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66" r:id="rId1"/>
    <p:sldMasterId id="2147484281" r:id="rId2"/>
  </p:sldMasterIdLst>
  <p:notesMasterIdLst>
    <p:notesMasterId r:id="rId59"/>
  </p:notesMasterIdLst>
  <p:sldIdLst>
    <p:sldId id="256" r:id="rId3"/>
    <p:sldId id="259" r:id="rId4"/>
    <p:sldId id="257" r:id="rId5"/>
    <p:sldId id="258" r:id="rId6"/>
    <p:sldId id="260" r:id="rId7"/>
    <p:sldId id="261" r:id="rId8"/>
    <p:sldId id="325" r:id="rId9"/>
    <p:sldId id="326" r:id="rId10"/>
    <p:sldId id="328" r:id="rId11"/>
    <p:sldId id="327" r:id="rId12"/>
    <p:sldId id="329" r:id="rId13"/>
    <p:sldId id="330" r:id="rId14"/>
    <p:sldId id="331" r:id="rId15"/>
    <p:sldId id="264" r:id="rId16"/>
    <p:sldId id="332" r:id="rId17"/>
    <p:sldId id="446" r:id="rId18"/>
    <p:sldId id="447" r:id="rId19"/>
    <p:sldId id="448" r:id="rId20"/>
    <p:sldId id="284" r:id="rId21"/>
    <p:sldId id="285" r:id="rId22"/>
    <p:sldId id="532" r:id="rId23"/>
    <p:sldId id="294" r:id="rId24"/>
    <p:sldId id="295" r:id="rId25"/>
    <p:sldId id="296" r:id="rId26"/>
    <p:sldId id="297" r:id="rId27"/>
    <p:sldId id="531" r:id="rId28"/>
    <p:sldId id="269" r:id="rId29"/>
    <p:sldId id="534" r:id="rId30"/>
    <p:sldId id="270" r:id="rId31"/>
    <p:sldId id="266" r:id="rId32"/>
    <p:sldId id="535" r:id="rId33"/>
    <p:sldId id="267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262" r:id="rId42"/>
    <p:sldId id="263" r:id="rId43"/>
    <p:sldId id="311" r:id="rId44"/>
    <p:sldId id="312" r:id="rId45"/>
    <p:sldId id="324" r:id="rId46"/>
    <p:sldId id="313" r:id="rId47"/>
    <p:sldId id="314" r:id="rId48"/>
    <p:sldId id="315" r:id="rId49"/>
    <p:sldId id="316" r:id="rId50"/>
    <p:sldId id="317" r:id="rId51"/>
    <p:sldId id="533" r:id="rId52"/>
    <p:sldId id="318" r:id="rId53"/>
    <p:sldId id="319" r:id="rId54"/>
    <p:sldId id="320" r:id="rId55"/>
    <p:sldId id="321" r:id="rId56"/>
    <p:sldId id="322" r:id="rId57"/>
    <p:sldId id="323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y Pfeiffer" initials="EP" lastIdx="12" clrIdx="0">
    <p:extLst>
      <p:ext uri="{19B8F6BF-5375-455C-9EA6-DF929625EA0E}">
        <p15:presenceInfo xmlns:p15="http://schemas.microsoft.com/office/powerpoint/2012/main" userId="S::pfeiffe@hrw.org::0f845e2f-136d-4e6f-9486-f81ac2a960b0" providerId="AD"/>
      </p:ext>
    </p:extLst>
  </p:cmAuthor>
  <p:cmAuthor id="2" name="Helena Minchew" initials="HM" lastIdx="1" clrIdx="1">
    <p:extLst>
      <p:ext uri="{19B8F6BF-5375-455C-9EA6-DF929625EA0E}">
        <p15:presenceInfo xmlns:p15="http://schemas.microsoft.com/office/powerpoint/2012/main" userId="g0kf3WEOG3B4+MnZUX2EOJvbiDHOXZEvhlSxCZVuDjo=" providerId="None"/>
      </p:ext>
    </p:extLst>
  </p:cmAuthor>
  <p:cmAuthor id="3" name="Microsoft Office User" initials="MOU" lastIdx="26" clrIdx="2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–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6"/>
    <p:restoredTop sz="76285" autoAdjust="0"/>
  </p:normalViewPr>
  <p:slideViewPr>
    <p:cSldViewPr snapToGrid="0" snapToObjects="1">
      <p:cViewPr varScale="1">
        <p:scale>
          <a:sx n="55" d="100"/>
          <a:sy n="55" d="100"/>
        </p:scale>
        <p:origin x="1248" y="6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C95059-64D6-4E64-BF63-8E7BB5BE506B}" type="doc">
      <dgm:prSet loTypeId="urn:microsoft.com/office/officeart/2005/8/layout/venn3" loCatId="relationship" qsTypeId="urn:microsoft.com/office/officeart/2005/8/quickstyle/simple1" qsCatId="simple" csTypeId="urn:microsoft.com/office/officeart/2005/8/colors/accent5_5" csCatId="accent5" phldr="1"/>
      <dgm:spPr/>
    </dgm:pt>
    <dgm:pt modelId="{071313FC-CAA5-4E95-946A-D8154675D4B3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Inégalités</a:t>
          </a:r>
          <a:r>
            <a:rPr lang="en-US" sz="2000" b="1" dirty="0">
              <a:solidFill>
                <a:schemeClr val="bg1"/>
              </a:solidFill>
            </a:rPr>
            <a:t> entre les hommes et les femmes </a:t>
          </a:r>
          <a:r>
            <a:rPr lang="en-US" sz="2000" b="1" dirty="0" err="1">
              <a:solidFill>
                <a:schemeClr val="bg1"/>
              </a:solidFill>
            </a:rPr>
            <a:t>dans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tous</a:t>
          </a:r>
          <a:r>
            <a:rPr lang="en-US" sz="2000" b="1" dirty="0">
              <a:solidFill>
                <a:schemeClr val="bg1"/>
              </a:solidFill>
            </a:rPr>
            <a:t> les aspects de la vie</a:t>
          </a:r>
          <a:endParaRPr lang="en-GB" sz="2000" b="1" dirty="0">
            <a:solidFill>
              <a:schemeClr val="bg1"/>
            </a:solidFill>
          </a:endParaRPr>
        </a:p>
      </dgm:t>
    </dgm:pt>
    <dgm:pt modelId="{BD25D885-F7DA-4FA8-921C-4D150C07D6B4}" type="parTrans" cxnId="{A64A065E-1E04-4855-B318-434B82EE0A48}">
      <dgm:prSet/>
      <dgm:spPr/>
      <dgm:t>
        <a:bodyPr/>
        <a:lstStyle/>
        <a:p>
          <a:endParaRPr lang="en-GB"/>
        </a:p>
      </dgm:t>
    </dgm:pt>
    <dgm:pt modelId="{90FDFF77-C44B-44C8-B9FB-435081C1F6D6}" type="sibTrans" cxnId="{A64A065E-1E04-4855-B318-434B82EE0A48}">
      <dgm:prSet/>
      <dgm:spPr/>
      <dgm:t>
        <a:bodyPr/>
        <a:lstStyle/>
        <a:p>
          <a:endParaRPr lang="en-GB"/>
        </a:p>
      </dgm:t>
    </dgm:pt>
    <dgm:pt modelId="{A8DC0750-A03F-4656-902B-5493681D788D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Abus</a:t>
          </a:r>
          <a:r>
            <a:rPr lang="en-US" sz="2000" b="1" dirty="0">
              <a:solidFill>
                <a:schemeClr val="bg1"/>
              </a:solidFill>
            </a:rPr>
            <a:t> de </a:t>
          </a:r>
          <a:r>
            <a:rPr lang="en-US" sz="2000" b="1" dirty="0" err="1">
              <a:solidFill>
                <a:schemeClr val="bg1"/>
              </a:solidFill>
            </a:rPr>
            <a:t>contrôle</a:t>
          </a:r>
          <a:r>
            <a:rPr lang="en-US" sz="2000" b="1" dirty="0">
              <a:solidFill>
                <a:schemeClr val="bg1"/>
              </a:solidFill>
            </a:rPr>
            <a:t> et de POUVOIR des hommes SUR les femmes et les </a:t>
          </a:r>
          <a:r>
            <a:rPr lang="en-US" sz="2000" b="1" dirty="0" err="1">
              <a:solidFill>
                <a:schemeClr val="bg1"/>
              </a:solidFill>
            </a:rPr>
            <a:t>filles</a:t>
          </a:r>
          <a:endParaRPr lang="en-GB" sz="2000" b="1" dirty="0">
            <a:solidFill>
              <a:schemeClr val="bg1"/>
            </a:solidFill>
          </a:endParaRPr>
        </a:p>
      </dgm:t>
    </dgm:pt>
    <dgm:pt modelId="{887F39A9-C118-4CC7-8679-DB352FC9F54C}" type="parTrans" cxnId="{1AF4FDDB-41F6-4F91-B7AF-25ABC626FB9B}">
      <dgm:prSet/>
      <dgm:spPr/>
      <dgm:t>
        <a:bodyPr/>
        <a:lstStyle/>
        <a:p>
          <a:endParaRPr lang="en-GB"/>
        </a:p>
      </dgm:t>
    </dgm:pt>
    <dgm:pt modelId="{C6E81515-D0AC-4283-8FC6-DAFB1C449A5D}" type="sibTrans" cxnId="{1AF4FDDB-41F6-4F91-B7AF-25ABC626FB9B}">
      <dgm:prSet/>
      <dgm:spPr/>
      <dgm:t>
        <a:bodyPr/>
        <a:lstStyle/>
        <a:p>
          <a:endParaRPr lang="en-GB"/>
        </a:p>
      </dgm:t>
    </dgm:pt>
    <dgm:pt modelId="{4066CDAF-C14D-471D-ACAC-E1998DFAE165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</a:rPr>
            <a:t>Manque</a:t>
          </a:r>
          <a:r>
            <a:rPr lang="en-US" sz="2000" b="1" dirty="0">
              <a:solidFill>
                <a:schemeClr val="bg1"/>
              </a:solidFill>
            </a:rPr>
            <a:t> de </a:t>
          </a:r>
          <a:r>
            <a:rPr lang="en-US" sz="2000" b="1" dirty="0" err="1">
              <a:solidFill>
                <a:schemeClr val="bg1"/>
              </a:solidFill>
            </a:rPr>
            <a:t>croyance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dans</a:t>
          </a:r>
          <a:r>
            <a:rPr lang="en-US" sz="2000" b="1" dirty="0">
              <a:solidFill>
                <a:schemeClr val="bg1"/>
              </a:solidFill>
            </a:rPr>
            <a:t> les droits </a:t>
          </a:r>
          <a:r>
            <a:rPr lang="en-US" sz="2000" b="1" dirty="0" err="1">
              <a:solidFill>
                <a:schemeClr val="bg1"/>
              </a:solidFill>
            </a:rPr>
            <a:t>humains</a:t>
          </a:r>
          <a:r>
            <a:rPr lang="en-US" sz="2000" b="1" dirty="0">
              <a:solidFill>
                <a:schemeClr val="bg1"/>
              </a:solidFill>
            </a:rPr>
            <a:t> pour </a:t>
          </a:r>
          <a:r>
            <a:rPr lang="en-US" sz="2000" b="1" dirty="0" err="1">
              <a:solidFill>
                <a:schemeClr val="bg1"/>
              </a:solidFill>
            </a:rPr>
            <a:t>tous</a:t>
          </a:r>
          <a:r>
            <a:rPr lang="en-US" sz="2000" b="1" dirty="0">
              <a:solidFill>
                <a:schemeClr val="bg1"/>
              </a:solidFill>
            </a:rPr>
            <a:t>, le fait que la vie des femmes et des </a:t>
          </a:r>
          <a:r>
            <a:rPr lang="en-US" sz="2000" b="1" dirty="0" err="1">
              <a:solidFill>
                <a:schemeClr val="bg1"/>
              </a:solidFill>
            </a:rPr>
            <a:t>filles</a:t>
          </a:r>
          <a:r>
            <a:rPr lang="en-US" sz="2000" b="1" dirty="0">
              <a:solidFill>
                <a:schemeClr val="bg1"/>
              </a:solidFill>
            </a:rPr>
            <a:t> a </a:t>
          </a:r>
          <a:r>
            <a:rPr lang="en-US" sz="2000" b="1" dirty="0" err="1">
              <a:solidFill>
                <a:schemeClr val="bg1"/>
              </a:solidFill>
            </a:rPr>
            <a:t>moins</a:t>
          </a:r>
          <a:r>
            <a:rPr lang="en-US" sz="2000" b="1" dirty="0">
              <a:solidFill>
                <a:schemeClr val="bg1"/>
              </a:solidFill>
            </a:rPr>
            <a:t> de </a:t>
          </a:r>
          <a:r>
            <a:rPr lang="en-US" sz="2000" b="1" dirty="0" err="1">
              <a:solidFill>
                <a:schemeClr val="bg1"/>
              </a:solidFill>
            </a:rPr>
            <a:t>valeur</a:t>
          </a:r>
          <a:r>
            <a:rPr lang="en-US" sz="2000" b="1" dirty="0">
              <a:solidFill>
                <a:schemeClr val="bg1"/>
              </a:solidFill>
            </a:rPr>
            <a:t> que </a:t>
          </a:r>
          <a:r>
            <a:rPr lang="en-US" sz="2000" b="1" dirty="0" err="1">
              <a:solidFill>
                <a:schemeClr val="bg1"/>
              </a:solidFill>
            </a:rPr>
            <a:t>celle</a:t>
          </a:r>
          <a:r>
            <a:rPr lang="en-US" sz="2000" b="1" dirty="0">
              <a:solidFill>
                <a:schemeClr val="bg1"/>
              </a:solidFill>
            </a:rPr>
            <a:t> des hommes et des </a:t>
          </a:r>
          <a:r>
            <a:rPr lang="en-US" sz="2000" b="1" dirty="0" err="1">
              <a:solidFill>
                <a:schemeClr val="bg1"/>
              </a:solidFill>
            </a:rPr>
            <a:t>garçons</a:t>
          </a:r>
          <a:endParaRPr lang="en-GB" sz="2000" b="1" dirty="0">
            <a:solidFill>
              <a:schemeClr val="bg1"/>
            </a:solidFill>
          </a:endParaRPr>
        </a:p>
      </dgm:t>
    </dgm:pt>
    <dgm:pt modelId="{B744D839-6043-4E7C-B903-AE042349766C}" type="parTrans" cxnId="{F6559D4E-2392-4B33-AE8F-1F14998A88E3}">
      <dgm:prSet/>
      <dgm:spPr/>
      <dgm:t>
        <a:bodyPr/>
        <a:lstStyle/>
        <a:p>
          <a:endParaRPr lang="en-GB"/>
        </a:p>
      </dgm:t>
    </dgm:pt>
    <dgm:pt modelId="{8DE2CDAC-C13E-43FC-A685-A05662EC9742}" type="sibTrans" cxnId="{F6559D4E-2392-4B33-AE8F-1F14998A88E3}">
      <dgm:prSet/>
      <dgm:spPr/>
      <dgm:t>
        <a:bodyPr/>
        <a:lstStyle/>
        <a:p>
          <a:endParaRPr lang="en-GB"/>
        </a:p>
      </dgm:t>
    </dgm:pt>
    <dgm:pt modelId="{69A032D6-9695-4E25-B957-AB07565017FC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Position de </a:t>
          </a:r>
          <a:r>
            <a:rPr lang="en-US" sz="2000" b="1" dirty="0" err="1">
              <a:solidFill>
                <a:schemeClr val="bg1"/>
              </a:solidFill>
            </a:rPr>
            <a:t>pouvoir</a:t>
          </a:r>
          <a:r>
            <a:rPr lang="en-US" sz="2000" b="1" dirty="0">
              <a:solidFill>
                <a:schemeClr val="bg1"/>
              </a:solidFill>
            </a:rPr>
            <a:t>, </a:t>
          </a:r>
          <a:r>
            <a:rPr lang="en-US" sz="2000" b="1" dirty="0" err="1">
              <a:solidFill>
                <a:schemeClr val="bg1"/>
              </a:solidFill>
            </a:rPr>
            <a:t>privilège</a:t>
          </a:r>
          <a:r>
            <a:rPr lang="en-US" sz="2000" b="1" dirty="0">
              <a:solidFill>
                <a:schemeClr val="bg1"/>
              </a:solidFill>
            </a:rPr>
            <a:t> et culture du “tout </a:t>
          </a:r>
          <a:r>
            <a:rPr lang="en-US" sz="2000" b="1" dirty="0" err="1">
              <a:solidFill>
                <a:schemeClr val="bg1"/>
              </a:solidFill>
            </a:rPr>
            <a:t>m’est</a:t>
          </a:r>
          <a:r>
            <a:rPr lang="en-US" sz="2000" b="1" dirty="0">
              <a:solidFill>
                <a:schemeClr val="bg1"/>
              </a:solidFill>
            </a:rPr>
            <a:t> </a:t>
          </a:r>
          <a:r>
            <a:rPr lang="en-US" sz="2000" b="1" dirty="0" err="1">
              <a:solidFill>
                <a:schemeClr val="bg1"/>
              </a:solidFill>
            </a:rPr>
            <a:t>dû</a:t>
          </a:r>
          <a:r>
            <a:rPr lang="en-US" sz="2000" b="1" dirty="0">
              <a:solidFill>
                <a:schemeClr val="bg1"/>
              </a:solidFill>
            </a:rPr>
            <a:t>” des hommes sur les femmes</a:t>
          </a:r>
        </a:p>
      </dgm:t>
    </dgm:pt>
    <dgm:pt modelId="{1236A47C-1253-42F2-B2FC-0609C26C8219}" type="parTrans" cxnId="{49B31BC2-71BA-4BD7-9BEC-032C704C0C5A}">
      <dgm:prSet/>
      <dgm:spPr/>
      <dgm:t>
        <a:bodyPr/>
        <a:lstStyle/>
        <a:p>
          <a:endParaRPr lang="en-US"/>
        </a:p>
      </dgm:t>
    </dgm:pt>
    <dgm:pt modelId="{F11CB28F-96B6-48C7-A2AE-C08A5FC732DD}" type="sibTrans" cxnId="{49B31BC2-71BA-4BD7-9BEC-032C704C0C5A}">
      <dgm:prSet/>
      <dgm:spPr/>
      <dgm:t>
        <a:bodyPr/>
        <a:lstStyle/>
        <a:p>
          <a:endParaRPr lang="en-US"/>
        </a:p>
      </dgm:t>
    </dgm:pt>
    <dgm:pt modelId="{5CE4FCD2-6570-4D53-9D2D-C3B664D7EB35}" type="pres">
      <dgm:prSet presAssocID="{77C95059-64D6-4E64-BF63-8E7BB5BE506B}" presName="Name0" presStyleCnt="0">
        <dgm:presLayoutVars>
          <dgm:dir/>
          <dgm:resizeHandles val="exact"/>
        </dgm:presLayoutVars>
      </dgm:prSet>
      <dgm:spPr/>
    </dgm:pt>
    <dgm:pt modelId="{ECE35D19-0FBB-463F-820A-EDCAB39487C5}" type="pres">
      <dgm:prSet presAssocID="{071313FC-CAA5-4E95-946A-D8154675D4B3}" presName="Name5" presStyleLbl="vennNode1" presStyleIdx="0" presStyleCnt="4">
        <dgm:presLayoutVars>
          <dgm:bulletEnabled val="1"/>
        </dgm:presLayoutVars>
      </dgm:prSet>
      <dgm:spPr/>
    </dgm:pt>
    <dgm:pt modelId="{F20A5195-8714-4137-A597-6F60E0C7D6B8}" type="pres">
      <dgm:prSet presAssocID="{90FDFF77-C44B-44C8-B9FB-435081C1F6D6}" presName="space" presStyleCnt="0"/>
      <dgm:spPr/>
    </dgm:pt>
    <dgm:pt modelId="{A8AC985B-FE07-4858-BA84-89DA6FEA1864}" type="pres">
      <dgm:prSet presAssocID="{A8DC0750-A03F-4656-902B-5493681D788D}" presName="Name5" presStyleLbl="vennNode1" presStyleIdx="1" presStyleCnt="4">
        <dgm:presLayoutVars>
          <dgm:bulletEnabled val="1"/>
        </dgm:presLayoutVars>
      </dgm:prSet>
      <dgm:spPr/>
    </dgm:pt>
    <dgm:pt modelId="{55F2C7D2-E718-4C2D-BC84-CA723EDD8E47}" type="pres">
      <dgm:prSet presAssocID="{C6E81515-D0AC-4283-8FC6-DAFB1C449A5D}" presName="space" presStyleCnt="0"/>
      <dgm:spPr/>
    </dgm:pt>
    <dgm:pt modelId="{16E5BD94-E6C4-4B55-A0B6-1E930AD0F2F5}" type="pres">
      <dgm:prSet presAssocID="{4066CDAF-C14D-471D-ACAC-E1998DFAE165}" presName="Name5" presStyleLbl="vennNode1" presStyleIdx="2" presStyleCnt="4">
        <dgm:presLayoutVars>
          <dgm:bulletEnabled val="1"/>
        </dgm:presLayoutVars>
      </dgm:prSet>
      <dgm:spPr/>
    </dgm:pt>
    <dgm:pt modelId="{26AC04D7-049D-4D49-B226-8636D8141D03}" type="pres">
      <dgm:prSet presAssocID="{8DE2CDAC-C13E-43FC-A685-A05662EC9742}" presName="space" presStyleCnt="0"/>
      <dgm:spPr/>
    </dgm:pt>
    <dgm:pt modelId="{24C6B5BB-82BD-4917-92B6-C7D5B8C43D72}" type="pres">
      <dgm:prSet presAssocID="{69A032D6-9695-4E25-B957-AB07565017F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A64A065E-1E04-4855-B318-434B82EE0A48}" srcId="{77C95059-64D6-4E64-BF63-8E7BB5BE506B}" destId="{071313FC-CAA5-4E95-946A-D8154675D4B3}" srcOrd="0" destOrd="0" parTransId="{BD25D885-F7DA-4FA8-921C-4D150C07D6B4}" sibTransId="{90FDFF77-C44B-44C8-B9FB-435081C1F6D6}"/>
    <dgm:cxn modelId="{0ACD0067-EC9A-4FA4-BFD4-165A93590A6A}" type="presOf" srcId="{69A032D6-9695-4E25-B957-AB07565017FC}" destId="{24C6B5BB-82BD-4917-92B6-C7D5B8C43D72}" srcOrd="0" destOrd="0" presId="urn:microsoft.com/office/officeart/2005/8/layout/venn3"/>
    <dgm:cxn modelId="{F6559D4E-2392-4B33-AE8F-1F14998A88E3}" srcId="{77C95059-64D6-4E64-BF63-8E7BB5BE506B}" destId="{4066CDAF-C14D-471D-ACAC-E1998DFAE165}" srcOrd="2" destOrd="0" parTransId="{B744D839-6043-4E7C-B903-AE042349766C}" sibTransId="{8DE2CDAC-C13E-43FC-A685-A05662EC9742}"/>
    <dgm:cxn modelId="{4104E89E-BB7D-4298-BD92-977FED29B565}" type="presOf" srcId="{77C95059-64D6-4E64-BF63-8E7BB5BE506B}" destId="{5CE4FCD2-6570-4D53-9D2D-C3B664D7EB35}" srcOrd="0" destOrd="0" presId="urn:microsoft.com/office/officeart/2005/8/layout/venn3"/>
    <dgm:cxn modelId="{886A4BB6-7D89-45B2-A209-F8412759978A}" type="presOf" srcId="{4066CDAF-C14D-471D-ACAC-E1998DFAE165}" destId="{16E5BD94-E6C4-4B55-A0B6-1E930AD0F2F5}" srcOrd="0" destOrd="0" presId="urn:microsoft.com/office/officeart/2005/8/layout/venn3"/>
    <dgm:cxn modelId="{49B31BC2-71BA-4BD7-9BEC-032C704C0C5A}" srcId="{77C95059-64D6-4E64-BF63-8E7BB5BE506B}" destId="{69A032D6-9695-4E25-B957-AB07565017FC}" srcOrd="3" destOrd="0" parTransId="{1236A47C-1253-42F2-B2FC-0609C26C8219}" sibTransId="{F11CB28F-96B6-48C7-A2AE-C08A5FC732DD}"/>
    <dgm:cxn modelId="{1AF4FDDB-41F6-4F91-B7AF-25ABC626FB9B}" srcId="{77C95059-64D6-4E64-BF63-8E7BB5BE506B}" destId="{A8DC0750-A03F-4656-902B-5493681D788D}" srcOrd="1" destOrd="0" parTransId="{887F39A9-C118-4CC7-8679-DB352FC9F54C}" sibTransId="{C6E81515-D0AC-4283-8FC6-DAFB1C449A5D}"/>
    <dgm:cxn modelId="{7420A6F7-852A-4239-918C-ED4D7ADAB18E}" type="presOf" srcId="{A8DC0750-A03F-4656-902B-5493681D788D}" destId="{A8AC985B-FE07-4858-BA84-89DA6FEA1864}" srcOrd="0" destOrd="0" presId="urn:microsoft.com/office/officeart/2005/8/layout/venn3"/>
    <dgm:cxn modelId="{6F7729FD-90BB-4B4E-B2B1-D84D59B432FC}" type="presOf" srcId="{071313FC-CAA5-4E95-946A-D8154675D4B3}" destId="{ECE35D19-0FBB-463F-820A-EDCAB39487C5}" srcOrd="0" destOrd="0" presId="urn:microsoft.com/office/officeart/2005/8/layout/venn3"/>
    <dgm:cxn modelId="{465F9723-17A5-49A3-8322-BF9DD934F218}" type="presParOf" srcId="{5CE4FCD2-6570-4D53-9D2D-C3B664D7EB35}" destId="{ECE35D19-0FBB-463F-820A-EDCAB39487C5}" srcOrd="0" destOrd="0" presId="urn:microsoft.com/office/officeart/2005/8/layout/venn3"/>
    <dgm:cxn modelId="{E52F8DDF-262B-4AC8-9352-775BF9F7DD82}" type="presParOf" srcId="{5CE4FCD2-6570-4D53-9D2D-C3B664D7EB35}" destId="{F20A5195-8714-4137-A597-6F60E0C7D6B8}" srcOrd="1" destOrd="0" presId="urn:microsoft.com/office/officeart/2005/8/layout/venn3"/>
    <dgm:cxn modelId="{161144AD-186F-42E9-AF99-FC7D9FE7CF5E}" type="presParOf" srcId="{5CE4FCD2-6570-4D53-9D2D-C3B664D7EB35}" destId="{A8AC985B-FE07-4858-BA84-89DA6FEA1864}" srcOrd="2" destOrd="0" presId="urn:microsoft.com/office/officeart/2005/8/layout/venn3"/>
    <dgm:cxn modelId="{A4867BAB-31F3-49C5-AA29-1D5D8AA4DC4C}" type="presParOf" srcId="{5CE4FCD2-6570-4D53-9D2D-C3B664D7EB35}" destId="{55F2C7D2-E718-4C2D-BC84-CA723EDD8E47}" srcOrd="3" destOrd="0" presId="urn:microsoft.com/office/officeart/2005/8/layout/venn3"/>
    <dgm:cxn modelId="{30D65473-1E2C-43D1-89B2-53151A134751}" type="presParOf" srcId="{5CE4FCD2-6570-4D53-9D2D-C3B664D7EB35}" destId="{16E5BD94-E6C4-4B55-A0B6-1E930AD0F2F5}" srcOrd="4" destOrd="0" presId="urn:microsoft.com/office/officeart/2005/8/layout/venn3"/>
    <dgm:cxn modelId="{9A512E43-29CE-42A2-B607-C54788F0D275}" type="presParOf" srcId="{5CE4FCD2-6570-4D53-9D2D-C3B664D7EB35}" destId="{26AC04D7-049D-4D49-B226-8636D8141D03}" srcOrd="5" destOrd="0" presId="urn:microsoft.com/office/officeart/2005/8/layout/venn3"/>
    <dgm:cxn modelId="{0A523177-811A-4A6D-808B-E630147DB77D}" type="presParOf" srcId="{5CE4FCD2-6570-4D53-9D2D-C3B664D7EB35}" destId="{24C6B5BB-82BD-4917-92B6-C7D5B8C43D72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41F4C8-025B-4946-99D1-79AA1130DC6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BD3B09A8-85A3-47F1-9D53-BD159187D3A6}">
      <dgm:prSet phldrT="[Text]" custT="1"/>
      <dgm:spPr/>
      <dgm:t>
        <a:bodyPr/>
        <a:lstStyle/>
        <a:p>
          <a:r>
            <a:rPr lang="en-GB" sz="2400" b="1" dirty="0" err="1"/>
            <a:t>Agression</a:t>
          </a:r>
          <a:r>
            <a:rPr lang="en-GB" sz="2400" b="1" dirty="0"/>
            <a:t> </a:t>
          </a:r>
          <a:r>
            <a:rPr lang="en-GB" sz="2400" b="1" dirty="0" err="1"/>
            <a:t>sexuelle</a:t>
          </a:r>
          <a:endParaRPr lang="en-GB" sz="2400" b="1" dirty="0"/>
        </a:p>
      </dgm:t>
    </dgm:pt>
    <dgm:pt modelId="{20F0AB70-3132-43E2-9F46-8D7A0373B495}" type="parTrans" cxnId="{153E2C29-CA58-4E1C-90FF-85EAD1FAD853}">
      <dgm:prSet/>
      <dgm:spPr/>
      <dgm:t>
        <a:bodyPr/>
        <a:lstStyle/>
        <a:p>
          <a:endParaRPr lang="en-GB"/>
        </a:p>
      </dgm:t>
    </dgm:pt>
    <dgm:pt modelId="{CA8E4F8F-B388-45AF-A55D-99CFF4B88720}" type="sibTrans" cxnId="{153E2C29-CA58-4E1C-90FF-85EAD1FAD853}">
      <dgm:prSet/>
      <dgm:spPr/>
      <dgm:t>
        <a:bodyPr/>
        <a:lstStyle/>
        <a:p>
          <a:r>
            <a:rPr lang="en-GB" b="1" dirty="0"/>
            <a:t>Viol</a:t>
          </a:r>
        </a:p>
      </dgm:t>
    </dgm:pt>
    <dgm:pt modelId="{A91B3C4E-5BB5-4A6A-A42F-EA24567E8658}">
      <dgm:prSet phldrT="[Text]" custT="1"/>
      <dgm:spPr/>
      <dgm:t>
        <a:bodyPr/>
        <a:lstStyle/>
        <a:p>
          <a:r>
            <a:rPr lang="en-GB" sz="2400" b="1" dirty="0" err="1"/>
            <a:t>Agression</a:t>
          </a:r>
          <a:r>
            <a:rPr lang="en-GB" sz="2400" b="1" dirty="0"/>
            <a:t> physique</a:t>
          </a:r>
          <a:endParaRPr lang="en-GB" sz="3200" b="1" dirty="0"/>
        </a:p>
      </dgm:t>
    </dgm:pt>
    <dgm:pt modelId="{D4D85EE7-373C-4CC1-BBF1-121004E368F9}" type="parTrans" cxnId="{6ADC4359-4AB6-4765-9A95-8CCE4DCDE486}">
      <dgm:prSet/>
      <dgm:spPr/>
      <dgm:t>
        <a:bodyPr/>
        <a:lstStyle/>
        <a:p>
          <a:endParaRPr lang="en-GB"/>
        </a:p>
      </dgm:t>
    </dgm:pt>
    <dgm:pt modelId="{B4DA8188-1DAC-4DBB-9780-FCC8ED011F91}" type="sibTrans" cxnId="{6ADC4359-4AB6-4765-9A95-8CCE4DCDE486}">
      <dgm:prSet custT="1"/>
      <dgm:spPr/>
      <dgm:t>
        <a:bodyPr/>
        <a:lstStyle/>
        <a:p>
          <a:r>
            <a:rPr lang="en-GB" sz="2000" b="1" dirty="0" err="1"/>
            <a:t>Déni</a:t>
          </a:r>
          <a:r>
            <a:rPr lang="en-GB" sz="2000" b="1" dirty="0"/>
            <a:t> de </a:t>
          </a:r>
          <a:r>
            <a:rPr lang="en-GB" sz="2000" b="1" dirty="0" err="1"/>
            <a:t>ressources</a:t>
          </a:r>
          <a:r>
            <a:rPr lang="en-GB" sz="2000" b="1" dirty="0"/>
            <a:t>, </a:t>
          </a:r>
          <a:r>
            <a:rPr lang="en-GB" sz="2000" b="1" dirty="0" err="1"/>
            <a:t>d’opportunités</a:t>
          </a:r>
          <a:r>
            <a:rPr lang="en-GB" sz="2000" b="1" dirty="0"/>
            <a:t> </a:t>
          </a:r>
          <a:r>
            <a:rPr lang="en-GB" sz="2000" b="1" dirty="0" err="1"/>
            <a:t>ou</a:t>
          </a:r>
          <a:r>
            <a:rPr lang="en-GB" sz="2000" b="1" dirty="0"/>
            <a:t> de services</a:t>
          </a:r>
        </a:p>
      </dgm:t>
    </dgm:pt>
    <dgm:pt modelId="{372224E2-96D0-4006-B353-E270374D6E6B}">
      <dgm:prSet phldrT="[Text]" custT="1"/>
      <dgm:spPr/>
      <dgm:t>
        <a:bodyPr/>
        <a:lstStyle/>
        <a:p>
          <a:r>
            <a:rPr lang="en-GB" sz="1600" b="1" i="0" dirty="0" err="1"/>
            <a:t>Mariage</a:t>
          </a:r>
          <a:r>
            <a:rPr lang="en-GB" sz="1600" b="1" i="0" dirty="0"/>
            <a:t> </a:t>
          </a:r>
          <a:r>
            <a:rPr lang="en-GB" sz="1600" b="1" i="0" dirty="0" err="1"/>
            <a:t>forcé</a:t>
          </a:r>
          <a:r>
            <a:rPr lang="en-GB" sz="1600" b="1" i="0" dirty="0"/>
            <a:t>/ p</a:t>
          </a:r>
          <a:r>
            <a:rPr lang="en-US" sz="1600" b="1" i="0" dirty="0" err="1"/>
            <a:t>ratiques</a:t>
          </a:r>
          <a:r>
            <a:rPr lang="en-US" sz="1600" b="1" i="0" dirty="0"/>
            <a:t> </a:t>
          </a:r>
          <a:r>
            <a:rPr lang="en-US" sz="1600" b="1" i="0" dirty="0" err="1"/>
            <a:t>traditionnelles</a:t>
          </a:r>
          <a:r>
            <a:rPr lang="en-US" sz="1600" b="1" i="0" dirty="0"/>
            <a:t> </a:t>
          </a:r>
          <a:r>
            <a:rPr lang="en-US" sz="1600" b="1" i="0" dirty="0" err="1"/>
            <a:t>néfastes</a:t>
          </a:r>
          <a:endParaRPr lang="en-GB" sz="1600" b="1" i="0" dirty="0"/>
        </a:p>
      </dgm:t>
    </dgm:pt>
    <dgm:pt modelId="{F4BB41B3-7C76-4B19-AC3D-A5156D804AD7}" type="parTrans" cxnId="{1B9806C6-6211-4B8F-91C8-7EDF8A958F96}">
      <dgm:prSet/>
      <dgm:spPr/>
      <dgm:t>
        <a:bodyPr/>
        <a:lstStyle/>
        <a:p>
          <a:endParaRPr lang="en-GB"/>
        </a:p>
      </dgm:t>
    </dgm:pt>
    <dgm:pt modelId="{9E2C72F3-DEF7-4F76-BB5C-424522FAFC69}" type="sibTrans" cxnId="{1B9806C6-6211-4B8F-91C8-7EDF8A958F96}">
      <dgm:prSet/>
      <dgm:spPr/>
      <dgm:t>
        <a:bodyPr/>
        <a:lstStyle/>
        <a:p>
          <a:r>
            <a:rPr lang="en-GB" b="1" dirty="0" err="1"/>
            <a:t>Abus</a:t>
          </a:r>
          <a:r>
            <a:rPr lang="en-GB" b="1" dirty="0"/>
            <a:t> </a:t>
          </a:r>
          <a:r>
            <a:rPr lang="en-GB" b="1" dirty="0" err="1"/>
            <a:t>psychologique</a:t>
          </a:r>
          <a:r>
            <a:rPr lang="en-GB" b="1" dirty="0"/>
            <a:t>/ </a:t>
          </a:r>
          <a:r>
            <a:rPr lang="en-GB" b="1" dirty="0" err="1"/>
            <a:t>émotionnel</a:t>
          </a:r>
          <a:endParaRPr lang="en-GB" b="1" dirty="0"/>
        </a:p>
      </dgm:t>
    </dgm:pt>
    <dgm:pt modelId="{1E63E8FA-E70F-46C7-81D1-6C1B2AB2FF2D}" type="pres">
      <dgm:prSet presAssocID="{C341F4C8-025B-4946-99D1-79AA1130DC6D}" presName="Name0" presStyleCnt="0">
        <dgm:presLayoutVars>
          <dgm:chMax/>
          <dgm:chPref/>
          <dgm:dir/>
          <dgm:animLvl val="lvl"/>
        </dgm:presLayoutVars>
      </dgm:prSet>
      <dgm:spPr/>
    </dgm:pt>
    <dgm:pt modelId="{FB53842D-EFE2-443B-9495-82F53FB4FEC7}" type="pres">
      <dgm:prSet presAssocID="{BD3B09A8-85A3-47F1-9D53-BD159187D3A6}" presName="composite" presStyleCnt="0"/>
      <dgm:spPr/>
    </dgm:pt>
    <dgm:pt modelId="{989A4DAD-6A11-4C6E-8585-A9B6EF81C687}" type="pres">
      <dgm:prSet presAssocID="{BD3B09A8-85A3-47F1-9D53-BD159187D3A6}" presName="Parent1" presStyleLbl="node1" presStyleIdx="0" presStyleCnt="6" custScaleX="128002">
        <dgm:presLayoutVars>
          <dgm:chMax val="1"/>
          <dgm:chPref val="1"/>
          <dgm:bulletEnabled val="1"/>
        </dgm:presLayoutVars>
      </dgm:prSet>
      <dgm:spPr/>
    </dgm:pt>
    <dgm:pt modelId="{64A0B802-B8C8-4B88-AE99-B292F67348A7}" type="pres">
      <dgm:prSet presAssocID="{BD3B09A8-85A3-47F1-9D53-BD159187D3A6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263187C-166B-42B8-8A13-2F8F12343026}" type="pres">
      <dgm:prSet presAssocID="{BD3B09A8-85A3-47F1-9D53-BD159187D3A6}" presName="BalanceSpacing" presStyleCnt="0"/>
      <dgm:spPr/>
    </dgm:pt>
    <dgm:pt modelId="{A2E655F1-6333-4577-9BF3-6AB12E648D96}" type="pres">
      <dgm:prSet presAssocID="{BD3B09A8-85A3-47F1-9D53-BD159187D3A6}" presName="BalanceSpacing1" presStyleCnt="0"/>
      <dgm:spPr/>
    </dgm:pt>
    <dgm:pt modelId="{752362BD-6E2B-455D-8DCA-837DC4E1F20B}" type="pres">
      <dgm:prSet presAssocID="{CA8E4F8F-B388-45AF-A55D-99CFF4B88720}" presName="Accent1Text" presStyleLbl="node1" presStyleIdx="1" presStyleCnt="6" custLinFactNeighborY="0"/>
      <dgm:spPr/>
    </dgm:pt>
    <dgm:pt modelId="{2B4A679E-0725-4B20-865E-AD3215969D59}" type="pres">
      <dgm:prSet presAssocID="{CA8E4F8F-B388-45AF-A55D-99CFF4B88720}" presName="spaceBetweenRectangles" presStyleCnt="0"/>
      <dgm:spPr/>
    </dgm:pt>
    <dgm:pt modelId="{079F2477-6C7E-457A-87B0-09D4A562AA56}" type="pres">
      <dgm:prSet presAssocID="{A91B3C4E-5BB5-4A6A-A42F-EA24567E8658}" presName="composite" presStyleCnt="0"/>
      <dgm:spPr/>
    </dgm:pt>
    <dgm:pt modelId="{EE156ED7-5C13-44B9-AAC6-92E1D3C04ABA}" type="pres">
      <dgm:prSet presAssocID="{A91B3C4E-5BB5-4A6A-A42F-EA24567E8658}" presName="Parent1" presStyleLbl="node1" presStyleIdx="2" presStyleCnt="6" custScaleX="138054" custLinFactNeighborX="-8086">
        <dgm:presLayoutVars>
          <dgm:chMax val="1"/>
          <dgm:chPref val="1"/>
          <dgm:bulletEnabled val="1"/>
        </dgm:presLayoutVars>
      </dgm:prSet>
      <dgm:spPr/>
    </dgm:pt>
    <dgm:pt modelId="{9ED90C82-8A37-4504-8CB2-52007ED6B3AB}" type="pres">
      <dgm:prSet presAssocID="{A91B3C4E-5BB5-4A6A-A42F-EA24567E8658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5FBC510-5D1A-44E1-9B49-41832F8B59D1}" type="pres">
      <dgm:prSet presAssocID="{A91B3C4E-5BB5-4A6A-A42F-EA24567E8658}" presName="BalanceSpacing" presStyleCnt="0"/>
      <dgm:spPr/>
    </dgm:pt>
    <dgm:pt modelId="{598A95FE-B60B-4CE2-8163-B4B99A3B29B7}" type="pres">
      <dgm:prSet presAssocID="{A91B3C4E-5BB5-4A6A-A42F-EA24567E8658}" presName="BalanceSpacing1" presStyleCnt="0"/>
      <dgm:spPr/>
    </dgm:pt>
    <dgm:pt modelId="{01D90AB7-2771-4D25-8C81-F99076A43140}" type="pres">
      <dgm:prSet presAssocID="{B4DA8188-1DAC-4DBB-9780-FCC8ED011F91}" presName="Accent1Text" presStyleLbl="node1" presStyleIdx="3" presStyleCnt="6" custScaleX="154161" custScaleY="108948" custLinFactNeighborX="23945" custLinFactNeighborY="-368"/>
      <dgm:spPr/>
    </dgm:pt>
    <dgm:pt modelId="{420181EF-0931-43A2-B253-A7A184F5E67B}" type="pres">
      <dgm:prSet presAssocID="{B4DA8188-1DAC-4DBB-9780-FCC8ED011F91}" presName="spaceBetweenRectangles" presStyleCnt="0"/>
      <dgm:spPr/>
    </dgm:pt>
    <dgm:pt modelId="{7EA5D328-9E55-4D66-A680-5025A01625EC}" type="pres">
      <dgm:prSet presAssocID="{372224E2-96D0-4006-B353-E270374D6E6B}" presName="composite" presStyleCnt="0"/>
      <dgm:spPr/>
    </dgm:pt>
    <dgm:pt modelId="{972ABF33-011E-4EB2-9D80-083B507EF005}" type="pres">
      <dgm:prSet presAssocID="{372224E2-96D0-4006-B353-E270374D6E6B}" presName="Parent1" presStyleLbl="node1" presStyleIdx="4" presStyleCnt="6" custScaleX="114887" custLinFactNeighborX="9356" custLinFactNeighborY="0">
        <dgm:presLayoutVars>
          <dgm:chMax val="1"/>
          <dgm:chPref val="1"/>
          <dgm:bulletEnabled val="1"/>
        </dgm:presLayoutVars>
      </dgm:prSet>
      <dgm:spPr/>
    </dgm:pt>
    <dgm:pt modelId="{3E207C42-085A-4D1E-879A-A115BE75B8A0}" type="pres">
      <dgm:prSet presAssocID="{372224E2-96D0-4006-B353-E270374D6E6B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CFC4297-E61A-41F0-AD6E-6305D9000B97}" type="pres">
      <dgm:prSet presAssocID="{372224E2-96D0-4006-B353-E270374D6E6B}" presName="BalanceSpacing" presStyleCnt="0"/>
      <dgm:spPr/>
    </dgm:pt>
    <dgm:pt modelId="{16282D37-C8E0-4758-9B7D-E4FAAD369C0E}" type="pres">
      <dgm:prSet presAssocID="{372224E2-96D0-4006-B353-E270374D6E6B}" presName="BalanceSpacing1" presStyleCnt="0"/>
      <dgm:spPr/>
    </dgm:pt>
    <dgm:pt modelId="{37B57D92-F244-4422-A830-63D0C3FCFFDF}" type="pres">
      <dgm:prSet presAssocID="{9E2C72F3-DEF7-4F76-BB5C-424522FAFC69}" presName="Accent1Text" presStyleLbl="node1" presStyleIdx="5" presStyleCnt="6" custScaleX="112409"/>
      <dgm:spPr/>
    </dgm:pt>
  </dgm:ptLst>
  <dgm:cxnLst>
    <dgm:cxn modelId="{C4634D04-6B4B-44C8-8E5B-9D1D05163F09}" type="presOf" srcId="{A91B3C4E-5BB5-4A6A-A42F-EA24567E8658}" destId="{EE156ED7-5C13-44B9-AAC6-92E1D3C04ABA}" srcOrd="0" destOrd="0" presId="urn:microsoft.com/office/officeart/2008/layout/AlternatingHexagons"/>
    <dgm:cxn modelId="{153E2C29-CA58-4E1C-90FF-85EAD1FAD853}" srcId="{C341F4C8-025B-4946-99D1-79AA1130DC6D}" destId="{BD3B09A8-85A3-47F1-9D53-BD159187D3A6}" srcOrd="0" destOrd="0" parTransId="{20F0AB70-3132-43E2-9F46-8D7A0373B495}" sibTransId="{CA8E4F8F-B388-45AF-A55D-99CFF4B88720}"/>
    <dgm:cxn modelId="{DE151A45-2480-4C5E-971D-99AE2D6C48CE}" type="presOf" srcId="{C341F4C8-025B-4946-99D1-79AA1130DC6D}" destId="{1E63E8FA-E70F-46C7-81D1-6C1B2AB2FF2D}" srcOrd="0" destOrd="0" presId="urn:microsoft.com/office/officeart/2008/layout/AlternatingHexagons"/>
    <dgm:cxn modelId="{5E32F351-631C-45ED-9330-1B5DA4BD5575}" type="presOf" srcId="{372224E2-96D0-4006-B353-E270374D6E6B}" destId="{972ABF33-011E-4EB2-9D80-083B507EF005}" srcOrd="0" destOrd="0" presId="urn:microsoft.com/office/officeart/2008/layout/AlternatingHexagons"/>
    <dgm:cxn modelId="{6ADC4359-4AB6-4765-9A95-8CCE4DCDE486}" srcId="{C341F4C8-025B-4946-99D1-79AA1130DC6D}" destId="{A91B3C4E-5BB5-4A6A-A42F-EA24567E8658}" srcOrd="1" destOrd="0" parTransId="{D4D85EE7-373C-4CC1-BBF1-121004E368F9}" sibTransId="{B4DA8188-1DAC-4DBB-9780-FCC8ED011F91}"/>
    <dgm:cxn modelId="{433CF0B7-92E7-4D8E-BDD2-333A8D4D0A79}" type="presOf" srcId="{9E2C72F3-DEF7-4F76-BB5C-424522FAFC69}" destId="{37B57D92-F244-4422-A830-63D0C3FCFFDF}" srcOrd="0" destOrd="0" presId="urn:microsoft.com/office/officeart/2008/layout/AlternatingHexagons"/>
    <dgm:cxn modelId="{0D937DC5-6B02-4F34-805E-428A428ED5F4}" type="presOf" srcId="{CA8E4F8F-B388-45AF-A55D-99CFF4B88720}" destId="{752362BD-6E2B-455D-8DCA-837DC4E1F20B}" srcOrd="0" destOrd="0" presId="urn:microsoft.com/office/officeart/2008/layout/AlternatingHexagons"/>
    <dgm:cxn modelId="{1B9806C6-6211-4B8F-91C8-7EDF8A958F96}" srcId="{C341F4C8-025B-4946-99D1-79AA1130DC6D}" destId="{372224E2-96D0-4006-B353-E270374D6E6B}" srcOrd="2" destOrd="0" parTransId="{F4BB41B3-7C76-4B19-AC3D-A5156D804AD7}" sibTransId="{9E2C72F3-DEF7-4F76-BB5C-424522FAFC69}"/>
    <dgm:cxn modelId="{EDC054CB-E3A0-44CE-A2B2-CFAAC3601C00}" type="presOf" srcId="{BD3B09A8-85A3-47F1-9D53-BD159187D3A6}" destId="{989A4DAD-6A11-4C6E-8585-A9B6EF81C687}" srcOrd="0" destOrd="0" presId="urn:microsoft.com/office/officeart/2008/layout/AlternatingHexagons"/>
    <dgm:cxn modelId="{EED0E1EC-2B91-42B4-A464-5FC4B466AE30}" type="presOf" srcId="{B4DA8188-1DAC-4DBB-9780-FCC8ED011F91}" destId="{01D90AB7-2771-4D25-8C81-F99076A43140}" srcOrd="0" destOrd="0" presId="urn:microsoft.com/office/officeart/2008/layout/AlternatingHexagons"/>
    <dgm:cxn modelId="{02170A84-8281-47AA-B60B-5DF6DA1C514C}" type="presParOf" srcId="{1E63E8FA-E70F-46C7-81D1-6C1B2AB2FF2D}" destId="{FB53842D-EFE2-443B-9495-82F53FB4FEC7}" srcOrd="0" destOrd="0" presId="urn:microsoft.com/office/officeart/2008/layout/AlternatingHexagons"/>
    <dgm:cxn modelId="{8013EF41-75AF-42A2-B51F-2BF8E2BA953D}" type="presParOf" srcId="{FB53842D-EFE2-443B-9495-82F53FB4FEC7}" destId="{989A4DAD-6A11-4C6E-8585-A9B6EF81C687}" srcOrd="0" destOrd="0" presId="urn:microsoft.com/office/officeart/2008/layout/AlternatingHexagons"/>
    <dgm:cxn modelId="{054FF720-4B9C-4769-ABA5-9DF7ABAF0487}" type="presParOf" srcId="{FB53842D-EFE2-443B-9495-82F53FB4FEC7}" destId="{64A0B802-B8C8-4B88-AE99-B292F67348A7}" srcOrd="1" destOrd="0" presId="urn:microsoft.com/office/officeart/2008/layout/AlternatingHexagons"/>
    <dgm:cxn modelId="{6C6C86F7-1B78-4BCE-9459-3550B7BB7C70}" type="presParOf" srcId="{FB53842D-EFE2-443B-9495-82F53FB4FEC7}" destId="{4263187C-166B-42B8-8A13-2F8F12343026}" srcOrd="2" destOrd="0" presId="urn:microsoft.com/office/officeart/2008/layout/AlternatingHexagons"/>
    <dgm:cxn modelId="{87F0198C-08F5-4A18-82FF-BD7B15BF48C5}" type="presParOf" srcId="{FB53842D-EFE2-443B-9495-82F53FB4FEC7}" destId="{A2E655F1-6333-4577-9BF3-6AB12E648D96}" srcOrd="3" destOrd="0" presId="urn:microsoft.com/office/officeart/2008/layout/AlternatingHexagons"/>
    <dgm:cxn modelId="{CC3D4124-84F4-49DA-B780-87E585F5BC3B}" type="presParOf" srcId="{FB53842D-EFE2-443B-9495-82F53FB4FEC7}" destId="{752362BD-6E2B-455D-8DCA-837DC4E1F20B}" srcOrd="4" destOrd="0" presId="urn:microsoft.com/office/officeart/2008/layout/AlternatingHexagons"/>
    <dgm:cxn modelId="{A27FE220-6DCB-4DA5-8164-FB3B3A946D77}" type="presParOf" srcId="{1E63E8FA-E70F-46C7-81D1-6C1B2AB2FF2D}" destId="{2B4A679E-0725-4B20-865E-AD3215969D59}" srcOrd="1" destOrd="0" presId="urn:microsoft.com/office/officeart/2008/layout/AlternatingHexagons"/>
    <dgm:cxn modelId="{50FDE35E-4C1D-41CF-AC9A-A4303C4ED073}" type="presParOf" srcId="{1E63E8FA-E70F-46C7-81D1-6C1B2AB2FF2D}" destId="{079F2477-6C7E-457A-87B0-09D4A562AA56}" srcOrd="2" destOrd="0" presId="urn:microsoft.com/office/officeart/2008/layout/AlternatingHexagons"/>
    <dgm:cxn modelId="{553AC123-7398-4A21-BB17-E72F1B8D1852}" type="presParOf" srcId="{079F2477-6C7E-457A-87B0-09D4A562AA56}" destId="{EE156ED7-5C13-44B9-AAC6-92E1D3C04ABA}" srcOrd="0" destOrd="0" presId="urn:microsoft.com/office/officeart/2008/layout/AlternatingHexagons"/>
    <dgm:cxn modelId="{95ED4CB9-DFDA-433C-BD1E-DA5A9D436815}" type="presParOf" srcId="{079F2477-6C7E-457A-87B0-09D4A562AA56}" destId="{9ED90C82-8A37-4504-8CB2-52007ED6B3AB}" srcOrd="1" destOrd="0" presId="urn:microsoft.com/office/officeart/2008/layout/AlternatingHexagons"/>
    <dgm:cxn modelId="{620E69A3-6A51-4DD1-B648-F02BE36B33D6}" type="presParOf" srcId="{079F2477-6C7E-457A-87B0-09D4A562AA56}" destId="{75FBC510-5D1A-44E1-9B49-41832F8B59D1}" srcOrd="2" destOrd="0" presId="urn:microsoft.com/office/officeart/2008/layout/AlternatingHexagons"/>
    <dgm:cxn modelId="{DF2888A2-4AA8-4B3E-B125-9438272D018D}" type="presParOf" srcId="{079F2477-6C7E-457A-87B0-09D4A562AA56}" destId="{598A95FE-B60B-4CE2-8163-B4B99A3B29B7}" srcOrd="3" destOrd="0" presId="urn:microsoft.com/office/officeart/2008/layout/AlternatingHexagons"/>
    <dgm:cxn modelId="{1DDFA9ED-E788-4543-9A38-28F550D9DECC}" type="presParOf" srcId="{079F2477-6C7E-457A-87B0-09D4A562AA56}" destId="{01D90AB7-2771-4D25-8C81-F99076A43140}" srcOrd="4" destOrd="0" presId="urn:microsoft.com/office/officeart/2008/layout/AlternatingHexagons"/>
    <dgm:cxn modelId="{FE64103F-A4DA-4741-87CA-68FDBD5F7F1E}" type="presParOf" srcId="{1E63E8FA-E70F-46C7-81D1-6C1B2AB2FF2D}" destId="{420181EF-0931-43A2-B253-A7A184F5E67B}" srcOrd="3" destOrd="0" presId="urn:microsoft.com/office/officeart/2008/layout/AlternatingHexagons"/>
    <dgm:cxn modelId="{9E1B6D08-D84B-4FDD-88C2-197F2C9BD5FE}" type="presParOf" srcId="{1E63E8FA-E70F-46C7-81D1-6C1B2AB2FF2D}" destId="{7EA5D328-9E55-4D66-A680-5025A01625EC}" srcOrd="4" destOrd="0" presId="urn:microsoft.com/office/officeart/2008/layout/AlternatingHexagons"/>
    <dgm:cxn modelId="{926C7C04-46BB-4071-8428-14A5C059BFAB}" type="presParOf" srcId="{7EA5D328-9E55-4D66-A680-5025A01625EC}" destId="{972ABF33-011E-4EB2-9D80-083B507EF005}" srcOrd="0" destOrd="0" presId="urn:microsoft.com/office/officeart/2008/layout/AlternatingHexagons"/>
    <dgm:cxn modelId="{58706235-88FC-4D5A-A7F2-CF5E31F044A2}" type="presParOf" srcId="{7EA5D328-9E55-4D66-A680-5025A01625EC}" destId="{3E207C42-085A-4D1E-879A-A115BE75B8A0}" srcOrd="1" destOrd="0" presId="urn:microsoft.com/office/officeart/2008/layout/AlternatingHexagons"/>
    <dgm:cxn modelId="{B3915BAC-D627-4207-8316-A3757487767A}" type="presParOf" srcId="{7EA5D328-9E55-4D66-A680-5025A01625EC}" destId="{9CFC4297-E61A-41F0-AD6E-6305D9000B97}" srcOrd="2" destOrd="0" presId="urn:microsoft.com/office/officeart/2008/layout/AlternatingHexagons"/>
    <dgm:cxn modelId="{B55A86CC-F6ED-44C6-ABCD-245914C8053A}" type="presParOf" srcId="{7EA5D328-9E55-4D66-A680-5025A01625EC}" destId="{16282D37-C8E0-4758-9B7D-E4FAAD369C0E}" srcOrd="3" destOrd="0" presId="urn:microsoft.com/office/officeart/2008/layout/AlternatingHexagons"/>
    <dgm:cxn modelId="{2F82C27D-5BCF-4CE8-B315-036AC9E79B8B}" type="presParOf" srcId="{7EA5D328-9E55-4D66-A680-5025A01625EC}" destId="{37B57D92-F244-4422-A830-63D0C3FCFFD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E4614-8AE1-42E9-8D2C-E5736C37575F}" type="doc">
      <dgm:prSet loTypeId="urn:microsoft.com/office/officeart/2005/8/layout/defaul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GB"/>
        </a:p>
      </dgm:t>
    </dgm:pt>
    <dgm:pt modelId="{621B46B0-EDD0-442F-8A3B-6650757BC1FC}">
      <dgm:prSet phldrT="[Text]"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Abus</a:t>
          </a:r>
          <a:r>
            <a:rPr lang="en-GB" b="1" dirty="0">
              <a:solidFill>
                <a:schemeClr val="bg1"/>
              </a:solidFill>
            </a:rPr>
            <a:t> </a:t>
          </a:r>
          <a:r>
            <a:rPr lang="en-GB" b="1" dirty="0" err="1">
              <a:solidFill>
                <a:schemeClr val="bg1"/>
              </a:solidFill>
            </a:rPr>
            <a:t>d’alcool</a:t>
          </a:r>
          <a:r>
            <a:rPr lang="en-GB" b="1" dirty="0">
              <a:solidFill>
                <a:schemeClr val="bg1"/>
              </a:solidFill>
            </a:rPr>
            <a:t>/ drogues</a:t>
          </a:r>
        </a:p>
      </dgm:t>
    </dgm:pt>
    <dgm:pt modelId="{920C64DE-4D72-4DE6-8C91-0CBD777A197D}" type="parTrans" cxnId="{96DA5DE3-7CA3-4E00-AB5B-66B455617CD0}">
      <dgm:prSet/>
      <dgm:spPr/>
      <dgm:t>
        <a:bodyPr/>
        <a:lstStyle/>
        <a:p>
          <a:endParaRPr lang="en-GB"/>
        </a:p>
      </dgm:t>
    </dgm:pt>
    <dgm:pt modelId="{5DC70DF3-1C58-47F9-9153-001D99DC2FDC}" type="sibTrans" cxnId="{96DA5DE3-7CA3-4E00-AB5B-66B455617CD0}">
      <dgm:prSet/>
      <dgm:spPr/>
      <dgm:t>
        <a:bodyPr/>
        <a:lstStyle/>
        <a:p>
          <a:endParaRPr lang="en-GB"/>
        </a:p>
      </dgm:t>
    </dgm:pt>
    <dgm:pt modelId="{87DA0C0E-DBD5-4C4B-A353-BBE6665A80FD}">
      <dgm:prSet phldrT="[Text]"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Pauvreté</a:t>
          </a:r>
          <a:endParaRPr lang="en-GB" b="1" dirty="0">
            <a:solidFill>
              <a:schemeClr val="bg1"/>
            </a:solidFill>
          </a:endParaRPr>
        </a:p>
      </dgm:t>
    </dgm:pt>
    <dgm:pt modelId="{4915AE98-2B20-4FED-A712-7143C5D7BD09}" type="parTrans" cxnId="{642DFD2B-14EA-4AA6-AD63-AB999344C5DD}">
      <dgm:prSet/>
      <dgm:spPr/>
      <dgm:t>
        <a:bodyPr/>
        <a:lstStyle/>
        <a:p>
          <a:endParaRPr lang="en-GB"/>
        </a:p>
      </dgm:t>
    </dgm:pt>
    <dgm:pt modelId="{49FE5A5C-58C3-41D1-A504-12B0BD04913A}" type="sibTrans" cxnId="{642DFD2B-14EA-4AA6-AD63-AB999344C5DD}">
      <dgm:prSet/>
      <dgm:spPr/>
      <dgm:t>
        <a:bodyPr/>
        <a:lstStyle/>
        <a:p>
          <a:endParaRPr lang="en-GB"/>
        </a:p>
      </dgm:t>
    </dgm:pt>
    <dgm:pt modelId="{3A466367-E8B1-453F-8164-E4BDC7C45D88}">
      <dgm:prSet phldrT="[Text]"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Effondrement</a:t>
          </a:r>
          <a:r>
            <a:rPr lang="en-US" b="1" dirty="0">
              <a:solidFill>
                <a:schemeClr val="bg1"/>
              </a:solidFill>
            </a:rPr>
            <a:t> de la </a:t>
          </a:r>
          <a:r>
            <a:rPr lang="en-US" b="1" dirty="0" err="1">
              <a:solidFill>
                <a:schemeClr val="bg1"/>
              </a:solidFill>
            </a:rPr>
            <a:t>société</a:t>
          </a:r>
          <a:r>
            <a:rPr lang="en-US" b="1" dirty="0">
              <a:solidFill>
                <a:schemeClr val="bg1"/>
              </a:solidFill>
            </a:rPr>
            <a:t> et du </a:t>
          </a:r>
          <a:r>
            <a:rPr lang="en-US" b="1" dirty="0" err="1">
              <a:solidFill>
                <a:schemeClr val="bg1"/>
              </a:solidFill>
            </a:rPr>
            <a:t>système</a:t>
          </a:r>
          <a:r>
            <a:rPr lang="en-US" b="1" dirty="0">
              <a:solidFill>
                <a:schemeClr val="bg1"/>
              </a:solidFill>
            </a:rPr>
            <a:t> de </a:t>
          </a:r>
          <a:r>
            <a:rPr lang="en-US" b="1" dirty="0" err="1">
              <a:solidFill>
                <a:schemeClr val="bg1"/>
              </a:solidFill>
            </a:rPr>
            <a:t>soutien</a:t>
          </a:r>
          <a:r>
            <a:rPr lang="en-US" b="1" dirty="0">
              <a:solidFill>
                <a:schemeClr val="bg1"/>
              </a:solidFill>
            </a:rPr>
            <a:t> familial </a:t>
          </a:r>
          <a:r>
            <a:rPr lang="en-US" b="1" dirty="0" err="1">
              <a:solidFill>
                <a:schemeClr val="bg1"/>
              </a:solidFill>
            </a:rPr>
            <a:t>traditionnels</a:t>
          </a:r>
          <a:r>
            <a:rPr lang="en-US" b="1" dirty="0">
              <a:solidFill>
                <a:schemeClr val="bg1"/>
              </a:solidFill>
            </a:rPr>
            <a:t> </a:t>
          </a:r>
          <a:endParaRPr lang="en-GB" b="1" dirty="0">
            <a:solidFill>
              <a:schemeClr val="bg1"/>
            </a:solidFill>
          </a:endParaRPr>
        </a:p>
      </dgm:t>
    </dgm:pt>
    <dgm:pt modelId="{499642F0-7390-4C2F-AA4B-D516523DF1AA}" type="parTrans" cxnId="{0D0AA7F3-7C13-45D5-9150-5303FD986D87}">
      <dgm:prSet/>
      <dgm:spPr/>
      <dgm:t>
        <a:bodyPr/>
        <a:lstStyle/>
        <a:p>
          <a:endParaRPr lang="en-GB"/>
        </a:p>
      </dgm:t>
    </dgm:pt>
    <dgm:pt modelId="{5B0C9DA3-5897-4041-A016-E7599F14B3E6}" type="sibTrans" cxnId="{0D0AA7F3-7C13-45D5-9150-5303FD986D87}">
      <dgm:prSet/>
      <dgm:spPr/>
      <dgm:t>
        <a:bodyPr/>
        <a:lstStyle/>
        <a:p>
          <a:endParaRPr lang="en-GB"/>
        </a:p>
      </dgm:t>
    </dgm:pt>
    <dgm:pt modelId="{12EB64EC-0531-40D1-B072-6AE2588CA3F8}">
      <dgm:prSet phldrT="[Text]"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Croyances</a:t>
          </a:r>
          <a:r>
            <a:rPr lang="en-US" b="1" dirty="0">
              <a:solidFill>
                <a:schemeClr val="bg1"/>
              </a:solidFill>
            </a:rPr>
            <a:t> et </a:t>
          </a:r>
          <a:r>
            <a:rPr lang="en-US" b="1" dirty="0" err="1">
              <a:solidFill>
                <a:schemeClr val="bg1"/>
              </a:solidFill>
            </a:rPr>
            <a:t>pratiques</a:t>
          </a:r>
          <a:r>
            <a:rPr lang="en-US" b="1" dirty="0">
              <a:solidFill>
                <a:schemeClr val="bg1"/>
              </a:solidFill>
            </a:rPr>
            <a:t> religieuses, </a:t>
          </a:r>
          <a:r>
            <a:rPr lang="en-US" b="1" dirty="0" err="1">
              <a:solidFill>
                <a:schemeClr val="bg1"/>
              </a:solidFill>
            </a:rPr>
            <a:t>culturelles</a:t>
          </a:r>
          <a:r>
            <a:rPr lang="en-US" b="1" dirty="0">
              <a:solidFill>
                <a:schemeClr val="bg1"/>
              </a:solidFill>
            </a:rPr>
            <a:t> et/</a:t>
          </a:r>
          <a:r>
            <a:rPr lang="en-US" b="1" dirty="0" err="1">
              <a:solidFill>
                <a:schemeClr val="bg1"/>
              </a:solidFill>
            </a:rPr>
            <a:t>ou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familiales</a:t>
          </a:r>
          <a:endParaRPr lang="en-GB" b="1" dirty="0">
            <a:solidFill>
              <a:schemeClr val="bg1"/>
            </a:solidFill>
          </a:endParaRPr>
        </a:p>
      </dgm:t>
    </dgm:pt>
    <dgm:pt modelId="{0221B431-13C3-4A33-BAB0-19CD87C48FDE}" type="parTrans" cxnId="{64239673-6E15-4F11-B804-35276577EE65}">
      <dgm:prSet/>
      <dgm:spPr/>
      <dgm:t>
        <a:bodyPr/>
        <a:lstStyle/>
        <a:p>
          <a:endParaRPr lang="en-GB"/>
        </a:p>
      </dgm:t>
    </dgm:pt>
    <dgm:pt modelId="{C3BF1FF6-4273-4892-B6E0-31FBF9269F8B}" type="sibTrans" cxnId="{64239673-6E15-4F11-B804-35276577EE65}">
      <dgm:prSet/>
      <dgm:spPr/>
      <dgm:t>
        <a:bodyPr/>
        <a:lstStyle/>
        <a:p>
          <a:endParaRPr lang="en-GB"/>
        </a:p>
      </dgm:t>
    </dgm:pt>
    <dgm:pt modelId="{5C3997CD-23E1-4996-9091-C7E123E81159}">
      <dgm:prSet phldrT="[Text]"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Manque</a:t>
          </a:r>
          <a:r>
            <a:rPr lang="en-US" b="1" dirty="0">
              <a:solidFill>
                <a:schemeClr val="bg1"/>
              </a:solidFill>
            </a:rPr>
            <a:t> de protection </a:t>
          </a:r>
          <a:r>
            <a:rPr lang="en-US" b="1" dirty="0" err="1">
              <a:solidFill>
                <a:schemeClr val="bg1"/>
              </a:solidFill>
            </a:rPr>
            <a:t>policière</a:t>
          </a:r>
          <a:r>
            <a:rPr lang="en-US" b="1" dirty="0">
              <a:solidFill>
                <a:schemeClr val="bg1"/>
              </a:solidFill>
            </a:rPr>
            <a:t> ; absence de </a:t>
          </a:r>
          <a:r>
            <a:rPr lang="en-US" b="1" dirty="0" err="1">
              <a:solidFill>
                <a:schemeClr val="bg1"/>
              </a:solidFill>
            </a:rPr>
            <a:t>lois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protégeant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contre</a:t>
          </a:r>
          <a:r>
            <a:rPr lang="en-US" b="1" dirty="0">
              <a:solidFill>
                <a:schemeClr val="bg1"/>
              </a:solidFill>
            </a:rPr>
            <a:t> la VBG</a:t>
          </a:r>
          <a:endParaRPr lang="en-GB" b="1" dirty="0">
            <a:solidFill>
              <a:schemeClr val="bg1"/>
            </a:solidFill>
          </a:endParaRPr>
        </a:p>
      </dgm:t>
    </dgm:pt>
    <dgm:pt modelId="{F92B2781-E126-49AA-9F34-C3D7662748BB}" type="parTrans" cxnId="{C9A5452D-CF3C-44CA-88E5-E329B823FAD5}">
      <dgm:prSet/>
      <dgm:spPr/>
      <dgm:t>
        <a:bodyPr/>
        <a:lstStyle/>
        <a:p>
          <a:endParaRPr lang="en-GB"/>
        </a:p>
      </dgm:t>
    </dgm:pt>
    <dgm:pt modelId="{63C3E656-7398-4177-94F2-DBC6DED4AA49}" type="sibTrans" cxnId="{C9A5452D-CF3C-44CA-88E5-E329B823FAD5}">
      <dgm:prSet/>
      <dgm:spPr/>
      <dgm:t>
        <a:bodyPr/>
        <a:lstStyle/>
        <a:p>
          <a:endParaRPr lang="en-GB"/>
        </a:p>
      </dgm:t>
    </dgm:pt>
    <dgm:pt modelId="{2189F8A9-CC81-45EC-A60E-518797D4ED27}">
      <dgm:prSet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Disponibilité</a:t>
          </a:r>
          <a:r>
            <a:rPr lang="en-US" b="1" dirty="0">
              <a:solidFill>
                <a:schemeClr val="bg1"/>
              </a:solidFill>
            </a:rPr>
            <a:t> de la </a:t>
          </a:r>
          <a:r>
            <a:rPr lang="en-US" b="1" dirty="0" err="1">
              <a:solidFill>
                <a:schemeClr val="bg1"/>
              </a:solidFill>
            </a:rPr>
            <a:t>nourriture</a:t>
          </a:r>
          <a:r>
            <a:rPr lang="en-US" b="1" dirty="0">
              <a:solidFill>
                <a:schemeClr val="bg1"/>
              </a:solidFill>
            </a:rPr>
            <a:t>, du carburant, de </a:t>
          </a:r>
          <a:r>
            <a:rPr lang="en-US" b="1" dirty="0" err="1">
              <a:solidFill>
                <a:schemeClr val="bg1"/>
              </a:solidFill>
            </a:rPr>
            <a:t>génération</a:t>
          </a:r>
          <a:r>
            <a:rPr lang="en-US" b="1" dirty="0">
              <a:solidFill>
                <a:schemeClr val="bg1"/>
              </a:solidFill>
            </a:rPr>
            <a:t> de </a:t>
          </a:r>
          <a:r>
            <a:rPr lang="en-US" b="1" dirty="0" err="1">
              <a:solidFill>
                <a:schemeClr val="bg1"/>
              </a:solidFill>
            </a:rPr>
            <a:t>revenus</a:t>
          </a:r>
          <a:endParaRPr lang="en-GB" b="1" dirty="0">
            <a:solidFill>
              <a:schemeClr val="bg1"/>
            </a:solidFill>
          </a:endParaRPr>
        </a:p>
      </dgm:t>
    </dgm:pt>
    <dgm:pt modelId="{0833BAF8-FC31-4DC4-9F59-C83F5B6312B5}" type="parTrans" cxnId="{F27D8EB0-3B5A-4097-8824-41CD3297B672}">
      <dgm:prSet/>
      <dgm:spPr/>
      <dgm:t>
        <a:bodyPr/>
        <a:lstStyle/>
        <a:p>
          <a:endParaRPr lang="en-GB"/>
        </a:p>
      </dgm:t>
    </dgm:pt>
    <dgm:pt modelId="{FAC99AF0-88F8-4E0A-A71C-DD5F488A3337}" type="sibTrans" cxnId="{F27D8EB0-3B5A-4097-8824-41CD3297B672}">
      <dgm:prSet/>
      <dgm:spPr/>
      <dgm:t>
        <a:bodyPr/>
        <a:lstStyle/>
        <a:p>
          <a:endParaRPr lang="en-GB"/>
        </a:p>
      </dgm:t>
    </dgm:pt>
    <dgm:pt modelId="{C1C8D8B8-D48D-4785-8C8A-9D88AFE6AE05}">
      <dgm:prSet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Conflit</a:t>
          </a:r>
          <a:endParaRPr lang="en-GB" b="1" dirty="0">
            <a:solidFill>
              <a:schemeClr val="bg1"/>
            </a:solidFill>
          </a:endParaRPr>
        </a:p>
      </dgm:t>
    </dgm:pt>
    <dgm:pt modelId="{6D2A3229-3C27-4471-9B8B-DD90DB4C8DBD}" type="parTrans" cxnId="{024014F7-151F-4D86-AE72-3C8B1EDA26B8}">
      <dgm:prSet/>
      <dgm:spPr/>
      <dgm:t>
        <a:bodyPr/>
        <a:lstStyle/>
        <a:p>
          <a:endParaRPr lang="en-GB"/>
        </a:p>
      </dgm:t>
    </dgm:pt>
    <dgm:pt modelId="{D724576D-5BC5-425A-8BD2-DEEAE6C4E326}" type="sibTrans" cxnId="{024014F7-151F-4D86-AE72-3C8B1EDA26B8}">
      <dgm:prSet/>
      <dgm:spPr/>
      <dgm:t>
        <a:bodyPr/>
        <a:lstStyle/>
        <a:p>
          <a:endParaRPr lang="en-GB"/>
        </a:p>
      </dgm:t>
    </dgm:pt>
    <dgm:pt modelId="{25CFD54D-8480-4C3E-BB20-99F890AA29D7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Ennui et </a:t>
          </a:r>
          <a:r>
            <a:rPr lang="en-US" b="1" dirty="0" err="1">
              <a:solidFill>
                <a:schemeClr val="bg1"/>
              </a:solidFill>
            </a:rPr>
            <a:t>manque</a:t>
          </a:r>
          <a:r>
            <a:rPr lang="en-US" b="1" dirty="0">
              <a:solidFill>
                <a:schemeClr val="bg1"/>
              </a:solidFill>
            </a:rPr>
            <a:t> de services, </a:t>
          </a:r>
          <a:r>
            <a:rPr lang="en-US" b="1" dirty="0" err="1">
              <a:solidFill>
                <a:schemeClr val="bg1"/>
              </a:solidFill>
            </a:rPr>
            <a:t>d'activités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ou</a:t>
          </a:r>
          <a:r>
            <a:rPr lang="en-US" b="1" dirty="0">
              <a:solidFill>
                <a:schemeClr val="bg1"/>
              </a:solidFill>
            </a:rPr>
            <a:t> de </a:t>
          </a:r>
          <a:r>
            <a:rPr lang="en-US" b="1" dirty="0" err="1">
              <a:solidFill>
                <a:schemeClr val="bg1"/>
              </a:solidFill>
            </a:rPr>
            <a:t>programmes</a:t>
          </a:r>
          <a:endParaRPr lang="en-GB" b="1" dirty="0">
            <a:solidFill>
              <a:schemeClr val="bg1"/>
            </a:solidFill>
          </a:endParaRPr>
        </a:p>
      </dgm:t>
    </dgm:pt>
    <dgm:pt modelId="{AB01B1E0-6819-4EA6-9DAF-0EA85DA4EE06}" type="parTrans" cxnId="{CEA95D80-3996-4205-90C4-044DEC7FE499}">
      <dgm:prSet/>
      <dgm:spPr/>
      <dgm:t>
        <a:bodyPr/>
        <a:lstStyle/>
        <a:p>
          <a:endParaRPr lang="en-GB"/>
        </a:p>
      </dgm:t>
    </dgm:pt>
    <dgm:pt modelId="{D9C5D1F7-1070-4F8B-AED7-F634B5BA1137}" type="sibTrans" cxnId="{CEA95D80-3996-4205-90C4-044DEC7FE499}">
      <dgm:prSet/>
      <dgm:spPr/>
      <dgm:t>
        <a:bodyPr/>
        <a:lstStyle/>
        <a:p>
          <a:endParaRPr lang="en-GB"/>
        </a:p>
      </dgm:t>
    </dgm:pt>
    <dgm:pt modelId="{A6530E80-CFFC-42A8-B274-B8BA236F9BC6}">
      <dgm:prSet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Impunité</a:t>
          </a:r>
          <a:endParaRPr lang="en-GB" b="1" dirty="0">
            <a:solidFill>
              <a:schemeClr val="bg1"/>
            </a:solidFill>
          </a:endParaRPr>
        </a:p>
      </dgm:t>
    </dgm:pt>
    <dgm:pt modelId="{638B0923-F3E5-49B0-9C49-93683B71ADFC}" type="parTrans" cxnId="{362F6C27-D982-4FFD-A5C5-7EDCDBDA7E55}">
      <dgm:prSet/>
      <dgm:spPr/>
      <dgm:t>
        <a:bodyPr/>
        <a:lstStyle/>
        <a:p>
          <a:endParaRPr lang="en-GB"/>
        </a:p>
      </dgm:t>
    </dgm:pt>
    <dgm:pt modelId="{69131845-8342-4C06-AB8C-DB117747C5E7}" type="sibTrans" cxnId="{362F6C27-D982-4FFD-A5C5-7EDCDBDA7E55}">
      <dgm:prSet/>
      <dgm:spPr/>
      <dgm:t>
        <a:bodyPr/>
        <a:lstStyle/>
        <a:p>
          <a:endParaRPr lang="en-GB"/>
        </a:p>
      </dgm:t>
    </dgm:pt>
    <dgm:pt modelId="{E45E81D9-99C8-4825-95EA-49EFFF1D2B95}">
      <dgm:prSet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Perte</a:t>
          </a:r>
          <a:r>
            <a:rPr lang="en-US" b="1" dirty="0">
              <a:solidFill>
                <a:schemeClr val="bg1"/>
              </a:solidFill>
            </a:rPr>
            <a:t> du </a:t>
          </a:r>
          <a:r>
            <a:rPr lang="en-US" b="1" dirty="0" err="1">
              <a:solidFill>
                <a:schemeClr val="bg1"/>
              </a:solidFill>
            </a:rPr>
            <a:t>pouvoir</a:t>
          </a:r>
          <a:r>
            <a:rPr lang="en-US" b="1" dirty="0">
              <a:solidFill>
                <a:schemeClr val="bg1"/>
              </a:solidFill>
            </a:rPr>
            <a:t>/</a:t>
          </a:r>
          <a:r>
            <a:rPr lang="en-US" b="1" dirty="0" err="1">
              <a:solidFill>
                <a:schemeClr val="bg1"/>
              </a:solidFill>
            </a:rPr>
            <a:t>rôle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masculin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dans</a:t>
          </a:r>
          <a:r>
            <a:rPr lang="en-US" b="1" dirty="0">
              <a:solidFill>
                <a:schemeClr val="bg1"/>
              </a:solidFill>
            </a:rPr>
            <a:t> la </a:t>
          </a:r>
          <a:r>
            <a:rPr lang="en-US" b="1" dirty="0" err="1">
              <a:solidFill>
                <a:schemeClr val="bg1"/>
              </a:solidFill>
            </a:rPr>
            <a:t>famille</a:t>
          </a:r>
          <a:r>
            <a:rPr lang="en-US" b="1" dirty="0">
              <a:solidFill>
                <a:schemeClr val="bg1"/>
              </a:solidFill>
            </a:rPr>
            <a:t> et la </a:t>
          </a:r>
          <a:r>
            <a:rPr lang="en-US" b="1" dirty="0" err="1">
              <a:solidFill>
                <a:schemeClr val="bg1"/>
              </a:solidFill>
            </a:rPr>
            <a:t>communauté</a:t>
          </a:r>
          <a:endParaRPr lang="en-GB" b="1" dirty="0">
            <a:solidFill>
              <a:schemeClr val="bg1"/>
            </a:solidFill>
          </a:endParaRPr>
        </a:p>
      </dgm:t>
    </dgm:pt>
    <dgm:pt modelId="{118951DD-BCE0-4017-8D43-58775C7F380E}" type="parTrans" cxnId="{4347F399-9BCF-4082-AD1D-65AA474EC055}">
      <dgm:prSet/>
      <dgm:spPr/>
      <dgm:t>
        <a:bodyPr/>
        <a:lstStyle/>
        <a:p>
          <a:endParaRPr lang="en-GB"/>
        </a:p>
      </dgm:t>
    </dgm:pt>
    <dgm:pt modelId="{F8A9716E-009E-4A0C-B1B1-66D1517B40BB}" type="sibTrans" cxnId="{4347F399-9BCF-4082-AD1D-65AA474EC055}">
      <dgm:prSet/>
      <dgm:spPr/>
      <dgm:t>
        <a:bodyPr/>
        <a:lstStyle/>
        <a:p>
          <a:endParaRPr lang="en-GB"/>
        </a:p>
      </dgm:t>
    </dgm:pt>
    <dgm:pt modelId="{F608020A-A634-497D-877F-0344552FA882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Des hommes qui </a:t>
          </a:r>
          <a:r>
            <a:rPr lang="en-US" b="1" dirty="0" err="1">
              <a:solidFill>
                <a:schemeClr val="bg1"/>
              </a:solidFill>
            </a:rPr>
            <a:t>cherchent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à</a:t>
          </a:r>
          <a:r>
            <a:rPr lang="en-US" b="1" dirty="0">
              <a:solidFill>
                <a:schemeClr val="bg1"/>
              </a:solidFill>
            </a:rPr>
            <a:t> affirmer </a:t>
          </a:r>
          <a:r>
            <a:rPr lang="en-US" b="1" dirty="0" err="1">
              <a:solidFill>
                <a:schemeClr val="bg1"/>
              </a:solidFill>
            </a:rPr>
            <a:t>leur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pouvoir</a:t>
          </a:r>
          <a:endParaRPr lang="en-GB" b="1" dirty="0">
            <a:solidFill>
              <a:schemeClr val="bg1"/>
            </a:solidFill>
          </a:endParaRPr>
        </a:p>
      </dgm:t>
    </dgm:pt>
    <dgm:pt modelId="{9B6C07C7-40A5-4032-B649-D07303EA6092}" type="parTrans" cxnId="{8CB820F0-96C2-4507-AE50-C3DB5126B2BB}">
      <dgm:prSet/>
      <dgm:spPr/>
      <dgm:t>
        <a:bodyPr/>
        <a:lstStyle/>
        <a:p>
          <a:endParaRPr lang="en-GB"/>
        </a:p>
      </dgm:t>
    </dgm:pt>
    <dgm:pt modelId="{6D06FF35-7AC3-4F2C-A92A-D64A475A295C}" type="sibTrans" cxnId="{8CB820F0-96C2-4507-AE50-C3DB5126B2BB}">
      <dgm:prSet/>
      <dgm:spPr/>
      <dgm:t>
        <a:bodyPr/>
        <a:lstStyle/>
        <a:p>
          <a:endParaRPr lang="en-GB"/>
        </a:p>
      </dgm:t>
    </dgm:pt>
    <dgm:pt modelId="{5F2F8E2F-49A5-49D7-A2A0-B00F5D7A0116}">
      <dgm:prSet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Représailles</a:t>
          </a:r>
          <a:endParaRPr lang="en-GB" b="1" dirty="0">
            <a:solidFill>
              <a:schemeClr val="bg1"/>
            </a:solidFill>
          </a:endParaRPr>
        </a:p>
      </dgm:t>
    </dgm:pt>
    <dgm:pt modelId="{91B1E025-8D50-44B6-AC5D-A8B7543F1F11}" type="parTrans" cxnId="{CFE3A258-FDFC-4A4C-A079-9E426532B49F}">
      <dgm:prSet/>
      <dgm:spPr/>
      <dgm:t>
        <a:bodyPr/>
        <a:lstStyle/>
        <a:p>
          <a:endParaRPr lang="en-GB"/>
        </a:p>
      </dgm:t>
    </dgm:pt>
    <dgm:pt modelId="{57178F83-3F48-4471-B467-6AA8DFBA1453}" type="sibTrans" cxnId="{CFE3A258-FDFC-4A4C-A079-9E426532B49F}">
      <dgm:prSet/>
      <dgm:spPr/>
      <dgm:t>
        <a:bodyPr/>
        <a:lstStyle/>
        <a:p>
          <a:endParaRPr lang="en-GB"/>
        </a:p>
      </dgm:t>
    </dgm:pt>
    <dgm:pt modelId="{8C291217-B20E-43EF-9A9A-39795F721F9C}">
      <dgm:prSet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Outil</a:t>
          </a:r>
          <a:r>
            <a:rPr lang="en-GB" b="1" dirty="0">
              <a:solidFill>
                <a:schemeClr val="bg1"/>
              </a:solidFill>
            </a:rPr>
            <a:t>/ </a:t>
          </a:r>
          <a:r>
            <a:rPr lang="en-GB" b="1" dirty="0" err="1">
              <a:solidFill>
                <a:schemeClr val="bg1"/>
              </a:solidFill>
            </a:rPr>
            <a:t>stratégie</a:t>
          </a:r>
          <a:r>
            <a:rPr lang="en-GB" b="1" dirty="0">
              <a:solidFill>
                <a:schemeClr val="bg1"/>
              </a:solidFill>
            </a:rPr>
            <a:t> de guerre</a:t>
          </a:r>
        </a:p>
      </dgm:t>
    </dgm:pt>
    <dgm:pt modelId="{C22D3C98-8CF0-4307-9762-409AAD2F23E1}" type="parTrans" cxnId="{3BE51313-D5FA-4D4F-AE55-E3BB1DD6ADA3}">
      <dgm:prSet/>
      <dgm:spPr/>
      <dgm:t>
        <a:bodyPr/>
        <a:lstStyle/>
        <a:p>
          <a:endParaRPr lang="en-GB"/>
        </a:p>
      </dgm:t>
    </dgm:pt>
    <dgm:pt modelId="{FB055FE9-5E24-4EEF-A2C5-0826F0AA757B}" type="sibTrans" cxnId="{3BE51313-D5FA-4D4F-AE55-E3BB1DD6ADA3}">
      <dgm:prSet/>
      <dgm:spPr/>
      <dgm:t>
        <a:bodyPr/>
        <a:lstStyle/>
        <a:p>
          <a:endParaRPr lang="en-GB"/>
        </a:p>
      </dgm:t>
    </dgm:pt>
    <dgm:pt modelId="{86A09B3C-E460-47C6-AF0E-FDEB87F8CB68}">
      <dgm:prSet/>
      <dgm:spPr/>
      <dgm:t>
        <a:bodyPr/>
        <a:lstStyle/>
        <a:p>
          <a:r>
            <a:rPr lang="en-GB" b="1" dirty="0" err="1">
              <a:solidFill>
                <a:schemeClr val="bg1"/>
              </a:solidFill>
            </a:rPr>
            <a:t>Manque</a:t>
          </a:r>
          <a:r>
            <a:rPr lang="en-GB" b="1" dirty="0">
              <a:solidFill>
                <a:schemeClr val="bg1"/>
              </a:solidFill>
            </a:rPr>
            <a:t> </a:t>
          </a:r>
          <a:r>
            <a:rPr lang="en-GB" b="1" dirty="0" err="1">
              <a:solidFill>
                <a:schemeClr val="bg1"/>
              </a:solidFill>
            </a:rPr>
            <a:t>d’éducation</a:t>
          </a:r>
          <a:endParaRPr lang="en-GB" b="1" dirty="0">
            <a:solidFill>
              <a:schemeClr val="bg1"/>
            </a:solidFill>
          </a:endParaRPr>
        </a:p>
      </dgm:t>
    </dgm:pt>
    <dgm:pt modelId="{306E76BC-5B75-4F39-B0F9-06C9E0E46B1F}" type="parTrans" cxnId="{85311D5A-51DE-4869-9422-EEC4BFE37650}">
      <dgm:prSet/>
      <dgm:spPr/>
      <dgm:t>
        <a:bodyPr/>
        <a:lstStyle/>
        <a:p>
          <a:endParaRPr lang="en-GB"/>
        </a:p>
      </dgm:t>
    </dgm:pt>
    <dgm:pt modelId="{BF2DD4DE-F530-4DE1-B1E1-DFCB807A46F8}" type="sibTrans" cxnId="{85311D5A-51DE-4869-9422-EEC4BFE37650}">
      <dgm:prSet/>
      <dgm:spPr/>
      <dgm:t>
        <a:bodyPr/>
        <a:lstStyle/>
        <a:p>
          <a:endParaRPr lang="en-GB"/>
        </a:p>
      </dgm:t>
    </dgm:pt>
    <dgm:pt modelId="{B2219C08-230B-4922-8CE6-7AFAC7471197}">
      <dgm:prSet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Leadership </a:t>
          </a:r>
          <a:r>
            <a:rPr lang="en-GB" b="1" dirty="0" err="1">
              <a:solidFill>
                <a:schemeClr val="bg1"/>
              </a:solidFill>
            </a:rPr>
            <a:t>essentiellement</a:t>
          </a:r>
          <a:r>
            <a:rPr lang="en-GB" b="1" dirty="0">
              <a:solidFill>
                <a:schemeClr val="bg1"/>
              </a:solidFill>
            </a:rPr>
            <a:t> </a:t>
          </a:r>
          <a:r>
            <a:rPr lang="en-GB" b="1" dirty="0" err="1">
              <a:solidFill>
                <a:schemeClr val="bg1"/>
              </a:solidFill>
            </a:rPr>
            <a:t>masculin</a:t>
          </a:r>
          <a:endParaRPr lang="en-GB" b="1" dirty="0">
            <a:solidFill>
              <a:schemeClr val="bg1"/>
            </a:solidFill>
          </a:endParaRPr>
        </a:p>
      </dgm:t>
    </dgm:pt>
    <dgm:pt modelId="{0E219165-4CE9-40BD-96ED-6579E5919A21}" type="parTrans" cxnId="{C4385B35-F8EC-4FAB-9CCF-A1F6AE594EDC}">
      <dgm:prSet/>
      <dgm:spPr/>
      <dgm:t>
        <a:bodyPr/>
        <a:lstStyle/>
        <a:p>
          <a:endParaRPr lang="en-GB"/>
        </a:p>
      </dgm:t>
    </dgm:pt>
    <dgm:pt modelId="{BCF58D43-8B2F-4FC3-AB45-0B561001C483}" type="sibTrans" cxnId="{C4385B35-F8EC-4FAB-9CCF-A1F6AE594EDC}">
      <dgm:prSet/>
      <dgm:spPr/>
      <dgm:t>
        <a:bodyPr/>
        <a:lstStyle/>
        <a:p>
          <a:endParaRPr lang="en-GB"/>
        </a:p>
      </dgm:t>
    </dgm:pt>
    <dgm:pt modelId="{6301D7AC-FC5B-4C3A-B223-31434713E9CE}">
      <dgm:prSet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Effondrement</a:t>
          </a:r>
          <a:r>
            <a:rPr lang="en-US" b="1" dirty="0">
              <a:solidFill>
                <a:schemeClr val="bg1"/>
              </a:solidFill>
            </a:rPr>
            <a:t> des structures </a:t>
          </a:r>
          <a:r>
            <a:rPr lang="en-US" b="1" dirty="0" err="1">
              <a:solidFill>
                <a:schemeClr val="bg1"/>
              </a:solidFill>
            </a:rPr>
            <a:t>sociales</a:t>
          </a:r>
          <a:endParaRPr lang="en-US" b="1" dirty="0">
            <a:solidFill>
              <a:schemeClr val="bg1"/>
            </a:solidFill>
          </a:endParaRPr>
        </a:p>
      </dgm:t>
    </dgm:pt>
    <dgm:pt modelId="{98CABA28-0452-46E2-97CD-E26CD262CC01}" type="parTrans" cxnId="{7DC705D2-9195-4D9D-8F38-34354F37C710}">
      <dgm:prSet/>
      <dgm:spPr/>
      <dgm:t>
        <a:bodyPr/>
        <a:lstStyle/>
        <a:p>
          <a:endParaRPr lang="en-US"/>
        </a:p>
      </dgm:t>
    </dgm:pt>
    <dgm:pt modelId="{256115A9-D00E-49CC-80C6-BE614709BCDC}" type="sibTrans" cxnId="{7DC705D2-9195-4D9D-8F38-34354F37C710}">
      <dgm:prSet/>
      <dgm:spPr/>
      <dgm:t>
        <a:bodyPr/>
        <a:lstStyle/>
        <a:p>
          <a:endParaRPr lang="en-US"/>
        </a:p>
      </dgm:t>
    </dgm:pt>
    <dgm:pt modelId="{DD70505C-824C-4B5D-919B-A695C93C7D0C}" type="pres">
      <dgm:prSet presAssocID="{24EE4614-8AE1-42E9-8D2C-E5736C37575F}" presName="diagram" presStyleCnt="0">
        <dgm:presLayoutVars>
          <dgm:dir/>
          <dgm:resizeHandles val="exact"/>
        </dgm:presLayoutVars>
      </dgm:prSet>
      <dgm:spPr/>
    </dgm:pt>
    <dgm:pt modelId="{5430A731-90B3-48F2-9D8E-F33949302729}" type="pres">
      <dgm:prSet presAssocID="{6301D7AC-FC5B-4C3A-B223-31434713E9CE}" presName="node" presStyleLbl="node1" presStyleIdx="0" presStyleCnt="16">
        <dgm:presLayoutVars>
          <dgm:bulletEnabled val="1"/>
        </dgm:presLayoutVars>
      </dgm:prSet>
      <dgm:spPr/>
    </dgm:pt>
    <dgm:pt modelId="{DAE8C2CA-36AE-4FA3-94D6-9223BF06B50B}" type="pres">
      <dgm:prSet presAssocID="{256115A9-D00E-49CC-80C6-BE614709BCDC}" presName="sibTrans" presStyleCnt="0"/>
      <dgm:spPr/>
    </dgm:pt>
    <dgm:pt modelId="{84A01AC4-5610-45AA-91A5-509FD7F06D2E}" type="pres">
      <dgm:prSet presAssocID="{621B46B0-EDD0-442F-8A3B-6650757BC1FC}" presName="node" presStyleLbl="node1" presStyleIdx="1" presStyleCnt="16" custScaleX="104892" custScaleY="92513">
        <dgm:presLayoutVars>
          <dgm:bulletEnabled val="1"/>
        </dgm:presLayoutVars>
      </dgm:prSet>
      <dgm:spPr/>
    </dgm:pt>
    <dgm:pt modelId="{FCE5840B-CEDA-4DE6-B74B-1ACE8B91D51E}" type="pres">
      <dgm:prSet presAssocID="{5DC70DF3-1C58-47F9-9153-001D99DC2FDC}" presName="sibTrans" presStyleCnt="0"/>
      <dgm:spPr/>
    </dgm:pt>
    <dgm:pt modelId="{3614D2AB-D30A-406C-97F4-5C5D8F9992D6}" type="pres">
      <dgm:prSet presAssocID="{87DA0C0E-DBD5-4C4B-A353-BBE6665A80FD}" presName="node" presStyleLbl="node1" presStyleIdx="2" presStyleCnt="16">
        <dgm:presLayoutVars>
          <dgm:bulletEnabled val="1"/>
        </dgm:presLayoutVars>
      </dgm:prSet>
      <dgm:spPr/>
    </dgm:pt>
    <dgm:pt modelId="{D71410D8-FAC2-4CBF-890C-C9B970507F2B}" type="pres">
      <dgm:prSet presAssocID="{49FE5A5C-58C3-41D1-A504-12B0BD04913A}" presName="sibTrans" presStyleCnt="0"/>
      <dgm:spPr/>
    </dgm:pt>
    <dgm:pt modelId="{2DEE9587-63D7-4D29-8920-E8E51AE292D5}" type="pres">
      <dgm:prSet presAssocID="{2189F8A9-CC81-45EC-A60E-518797D4ED27}" presName="node" presStyleLbl="node1" presStyleIdx="3" presStyleCnt="16">
        <dgm:presLayoutVars>
          <dgm:bulletEnabled val="1"/>
        </dgm:presLayoutVars>
      </dgm:prSet>
      <dgm:spPr/>
    </dgm:pt>
    <dgm:pt modelId="{939A5EE9-B003-4CD5-8A18-54E1F93CC7DE}" type="pres">
      <dgm:prSet presAssocID="{FAC99AF0-88F8-4E0A-A71C-DD5F488A3337}" presName="sibTrans" presStyleCnt="0"/>
      <dgm:spPr/>
    </dgm:pt>
    <dgm:pt modelId="{53EF86D4-5042-4400-A09C-F17314A14AC3}" type="pres">
      <dgm:prSet presAssocID="{C1C8D8B8-D48D-4785-8C8A-9D88AFE6AE05}" presName="node" presStyleLbl="node1" presStyleIdx="4" presStyleCnt="16">
        <dgm:presLayoutVars>
          <dgm:bulletEnabled val="1"/>
        </dgm:presLayoutVars>
      </dgm:prSet>
      <dgm:spPr/>
    </dgm:pt>
    <dgm:pt modelId="{64B13A5B-596D-4AA5-B935-56946BD0DF62}" type="pres">
      <dgm:prSet presAssocID="{D724576D-5BC5-425A-8BD2-DEEAE6C4E326}" presName="sibTrans" presStyleCnt="0"/>
      <dgm:spPr/>
    </dgm:pt>
    <dgm:pt modelId="{F90781F5-1C60-4B65-A476-03003F4EE673}" type="pres">
      <dgm:prSet presAssocID="{3A466367-E8B1-453F-8164-E4BDC7C45D88}" presName="node" presStyleLbl="node1" presStyleIdx="5" presStyleCnt="16">
        <dgm:presLayoutVars>
          <dgm:bulletEnabled val="1"/>
        </dgm:presLayoutVars>
      </dgm:prSet>
      <dgm:spPr/>
    </dgm:pt>
    <dgm:pt modelId="{5B12F49E-201B-4FF5-8035-25C72C97666A}" type="pres">
      <dgm:prSet presAssocID="{5B0C9DA3-5897-4041-A016-E7599F14B3E6}" presName="sibTrans" presStyleCnt="0"/>
      <dgm:spPr/>
    </dgm:pt>
    <dgm:pt modelId="{4E9C62B9-1EFF-495F-A883-F193B89C057E}" type="pres">
      <dgm:prSet presAssocID="{12EB64EC-0531-40D1-B072-6AE2588CA3F8}" presName="node" presStyleLbl="node1" presStyleIdx="6" presStyleCnt="16">
        <dgm:presLayoutVars>
          <dgm:bulletEnabled val="1"/>
        </dgm:presLayoutVars>
      </dgm:prSet>
      <dgm:spPr/>
    </dgm:pt>
    <dgm:pt modelId="{D9B3792B-23F7-4B25-9575-2A912EA4BC3D}" type="pres">
      <dgm:prSet presAssocID="{C3BF1FF6-4273-4892-B6E0-31FBF9269F8B}" presName="sibTrans" presStyleCnt="0"/>
      <dgm:spPr/>
    </dgm:pt>
    <dgm:pt modelId="{E772677A-BEEE-4A3C-8F71-3C8CDE68EB09}" type="pres">
      <dgm:prSet presAssocID="{5C3997CD-23E1-4996-9091-C7E123E81159}" presName="node" presStyleLbl="node1" presStyleIdx="7" presStyleCnt="16">
        <dgm:presLayoutVars>
          <dgm:bulletEnabled val="1"/>
        </dgm:presLayoutVars>
      </dgm:prSet>
      <dgm:spPr/>
    </dgm:pt>
    <dgm:pt modelId="{0E1226C0-3B61-42F1-A931-E8273995B557}" type="pres">
      <dgm:prSet presAssocID="{63C3E656-7398-4177-94F2-DBC6DED4AA49}" presName="sibTrans" presStyleCnt="0"/>
      <dgm:spPr/>
    </dgm:pt>
    <dgm:pt modelId="{FC89A770-447B-495E-8D2C-F799B29C987D}" type="pres">
      <dgm:prSet presAssocID="{25CFD54D-8480-4C3E-BB20-99F890AA29D7}" presName="node" presStyleLbl="node1" presStyleIdx="8" presStyleCnt="16">
        <dgm:presLayoutVars>
          <dgm:bulletEnabled val="1"/>
        </dgm:presLayoutVars>
      </dgm:prSet>
      <dgm:spPr/>
    </dgm:pt>
    <dgm:pt modelId="{2BD50C7E-2A77-4C4D-BAC9-917203FDC745}" type="pres">
      <dgm:prSet presAssocID="{D9C5D1F7-1070-4F8B-AED7-F634B5BA1137}" presName="sibTrans" presStyleCnt="0"/>
      <dgm:spPr/>
    </dgm:pt>
    <dgm:pt modelId="{936DCE2A-D6AB-41DF-907E-09FC0C2B5961}" type="pres">
      <dgm:prSet presAssocID="{A6530E80-CFFC-42A8-B274-B8BA236F9BC6}" presName="node" presStyleLbl="node1" presStyleIdx="9" presStyleCnt="16">
        <dgm:presLayoutVars>
          <dgm:bulletEnabled val="1"/>
        </dgm:presLayoutVars>
      </dgm:prSet>
      <dgm:spPr/>
    </dgm:pt>
    <dgm:pt modelId="{766BD133-3448-4FAD-AF54-985CC43368DB}" type="pres">
      <dgm:prSet presAssocID="{69131845-8342-4C06-AB8C-DB117747C5E7}" presName="sibTrans" presStyleCnt="0"/>
      <dgm:spPr/>
    </dgm:pt>
    <dgm:pt modelId="{6EFC14B8-F3F7-46BE-A794-8189D04410A2}" type="pres">
      <dgm:prSet presAssocID="{E45E81D9-99C8-4825-95EA-49EFFF1D2B95}" presName="node" presStyleLbl="node1" presStyleIdx="10" presStyleCnt="16">
        <dgm:presLayoutVars>
          <dgm:bulletEnabled val="1"/>
        </dgm:presLayoutVars>
      </dgm:prSet>
      <dgm:spPr/>
    </dgm:pt>
    <dgm:pt modelId="{ED22C824-B1A1-477F-B40F-2BD4EEBDC8B1}" type="pres">
      <dgm:prSet presAssocID="{F8A9716E-009E-4A0C-B1B1-66D1517B40BB}" presName="sibTrans" presStyleCnt="0"/>
      <dgm:spPr/>
    </dgm:pt>
    <dgm:pt modelId="{CAAB0C00-AE67-49BF-A6AB-2224E4722257}" type="pres">
      <dgm:prSet presAssocID="{F608020A-A634-497D-877F-0344552FA882}" presName="node" presStyleLbl="node1" presStyleIdx="11" presStyleCnt="16">
        <dgm:presLayoutVars>
          <dgm:bulletEnabled val="1"/>
        </dgm:presLayoutVars>
      </dgm:prSet>
      <dgm:spPr/>
    </dgm:pt>
    <dgm:pt modelId="{E68DDC94-CB76-49C7-A031-A640C36DD5C0}" type="pres">
      <dgm:prSet presAssocID="{6D06FF35-7AC3-4F2C-A92A-D64A475A295C}" presName="sibTrans" presStyleCnt="0"/>
      <dgm:spPr/>
    </dgm:pt>
    <dgm:pt modelId="{EBE97045-FF5F-4296-9782-CC8D28AD1A65}" type="pres">
      <dgm:prSet presAssocID="{5F2F8E2F-49A5-49D7-A2A0-B00F5D7A0116}" presName="node" presStyleLbl="node1" presStyleIdx="12" presStyleCnt="16">
        <dgm:presLayoutVars>
          <dgm:bulletEnabled val="1"/>
        </dgm:presLayoutVars>
      </dgm:prSet>
      <dgm:spPr/>
    </dgm:pt>
    <dgm:pt modelId="{F11CA1F7-8491-4824-BBAE-BDD599291639}" type="pres">
      <dgm:prSet presAssocID="{57178F83-3F48-4471-B467-6AA8DFBA1453}" presName="sibTrans" presStyleCnt="0"/>
      <dgm:spPr/>
    </dgm:pt>
    <dgm:pt modelId="{63FFA7EB-54F5-4689-A121-51657CAD7F00}" type="pres">
      <dgm:prSet presAssocID="{8C291217-B20E-43EF-9A9A-39795F721F9C}" presName="node" presStyleLbl="node1" presStyleIdx="13" presStyleCnt="16">
        <dgm:presLayoutVars>
          <dgm:bulletEnabled val="1"/>
        </dgm:presLayoutVars>
      </dgm:prSet>
      <dgm:spPr/>
    </dgm:pt>
    <dgm:pt modelId="{CBDE90C3-77B3-447F-A9BE-F44FF733BED3}" type="pres">
      <dgm:prSet presAssocID="{FB055FE9-5E24-4EEF-A2C5-0826F0AA757B}" presName="sibTrans" presStyleCnt="0"/>
      <dgm:spPr/>
    </dgm:pt>
    <dgm:pt modelId="{95B60A49-E36F-414D-AD79-48EA25DAA4EB}" type="pres">
      <dgm:prSet presAssocID="{86A09B3C-E460-47C6-AF0E-FDEB87F8CB68}" presName="node" presStyleLbl="node1" presStyleIdx="14" presStyleCnt="16">
        <dgm:presLayoutVars>
          <dgm:bulletEnabled val="1"/>
        </dgm:presLayoutVars>
      </dgm:prSet>
      <dgm:spPr/>
    </dgm:pt>
    <dgm:pt modelId="{F512DD18-F76C-4545-8CCD-CF7F619C3C3D}" type="pres">
      <dgm:prSet presAssocID="{BF2DD4DE-F530-4DE1-B1E1-DFCB807A46F8}" presName="sibTrans" presStyleCnt="0"/>
      <dgm:spPr/>
    </dgm:pt>
    <dgm:pt modelId="{1D565FC9-33B0-4B69-A57E-F86035CB31B3}" type="pres">
      <dgm:prSet presAssocID="{B2219C08-230B-4922-8CE6-7AFAC7471197}" presName="node" presStyleLbl="node1" presStyleIdx="15" presStyleCnt="16">
        <dgm:presLayoutVars>
          <dgm:bulletEnabled val="1"/>
        </dgm:presLayoutVars>
      </dgm:prSet>
      <dgm:spPr/>
    </dgm:pt>
  </dgm:ptLst>
  <dgm:cxnLst>
    <dgm:cxn modelId="{F8DCE104-84AC-428C-9F61-FF9285B4FB44}" type="presOf" srcId="{25CFD54D-8480-4C3E-BB20-99F890AA29D7}" destId="{FC89A770-447B-495E-8D2C-F799B29C987D}" srcOrd="0" destOrd="0" presId="urn:microsoft.com/office/officeart/2005/8/layout/default"/>
    <dgm:cxn modelId="{0CF8E711-74F5-4A21-8850-07346E5D1926}" type="presOf" srcId="{8C291217-B20E-43EF-9A9A-39795F721F9C}" destId="{63FFA7EB-54F5-4689-A121-51657CAD7F00}" srcOrd="0" destOrd="0" presId="urn:microsoft.com/office/officeart/2005/8/layout/default"/>
    <dgm:cxn modelId="{3BE51313-D5FA-4D4F-AE55-E3BB1DD6ADA3}" srcId="{24EE4614-8AE1-42E9-8D2C-E5736C37575F}" destId="{8C291217-B20E-43EF-9A9A-39795F721F9C}" srcOrd="13" destOrd="0" parTransId="{C22D3C98-8CF0-4307-9762-409AAD2F23E1}" sibTransId="{FB055FE9-5E24-4EEF-A2C5-0826F0AA757B}"/>
    <dgm:cxn modelId="{41385513-25A2-46B7-AB33-B594D7118154}" type="presOf" srcId="{A6530E80-CFFC-42A8-B274-B8BA236F9BC6}" destId="{936DCE2A-D6AB-41DF-907E-09FC0C2B5961}" srcOrd="0" destOrd="0" presId="urn:microsoft.com/office/officeart/2005/8/layout/default"/>
    <dgm:cxn modelId="{4908E41B-A456-471F-8222-FB2ECA274CFC}" type="presOf" srcId="{2189F8A9-CC81-45EC-A60E-518797D4ED27}" destId="{2DEE9587-63D7-4D29-8920-E8E51AE292D5}" srcOrd="0" destOrd="0" presId="urn:microsoft.com/office/officeart/2005/8/layout/default"/>
    <dgm:cxn modelId="{362F6C27-D982-4FFD-A5C5-7EDCDBDA7E55}" srcId="{24EE4614-8AE1-42E9-8D2C-E5736C37575F}" destId="{A6530E80-CFFC-42A8-B274-B8BA236F9BC6}" srcOrd="9" destOrd="0" parTransId="{638B0923-F3E5-49B0-9C49-93683B71ADFC}" sibTransId="{69131845-8342-4C06-AB8C-DB117747C5E7}"/>
    <dgm:cxn modelId="{7F57882B-340B-49BF-B094-D8624617939B}" type="presOf" srcId="{5C3997CD-23E1-4996-9091-C7E123E81159}" destId="{E772677A-BEEE-4A3C-8F71-3C8CDE68EB09}" srcOrd="0" destOrd="0" presId="urn:microsoft.com/office/officeart/2005/8/layout/default"/>
    <dgm:cxn modelId="{642DFD2B-14EA-4AA6-AD63-AB999344C5DD}" srcId="{24EE4614-8AE1-42E9-8D2C-E5736C37575F}" destId="{87DA0C0E-DBD5-4C4B-A353-BBE6665A80FD}" srcOrd="2" destOrd="0" parTransId="{4915AE98-2B20-4FED-A712-7143C5D7BD09}" sibTransId="{49FE5A5C-58C3-41D1-A504-12B0BD04913A}"/>
    <dgm:cxn modelId="{C9A5452D-CF3C-44CA-88E5-E329B823FAD5}" srcId="{24EE4614-8AE1-42E9-8D2C-E5736C37575F}" destId="{5C3997CD-23E1-4996-9091-C7E123E81159}" srcOrd="7" destOrd="0" parTransId="{F92B2781-E126-49AA-9F34-C3D7662748BB}" sibTransId="{63C3E656-7398-4177-94F2-DBC6DED4AA49}"/>
    <dgm:cxn modelId="{7EA82334-FC87-4C8E-8B03-2D742F823462}" type="presOf" srcId="{B2219C08-230B-4922-8CE6-7AFAC7471197}" destId="{1D565FC9-33B0-4B69-A57E-F86035CB31B3}" srcOrd="0" destOrd="0" presId="urn:microsoft.com/office/officeart/2005/8/layout/default"/>
    <dgm:cxn modelId="{C4385B35-F8EC-4FAB-9CCF-A1F6AE594EDC}" srcId="{24EE4614-8AE1-42E9-8D2C-E5736C37575F}" destId="{B2219C08-230B-4922-8CE6-7AFAC7471197}" srcOrd="15" destOrd="0" parTransId="{0E219165-4CE9-40BD-96ED-6579E5919A21}" sibTransId="{BCF58D43-8B2F-4FC3-AB45-0B561001C483}"/>
    <dgm:cxn modelId="{90E10C5C-20AB-4E8B-8B86-CCFDE731C899}" type="presOf" srcId="{24EE4614-8AE1-42E9-8D2C-E5736C37575F}" destId="{DD70505C-824C-4B5D-919B-A695C93C7D0C}" srcOrd="0" destOrd="0" presId="urn:microsoft.com/office/officeart/2005/8/layout/default"/>
    <dgm:cxn modelId="{DF11A56B-5472-47CB-A0EE-17AF3C8BA1D8}" type="presOf" srcId="{C1C8D8B8-D48D-4785-8C8A-9D88AFE6AE05}" destId="{53EF86D4-5042-4400-A09C-F17314A14AC3}" srcOrd="0" destOrd="0" presId="urn:microsoft.com/office/officeart/2005/8/layout/default"/>
    <dgm:cxn modelId="{64239673-6E15-4F11-B804-35276577EE65}" srcId="{24EE4614-8AE1-42E9-8D2C-E5736C37575F}" destId="{12EB64EC-0531-40D1-B072-6AE2588CA3F8}" srcOrd="6" destOrd="0" parTransId="{0221B431-13C3-4A33-BAB0-19CD87C48FDE}" sibTransId="{C3BF1FF6-4273-4892-B6E0-31FBF9269F8B}"/>
    <dgm:cxn modelId="{10B8E775-7503-4266-BEBC-771ABEA9BAFA}" type="presOf" srcId="{5F2F8E2F-49A5-49D7-A2A0-B00F5D7A0116}" destId="{EBE97045-FF5F-4296-9782-CC8D28AD1A65}" srcOrd="0" destOrd="0" presId="urn:microsoft.com/office/officeart/2005/8/layout/default"/>
    <dgm:cxn modelId="{CFE3A258-FDFC-4A4C-A079-9E426532B49F}" srcId="{24EE4614-8AE1-42E9-8D2C-E5736C37575F}" destId="{5F2F8E2F-49A5-49D7-A2A0-B00F5D7A0116}" srcOrd="12" destOrd="0" parTransId="{91B1E025-8D50-44B6-AC5D-A8B7543F1F11}" sibTransId="{57178F83-3F48-4471-B467-6AA8DFBA1453}"/>
    <dgm:cxn modelId="{85311D5A-51DE-4869-9422-EEC4BFE37650}" srcId="{24EE4614-8AE1-42E9-8D2C-E5736C37575F}" destId="{86A09B3C-E460-47C6-AF0E-FDEB87F8CB68}" srcOrd="14" destOrd="0" parTransId="{306E76BC-5B75-4F39-B0F9-06C9E0E46B1F}" sibTransId="{BF2DD4DE-F530-4DE1-B1E1-DFCB807A46F8}"/>
    <dgm:cxn modelId="{CEA95D80-3996-4205-90C4-044DEC7FE499}" srcId="{24EE4614-8AE1-42E9-8D2C-E5736C37575F}" destId="{25CFD54D-8480-4C3E-BB20-99F890AA29D7}" srcOrd="8" destOrd="0" parTransId="{AB01B1E0-6819-4EA6-9DAF-0EA85DA4EE06}" sibTransId="{D9C5D1F7-1070-4F8B-AED7-F634B5BA1137}"/>
    <dgm:cxn modelId="{3C74B587-DA75-4DC3-89DC-8ED7118C6487}" type="presOf" srcId="{86A09B3C-E460-47C6-AF0E-FDEB87F8CB68}" destId="{95B60A49-E36F-414D-AD79-48EA25DAA4EB}" srcOrd="0" destOrd="0" presId="urn:microsoft.com/office/officeart/2005/8/layout/default"/>
    <dgm:cxn modelId="{CB864E89-5CD7-427F-AF04-168F6E000E97}" type="presOf" srcId="{E45E81D9-99C8-4825-95EA-49EFFF1D2B95}" destId="{6EFC14B8-F3F7-46BE-A794-8189D04410A2}" srcOrd="0" destOrd="0" presId="urn:microsoft.com/office/officeart/2005/8/layout/default"/>
    <dgm:cxn modelId="{4347F399-9BCF-4082-AD1D-65AA474EC055}" srcId="{24EE4614-8AE1-42E9-8D2C-E5736C37575F}" destId="{E45E81D9-99C8-4825-95EA-49EFFF1D2B95}" srcOrd="10" destOrd="0" parTransId="{118951DD-BCE0-4017-8D43-58775C7F380E}" sibTransId="{F8A9716E-009E-4A0C-B1B1-66D1517B40BB}"/>
    <dgm:cxn modelId="{0F0358A1-2812-4DB7-89DB-A137A121CFD2}" type="presOf" srcId="{3A466367-E8B1-453F-8164-E4BDC7C45D88}" destId="{F90781F5-1C60-4B65-A476-03003F4EE673}" srcOrd="0" destOrd="0" presId="urn:microsoft.com/office/officeart/2005/8/layout/default"/>
    <dgm:cxn modelId="{F27D8EB0-3B5A-4097-8824-41CD3297B672}" srcId="{24EE4614-8AE1-42E9-8D2C-E5736C37575F}" destId="{2189F8A9-CC81-45EC-A60E-518797D4ED27}" srcOrd="3" destOrd="0" parTransId="{0833BAF8-FC31-4DC4-9F59-C83F5B6312B5}" sibTransId="{FAC99AF0-88F8-4E0A-A71C-DD5F488A3337}"/>
    <dgm:cxn modelId="{6A7496B6-65AA-4DEB-8E1C-3D9BEC5282DB}" type="presOf" srcId="{87DA0C0E-DBD5-4C4B-A353-BBE6665A80FD}" destId="{3614D2AB-D30A-406C-97F4-5C5D8F9992D6}" srcOrd="0" destOrd="0" presId="urn:microsoft.com/office/officeart/2005/8/layout/default"/>
    <dgm:cxn modelId="{3149CCBA-6365-45B0-8EFB-20A8BBE512DE}" type="presOf" srcId="{621B46B0-EDD0-442F-8A3B-6650757BC1FC}" destId="{84A01AC4-5610-45AA-91A5-509FD7F06D2E}" srcOrd="0" destOrd="0" presId="urn:microsoft.com/office/officeart/2005/8/layout/default"/>
    <dgm:cxn modelId="{93C046BE-2278-4726-81AB-64ECE80D9BDA}" type="presOf" srcId="{6301D7AC-FC5B-4C3A-B223-31434713E9CE}" destId="{5430A731-90B3-48F2-9D8E-F33949302729}" srcOrd="0" destOrd="0" presId="urn:microsoft.com/office/officeart/2005/8/layout/default"/>
    <dgm:cxn modelId="{7DC705D2-9195-4D9D-8F38-34354F37C710}" srcId="{24EE4614-8AE1-42E9-8D2C-E5736C37575F}" destId="{6301D7AC-FC5B-4C3A-B223-31434713E9CE}" srcOrd="0" destOrd="0" parTransId="{98CABA28-0452-46E2-97CD-E26CD262CC01}" sibTransId="{256115A9-D00E-49CC-80C6-BE614709BCDC}"/>
    <dgm:cxn modelId="{77EBB2E2-587A-4670-AA2F-0104B178322D}" type="presOf" srcId="{12EB64EC-0531-40D1-B072-6AE2588CA3F8}" destId="{4E9C62B9-1EFF-495F-A883-F193B89C057E}" srcOrd="0" destOrd="0" presId="urn:microsoft.com/office/officeart/2005/8/layout/default"/>
    <dgm:cxn modelId="{96DA5DE3-7CA3-4E00-AB5B-66B455617CD0}" srcId="{24EE4614-8AE1-42E9-8D2C-E5736C37575F}" destId="{621B46B0-EDD0-442F-8A3B-6650757BC1FC}" srcOrd="1" destOrd="0" parTransId="{920C64DE-4D72-4DE6-8C91-0CBD777A197D}" sibTransId="{5DC70DF3-1C58-47F9-9153-001D99DC2FDC}"/>
    <dgm:cxn modelId="{2C0BA3E9-4410-4856-BDFB-EBBD01DDF367}" type="presOf" srcId="{F608020A-A634-497D-877F-0344552FA882}" destId="{CAAB0C00-AE67-49BF-A6AB-2224E4722257}" srcOrd="0" destOrd="0" presId="urn:microsoft.com/office/officeart/2005/8/layout/default"/>
    <dgm:cxn modelId="{8CB820F0-96C2-4507-AE50-C3DB5126B2BB}" srcId="{24EE4614-8AE1-42E9-8D2C-E5736C37575F}" destId="{F608020A-A634-497D-877F-0344552FA882}" srcOrd="11" destOrd="0" parTransId="{9B6C07C7-40A5-4032-B649-D07303EA6092}" sibTransId="{6D06FF35-7AC3-4F2C-A92A-D64A475A295C}"/>
    <dgm:cxn modelId="{0D0AA7F3-7C13-45D5-9150-5303FD986D87}" srcId="{24EE4614-8AE1-42E9-8D2C-E5736C37575F}" destId="{3A466367-E8B1-453F-8164-E4BDC7C45D88}" srcOrd="5" destOrd="0" parTransId="{499642F0-7390-4C2F-AA4B-D516523DF1AA}" sibTransId="{5B0C9DA3-5897-4041-A016-E7599F14B3E6}"/>
    <dgm:cxn modelId="{024014F7-151F-4D86-AE72-3C8B1EDA26B8}" srcId="{24EE4614-8AE1-42E9-8D2C-E5736C37575F}" destId="{C1C8D8B8-D48D-4785-8C8A-9D88AFE6AE05}" srcOrd="4" destOrd="0" parTransId="{6D2A3229-3C27-4471-9B8B-DD90DB4C8DBD}" sibTransId="{D724576D-5BC5-425A-8BD2-DEEAE6C4E326}"/>
    <dgm:cxn modelId="{1D45AE64-F616-4301-A913-ADB7040BD37D}" type="presParOf" srcId="{DD70505C-824C-4B5D-919B-A695C93C7D0C}" destId="{5430A731-90B3-48F2-9D8E-F33949302729}" srcOrd="0" destOrd="0" presId="urn:microsoft.com/office/officeart/2005/8/layout/default"/>
    <dgm:cxn modelId="{E906E2F9-F1AF-4AA8-9A52-9D00CD3A68B6}" type="presParOf" srcId="{DD70505C-824C-4B5D-919B-A695C93C7D0C}" destId="{DAE8C2CA-36AE-4FA3-94D6-9223BF06B50B}" srcOrd="1" destOrd="0" presId="urn:microsoft.com/office/officeart/2005/8/layout/default"/>
    <dgm:cxn modelId="{0039E86C-7D40-481D-B353-5ED23034E659}" type="presParOf" srcId="{DD70505C-824C-4B5D-919B-A695C93C7D0C}" destId="{84A01AC4-5610-45AA-91A5-509FD7F06D2E}" srcOrd="2" destOrd="0" presId="urn:microsoft.com/office/officeart/2005/8/layout/default"/>
    <dgm:cxn modelId="{0362469E-6B49-40D1-9483-4A98DDC6BF14}" type="presParOf" srcId="{DD70505C-824C-4B5D-919B-A695C93C7D0C}" destId="{FCE5840B-CEDA-4DE6-B74B-1ACE8B91D51E}" srcOrd="3" destOrd="0" presId="urn:microsoft.com/office/officeart/2005/8/layout/default"/>
    <dgm:cxn modelId="{262E98E3-8F2E-4B73-804B-44F9E144C335}" type="presParOf" srcId="{DD70505C-824C-4B5D-919B-A695C93C7D0C}" destId="{3614D2AB-D30A-406C-97F4-5C5D8F9992D6}" srcOrd="4" destOrd="0" presId="urn:microsoft.com/office/officeart/2005/8/layout/default"/>
    <dgm:cxn modelId="{630BFBC6-3548-4CA8-9FF6-4F69FABC1137}" type="presParOf" srcId="{DD70505C-824C-4B5D-919B-A695C93C7D0C}" destId="{D71410D8-FAC2-4CBF-890C-C9B970507F2B}" srcOrd="5" destOrd="0" presId="urn:microsoft.com/office/officeart/2005/8/layout/default"/>
    <dgm:cxn modelId="{2CDB8B8C-BF9E-4E34-AAC3-8C5C950A7825}" type="presParOf" srcId="{DD70505C-824C-4B5D-919B-A695C93C7D0C}" destId="{2DEE9587-63D7-4D29-8920-E8E51AE292D5}" srcOrd="6" destOrd="0" presId="urn:microsoft.com/office/officeart/2005/8/layout/default"/>
    <dgm:cxn modelId="{97836B5D-ACF5-40ED-B1E7-159DA9AF321B}" type="presParOf" srcId="{DD70505C-824C-4B5D-919B-A695C93C7D0C}" destId="{939A5EE9-B003-4CD5-8A18-54E1F93CC7DE}" srcOrd="7" destOrd="0" presId="urn:microsoft.com/office/officeart/2005/8/layout/default"/>
    <dgm:cxn modelId="{C89D9746-0F37-4F6C-A25E-96F02E3D996F}" type="presParOf" srcId="{DD70505C-824C-4B5D-919B-A695C93C7D0C}" destId="{53EF86D4-5042-4400-A09C-F17314A14AC3}" srcOrd="8" destOrd="0" presId="urn:microsoft.com/office/officeart/2005/8/layout/default"/>
    <dgm:cxn modelId="{D0B0A2C8-52B5-47A5-A3F5-D03E77AF37B7}" type="presParOf" srcId="{DD70505C-824C-4B5D-919B-A695C93C7D0C}" destId="{64B13A5B-596D-4AA5-B935-56946BD0DF62}" srcOrd="9" destOrd="0" presId="urn:microsoft.com/office/officeart/2005/8/layout/default"/>
    <dgm:cxn modelId="{54669D20-1975-4E6C-9D74-562522F4D0FA}" type="presParOf" srcId="{DD70505C-824C-4B5D-919B-A695C93C7D0C}" destId="{F90781F5-1C60-4B65-A476-03003F4EE673}" srcOrd="10" destOrd="0" presId="urn:microsoft.com/office/officeart/2005/8/layout/default"/>
    <dgm:cxn modelId="{3513C75C-8987-40FA-9DC8-8E578BFF83D3}" type="presParOf" srcId="{DD70505C-824C-4B5D-919B-A695C93C7D0C}" destId="{5B12F49E-201B-4FF5-8035-25C72C97666A}" srcOrd="11" destOrd="0" presId="urn:microsoft.com/office/officeart/2005/8/layout/default"/>
    <dgm:cxn modelId="{EFA5C40E-2ADC-48D1-94FA-12F78036578C}" type="presParOf" srcId="{DD70505C-824C-4B5D-919B-A695C93C7D0C}" destId="{4E9C62B9-1EFF-495F-A883-F193B89C057E}" srcOrd="12" destOrd="0" presId="urn:microsoft.com/office/officeart/2005/8/layout/default"/>
    <dgm:cxn modelId="{0DE0ACB3-59FD-411D-917F-45B60CD9A2A4}" type="presParOf" srcId="{DD70505C-824C-4B5D-919B-A695C93C7D0C}" destId="{D9B3792B-23F7-4B25-9575-2A912EA4BC3D}" srcOrd="13" destOrd="0" presId="urn:microsoft.com/office/officeart/2005/8/layout/default"/>
    <dgm:cxn modelId="{3E869AFE-63C1-4E6E-9132-105FCB4F577D}" type="presParOf" srcId="{DD70505C-824C-4B5D-919B-A695C93C7D0C}" destId="{E772677A-BEEE-4A3C-8F71-3C8CDE68EB09}" srcOrd="14" destOrd="0" presId="urn:microsoft.com/office/officeart/2005/8/layout/default"/>
    <dgm:cxn modelId="{84717367-AE78-4F22-899E-27A3E47F2D66}" type="presParOf" srcId="{DD70505C-824C-4B5D-919B-A695C93C7D0C}" destId="{0E1226C0-3B61-42F1-A931-E8273995B557}" srcOrd="15" destOrd="0" presId="urn:microsoft.com/office/officeart/2005/8/layout/default"/>
    <dgm:cxn modelId="{6A342B63-E418-4272-BF40-CA954E22FD33}" type="presParOf" srcId="{DD70505C-824C-4B5D-919B-A695C93C7D0C}" destId="{FC89A770-447B-495E-8D2C-F799B29C987D}" srcOrd="16" destOrd="0" presId="urn:microsoft.com/office/officeart/2005/8/layout/default"/>
    <dgm:cxn modelId="{9BA80131-AAF0-4691-8229-CF8C7F9663FD}" type="presParOf" srcId="{DD70505C-824C-4B5D-919B-A695C93C7D0C}" destId="{2BD50C7E-2A77-4C4D-BAC9-917203FDC745}" srcOrd="17" destOrd="0" presId="urn:microsoft.com/office/officeart/2005/8/layout/default"/>
    <dgm:cxn modelId="{08D2379C-6603-4AA5-AD27-D8E87AA2F554}" type="presParOf" srcId="{DD70505C-824C-4B5D-919B-A695C93C7D0C}" destId="{936DCE2A-D6AB-41DF-907E-09FC0C2B5961}" srcOrd="18" destOrd="0" presId="urn:microsoft.com/office/officeart/2005/8/layout/default"/>
    <dgm:cxn modelId="{51764A66-A826-4DD3-824E-9067C33DC66E}" type="presParOf" srcId="{DD70505C-824C-4B5D-919B-A695C93C7D0C}" destId="{766BD133-3448-4FAD-AF54-985CC43368DB}" srcOrd="19" destOrd="0" presId="urn:microsoft.com/office/officeart/2005/8/layout/default"/>
    <dgm:cxn modelId="{72CAADF9-B22F-4104-9509-2EBAE075917D}" type="presParOf" srcId="{DD70505C-824C-4B5D-919B-A695C93C7D0C}" destId="{6EFC14B8-F3F7-46BE-A794-8189D04410A2}" srcOrd="20" destOrd="0" presId="urn:microsoft.com/office/officeart/2005/8/layout/default"/>
    <dgm:cxn modelId="{582F2B81-7BC5-43FB-8FFF-5C8A479D1A9C}" type="presParOf" srcId="{DD70505C-824C-4B5D-919B-A695C93C7D0C}" destId="{ED22C824-B1A1-477F-B40F-2BD4EEBDC8B1}" srcOrd="21" destOrd="0" presId="urn:microsoft.com/office/officeart/2005/8/layout/default"/>
    <dgm:cxn modelId="{A6B0CAD6-8B92-4CE5-9BDC-94E1877BF9EB}" type="presParOf" srcId="{DD70505C-824C-4B5D-919B-A695C93C7D0C}" destId="{CAAB0C00-AE67-49BF-A6AB-2224E4722257}" srcOrd="22" destOrd="0" presId="urn:microsoft.com/office/officeart/2005/8/layout/default"/>
    <dgm:cxn modelId="{095A6B39-B687-4D43-84A6-BD620EC08FD3}" type="presParOf" srcId="{DD70505C-824C-4B5D-919B-A695C93C7D0C}" destId="{E68DDC94-CB76-49C7-A031-A640C36DD5C0}" srcOrd="23" destOrd="0" presId="urn:microsoft.com/office/officeart/2005/8/layout/default"/>
    <dgm:cxn modelId="{35805B83-3351-48A1-9A09-F68814B33BAE}" type="presParOf" srcId="{DD70505C-824C-4B5D-919B-A695C93C7D0C}" destId="{EBE97045-FF5F-4296-9782-CC8D28AD1A65}" srcOrd="24" destOrd="0" presId="urn:microsoft.com/office/officeart/2005/8/layout/default"/>
    <dgm:cxn modelId="{02F3517B-CE97-4591-8609-70ECB98D71E0}" type="presParOf" srcId="{DD70505C-824C-4B5D-919B-A695C93C7D0C}" destId="{F11CA1F7-8491-4824-BBAE-BDD599291639}" srcOrd="25" destOrd="0" presId="urn:microsoft.com/office/officeart/2005/8/layout/default"/>
    <dgm:cxn modelId="{3E6EED58-8147-4AB5-9321-D47878ED3A05}" type="presParOf" srcId="{DD70505C-824C-4B5D-919B-A695C93C7D0C}" destId="{63FFA7EB-54F5-4689-A121-51657CAD7F00}" srcOrd="26" destOrd="0" presId="urn:microsoft.com/office/officeart/2005/8/layout/default"/>
    <dgm:cxn modelId="{BD2B4829-E980-4F44-B0FA-6F23F0EE7381}" type="presParOf" srcId="{DD70505C-824C-4B5D-919B-A695C93C7D0C}" destId="{CBDE90C3-77B3-447F-A9BE-F44FF733BED3}" srcOrd="27" destOrd="0" presId="urn:microsoft.com/office/officeart/2005/8/layout/default"/>
    <dgm:cxn modelId="{0C7155FF-1873-4BFF-9ACF-E939162BEC4B}" type="presParOf" srcId="{DD70505C-824C-4B5D-919B-A695C93C7D0C}" destId="{95B60A49-E36F-414D-AD79-48EA25DAA4EB}" srcOrd="28" destOrd="0" presId="urn:microsoft.com/office/officeart/2005/8/layout/default"/>
    <dgm:cxn modelId="{1AF9DC1C-74E7-40DC-8C50-D9A20E53B23B}" type="presParOf" srcId="{DD70505C-824C-4B5D-919B-A695C93C7D0C}" destId="{F512DD18-F76C-4545-8CCD-CF7F619C3C3D}" srcOrd="29" destOrd="0" presId="urn:microsoft.com/office/officeart/2005/8/layout/default"/>
    <dgm:cxn modelId="{ACFBF497-6C39-4294-AB20-1844C5865C81}" type="presParOf" srcId="{DD70505C-824C-4B5D-919B-A695C93C7D0C}" destId="{1D565FC9-33B0-4B69-A57E-F86035CB31B3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60473C-5CE7-41AA-8605-6D3A0B18413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C26135-ACF4-44BC-B3EC-8CAAE8F0D95E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Décès</a:t>
          </a:r>
          <a:endParaRPr lang="en-US" dirty="0">
            <a:solidFill>
              <a:schemeClr val="bg1"/>
            </a:solidFill>
          </a:endParaRPr>
        </a:p>
      </dgm:t>
    </dgm:pt>
    <dgm:pt modelId="{4798BB10-78EB-4FB5-9328-32B02FD9D4D3}" type="parTrans" cxnId="{762B64E2-15C8-481C-9067-E03F8E2A1277}">
      <dgm:prSet/>
      <dgm:spPr/>
      <dgm:t>
        <a:bodyPr/>
        <a:lstStyle/>
        <a:p>
          <a:endParaRPr lang="en-US"/>
        </a:p>
      </dgm:t>
    </dgm:pt>
    <dgm:pt modelId="{5A43D3B1-D3C4-43E4-BD2F-E624F7A9095C}" type="sibTrans" cxnId="{762B64E2-15C8-481C-9067-E03F8E2A1277}">
      <dgm:prSet/>
      <dgm:spPr/>
      <dgm:t>
        <a:bodyPr/>
        <a:lstStyle/>
        <a:p>
          <a:endParaRPr lang="en-US"/>
        </a:p>
      </dgm:t>
    </dgm:pt>
    <dgm:pt modelId="{383FBEF8-AEAE-48AB-B427-2F64D937D0B2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Suicide</a:t>
          </a:r>
        </a:p>
      </dgm:t>
    </dgm:pt>
    <dgm:pt modelId="{502CB9D5-B83C-4569-89F6-69F89C917EE0}" type="parTrans" cxnId="{A0867ED7-6966-4C19-8440-505E35E063A9}">
      <dgm:prSet/>
      <dgm:spPr/>
      <dgm:t>
        <a:bodyPr/>
        <a:lstStyle/>
        <a:p>
          <a:endParaRPr lang="en-US"/>
        </a:p>
      </dgm:t>
    </dgm:pt>
    <dgm:pt modelId="{CFAB9DD8-8E03-4D77-8C2E-059060C1E50B}" type="sibTrans" cxnId="{A0867ED7-6966-4C19-8440-505E35E063A9}">
      <dgm:prSet/>
      <dgm:spPr/>
      <dgm:t>
        <a:bodyPr/>
        <a:lstStyle/>
        <a:p>
          <a:endParaRPr lang="en-US"/>
        </a:p>
      </dgm:t>
    </dgm:pt>
    <dgm:pt modelId="{02B094E3-1C18-4231-AFC1-968C48A99E7A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Blessures</a:t>
          </a:r>
          <a:r>
            <a:rPr lang="en-US" dirty="0">
              <a:solidFill>
                <a:schemeClr val="bg1"/>
              </a:solidFill>
            </a:rPr>
            <a:t> graves</a:t>
          </a:r>
        </a:p>
      </dgm:t>
    </dgm:pt>
    <dgm:pt modelId="{8799C36E-DC86-4BA9-8FF1-EAB690F5557B}" type="parTrans" cxnId="{A1D0B9FA-B7F6-4BFD-AC23-A4A75370D7D0}">
      <dgm:prSet/>
      <dgm:spPr/>
      <dgm:t>
        <a:bodyPr/>
        <a:lstStyle/>
        <a:p>
          <a:endParaRPr lang="en-US"/>
        </a:p>
      </dgm:t>
    </dgm:pt>
    <dgm:pt modelId="{11A7912D-3ACB-46C2-88FB-07B8C7396A79}" type="sibTrans" cxnId="{A1D0B9FA-B7F6-4BFD-AC23-A4A75370D7D0}">
      <dgm:prSet/>
      <dgm:spPr/>
      <dgm:t>
        <a:bodyPr/>
        <a:lstStyle/>
        <a:p>
          <a:endParaRPr lang="en-US"/>
        </a:p>
      </dgm:t>
    </dgm:pt>
    <dgm:pt modelId="{16C837DA-B52B-4B9F-9B8C-451B2C9E3604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Blessures</a:t>
          </a:r>
          <a:r>
            <a:rPr lang="en-US" dirty="0">
              <a:solidFill>
                <a:schemeClr val="bg1"/>
              </a:solidFill>
            </a:rPr>
            <a:t> pendant la </a:t>
          </a:r>
          <a:r>
            <a:rPr lang="en-US" dirty="0" err="1">
              <a:solidFill>
                <a:schemeClr val="bg1"/>
              </a:solidFill>
            </a:rPr>
            <a:t>grossesse</a:t>
          </a:r>
          <a:endParaRPr lang="en-US" dirty="0">
            <a:solidFill>
              <a:schemeClr val="bg1"/>
            </a:solidFill>
          </a:endParaRPr>
        </a:p>
      </dgm:t>
    </dgm:pt>
    <dgm:pt modelId="{3A8EC505-293F-419B-B7A2-D03FF0761221}" type="parTrans" cxnId="{C421A51F-38FD-4CEF-9BA8-E1E1C72E2263}">
      <dgm:prSet/>
      <dgm:spPr/>
      <dgm:t>
        <a:bodyPr/>
        <a:lstStyle/>
        <a:p>
          <a:endParaRPr lang="en-US"/>
        </a:p>
      </dgm:t>
    </dgm:pt>
    <dgm:pt modelId="{D5361445-C891-484B-9A41-15BC02D3F824}" type="sibTrans" cxnId="{C421A51F-38FD-4CEF-9BA8-E1E1C72E2263}">
      <dgm:prSet/>
      <dgm:spPr/>
      <dgm:t>
        <a:bodyPr/>
        <a:lstStyle/>
        <a:p>
          <a:endParaRPr lang="en-US"/>
        </a:p>
      </dgm:t>
    </dgm:pt>
    <dgm:pt modelId="{1EE7C259-C6AF-4C28-86EA-1FD079216B34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Grossesse</a:t>
          </a:r>
          <a:r>
            <a:rPr lang="en-US" dirty="0">
              <a:solidFill>
                <a:schemeClr val="bg1"/>
              </a:solidFill>
            </a:rPr>
            <a:t> non </a:t>
          </a:r>
          <a:r>
            <a:rPr lang="en-US" dirty="0" err="1">
              <a:solidFill>
                <a:schemeClr val="bg1"/>
              </a:solidFill>
            </a:rPr>
            <a:t>désirée</a:t>
          </a:r>
          <a:r>
            <a:rPr lang="en-US" dirty="0">
              <a:solidFill>
                <a:schemeClr val="bg1"/>
              </a:solidFill>
            </a:rPr>
            <a:t>/</a:t>
          </a:r>
          <a:r>
            <a:rPr lang="en-US" dirty="0" err="1">
              <a:solidFill>
                <a:schemeClr val="bg1"/>
              </a:solidFill>
            </a:rPr>
            <a:t>précoce</a:t>
          </a:r>
          <a:endParaRPr lang="en-US" dirty="0">
            <a:solidFill>
              <a:schemeClr val="bg1"/>
            </a:solidFill>
          </a:endParaRPr>
        </a:p>
      </dgm:t>
    </dgm:pt>
    <dgm:pt modelId="{1B0A6761-AB7A-45CA-8358-4D74B31862B5}" type="parTrans" cxnId="{4B107DDB-FA41-4C7F-80A9-4D01ED68420C}">
      <dgm:prSet/>
      <dgm:spPr/>
      <dgm:t>
        <a:bodyPr/>
        <a:lstStyle/>
        <a:p>
          <a:endParaRPr lang="en-US"/>
        </a:p>
      </dgm:t>
    </dgm:pt>
    <dgm:pt modelId="{60D9A179-F9F1-4596-9F84-55442B89479D}" type="sibTrans" cxnId="{4B107DDB-FA41-4C7F-80A9-4D01ED68420C}">
      <dgm:prSet/>
      <dgm:spPr/>
      <dgm:t>
        <a:bodyPr/>
        <a:lstStyle/>
        <a:p>
          <a:endParaRPr lang="en-US"/>
        </a:p>
      </dgm:t>
    </dgm:pt>
    <dgm:pt modelId="{13086783-660E-4FFB-B736-D5749C2D9B90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IST, </a:t>
          </a:r>
          <a:r>
            <a:rPr lang="en-US" dirty="0" err="1">
              <a:solidFill>
                <a:schemeClr val="bg1"/>
              </a:solidFill>
            </a:rPr>
            <a:t>comprenant</a:t>
          </a:r>
          <a:r>
            <a:rPr lang="en-US" dirty="0">
              <a:solidFill>
                <a:schemeClr val="bg1"/>
              </a:solidFill>
            </a:rPr>
            <a:t> VIH/SIDA</a:t>
          </a:r>
        </a:p>
      </dgm:t>
    </dgm:pt>
    <dgm:pt modelId="{EE1D3AAB-81A6-42A6-B563-6367CDB0377D}" type="parTrans" cxnId="{24CAFCCC-1065-4680-A01B-E112F6C9B331}">
      <dgm:prSet/>
      <dgm:spPr/>
      <dgm:t>
        <a:bodyPr/>
        <a:lstStyle/>
        <a:p>
          <a:endParaRPr lang="en-US"/>
        </a:p>
      </dgm:t>
    </dgm:pt>
    <dgm:pt modelId="{CC27E72C-95A2-4982-A80D-D1739DE0BFF7}" type="sibTrans" cxnId="{24CAFCCC-1065-4680-A01B-E112F6C9B331}">
      <dgm:prSet/>
      <dgm:spPr/>
      <dgm:t>
        <a:bodyPr/>
        <a:lstStyle/>
        <a:p>
          <a:endParaRPr lang="en-US"/>
        </a:p>
      </dgm:t>
    </dgm:pt>
    <dgm:pt modelId="{B2722C31-FE25-4867-8880-43CD0B998E54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Complications </a:t>
          </a:r>
          <a:r>
            <a:rPr lang="en-US" dirty="0" err="1">
              <a:solidFill>
                <a:schemeClr val="bg1"/>
              </a:solidFill>
            </a:rPr>
            <a:t>liées</a:t>
          </a:r>
          <a:r>
            <a:rPr lang="en-US" dirty="0">
              <a:solidFill>
                <a:schemeClr val="bg1"/>
              </a:solidFill>
            </a:rPr>
            <a:t> aux </a:t>
          </a:r>
          <a:r>
            <a:rPr lang="en-US" dirty="0" err="1">
              <a:solidFill>
                <a:schemeClr val="bg1"/>
              </a:solidFill>
            </a:rPr>
            <a:t>avortements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à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risque</a:t>
          </a:r>
          <a:endParaRPr lang="en-US" dirty="0">
            <a:solidFill>
              <a:schemeClr val="bg1"/>
            </a:solidFill>
          </a:endParaRPr>
        </a:p>
      </dgm:t>
    </dgm:pt>
    <dgm:pt modelId="{319D481E-967E-4B54-B93C-32BBD8CE8CC3}" type="parTrans" cxnId="{90C2529F-7E3B-44C0-9760-B96CA5923AA7}">
      <dgm:prSet/>
      <dgm:spPr/>
      <dgm:t>
        <a:bodyPr/>
        <a:lstStyle/>
        <a:p>
          <a:endParaRPr lang="en-US"/>
        </a:p>
      </dgm:t>
    </dgm:pt>
    <dgm:pt modelId="{07BFC810-C644-4BDF-9536-9A5EC4A985EA}" type="sibTrans" cxnId="{90C2529F-7E3B-44C0-9760-B96CA5923AA7}">
      <dgm:prSet/>
      <dgm:spPr/>
      <dgm:t>
        <a:bodyPr/>
        <a:lstStyle/>
        <a:p>
          <a:endParaRPr lang="en-US"/>
        </a:p>
      </dgm:t>
    </dgm:pt>
    <dgm:pt modelId="{80491DF6-71AE-461A-A9BE-F4B329727823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Vulnérabilité</a:t>
          </a:r>
          <a:r>
            <a:rPr lang="en-US" dirty="0">
              <a:solidFill>
                <a:schemeClr val="bg1"/>
              </a:solidFill>
            </a:rPr>
            <a:t> aux maladies</a:t>
          </a:r>
        </a:p>
      </dgm:t>
    </dgm:pt>
    <dgm:pt modelId="{E99110D5-7E49-4F7E-A253-113E8E4B137D}" type="parTrans" cxnId="{B87F0F02-A873-481E-8D77-B3999E539840}">
      <dgm:prSet/>
      <dgm:spPr/>
      <dgm:t>
        <a:bodyPr/>
        <a:lstStyle/>
        <a:p>
          <a:endParaRPr lang="en-US"/>
        </a:p>
      </dgm:t>
    </dgm:pt>
    <dgm:pt modelId="{AB48BA56-471C-40A9-94AB-C28BD856FB5D}" type="sibTrans" cxnId="{B87F0F02-A873-481E-8D77-B3999E539840}">
      <dgm:prSet/>
      <dgm:spPr/>
      <dgm:t>
        <a:bodyPr/>
        <a:lstStyle/>
        <a:p>
          <a:endParaRPr lang="en-US"/>
        </a:p>
      </dgm:t>
    </dgm:pt>
    <dgm:pt modelId="{01281941-05E5-4C2D-8A32-4308ABDF88F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Maladie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aiguë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ou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chronique</a:t>
          </a:r>
          <a:endParaRPr lang="en-US" dirty="0">
            <a:solidFill>
              <a:schemeClr val="bg1"/>
            </a:solidFill>
          </a:endParaRPr>
        </a:p>
      </dgm:t>
    </dgm:pt>
    <dgm:pt modelId="{0F892879-72A7-4214-845C-2DB44A1B8F35}" type="parTrans" cxnId="{B2A8EDD9-994A-4F06-BD77-BA284448FA28}">
      <dgm:prSet/>
      <dgm:spPr/>
      <dgm:t>
        <a:bodyPr/>
        <a:lstStyle/>
        <a:p>
          <a:endParaRPr lang="en-US"/>
        </a:p>
      </dgm:t>
    </dgm:pt>
    <dgm:pt modelId="{C6CBE2F3-54E2-4F79-AF98-116994998B5D}" type="sibTrans" cxnId="{B2A8EDD9-994A-4F06-BD77-BA284448FA28}">
      <dgm:prSet/>
      <dgm:spPr/>
      <dgm:t>
        <a:bodyPr/>
        <a:lstStyle/>
        <a:p>
          <a:endParaRPr lang="en-US"/>
        </a:p>
      </dgm:t>
    </dgm:pt>
    <dgm:pt modelId="{D7F844AB-DEAB-4161-B7AD-49ABE7270B91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Mortalité</a:t>
          </a:r>
          <a:r>
            <a:rPr lang="en-US" dirty="0">
              <a:solidFill>
                <a:schemeClr val="bg1"/>
              </a:solidFill>
            </a:rPr>
            <a:t> infantile</a:t>
          </a:r>
        </a:p>
      </dgm:t>
    </dgm:pt>
    <dgm:pt modelId="{610D96F3-01DA-49A2-8186-732DF44F9C9A}" type="parTrans" cxnId="{ECB75D7B-9C06-48D6-85F8-68A72046861F}">
      <dgm:prSet/>
      <dgm:spPr/>
      <dgm:t>
        <a:bodyPr/>
        <a:lstStyle/>
        <a:p>
          <a:endParaRPr lang="en-US"/>
        </a:p>
      </dgm:t>
    </dgm:pt>
    <dgm:pt modelId="{D04DCC3E-8244-4398-9E09-09E1381EEB8E}" type="sibTrans" cxnId="{ECB75D7B-9C06-48D6-85F8-68A72046861F}">
      <dgm:prSet/>
      <dgm:spPr/>
      <dgm:t>
        <a:bodyPr/>
        <a:lstStyle/>
        <a:p>
          <a:endParaRPr lang="en-US"/>
        </a:p>
      </dgm:t>
    </dgm:pt>
    <dgm:pt modelId="{9F87481A-EEC5-48B3-87C0-07510F0FAE5D}" type="pres">
      <dgm:prSet presAssocID="{1D60473C-5CE7-41AA-8605-6D3A0B18413B}" presName="diagram" presStyleCnt="0">
        <dgm:presLayoutVars>
          <dgm:dir/>
          <dgm:resizeHandles val="exact"/>
        </dgm:presLayoutVars>
      </dgm:prSet>
      <dgm:spPr/>
    </dgm:pt>
    <dgm:pt modelId="{A7864EEE-667F-431D-B46B-409AE9198FED}" type="pres">
      <dgm:prSet presAssocID="{F9C26135-ACF4-44BC-B3EC-8CAAE8F0D95E}" presName="node" presStyleLbl="node1" presStyleIdx="0" presStyleCnt="10">
        <dgm:presLayoutVars>
          <dgm:bulletEnabled val="1"/>
        </dgm:presLayoutVars>
      </dgm:prSet>
      <dgm:spPr/>
    </dgm:pt>
    <dgm:pt modelId="{61DD8AF2-D5FF-41C6-9723-7537EAB2DB59}" type="pres">
      <dgm:prSet presAssocID="{5A43D3B1-D3C4-43E4-BD2F-E624F7A9095C}" presName="sibTrans" presStyleCnt="0"/>
      <dgm:spPr/>
    </dgm:pt>
    <dgm:pt modelId="{28250B4D-B25F-4FBE-9DD3-42F27972358D}" type="pres">
      <dgm:prSet presAssocID="{383FBEF8-AEAE-48AB-B427-2F64D937D0B2}" presName="node" presStyleLbl="node1" presStyleIdx="1" presStyleCnt="10">
        <dgm:presLayoutVars>
          <dgm:bulletEnabled val="1"/>
        </dgm:presLayoutVars>
      </dgm:prSet>
      <dgm:spPr/>
    </dgm:pt>
    <dgm:pt modelId="{4FF73B44-1C99-4C4B-A97D-8C551362C4C5}" type="pres">
      <dgm:prSet presAssocID="{CFAB9DD8-8E03-4D77-8C2E-059060C1E50B}" presName="sibTrans" presStyleCnt="0"/>
      <dgm:spPr/>
    </dgm:pt>
    <dgm:pt modelId="{4882CCB9-CD1A-4954-9240-E41940FD4CAD}" type="pres">
      <dgm:prSet presAssocID="{02B094E3-1C18-4231-AFC1-968C48A99E7A}" presName="node" presStyleLbl="node1" presStyleIdx="2" presStyleCnt="10">
        <dgm:presLayoutVars>
          <dgm:bulletEnabled val="1"/>
        </dgm:presLayoutVars>
      </dgm:prSet>
      <dgm:spPr/>
    </dgm:pt>
    <dgm:pt modelId="{56CCA752-C39F-4B2A-A4ED-27312FD73893}" type="pres">
      <dgm:prSet presAssocID="{11A7912D-3ACB-46C2-88FB-07B8C7396A79}" presName="sibTrans" presStyleCnt="0"/>
      <dgm:spPr/>
    </dgm:pt>
    <dgm:pt modelId="{1DC60AC3-9C29-4E06-8479-7E7D88583D9B}" type="pres">
      <dgm:prSet presAssocID="{16C837DA-B52B-4B9F-9B8C-451B2C9E3604}" presName="node" presStyleLbl="node1" presStyleIdx="3" presStyleCnt="10">
        <dgm:presLayoutVars>
          <dgm:bulletEnabled val="1"/>
        </dgm:presLayoutVars>
      </dgm:prSet>
      <dgm:spPr/>
    </dgm:pt>
    <dgm:pt modelId="{F56F6A19-3687-4570-95C7-C82A9CF53FAC}" type="pres">
      <dgm:prSet presAssocID="{D5361445-C891-484B-9A41-15BC02D3F824}" presName="sibTrans" presStyleCnt="0"/>
      <dgm:spPr/>
    </dgm:pt>
    <dgm:pt modelId="{8D549433-67EE-4E1E-AE63-0526B6D3F931}" type="pres">
      <dgm:prSet presAssocID="{1EE7C259-C6AF-4C28-86EA-1FD079216B34}" presName="node" presStyleLbl="node1" presStyleIdx="4" presStyleCnt="10">
        <dgm:presLayoutVars>
          <dgm:bulletEnabled val="1"/>
        </dgm:presLayoutVars>
      </dgm:prSet>
      <dgm:spPr/>
    </dgm:pt>
    <dgm:pt modelId="{DC61AB34-AD80-4663-8BF1-9C3C60C448E0}" type="pres">
      <dgm:prSet presAssocID="{60D9A179-F9F1-4596-9F84-55442B89479D}" presName="sibTrans" presStyleCnt="0"/>
      <dgm:spPr/>
    </dgm:pt>
    <dgm:pt modelId="{88FED8A4-0124-4986-A99A-8DC8CDA51963}" type="pres">
      <dgm:prSet presAssocID="{13086783-660E-4FFB-B736-D5749C2D9B90}" presName="node" presStyleLbl="node1" presStyleIdx="5" presStyleCnt="10">
        <dgm:presLayoutVars>
          <dgm:bulletEnabled val="1"/>
        </dgm:presLayoutVars>
      </dgm:prSet>
      <dgm:spPr/>
    </dgm:pt>
    <dgm:pt modelId="{36468F08-7DF4-44E9-885C-55AB00803A2F}" type="pres">
      <dgm:prSet presAssocID="{CC27E72C-95A2-4982-A80D-D1739DE0BFF7}" presName="sibTrans" presStyleCnt="0"/>
      <dgm:spPr/>
    </dgm:pt>
    <dgm:pt modelId="{0B690BF0-D431-4AA1-BB68-BFE1C730638E}" type="pres">
      <dgm:prSet presAssocID="{80491DF6-71AE-461A-A9BE-F4B329727823}" presName="node" presStyleLbl="node1" presStyleIdx="6" presStyleCnt="10">
        <dgm:presLayoutVars>
          <dgm:bulletEnabled val="1"/>
        </dgm:presLayoutVars>
      </dgm:prSet>
      <dgm:spPr/>
    </dgm:pt>
    <dgm:pt modelId="{0B5BA6F2-6294-4791-8D91-ECAAC24B36B5}" type="pres">
      <dgm:prSet presAssocID="{AB48BA56-471C-40A9-94AB-C28BD856FB5D}" presName="sibTrans" presStyleCnt="0"/>
      <dgm:spPr/>
    </dgm:pt>
    <dgm:pt modelId="{0C3CED8A-2714-4253-902A-33DDA0B4CED3}" type="pres">
      <dgm:prSet presAssocID="{B2722C31-FE25-4867-8880-43CD0B998E54}" presName="node" presStyleLbl="node1" presStyleIdx="7" presStyleCnt="10">
        <dgm:presLayoutVars>
          <dgm:bulletEnabled val="1"/>
        </dgm:presLayoutVars>
      </dgm:prSet>
      <dgm:spPr/>
    </dgm:pt>
    <dgm:pt modelId="{65AAFF59-DFD7-47D0-BB12-0C31BF15C975}" type="pres">
      <dgm:prSet presAssocID="{07BFC810-C644-4BDF-9536-9A5EC4A985EA}" presName="sibTrans" presStyleCnt="0"/>
      <dgm:spPr/>
    </dgm:pt>
    <dgm:pt modelId="{ABF0347E-F0AB-4979-B654-7F173685DC86}" type="pres">
      <dgm:prSet presAssocID="{01281941-05E5-4C2D-8A32-4308ABDF88F2}" presName="node" presStyleLbl="node1" presStyleIdx="8" presStyleCnt="10">
        <dgm:presLayoutVars>
          <dgm:bulletEnabled val="1"/>
        </dgm:presLayoutVars>
      </dgm:prSet>
      <dgm:spPr/>
    </dgm:pt>
    <dgm:pt modelId="{0FFD714F-2FEC-4ABB-8191-77F2732176DE}" type="pres">
      <dgm:prSet presAssocID="{C6CBE2F3-54E2-4F79-AF98-116994998B5D}" presName="sibTrans" presStyleCnt="0"/>
      <dgm:spPr/>
    </dgm:pt>
    <dgm:pt modelId="{B00F22FD-CE7B-4DB2-AB37-0E873232A0B9}" type="pres">
      <dgm:prSet presAssocID="{D7F844AB-DEAB-4161-B7AD-49ABE7270B91}" presName="node" presStyleLbl="node1" presStyleIdx="9" presStyleCnt="10">
        <dgm:presLayoutVars>
          <dgm:bulletEnabled val="1"/>
        </dgm:presLayoutVars>
      </dgm:prSet>
      <dgm:spPr/>
    </dgm:pt>
  </dgm:ptLst>
  <dgm:cxnLst>
    <dgm:cxn modelId="{B87F0F02-A873-481E-8D77-B3999E539840}" srcId="{1D60473C-5CE7-41AA-8605-6D3A0B18413B}" destId="{80491DF6-71AE-461A-A9BE-F4B329727823}" srcOrd="6" destOrd="0" parTransId="{E99110D5-7E49-4F7E-A253-113E8E4B137D}" sibTransId="{AB48BA56-471C-40A9-94AB-C28BD856FB5D}"/>
    <dgm:cxn modelId="{C421A51F-38FD-4CEF-9BA8-E1E1C72E2263}" srcId="{1D60473C-5CE7-41AA-8605-6D3A0B18413B}" destId="{16C837DA-B52B-4B9F-9B8C-451B2C9E3604}" srcOrd="3" destOrd="0" parTransId="{3A8EC505-293F-419B-B7A2-D03FF0761221}" sibTransId="{D5361445-C891-484B-9A41-15BC02D3F824}"/>
    <dgm:cxn modelId="{D5A5052A-0CAD-4A58-A31A-11DF3C8D4F7F}" type="presOf" srcId="{01281941-05E5-4C2D-8A32-4308ABDF88F2}" destId="{ABF0347E-F0AB-4979-B654-7F173685DC86}" srcOrd="0" destOrd="0" presId="urn:microsoft.com/office/officeart/2005/8/layout/default"/>
    <dgm:cxn modelId="{F6CC4E3D-FFB1-4FCA-B20D-2A21C21AEA82}" type="presOf" srcId="{16C837DA-B52B-4B9F-9B8C-451B2C9E3604}" destId="{1DC60AC3-9C29-4E06-8479-7E7D88583D9B}" srcOrd="0" destOrd="0" presId="urn:microsoft.com/office/officeart/2005/8/layout/default"/>
    <dgm:cxn modelId="{F8997F47-1A1B-40BB-90CA-2B6288A8F960}" type="presOf" srcId="{F9C26135-ACF4-44BC-B3EC-8CAAE8F0D95E}" destId="{A7864EEE-667F-431D-B46B-409AE9198FED}" srcOrd="0" destOrd="0" presId="urn:microsoft.com/office/officeart/2005/8/layout/default"/>
    <dgm:cxn modelId="{ECB75D7B-9C06-48D6-85F8-68A72046861F}" srcId="{1D60473C-5CE7-41AA-8605-6D3A0B18413B}" destId="{D7F844AB-DEAB-4161-B7AD-49ABE7270B91}" srcOrd="9" destOrd="0" parTransId="{610D96F3-01DA-49A2-8186-732DF44F9C9A}" sibTransId="{D04DCC3E-8244-4398-9E09-09E1381EEB8E}"/>
    <dgm:cxn modelId="{7133508E-7506-4660-93AC-EC44CD33CBB5}" type="presOf" srcId="{B2722C31-FE25-4867-8880-43CD0B998E54}" destId="{0C3CED8A-2714-4253-902A-33DDA0B4CED3}" srcOrd="0" destOrd="0" presId="urn:microsoft.com/office/officeart/2005/8/layout/default"/>
    <dgm:cxn modelId="{67FE2B91-DC13-47AE-B619-4E24FBBE1EDB}" type="presOf" srcId="{383FBEF8-AEAE-48AB-B427-2F64D937D0B2}" destId="{28250B4D-B25F-4FBE-9DD3-42F27972358D}" srcOrd="0" destOrd="0" presId="urn:microsoft.com/office/officeart/2005/8/layout/default"/>
    <dgm:cxn modelId="{90C2529F-7E3B-44C0-9760-B96CA5923AA7}" srcId="{1D60473C-5CE7-41AA-8605-6D3A0B18413B}" destId="{B2722C31-FE25-4867-8880-43CD0B998E54}" srcOrd="7" destOrd="0" parTransId="{319D481E-967E-4B54-B93C-32BBD8CE8CC3}" sibTransId="{07BFC810-C644-4BDF-9536-9A5EC4A985EA}"/>
    <dgm:cxn modelId="{59E2DCC6-BB7A-4AFC-949A-42CBE8D4237E}" type="presOf" srcId="{02B094E3-1C18-4231-AFC1-968C48A99E7A}" destId="{4882CCB9-CD1A-4954-9240-E41940FD4CAD}" srcOrd="0" destOrd="0" presId="urn:microsoft.com/office/officeart/2005/8/layout/default"/>
    <dgm:cxn modelId="{CF7F5EC7-62BC-492E-96C5-94C08D731686}" type="presOf" srcId="{1D60473C-5CE7-41AA-8605-6D3A0B18413B}" destId="{9F87481A-EEC5-48B3-87C0-07510F0FAE5D}" srcOrd="0" destOrd="0" presId="urn:microsoft.com/office/officeart/2005/8/layout/default"/>
    <dgm:cxn modelId="{24CAFCCC-1065-4680-A01B-E112F6C9B331}" srcId="{1D60473C-5CE7-41AA-8605-6D3A0B18413B}" destId="{13086783-660E-4FFB-B736-D5749C2D9B90}" srcOrd="5" destOrd="0" parTransId="{EE1D3AAB-81A6-42A6-B563-6367CDB0377D}" sibTransId="{CC27E72C-95A2-4982-A80D-D1739DE0BFF7}"/>
    <dgm:cxn modelId="{A0867ED7-6966-4C19-8440-505E35E063A9}" srcId="{1D60473C-5CE7-41AA-8605-6D3A0B18413B}" destId="{383FBEF8-AEAE-48AB-B427-2F64D937D0B2}" srcOrd="1" destOrd="0" parTransId="{502CB9D5-B83C-4569-89F6-69F89C917EE0}" sibTransId="{CFAB9DD8-8E03-4D77-8C2E-059060C1E50B}"/>
    <dgm:cxn modelId="{B2A8EDD9-994A-4F06-BD77-BA284448FA28}" srcId="{1D60473C-5CE7-41AA-8605-6D3A0B18413B}" destId="{01281941-05E5-4C2D-8A32-4308ABDF88F2}" srcOrd="8" destOrd="0" parTransId="{0F892879-72A7-4214-845C-2DB44A1B8F35}" sibTransId="{C6CBE2F3-54E2-4F79-AF98-116994998B5D}"/>
    <dgm:cxn modelId="{4B107DDB-FA41-4C7F-80A9-4D01ED68420C}" srcId="{1D60473C-5CE7-41AA-8605-6D3A0B18413B}" destId="{1EE7C259-C6AF-4C28-86EA-1FD079216B34}" srcOrd="4" destOrd="0" parTransId="{1B0A6761-AB7A-45CA-8358-4D74B31862B5}" sibTransId="{60D9A179-F9F1-4596-9F84-55442B89479D}"/>
    <dgm:cxn modelId="{D41B82DC-4DBC-431E-8D3E-797A2F32C132}" type="presOf" srcId="{80491DF6-71AE-461A-A9BE-F4B329727823}" destId="{0B690BF0-D431-4AA1-BB68-BFE1C730638E}" srcOrd="0" destOrd="0" presId="urn:microsoft.com/office/officeart/2005/8/layout/default"/>
    <dgm:cxn modelId="{762B64E2-15C8-481C-9067-E03F8E2A1277}" srcId="{1D60473C-5CE7-41AA-8605-6D3A0B18413B}" destId="{F9C26135-ACF4-44BC-B3EC-8CAAE8F0D95E}" srcOrd="0" destOrd="0" parTransId="{4798BB10-78EB-4FB5-9328-32B02FD9D4D3}" sibTransId="{5A43D3B1-D3C4-43E4-BD2F-E624F7A9095C}"/>
    <dgm:cxn modelId="{0BA238F6-C714-40D4-B05B-11C59EAFF89C}" type="presOf" srcId="{D7F844AB-DEAB-4161-B7AD-49ABE7270B91}" destId="{B00F22FD-CE7B-4DB2-AB37-0E873232A0B9}" srcOrd="0" destOrd="0" presId="urn:microsoft.com/office/officeart/2005/8/layout/default"/>
    <dgm:cxn modelId="{18AD25FA-C1B1-4909-BB29-7C7BE2538906}" type="presOf" srcId="{13086783-660E-4FFB-B736-D5749C2D9B90}" destId="{88FED8A4-0124-4986-A99A-8DC8CDA51963}" srcOrd="0" destOrd="0" presId="urn:microsoft.com/office/officeart/2005/8/layout/default"/>
    <dgm:cxn modelId="{A1D0B9FA-B7F6-4BFD-AC23-A4A75370D7D0}" srcId="{1D60473C-5CE7-41AA-8605-6D3A0B18413B}" destId="{02B094E3-1C18-4231-AFC1-968C48A99E7A}" srcOrd="2" destOrd="0" parTransId="{8799C36E-DC86-4BA9-8FF1-EAB690F5557B}" sibTransId="{11A7912D-3ACB-46C2-88FB-07B8C7396A79}"/>
    <dgm:cxn modelId="{330E69FC-5AC3-42DB-B9B1-041157BDDC7F}" type="presOf" srcId="{1EE7C259-C6AF-4C28-86EA-1FD079216B34}" destId="{8D549433-67EE-4E1E-AE63-0526B6D3F931}" srcOrd="0" destOrd="0" presId="urn:microsoft.com/office/officeart/2005/8/layout/default"/>
    <dgm:cxn modelId="{43E8CEA1-D539-4BED-B497-7C5BD30B8D0B}" type="presParOf" srcId="{9F87481A-EEC5-48B3-87C0-07510F0FAE5D}" destId="{A7864EEE-667F-431D-B46B-409AE9198FED}" srcOrd="0" destOrd="0" presId="urn:microsoft.com/office/officeart/2005/8/layout/default"/>
    <dgm:cxn modelId="{BF59CA7F-C9E0-4F48-82FD-9358DECA7E71}" type="presParOf" srcId="{9F87481A-EEC5-48B3-87C0-07510F0FAE5D}" destId="{61DD8AF2-D5FF-41C6-9723-7537EAB2DB59}" srcOrd="1" destOrd="0" presId="urn:microsoft.com/office/officeart/2005/8/layout/default"/>
    <dgm:cxn modelId="{D2791449-5004-4E67-9EEF-B6E52F40C732}" type="presParOf" srcId="{9F87481A-EEC5-48B3-87C0-07510F0FAE5D}" destId="{28250B4D-B25F-4FBE-9DD3-42F27972358D}" srcOrd="2" destOrd="0" presId="urn:microsoft.com/office/officeart/2005/8/layout/default"/>
    <dgm:cxn modelId="{B0256D27-51BB-451E-B8D8-108D725D9C1E}" type="presParOf" srcId="{9F87481A-EEC5-48B3-87C0-07510F0FAE5D}" destId="{4FF73B44-1C99-4C4B-A97D-8C551362C4C5}" srcOrd="3" destOrd="0" presId="urn:microsoft.com/office/officeart/2005/8/layout/default"/>
    <dgm:cxn modelId="{4D2620DB-D70C-41AE-9D14-5E92BD1C9BB4}" type="presParOf" srcId="{9F87481A-EEC5-48B3-87C0-07510F0FAE5D}" destId="{4882CCB9-CD1A-4954-9240-E41940FD4CAD}" srcOrd="4" destOrd="0" presId="urn:microsoft.com/office/officeart/2005/8/layout/default"/>
    <dgm:cxn modelId="{28C3CFD1-5793-42DD-ABEF-00073B569329}" type="presParOf" srcId="{9F87481A-EEC5-48B3-87C0-07510F0FAE5D}" destId="{56CCA752-C39F-4B2A-A4ED-27312FD73893}" srcOrd="5" destOrd="0" presId="urn:microsoft.com/office/officeart/2005/8/layout/default"/>
    <dgm:cxn modelId="{84529253-DB30-4A9A-8FF9-311F7FD18729}" type="presParOf" srcId="{9F87481A-EEC5-48B3-87C0-07510F0FAE5D}" destId="{1DC60AC3-9C29-4E06-8479-7E7D88583D9B}" srcOrd="6" destOrd="0" presId="urn:microsoft.com/office/officeart/2005/8/layout/default"/>
    <dgm:cxn modelId="{CD8EBC47-F1EA-4112-B092-9B66D36A2515}" type="presParOf" srcId="{9F87481A-EEC5-48B3-87C0-07510F0FAE5D}" destId="{F56F6A19-3687-4570-95C7-C82A9CF53FAC}" srcOrd="7" destOrd="0" presId="urn:microsoft.com/office/officeart/2005/8/layout/default"/>
    <dgm:cxn modelId="{1BBCF8A6-0F3D-408C-BE5F-E78A01C2FA85}" type="presParOf" srcId="{9F87481A-EEC5-48B3-87C0-07510F0FAE5D}" destId="{8D549433-67EE-4E1E-AE63-0526B6D3F931}" srcOrd="8" destOrd="0" presId="urn:microsoft.com/office/officeart/2005/8/layout/default"/>
    <dgm:cxn modelId="{13C020E4-3440-48BD-8BBB-C1240ED4D33D}" type="presParOf" srcId="{9F87481A-EEC5-48B3-87C0-07510F0FAE5D}" destId="{DC61AB34-AD80-4663-8BF1-9C3C60C448E0}" srcOrd="9" destOrd="0" presId="urn:microsoft.com/office/officeart/2005/8/layout/default"/>
    <dgm:cxn modelId="{4C18C29F-8F9B-4A41-B03F-1F5588D1736A}" type="presParOf" srcId="{9F87481A-EEC5-48B3-87C0-07510F0FAE5D}" destId="{88FED8A4-0124-4986-A99A-8DC8CDA51963}" srcOrd="10" destOrd="0" presId="urn:microsoft.com/office/officeart/2005/8/layout/default"/>
    <dgm:cxn modelId="{5808C684-35A8-49C0-85D2-D44777ABC1DA}" type="presParOf" srcId="{9F87481A-EEC5-48B3-87C0-07510F0FAE5D}" destId="{36468F08-7DF4-44E9-885C-55AB00803A2F}" srcOrd="11" destOrd="0" presId="urn:microsoft.com/office/officeart/2005/8/layout/default"/>
    <dgm:cxn modelId="{C15C555C-3D65-4306-9060-CDBF26EBF914}" type="presParOf" srcId="{9F87481A-EEC5-48B3-87C0-07510F0FAE5D}" destId="{0B690BF0-D431-4AA1-BB68-BFE1C730638E}" srcOrd="12" destOrd="0" presId="urn:microsoft.com/office/officeart/2005/8/layout/default"/>
    <dgm:cxn modelId="{53B85595-BDB4-4CB8-ADEA-87DDB3A12E95}" type="presParOf" srcId="{9F87481A-EEC5-48B3-87C0-07510F0FAE5D}" destId="{0B5BA6F2-6294-4791-8D91-ECAAC24B36B5}" srcOrd="13" destOrd="0" presId="urn:microsoft.com/office/officeart/2005/8/layout/default"/>
    <dgm:cxn modelId="{2743E974-E6FA-442A-9B45-8524F9364E8A}" type="presParOf" srcId="{9F87481A-EEC5-48B3-87C0-07510F0FAE5D}" destId="{0C3CED8A-2714-4253-902A-33DDA0B4CED3}" srcOrd="14" destOrd="0" presId="urn:microsoft.com/office/officeart/2005/8/layout/default"/>
    <dgm:cxn modelId="{F665DBDF-056E-4764-9DA2-73927218870A}" type="presParOf" srcId="{9F87481A-EEC5-48B3-87C0-07510F0FAE5D}" destId="{65AAFF59-DFD7-47D0-BB12-0C31BF15C975}" srcOrd="15" destOrd="0" presId="urn:microsoft.com/office/officeart/2005/8/layout/default"/>
    <dgm:cxn modelId="{30C5ABA0-9118-4B89-B147-3E4CBF261770}" type="presParOf" srcId="{9F87481A-EEC5-48B3-87C0-07510F0FAE5D}" destId="{ABF0347E-F0AB-4979-B654-7F173685DC86}" srcOrd="16" destOrd="0" presId="urn:microsoft.com/office/officeart/2005/8/layout/default"/>
    <dgm:cxn modelId="{051F0C4C-8EC6-4044-B29E-5C33C384DB20}" type="presParOf" srcId="{9F87481A-EEC5-48B3-87C0-07510F0FAE5D}" destId="{0FFD714F-2FEC-4ABB-8191-77F2732176DE}" srcOrd="17" destOrd="0" presId="urn:microsoft.com/office/officeart/2005/8/layout/default"/>
    <dgm:cxn modelId="{61E46733-7EEB-4511-95FF-B3A25DEA3AEC}" type="presParOf" srcId="{9F87481A-EEC5-48B3-87C0-07510F0FAE5D}" destId="{B00F22FD-CE7B-4DB2-AB37-0E873232A0B9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60473C-5CE7-41AA-8605-6D3A0B18413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C26135-ACF4-44BC-B3EC-8CAAE8F0D95E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Dépression</a:t>
          </a:r>
          <a:endParaRPr lang="en-US" dirty="0">
            <a:solidFill>
              <a:schemeClr val="bg1"/>
            </a:solidFill>
          </a:endParaRPr>
        </a:p>
      </dgm:t>
    </dgm:pt>
    <dgm:pt modelId="{4798BB10-78EB-4FB5-9328-32B02FD9D4D3}" type="parTrans" cxnId="{762B64E2-15C8-481C-9067-E03F8E2A1277}">
      <dgm:prSet/>
      <dgm:spPr/>
      <dgm:t>
        <a:bodyPr/>
        <a:lstStyle/>
        <a:p>
          <a:endParaRPr lang="en-US"/>
        </a:p>
      </dgm:t>
    </dgm:pt>
    <dgm:pt modelId="{5A43D3B1-D3C4-43E4-BD2F-E624F7A9095C}" type="sibTrans" cxnId="{762B64E2-15C8-481C-9067-E03F8E2A1277}">
      <dgm:prSet/>
      <dgm:spPr/>
      <dgm:t>
        <a:bodyPr/>
        <a:lstStyle/>
        <a:p>
          <a:endParaRPr lang="en-US"/>
        </a:p>
      </dgm:t>
    </dgm:pt>
    <dgm:pt modelId="{383FBEF8-AEAE-48AB-B427-2F64D937D0B2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Anxiété</a:t>
          </a:r>
          <a:r>
            <a:rPr lang="en-US" dirty="0">
              <a:solidFill>
                <a:schemeClr val="bg1"/>
              </a:solidFill>
            </a:rPr>
            <a:t>, </a:t>
          </a:r>
          <a:r>
            <a:rPr lang="en-US" dirty="0" err="1">
              <a:solidFill>
                <a:schemeClr val="bg1"/>
              </a:solidFill>
            </a:rPr>
            <a:t>peur</a:t>
          </a:r>
          <a:endParaRPr lang="en-US" dirty="0">
            <a:solidFill>
              <a:schemeClr val="bg1"/>
            </a:solidFill>
          </a:endParaRPr>
        </a:p>
      </dgm:t>
    </dgm:pt>
    <dgm:pt modelId="{502CB9D5-B83C-4569-89F6-69F89C917EE0}" type="parTrans" cxnId="{A0867ED7-6966-4C19-8440-505E35E063A9}">
      <dgm:prSet/>
      <dgm:spPr/>
      <dgm:t>
        <a:bodyPr/>
        <a:lstStyle/>
        <a:p>
          <a:endParaRPr lang="en-US"/>
        </a:p>
      </dgm:t>
    </dgm:pt>
    <dgm:pt modelId="{CFAB9DD8-8E03-4D77-8C2E-059060C1E50B}" type="sibTrans" cxnId="{A0867ED7-6966-4C19-8440-505E35E063A9}">
      <dgm:prSet/>
      <dgm:spPr/>
      <dgm:t>
        <a:bodyPr/>
        <a:lstStyle/>
        <a:p>
          <a:endParaRPr lang="en-US"/>
        </a:p>
      </dgm:t>
    </dgm:pt>
    <dgm:pt modelId="{02B094E3-1C18-4231-AFC1-968C48A99E7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Blâme</a:t>
          </a:r>
          <a:r>
            <a:rPr lang="en-US" dirty="0">
              <a:solidFill>
                <a:schemeClr val="bg1"/>
              </a:solidFill>
            </a:rPr>
            <a:t> de </a:t>
          </a:r>
          <a:r>
            <a:rPr lang="en-US" dirty="0" err="1">
              <a:solidFill>
                <a:schemeClr val="bg1"/>
              </a:solidFill>
            </a:rPr>
            <a:t>soi</a:t>
          </a:r>
          <a:endParaRPr lang="en-US" dirty="0">
            <a:solidFill>
              <a:schemeClr val="bg1"/>
            </a:solidFill>
          </a:endParaRPr>
        </a:p>
      </dgm:t>
    </dgm:pt>
    <dgm:pt modelId="{8799C36E-DC86-4BA9-8FF1-EAB690F5557B}" type="parTrans" cxnId="{A1D0B9FA-B7F6-4BFD-AC23-A4A75370D7D0}">
      <dgm:prSet/>
      <dgm:spPr/>
      <dgm:t>
        <a:bodyPr/>
        <a:lstStyle/>
        <a:p>
          <a:endParaRPr lang="en-US"/>
        </a:p>
      </dgm:t>
    </dgm:pt>
    <dgm:pt modelId="{11A7912D-3ACB-46C2-88FB-07B8C7396A79}" type="sibTrans" cxnId="{A1D0B9FA-B7F6-4BFD-AC23-A4A75370D7D0}">
      <dgm:prSet/>
      <dgm:spPr/>
      <dgm:t>
        <a:bodyPr/>
        <a:lstStyle/>
        <a:p>
          <a:endParaRPr lang="en-US"/>
        </a:p>
      </dgm:t>
    </dgm:pt>
    <dgm:pt modelId="{16C837DA-B52B-4B9F-9B8C-451B2C9E360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Honte</a:t>
          </a:r>
          <a:endParaRPr lang="en-US" dirty="0">
            <a:solidFill>
              <a:schemeClr val="bg1"/>
            </a:solidFill>
          </a:endParaRPr>
        </a:p>
      </dgm:t>
    </dgm:pt>
    <dgm:pt modelId="{3A8EC505-293F-419B-B7A2-D03FF0761221}" type="parTrans" cxnId="{C421A51F-38FD-4CEF-9BA8-E1E1C72E2263}">
      <dgm:prSet/>
      <dgm:spPr/>
      <dgm:t>
        <a:bodyPr/>
        <a:lstStyle/>
        <a:p>
          <a:endParaRPr lang="en-US"/>
        </a:p>
      </dgm:t>
    </dgm:pt>
    <dgm:pt modelId="{D5361445-C891-484B-9A41-15BC02D3F824}" type="sibTrans" cxnId="{C421A51F-38FD-4CEF-9BA8-E1E1C72E2263}">
      <dgm:prSet/>
      <dgm:spPr/>
      <dgm:t>
        <a:bodyPr/>
        <a:lstStyle/>
        <a:p>
          <a:endParaRPr lang="en-US"/>
        </a:p>
      </dgm:t>
    </dgm:pt>
    <dgm:pt modelId="{1EE7C259-C6AF-4C28-86EA-1FD079216B3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Haine</a:t>
          </a:r>
          <a:r>
            <a:rPr lang="en-US" dirty="0">
              <a:solidFill>
                <a:schemeClr val="bg1"/>
              </a:solidFill>
            </a:rPr>
            <a:t> de </a:t>
          </a:r>
          <a:r>
            <a:rPr lang="en-US" dirty="0" err="1">
              <a:solidFill>
                <a:schemeClr val="bg1"/>
              </a:solidFill>
            </a:rPr>
            <a:t>soi</a:t>
          </a:r>
          <a:endParaRPr lang="en-US" dirty="0">
            <a:solidFill>
              <a:schemeClr val="bg1"/>
            </a:solidFill>
          </a:endParaRPr>
        </a:p>
      </dgm:t>
    </dgm:pt>
    <dgm:pt modelId="{1B0A6761-AB7A-45CA-8358-4D74B31862B5}" type="parTrans" cxnId="{4B107DDB-FA41-4C7F-80A9-4D01ED68420C}">
      <dgm:prSet/>
      <dgm:spPr/>
      <dgm:t>
        <a:bodyPr/>
        <a:lstStyle/>
        <a:p>
          <a:endParaRPr lang="en-US"/>
        </a:p>
      </dgm:t>
    </dgm:pt>
    <dgm:pt modelId="{60D9A179-F9F1-4596-9F84-55442B89479D}" type="sibTrans" cxnId="{4B107DDB-FA41-4C7F-80A9-4D01ED68420C}">
      <dgm:prSet/>
      <dgm:spPr/>
      <dgm:t>
        <a:bodyPr/>
        <a:lstStyle/>
        <a:p>
          <a:endParaRPr lang="en-US"/>
        </a:p>
      </dgm:t>
    </dgm:pt>
    <dgm:pt modelId="{13086783-660E-4FFB-B736-D5749C2D9B9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Pensées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suicidaires</a:t>
          </a:r>
          <a:endParaRPr lang="en-US" dirty="0">
            <a:solidFill>
              <a:schemeClr val="bg1"/>
            </a:solidFill>
          </a:endParaRPr>
        </a:p>
      </dgm:t>
    </dgm:pt>
    <dgm:pt modelId="{EE1D3AAB-81A6-42A6-B563-6367CDB0377D}" type="parTrans" cxnId="{24CAFCCC-1065-4680-A01B-E112F6C9B331}">
      <dgm:prSet/>
      <dgm:spPr/>
      <dgm:t>
        <a:bodyPr/>
        <a:lstStyle/>
        <a:p>
          <a:endParaRPr lang="en-US"/>
        </a:p>
      </dgm:t>
    </dgm:pt>
    <dgm:pt modelId="{CC27E72C-95A2-4982-A80D-D1739DE0BFF7}" type="sibTrans" cxnId="{24CAFCCC-1065-4680-A01B-E112F6C9B331}">
      <dgm:prSet/>
      <dgm:spPr/>
      <dgm:t>
        <a:bodyPr/>
        <a:lstStyle/>
        <a:p>
          <a:endParaRPr lang="en-US"/>
        </a:p>
      </dgm:t>
    </dgm:pt>
    <dgm:pt modelId="{80491DF6-71AE-461A-A9BE-F4B32972782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Impact sur les enfants</a:t>
          </a:r>
        </a:p>
      </dgm:t>
    </dgm:pt>
    <dgm:pt modelId="{E99110D5-7E49-4F7E-A253-113E8E4B137D}" type="parTrans" cxnId="{B87F0F02-A873-481E-8D77-B3999E539840}">
      <dgm:prSet/>
      <dgm:spPr/>
      <dgm:t>
        <a:bodyPr/>
        <a:lstStyle/>
        <a:p>
          <a:endParaRPr lang="en-US"/>
        </a:p>
      </dgm:t>
    </dgm:pt>
    <dgm:pt modelId="{AB48BA56-471C-40A9-94AB-C28BD856FB5D}" type="sibTrans" cxnId="{B87F0F02-A873-481E-8D77-B3999E539840}">
      <dgm:prSet/>
      <dgm:spPr/>
      <dgm:t>
        <a:bodyPr/>
        <a:lstStyle/>
        <a:p>
          <a:endParaRPr lang="en-US"/>
        </a:p>
      </dgm:t>
    </dgm:pt>
    <dgm:pt modelId="{69C571C6-B3EF-45C0-8362-722BEABEA267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SSPT</a:t>
          </a:r>
        </a:p>
      </dgm:t>
    </dgm:pt>
    <dgm:pt modelId="{05F82A07-2312-41AA-BE2F-38C17E7A6837}" type="parTrans" cxnId="{2A09D378-AD14-4E4C-82AA-632FE2A7FD4D}">
      <dgm:prSet/>
      <dgm:spPr/>
      <dgm:t>
        <a:bodyPr/>
        <a:lstStyle/>
        <a:p>
          <a:endParaRPr lang="en-US"/>
        </a:p>
      </dgm:t>
    </dgm:pt>
    <dgm:pt modelId="{EEF587FC-0B3E-457B-970B-430816B6DA33}" type="sibTrans" cxnId="{2A09D378-AD14-4E4C-82AA-632FE2A7FD4D}">
      <dgm:prSet/>
      <dgm:spPr/>
      <dgm:t>
        <a:bodyPr/>
        <a:lstStyle/>
        <a:p>
          <a:endParaRPr lang="en-US"/>
        </a:p>
      </dgm:t>
    </dgm:pt>
    <dgm:pt modelId="{9F87481A-EEC5-48B3-87C0-07510F0FAE5D}" type="pres">
      <dgm:prSet presAssocID="{1D60473C-5CE7-41AA-8605-6D3A0B18413B}" presName="diagram" presStyleCnt="0">
        <dgm:presLayoutVars>
          <dgm:dir/>
          <dgm:resizeHandles val="exact"/>
        </dgm:presLayoutVars>
      </dgm:prSet>
      <dgm:spPr/>
    </dgm:pt>
    <dgm:pt modelId="{C51BED19-0E12-4B4D-B3CD-47D1AF364437}" type="pres">
      <dgm:prSet presAssocID="{69C571C6-B3EF-45C0-8362-722BEABEA267}" presName="node" presStyleLbl="node1" presStyleIdx="0" presStyleCnt="8">
        <dgm:presLayoutVars>
          <dgm:bulletEnabled val="1"/>
        </dgm:presLayoutVars>
      </dgm:prSet>
      <dgm:spPr/>
    </dgm:pt>
    <dgm:pt modelId="{FE122724-EF46-4B8A-BAED-34D6590F5AB7}" type="pres">
      <dgm:prSet presAssocID="{EEF587FC-0B3E-457B-970B-430816B6DA33}" presName="sibTrans" presStyleCnt="0"/>
      <dgm:spPr/>
    </dgm:pt>
    <dgm:pt modelId="{A7864EEE-667F-431D-B46B-409AE9198FED}" type="pres">
      <dgm:prSet presAssocID="{F9C26135-ACF4-44BC-B3EC-8CAAE8F0D95E}" presName="node" presStyleLbl="node1" presStyleIdx="1" presStyleCnt="8">
        <dgm:presLayoutVars>
          <dgm:bulletEnabled val="1"/>
        </dgm:presLayoutVars>
      </dgm:prSet>
      <dgm:spPr/>
    </dgm:pt>
    <dgm:pt modelId="{61DD8AF2-D5FF-41C6-9723-7537EAB2DB59}" type="pres">
      <dgm:prSet presAssocID="{5A43D3B1-D3C4-43E4-BD2F-E624F7A9095C}" presName="sibTrans" presStyleCnt="0"/>
      <dgm:spPr/>
    </dgm:pt>
    <dgm:pt modelId="{28250B4D-B25F-4FBE-9DD3-42F27972358D}" type="pres">
      <dgm:prSet presAssocID="{383FBEF8-AEAE-48AB-B427-2F64D937D0B2}" presName="node" presStyleLbl="node1" presStyleIdx="2" presStyleCnt="8">
        <dgm:presLayoutVars>
          <dgm:bulletEnabled val="1"/>
        </dgm:presLayoutVars>
      </dgm:prSet>
      <dgm:spPr/>
    </dgm:pt>
    <dgm:pt modelId="{4FF73B44-1C99-4C4B-A97D-8C551362C4C5}" type="pres">
      <dgm:prSet presAssocID="{CFAB9DD8-8E03-4D77-8C2E-059060C1E50B}" presName="sibTrans" presStyleCnt="0"/>
      <dgm:spPr/>
    </dgm:pt>
    <dgm:pt modelId="{4882CCB9-CD1A-4954-9240-E41940FD4CAD}" type="pres">
      <dgm:prSet presAssocID="{02B094E3-1C18-4231-AFC1-968C48A99E7A}" presName="node" presStyleLbl="node1" presStyleIdx="3" presStyleCnt="8">
        <dgm:presLayoutVars>
          <dgm:bulletEnabled val="1"/>
        </dgm:presLayoutVars>
      </dgm:prSet>
      <dgm:spPr/>
    </dgm:pt>
    <dgm:pt modelId="{56CCA752-C39F-4B2A-A4ED-27312FD73893}" type="pres">
      <dgm:prSet presAssocID="{11A7912D-3ACB-46C2-88FB-07B8C7396A79}" presName="sibTrans" presStyleCnt="0"/>
      <dgm:spPr/>
    </dgm:pt>
    <dgm:pt modelId="{1DC60AC3-9C29-4E06-8479-7E7D88583D9B}" type="pres">
      <dgm:prSet presAssocID="{16C837DA-B52B-4B9F-9B8C-451B2C9E3604}" presName="node" presStyleLbl="node1" presStyleIdx="4" presStyleCnt="8">
        <dgm:presLayoutVars>
          <dgm:bulletEnabled val="1"/>
        </dgm:presLayoutVars>
      </dgm:prSet>
      <dgm:spPr/>
    </dgm:pt>
    <dgm:pt modelId="{F56F6A19-3687-4570-95C7-C82A9CF53FAC}" type="pres">
      <dgm:prSet presAssocID="{D5361445-C891-484B-9A41-15BC02D3F824}" presName="sibTrans" presStyleCnt="0"/>
      <dgm:spPr/>
    </dgm:pt>
    <dgm:pt modelId="{8D549433-67EE-4E1E-AE63-0526B6D3F931}" type="pres">
      <dgm:prSet presAssocID="{1EE7C259-C6AF-4C28-86EA-1FD079216B34}" presName="node" presStyleLbl="node1" presStyleIdx="5" presStyleCnt="8">
        <dgm:presLayoutVars>
          <dgm:bulletEnabled val="1"/>
        </dgm:presLayoutVars>
      </dgm:prSet>
      <dgm:spPr/>
    </dgm:pt>
    <dgm:pt modelId="{DC61AB34-AD80-4663-8BF1-9C3C60C448E0}" type="pres">
      <dgm:prSet presAssocID="{60D9A179-F9F1-4596-9F84-55442B89479D}" presName="sibTrans" presStyleCnt="0"/>
      <dgm:spPr/>
    </dgm:pt>
    <dgm:pt modelId="{88FED8A4-0124-4986-A99A-8DC8CDA51963}" type="pres">
      <dgm:prSet presAssocID="{13086783-660E-4FFB-B736-D5749C2D9B90}" presName="node" presStyleLbl="node1" presStyleIdx="6" presStyleCnt="8">
        <dgm:presLayoutVars>
          <dgm:bulletEnabled val="1"/>
        </dgm:presLayoutVars>
      </dgm:prSet>
      <dgm:spPr/>
    </dgm:pt>
    <dgm:pt modelId="{36468F08-7DF4-44E9-885C-55AB00803A2F}" type="pres">
      <dgm:prSet presAssocID="{CC27E72C-95A2-4982-A80D-D1739DE0BFF7}" presName="sibTrans" presStyleCnt="0"/>
      <dgm:spPr/>
    </dgm:pt>
    <dgm:pt modelId="{0B690BF0-D431-4AA1-BB68-BFE1C730638E}" type="pres">
      <dgm:prSet presAssocID="{80491DF6-71AE-461A-A9BE-F4B329727823}" presName="node" presStyleLbl="node1" presStyleIdx="7" presStyleCnt="8">
        <dgm:presLayoutVars>
          <dgm:bulletEnabled val="1"/>
        </dgm:presLayoutVars>
      </dgm:prSet>
      <dgm:spPr/>
    </dgm:pt>
  </dgm:ptLst>
  <dgm:cxnLst>
    <dgm:cxn modelId="{B87F0F02-A873-481E-8D77-B3999E539840}" srcId="{1D60473C-5CE7-41AA-8605-6D3A0B18413B}" destId="{80491DF6-71AE-461A-A9BE-F4B329727823}" srcOrd="7" destOrd="0" parTransId="{E99110D5-7E49-4F7E-A253-113E8E4B137D}" sibTransId="{AB48BA56-471C-40A9-94AB-C28BD856FB5D}"/>
    <dgm:cxn modelId="{C7727F15-7C48-44AE-A768-208EE27AC5BF}" type="presOf" srcId="{1EE7C259-C6AF-4C28-86EA-1FD079216B34}" destId="{8D549433-67EE-4E1E-AE63-0526B6D3F931}" srcOrd="0" destOrd="0" presId="urn:microsoft.com/office/officeart/2005/8/layout/default"/>
    <dgm:cxn modelId="{C421A51F-38FD-4CEF-9BA8-E1E1C72E2263}" srcId="{1D60473C-5CE7-41AA-8605-6D3A0B18413B}" destId="{16C837DA-B52B-4B9F-9B8C-451B2C9E3604}" srcOrd="4" destOrd="0" parTransId="{3A8EC505-293F-419B-B7A2-D03FF0761221}" sibTransId="{D5361445-C891-484B-9A41-15BC02D3F824}"/>
    <dgm:cxn modelId="{2A09D378-AD14-4E4C-82AA-632FE2A7FD4D}" srcId="{1D60473C-5CE7-41AA-8605-6D3A0B18413B}" destId="{69C571C6-B3EF-45C0-8362-722BEABEA267}" srcOrd="0" destOrd="0" parTransId="{05F82A07-2312-41AA-BE2F-38C17E7A6837}" sibTransId="{EEF587FC-0B3E-457B-970B-430816B6DA33}"/>
    <dgm:cxn modelId="{C4E28E92-AFFD-43DC-9FED-7852DAEF39A4}" type="presOf" srcId="{02B094E3-1C18-4231-AFC1-968C48A99E7A}" destId="{4882CCB9-CD1A-4954-9240-E41940FD4CAD}" srcOrd="0" destOrd="0" presId="urn:microsoft.com/office/officeart/2005/8/layout/default"/>
    <dgm:cxn modelId="{9007F493-42B1-46F4-8BD6-44BA48303BD7}" type="presOf" srcId="{1D60473C-5CE7-41AA-8605-6D3A0B18413B}" destId="{9F87481A-EEC5-48B3-87C0-07510F0FAE5D}" srcOrd="0" destOrd="0" presId="urn:microsoft.com/office/officeart/2005/8/layout/default"/>
    <dgm:cxn modelId="{DEADA29B-44DC-49C0-8F6C-9EBB08DD8EB2}" type="presOf" srcId="{F9C26135-ACF4-44BC-B3EC-8CAAE8F0D95E}" destId="{A7864EEE-667F-431D-B46B-409AE9198FED}" srcOrd="0" destOrd="0" presId="urn:microsoft.com/office/officeart/2005/8/layout/default"/>
    <dgm:cxn modelId="{7FC2939E-C648-4C65-9852-28182AC536DD}" type="presOf" srcId="{16C837DA-B52B-4B9F-9B8C-451B2C9E3604}" destId="{1DC60AC3-9C29-4E06-8479-7E7D88583D9B}" srcOrd="0" destOrd="0" presId="urn:microsoft.com/office/officeart/2005/8/layout/default"/>
    <dgm:cxn modelId="{E48A2FA6-D1F9-45D5-B8D6-31EF133DBB76}" type="presOf" srcId="{13086783-660E-4FFB-B736-D5749C2D9B90}" destId="{88FED8A4-0124-4986-A99A-8DC8CDA51963}" srcOrd="0" destOrd="0" presId="urn:microsoft.com/office/officeart/2005/8/layout/default"/>
    <dgm:cxn modelId="{1DB705C8-A249-492C-9655-25A2395DECE3}" type="presOf" srcId="{80491DF6-71AE-461A-A9BE-F4B329727823}" destId="{0B690BF0-D431-4AA1-BB68-BFE1C730638E}" srcOrd="0" destOrd="0" presId="urn:microsoft.com/office/officeart/2005/8/layout/default"/>
    <dgm:cxn modelId="{24CAFCCC-1065-4680-A01B-E112F6C9B331}" srcId="{1D60473C-5CE7-41AA-8605-6D3A0B18413B}" destId="{13086783-660E-4FFB-B736-D5749C2D9B90}" srcOrd="6" destOrd="0" parTransId="{EE1D3AAB-81A6-42A6-B563-6367CDB0377D}" sibTransId="{CC27E72C-95A2-4982-A80D-D1739DE0BFF7}"/>
    <dgm:cxn modelId="{A0867ED7-6966-4C19-8440-505E35E063A9}" srcId="{1D60473C-5CE7-41AA-8605-6D3A0B18413B}" destId="{383FBEF8-AEAE-48AB-B427-2F64D937D0B2}" srcOrd="2" destOrd="0" parTransId="{502CB9D5-B83C-4569-89F6-69F89C917EE0}" sibTransId="{CFAB9DD8-8E03-4D77-8C2E-059060C1E50B}"/>
    <dgm:cxn modelId="{4B107DDB-FA41-4C7F-80A9-4D01ED68420C}" srcId="{1D60473C-5CE7-41AA-8605-6D3A0B18413B}" destId="{1EE7C259-C6AF-4C28-86EA-1FD079216B34}" srcOrd="5" destOrd="0" parTransId="{1B0A6761-AB7A-45CA-8358-4D74B31862B5}" sibTransId="{60D9A179-F9F1-4596-9F84-55442B89479D}"/>
    <dgm:cxn modelId="{4FA53AE0-E437-4EB4-A731-08D04E5D815D}" type="presOf" srcId="{383FBEF8-AEAE-48AB-B427-2F64D937D0B2}" destId="{28250B4D-B25F-4FBE-9DD3-42F27972358D}" srcOrd="0" destOrd="0" presId="urn:microsoft.com/office/officeart/2005/8/layout/default"/>
    <dgm:cxn modelId="{762B64E2-15C8-481C-9067-E03F8E2A1277}" srcId="{1D60473C-5CE7-41AA-8605-6D3A0B18413B}" destId="{F9C26135-ACF4-44BC-B3EC-8CAAE8F0D95E}" srcOrd="1" destOrd="0" parTransId="{4798BB10-78EB-4FB5-9328-32B02FD9D4D3}" sibTransId="{5A43D3B1-D3C4-43E4-BD2F-E624F7A9095C}"/>
    <dgm:cxn modelId="{ECBB99F4-A5E0-47DD-A8FF-E05C10C3488C}" type="presOf" srcId="{69C571C6-B3EF-45C0-8362-722BEABEA267}" destId="{C51BED19-0E12-4B4D-B3CD-47D1AF364437}" srcOrd="0" destOrd="0" presId="urn:microsoft.com/office/officeart/2005/8/layout/default"/>
    <dgm:cxn modelId="{A1D0B9FA-B7F6-4BFD-AC23-A4A75370D7D0}" srcId="{1D60473C-5CE7-41AA-8605-6D3A0B18413B}" destId="{02B094E3-1C18-4231-AFC1-968C48A99E7A}" srcOrd="3" destOrd="0" parTransId="{8799C36E-DC86-4BA9-8FF1-EAB690F5557B}" sibTransId="{11A7912D-3ACB-46C2-88FB-07B8C7396A79}"/>
    <dgm:cxn modelId="{A2B8D71B-4E34-4D42-8BA3-EA249E1E4B53}" type="presParOf" srcId="{9F87481A-EEC5-48B3-87C0-07510F0FAE5D}" destId="{C51BED19-0E12-4B4D-B3CD-47D1AF364437}" srcOrd="0" destOrd="0" presId="urn:microsoft.com/office/officeart/2005/8/layout/default"/>
    <dgm:cxn modelId="{6AEA275B-3875-4F23-8A4F-444F232DC432}" type="presParOf" srcId="{9F87481A-EEC5-48B3-87C0-07510F0FAE5D}" destId="{FE122724-EF46-4B8A-BAED-34D6590F5AB7}" srcOrd="1" destOrd="0" presId="urn:microsoft.com/office/officeart/2005/8/layout/default"/>
    <dgm:cxn modelId="{F3672874-5B04-4448-BB69-CFED549DC029}" type="presParOf" srcId="{9F87481A-EEC5-48B3-87C0-07510F0FAE5D}" destId="{A7864EEE-667F-431D-B46B-409AE9198FED}" srcOrd="2" destOrd="0" presId="urn:microsoft.com/office/officeart/2005/8/layout/default"/>
    <dgm:cxn modelId="{C267D507-2529-45D4-A737-F42D37C501BD}" type="presParOf" srcId="{9F87481A-EEC5-48B3-87C0-07510F0FAE5D}" destId="{61DD8AF2-D5FF-41C6-9723-7537EAB2DB59}" srcOrd="3" destOrd="0" presId="urn:microsoft.com/office/officeart/2005/8/layout/default"/>
    <dgm:cxn modelId="{3A806C51-EAF8-4CA7-ABAA-A0D5C7619BA3}" type="presParOf" srcId="{9F87481A-EEC5-48B3-87C0-07510F0FAE5D}" destId="{28250B4D-B25F-4FBE-9DD3-42F27972358D}" srcOrd="4" destOrd="0" presId="urn:microsoft.com/office/officeart/2005/8/layout/default"/>
    <dgm:cxn modelId="{E45374FC-478C-439F-A8AB-D2E7851E2ED0}" type="presParOf" srcId="{9F87481A-EEC5-48B3-87C0-07510F0FAE5D}" destId="{4FF73B44-1C99-4C4B-A97D-8C551362C4C5}" srcOrd="5" destOrd="0" presId="urn:microsoft.com/office/officeart/2005/8/layout/default"/>
    <dgm:cxn modelId="{C104E883-07EB-4C00-B9C5-FBCB9B5F46A4}" type="presParOf" srcId="{9F87481A-EEC5-48B3-87C0-07510F0FAE5D}" destId="{4882CCB9-CD1A-4954-9240-E41940FD4CAD}" srcOrd="6" destOrd="0" presId="urn:microsoft.com/office/officeart/2005/8/layout/default"/>
    <dgm:cxn modelId="{736F55F1-5DE4-474F-ABC7-91B09D07790B}" type="presParOf" srcId="{9F87481A-EEC5-48B3-87C0-07510F0FAE5D}" destId="{56CCA752-C39F-4B2A-A4ED-27312FD73893}" srcOrd="7" destOrd="0" presId="urn:microsoft.com/office/officeart/2005/8/layout/default"/>
    <dgm:cxn modelId="{D72A7C94-6F03-4D65-81F9-1B07C2A6731F}" type="presParOf" srcId="{9F87481A-EEC5-48B3-87C0-07510F0FAE5D}" destId="{1DC60AC3-9C29-4E06-8479-7E7D88583D9B}" srcOrd="8" destOrd="0" presId="urn:microsoft.com/office/officeart/2005/8/layout/default"/>
    <dgm:cxn modelId="{5F61D1AB-FDDC-4345-B5F8-144B66B140FB}" type="presParOf" srcId="{9F87481A-EEC5-48B3-87C0-07510F0FAE5D}" destId="{F56F6A19-3687-4570-95C7-C82A9CF53FAC}" srcOrd="9" destOrd="0" presId="urn:microsoft.com/office/officeart/2005/8/layout/default"/>
    <dgm:cxn modelId="{282B32DF-27A8-481B-BD67-234632E417E1}" type="presParOf" srcId="{9F87481A-EEC5-48B3-87C0-07510F0FAE5D}" destId="{8D549433-67EE-4E1E-AE63-0526B6D3F931}" srcOrd="10" destOrd="0" presId="urn:microsoft.com/office/officeart/2005/8/layout/default"/>
    <dgm:cxn modelId="{3A73A4E9-166F-44BA-87C9-2B97F6F40624}" type="presParOf" srcId="{9F87481A-EEC5-48B3-87C0-07510F0FAE5D}" destId="{DC61AB34-AD80-4663-8BF1-9C3C60C448E0}" srcOrd="11" destOrd="0" presId="urn:microsoft.com/office/officeart/2005/8/layout/default"/>
    <dgm:cxn modelId="{DCE590E4-3306-4813-B8EE-1182D5CC9B5A}" type="presParOf" srcId="{9F87481A-EEC5-48B3-87C0-07510F0FAE5D}" destId="{88FED8A4-0124-4986-A99A-8DC8CDA51963}" srcOrd="12" destOrd="0" presId="urn:microsoft.com/office/officeart/2005/8/layout/default"/>
    <dgm:cxn modelId="{75EF7FEE-3632-46DE-A739-2DF830851BF7}" type="presParOf" srcId="{9F87481A-EEC5-48B3-87C0-07510F0FAE5D}" destId="{36468F08-7DF4-44E9-885C-55AB00803A2F}" srcOrd="13" destOrd="0" presId="urn:microsoft.com/office/officeart/2005/8/layout/default"/>
    <dgm:cxn modelId="{37855884-D9BC-47D5-B6A2-6370CFAD5575}" type="presParOf" srcId="{9F87481A-EEC5-48B3-87C0-07510F0FAE5D}" destId="{0B690BF0-D431-4AA1-BB68-BFE1C730638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60473C-5CE7-41AA-8605-6D3A0B18413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C26135-ACF4-44BC-B3EC-8CAAE8F0D95E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Isolation</a:t>
          </a:r>
        </a:p>
      </dgm:t>
    </dgm:pt>
    <dgm:pt modelId="{4798BB10-78EB-4FB5-9328-32B02FD9D4D3}" type="parTrans" cxnId="{762B64E2-15C8-481C-9067-E03F8E2A1277}">
      <dgm:prSet/>
      <dgm:spPr/>
      <dgm:t>
        <a:bodyPr/>
        <a:lstStyle/>
        <a:p>
          <a:endParaRPr lang="en-US"/>
        </a:p>
      </dgm:t>
    </dgm:pt>
    <dgm:pt modelId="{5A43D3B1-D3C4-43E4-BD2F-E624F7A9095C}" type="sibTrans" cxnId="{762B64E2-15C8-481C-9067-E03F8E2A1277}">
      <dgm:prSet/>
      <dgm:spPr/>
      <dgm:t>
        <a:bodyPr/>
        <a:lstStyle/>
        <a:p>
          <a:endParaRPr lang="en-US"/>
        </a:p>
      </dgm:t>
    </dgm:pt>
    <dgm:pt modelId="{383FBEF8-AEAE-48AB-B427-2F64D937D0B2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Éclatement</a:t>
          </a:r>
          <a:r>
            <a:rPr lang="en-US" dirty="0">
              <a:solidFill>
                <a:schemeClr val="bg1"/>
              </a:solidFill>
            </a:rPr>
            <a:t> de la </a:t>
          </a:r>
          <a:r>
            <a:rPr lang="en-US" dirty="0" err="1">
              <a:solidFill>
                <a:schemeClr val="bg1"/>
              </a:solidFill>
            </a:rPr>
            <a:t>famille</a:t>
          </a:r>
          <a:endParaRPr lang="en-US" dirty="0">
            <a:solidFill>
              <a:schemeClr val="bg1"/>
            </a:solidFill>
          </a:endParaRPr>
        </a:p>
      </dgm:t>
    </dgm:pt>
    <dgm:pt modelId="{502CB9D5-B83C-4569-89F6-69F89C917EE0}" type="parTrans" cxnId="{A0867ED7-6966-4C19-8440-505E35E063A9}">
      <dgm:prSet/>
      <dgm:spPr/>
      <dgm:t>
        <a:bodyPr/>
        <a:lstStyle/>
        <a:p>
          <a:endParaRPr lang="en-US"/>
        </a:p>
      </dgm:t>
    </dgm:pt>
    <dgm:pt modelId="{CFAB9DD8-8E03-4D77-8C2E-059060C1E50B}" type="sibTrans" cxnId="{A0867ED7-6966-4C19-8440-505E35E063A9}">
      <dgm:prSet/>
      <dgm:spPr/>
      <dgm:t>
        <a:bodyPr/>
        <a:lstStyle/>
        <a:p>
          <a:endParaRPr lang="en-US"/>
        </a:p>
      </dgm:t>
    </dgm:pt>
    <dgm:pt modelId="{02B094E3-1C18-4231-AFC1-968C48A99E7A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Rejet</a:t>
          </a:r>
          <a:r>
            <a:rPr lang="en-US" dirty="0">
              <a:solidFill>
                <a:schemeClr val="bg1"/>
              </a:solidFill>
            </a:rPr>
            <a:t>/ </a:t>
          </a:r>
          <a:r>
            <a:rPr lang="en-US" dirty="0" err="1">
              <a:solidFill>
                <a:schemeClr val="bg1"/>
              </a:solidFill>
            </a:rPr>
            <a:t>ostracisme</a:t>
          </a:r>
          <a:r>
            <a:rPr lang="en-US" dirty="0">
              <a:solidFill>
                <a:schemeClr val="bg1"/>
              </a:solidFill>
            </a:rPr>
            <a:t>  social</a:t>
          </a:r>
        </a:p>
      </dgm:t>
    </dgm:pt>
    <dgm:pt modelId="{8799C36E-DC86-4BA9-8FF1-EAB690F5557B}" type="parTrans" cxnId="{A1D0B9FA-B7F6-4BFD-AC23-A4A75370D7D0}">
      <dgm:prSet/>
      <dgm:spPr/>
      <dgm:t>
        <a:bodyPr/>
        <a:lstStyle/>
        <a:p>
          <a:endParaRPr lang="en-US"/>
        </a:p>
      </dgm:t>
    </dgm:pt>
    <dgm:pt modelId="{11A7912D-3ACB-46C2-88FB-07B8C7396A79}" type="sibTrans" cxnId="{A1D0B9FA-B7F6-4BFD-AC23-A4A75370D7D0}">
      <dgm:prSet/>
      <dgm:spPr/>
      <dgm:t>
        <a:bodyPr/>
        <a:lstStyle/>
        <a:p>
          <a:endParaRPr lang="en-US"/>
        </a:p>
      </dgm:t>
    </dgm:pt>
    <dgm:pt modelId="{16C837DA-B52B-4B9F-9B8C-451B2C9E3604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Stigmatisation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sociale</a:t>
          </a:r>
          <a:r>
            <a:rPr lang="en-US" dirty="0">
              <a:solidFill>
                <a:schemeClr val="bg1"/>
              </a:solidFill>
            </a:rPr>
            <a:t> </a:t>
          </a:r>
        </a:p>
      </dgm:t>
    </dgm:pt>
    <dgm:pt modelId="{3A8EC505-293F-419B-B7A2-D03FF0761221}" type="parTrans" cxnId="{C421A51F-38FD-4CEF-9BA8-E1E1C72E2263}">
      <dgm:prSet/>
      <dgm:spPr/>
      <dgm:t>
        <a:bodyPr/>
        <a:lstStyle/>
        <a:p>
          <a:endParaRPr lang="en-US"/>
        </a:p>
      </dgm:t>
    </dgm:pt>
    <dgm:pt modelId="{D5361445-C891-484B-9A41-15BC02D3F824}" type="sibTrans" cxnId="{C421A51F-38FD-4CEF-9BA8-E1E1C72E2263}">
      <dgm:prSet/>
      <dgm:spPr/>
      <dgm:t>
        <a:bodyPr/>
        <a:lstStyle/>
        <a:p>
          <a:endParaRPr lang="en-US"/>
        </a:p>
      </dgm:t>
    </dgm:pt>
    <dgm:pt modelId="{1EE7C259-C6AF-4C28-86EA-1FD079216B34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Retrait</a:t>
          </a:r>
          <a:r>
            <a:rPr lang="en-US" dirty="0">
              <a:solidFill>
                <a:schemeClr val="bg1"/>
              </a:solidFill>
            </a:rPr>
            <a:t> de la vie </a:t>
          </a:r>
          <a:r>
            <a:rPr lang="en-US" dirty="0" err="1">
              <a:solidFill>
                <a:schemeClr val="bg1"/>
              </a:solidFill>
            </a:rPr>
            <a:t>sociale</a:t>
          </a:r>
          <a:endParaRPr lang="en-US" dirty="0">
            <a:solidFill>
              <a:schemeClr val="bg1"/>
            </a:solidFill>
          </a:endParaRPr>
        </a:p>
      </dgm:t>
    </dgm:pt>
    <dgm:pt modelId="{1B0A6761-AB7A-45CA-8358-4D74B31862B5}" type="parTrans" cxnId="{4B107DDB-FA41-4C7F-80A9-4D01ED68420C}">
      <dgm:prSet/>
      <dgm:spPr/>
      <dgm:t>
        <a:bodyPr/>
        <a:lstStyle/>
        <a:p>
          <a:endParaRPr lang="en-US"/>
        </a:p>
      </dgm:t>
    </dgm:pt>
    <dgm:pt modelId="{60D9A179-F9F1-4596-9F84-55442B89479D}" type="sibTrans" cxnId="{4B107DDB-FA41-4C7F-80A9-4D01ED68420C}">
      <dgm:prSet/>
      <dgm:spPr/>
      <dgm:t>
        <a:bodyPr/>
        <a:lstStyle/>
        <a:p>
          <a:endParaRPr lang="en-US"/>
        </a:p>
      </dgm:t>
    </dgm:pt>
    <dgm:pt modelId="{69C571C6-B3EF-45C0-8362-722BEABEA267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Rejet</a:t>
          </a:r>
          <a:r>
            <a:rPr lang="en-US" dirty="0">
              <a:solidFill>
                <a:schemeClr val="bg1"/>
              </a:solidFill>
            </a:rPr>
            <a:t>/ </a:t>
          </a:r>
          <a:r>
            <a:rPr lang="en-US" dirty="0" err="1">
              <a:solidFill>
                <a:schemeClr val="bg1"/>
              </a:solidFill>
            </a:rPr>
            <a:t>ostracisme</a:t>
          </a:r>
          <a:r>
            <a:rPr lang="en-US" dirty="0">
              <a:solidFill>
                <a:schemeClr val="bg1"/>
              </a:solidFill>
            </a:rPr>
            <a:t> de la </a:t>
          </a:r>
          <a:r>
            <a:rPr lang="en-US" dirty="0" err="1">
              <a:solidFill>
                <a:schemeClr val="bg1"/>
              </a:solidFill>
            </a:rPr>
            <a:t>famille</a:t>
          </a:r>
          <a:endParaRPr lang="en-US" dirty="0">
            <a:solidFill>
              <a:schemeClr val="bg1"/>
            </a:solidFill>
          </a:endParaRPr>
        </a:p>
      </dgm:t>
    </dgm:pt>
    <dgm:pt modelId="{05F82A07-2312-41AA-BE2F-38C17E7A6837}" type="parTrans" cxnId="{2A09D378-AD14-4E4C-82AA-632FE2A7FD4D}">
      <dgm:prSet/>
      <dgm:spPr/>
      <dgm:t>
        <a:bodyPr/>
        <a:lstStyle/>
        <a:p>
          <a:endParaRPr lang="en-US"/>
        </a:p>
      </dgm:t>
    </dgm:pt>
    <dgm:pt modelId="{EEF587FC-0B3E-457B-970B-430816B6DA33}" type="sibTrans" cxnId="{2A09D378-AD14-4E4C-82AA-632FE2A7FD4D}">
      <dgm:prSet/>
      <dgm:spPr/>
      <dgm:t>
        <a:bodyPr/>
        <a:lstStyle/>
        <a:p>
          <a:endParaRPr lang="en-US"/>
        </a:p>
      </dgm:t>
    </dgm:pt>
    <dgm:pt modelId="{9F87481A-EEC5-48B3-87C0-07510F0FAE5D}" type="pres">
      <dgm:prSet presAssocID="{1D60473C-5CE7-41AA-8605-6D3A0B18413B}" presName="diagram" presStyleCnt="0">
        <dgm:presLayoutVars>
          <dgm:dir/>
          <dgm:resizeHandles val="exact"/>
        </dgm:presLayoutVars>
      </dgm:prSet>
      <dgm:spPr/>
    </dgm:pt>
    <dgm:pt modelId="{C51BED19-0E12-4B4D-B3CD-47D1AF364437}" type="pres">
      <dgm:prSet presAssocID="{69C571C6-B3EF-45C0-8362-722BEABEA267}" presName="node" presStyleLbl="node1" presStyleIdx="0" presStyleCnt="6">
        <dgm:presLayoutVars>
          <dgm:bulletEnabled val="1"/>
        </dgm:presLayoutVars>
      </dgm:prSet>
      <dgm:spPr/>
    </dgm:pt>
    <dgm:pt modelId="{FE122724-EF46-4B8A-BAED-34D6590F5AB7}" type="pres">
      <dgm:prSet presAssocID="{EEF587FC-0B3E-457B-970B-430816B6DA33}" presName="sibTrans" presStyleCnt="0"/>
      <dgm:spPr/>
    </dgm:pt>
    <dgm:pt modelId="{A7864EEE-667F-431D-B46B-409AE9198FED}" type="pres">
      <dgm:prSet presAssocID="{F9C26135-ACF4-44BC-B3EC-8CAAE8F0D95E}" presName="node" presStyleLbl="node1" presStyleIdx="1" presStyleCnt="6">
        <dgm:presLayoutVars>
          <dgm:bulletEnabled val="1"/>
        </dgm:presLayoutVars>
      </dgm:prSet>
      <dgm:spPr/>
    </dgm:pt>
    <dgm:pt modelId="{61DD8AF2-D5FF-41C6-9723-7537EAB2DB59}" type="pres">
      <dgm:prSet presAssocID="{5A43D3B1-D3C4-43E4-BD2F-E624F7A9095C}" presName="sibTrans" presStyleCnt="0"/>
      <dgm:spPr/>
    </dgm:pt>
    <dgm:pt modelId="{28250B4D-B25F-4FBE-9DD3-42F27972358D}" type="pres">
      <dgm:prSet presAssocID="{383FBEF8-AEAE-48AB-B427-2F64D937D0B2}" presName="node" presStyleLbl="node1" presStyleIdx="2" presStyleCnt="6">
        <dgm:presLayoutVars>
          <dgm:bulletEnabled val="1"/>
        </dgm:presLayoutVars>
      </dgm:prSet>
      <dgm:spPr/>
    </dgm:pt>
    <dgm:pt modelId="{4FF73B44-1C99-4C4B-A97D-8C551362C4C5}" type="pres">
      <dgm:prSet presAssocID="{CFAB9DD8-8E03-4D77-8C2E-059060C1E50B}" presName="sibTrans" presStyleCnt="0"/>
      <dgm:spPr/>
    </dgm:pt>
    <dgm:pt modelId="{4882CCB9-CD1A-4954-9240-E41940FD4CAD}" type="pres">
      <dgm:prSet presAssocID="{02B094E3-1C18-4231-AFC1-968C48A99E7A}" presName="node" presStyleLbl="node1" presStyleIdx="3" presStyleCnt="6">
        <dgm:presLayoutVars>
          <dgm:bulletEnabled val="1"/>
        </dgm:presLayoutVars>
      </dgm:prSet>
      <dgm:spPr/>
    </dgm:pt>
    <dgm:pt modelId="{56CCA752-C39F-4B2A-A4ED-27312FD73893}" type="pres">
      <dgm:prSet presAssocID="{11A7912D-3ACB-46C2-88FB-07B8C7396A79}" presName="sibTrans" presStyleCnt="0"/>
      <dgm:spPr/>
    </dgm:pt>
    <dgm:pt modelId="{1DC60AC3-9C29-4E06-8479-7E7D88583D9B}" type="pres">
      <dgm:prSet presAssocID="{16C837DA-B52B-4B9F-9B8C-451B2C9E3604}" presName="node" presStyleLbl="node1" presStyleIdx="4" presStyleCnt="6">
        <dgm:presLayoutVars>
          <dgm:bulletEnabled val="1"/>
        </dgm:presLayoutVars>
      </dgm:prSet>
      <dgm:spPr/>
    </dgm:pt>
    <dgm:pt modelId="{F56F6A19-3687-4570-95C7-C82A9CF53FAC}" type="pres">
      <dgm:prSet presAssocID="{D5361445-C891-484B-9A41-15BC02D3F824}" presName="sibTrans" presStyleCnt="0"/>
      <dgm:spPr/>
    </dgm:pt>
    <dgm:pt modelId="{8D549433-67EE-4E1E-AE63-0526B6D3F931}" type="pres">
      <dgm:prSet presAssocID="{1EE7C259-C6AF-4C28-86EA-1FD079216B34}" presName="node" presStyleLbl="node1" presStyleIdx="5" presStyleCnt="6">
        <dgm:presLayoutVars>
          <dgm:bulletEnabled val="1"/>
        </dgm:presLayoutVars>
      </dgm:prSet>
      <dgm:spPr/>
    </dgm:pt>
  </dgm:ptLst>
  <dgm:cxnLst>
    <dgm:cxn modelId="{9E7B8D1F-07CE-49D9-BBFE-0DF05713F6E5}" type="presOf" srcId="{69C571C6-B3EF-45C0-8362-722BEABEA267}" destId="{C51BED19-0E12-4B4D-B3CD-47D1AF364437}" srcOrd="0" destOrd="0" presId="urn:microsoft.com/office/officeart/2005/8/layout/default"/>
    <dgm:cxn modelId="{C421A51F-38FD-4CEF-9BA8-E1E1C72E2263}" srcId="{1D60473C-5CE7-41AA-8605-6D3A0B18413B}" destId="{16C837DA-B52B-4B9F-9B8C-451B2C9E3604}" srcOrd="4" destOrd="0" parTransId="{3A8EC505-293F-419B-B7A2-D03FF0761221}" sibTransId="{D5361445-C891-484B-9A41-15BC02D3F824}"/>
    <dgm:cxn modelId="{2E87492B-F0F0-4DE1-AE83-9B160A676F35}" type="presOf" srcId="{1EE7C259-C6AF-4C28-86EA-1FD079216B34}" destId="{8D549433-67EE-4E1E-AE63-0526B6D3F931}" srcOrd="0" destOrd="0" presId="urn:microsoft.com/office/officeart/2005/8/layout/default"/>
    <dgm:cxn modelId="{5867994F-F7B6-4AEB-B874-2043D339DC17}" type="presOf" srcId="{16C837DA-B52B-4B9F-9B8C-451B2C9E3604}" destId="{1DC60AC3-9C29-4E06-8479-7E7D88583D9B}" srcOrd="0" destOrd="0" presId="urn:microsoft.com/office/officeart/2005/8/layout/default"/>
    <dgm:cxn modelId="{99E00E70-9E6B-4460-BA4D-A7B518AB7C78}" type="presOf" srcId="{02B094E3-1C18-4231-AFC1-968C48A99E7A}" destId="{4882CCB9-CD1A-4954-9240-E41940FD4CAD}" srcOrd="0" destOrd="0" presId="urn:microsoft.com/office/officeart/2005/8/layout/default"/>
    <dgm:cxn modelId="{2A09D378-AD14-4E4C-82AA-632FE2A7FD4D}" srcId="{1D60473C-5CE7-41AA-8605-6D3A0B18413B}" destId="{69C571C6-B3EF-45C0-8362-722BEABEA267}" srcOrd="0" destOrd="0" parTransId="{05F82A07-2312-41AA-BE2F-38C17E7A6837}" sibTransId="{EEF587FC-0B3E-457B-970B-430816B6DA33}"/>
    <dgm:cxn modelId="{49CAD6A2-6F6D-4AC6-9758-900222606176}" type="presOf" srcId="{383FBEF8-AEAE-48AB-B427-2F64D937D0B2}" destId="{28250B4D-B25F-4FBE-9DD3-42F27972358D}" srcOrd="0" destOrd="0" presId="urn:microsoft.com/office/officeart/2005/8/layout/default"/>
    <dgm:cxn modelId="{A3458BB6-D2E7-4FD5-8A8D-6D6B0AA481BA}" type="presOf" srcId="{1D60473C-5CE7-41AA-8605-6D3A0B18413B}" destId="{9F87481A-EEC5-48B3-87C0-07510F0FAE5D}" srcOrd="0" destOrd="0" presId="urn:microsoft.com/office/officeart/2005/8/layout/default"/>
    <dgm:cxn modelId="{ACEF86CE-2B3D-429E-AD7F-509A12512FBA}" type="presOf" srcId="{F9C26135-ACF4-44BC-B3EC-8CAAE8F0D95E}" destId="{A7864EEE-667F-431D-B46B-409AE9198FED}" srcOrd="0" destOrd="0" presId="urn:microsoft.com/office/officeart/2005/8/layout/default"/>
    <dgm:cxn modelId="{A0867ED7-6966-4C19-8440-505E35E063A9}" srcId="{1D60473C-5CE7-41AA-8605-6D3A0B18413B}" destId="{383FBEF8-AEAE-48AB-B427-2F64D937D0B2}" srcOrd="2" destOrd="0" parTransId="{502CB9D5-B83C-4569-89F6-69F89C917EE0}" sibTransId="{CFAB9DD8-8E03-4D77-8C2E-059060C1E50B}"/>
    <dgm:cxn modelId="{4B107DDB-FA41-4C7F-80A9-4D01ED68420C}" srcId="{1D60473C-5CE7-41AA-8605-6D3A0B18413B}" destId="{1EE7C259-C6AF-4C28-86EA-1FD079216B34}" srcOrd="5" destOrd="0" parTransId="{1B0A6761-AB7A-45CA-8358-4D74B31862B5}" sibTransId="{60D9A179-F9F1-4596-9F84-55442B89479D}"/>
    <dgm:cxn modelId="{762B64E2-15C8-481C-9067-E03F8E2A1277}" srcId="{1D60473C-5CE7-41AA-8605-6D3A0B18413B}" destId="{F9C26135-ACF4-44BC-B3EC-8CAAE8F0D95E}" srcOrd="1" destOrd="0" parTransId="{4798BB10-78EB-4FB5-9328-32B02FD9D4D3}" sibTransId="{5A43D3B1-D3C4-43E4-BD2F-E624F7A9095C}"/>
    <dgm:cxn modelId="{A1D0B9FA-B7F6-4BFD-AC23-A4A75370D7D0}" srcId="{1D60473C-5CE7-41AA-8605-6D3A0B18413B}" destId="{02B094E3-1C18-4231-AFC1-968C48A99E7A}" srcOrd="3" destOrd="0" parTransId="{8799C36E-DC86-4BA9-8FF1-EAB690F5557B}" sibTransId="{11A7912D-3ACB-46C2-88FB-07B8C7396A79}"/>
    <dgm:cxn modelId="{2F15014D-220A-4047-B749-E40064304208}" type="presParOf" srcId="{9F87481A-EEC5-48B3-87C0-07510F0FAE5D}" destId="{C51BED19-0E12-4B4D-B3CD-47D1AF364437}" srcOrd="0" destOrd="0" presId="urn:microsoft.com/office/officeart/2005/8/layout/default"/>
    <dgm:cxn modelId="{F11D6F10-630B-45F3-B84B-C9B66D85F67D}" type="presParOf" srcId="{9F87481A-EEC5-48B3-87C0-07510F0FAE5D}" destId="{FE122724-EF46-4B8A-BAED-34D6590F5AB7}" srcOrd="1" destOrd="0" presId="urn:microsoft.com/office/officeart/2005/8/layout/default"/>
    <dgm:cxn modelId="{F7B7F071-9E62-4903-9D09-28E808EBFA21}" type="presParOf" srcId="{9F87481A-EEC5-48B3-87C0-07510F0FAE5D}" destId="{A7864EEE-667F-431D-B46B-409AE9198FED}" srcOrd="2" destOrd="0" presId="urn:microsoft.com/office/officeart/2005/8/layout/default"/>
    <dgm:cxn modelId="{E7F837E2-28BF-4E8B-9908-EBA823D45F29}" type="presParOf" srcId="{9F87481A-EEC5-48B3-87C0-07510F0FAE5D}" destId="{61DD8AF2-D5FF-41C6-9723-7537EAB2DB59}" srcOrd="3" destOrd="0" presId="urn:microsoft.com/office/officeart/2005/8/layout/default"/>
    <dgm:cxn modelId="{6AEC0647-AA59-4277-A4DC-3D7051C51C5F}" type="presParOf" srcId="{9F87481A-EEC5-48B3-87C0-07510F0FAE5D}" destId="{28250B4D-B25F-4FBE-9DD3-42F27972358D}" srcOrd="4" destOrd="0" presId="urn:microsoft.com/office/officeart/2005/8/layout/default"/>
    <dgm:cxn modelId="{EBB8BA2D-1449-494C-9995-14AA742C33D8}" type="presParOf" srcId="{9F87481A-EEC5-48B3-87C0-07510F0FAE5D}" destId="{4FF73B44-1C99-4C4B-A97D-8C551362C4C5}" srcOrd="5" destOrd="0" presId="urn:microsoft.com/office/officeart/2005/8/layout/default"/>
    <dgm:cxn modelId="{1F5B24BF-EAA8-432C-B46D-319967F2D7AB}" type="presParOf" srcId="{9F87481A-EEC5-48B3-87C0-07510F0FAE5D}" destId="{4882CCB9-CD1A-4954-9240-E41940FD4CAD}" srcOrd="6" destOrd="0" presId="urn:microsoft.com/office/officeart/2005/8/layout/default"/>
    <dgm:cxn modelId="{5C404417-85CE-4B24-823D-494C38BE031E}" type="presParOf" srcId="{9F87481A-EEC5-48B3-87C0-07510F0FAE5D}" destId="{56CCA752-C39F-4B2A-A4ED-27312FD73893}" srcOrd="7" destOrd="0" presId="urn:microsoft.com/office/officeart/2005/8/layout/default"/>
    <dgm:cxn modelId="{B0E4867D-E2B5-408E-A2A8-7916CD88073B}" type="presParOf" srcId="{9F87481A-EEC5-48B3-87C0-07510F0FAE5D}" destId="{1DC60AC3-9C29-4E06-8479-7E7D88583D9B}" srcOrd="8" destOrd="0" presId="urn:microsoft.com/office/officeart/2005/8/layout/default"/>
    <dgm:cxn modelId="{A6BC87AE-2607-4D38-954F-6A55B92A08E3}" type="presParOf" srcId="{9F87481A-EEC5-48B3-87C0-07510F0FAE5D}" destId="{F56F6A19-3687-4570-95C7-C82A9CF53FAC}" srcOrd="9" destOrd="0" presId="urn:microsoft.com/office/officeart/2005/8/layout/default"/>
    <dgm:cxn modelId="{A33A9F0C-E5FC-4627-8723-81D0134EA3CD}" type="presParOf" srcId="{9F87481A-EEC5-48B3-87C0-07510F0FAE5D}" destId="{8D549433-67EE-4E1E-AE63-0526B6D3F93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9F1DB2-36A4-4455-BAB2-64AFD0907F8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524C99-6507-41EB-AE00-2F68C25F6885}">
      <dgm:prSet phldrT="[Text]"/>
      <dgm:spPr>
        <a:xfrm>
          <a:off x="3309619" y="3555516"/>
          <a:ext cx="1508760" cy="1508760"/>
        </a:xfrm>
        <a:solidFill>
          <a:srgbClr val="F03B5E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EDEB252B-E8A1-4CAA-A3A6-FAC0F0D81E7D}" type="parTrans" cxnId="{B3EA8580-88FA-4943-AEEE-EBAB24640689}">
      <dgm:prSet/>
      <dgm:spPr/>
      <dgm:t>
        <a:bodyPr/>
        <a:lstStyle/>
        <a:p>
          <a:endParaRPr lang="en-US"/>
        </a:p>
      </dgm:t>
    </dgm:pt>
    <dgm:pt modelId="{21C1139F-3801-47BA-BD3F-A75524114087}" type="sibTrans" cxnId="{B3EA8580-88FA-4943-AEEE-EBAB24640689}">
      <dgm:prSet/>
      <dgm:spPr/>
      <dgm:t>
        <a:bodyPr/>
        <a:lstStyle/>
        <a:p>
          <a:endParaRPr lang="en-US"/>
        </a:p>
      </dgm:t>
    </dgm:pt>
    <dgm:pt modelId="{20A8E87B-0108-48A4-AB4F-610A13AC8FA0}">
      <dgm:prSet phldrT="[Text]"/>
      <dgm:spPr>
        <a:xfrm>
          <a:off x="4887974" y="623328"/>
          <a:ext cx="1056132" cy="844905"/>
        </a:xfrm>
        <a:solidFill>
          <a:srgbClr val="DC6FEC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Étayée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le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féminisme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analyse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féministe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du monde et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pratiques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anti-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oppressives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gm:t>
    </dgm:pt>
    <dgm:pt modelId="{1C68BDC5-DB25-4C31-92AD-CB56F8E0E93F}" type="parTrans" cxnId="{41D2C1A5-B7D3-416C-BF11-27222E7CEC72}">
      <dgm:prSet/>
      <dgm:spPr>
        <a:xfrm rot="17550000">
          <a:off x="3600684" y="2043765"/>
          <a:ext cx="2625845" cy="429996"/>
        </a:xfrm>
        <a:solidFill>
          <a:srgbClr val="DC6FEC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C9146B2C-7981-4D31-A971-1DBD22CE1D03}" type="sibTrans" cxnId="{41D2C1A5-B7D3-416C-BF11-27222E7CEC72}">
      <dgm:prSet/>
      <dgm:spPr/>
      <dgm:t>
        <a:bodyPr/>
        <a:lstStyle/>
        <a:p>
          <a:endParaRPr lang="en-US"/>
        </a:p>
      </dgm:t>
    </dgm:pt>
    <dgm:pt modelId="{CB7995B2-877B-4DAD-A5B3-BFD2F0478DA4}">
      <dgm:prSet phldrT="[Text]"/>
      <dgm:spPr>
        <a:xfrm>
          <a:off x="6800048" y="2535402"/>
          <a:ext cx="1056132" cy="844905"/>
        </a:xfrm>
        <a:solidFill>
          <a:srgbClr val="6AD5BB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La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libération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la violence, de la discrimination et de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l'oppression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est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au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cœur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l’approche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gm:t>
    </dgm:pt>
    <dgm:pt modelId="{63E7B9A3-6363-4BFA-9E55-BB8308006E33}" type="parTrans" cxnId="{2A85F90E-40A5-41B2-AA1A-9AE122307F9D}">
      <dgm:prSet/>
      <dgm:spPr>
        <a:xfrm rot="20250000">
          <a:off x="4802209" y="3245290"/>
          <a:ext cx="2625845" cy="429996"/>
        </a:xfrm>
        <a:solidFill>
          <a:srgbClr val="6AD5BB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776A9113-C8B4-49AC-8A87-0BFA4DCD8C77}" type="sibTrans" cxnId="{2A85F90E-40A5-41B2-AA1A-9AE122307F9D}">
      <dgm:prSet/>
      <dgm:spPr/>
      <dgm:t>
        <a:bodyPr/>
        <a:lstStyle/>
        <a:p>
          <a:endParaRPr lang="en-US"/>
        </a:p>
      </dgm:t>
    </dgm:pt>
    <dgm:pt modelId="{BC715AF0-8615-414E-8A2B-0E67E6DBB3D4}">
      <dgm:prSet/>
      <dgm:spPr>
        <a:xfrm>
          <a:off x="6034179" y="1389197"/>
          <a:ext cx="1056132" cy="844905"/>
        </a:xfrm>
        <a:solidFill>
          <a:srgbClr val="60B1F2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i="0" dirty="0" err="1">
              <a:solidFill>
                <a:schemeClr val="bg1"/>
              </a:solidFill>
            </a:rPr>
            <a:t>Reconnaît</a:t>
          </a:r>
          <a:r>
            <a:rPr lang="en-US" b="0" i="0" dirty="0">
              <a:solidFill>
                <a:schemeClr val="bg1"/>
              </a:solidFill>
            </a:rPr>
            <a:t> et </a:t>
          </a:r>
          <a:r>
            <a:rPr lang="en-US" b="0" i="0" dirty="0" err="1">
              <a:solidFill>
                <a:schemeClr val="bg1"/>
              </a:solidFill>
            </a:rPr>
            <a:t>affronte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l'impact</a:t>
          </a:r>
          <a:r>
            <a:rPr lang="en-US" b="0" i="0" dirty="0">
              <a:solidFill>
                <a:schemeClr val="bg1"/>
              </a:solidFill>
            </a:rPr>
            <a:t> de la </a:t>
          </a:r>
          <a:r>
            <a:rPr lang="en-US" b="0" i="0" dirty="0" err="1">
              <a:solidFill>
                <a:schemeClr val="bg1"/>
              </a:solidFill>
            </a:rPr>
            <a:t>classe</a:t>
          </a:r>
          <a:r>
            <a:rPr lang="en-US" b="0" i="0" dirty="0">
              <a:solidFill>
                <a:schemeClr val="bg1"/>
              </a:solidFill>
            </a:rPr>
            <a:t>, de la race, de </a:t>
          </a:r>
          <a:r>
            <a:rPr lang="en-US" b="0" i="0" dirty="0" err="1">
              <a:solidFill>
                <a:schemeClr val="bg1"/>
              </a:solidFill>
            </a:rPr>
            <a:t>l'orientation</a:t>
          </a:r>
          <a:r>
            <a:rPr lang="en-US" b="0" i="0" dirty="0">
              <a:solidFill>
                <a:schemeClr val="bg1"/>
              </a:solidFill>
            </a:rPr>
            <a:t> </a:t>
          </a:r>
          <a:r>
            <a:rPr lang="en-US" b="0" i="0" dirty="0" err="1">
              <a:solidFill>
                <a:schemeClr val="bg1"/>
              </a:solidFill>
            </a:rPr>
            <a:t>sexuelle</a:t>
          </a:r>
          <a:r>
            <a:rPr lang="en-US" b="0" i="0" dirty="0">
              <a:solidFill>
                <a:schemeClr val="bg1"/>
              </a:solidFill>
            </a:rPr>
            <a:t>, du handicap, etc. sur la vie des femmes et des </a:t>
          </a:r>
          <a:r>
            <a:rPr lang="en-US" b="0" i="0" dirty="0" err="1">
              <a:solidFill>
                <a:schemeClr val="bg1"/>
              </a:solidFill>
            </a:rPr>
            <a:t>filles</a:t>
          </a:r>
          <a:r>
            <a:rPr lang="en-US" b="0" i="0" dirty="0">
              <a:solidFill>
                <a:schemeClr val="bg1"/>
              </a:solidFill>
            </a:rPr>
            <a:t>. </a:t>
          </a:r>
          <a:endParaRPr lang="en-US" dirty="0">
            <a:solidFill>
              <a:schemeClr val="bg1"/>
            </a:solidFill>
            <a:latin typeface="Century Gothic" panose="020B0502020202020204"/>
            <a:ea typeface="+mn-ea"/>
            <a:cs typeface="+mn-cs"/>
          </a:endParaRPr>
        </a:p>
      </dgm:t>
    </dgm:pt>
    <dgm:pt modelId="{9B5A9FE4-B85A-4BF3-802B-33D8CC0D4856}" type="parTrans" cxnId="{095D23AC-8C61-4823-9893-B0FDA9813EB7}">
      <dgm:prSet/>
      <dgm:spPr>
        <a:xfrm rot="18900000">
          <a:off x="4320946" y="2525029"/>
          <a:ext cx="2625845" cy="429996"/>
        </a:xfrm>
        <a:solidFill>
          <a:srgbClr val="60B1F2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CA387E9-B995-4FA2-84B7-5F0A616ABFC4}" type="sibTrans" cxnId="{095D23AC-8C61-4823-9893-B0FDA9813EB7}">
      <dgm:prSet/>
      <dgm:spPr/>
      <dgm:t>
        <a:bodyPr/>
        <a:lstStyle/>
        <a:p>
          <a:endParaRPr lang="en-US"/>
        </a:p>
      </dgm:t>
    </dgm:pt>
    <dgm:pt modelId="{AF2E80FC-82B7-427A-B169-12806FB3C8B3}">
      <dgm:prSet/>
      <dgm:spPr>
        <a:xfrm>
          <a:off x="2881" y="3887443"/>
          <a:ext cx="1056132" cy="844905"/>
        </a:xfrm>
        <a:solidFill>
          <a:srgbClr val="DC6FEC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Axée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 les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besoins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les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intérêts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les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priorités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et les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expériences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vécues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gm:t>
    </dgm:pt>
    <dgm:pt modelId="{021BFD77-8D7D-4AC6-ABC9-3D4AE1595E56}" type="parTrans" cxnId="{8E7CDD38-94F9-40CC-AD1F-B93A0C254414}">
      <dgm:prSet/>
      <dgm:spPr>
        <a:xfrm rot="10800000">
          <a:off x="530947" y="4094897"/>
          <a:ext cx="2625845" cy="429996"/>
        </a:xfrm>
        <a:solidFill>
          <a:srgbClr val="DC6FEC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11FB855-EBAA-438D-9488-A1713D825811}" type="sibTrans" cxnId="{8E7CDD38-94F9-40CC-AD1F-B93A0C254414}">
      <dgm:prSet/>
      <dgm:spPr/>
      <dgm:t>
        <a:bodyPr/>
        <a:lstStyle/>
        <a:p>
          <a:endParaRPr lang="en-US"/>
        </a:p>
      </dgm:t>
    </dgm:pt>
    <dgm:pt modelId="{63F18082-B7D3-4E8C-BB28-D700A1B642C7}">
      <dgm:prSet/>
      <dgm:spPr>
        <a:xfrm>
          <a:off x="3535933" y="354390"/>
          <a:ext cx="1056132" cy="844905"/>
        </a:xfrm>
        <a:solidFill>
          <a:srgbClr val="F56447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Axée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 le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interne, le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avec et le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sur, et la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solidarité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entre femmes.</a:t>
          </a:r>
        </a:p>
      </dgm:t>
    </dgm:pt>
    <dgm:pt modelId="{7078AAF9-61F6-44CA-B611-0B4E661E900F}" type="parTrans" cxnId="{9213BAC8-5A16-4358-8E3C-02F3ACF9F28D}">
      <dgm:prSet/>
      <dgm:spPr>
        <a:xfrm rot="16200000">
          <a:off x="2751077" y="1874768"/>
          <a:ext cx="2625845" cy="429996"/>
        </a:xfrm>
        <a:solidFill>
          <a:srgbClr val="F56447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4D99804F-3613-4060-8314-15CBFAA04799}" type="sibTrans" cxnId="{9213BAC8-5A16-4358-8E3C-02F3ACF9F28D}">
      <dgm:prSet/>
      <dgm:spPr/>
      <dgm:t>
        <a:bodyPr/>
        <a:lstStyle/>
        <a:p>
          <a:endParaRPr lang="en-US"/>
        </a:p>
      </dgm:t>
    </dgm:pt>
    <dgm:pt modelId="{3A80985C-AC41-40EF-B53E-15B4DD932E42}">
      <dgm:prSet/>
      <dgm:spPr>
        <a:xfrm>
          <a:off x="271819" y="2535402"/>
          <a:ext cx="1056132" cy="844905"/>
        </a:xfrm>
        <a:solidFill>
          <a:srgbClr val="60B1F2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Façonnée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compréhension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réalités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gm:t>
    </dgm:pt>
    <dgm:pt modelId="{8C297947-F67D-4781-A798-956834A6BEE3}" type="parTrans" cxnId="{BE5105E4-59D9-4116-AEAB-2A8E53E4F49B}">
      <dgm:prSet/>
      <dgm:spPr>
        <a:xfrm rot="12150000">
          <a:off x="699944" y="3245290"/>
          <a:ext cx="2625845" cy="429996"/>
        </a:xfrm>
        <a:solidFill>
          <a:srgbClr val="60B1F2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C3AC973D-CDDE-48D4-9BBC-E9180BD21BE9}" type="sibTrans" cxnId="{BE5105E4-59D9-4116-AEAB-2A8E53E4F49B}">
      <dgm:prSet/>
      <dgm:spPr/>
      <dgm:t>
        <a:bodyPr/>
        <a:lstStyle/>
        <a:p>
          <a:endParaRPr lang="en-US"/>
        </a:p>
      </dgm:t>
    </dgm:pt>
    <dgm:pt modelId="{0EA9CB30-9BB8-4D65-881C-34EC1EC443FF}">
      <dgm:prSet/>
      <dgm:spPr>
        <a:xfrm>
          <a:off x="2183893" y="623328"/>
          <a:ext cx="1056132" cy="844905"/>
        </a:xfrm>
        <a:solidFill>
          <a:srgbClr val="E8AB4E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Informée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compréhension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qui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fonctionne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pour les femmes et les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gm:t>
    </dgm:pt>
    <dgm:pt modelId="{2EB8614C-1619-41E1-BE54-3FB3CD782164}" type="parTrans" cxnId="{B6B5057C-645E-4074-B0FB-52720C5B1A04}">
      <dgm:prSet/>
      <dgm:spPr>
        <a:xfrm rot="14850000">
          <a:off x="1901470" y="2043765"/>
          <a:ext cx="2625845" cy="429996"/>
        </a:xfrm>
        <a:solidFill>
          <a:srgbClr val="E8AB4E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C4286CF6-6BD3-45C7-AD89-33ED5F8BE1AF}" type="sibTrans" cxnId="{B6B5057C-645E-4074-B0FB-52720C5B1A04}">
      <dgm:prSet/>
      <dgm:spPr/>
      <dgm:t>
        <a:bodyPr/>
        <a:lstStyle/>
        <a:p>
          <a:endParaRPr lang="en-US"/>
        </a:p>
      </dgm:t>
    </dgm:pt>
    <dgm:pt modelId="{7B79F27F-72AD-47B2-B554-3D0353DB7461}">
      <dgm:prSet/>
      <dgm:spPr>
        <a:xfrm>
          <a:off x="1037688" y="1389197"/>
          <a:ext cx="1056132" cy="844905"/>
        </a:xfrm>
        <a:solidFill>
          <a:srgbClr val="6AD5BB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Située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dans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espaces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et des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environnements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sûrs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réservés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aux femmes et aux </a:t>
          </a:r>
          <a:r>
            <a:rPr lang="en-US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gm:t>
    </dgm:pt>
    <dgm:pt modelId="{C66C4F83-B737-4A9C-827A-4566820EA703}" type="parTrans" cxnId="{BC4165A8-8013-4BAF-8622-F803E1A9A78A}">
      <dgm:prSet/>
      <dgm:spPr>
        <a:xfrm rot="13500000">
          <a:off x="1181208" y="2525029"/>
          <a:ext cx="2625845" cy="429996"/>
        </a:xfrm>
        <a:solidFill>
          <a:srgbClr val="6AD5BB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1B426B48-343D-4F01-AE95-635F37BFAFC0}" type="sibTrans" cxnId="{BC4165A8-8013-4BAF-8622-F803E1A9A78A}">
      <dgm:prSet/>
      <dgm:spPr/>
      <dgm:t>
        <a:bodyPr/>
        <a:lstStyle/>
        <a:p>
          <a:endParaRPr lang="en-US"/>
        </a:p>
      </dgm:t>
    </dgm:pt>
    <dgm:pt modelId="{8076497F-32CC-40D0-A008-CBAA55D021A3}" type="pres">
      <dgm:prSet presAssocID="{3D9F1DB2-36A4-4455-BAB2-64AFD0907F8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8959A58-2DC4-49FD-A905-BD19F64FBD9B}" type="pres">
      <dgm:prSet presAssocID="{19524C99-6507-41EB-AE00-2F68C25F6885}" presName="centerShape" presStyleLbl="node0" presStyleIdx="0" presStyleCnt="1" custLinFactNeighborX="-139" custLinFactNeighborY="-1668"/>
      <dgm:spPr>
        <a:prstGeom prst="ellipse">
          <a:avLst/>
        </a:prstGeom>
      </dgm:spPr>
    </dgm:pt>
    <dgm:pt modelId="{1B0FD418-BA41-4A2E-9D91-AB68B8A92485}" type="pres">
      <dgm:prSet presAssocID="{021BFD77-8D7D-4AC6-ABC9-3D4AE1595E56}" presName="parTrans" presStyleLbl="bgSibTrans2D1" presStyleIdx="0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E384D9A6-6F42-4B0E-966D-05EFA4F6869F}" type="pres">
      <dgm:prSet presAssocID="{AF2E80FC-82B7-427A-B169-12806FB3C8B3}" presName="node" presStyleLbl="node1" presStyleIdx="0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C6DD66A3-A242-4C00-8681-3AA397F7D246}" type="pres">
      <dgm:prSet presAssocID="{8C297947-F67D-4781-A798-956834A6BEE3}" presName="parTrans" presStyleLbl="bgSibTrans2D1" presStyleIdx="1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AABCBD66-2BCD-487C-A3D6-14C0FDE613E5}" type="pres">
      <dgm:prSet presAssocID="{3A80985C-AC41-40EF-B53E-15B4DD932E42}" presName="node" presStyleLbl="node1" presStyleIdx="1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77113291-866E-4B51-B995-3D4020DD87D3}" type="pres">
      <dgm:prSet presAssocID="{C66C4F83-B737-4A9C-827A-4566820EA703}" presName="parTrans" presStyleLbl="bgSibTrans2D1" presStyleIdx="2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32BF4BF9-DDDB-4702-809C-0B7D51039419}" type="pres">
      <dgm:prSet presAssocID="{7B79F27F-72AD-47B2-B554-3D0353DB7461}" presName="node" presStyleLbl="node1" presStyleIdx="2" presStyleCnt="8" custRadScaleRad="100276" custRadScaleInc="55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C1F57647-C43A-47D5-99CD-61A5439977E8}" type="pres">
      <dgm:prSet presAssocID="{2EB8614C-1619-41E1-BE54-3FB3CD782164}" presName="parTrans" presStyleLbl="bgSibTrans2D1" presStyleIdx="3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0E7ECD81-1640-4B99-AE7A-DCF03F75E546}" type="pres">
      <dgm:prSet presAssocID="{0EA9CB30-9BB8-4D65-881C-34EC1EC443FF}" presName="node" presStyleLbl="node1" presStyleIdx="3" presStyleCnt="8" custRadScaleRad="96748" custRadScaleInc="-195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2F593FDA-C77E-4ED9-8DC3-F1F0B487F60B}" type="pres">
      <dgm:prSet presAssocID="{7078AAF9-61F6-44CA-B611-0B4E661E900F}" presName="parTrans" presStyleLbl="bgSibTrans2D1" presStyleIdx="4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252DA8D0-1489-4219-B380-B50DB2C56E2E}" type="pres">
      <dgm:prSet presAssocID="{63F18082-B7D3-4E8C-BB28-D700A1B642C7}" presName="node" presStyleLbl="node1" presStyleIdx="4" presStyleCnt="8" custRadScaleRad="96748" custRadScaleInc="195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9D876DB1-B735-4619-B90C-06BE373EE889}" type="pres">
      <dgm:prSet presAssocID="{1C68BDC5-DB25-4C31-92AD-CB56F8E0E93F}" presName="parTrans" presStyleLbl="bgSibTrans2D1" presStyleIdx="5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AB21719B-6424-4496-9D3D-8C01EDE8FAE1}" type="pres">
      <dgm:prSet presAssocID="{20A8E87B-0108-48A4-AB4F-610A13AC8FA0}" presName="node" presStyleLbl="node1" presStyleIdx="5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E9A00980-426F-4E33-AB5B-0868459F7F41}" type="pres">
      <dgm:prSet presAssocID="{9B5A9FE4-B85A-4BF3-802B-33D8CC0D4856}" presName="parTrans" presStyleLbl="bgSibTrans2D1" presStyleIdx="6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577D0876-BBAF-4C09-9FA5-6C3AE508A2A2}" type="pres">
      <dgm:prSet presAssocID="{BC715AF0-8615-414E-8A2B-0E67E6DBB3D4}" presName="node" presStyleLbl="node1" presStyleIdx="6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  <dgm:pt modelId="{542C43E1-FEE8-44E0-8805-A55C8E488821}" type="pres">
      <dgm:prSet presAssocID="{63E7B9A3-6363-4BFA-9E55-BB8308006E33}" presName="parTrans" presStyleLbl="bgSibTrans2D1" presStyleIdx="7" presStyleCnt="8"/>
      <dgm:spPr>
        <a:prstGeom prst="leftArrow">
          <a:avLst>
            <a:gd name="adj1" fmla="val 60000"/>
            <a:gd name="adj2" fmla="val 50000"/>
          </a:avLst>
        </a:prstGeom>
      </dgm:spPr>
    </dgm:pt>
    <dgm:pt modelId="{72A1AB89-882F-484D-9A9C-5834B1017487}" type="pres">
      <dgm:prSet presAssocID="{CB7995B2-877B-4DAD-A5B3-BFD2F0478DA4}" presName="node" presStyleLbl="node1" presStyleIdx="7" presStyleCnt="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</dgm:ptLst>
  <dgm:cxnLst>
    <dgm:cxn modelId="{CC383A03-8382-4694-8887-1FC9AF6678DD}" type="presOf" srcId="{19524C99-6507-41EB-AE00-2F68C25F6885}" destId="{A8959A58-2DC4-49FD-A905-BD19F64FBD9B}" srcOrd="0" destOrd="0" presId="urn:microsoft.com/office/officeart/2005/8/layout/radial4"/>
    <dgm:cxn modelId="{03D10C0E-6C89-4D89-9098-CE7029575063}" type="presOf" srcId="{021BFD77-8D7D-4AC6-ABC9-3D4AE1595E56}" destId="{1B0FD418-BA41-4A2E-9D91-AB68B8A92485}" srcOrd="0" destOrd="0" presId="urn:microsoft.com/office/officeart/2005/8/layout/radial4"/>
    <dgm:cxn modelId="{2A85F90E-40A5-41B2-AA1A-9AE122307F9D}" srcId="{19524C99-6507-41EB-AE00-2F68C25F6885}" destId="{CB7995B2-877B-4DAD-A5B3-BFD2F0478DA4}" srcOrd="7" destOrd="0" parTransId="{63E7B9A3-6363-4BFA-9E55-BB8308006E33}" sibTransId="{776A9113-C8B4-49AC-8A87-0BFA4DCD8C77}"/>
    <dgm:cxn modelId="{344EC51B-1807-4425-B95D-50AA30FCB94C}" type="presOf" srcId="{CB7995B2-877B-4DAD-A5B3-BFD2F0478DA4}" destId="{72A1AB89-882F-484D-9A9C-5834B1017487}" srcOrd="0" destOrd="0" presId="urn:microsoft.com/office/officeart/2005/8/layout/radial4"/>
    <dgm:cxn modelId="{E0BDB233-6E72-4401-95AB-8B7BE87B53DF}" type="presOf" srcId="{63F18082-B7D3-4E8C-BB28-D700A1B642C7}" destId="{252DA8D0-1489-4219-B380-B50DB2C56E2E}" srcOrd="0" destOrd="0" presId="urn:microsoft.com/office/officeart/2005/8/layout/radial4"/>
    <dgm:cxn modelId="{8E7CDD38-94F9-40CC-AD1F-B93A0C254414}" srcId="{19524C99-6507-41EB-AE00-2F68C25F6885}" destId="{AF2E80FC-82B7-427A-B169-12806FB3C8B3}" srcOrd="0" destOrd="0" parTransId="{021BFD77-8D7D-4AC6-ABC9-3D4AE1595E56}" sibTransId="{911FB855-EBAA-438D-9488-A1713D825811}"/>
    <dgm:cxn modelId="{D90B466A-7149-41E8-B23C-56F01E52FBE5}" type="presOf" srcId="{2EB8614C-1619-41E1-BE54-3FB3CD782164}" destId="{C1F57647-C43A-47D5-99CD-61A5439977E8}" srcOrd="0" destOrd="0" presId="urn:microsoft.com/office/officeart/2005/8/layout/radial4"/>
    <dgm:cxn modelId="{669FC26A-CCA2-4108-82FE-7B405A8874D3}" type="presOf" srcId="{7B79F27F-72AD-47B2-B554-3D0353DB7461}" destId="{32BF4BF9-DDDB-4702-809C-0B7D51039419}" srcOrd="0" destOrd="0" presId="urn:microsoft.com/office/officeart/2005/8/layout/radial4"/>
    <dgm:cxn modelId="{A55E356E-96FA-4EFB-91FC-90933A5C800A}" type="presOf" srcId="{C66C4F83-B737-4A9C-827A-4566820EA703}" destId="{77113291-866E-4B51-B995-3D4020DD87D3}" srcOrd="0" destOrd="0" presId="urn:microsoft.com/office/officeart/2005/8/layout/radial4"/>
    <dgm:cxn modelId="{B6AE7372-7FDE-43E1-B618-84B8F0709E50}" type="presOf" srcId="{1C68BDC5-DB25-4C31-92AD-CB56F8E0E93F}" destId="{9D876DB1-B735-4619-B90C-06BE373EE889}" srcOrd="0" destOrd="0" presId="urn:microsoft.com/office/officeart/2005/8/layout/radial4"/>
    <dgm:cxn modelId="{F404F372-2670-49AE-A7B8-8164B3548F44}" type="presOf" srcId="{3A80985C-AC41-40EF-B53E-15B4DD932E42}" destId="{AABCBD66-2BCD-487C-A3D6-14C0FDE613E5}" srcOrd="0" destOrd="0" presId="urn:microsoft.com/office/officeart/2005/8/layout/radial4"/>
    <dgm:cxn modelId="{382DDD73-5B93-49C6-B61A-344EFA7D773F}" type="presOf" srcId="{BC715AF0-8615-414E-8A2B-0E67E6DBB3D4}" destId="{577D0876-BBAF-4C09-9FA5-6C3AE508A2A2}" srcOrd="0" destOrd="0" presId="urn:microsoft.com/office/officeart/2005/8/layout/radial4"/>
    <dgm:cxn modelId="{7DF37975-9F4F-4B26-BAC7-EC50BA08EC3D}" type="presOf" srcId="{7078AAF9-61F6-44CA-B611-0B4E661E900F}" destId="{2F593FDA-C77E-4ED9-8DC3-F1F0B487F60B}" srcOrd="0" destOrd="0" presId="urn:microsoft.com/office/officeart/2005/8/layout/radial4"/>
    <dgm:cxn modelId="{B6B5057C-645E-4074-B0FB-52720C5B1A04}" srcId="{19524C99-6507-41EB-AE00-2F68C25F6885}" destId="{0EA9CB30-9BB8-4D65-881C-34EC1EC443FF}" srcOrd="3" destOrd="0" parTransId="{2EB8614C-1619-41E1-BE54-3FB3CD782164}" sibTransId="{C4286CF6-6BD3-45C7-AD89-33ED5F8BE1AF}"/>
    <dgm:cxn modelId="{B3EA8580-88FA-4943-AEEE-EBAB24640689}" srcId="{3D9F1DB2-36A4-4455-BAB2-64AFD0907F8B}" destId="{19524C99-6507-41EB-AE00-2F68C25F6885}" srcOrd="0" destOrd="0" parTransId="{EDEB252B-E8A1-4CAA-A3A6-FAC0F0D81E7D}" sibTransId="{21C1139F-3801-47BA-BD3F-A75524114087}"/>
    <dgm:cxn modelId="{2B74B18E-F8DF-450B-9C1E-27464AE6713A}" type="presOf" srcId="{3D9F1DB2-36A4-4455-BAB2-64AFD0907F8B}" destId="{8076497F-32CC-40D0-A008-CBAA55D021A3}" srcOrd="0" destOrd="0" presId="urn:microsoft.com/office/officeart/2005/8/layout/radial4"/>
    <dgm:cxn modelId="{C56863A4-4254-4D94-AEB7-10534043CAAA}" type="presOf" srcId="{63E7B9A3-6363-4BFA-9E55-BB8308006E33}" destId="{542C43E1-FEE8-44E0-8805-A55C8E488821}" srcOrd="0" destOrd="0" presId="urn:microsoft.com/office/officeart/2005/8/layout/radial4"/>
    <dgm:cxn modelId="{41D2C1A5-B7D3-416C-BF11-27222E7CEC72}" srcId="{19524C99-6507-41EB-AE00-2F68C25F6885}" destId="{20A8E87B-0108-48A4-AB4F-610A13AC8FA0}" srcOrd="5" destOrd="0" parTransId="{1C68BDC5-DB25-4C31-92AD-CB56F8E0E93F}" sibTransId="{C9146B2C-7981-4D31-A971-1DBD22CE1D03}"/>
    <dgm:cxn modelId="{BC4165A8-8013-4BAF-8622-F803E1A9A78A}" srcId="{19524C99-6507-41EB-AE00-2F68C25F6885}" destId="{7B79F27F-72AD-47B2-B554-3D0353DB7461}" srcOrd="2" destOrd="0" parTransId="{C66C4F83-B737-4A9C-827A-4566820EA703}" sibTransId="{1B426B48-343D-4F01-AE95-635F37BFAFC0}"/>
    <dgm:cxn modelId="{095D23AC-8C61-4823-9893-B0FDA9813EB7}" srcId="{19524C99-6507-41EB-AE00-2F68C25F6885}" destId="{BC715AF0-8615-414E-8A2B-0E67E6DBB3D4}" srcOrd="6" destOrd="0" parTransId="{9B5A9FE4-B85A-4BF3-802B-33D8CC0D4856}" sibTransId="{2CA387E9-B995-4FA2-84B7-5F0A616ABFC4}"/>
    <dgm:cxn modelId="{1C4DD9AD-5CEE-45DC-B317-41C254058459}" type="presOf" srcId="{9B5A9FE4-B85A-4BF3-802B-33D8CC0D4856}" destId="{E9A00980-426F-4E33-AB5B-0868459F7F41}" srcOrd="0" destOrd="0" presId="urn:microsoft.com/office/officeart/2005/8/layout/radial4"/>
    <dgm:cxn modelId="{9213BAC8-5A16-4358-8E3C-02F3ACF9F28D}" srcId="{19524C99-6507-41EB-AE00-2F68C25F6885}" destId="{63F18082-B7D3-4E8C-BB28-D700A1B642C7}" srcOrd="4" destOrd="0" parTransId="{7078AAF9-61F6-44CA-B611-0B4E661E900F}" sibTransId="{4D99804F-3613-4060-8314-15CBFAA04799}"/>
    <dgm:cxn modelId="{BDA41FCF-2D0E-4976-9A13-E2AF00283E6A}" type="presOf" srcId="{0EA9CB30-9BB8-4D65-881C-34EC1EC443FF}" destId="{0E7ECD81-1640-4B99-AE7A-DCF03F75E546}" srcOrd="0" destOrd="0" presId="urn:microsoft.com/office/officeart/2005/8/layout/radial4"/>
    <dgm:cxn modelId="{8C06C1D7-1422-439E-9F02-3A7AC1EB413A}" type="presOf" srcId="{8C297947-F67D-4781-A798-956834A6BEE3}" destId="{C6DD66A3-A242-4C00-8681-3AA397F7D246}" srcOrd="0" destOrd="0" presId="urn:microsoft.com/office/officeart/2005/8/layout/radial4"/>
    <dgm:cxn modelId="{BE5105E4-59D9-4116-AEAB-2A8E53E4F49B}" srcId="{19524C99-6507-41EB-AE00-2F68C25F6885}" destId="{3A80985C-AC41-40EF-B53E-15B4DD932E42}" srcOrd="1" destOrd="0" parTransId="{8C297947-F67D-4781-A798-956834A6BEE3}" sibTransId="{C3AC973D-CDDE-48D4-9BBC-E9180BD21BE9}"/>
    <dgm:cxn modelId="{B6E53EF1-AAAA-4BA2-8B26-E20CFE4D1C39}" type="presOf" srcId="{AF2E80FC-82B7-427A-B169-12806FB3C8B3}" destId="{E384D9A6-6F42-4B0E-966D-05EFA4F6869F}" srcOrd="0" destOrd="0" presId="urn:microsoft.com/office/officeart/2005/8/layout/radial4"/>
    <dgm:cxn modelId="{8092AFF3-090C-4827-A5AF-67A30DB11AE1}" type="presOf" srcId="{20A8E87B-0108-48A4-AB4F-610A13AC8FA0}" destId="{AB21719B-6424-4496-9D3D-8C01EDE8FAE1}" srcOrd="0" destOrd="0" presId="urn:microsoft.com/office/officeart/2005/8/layout/radial4"/>
    <dgm:cxn modelId="{D5ECF195-A880-4DED-8D8C-1D295574D1F7}" type="presParOf" srcId="{8076497F-32CC-40D0-A008-CBAA55D021A3}" destId="{A8959A58-2DC4-49FD-A905-BD19F64FBD9B}" srcOrd="0" destOrd="0" presId="urn:microsoft.com/office/officeart/2005/8/layout/radial4"/>
    <dgm:cxn modelId="{1A4FF523-56E5-4FBD-93A5-D23BCC9A0E8E}" type="presParOf" srcId="{8076497F-32CC-40D0-A008-CBAA55D021A3}" destId="{1B0FD418-BA41-4A2E-9D91-AB68B8A92485}" srcOrd="1" destOrd="0" presId="urn:microsoft.com/office/officeart/2005/8/layout/radial4"/>
    <dgm:cxn modelId="{9932CA3C-8386-4FD0-BF61-FA7CC0B6B0D4}" type="presParOf" srcId="{8076497F-32CC-40D0-A008-CBAA55D021A3}" destId="{E384D9A6-6F42-4B0E-966D-05EFA4F6869F}" srcOrd="2" destOrd="0" presId="urn:microsoft.com/office/officeart/2005/8/layout/radial4"/>
    <dgm:cxn modelId="{DDBEC63A-ADF5-42A0-A485-5811917FECE7}" type="presParOf" srcId="{8076497F-32CC-40D0-A008-CBAA55D021A3}" destId="{C6DD66A3-A242-4C00-8681-3AA397F7D246}" srcOrd="3" destOrd="0" presId="urn:microsoft.com/office/officeart/2005/8/layout/radial4"/>
    <dgm:cxn modelId="{5CA50A77-B0FD-4C07-B24D-11E9570689FF}" type="presParOf" srcId="{8076497F-32CC-40D0-A008-CBAA55D021A3}" destId="{AABCBD66-2BCD-487C-A3D6-14C0FDE613E5}" srcOrd="4" destOrd="0" presId="urn:microsoft.com/office/officeart/2005/8/layout/radial4"/>
    <dgm:cxn modelId="{4F2AFE0B-3223-4929-A2B0-875D24A14C81}" type="presParOf" srcId="{8076497F-32CC-40D0-A008-CBAA55D021A3}" destId="{77113291-866E-4B51-B995-3D4020DD87D3}" srcOrd="5" destOrd="0" presId="urn:microsoft.com/office/officeart/2005/8/layout/radial4"/>
    <dgm:cxn modelId="{4BE84AB6-B9D4-4A1B-91EA-4706FE05C2E4}" type="presParOf" srcId="{8076497F-32CC-40D0-A008-CBAA55D021A3}" destId="{32BF4BF9-DDDB-4702-809C-0B7D51039419}" srcOrd="6" destOrd="0" presId="urn:microsoft.com/office/officeart/2005/8/layout/radial4"/>
    <dgm:cxn modelId="{3E4EE1E9-065E-448F-B040-198FE5AA32F8}" type="presParOf" srcId="{8076497F-32CC-40D0-A008-CBAA55D021A3}" destId="{C1F57647-C43A-47D5-99CD-61A5439977E8}" srcOrd="7" destOrd="0" presId="urn:microsoft.com/office/officeart/2005/8/layout/radial4"/>
    <dgm:cxn modelId="{ED61C22E-9CBA-48DC-95AB-922214133CD8}" type="presParOf" srcId="{8076497F-32CC-40D0-A008-CBAA55D021A3}" destId="{0E7ECD81-1640-4B99-AE7A-DCF03F75E546}" srcOrd="8" destOrd="0" presId="urn:microsoft.com/office/officeart/2005/8/layout/radial4"/>
    <dgm:cxn modelId="{0EE3BD11-20F1-4A58-A2E7-C52A5EE44A38}" type="presParOf" srcId="{8076497F-32CC-40D0-A008-CBAA55D021A3}" destId="{2F593FDA-C77E-4ED9-8DC3-F1F0B487F60B}" srcOrd="9" destOrd="0" presId="urn:microsoft.com/office/officeart/2005/8/layout/radial4"/>
    <dgm:cxn modelId="{4119C44A-0C6B-42C8-85FF-0393E99BF9C3}" type="presParOf" srcId="{8076497F-32CC-40D0-A008-CBAA55D021A3}" destId="{252DA8D0-1489-4219-B380-B50DB2C56E2E}" srcOrd="10" destOrd="0" presId="urn:microsoft.com/office/officeart/2005/8/layout/radial4"/>
    <dgm:cxn modelId="{0840F007-9505-4A1E-8D49-B868639C931A}" type="presParOf" srcId="{8076497F-32CC-40D0-A008-CBAA55D021A3}" destId="{9D876DB1-B735-4619-B90C-06BE373EE889}" srcOrd="11" destOrd="0" presId="urn:microsoft.com/office/officeart/2005/8/layout/radial4"/>
    <dgm:cxn modelId="{70FA1241-B7BB-44AC-898C-FF7D35A4E254}" type="presParOf" srcId="{8076497F-32CC-40D0-A008-CBAA55D021A3}" destId="{AB21719B-6424-4496-9D3D-8C01EDE8FAE1}" srcOrd="12" destOrd="0" presId="urn:microsoft.com/office/officeart/2005/8/layout/radial4"/>
    <dgm:cxn modelId="{EB9764CC-C532-4F16-8B6F-C34560BA2654}" type="presParOf" srcId="{8076497F-32CC-40D0-A008-CBAA55D021A3}" destId="{E9A00980-426F-4E33-AB5B-0868459F7F41}" srcOrd="13" destOrd="0" presId="urn:microsoft.com/office/officeart/2005/8/layout/radial4"/>
    <dgm:cxn modelId="{6933FCAF-9015-41CE-8C03-72E3DE7CF2A9}" type="presParOf" srcId="{8076497F-32CC-40D0-A008-CBAA55D021A3}" destId="{577D0876-BBAF-4C09-9FA5-6C3AE508A2A2}" srcOrd="14" destOrd="0" presId="urn:microsoft.com/office/officeart/2005/8/layout/radial4"/>
    <dgm:cxn modelId="{029ACF21-BF50-4BF9-B240-8FAC19B551A3}" type="presParOf" srcId="{8076497F-32CC-40D0-A008-CBAA55D021A3}" destId="{542C43E1-FEE8-44E0-8805-A55C8E488821}" srcOrd="15" destOrd="0" presId="urn:microsoft.com/office/officeart/2005/8/layout/radial4"/>
    <dgm:cxn modelId="{06675FD8-3C38-40CD-B297-4C6DF6DC1D1F}" type="presParOf" srcId="{8076497F-32CC-40D0-A008-CBAA55D021A3}" destId="{72A1AB89-882F-484D-9A9C-5834B1017487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5B85F8-3DCD-458B-999F-D8C7E158951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E8C6E24-4E94-4C90-A01A-93F418460DF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Enracinée</a:t>
          </a:r>
          <a:r>
            <a:rPr lang="en-US" dirty="0"/>
            <a:t> </a:t>
          </a:r>
          <a:r>
            <a:rPr lang="en-US" dirty="0" err="1"/>
            <a:t>dans</a:t>
          </a:r>
          <a:r>
            <a:rPr lang="en-US" dirty="0"/>
            <a:t> la justice </a:t>
          </a:r>
          <a:r>
            <a:rPr lang="en-US" dirty="0" err="1"/>
            <a:t>sociale</a:t>
          </a:r>
          <a:r>
            <a:rPr lang="en-US" dirty="0"/>
            <a:t> </a:t>
          </a:r>
        </a:p>
      </dgm:t>
    </dgm:pt>
    <dgm:pt modelId="{FE134415-7856-41AC-A2AE-DF907247EF9E}" type="parTrans" cxnId="{15EDE0F6-7409-4946-8DC2-ECE09590D1E6}">
      <dgm:prSet/>
      <dgm:spPr/>
      <dgm:t>
        <a:bodyPr/>
        <a:lstStyle/>
        <a:p>
          <a:endParaRPr lang="en-US"/>
        </a:p>
      </dgm:t>
    </dgm:pt>
    <dgm:pt modelId="{1BE00AE4-0C9E-4BF3-ABC5-7DE01CEB2596}" type="sibTrans" cxnId="{15EDE0F6-7409-4946-8DC2-ECE09590D1E6}">
      <dgm:prSet/>
      <dgm:spPr/>
      <dgm:t>
        <a:bodyPr/>
        <a:lstStyle/>
        <a:p>
          <a:endParaRPr lang="en-US"/>
        </a:p>
      </dgm:t>
    </dgm:pt>
    <dgm:pt modelId="{641A206B-8F5A-4EFD-A1E6-CEDB561EFBF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Priorise</a:t>
          </a:r>
          <a:r>
            <a:rPr lang="en-US" dirty="0"/>
            <a:t> les </a:t>
          </a:r>
          <a:r>
            <a:rPr lang="en-US" dirty="0" err="1"/>
            <a:t>voix</a:t>
          </a:r>
          <a:r>
            <a:rPr lang="en-US" dirty="0"/>
            <a:t> des </a:t>
          </a:r>
          <a:r>
            <a:rPr lang="en-US" dirty="0" err="1"/>
            <a:t>personnes</a:t>
          </a:r>
          <a:r>
            <a:rPr lang="en-US" dirty="0"/>
            <a:t> </a:t>
          </a:r>
          <a:r>
            <a:rPr lang="en-US" dirty="0" err="1"/>
            <a:t>marginalisées</a:t>
          </a:r>
          <a:r>
            <a:rPr lang="en-US" dirty="0"/>
            <a:t> </a:t>
          </a:r>
          <a:r>
            <a:rPr lang="en-US" dirty="0" err="1"/>
            <a:t>ou</a:t>
          </a:r>
          <a:r>
            <a:rPr lang="en-US" dirty="0"/>
            <a:t> </a:t>
          </a:r>
          <a:r>
            <a:rPr lang="en-US" dirty="0" err="1"/>
            <a:t>défavorisées</a:t>
          </a:r>
          <a:r>
            <a:rPr lang="en-US" dirty="0"/>
            <a:t>.</a:t>
          </a:r>
        </a:p>
      </dgm:t>
    </dgm:pt>
    <dgm:pt modelId="{B5F368ED-769D-4590-A667-6495893C2448}" type="parTrans" cxnId="{17868271-3F48-4162-9613-B169EAB126D0}">
      <dgm:prSet/>
      <dgm:spPr/>
      <dgm:t>
        <a:bodyPr/>
        <a:lstStyle/>
        <a:p>
          <a:endParaRPr lang="en-US"/>
        </a:p>
      </dgm:t>
    </dgm:pt>
    <dgm:pt modelId="{E593B67C-1CA1-4F1D-BF55-358700D64698}" type="sibTrans" cxnId="{17868271-3F48-4162-9613-B169EAB126D0}">
      <dgm:prSet/>
      <dgm:spPr/>
      <dgm:t>
        <a:bodyPr/>
        <a:lstStyle/>
        <a:p>
          <a:endParaRPr lang="en-US"/>
        </a:p>
      </dgm:t>
    </dgm:pt>
    <dgm:pt modelId="{78916320-C6B8-48DC-A55E-60739055AC9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Participative et inclusive  </a:t>
          </a:r>
        </a:p>
      </dgm:t>
    </dgm:pt>
    <dgm:pt modelId="{36F947D5-FC77-420F-9981-6A201F2912BE}" type="parTrans" cxnId="{786D4971-6DDD-4DC2-8759-B90228023851}">
      <dgm:prSet/>
      <dgm:spPr/>
      <dgm:t>
        <a:bodyPr/>
        <a:lstStyle/>
        <a:p>
          <a:endParaRPr lang="en-US"/>
        </a:p>
      </dgm:t>
    </dgm:pt>
    <dgm:pt modelId="{8DF23B69-263A-42CC-B83C-AC0F80766338}" type="sibTrans" cxnId="{786D4971-6DDD-4DC2-8759-B90228023851}">
      <dgm:prSet/>
      <dgm:spPr/>
      <dgm:t>
        <a:bodyPr/>
        <a:lstStyle/>
        <a:p>
          <a:endParaRPr lang="en-US"/>
        </a:p>
      </dgm:t>
    </dgm:pt>
    <dgm:pt modelId="{8C5D43F4-854C-4EC9-9C9E-6150D78E0A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L'accent</a:t>
          </a:r>
          <a:r>
            <a:rPr lang="en-US" dirty="0"/>
            <a:t> </a:t>
          </a:r>
          <a:r>
            <a:rPr lang="en-US" dirty="0" err="1"/>
            <a:t>est</a:t>
          </a:r>
          <a:r>
            <a:rPr lang="en-US" dirty="0"/>
            <a:t> mis sur </a:t>
          </a:r>
          <a:r>
            <a:rPr lang="en-US" dirty="0" err="1"/>
            <a:t>l'utilisation</a:t>
          </a:r>
          <a:r>
            <a:rPr lang="en-US" dirty="0"/>
            <a:t> des </a:t>
          </a:r>
          <a:r>
            <a:rPr lang="en-US" dirty="0" err="1"/>
            <a:t>données</a:t>
          </a:r>
          <a:r>
            <a:rPr lang="en-US" dirty="0"/>
            <a:t> pour le plaidoyer, PAS pour le rapport aux </a:t>
          </a:r>
          <a:r>
            <a:rPr lang="en-US" dirty="0" err="1"/>
            <a:t>donateurs</a:t>
          </a:r>
          <a:r>
            <a:rPr lang="en-US" dirty="0"/>
            <a:t> !</a:t>
          </a:r>
        </a:p>
      </dgm:t>
    </dgm:pt>
    <dgm:pt modelId="{CF20CB62-CB79-4CB7-892A-8FA7920A74A8}" type="parTrans" cxnId="{F2B829E2-C35D-44C1-886F-9024B2EE6C48}">
      <dgm:prSet/>
      <dgm:spPr/>
      <dgm:t>
        <a:bodyPr/>
        <a:lstStyle/>
        <a:p>
          <a:endParaRPr lang="en-US"/>
        </a:p>
      </dgm:t>
    </dgm:pt>
    <dgm:pt modelId="{CB9D440E-65D6-475A-B5BB-9E5405F1E1CF}" type="sibTrans" cxnId="{F2B829E2-C35D-44C1-886F-9024B2EE6C48}">
      <dgm:prSet/>
      <dgm:spPr/>
      <dgm:t>
        <a:bodyPr/>
        <a:lstStyle/>
        <a:p>
          <a:endParaRPr lang="en-US"/>
        </a:p>
      </dgm:t>
    </dgm:pt>
    <dgm:pt modelId="{B9066F2B-5C0F-C94A-804D-AD884C9508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Elle repose sur </a:t>
          </a:r>
          <a:r>
            <a:rPr lang="en-US" dirty="0" err="1"/>
            <a:t>une</a:t>
          </a:r>
          <a:r>
            <a:rPr lang="en-US" dirty="0"/>
            <a:t> </a:t>
          </a:r>
          <a:r>
            <a:rPr lang="en-US" dirty="0" err="1"/>
            <a:t>analyse</a:t>
          </a:r>
          <a:r>
            <a:rPr lang="en-US" dirty="0"/>
            <a:t> </a:t>
          </a:r>
          <a:r>
            <a:rPr lang="en-US" dirty="0" err="1"/>
            <a:t>structurelle</a:t>
          </a:r>
          <a:r>
            <a:rPr lang="en-US" dirty="0"/>
            <a:t> du </a:t>
          </a:r>
          <a:r>
            <a:rPr lang="en-US" dirty="0" err="1"/>
            <a:t>pouvoir</a:t>
          </a:r>
          <a:r>
            <a:rPr lang="en-US" dirty="0"/>
            <a:t> et de </a:t>
          </a:r>
          <a:r>
            <a:rPr lang="en-US" dirty="0" err="1"/>
            <a:t>l'inégalité</a:t>
          </a:r>
          <a:r>
            <a:rPr lang="en-US" dirty="0"/>
            <a:t>.</a:t>
          </a:r>
          <a:endParaRPr lang="en-GB" dirty="0"/>
        </a:p>
      </dgm:t>
    </dgm:pt>
    <dgm:pt modelId="{33AC5FB9-F1AF-7649-BA23-3980BCEF719C}" type="parTrans" cxnId="{90E9C3A1-33C4-414B-BF3D-0531AC740A72}">
      <dgm:prSet/>
      <dgm:spPr/>
      <dgm:t>
        <a:bodyPr/>
        <a:lstStyle/>
        <a:p>
          <a:endParaRPr lang="en-GB"/>
        </a:p>
      </dgm:t>
    </dgm:pt>
    <dgm:pt modelId="{3035AFA2-BC58-D049-B248-A2415D655DF0}" type="sibTrans" cxnId="{90E9C3A1-33C4-414B-BF3D-0531AC740A72}">
      <dgm:prSet/>
      <dgm:spPr/>
      <dgm:t>
        <a:bodyPr/>
        <a:lstStyle/>
        <a:p>
          <a:endParaRPr lang="en-GB"/>
        </a:p>
      </dgm:t>
    </dgm:pt>
    <dgm:pt modelId="{44D0B2DA-06EA-214D-BED7-B892A69CCC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Valorise</a:t>
          </a:r>
          <a:r>
            <a:rPr lang="en-US" dirty="0"/>
            <a:t>, les femmes et les </a:t>
          </a:r>
          <a:r>
            <a:rPr lang="en-US" dirty="0" err="1"/>
            <a:t>filles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tant</a:t>
          </a:r>
          <a:r>
            <a:rPr lang="en-US" dirty="0"/>
            <a:t> que </a:t>
          </a:r>
          <a:r>
            <a:rPr lang="en-US" dirty="0" err="1"/>
            <a:t>créatrices</a:t>
          </a:r>
          <a:r>
            <a:rPr lang="en-US" dirty="0"/>
            <a:t> de </a:t>
          </a:r>
          <a:r>
            <a:rPr lang="en-US" dirty="0" err="1"/>
            <a:t>connaissances</a:t>
          </a:r>
          <a:r>
            <a:rPr lang="en-US" dirty="0"/>
            <a:t>, met </a:t>
          </a:r>
          <a:r>
            <a:rPr lang="en-US" dirty="0" err="1"/>
            <a:t>leurs</a:t>
          </a:r>
          <a:r>
            <a:rPr lang="en-US" dirty="0"/>
            <a:t> </a:t>
          </a:r>
          <a:r>
            <a:rPr lang="en-US" dirty="0" err="1"/>
            <a:t>connaissances</a:t>
          </a:r>
          <a:r>
            <a:rPr lang="en-US" dirty="0"/>
            <a:t> </a:t>
          </a:r>
          <a:r>
            <a:rPr lang="en-US" dirty="0" err="1"/>
            <a:t>expérientielles</a:t>
          </a:r>
          <a:r>
            <a:rPr lang="en-US" dirty="0"/>
            <a:t> au </a:t>
          </a:r>
          <a:r>
            <a:rPr lang="en-US" dirty="0" err="1"/>
            <a:t>centre</a:t>
          </a:r>
          <a:r>
            <a:rPr lang="en-US" dirty="0"/>
            <a:t> et </a:t>
          </a:r>
          <a:r>
            <a:rPr lang="en-US" dirty="0" err="1"/>
            <a:t>promeut</a:t>
          </a:r>
          <a:r>
            <a:rPr lang="en-US" dirty="0"/>
            <a:t> la </a:t>
          </a:r>
          <a:r>
            <a:rPr lang="en-US" dirty="0" err="1"/>
            <a:t>dénomination</a:t>
          </a:r>
          <a:r>
            <a:rPr lang="en-US" dirty="0"/>
            <a:t> de </a:t>
          </a:r>
          <a:r>
            <a:rPr lang="en-US" dirty="0" err="1"/>
            <a:t>leur</a:t>
          </a:r>
          <a:r>
            <a:rPr lang="en-US" dirty="0"/>
            <a:t> </a:t>
          </a:r>
          <a:r>
            <a:rPr lang="en-US" dirty="0" err="1"/>
            <a:t>expérience</a:t>
          </a:r>
          <a:r>
            <a:rPr lang="en-US" dirty="0"/>
            <a:t>.</a:t>
          </a:r>
          <a:endParaRPr lang="en-GB" dirty="0"/>
        </a:p>
      </dgm:t>
    </dgm:pt>
    <dgm:pt modelId="{699D0807-63F6-FB4B-AACD-0E49AF1B7531}" type="parTrans" cxnId="{7BFDD4AA-B062-C74F-95BE-21ED36443F87}">
      <dgm:prSet/>
      <dgm:spPr/>
      <dgm:t>
        <a:bodyPr/>
        <a:lstStyle/>
        <a:p>
          <a:endParaRPr lang="en-GB"/>
        </a:p>
      </dgm:t>
    </dgm:pt>
    <dgm:pt modelId="{0058A69A-BFDA-3E4D-933A-6DF91D0C3B2D}" type="sibTrans" cxnId="{7BFDD4AA-B062-C74F-95BE-21ED36443F87}">
      <dgm:prSet/>
      <dgm:spPr/>
      <dgm:t>
        <a:bodyPr/>
        <a:lstStyle/>
        <a:p>
          <a:endParaRPr lang="en-GB"/>
        </a:p>
      </dgm:t>
    </dgm:pt>
    <dgm:pt modelId="{1513AA59-46A7-4C1D-8420-C283266DA2BA}" type="pres">
      <dgm:prSet presAssocID="{905B85F8-3DCD-458B-999F-D8C7E158951F}" presName="root" presStyleCnt="0">
        <dgm:presLayoutVars>
          <dgm:dir/>
          <dgm:resizeHandles val="exact"/>
        </dgm:presLayoutVars>
      </dgm:prSet>
      <dgm:spPr/>
    </dgm:pt>
    <dgm:pt modelId="{DC78522B-76A3-A343-94D2-6928E7D67ADC}" type="pres">
      <dgm:prSet presAssocID="{B9066F2B-5C0F-C94A-804D-AD884C9508C1}" presName="compNode" presStyleCnt="0"/>
      <dgm:spPr/>
    </dgm:pt>
    <dgm:pt modelId="{33C9AC3B-16AC-844B-87B5-67546C54DC74}" type="pres">
      <dgm:prSet presAssocID="{B9066F2B-5C0F-C94A-804D-AD884C9508C1}" presName="bgRect" presStyleLbl="bgShp" presStyleIdx="0" presStyleCnt="6"/>
      <dgm:spPr/>
    </dgm:pt>
    <dgm:pt modelId="{F8F804C1-9126-8F43-A9D6-B6BAE5D53360}" type="pres">
      <dgm:prSet presAssocID="{B9066F2B-5C0F-C94A-804D-AD884C9508C1}" presName="iconRect" presStyleLbl="node1" presStyleIdx="0" presStyleCnt="6"/>
      <dgm:spPr/>
    </dgm:pt>
    <dgm:pt modelId="{BAC39EB4-41B0-0946-83EE-374734A37347}" type="pres">
      <dgm:prSet presAssocID="{B9066F2B-5C0F-C94A-804D-AD884C9508C1}" presName="spaceRect" presStyleCnt="0"/>
      <dgm:spPr/>
    </dgm:pt>
    <dgm:pt modelId="{D3DCA5F9-0F2D-6944-A26A-BD57F06EE77F}" type="pres">
      <dgm:prSet presAssocID="{B9066F2B-5C0F-C94A-804D-AD884C9508C1}" presName="parTx" presStyleLbl="revTx" presStyleIdx="0" presStyleCnt="6">
        <dgm:presLayoutVars>
          <dgm:chMax val="0"/>
          <dgm:chPref val="0"/>
        </dgm:presLayoutVars>
      </dgm:prSet>
      <dgm:spPr/>
    </dgm:pt>
    <dgm:pt modelId="{10124CE4-72FD-7B4B-8B30-1C6FCDC2948F}" type="pres">
      <dgm:prSet presAssocID="{3035AFA2-BC58-D049-B248-A2415D655DF0}" presName="sibTrans" presStyleCnt="0"/>
      <dgm:spPr/>
    </dgm:pt>
    <dgm:pt modelId="{8FBE5455-3D99-447C-9977-907633D78002}" type="pres">
      <dgm:prSet presAssocID="{7E8C6E24-4E94-4C90-A01A-93F418460DF6}" presName="compNode" presStyleCnt="0"/>
      <dgm:spPr/>
    </dgm:pt>
    <dgm:pt modelId="{90504B1D-C06B-4890-9F85-9CC5EF1C8C79}" type="pres">
      <dgm:prSet presAssocID="{7E8C6E24-4E94-4C90-A01A-93F418460DF6}" presName="bgRect" presStyleLbl="bgShp" presStyleIdx="1" presStyleCnt="6"/>
      <dgm:spPr/>
    </dgm:pt>
    <dgm:pt modelId="{CE379964-BDC1-4FA2-A865-98005897ADEF}" type="pres">
      <dgm:prSet presAssocID="{7E8C6E24-4E94-4C90-A01A-93F418460DF6}" presName="iconRect" presStyleLbl="node1" presStyleIdx="1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DFD7DE1-5C49-4A41-AF4C-A02A3DF3A05D}" type="pres">
      <dgm:prSet presAssocID="{7E8C6E24-4E94-4C90-A01A-93F418460DF6}" presName="spaceRect" presStyleCnt="0"/>
      <dgm:spPr/>
    </dgm:pt>
    <dgm:pt modelId="{E951A151-BD17-4DCC-9950-C6BD5A31B0FD}" type="pres">
      <dgm:prSet presAssocID="{7E8C6E24-4E94-4C90-A01A-93F418460DF6}" presName="parTx" presStyleLbl="revTx" presStyleIdx="1" presStyleCnt="6">
        <dgm:presLayoutVars>
          <dgm:chMax val="0"/>
          <dgm:chPref val="0"/>
        </dgm:presLayoutVars>
      </dgm:prSet>
      <dgm:spPr/>
    </dgm:pt>
    <dgm:pt modelId="{16805178-C531-4D55-A11F-F7B89C34773F}" type="pres">
      <dgm:prSet presAssocID="{1BE00AE4-0C9E-4BF3-ABC5-7DE01CEB2596}" presName="sibTrans" presStyleCnt="0"/>
      <dgm:spPr/>
    </dgm:pt>
    <dgm:pt modelId="{6C2C8F80-13E6-8B4D-B456-D62332DC2230}" type="pres">
      <dgm:prSet presAssocID="{44D0B2DA-06EA-214D-BED7-B892A69CCCB7}" presName="compNode" presStyleCnt="0"/>
      <dgm:spPr/>
    </dgm:pt>
    <dgm:pt modelId="{139C0946-D212-AC4D-97BD-7326287A7C80}" type="pres">
      <dgm:prSet presAssocID="{44D0B2DA-06EA-214D-BED7-B892A69CCCB7}" presName="bgRect" presStyleLbl="bgShp" presStyleIdx="2" presStyleCnt="6"/>
      <dgm:spPr/>
    </dgm:pt>
    <dgm:pt modelId="{110714AB-F98D-4A4B-AD74-AE5138511D69}" type="pres">
      <dgm:prSet presAssocID="{44D0B2DA-06EA-214D-BED7-B892A69CCCB7}" presName="iconRect" presStyleLbl="node1" presStyleIdx="2" presStyleCnt="6"/>
      <dgm:spPr/>
    </dgm:pt>
    <dgm:pt modelId="{A5617C16-34DC-9648-B793-5A8DDFF3345D}" type="pres">
      <dgm:prSet presAssocID="{44D0B2DA-06EA-214D-BED7-B892A69CCCB7}" presName="spaceRect" presStyleCnt="0"/>
      <dgm:spPr/>
    </dgm:pt>
    <dgm:pt modelId="{6D4C2281-975D-B549-85DF-82A538CD62E0}" type="pres">
      <dgm:prSet presAssocID="{44D0B2DA-06EA-214D-BED7-B892A69CCCB7}" presName="parTx" presStyleLbl="revTx" presStyleIdx="2" presStyleCnt="6" custScaleX="104476" custLinFactNeighborX="303">
        <dgm:presLayoutVars>
          <dgm:chMax val="0"/>
          <dgm:chPref val="0"/>
        </dgm:presLayoutVars>
      </dgm:prSet>
      <dgm:spPr/>
    </dgm:pt>
    <dgm:pt modelId="{790D5877-9103-E749-8D63-75E203FEE08F}" type="pres">
      <dgm:prSet presAssocID="{0058A69A-BFDA-3E4D-933A-6DF91D0C3B2D}" presName="sibTrans" presStyleCnt="0"/>
      <dgm:spPr/>
    </dgm:pt>
    <dgm:pt modelId="{FBEFEF0D-60C7-4E86-9321-E91C806D161D}" type="pres">
      <dgm:prSet presAssocID="{641A206B-8F5A-4EFD-A1E6-CEDB561EFBF5}" presName="compNode" presStyleCnt="0"/>
      <dgm:spPr/>
    </dgm:pt>
    <dgm:pt modelId="{3F17A59E-D0DB-4437-AEC7-24BD4AEA80A2}" type="pres">
      <dgm:prSet presAssocID="{641A206B-8F5A-4EFD-A1E6-CEDB561EFBF5}" presName="bgRect" presStyleLbl="bgShp" presStyleIdx="3" presStyleCnt="6"/>
      <dgm:spPr/>
    </dgm:pt>
    <dgm:pt modelId="{FE4B25FC-0BE5-4CF9-8B9E-90D25FD89DEE}" type="pres">
      <dgm:prSet presAssocID="{641A206B-8F5A-4EFD-A1E6-CEDB561EFBF5}" presName="iconRect" presStyleLbl="node1" presStyleIdx="3" presStyleCnt="6"/>
      <dgm:spPr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af"/>
        </a:ext>
      </dgm:extLst>
    </dgm:pt>
    <dgm:pt modelId="{D35B136A-3FC7-4675-9E1D-50DC36077219}" type="pres">
      <dgm:prSet presAssocID="{641A206B-8F5A-4EFD-A1E6-CEDB561EFBF5}" presName="spaceRect" presStyleCnt="0"/>
      <dgm:spPr/>
    </dgm:pt>
    <dgm:pt modelId="{3969834D-E818-449C-9502-378997D1FFC2}" type="pres">
      <dgm:prSet presAssocID="{641A206B-8F5A-4EFD-A1E6-CEDB561EFBF5}" presName="parTx" presStyleLbl="revTx" presStyleIdx="3" presStyleCnt="6">
        <dgm:presLayoutVars>
          <dgm:chMax val="0"/>
          <dgm:chPref val="0"/>
        </dgm:presLayoutVars>
      </dgm:prSet>
      <dgm:spPr/>
    </dgm:pt>
    <dgm:pt modelId="{AFE86A31-CCF4-4A19-A390-954FDB43FB4A}" type="pres">
      <dgm:prSet presAssocID="{E593B67C-1CA1-4F1D-BF55-358700D64698}" presName="sibTrans" presStyleCnt="0"/>
      <dgm:spPr/>
    </dgm:pt>
    <dgm:pt modelId="{3A95D9DB-B2E4-4091-BC64-77C1015B691C}" type="pres">
      <dgm:prSet presAssocID="{78916320-C6B8-48DC-A55E-60739055AC95}" presName="compNode" presStyleCnt="0"/>
      <dgm:spPr/>
    </dgm:pt>
    <dgm:pt modelId="{DFDAE90F-181A-422B-8F70-149DF3C765C6}" type="pres">
      <dgm:prSet presAssocID="{78916320-C6B8-48DC-A55E-60739055AC95}" presName="bgRect" presStyleLbl="bgShp" presStyleIdx="4" presStyleCnt="6"/>
      <dgm:spPr/>
    </dgm:pt>
    <dgm:pt modelId="{4BB0505E-61BF-4C97-9E5F-7F938D449608}" type="pres">
      <dgm:prSet presAssocID="{78916320-C6B8-48DC-A55E-60739055AC95}" presName="iconRect" presStyleLbl="node1" presStyleIdx="4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EC6B6DA4-638E-4ED9-BADE-60B8CD01B1B1}" type="pres">
      <dgm:prSet presAssocID="{78916320-C6B8-48DC-A55E-60739055AC95}" presName="spaceRect" presStyleCnt="0"/>
      <dgm:spPr/>
    </dgm:pt>
    <dgm:pt modelId="{41A2EE39-BC51-4DB2-A515-6125A49EB810}" type="pres">
      <dgm:prSet presAssocID="{78916320-C6B8-48DC-A55E-60739055AC95}" presName="parTx" presStyleLbl="revTx" presStyleIdx="4" presStyleCnt="6">
        <dgm:presLayoutVars>
          <dgm:chMax val="0"/>
          <dgm:chPref val="0"/>
        </dgm:presLayoutVars>
      </dgm:prSet>
      <dgm:spPr/>
    </dgm:pt>
    <dgm:pt modelId="{5F33535A-E6B4-4255-B21A-EBD30C97C98E}" type="pres">
      <dgm:prSet presAssocID="{8DF23B69-263A-42CC-B83C-AC0F80766338}" presName="sibTrans" presStyleCnt="0"/>
      <dgm:spPr/>
    </dgm:pt>
    <dgm:pt modelId="{E21D9269-42A4-4F77-B021-480EB6ACCBE2}" type="pres">
      <dgm:prSet presAssocID="{8C5D43F4-854C-4EC9-9C9E-6150D78E0A3C}" presName="compNode" presStyleCnt="0"/>
      <dgm:spPr/>
    </dgm:pt>
    <dgm:pt modelId="{E432A8C2-158C-47F2-B820-84F17B04522F}" type="pres">
      <dgm:prSet presAssocID="{8C5D43F4-854C-4EC9-9C9E-6150D78E0A3C}" presName="bgRect" presStyleLbl="bgShp" presStyleIdx="5" presStyleCnt="6"/>
      <dgm:spPr/>
    </dgm:pt>
    <dgm:pt modelId="{C48C4413-0BF4-4D3D-9580-FEA3E49C34C8}" type="pres">
      <dgm:prSet presAssocID="{8C5D43F4-854C-4EC9-9C9E-6150D78E0A3C}" presName="iconRect" presStyleLbl="nod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sOn"/>
        </a:ext>
      </dgm:extLst>
    </dgm:pt>
    <dgm:pt modelId="{D9FEA413-EA13-413E-9856-AF5F016683AD}" type="pres">
      <dgm:prSet presAssocID="{8C5D43F4-854C-4EC9-9C9E-6150D78E0A3C}" presName="spaceRect" presStyleCnt="0"/>
      <dgm:spPr/>
    </dgm:pt>
    <dgm:pt modelId="{D7DE5157-89DC-4C3E-A938-1D30683C40AD}" type="pres">
      <dgm:prSet presAssocID="{8C5D43F4-854C-4EC9-9C9E-6150D78E0A3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F27A41F-7280-0A46-AF41-EA5FE4A451E3}" type="presOf" srcId="{B9066F2B-5C0F-C94A-804D-AD884C9508C1}" destId="{D3DCA5F9-0F2D-6944-A26A-BD57F06EE77F}" srcOrd="0" destOrd="0" presId="urn:microsoft.com/office/officeart/2018/2/layout/IconVerticalSolidList"/>
    <dgm:cxn modelId="{15903E63-A614-4D5E-B50E-612A45A8AABF}" type="presOf" srcId="{905B85F8-3DCD-458B-999F-D8C7E158951F}" destId="{1513AA59-46A7-4C1D-8420-C283266DA2BA}" srcOrd="0" destOrd="0" presId="urn:microsoft.com/office/officeart/2018/2/layout/IconVerticalSolidList"/>
    <dgm:cxn modelId="{786D4971-6DDD-4DC2-8759-B90228023851}" srcId="{905B85F8-3DCD-458B-999F-D8C7E158951F}" destId="{78916320-C6B8-48DC-A55E-60739055AC95}" srcOrd="4" destOrd="0" parTransId="{36F947D5-FC77-420F-9981-6A201F2912BE}" sibTransId="{8DF23B69-263A-42CC-B83C-AC0F80766338}"/>
    <dgm:cxn modelId="{17868271-3F48-4162-9613-B169EAB126D0}" srcId="{905B85F8-3DCD-458B-999F-D8C7E158951F}" destId="{641A206B-8F5A-4EFD-A1E6-CEDB561EFBF5}" srcOrd="3" destOrd="0" parTransId="{B5F368ED-769D-4590-A667-6495893C2448}" sibTransId="{E593B67C-1CA1-4F1D-BF55-358700D64698}"/>
    <dgm:cxn modelId="{2AD5C07E-DCEE-4881-B22C-BAC36ABDB3D7}" type="presOf" srcId="{641A206B-8F5A-4EFD-A1E6-CEDB561EFBF5}" destId="{3969834D-E818-449C-9502-378997D1FFC2}" srcOrd="0" destOrd="0" presId="urn:microsoft.com/office/officeart/2018/2/layout/IconVerticalSolidList"/>
    <dgm:cxn modelId="{90E9C3A1-33C4-414B-BF3D-0531AC740A72}" srcId="{905B85F8-3DCD-458B-999F-D8C7E158951F}" destId="{B9066F2B-5C0F-C94A-804D-AD884C9508C1}" srcOrd="0" destOrd="0" parTransId="{33AC5FB9-F1AF-7649-BA23-3980BCEF719C}" sibTransId="{3035AFA2-BC58-D049-B248-A2415D655DF0}"/>
    <dgm:cxn modelId="{7BFDD4AA-B062-C74F-95BE-21ED36443F87}" srcId="{905B85F8-3DCD-458B-999F-D8C7E158951F}" destId="{44D0B2DA-06EA-214D-BED7-B892A69CCCB7}" srcOrd="2" destOrd="0" parTransId="{699D0807-63F6-FB4B-AACD-0E49AF1B7531}" sibTransId="{0058A69A-BFDA-3E4D-933A-6DF91D0C3B2D}"/>
    <dgm:cxn modelId="{057A45C1-A793-4D42-813E-85508C0C3BF1}" type="presOf" srcId="{8C5D43F4-854C-4EC9-9C9E-6150D78E0A3C}" destId="{D7DE5157-89DC-4C3E-A938-1D30683C40AD}" srcOrd="0" destOrd="0" presId="urn:microsoft.com/office/officeart/2018/2/layout/IconVerticalSolidList"/>
    <dgm:cxn modelId="{45CC6BC2-F78B-9C4A-92E1-3B6C2187A1CE}" type="presOf" srcId="{44D0B2DA-06EA-214D-BED7-B892A69CCCB7}" destId="{6D4C2281-975D-B549-85DF-82A538CD62E0}" srcOrd="0" destOrd="0" presId="urn:microsoft.com/office/officeart/2018/2/layout/IconVerticalSolidList"/>
    <dgm:cxn modelId="{F2B829E2-C35D-44C1-886F-9024B2EE6C48}" srcId="{905B85F8-3DCD-458B-999F-D8C7E158951F}" destId="{8C5D43F4-854C-4EC9-9C9E-6150D78E0A3C}" srcOrd="5" destOrd="0" parTransId="{CF20CB62-CB79-4CB7-892A-8FA7920A74A8}" sibTransId="{CB9D440E-65D6-475A-B5BB-9E5405F1E1CF}"/>
    <dgm:cxn modelId="{1D7E1BEB-57CB-4F76-962A-332EE3BB8E14}" type="presOf" srcId="{78916320-C6B8-48DC-A55E-60739055AC95}" destId="{41A2EE39-BC51-4DB2-A515-6125A49EB810}" srcOrd="0" destOrd="0" presId="urn:microsoft.com/office/officeart/2018/2/layout/IconVerticalSolidList"/>
    <dgm:cxn modelId="{F9EAA4F2-FEF1-4411-8257-BFBC2B0E3938}" type="presOf" srcId="{7E8C6E24-4E94-4C90-A01A-93F418460DF6}" destId="{E951A151-BD17-4DCC-9950-C6BD5A31B0FD}" srcOrd="0" destOrd="0" presId="urn:microsoft.com/office/officeart/2018/2/layout/IconVerticalSolidList"/>
    <dgm:cxn modelId="{15EDE0F6-7409-4946-8DC2-ECE09590D1E6}" srcId="{905B85F8-3DCD-458B-999F-D8C7E158951F}" destId="{7E8C6E24-4E94-4C90-A01A-93F418460DF6}" srcOrd="1" destOrd="0" parTransId="{FE134415-7856-41AC-A2AE-DF907247EF9E}" sibTransId="{1BE00AE4-0C9E-4BF3-ABC5-7DE01CEB2596}"/>
    <dgm:cxn modelId="{D7894596-A031-8842-890B-FCA3C298E895}" type="presParOf" srcId="{1513AA59-46A7-4C1D-8420-C283266DA2BA}" destId="{DC78522B-76A3-A343-94D2-6928E7D67ADC}" srcOrd="0" destOrd="0" presId="urn:microsoft.com/office/officeart/2018/2/layout/IconVerticalSolidList"/>
    <dgm:cxn modelId="{724CA336-7958-C742-B89E-9ECD52B1F9FD}" type="presParOf" srcId="{DC78522B-76A3-A343-94D2-6928E7D67ADC}" destId="{33C9AC3B-16AC-844B-87B5-67546C54DC74}" srcOrd="0" destOrd="0" presId="urn:microsoft.com/office/officeart/2018/2/layout/IconVerticalSolidList"/>
    <dgm:cxn modelId="{AA44BE5E-EB0E-9C4A-ABE7-760256D588C0}" type="presParOf" srcId="{DC78522B-76A3-A343-94D2-6928E7D67ADC}" destId="{F8F804C1-9126-8F43-A9D6-B6BAE5D53360}" srcOrd="1" destOrd="0" presId="urn:microsoft.com/office/officeart/2018/2/layout/IconVerticalSolidList"/>
    <dgm:cxn modelId="{0A2A7769-4287-9843-8DC1-6A53B0D60A88}" type="presParOf" srcId="{DC78522B-76A3-A343-94D2-6928E7D67ADC}" destId="{BAC39EB4-41B0-0946-83EE-374734A37347}" srcOrd="2" destOrd="0" presId="urn:microsoft.com/office/officeart/2018/2/layout/IconVerticalSolidList"/>
    <dgm:cxn modelId="{B93175C8-1ED4-5441-A0F0-BB8A06C313E4}" type="presParOf" srcId="{DC78522B-76A3-A343-94D2-6928E7D67ADC}" destId="{D3DCA5F9-0F2D-6944-A26A-BD57F06EE77F}" srcOrd="3" destOrd="0" presId="urn:microsoft.com/office/officeart/2018/2/layout/IconVerticalSolidList"/>
    <dgm:cxn modelId="{971484FD-F430-D445-9006-45C42D355A42}" type="presParOf" srcId="{1513AA59-46A7-4C1D-8420-C283266DA2BA}" destId="{10124CE4-72FD-7B4B-8B30-1C6FCDC2948F}" srcOrd="1" destOrd="0" presId="urn:microsoft.com/office/officeart/2018/2/layout/IconVerticalSolidList"/>
    <dgm:cxn modelId="{37B15080-43BB-4837-97D5-9DE411CED302}" type="presParOf" srcId="{1513AA59-46A7-4C1D-8420-C283266DA2BA}" destId="{8FBE5455-3D99-447C-9977-907633D78002}" srcOrd="2" destOrd="0" presId="urn:microsoft.com/office/officeart/2018/2/layout/IconVerticalSolidList"/>
    <dgm:cxn modelId="{03E9E6EC-9328-4362-B698-DE4EBE761020}" type="presParOf" srcId="{8FBE5455-3D99-447C-9977-907633D78002}" destId="{90504B1D-C06B-4890-9F85-9CC5EF1C8C79}" srcOrd="0" destOrd="0" presId="urn:microsoft.com/office/officeart/2018/2/layout/IconVerticalSolidList"/>
    <dgm:cxn modelId="{CBC043CF-D109-4BB6-A669-8FF5A6F45839}" type="presParOf" srcId="{8FBE5455-3D99-447C-9977-907633D78002}" destId="{CE379964-BDC1-4FA2-A865-98005897ADEF}" srcOrd="1" destOrd="0" presId="urn:microsoft.com/office/officeart/2018/2/layout/IconVerticalSolidList"/>
    <dgm:cxn modelId="{5035490E-B9E4-4B35-B92A-13590968C45D}" type="presParOf" srcId="{8FBE5455-3D99-447C-9977-907633D78002}" destId="{3DFD7DE1-5C49-4A41-AF4C-A02A3DF3A05D}" srcOrd="2" destOrd="0" presId="urn:microsoft.com/office/officeart/2018/2/layout/IconVerticalSolidList"/>
    <dgm:cxn modelId="{7A56DE96-A622-42CE-9682-42105C36E203}" type="presParOf" srcId="{8FBE5455-3D99-447C-9977-907633D78002}" destId="{E951A151-BD17-4DCC-9950-C6BD5A31B0FD}" srcOrd="3" destOrd="0" presId="urn:microsoft.com/office/officeart/2018/2/layout/IconVerticalSolidList"/>
    <dgm:cxn modelId="{BD254A23-7B70-4857-9E6A-1120266A3837}" type="presParOf" srcId="{1513AA59-46A7-4C1D-8420-C283266DA2BA}" destId="{16805178-C531-4D55-A11F-F7B89C34773F}" srcOrd="3" destOrd="0" presId="urn:microsoft.com/office/officeart/2018/2/layout/IconVerticalSolidList"/>
    <dgm:cxn modelId="{5C084714-1B91-7C42-B42A-5903D8E5F807}" type="presParOf" srcId="{1513AA59-46A7-4C1D-8420-C283266DA2BA}" destId="{6C2C8F80-13E6-8B4D-B456-D62332DC2230}" srcOrd="4" destOrd="0" presId="urn:microsoft.com/office/officeart/2018/2/layout/IconVerticalSolidList"/>
    <dgm:cxn modelId="{35C1D31B-7FB9-AD49-92E0-4E38DDFB1542}" type="presParOf" srcId="{6C2C8F80-13E6-8B4D-B456-D62332DC2230}" destId="{139C0946-D212-AC4D-97BD-7326287A7C80}" srcOrd="0" destOrd="0" presId="urn:microsoft.com/office/officeart/2018/2/layout/IconVerticalSolidList"/>
    <dgm:cxn modelId="{337AEA7E-AD8E-AF4A-B1D9-4DEA738A52D8}" type="presParOf" srcId="{6C2C8F80-13E6-8B4D-B456-D62332DC2230}" destId="{110714AB-F98D-4A4B-AD74-AE5138511D69}" srcOrd="1" destOrd="0" presId="urn:microsoft.com/office/officeart/2018/2/layout/IconVerticalSolidList"/>
    <dgm:cxn modelId="{D2BEB03E-EA25-DB42-A427-9DB9C8EC2EAE}" type="presParOf" srcId="{6C2C8F80-13E6-8B4D-B456-D62332DC2230}" destId="{A5617C16-34DC-9648-B793-5A8DDFF3345D}" srcOrd="2" destOrd="0" presId="urn:microsoft.com/office/officeart/2018/2/layout/IconVerticalSolidList"/>
    <dgm:cxn modelId="{3FCB6E6C-42AC-D84C-A858-149228D7195B}" type="presParOf" srcId="{6C2C8F80-13E6-8B4D-B456-D62332DC2230}" destId="{6D4C2281-975D-B549-85DF-82A538CD62E0}" srcOrd="3" destOrd="0" presId="urn:microsoft.com/office/officeart/2018/2/layout/IconVerticalSolidList"/>
    <dgm:cxn modelId="{C420E913-88D7-F840-86AC-E4BA201BF61E}" type="presParOf" srcId="{1513AA59-46A7-4C1D-8420-C283266DA2BA}" destId="{790D5877-9103-E749-8D63-75E203FEE08F}" srcOrd="5" destOrd="0" presId="urn:microsoft.com/office/officeart/2018/2/layout/IconVerticalSolidList"/>
    <dgm:cxn modelId="{5499E7D7-B7C1-4371-8509-25A6D5187D70}" type="presParOf" srcId="{1513AA59-46A7-4C1D-8420-C283266DA2BA}" destId="{FBEFEF0D-60C7-4E86-9321-E91C806D161D}" srcOrd="6" destOrd="0" presId="urn:microsoft.com/office/officeart/2018/2/layout/IconVerticalSolidList"/>
    <dgm:cxn modelId="{DA1E0466-4F1B-418B-BEAA-44C2856DFA47}" type="presParOf" srcId="{FBEFEF0D-60C7-4E86-9321-E91C806D161D}" destId="{3F17A59E-D0DB-4437-AEC7-24BD4AEA80A2}" srcOrd="0" destOrd="0" presId="urn:microsoft.com/office/officeart/2018/2/layout/IconVerticalSolidList"/>
    <dgm:cxn modelId="{6E730619-B953-45FB-AA6F-1FDA908508E2}" type="presParOf" srcId="{FBEFEF0D-60C7-4E86-9321-E91C806D161D}" destId="{FE4B25FC-0BE5-4CF9-8B9E-90D25FD89DEE}" srcOrd="1" destOrd="0" presId="urn:microsoft.com/office/officeart/2018/2/layout/IconVerticalSolidList"/>
    <dgm:cxn modelId="{7D24E972-E216-4FBA-ACF8-0A88EEC83C46}" type="presParOf" srcId="{FBEFEF0D-60C7-4E86-9321-E91C806D161D}" destId="{D35B136A-3FC7-4675-9E1D-50DC36077219}" srcOrd="2" destOrd="0" presId="urn:microsoft.com/office/officeart/2018/2/layout/IconVerticalSolidList"/>
    <dgm:cxn modelId="{36C9FD93-3ED2-4CDC-A6D8-AE2B6EE28FA6}" type="presParOf" srcId="{FBEFEF0D-60C7-4E86-9321-E91C806D161D}" destId="{3969834D-E818-449C-9502-378997D1FFC2}" srcOrd="3" destOrd="0" presId="urn:microsoft.com/office/officeart/2018/2/layout/IconVerticalSolidList"/>
    <dgm:cxn modelId="{C5A6B6EE-F908-4B63-B7FC-88CA33584BCA}" type="presParOf" srcId="{1513AA59-46A7-4C1D-8420-C283266DA2BA}" destId="{AFE86A31-CCF4-4A19-A390-954FDB43FB4A}" srcOrd="7" destOrd="0" presId="urn:microsoft.com/office/officeart/2018/2/layout/IconVerticalSolidList"/>
    <dgm:cxn modelId="{2CAE69D3-1CD3-4D6E-9BAC-3E897FE5D9D3}" type="presParOf" srcId="{1513AA59-46A7-4C1D-8420-C283266DA2BA}" destId="{3A95D9DB-B2E4-4091-BC64-77C1015B691C}" srcOrd="8" destOrd="0" presId="urn:microsoft.com/office/officeart/2018/2/layout/IconVerticalSolidList"/>
    <dgm:cxn modelId="{FD9B496F-77BF-44C2-A605-8777EEC5FEBD}" type="presParOf" srcId="{3A95D9DB-B2E4-4091-BC64-77C1015B691C}" destId="{DFDAE90F-181A-422B-8F70-149DF3C765C6}" srcOrd="0" destOrd="0" presId="urn:microsoft.com/office/officeart/2018/2/layout/IconVerticalSolidList"/>
    <dgm:cxn modelId="{8640BAB6-C2B6-4C6C-8152-A9AF68C112BF}" type="presParOf" srcId="{3A95D9DB-B2E4-4091-BC64-77C1015B691C}" destId="{4BB0505E-61BF-4C97-9E5F-7F938D449608}" srcOrd="1" destOrd="0" presId="urn:microsoft.com/office/officeart/2018/2/layout/IconVerticalSolidList"/>
    <dgm:cxn modelId="{E8D36612-7BCC-446D-89DF-FA74A5C8E96D}" type="presParOf" srcId="{3A95D9DB-B2E4-4091-BC64-77C1015B691C}" destId="{EC6B6DA4-638E-4ED9-BADE-60B8CD01B1B1}" srcOrd="2" destOrd="0" presId="urn:microsoft.com/office/officeart/2018/2/layout/IconVerticalSolidList"/>
    <dgm:cxn modelId="{2281166A-66D6-4E9A-BE0D-1F664D7C16DD}" type="presParOf" srcId="{3A95D9DB-B2E4-4091-BC64-77C1015B691C}" destId="{41A2EE39-BC51-4DB2-A515-6125A49EB810}" srcOrd="3" destOrd="0" presId="urn:microsoft.com/office/officeart/2018/2/layout/IconVerticalSolidList"/>
    <dgm:cxn modelId="{D4BD5930-A84F-4A95-BACC-48260427FE3E}" type="presParOf" srcId="{1513AA59-46A7-4C1D-8420-C283266DA2BA}" destId="{5F33535A-E6B4-4255-B21A-EBD30C97C98E}" srcOrd="9" destOrd="0" presId="urn:microsoft.com/office/officeart/2018/2/layout/IconVerticalSolidList"/>
    <dgm:cxn modelId="{490D6BBF-F5FD-4E8F-964C-5D78A45FF10F}" type="presParOf" srcId="{1513AA59-46A7-4C1D-8420-C283266DA2BA}" destId="{E21D9269-42A4-4F77-B021-480EB6ACCBE2}" srcOrd="10" destOrd="0" presId="urn:microsoft.com/office/officeart/2018/2/layout/IconVerticalSolidList"/>
    <dgm:cxn modelId="{7B89C308-9611-4D83-8958-0C9226BE11C0}" type="presParOf" srcId="{E21D9269-42A4-4F77-B021-480EB6ACCBE2}" destId="{E432A8C2-158C-47F2-B820-84F17B04522F}" srcOrd="0" destOrd="0" presId="urn:microsoft.com/office/officeart/2018/2/layout/IconVerticalSolidList"/>
    <dgm:cxn modelId="{4F41AFC3-8106-43F4-A142-574714325060}" type="presParOf" srcId="{E21D9269-42A4-4F77-B021-480EB6ACCBE2}" destId="{C48C4413-0BF4-4D3D-9580-FEA3E49C34C8}" srcOrd="1" destOrd="0" presId="urn:microsoft.com/office/officeart/2018/2/layout/IconVerticalSolidList"/>
    <dgm:cxn modelId="{B2BDC6E6-3061-430A-AAA1-4458AF81648C}" type="presParOf" srcId="{E21D9269-42A4-4F77-B021-480EB6ACCBE2}" destId="{D9FEA413-EA13-413E-9856-AF5F016683AD}" srcOrd="2" destOrd="0" presId="urn:microsoft.com/office/officeart/2018/2/layout/IconVerticalSolidList"/>
    <dgm:cxn modelId="{B7118EBF-E80C-4703-B6C6-427A31D7498F}" type="presParOf" srcId="{E21D9269-42A4-4F77-B021-480EB6ACCBE2}" destId="{D7DE5157-89DC-4C3E-A938-1D30683C40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35D19-0FBB-463F-820A-EDCAB39487C5}">
      <dsp:nvSpPr>
        <dsp:cNvPr id="0" name=""/>
        <dsp:cNvSpPr/>
      </dsp:nvSpPr>
      <dsp:spPr>
        <a:xfrm>
          <a:off x="3069" y="1470692"/>
          <a:ext cx="3079258" cy="3079258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9462" tIns="25400" rIns="169462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Inégalités</a:t>
          </a:r>
          <a:r>
            <a:rPr lang="en-US" sz="2000" b="1" kern="1200" dirty="0">
              <a:solidFill>
                <a:schemeClr val="bg1"/>
              </a:solidFill>
            </a:rPr>
            <a:t> entre les hommes et les femmes </a:t>
          </a:r>
          <a:r>
            <a:rPr lang="en-US" sz="2000" b="1" kern="1200" dirty="0" err="1">
              <a:solidFill>
                <a:schemeClr val="bg1"/>
              </a:solidFill>
            </a:rPr>
            <a:t>dans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tous</a:t>
          </a:r>
          <a:r>
            <a:rPr lang="en-US" sz="2000" b="1" kern="1200" dirty="0">
              <a:solidFill>
                <a:schemeClr val="bg1"/>
              </a:solidFill>
            </a:rPr>
            <a:t> les aspects de la vie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454016" y="1921639"/>
        <a:ext cx="2177364" cy="2177364"/>
      </dsp:txXfrm>
    </dsp:sp>
    <dsp:sp modelId="{A8AC985B-FE07-4858-BA84-89DA6FEA1864}">
      <dsp:nvSpPr>
        <dsp:cNvPr id="0" name=""/>
        <dsp:cNvSpPr/>
      </dsp:nvSpPr>
      <dsp:spPr>
        <a:xfrm>
          <a:off x="2466475" y="1470692"/>
          <a:ext cx="3079258" cy="3079258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6259"/>
            <a:lumOff val="2101"/>
            <a:alphaOff val="-1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9462" tIns="25400" rIns="169462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Abus</a:t>
          </a:r>
          <a:r>
            <a:rPr lang="en-US" sz="2000" b="1" kern="1200" dirty="0">
              <a:solidFill>
                <a:schemeClr val="bg1"/>
              </a:solidFill>
            </a:rPr>
            <a:t> de </a:t>
          </a:r>
          <a:r>
            <a:rPr lang="en-US" sz="2000" b="1" kern="1200" dirty="0" err="1">
              <a:solidFill>
                <a:schemeClr val="bg1"/>
              </a:solidFill>
            </a:rPr>
            <a:t>contrôle</a:t>
          </a:r>
          <a:r>
            <a:rPr lang="en-US" sz="2000" b="1" kern="1200" dirty="0">
              <a:solidFill>
                <a:schemeClr val="bg1"/>
              </a:solidFill>
            </a:rPr>
            <a:t> et de POUVOIR des hommes SUR les femmes et les </a:t>
          </a:r>
          <a:r>
            <a:rPr lang="en-US" sz="2000" b="1" kern="1200" dirty="0" err="1">
              <a:solidFill>
                <a:schemeClr val="bg1"/>
              </a:solidFill>
            </a:rPr>
            <a:t>filles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2917422" y="1921639"/>
        <a:ext cx="2177364" cy="2177364"/>
      </dsp:txXfrm>
    </dsp:sp>
    <dsp:sp modelId="{16E5BD94-E6C4-4B55-A0B6-1E930AD0F2F5}">
      <dsp:nvSpPr>
        <dsp:cNvPr id="0" name=""/>
        <dsp:cNvSpPr/>
      </dsp:nvSpPr>
      <dsp:spPr>
        <a:xfrm>
          <a:off x="4929882" y="1470692"/>
          <a:ext cx="3079258" cy="3079258"/>
        </a:xfrm>
        <a:prstGeom prst="ellipse">
          <a:avLst/>
        </a:prstGeom>
        <a:solidFill>
          <a:schemeClr val="accent5">
            <a:shade val="80000"/>
            <a:alpha val="50000"/>
            <a:hueOff val="-1"/>
            <a:satOff val="12518"/>
            <a:lumOff val="4202"/>
            <a:alphaOff val="-2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9462" tIns="25400" rIns="169462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Manque</a:t>
          </a:r>
          <a:r>
            <a:rPr lang="en-US" sz="2000" b="1" kern="1200" dirty="0">
              <a:solidFill>
                <a:schemeClr val="bg1"/>
              </a:solidFill>
            </a:rPr>
            <a:t> de </a:t>
          </a:r>
          <a:r>
            <a:rPr lang="en-US" sz="2000" b="1" kern="1200" dirty="0" err="1">
              <a:solidFill>
                <a:schemeClr val="bg1"/>
              </a:solidFill>
            </a:rPr>
            <a:t>croyance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dans</a:t>
          </a:r>
          <a:r>
            <a:rPr lang="en-US" sz="2000" b="1" kern="1200" dirty="0">
              <a:solidFill>
                <a:schemeClr val="bg1"/>
              </a:solidFill>
            </a:rPr>
            <a:t> les droits </a:t>
          </a:r>
          <a:r>
            <a:rPr lang="en-US" sz="2000" b="1" kern="1200" dirty="0" err="1">
              <a:solidFill>
                <a:schemeClr val="bg1"/>
              </a:solidFill>
            </a:rPr>
            <a:t>humains</a:t>
          </a:r>
          <a:r>
            <a:rPr lang="en-US" sz="2000" b="1" kern="1200" dirty="0">
              <a:solidFill>
                <a:schemeClr val="bg1"/>
              </a:solidFill>
            </a:rPr>
            <a:t> pour </a:t>
          </a:r>
          <a:r>
            <a:rPr lang="en-US" sz="2000" b="1" kern="1200" dirty="0" err="1">
              <a:solidFill>
                <a:schemeClr val="bg1"/>
              </a:solidFill>
            </a:rPr>
            <a:t>tous</a:t>
          </a:r>
          <a:r>
            <a:rPr lang="en-US" sz="2000" b="1" kern="1200" dirty="0">
              <a:solidFill>
                <a:schemeClr val="bg1"/>
              </a:solidFill>
            </a:rPr>
            <a:t>, le fait que la vie des femmes et des </a:t>
          </a:r>
          <a:r>
            <a:rPr lang="en-US" sz="2000" b="1" kern="1200" dirty="0" err="1">
              <a:solidFill>
                <a:schemeClr val="bg1"/>
              </a:solidFill>
            </a:rPr>
            <a:t>filles</a:t>
          </a:r>
          <a:r>
            <a:rPr lang="en-US" sz="2000" b="1" kern="1200" dirty="0">
              <a:solidFill>
                <a:schemeClr val="bg1"/>
              </a:solidFill>
            </a:rPr>
            <a:t> a </a:t>
          </a:r>
          <a:r>
            <a:rPr lang="en-US" sz="2000" b="1" kern="1200" dirty="0" err="1">
              <a:solidFill>
                <a:schemeClr val="bg1"/>
              </a:solidFill>
            </a:rPr>
            <a:t>moins</a:t>
          </a:r>
          <a:r>
            <a:rPr lang="en-US" sz="2000" b="1" kern="1200" dirty="0">
              <a:solidFill>
                <a:schemeClr val="bg1"/>
              </a:solidFill>
            </a:rPr>
            <a:t> de </a:t>
          </a:r>
          <a:r>
            <a:rPr lang="en-US" sz="2000" b="1" kern="1200" dirty="0" err="1">
              <a:solidFill>
                <a:schemeClr val="bg1"/>
              </a:solidFill>
            </a:rPr>
            <a:t>valeur</a:t>
          </a:r>
          <a:r>
            <a:rPr lang="en-US" sz="2000" b="1" kern="1200" dirty="0">
              <a:solidFill>
                <a:schemeClr val="bg1"/>
              </a:solidFill>
            </a:rPr>
            <a:t> que </a:t>
          </a:r>
          <a:r>
            <a:rPr lang="en-US" sz="2000" b="1" kern="1200" dirty="0" err="1">
              <a:solidFill>
                <a:schemeClr val="bg1"/>
              </a:solidFill>
            </a:rPr>
            <a:t>celle</a:t>
          </a:r>
          <a:r>
            <a:rPr lang="en-US" sz="2000" b="1" kern="1200" dirty="0">
              <a:solidFill>
                <a:schemeClr val="bg1"/>
              </a:solidFill>
            </a:rPr>
            <a:t> des hommes et des </a:t>
          </a:r>
          <a:r>
            <a:rPr lang="en-US" sz="2000" b="1" kern="1200" dirty="0" err="1">
              <a:solidFill>
                <a:schemeClr val="bg1"/>
              </a:solidFill>
            </a:rPr>
            <a:t>garçons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380829" y="1921639"/>
        <a:ext cx="2177364" cy="2177364"/>
      </dsp:txXfrm>
    </dsp:sp>
    <dsp:sp modelId="{24C6B5BB-82BD-4917-92B6-C7D5B8C43D72}">
      <dsp:nvSpPr>
        <dsp:cNvPr id="0" name=""/>
        <dsp:cNvSpPr/>
      </dsp:nvSpPr>
      <dsp:spPr>
        <a:xfrm>
          <a:off x="7393288" y="1470692"/>
          <a:ext cx="3079258" cy="3079258"/>
        </a:xfrm>
        <a:prstGeom prst="ellipse">
          <a:avLst/>
        </a:prstGeom>
        <a:solidFill>
          <a:schemeClr val="accent5">
            <a:shade val="80000"/>
            <a:alpha val="50000"/>
            <a:hueOff val="-1"/>
            <a:satOff val="18777"/>
            <a:lumOff val="6303"/>
            <a:alphaOff val="-3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9462" tIns="25400" rIns="169462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Position de </a:t>
          </a:r>
          <a:r>
            <a:rPr lang="en-US" sz="2000" b="1" kern="1200" dirty="0" err="1">
              <a:solidFill>
                <a:schemeClr val="bg1"/>
              </a:solidFill>
            </a:rPr>
            <a:t>pouvoir</a:t>
          </a:r>
          <a:r>
            <a:rPr lang="en-US" sz="2000" b="1" kern="1200" dirty="0">
              <a:solidFill>
                <a:schemeClr val="bg1"/>
              </a:solidFill>
            </a:rPr>
            <a:t>, </a:t>
          </a:r>
          <a:r>
            <a:rPr lang="en-US" sz="2000" b="1" kern="1200" dirty="0" err="1">
              <a:solidFill>
                <a:schemeClr val="bg1"/>
              </a:solidFill>
            </a:rPr>
            <a:t>privilège</a:t>
          </a:r>
          <a:r>
            <a:rPr lang="en-US" sz="2000" b="1" kern="1200" dirty="0">
              <a:solidFill>
                <a:schemeClr val="bg1"/>
              </a:solidFill>
            </a:rPr>
            <a:t> et culture du “tout </a:t>
          </a:r>
          <a:r>
            <a:rPr lang="en-US" sz="2000" b="1" kern="1200" dirty="0" err="1">
              <a:solidFill>
                <a:schemeClr val="bg1"/>
              </a:solidFill>
            </a:rPr>
            <a:t>m’est</a:t>
          </a:r>
          <a:r>
            <a:rPr lang="en-US" sz="2000" b="1" kern="1200" dirty="0">
              <a:solidFill>
                <a:schemeClr val="bg1"/>
              </a:solidFill>
            </a:rPr>
            <a:t> </a:t>
          </a:r>
          <a:r>
            <a:rPr lang="en-US" sz="2000" b="1" kern="1200" dirty="0" err="1">
              <a:solidFill>
                <a:schemeClr val="bg1"/>
              </a:solidFill>
            </a:rPr>
            <a:t>dû</a:t>
          </a:r>
          <a:r>
            <a:rPr lang="en-US" sz="2000" b="1" kern="1200" dirty="0">
              <a:solidFill>
                <a:schemeClr val="bg1"/>
              </a:solidFill>
            </a:rPr>
            <a:t>” des hommes sur les femmes</a:t>
          </a:r>
        </a:p>
      </dsp:txBody>
      <dsp:txXfrm>
        <a:off x="7844235" y="1921639"/>
        <a:ext cx="2177364" cy="21773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A4DAD-6A11-4C6E-8585-A9B6EF81C687}">
      <dsp:nvSpPr>
        <dsp:cNvPr id="0" name=""/>
        <dsp:cNvSpPr/>
      </dsp:nvSpPr>
      <dsp:spPr>
        <a:xfrm rot="5400000">
          <a:off x="3921361" y="-127678"/>
          <a:ext cx="2283305" cy="254272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Agression</a:t>
          </a:r>
          <a:r>
            <a:rPr lang="en-GB" sz="2400" b="1" kern="1200" dirty="0"/>
            <a:t> </a:t>
          </a:r>
          <a:r>
            <a:rPr lang="en-GB" sz="2400" b="1" kern="1200" dirty="0" err="1"/>
            <a:t>sexuelle</a:t>
          </a:r>
          <a:endParaRPr lang="en-GB" sz="2400" b="1" kern="1200" dirty="0"/>
        </a:p>
      </dsp:txBody>
      <dsp:txXfrm rot="-5400000">
        <a:off x="4215438" y="382584"/>
        <a:ext cx="1695152" cy="1522203"/>
      </dsp:txXfrm>
    </dsp:sp>
    <dsp:sp modelId="{64A0B802-B8C8-4B88-AE99-B292F67348A7}">
      <dsp:nvSpPr>
        <dsp:cNvPr id="0" name=""/>
        <dsp:cNvSpPr/>
      </dsp:nvSpPr>
      <dsp:spPr>
        <a:xfrm>
          <a:off x="6116531" y="458694"/>
          <a:ext cx="2548169" cy="136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362BD-6E2B-455D-8DCA-837DC4E1F20B}">
      <dsp:nvSpPr>
        <dsp:cNvPr id="0" name=""/>
        <dsp:cNvSpPr/>
      </dsp:nvSpPr>
      <dsp:spPr>
        <a:xfrm rot="5400000">
          <a:off x="1775967" y="150448"/>
          <a:ext cx="2283305" cy="198647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/>
            <a:t>Viol</a:t>
          </a:r>
        </a:p>
      </dsp:txBody>
      <dsp:txXfrm rot="-5400000">
        <a:off x="2233941" y="357848"/>
        <a:ext cx="1367357" cy="1571675"/>
      </dsp:txXfrm>
    </dsp:sp>
    <dsp:sp modelId="{EE156ED7-5C13-44B9-AAC6-92E1D3C04ABA}">
      <dsp:nvSpPr>
        <dsp:cNvPr id="0" name=""/>
        <dsp:cNvSpPr/>
      </dsp:nvSpPr>
      <dsp:spPr>
        <a:xfrm rot="5400000">
          <a:off x="2683927" y="1812706"/>
          <a:ext cx="2283305" cy="274240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Agression</a:t>
          </a:r>
          <a:r>
            <a:rPr lang="en-GB" sz="2400" b="1" kern="1200" dirty="0"/>
            <a:t> physique</a:t>
          </a:r>
          <a:endParaRPr lang="en-GB" sz="3200" b="1" kern="1200" dirty="0"/>
        </a:p>
      </dsp:txBody>
      <dsp:txXfrm rot="-5400000">
        <a:off x="2911443" y="2422809"/>
        <a:ext cx="1828273" cy="1522203"/>
      </dsp:txXfrm>
    </dsp:sp>
    <dsp:sp modelId="{9ED90C82-8A37-4504-8CB2-52007ED6B3AB}">
      <dsp:nvSpPr>
        <dsp:cNvPr id="0" name=""/>
        <dsp:cNvSpPr/>
      </dsp:nvSpPr>
      <dsp:spPr>
        <a:xfrm>
          <a:off x="444799" y="2498919"/>
          <a:ext cx="2465970" cy="136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90AB7-2771-4D25-8C81-F99076A43140}">
      <dsp:nvSpPr>
        <dsp:cNvPr id="0" name=""/>
        <dsp:cNvSpPr/>
      </dsp:nvSpPr>
      <dsp:spPr>
        <a:xfrm rot="5400000">
          <a:off x="5363454" y="1644322"/>
          <a:ext cx="2487615" cy="306237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/>
            <a:t>Déni</a:t>
          </a:r>
          <a:r>
            <a:rPr lang="en-GB" sz="2000" b="1" kern="1200" dirty="0"/>
            <a:t> de </a:t>
          </a:r>
          <a:r>
            <a:rPr lang="en-GB" sz="2000" b="1" kern="1200" dirty="0" err="1"/>
            <a:t>ressources</a:t>
          </a:r>
          <a:r>
            <a:rPr lang="en-GB" sz="2000" b="1" kern="1200" dirty="0"/>
            <a:t>, </a:t>
          </a:r>
          <a:r>
            <a:rPr lang="en-GB" sz="2000" b="1" kern="1200" dirty="0" err="1"/>
            <a:t>d’opportunités</a:t>
          </a:r>
          <a:r>
            <a:rPr lang="en-GB" sz="2000" b="1" kern="1200" dirty="0"/>
            <a:t> </a:t>
          </a:r>
          <a:r>
            <a:rPr lang="en-GB" sz="2000" b="1" kern="1200" dirty="0" err="1"/>
            <a:t>ou</a:t>
          </a:r>
          <a:r>
            <a:rPr lang="en-GB" sz="2000" b="1" kern="1200" dirty="0"/>
            <a:t> de services</a:t>
          </a:r>
        </a:p>
      </dsp:txBody>
      <dsp:txXfrm rot="-5400000">
        <a:off x="5586472" y="2346303"/>
        <a:ext cx="2041581" cy="1658410"/>
      </dsp:txXfrm>
    </dsp:sp>
    <dsp:sp modelId="{972ABF33-011E-4EB2-9D80-083B507EF005}">
      <dsp:nvSpPr>
        <dsp:cNvPr id="0" name=""/>
        <dsp:cNvSpPr/>
      </dsp:nvSpPr>
      <dsp:spPr>
        <a:xfrm rot="5400000">
          <a:off x="4107215" y="4083034"/>
          <a:ext cx="2283305" cy="228220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0" kern="1200" dirty="0" err="1"/>
            <a:t>Mariage</a:t>
          </a:r>
          <a:r>
            <a:rPr lang="en-GB" sz="1600" b="1" i="0" kern="1200" dirty="0"/>
            <a:t> </a:t>
          </a:r>
          <a:r>
            <a:rPr lang="en-GB" sz="1600" b="1" i="0" kern="1200" dirty="0" err="1"/>
            <a:t>forcé</a:t>
          </a:r>
          <a:r>
            <a:rPr lang="en-GB" sz="1600" b="1" i="0" kern="1200" dirty="0"/>
            <a:t>/ p</a:t>
          </a:r>
          <a:r>
            <a:rPr lang="en-US" sz="1600" b="1" i="0" kern="1200" dirty="0" err="1"/>
            <a:t>ratiques</a:t>
          </a:r>
          <a:r>
            <a:rPr lang="en-US" sz="1600" b="1" i="0" kern="1200" dirty="0"/>
            <a:t> </a:t>
          </a:r>
          <a:r>
            <a:rPr lang="en-US" sz="1600" b="1" i="0" kern="1200" dirty="0" err="1"/>
            <a:t>traditionnelles</a:t>
          </a:r>
          <a:r>
            <a:rPr lang="en-US" sz="1600" b="1" i="0" kern="1200" dirty="0"/>
            <a:t> </a:t>
          </a:r>
          <a:r>
            <a:rPr lang="en-US" sz="1600" b="1" i="0" kern="1200" dirty="0" err="1"/>
            <a:t>néfastes</a:t>
          </a:r>
          <a:endParaRPr lang="en-GB" sz="1600" b="1" i="0" kern="1200" dirty="0"/>
        </a:p>
      </dsp:txBody>
      <dsp:txXfrm rot="-5400000">
        <a:off x="4488041" y="4462942"/>
        <a:ext cx="1521652" cy="1522387"/>
      </dsp:txXfrm>
    </dsp:sp>
    <dsp:sp modelId="{3E207C42-085A-4D1E-879A-A115BE75B8A0}">
      <dsp:nvSpPr>
        <dsp:cNvPr id="0" name=""/>
        <dsp:cNvSpPr/>
      </dsp:nvSpPr>
      <dsp:spPr>
        <a:xfrm>
          <a:off x="6116531" y="4539144"/>
          <a:ext cx="2548169" cy="136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57D92-F244-4422-A830-63D0C3FCFFDF}">
      <dsp:nvSpPr>
        <dsp:cNvPr id="0" name=""/>
        <dsp:cNvSpPr/>
      </dsp:nvSpPr>
      <dsp:spPr>
        <a:xfrm rot="5400000">
          <a:off x="1775967" y="4107647"/>
          <a:ext cx="2283305" cy="223297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Abus</a:t>
          </a:r>
          <a:r>
            <a:rPr lang="en-GB" sz="1500" b="1" kern="1200" dirty="0"/>
            <a:t> </a:t>
          </a:r>
          <a:r>
            <a:rPr lang="en-GB" sz="1500" b="1" kern="1200" dirty="0" err="1"/>
            <a:t>psychologique</a:t>
          </a:r>
          <a:r>
            <a:rPr lang="en-GB" sz="1500" b="1" kern="1200" dirty="0"/>
            <a:t>/ </a:t>
          </a:r>
          <a:r>
            <a:rPr lang="en-GB" sz="1500" b="1" kern="1200" dirty="0" err="1"/>
            <a:t>émotionnel</a:t>
          </a:r>
          <a:endParaRPr lang="en-GB" sz="1500" b="1" kern="1200" dirty="0"/>
        </a:p>
      </dsp:txBody>
      <dsp:txXfrm rot="-5400000">
        <a:off x="2169192" y="4458840"/>
        <a:ext cx="1496855" cy="1530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0A731-90B3-48F2-9D8E-F33949302729}">
      <dsp:nvSpPr>
        <dsp:cNvPr id="0" name=""/>
        <dsp:cNvSpPr/>
      </dsp:nvSpPr>
      <dsp:spPr>
        <a:xfrm>
          <a:off x="368426" y="2827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Effondrement</a:t>
          </a:r>
          <a:r>
            <a:rPr lang="en-US" sz="1400" b="1" kern="1200" dirty="0">
              <a:solidFill>
                <a:schemeClr val="bg1"/>
              </a:solidFill>
            </a:rPr>
            <a:t> des structures </a:t>
          </a:r>
          <a:r>
            <a:rPr lang="en-US" sz="1400" b="1" kern="1200" dirty="0" err="1">
              <a:solidFill>
                <a:schemeClr val="bg1"/>
              </a:solidFill>
            </a:rPr>
            <a:t>sociales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68426" y="2827"/>
        <a:ext cx="1934646" cy="1160787"/>
      </dsp:txXfrm>
    </dsp:sp>
    <dsp:sp modelId="{84A01AC4-5610-45AA-91A5-509FD7F06D2E}">
      <dsp:nvSpPr>
        <dsp:cNvPr id="0" name=""/>
        <dsp:cNvSpPr/>
      </dsp:nvSpPr>
      <dsp:spPr>
        <a:xfrm>
          <a:off x="2496537" y="46281"/>
          <a:ext cx="2029289" cy="107387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Abus</a:t>
          </a:r>
          <a:r>
            <a:rPr lang="en-GB" sz="1400" b="1" kern="1200" dirty="0">
              <a:solidFill>
                <a:schemeClr val="bg1"/>
              </a:solidFill>
            </a:rPr>
            <a:t> </a:t>
          </a:r>
          <a:r>
            <a:rPr lang="en-GB" sz="1400" b="1" kern="1200" dirty="0" err="1">
              <a:solidFill>
                <a:schemeClr val="bg1"/>
              </a:solidFill>
            </a:rPr>
            <a:t>d’alcool</a:t>
          </a:r>
          <a:r>
            <a:rPr lang="en-GB" sz="1400" b="1" kern="1200" dirty="0">
              <a:solidFill>
                <a:schemeClr val="bg1"/>
              </a:solidFill>
            </a:rPr>
            <a:t>/ drogues</a:t>
          </a:r>
        </a:p>
      </dsp:txBody>
      <dsp:txXfrm>
        <a:off x="2496537" y="46281"/>
        <a:ext cx="2029289" cy="1073879"/>
      </dsp:txXfrm>
    </dsp:sp>
    <dsp:sp modelId="{3614D2AB-D30A-406C-97F4-5C5D8F9992D6}">
      <dsp:nvSpPr>
        <dsp:cNvPr id="0" name=""/>
        <dsp:cNvSpPr/>
      </dsp:nvSpPr>
      <dsp:spPr>
        <a:xfrm>
          <a:off x="4719290" y="2827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Pauvreté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719290" y="2827"/>
        <a:ext cx="1934646" cy="1160787"/>
      </dsp:txXfrm>
    </dsp:sp>
    <dsp:sp modelId="{2DEE9587-63D7-4D29-8920-E8E51AE292D5}">
      <dsp:nvSpPr>
        <dsp:cNvPr id="0" name=""/>
        <dsp:cNvSpPr/>
      </dsp:nvSpPr>
      <dsp:spPr>
        <a:xfrm>
          <a:off x="6847401" y="2827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Disponibilité</a:t>
          </a:r>
          <a:r>
            <a:rPr lang="en-US" sz="1400" b="1" kern="1200" dirty="0">
              <a:solidFill>
                <a:schemeClr val="bg1"/>
              </a:solidFill>
            </a:rPr>
            <a:t> de la </a:t>
          </a:r>
          <a:r>
            <a:rPr lang="en-US" sz="1400" b="1" kern="1200" dirty="0" err="1">
              <a:solidFill>
                <a:schemeClr val="bg1"/>
              </a:solidFill>
            </a:rPr>
            <a:t>nourriture</a:t>
          </a:r>
          <a:r>
            <a:rPr lang="en-US" sz="1400" b="1" kern="1200" dirty="0">
              <a:solidFill>
                <a:schemeClr val="bg1"/>
              </a:solidFill>
            </a:rPr>
            <a:t>, du carburant, de </a:t>
          </a:r>
          <a:r>
            <a:rPr lang="en-US" sz="1400" b="1" kern="1200" dirty="0" err="1">
              <a:solidFill>
                <a:schemeClr val="bg1"/>
              </a:solidFill>
            </a:rPr>
            <a:t>génération</a:t>
          </a:r>
          <a:r>
            <a:rPr lang="en-US" sz="1400" b="1" kern="1200" dirty="0">
              <a:solidFill>
                <a:schemeClr val="bg1"/>
              </a:solidFill>
            </a:rPr>
            <a:t> de </a:t>
          </a:r>
          <a:r>
            <a:rPr lang="en-US" sz="1400" b="1" kern="1200" dirty="0" err="1">
              <a:solidFill>
                <a:schemeClr val="bg1"/>
              </a:solidFill>
            </a:rPr>
            <a:t>revenus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6847401" y="2827"/>
        <a:ext cx="1934646" cy="1160787"/>
      </dsp:txXfrm>
    </dsp:sp>
    <dsp:sp modelId="{53EF86D4-5042-4400-A09C-F17314A14AC3}">
      <dsp:nvSpPr>
        <dsp:cNvPr id="0" name=""/>
        <dsp:cNvSpPr/>
      </dsp:nvSpPr>
      <dsp:spPr>
        <a:xfrm>
          <a:off x="415747" y="1357080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Conflit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15747" y="1357080"/>
        <a:ext cx="1934646" cy="1160787"/>
      </dsp:txXfrm>
    </dsp:sp>
    <dsp:sp modelId="{F90781F5-1C60-4B65-A476-03003F4EE673}">
      <dsp:nvSpPr>
        <dsp:cNvPr id="0" name=""/>
        <dsp:cNvSpPr/>
      </dsp:nvSpPr>
      <dsp:spPr>
        <a:xfrm>
          <a:off x="2543858" y="1357080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Effondrement</a:t>
          </a:r>
          <a:r>
            <a:rPr lang="en-US" sz="1400" b="1" kern="1200" dirty="0">
              <a:solidFill>
                <a:schemeClr val="bg1"/>
              </a:solidFill>
            </a:rPr>
            <a:t> de la </a:t>
          </a:r>
          <a:r>
            <a:rPr lang="en-US" sz="1400" b="1" kern="1200" dirty="0" err="1">
              <a:solidFill>
                <a:schemeClr val="bg1"/>
              </a:solidFill>
            </a:rPr>
            <a:t>société</a:t>
          </a:r>
          <a:r>
            <a:rPr lang="en-US" sz="1400" b="1" kern="1200" dirty="0">
              <a:solidFill>
                <a:schemeClr val="bg1"/>
              </a:solidFill>
            </a:rPr>
            <a:t> et du </a:t>
          </a:r>
          <a:r>
            <a:rPr lang="en-US" sz="1400" b="1" kern="1200" dirty="0" err="1">
              <a:solidFill>
                <a:schemeClr val="bg1"/>
              </a:solidFill>
            </a:rPr>
            <a:t>système</a:t>
          </a:r>
          <a:r>
            <a:rPr lang="en-US" sz="1400" b="1" kern="1200" dirty="0">
              <a:solidFill>
                <a:schemeClr val="bg1"/>
              </a:solidFill>
            </a:rPr>
            <a:t> de </a:t>
          </a:r>
          <a:r>
            <a:rPr lang="en-US" sz="1400" b="1" kern="1200" dirty="0" err="1">
              <a:solidFill>
                <a:schemeClr val="bg1"/>
              </a:solidFill>
            </a:rPr>
            <a:t>soutien</a:t>
          </a:r>
          <a:r>
            <a:rPr lang="en-US" sz="1400" b="1" kern="1200" dirty="0">
              <a:solidFill>
                <a:schemeClr val="bg1"/>
              </a:solidFill>
            </a:rPr>
            <a:t> familial </a:t>
          </a:r>
          <a:r>
            <a:rPr lang="en-US" sz="1400" b="1" kern="1200" dirty="0" err="1">
              <a:solidFill>
                <a:schemeClr val="bg1"/>
              </a:solidFill>
            </a:rPr>
            <a:t>traditionnels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2543858" y="1357080"/>
        <a:ext cx="1934646" cy="1160787"/>
      </dsp:txXfrm>
    </dsp:sp>
    <dsp:sp modelId="{4E9C62B9-1EFF-495F-A883-F193B89C057E}">
      <dsp:nvSpPr>
        <dsp:cNvPr id="0" name=""/>
        <dsp:cNvSpPr/>
      </dsp:nvSpPr>
      <dsp:spPr>
        <a:xfrm>
          <a:off x="4671969" y="1357080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Croyances</a:t>
          </a:r>
          <a:r>
            <a:rPr lang="en-US" sz="1400" b="1" kern="1200" dirty="0">
              <a:solidFill>
                <a:schemeClr val="bg1"/>
              </a:solidFill>
            </a:rPr>
            <a:t> et </a:t>
          </a:r>
          <a:r>
            <a:rPr lang="en-US" sz="1400" b="1" kern="1200" dirty="0" err="1">
              <a:solidFill>
                <a:schemeClr val="bg1"/>
              </a:solidFill>
            </a:rPr>
            <a:t>pratiques</a:t>
          </a:r>
          <a:r>
            <a:rPr lang="en-US" sz="1400" b="1" kern="1200" dirty="0">
              <a:solidFill>
                <a:schemeClr val="bg1"/>
              </a:solidFill>
            </a:rPr>
            <a:t> religieuses, </a:t>
          </a:r>
          <a:r>
            <a:rPr lang="en-US" sz="1400" b="1" kern="1200" dirty="0" err="1">
              <a:solidFill>
                <a:schemeClr val="bg1"/>
              </a:solidFill>
            </a:rPr>
            <a:t>culturelles</a:t>
          </a:r>
          <a:r>
            <a:rPr lang="en-US" sz="1400" b="1" kern="1200" dirty="0">
              <a:solidFill>
                <a:schemeClr val="bg1"/>
              </a:solidFill>
            </a:rPr>
            <a:t> et/</a:t>
          </a:r>
          <a:r>
            <a:rPr lang="en-US" sz="1400" b="1" kern="1200" dirty="0" err="1">
              <a:solidFill>
                <a:schemeClr val="bg1"/>
              </a:solidFill>
            </a:rPr>
            <a:t>ou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familiales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671969" y="1357080"/>
        <a:ext cx="1934646" cy="1160787"/>
      </dsp:txXfrm>
    </dsp:sp>
    <dsp:sp modelId="{E772677A-BEEE-4A3C-8F71-3C8CDE68EB09}">
      <dsp:nvSpPr>
        <dsp:cNvPr id="0" name=""/>
        <dsp:cNvSpPr/>
      </dsp:nvSpPr>
      <dsp:spPr>
        <a:xfrm>
          <a:off x="6800080" y="1357080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Manque</a:t>
          </a:r>
          <a:r>
            <a:rPr lang="en-US" sz="1400" b="1" kern="1200" dirty="0">
              <a:solidFill>
                <a:schemeClr val="bg1"/>
              </a:solidFill>
            </a:rPr>
            <a:t> de protection </a:t>
          </a:r>
          <a:r>
            <a:rPr lang="en-US" sz="1400" b="1" kern="1200" dirty="0" err="1">
              <a:solidFill>
                <a:schemeClr val="bg1"/>
              </a:solidFill>
            </a:rPr>
            <a:t>policière</a:t>
          </a:r>
          <a:r>
            <a:rPr lang="en-US" sz="1400" b="1" kern="1200" dirty="0">
              <a:solidFill>
                <a:schemeClr val="bg1"/>
              </a:solidFill>
            </a:rPr>
            <a:t> ; absence de </a:t>
          </a:r>
          <a:r>
            <a:rPr lang="en-US" sz="1400" b="1" kern="1200" dirty="0" err="1">
              <a:solidFill>
                <a:schemeClr val="bg1"/>
              </a:solidFill>
            </a:rPr>
            <a:t>lois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protégeant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contre</a:t>
          </a:r>
          <a:r>
            <a:rPr lang="en-US" sz="1400" b="1" kern="1200" dirty="0">
              <a:solidFill>
                <a:schemeClr val="bg1"/>
              </a:solidFill>
            </a:rPr>
            <a:t> la VBG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6800080" y="1357080"/>
        <a:ext cx="1934646" cy="1160787"/>
      </dsp:txXfrm>
    </dsp:sp>
    <dsp:sp modelId="{FC89A770-447B-495E-8D2C-F799B29C987D}">
      <dsp:nvSpPr>
        <dsp:cNvPr id="0" name=""/>
        <dsp:cNvSpPr/>
      </dsp:nvSpPr>
      <dsp:spPr>
        <a:xfrm>
          <a:off x="415747" y="2711332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Ennui et </a:t>
          </a:r>
          <a:r>
            <a:rPr lang="en-US" sz="1400" b="1" kern="1200" dirty="0" err="1">
              <a:solidFill>
                <a:schemeClr val="bg1"/>
              </a:solidFill>
            </a:rPr>
            <a:t>manque</a:t>
          </a:r>
          <a:r>
            <a:rPr lang="en-US" sz="1400" b="1" kern="1200" dirty="0">
              <a:solidFill>
                <a:schemeClr val="bg1"/>
              </a:solidFill>
            </a:rPr>
            <a:t> de services, </a:t>
          </a:r>
          <a:r>
            <a:rPr lang="en-US" sz="1400" b="1" kern="1200" dirty="0" err="1">
              <a:solidFill>
                <a:schemeClr val="bg1"/>
              </a:solidFill>
            </a:rPr>
            <a:t>d'activités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ou</a:t>
          </a:r>
          <a:r>
            <a:rPr lang="en-US" sz="1400" b="1" kern="1200" dirty="0">
              <a:solidFill>
                <a:schemeClr val="bg1"/>
              </a:solidFill>
            </a:rPr>
            <a:t> de </a:t>
          </a:r>
          <a:r>
            <a:rPr lang="en-US" sz="1400" b="1" kern="1200" dirty="0" err="1">
              <a:solidFill>
                <a:schemeClr val="bg1"/>
              </a:solidFill>
            </a:rPr>
            <a:t>programmes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15747" y="2711332"/>
        <a:ext cx="1934646" cy="1160787"/>
      </dsp:txXfrm>
    </dsp:sp>
    <dsp:sp modelId="{936DCE2A-D6AB-41DF-907E-09FC0C2B5961}">
      <dsp:nvSpPr>
        <dsp:cNvPr id="0" name=""/>
        <dsp:cNvSpPr/>
      </dsp:nvSpPr>
      <dsp:spPr>
        <a:xfrm>
          <a:off x="2543858" y="2711332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Impunité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2543858" y="2711332"/>
        <a:ext cx="1934646" cy="1160787"/>
      </dsp:txXfrm>
    </dsp:sp>
    <dsp:sp modelId="{6EFC14B8-F3F7-46BE-A794-8189D04410A2}">
      <dsp:nvSpPr>
        <dsp:cNvPr id="0" name=""/>
        <dsp:cNvSpPr/>
      </dsp:nvSpPr>
      <dsp:spPr>
        <a:xfrm>
          <a:off x="4671969" y="2711332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</a:rPr>
            <a:t>Perte</a:t>
          </a:r>
          <a:r>
            <a:rPr lang="en-US" sz="1400" b="1" kern="1200" dirty="0">
              <a:solidFill>
                <a:schemeClr val="bg1"/>
              </a:solidFill>
            </a:rPr>
            <a:t> du </a:t>
          </a:r>
          <a:r>
            <a:rPr lang="en-US" sz="1400" b="1" kern="1200" dirty="0" err="1">
              <a:solidFill>
                <a:schemeClr val="bg1"/>
              </a:solidFill>
            </a:rPr>
            <a:t>pouvoir</a:t>
          </a:r>
          <a:r>
            <a:rPr lang="en-US" sz="1400" b="1" kern="1200" dirty="0">
              <a:solidFill>
                <a:schemeClr val="bg1"/>
              </a:solidFill>
            </a:rPr>
            <a:t>/</a:t>
          </a:r>
          <a:r>
            <a:rPr lang="en-US" sz="1400" b="1" kern="1200" dirty="0" err="1">
              <a:solidFill>
                <a:schemeClr val="bg1"/>
              </a:solidFill>
            </a:rPr>
            <a:t>rôle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masculin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dans</a:t>
          </a:r>
          <a:r>
            <a:rPr lang="en-US" sz="1400" b="1" kern="1200" dirty="0">
              <a:solidFill>
                <a:schemeClr val="bg1"/>
              </a:solidFill>
            </a:rPr>
            <a:t> la </a:t>
          </a:r>
          <a:r>
            <a:rPr lang="en-US" sz="1400" b="1" kern="1200" dirty="0" err="1">
              <a:solidFill>
                <a:schemeClr val="bg1"/>
              </a:solidFill>
            </a:rPr>
            <a:t>famille</a:t>
          </a:r>
          <a:r>
            <a:rPr lang="en-US" sz="1400" b="1" kern="1200" dirty="0">
              <a:solidFill>
                <a:schemeClr val="bg1"/>
              </a:solidFill>
            </a:rPr>
            <a:t> et la </a:t>
          </a:r>
          <a:r>
            <a:rPr lang="en-US" sz="1400" b="1" kern="1200" dirty="0" err="1">
              <a:solidFill>
                <a:schemeClr val="bg1"/>
              </a:solidFill>
            </a:rPr>
            <a:t>communauté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671969" y="2711332"/>
        <a:ext cx="1934646" cy="1160787"/>
      </dsp:txXfrm>
    </dsp:sp>
    <dsp:sp modelId="{CAAB0C00-AE67-49BF-A6AB-2224E4722257}">
      <dsp:nvSpPr>
        <dsp:cNvPr id="0" name=""/>
        <dsp:cNvSpPr/>
      </dsp:nvSpPr>
      <dsp:spPr>
        <a:xfrm>
          <a:off x="6800080" y="2711332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Des hommes qui </a:t>
          </a:r>
          <a:r>
            <a:rPr lang="en-US" sz="1400" b="1" kern="1200" dirty="0" err="1">
              <a:solidFill>
                <a:schemeClr val="bg1"/>
              </a:solidFill>
            </a:rPr>
            <a:t>cherchent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à</a:t>
          </a:r>
          <a:r>
            <a:rPr lang="en-US" sz="1400" b="1" kern="1200" dirty="0">
              <a:solidFill>
                <a:schemeClr val="bg1"/>
              </a:solidFill>
            </a:rPr>
            <a:t> affirmer </a:t>
          </a:r>
          <a:r>
            <a:rPr lang="en-US" sz="1400" b="1" kern="1200" dirty="0" err="1">
              <a:solidFill>
                <a:schemeClr val="bg1"/>
              </a:solidFill>
            </a:rPr>
            <a:t>leur</a:t>
          </a:r>
          <a:r>
            <a:rPr lang="en-US" sz="1400" b="1" kern="1200" dirty="0">
              <a:solidFill>
                <a:schemeClr val="bg1"/>
              </a:solidFill>
            </a:rPr>
            <a:t> </a:t>
          </a:r>
          <a:r>
            <a:rPr lang="en-US" sz="1400" b="1" kern="1200" dirty="0" err="1">
              <a:solidFill>
                <a:schemeClr val="bg1"/>
              </a:solidFill>
            </a:rPr>
            <a:t>pouvoir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6800080" y="2711332"/>
        <a:ext cx="1934646" cy="1160787"/>
      </dsp:txXfrm>
    </dsp:sp>
    <dsp:sp modelId="{EBE97045-FF5F-4296-9782-CC8D28AD1A65}">
      <dsp:nvSpPr>
        <dsp:cNvPr id="0" name=""/>
        <dsp:cNvSpPr/>
      </dsp:nvSpPr>
      <dsp:spPr>
        <a:xfrm>
          <a:off x="415747" y="4065584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Représailles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15747" y="4065584"/>
        <a:ext cx="1934646" cy="1160787"/>
      </dsp:txXfrm>
    </dsp:sp>
    <dsp:sp modelId="{63FFA7EB-54F5-4689-A121-51657CAD7F00}">
      <dsp:nvSpPr>
        <dsp:cNvPr id="0" name=""/>
        <dsp:cNvSpPr/>
      </dsp:nvSpPr>
      <dsp:spPr>
        <a:xfrm>
          <a:off x="2543858" y="4065584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Outil</a:t>
          </a:r>
          <a:r>
            <a:rPr lang="en-GB" sz="1400" b="1" kern="1200" dirty="0">
              <a:solidFill>
                <a:schemeClr val="bg1"/>
              </a:solidFill>
            </a:rPr>
            <a:t>/ </a:t>
          </a:r>
          <a:r>
            <a:rPr lang="en-GB" sz="1400" b="1" kern="1200" dirty="0" err="1">
              <a:solidFill>
                <a:schemeClr val="bg1"/>
              </a:solidFill>
            </a:rPr>
            <a:t>stratégie</a:t>
          </a:r>
          <a:r>
            <a:rPr lang="en-GB" sz="1400" b="1" kern="1200" dirty="0">
              <a:solidFill>
                <a:schemeClr val="bg1"/>
              </a:solidFill>
            </a:rPr>
            <a:t> de guerre</a:t>
          </a:r>
        </a:p>
      </dsp:txBody>
      <dsp:txXfrm>
        <a:off x="2543858" y="4065584"/>
        <a:ext cx="1934646" cy="1160787"/>
      </dsp:txXfrm>
    </dsp:sp>
    <dsp:sp modelId="{95B60A49-E36F-414D-AD79-48EA25DAA4EB}">
      <dsp:nvSpPr>
        <dsp:cNvPr id="0" name=""/>
        <dsp:cNvSpPr/>
      </dsp:nvSpPr>
      <dsp:spPr>
        <a:xfrm>
          <a:off x="4671969" y="4065584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chemeClr val="bg1"/>
              </a:solidFill>
            </a:rPr>
            <a:t>Manque</a:t>
          </a:r>
          <a:r>
            <a:rPr lang="en-GB" sz="1400" b="1" kern="1200" dirty="0">
              <a:solidFill>
                <a:schemeClr val="bg1"/>
              </a:solidFill>
            </a:rPr>
            <a:t> </a:t>
          </a:r>
          <a:r>
            <a:rPr lang="en-GB" sz="1400" b="1" kern="1200" dirty="0" err="1">
              <a:solidFill>
                <a:schemeClr val="bg1"/>
              </a:solidFill>
            </a:rPr>
            <a:t>d’éducation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4671969" y="4065584"/>
        <a:ext cx="1934646" cy="1160787"/>
      </dsp:txXfrm>
    </dsp:sp>
    <dsp:sp modelId="{1D565FC9-33B0-4B69-A57E-F86035CB31B3}">
      <dsp:nvSpPr>
        <dsp:cNvPr id="0" name=""/>
        <dsp:cNvSpPr/>
      </dsp:nvSpPr>
      <dsp:spPr>
        <a:xfrm>
          <a:off x="6800080" y="4065584"/>
          <a:ext cx="1934646" cy="11607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Leadership </a:t>
          </a:r>
          <a:r>
            <a:rPr lang="en-GB" sz="1400" b="1" kern="1200" dirty="0" err="1">
              <a:solidFill>
                <a:schemeClr val="bg1"/>
              </a:solidFill>
            </a:rPr>
            <a:t>essentiellement</a:t>
          </a:r>
          <a:r>
            <a:rPr lang="en-GB" sz="1400" b="1" kern="1200" dirty="0">
              <a:solidFill>
                <a:schemeClr val="bg1"/>
              </a:solidFill>
            </a:rPr>
            <a:t> </a:t>
          </a:r>
          <a:r>
            <a:rPr lang="en-GB" sz="1400" b="1" kern="1200" dirty="0" err="1">
              <a:solidFill>
                <a:schemeClr val="bg1"/>
              </a:solidFill>
            </a:rPr>
            <a:t>masculin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6800080" y="4065584"/>
        <a:ext cx="1934646" cy="1160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64EEE-667F-431D-B46B-409AE9198FED}">
      <dsp:nvSpPr>
        <dsp:cNvPr id="0" name=""/>
        <dsp:cNvSpPr/>
      </dsp:nvSpPr>
      <dsp:spPr>
        <a:xfrm>
          <a:off x="461705" y="822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Décès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61705" y="822"/>
        <a:ext cx="1367878" cy="820727"/>
      </dsp:txXfrm>
    </dsp:sp>
    <dsp:sp modelId="{28250B4D-B25F-4FBE-9DD3-42F27972358D}">
      <dsp:nvSpPr>
        <dsp:cNvPr id="0" name=""/>
        <dsp:cNvSpPr/>
      </dsp:nvSpPr>
      <dsp:spPr>
        <a:xfrm>
          <a:off x="1966371" y="822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Suicide</a:t>
          </a:r>
        </a:p>
      </dsp:txBody>
      <dsp:txXfrm>
        <a:off x="1966371" y="822"/>
        <a:ext cx="1367878" cy="820727"/>
      </dsp:txXfrm>
    </dsp:sp>
    <dsp:sp modelId="{4882CCB9-CD1A-4954-9240-E41940FD4CAD}">
      <dsp:nvSpPr>
        <dsp:cNvPr id="0" name=""/>
        <dsp:cNvSpPr/>
      </dsp:nvSpPr>
      <dsp:spPr>
        <a:xfrm>
          <a:off x="461705" y="958337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Blessures</a:t>
          </a:r>
          <a:r>
            <a:rPr lang="en-US" sz="1200" kern="1200" dirty="0">
              <a:solidFill>
                <a:schemeClr val="bg1"/>
              </a:solidFill>
            </a:rPr>
            <a:t> graves</a:t>
          </a:r>
        </a:p>
      </dsp:txBody>
      <dsp:txXfrm>
        <a:off x="461705" y="958337"/>
        <a:ext cx="1367878" cy="820727"/>
      </dsp:txXfrm>
    </dsp:sp>
    <dsp:sp modelId="{1DC60AC3-9C29-4E06-8479-7E7D88583D9B}">
      <dsp:nvSpPr>
        <dsp:cNvPr id="0" name=""/>
        <dsp:cNvSpPr/>
      </dsp:nvSpPr>
      <dsp:spPr>
        <a:xfrm>
          <a:off x="1966371" y="958337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Blessures</a:t>
          </a:r>
          <a:r>
            <a:rPr lang="en-US" sz="1200" kern="1200" dirty="0">
              <a:solidFill>
                <a:schemeClr val="bg1"/>
              </a:solidFill>
            </a:rPr>
            <a:t> pendant la </a:t>
          </a:r>
          <a:r>
            <a:rPr lang="en-US" sz="1200" kern="1200" dirty="0" err="1">
              <a:solidFill>
                <a:schemeClr val="bg1"/>
              </a:solidFill>
            </a:rPr>
            <a:t>grossesse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66371" y="958337"/>
        <a:ext cx="1367878" cy="820727"/>
      </dsp:txXfrm>
    </dsp:sp>
    <dsp:sp modelId="{8D549433-67EE-4E1E-AE63-0526B6D3F931}">
      <dsp:nvSpPr>
        <dsp:cNvPr id="0" name=""/>
        <dsp:cNvSpPr/>
      </dsp:nvSpPr>
      <dsp:spPr>
        <a:xfrm>
          <a:off x="461705" y="1915852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Grossesse</a:t>
          </a:r>
          <a:r>
            <a:rPr lang="en-US" sz="1200" kern="1200" dirty="0">
              <a:solidFill>
                <a:schemeClr val="bg1"/>
              </a:solidFill>
            </a:rPr>
            <a:t> non </a:t>
          </a:r>
          <a:r>
            <a:rPr lang="en-US" sz="1200" kern="1200" dirty="0" err="1">
              <a:solidFill>
                <a:schemeClr val="bg1"/>
              </a:solidFill>
            </a:rPr>
            <a:t>désirée</a:t>
          </a:r>
          <a:r>
            <a:rPr lang="en-US" sz="1200" kern="1200" dirty="0">
              <a:solidFill>
                <a:schemeClr val="bg1"/>
              </a:solidFill>
            </a:rPr>
            <a:t>/</a:t>
          </a:r>
          <a:r>
            <a:rPr lang="en-US" sz="1200" kern="1200" dirty="0" err="1">
              <a:solidFill>
                <a:schemeClr val="bg1"/>
              </a:solidFill>
            </a:rPr>
            <a:t>précoce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61705" y="1915852"/>
        <a:ext cx="1367878" cy="820727"/>
      </dsp:txXfrm>
    </dsp:sp>
    <dsp:sp modelId="{88FED8A4-0124-4986-A99A-8DC8CDA51963}">
      <dsp:nvSpPr>
        <dsp:cNvPr id="0" name=""/>
        <dsp:cNvSpPr/>
      </dsp:nvSpPr>
      <dsp:spPr>
        <a:xfrm>
          <a:off x="1966371" y="1915852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IST, </a:t>
          </a:r>
          <a:r>
            <a:rPr lang="en-US" sz="1200" kern="1200" dirty="0" err="1">
              <a:solidFill>
                <a:schemeClr val="bg1"/>
              </a:solidFill>
            </a:rPr>
            <a:t>comprenant</a:t>
          </a:r>
          <a:r>
            <a:rPr lang="en-US" sz="1200" kern="1200" dirty="0">
              <a:solidFill>
                <a:schemeClr val="bg1"/>
              </a:solidFill>
            </a:rPr>
            <a:t> VIH/SIDA</a:t>
          </a:r>
        </a:p>
      </dsp:txBody>
      <dsp:txXfrm>
        <a:off x="1966371" y="1915852"/>
        <a:ext cx="1367878" cy="820727"/>
      </dsp:txXfrm>
    </dsp:sp>
    <dsp:sp modelId="{0B690BF0-D431-4AA1-BB68-BFE1C730638E}">
      <dsp:nvSpPr>
        <dsp:cNvPr id="0" name=""/>
        <dsp:cNvSpPr/>
      </dsp:nvSpPr>
      <dsp:spPr>
        <a:xfrm>
          <a:off x="461705" y="2873367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Vulnérabilité</a:t>
          </a:r>
          <a:r>
            <a:rPr lang="en-US" sz="1200" kern="1200" dirty="0">
              <a:solidFill>
                <a:schemeClr val="bg1"/>
              </a:solidFill>
            </a:rPr>
            <a:t> aux maladies</a:t>
          </a:r>
        </a:p>
      </dsp:txBody>
      <dsp:txXfrm>
        <a:off x="461705" y="2873367"/>
        <a:ext cx="1367878" cy="820727"/>
      </dsp:txXfrm>
    </dsp:sp>
    <dsp:sp modelId="{0C3CED8A-2714-4253-902A-33DDA0B4CED3}">
      <dsp:nvSpPr>
        <dsp:cNvPr id="0" name=""/>
        <dsp:cNvSpPr/>
      </dsp:nvSpPr>
      <dsp:spPr>
        <a:xfrm>
          <a:off x="1966371" y="2873367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Complications </a:t>
          </a:r>
          <a:r>
            <a:rPr lang="en-US" sz="1200" kern="1200" dirty="0" err="1">
              <a:solidFill>
                <a:schemeClr val="bg1"/>
              </a:solidFill>
            </a:rPr>
            <a:t>liées</a:t>
          </a:r>
          <a:r>
            <a:rPr lang="en-US" sz="1200" kern="1200" dirty="0">
              <a:solidFill>
                <a:schemeClr val="bg1"/>
              </a:solidFill>
            </a:rPr>
            <a:t> aux </a:t>
          </a:r>
          <a:r>
            <a:rPr lang="en-US" sz="1200" kern="1200" dirty="0" err="1">
              <a:solidFill>
                <a:schemeClr val="bg1"/>
              </a:solidFill>
            </a:rPr>
            <a:t>avortements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à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risque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1966371" y="2873367"/>
        <a:ext cx="1367878" cy="820727"/>
      </dsp:txXfrm>
    </dsp:sp>
    <dsp:sp modelId="{ABF0347E-F0AB-4979-B654-7F173685DC86}">
      <dsp:nvSpPr>
        <dsp:cNvPr id="0" name=""/>
        <dsp:cNvSpPr/>
      </dsp:nvSpPr>
      <dsp:spPr>
        <a:xfrm>
          <a:off x="461705" y="3830883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Maladie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aiguë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ou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chronique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61705" y="3830883"/>
        <a:ext cx="1367878" cy="820727"/>
      </dsp:txXfrm>
    </dsp:sp>
    <dsp:sp modelId="{B00F22FD-CE7B-4DB2-AB37-0E873232A0B9}">
      <dsp:nvSpPr>
        <dsp:cNvPr id="0" name=""/>
        <dsp:cNvSpPr/>
      </dsp:nvSpPr>
      <dsp:spPr>
        <a:xfrm>
          <a:off x="1966371" y="3830883"/>
          <a:ext cx="1367878" cy="820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</a:rPr>
            <a:t>Mortalité</a:t>
          </a:r>
          <a:r>
            <a:rPr lang="en-US" sz="1200" kern="1200" dirty="0">
              <a:solidFill>
                <a:schemeClr val="bg1"/>
              </a:solidFill>
            </a:rPr>
            <a:t> infantile</a:t>
          </a:r>
        </a:p>
      </dsp:txBody>
      <dsp:txXfrm>
        <a:off x="1966371" y="3830883"/>
        <a:ext cx="1367878" cy="8207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BED19-0E12-4B4D-B3CD-47D1AF364437}">
      <dsp:nvSpPr>
        <dsp:cNvPr id="0" name=""/>
        <dsp:cNvSpPr/>
      </dsp:nvSpPr>
      <dsp:spPr>
        <a:xfrm>
          <a:off x="392" y="230465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SSPT</a:t>
          </a:r>
        </a:p>
      </dsp:txBody>
      <dsp:txXfrm>
        <a:off x="392" y="230465"/>
        <a:ext cx="1529674" cy="917804"/>
      </dsp:txXfrm>
    </dsp:sp>
    <dsp:sp modelId="{A7864EEE-667F-431D-B46B-409AE9198FED}">
      <dsp:nvSpPr>
        <dsp:cNvPr id="0" name=""/>
        <dsp:cNvSpPr/>
      </dsp:nvSpPr>
      <dsp:spPr>
        <a:xfrm>
          <a:off x="1683033" y="230465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Dépression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683033" y="230465"/>
        <a:ext cx="1529674" cy="917804"/>
      </dsp:txXfrm>
    </dsp:sp>
    <dsp:sp modelId="{28250B4D-B25F-4FBE-9DD3-42F27972358D}">
      <dsp:nvSpPr>
        <dsp:cNvPr id="0" name=""/>
        <dsp:cNvSpPr/>
      </dsp:nvSpPr>
      <dsp:spPr>
        <a:xfrm>
          <a:off x="392" y="1301236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Anxiété</a:t>
          </a:r>
          <a:r>
            <a:rPr lang="en-US" sz="2000" kern="1200" dirty="0">
              <a:solidFill>
                <a:schemeClr val="bg1"/>
              </a:solidFill>
            </a:rPr>
            <a:t>, </a:t>
          </a:r>
          <a:r>
            <a:rPr lang="en-US" sz="2000" kern="1200" dirty="0" err="1">
              <a:solidFill>
                <a:schemeClr val="bg1"/>
              </a:solidFill>
            </a:rPr>
            <a:t>peur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92" y="1301236"/>
        <a:ext cx="1529674" cy="917804"/>
      </dsp:txXfrm>
    </dsp:sp>
    <dsp:sp modelId="{4882CCB9-CD1A-4954-9240-E41940FD4CAD}">
      <dsp:nvSpPr>
        <dsp:cNvPr id="0" name=""/>
        <dsp:cNvSpPr/>
      </dsp:nvSpPr>
      <dsp:spPr>
        <a:xfrm>
          <a:off x="1683033" y="1301236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Blâme</a:t>
          </a:r>
          <a:r>
            <a:rPr lang="en-US" sz="2000" kern="1200" dirty="0">
              <a:solidFill>
                <a:schemeClr val="bg1"/>
              </a:solidFill>
            </a:rPr>
            <a:t> de </a:t>
          </a:r>
          <a:r>
            <a:rPr lang="en-US" sz="2000" kern="1200" dirty="0" err="1">
              <a:solidFill>
                <a:schemeClr val="bg1"/>
              </a:solidFill>
            </a:rPr>
            <a:t>soi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683033" y="1301236"/>
        <a:ext cx="1529674" cy="917804"/>
      </dsp:txXfrm>
    </dsp:sp>
    <dsp:sp modelId="{1DC60AC3-9C29-4E06-8479-7E7D88583D9B}">
      <dsp:nvSpPr>
        <dsp:cNvPr id="0" name=""/>
        <dsp:cNvSpPr/>
      </dsp:nvSpPr>
      <dsp:spPr>
        <a:xfrm>
          <a:off x="392" y="2372008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Honte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92" y="2372008"/>
        <a:ext cx="1529674" cy="917804"/>
      </dsp:txXfrm>
    </dsp:sp>
    <dsp:sp modelId="{8D549433-67EE-4E1E-AE63-0526B6D3F931}">
      <dsp:nvSpPr>
        <dsp:cNvPr id="0" name=""/>
        <dsp:cNvSpPr/>
      </dsp:nvSpPr>
      <dsp:spPr>
        <a:xfrm>
          <a:off x="1683033" y="2372008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Haine</a:t>
          </a:r>
          <a:r>
            <a:rPr lang="en-US" sz="2000" kern="1200" dirty="0">
              <a:solidFill>
                <a:schemeClr val="bg1"/>
              </a:solidFill>
            </a:rPr>
            <a:t> de </a:t>
          </a:r>
          <a:r>
            <a:rPr lang="en-US" sz="2000" kern="1200" dirty="0" err="1">
              <a:solidFill>
                <a:schemeClr val="bg1"/>
              </a:solidFill>
            </a:rPr>
            <a:t>soi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1683033" y="2372008"/>
        <a:ext cx="1529674" cy="917804"/>
      </dsp:txXfrm>
    </dsp:sp>
    <dsp:sp modelId="{88FED8A4-0124-4986-A99A-8DC8CDA51963}">
      <dsp:nvSpPr>
        <dsp:cNvPr id="0" name=""/>
        <dsp:cNvSpPr/>
      </dsp:nvSpPr>
      <dsp:spPr>
        <a:xfrm>
          <a:off x="392" y="3442780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Pensées</a:t>
          </a:r>
          <a:r>
            <a:rPr lang="en-US" sz="2000" kern="1200" dirty="0">
              <a:solidFill>
                <a:schemeClr val="bg1"/>
              </a:solidFill>
            </a:rPr>
            <a:t> </a:t>
          </a:r>
          <a:r>
            <a:rPr lang="en-US" sz="2000" kern="1200" dirty="0" err="1">
              <a:solidFill>
                <a:schemeClr val="bg1"/>
              </a:solidFill>
            </a:rPr>
            <a:t>suicidaires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92" y="3442780"/>
        <a:ext cx="1529674" cy="917804"/>
      </dsp:txXfrm>
    </dsp:sp>
    <dsp:sp modelId="{0B690BF0-D431-4AA1-BB68-BFE1C730638E}">
      <dsp:nvSpPr>
        <dsp:cNvPr id="0" name=""/>
        <dsp:cNvSpPr/>
      </dsp:nvSpPr>
      <dsp:spPr>
        <a:xfrm>
          <a:off x="1683033" y="3442780"/>
          <a:ext cx="1529674" cy="91780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Impact sur les enfants</a:t>
          </a:r>
        </a:p>
      </dsp:txBody>
      <dsp:txXfrm>
        <a:off x="1683033" y="3442780"/>
        <a:ext cx="1529674" cy="9178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BED19-0E12-4B4D-B3CD-47D1AF364437}">
      <dsp:nvSpPr>
        <dsp:cNvPr id="0" name=""/>
        <dsp:cNvSpPr/>
      </dsp:nvSpPr>
      <dsp:spPr>
        <a:xfrm>
          <a:off x="392" y="765850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bg1"/>
              </a:solidFill>
            </a:rPr>
            <a:t>Rejet</a:t>
          </a:r>
          <a:r>
            <a:rPr lang="en-US" sz="1600" kern="1200" dirty="0">
              <a:solidFill>
                <a:schemeClr val="bg1"/>
              </a:solidFill>
            </a:rPr>
            <a:t>/ </a:t>
          </a:r>
          <a:r>
            <a:rPr lang="en-US" sz="1600" kern="1200" dirty="0" err="1">
              <a:solidFill>
                <a:schemeClr val="bg1"/>
              </a:solidFill>
            </a:rPr>
            <a:t>ostracisme</a:t>
          </a:r>
          <a:r>
            <a:rPr lang="en-US" sz="1600" kern="1200" dirty="0">
              <a:solidFill>
                <a:schemeClr val="bg1"/>
              </a:solidFill>
            </a:rPr>
            <a:t> de la </a:t>
          </a:r>
          <a:r>
            <a:rPr lang="en-US" sz="1600" kern="1200" dirty="0" err="1">
              <a:solidFill>
                <a:schemeClr val="bg1"/>
              </a:solidFill>
            </a:rPr>
            <a:t>famille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92" y="765850"/>
        <a:ext cx="1529674" cy="917804"/>
      </dsp:txXfrm>
    </dsp:sp>
    <dsp:sp modelId="{A7864EEE-667F-431D-B46B-409AE9198FED}">
      <dsp:nvSpPr>
        <dsp:cNvPr id="0" name=""/>
        <dsp:cNvSpPr/>
      </dsp:nvSpPr>
      <dsp:spPr>
        <a:xfrm>
          <a:off x="1683033" y="765850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Isolation</a:t>
          </a:r>
        </a:p>
      </dsp:txBody>
      <dsp:txXfrm>
        <a:off x="1683033" y="765850"/>
        <a:ext cx="1529674" cy="917804"/>
      </dsp:txXfrm>
    </dsp:sp>
    <dsp:sp modelId="{28250B4D-B25F-4FBE-9DD3-42F27972358D}">
      <dsp:nvSpPr>
        <dsp:cNvPr id="0" name=""/>
        <dsp:cNvSpPr/>
      </dsp:nvSpPr>
      <dsp:spPr>
        <a:xfrm>
          <a:off x="392" y="1836622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bg1"/>
              </a:solidFill>
            </a:rPr>
            <a:t>Éclatement</a:t>
          </a:r>
          <a:r>
            <a:rPr lang="en-US" sz="1600" kern="1200" dirty="0">
              <a:solidFill>
                <a:schemeClr val="bg1"/>
              </a:solidFill>
            </a:rPr>
            <a:t> de la </a:t>
          </a:r>
          <a:r>
            <a:rPr lang="en-US" sz="1600" kern="1200" dirty="0" err="1">
              <a:solidFill>
                <a:schemeClr val="bg1"/>
              </a:solidFill>
            </a:rPr>
            <a:t>famille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92" y="1836622"/>
        <a:ext cx="1529674" cy="917804"/>
      </dsp:txXfrm>
    </dsp:sp>
    <dsp:sp modelId="{4882CCB9-CD1A-4954-9240-E41940FD4CAD}">
      <dsp:nvSpPr>
        <dsp:cNvPr id="0" name=""/>
        <dsp:cNvSpPr/>
      </dsp:nvSpPr>
      <dsp:spPr>
        <a:xfrm>
          <a:off x="1683033" y="1836622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bg1"/>
              </a:solidFill>
            </a:rPr>
            <a:t>Rejet</a:t>
          </a:r>
          <a:r>
            <a:rPr lang="en-US" sz="1600" kern="1200" dirty="0">
              <a:solidFill>
                <a:schemeClr val="bg1"/>
              </a:solidFill>
            </a:rPr>
            <a:t>/ </a:t>
          </a:r>
          <a:r>
            <a:rPr lang="en-US" sz="1600" kern="1200" dirty="0" err="1">
              <a:solidFill>
                <a:schemeClr val="bg1"/>
              </a:solidFill>
            </a:rPr>
            <a:t>ostracisme</a:t>
          </a:r>
          <a:r>
            <a:rPr lang="en-US" sz="1600" kern="1200" dirty="0">
              <a:solidFill>
                <a:schemeClr val="bg1"/>
              </a:solidFill>
            </a:rPr>
            <a:t>  social</a:t>
          </a:r>
        </a:p>
      </dsp:txBody>
      <dsp:txXfrm>
        <a:off x="1683033" y="1836622"/>
        <a:ext cx="1529674" cy="917804"/>
      </dsp:txXfrm>
    </dsp:sp>
    <dsp:sp modelId="{1DC60AC3-9C29-4E06-8479-7E7D88583D9B}">
      <dsp:nvSpPr>
        <dsp:cNvPr id="0" name=""/>
        <dsp:cNvSpPr/>
      </dsp:nvSpPr>
      <dsp:spPr>
        <a:xfrm>
          <a:off x="392" y="2907394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bg1"/>
              </a:solidFill>
            </a:rPr>
            <a:t>Stigmatisation</a:t>
          </a:r>
          <a:r>
            <a:rPr lang="en-US" sz="1600" kern="1200" dirty="0">
              <a:solidFill>
                <a:schemeClr val="bg1"/>
              </a:solidFill>
            </a:rPr>
            <a:t> </a:t>
          </a:r>
          <a:r>
            <a:rPr lang="en-US" sz="1600" kern="1200" dirty="0" err="1">
              <a:solidFill>
                <a:schemeClr val="bg1"/>
              </a:solidFill>
            </a:rPr>
            <a:t>sociale</a:t>
          </a:r>
          <a:r>
            <a:rPr lang="en-US" sz="1600" kern="1200" dirty="0">
              <a:solidFill>
                <a:schemeClr val="bg1"/>
              </a:solidFill>
            </a:rPr>
            <a:t> </a:t>
          </a:r>
        </a:p>
      </dsp:txBody>
      <dsp:txXfrm>
        <a:off x="392" y="2907394"/>
        <a:ext cx="1529674" cy="917804"/>
      </dsp:txXfrm>
    </dsp:sp>
    <dsp:sp modelId="{8D549433-67EE-4E1E-AE63-0526B6D3F931}">
      <dsp:nvSpPr>
        <dsp:cNvPr id="0" name=""/>
        <dsp:cNvSpPr/>
      </dsp:nvSpPr>
      <dsp:spPr>
        <a:xfrm>
          <a:off x="1683033" y="2907394"/>
          <a:ext cx="1529674" cy="91780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bg1"/>
              </a:solidFill>
            </a:rPr>
            <a:t>Retrait</a:t>
          </a:r>
          <a:r>
            <a:rPr lang="en-US" sz="1600" kern="1200" dirty="0">
              <a:solidFill>
                <a:schemeClr val="bg1"/>
              </a:solidFill>
            </a:rPr>
            <a:t> de la vie </a:t>
          </a:r>
          <a:r>
            <a:rPr lang="en-US" sz="1600" kern="1200" dirty="0" err="1">
              <a:solidFill>
                <a:schemeClr val="bg1"/>
              </a:solidFill>
            </a:rPr>
            <a:t>sociale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683033" y="2907394"/>
        <a:ext cx="1529674" cy="9178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59A58-2DC4-49FD-A905-BD19F64FBD9B}">
      <dsp:nvSpPr>
        <dsp:cNvPr id="0" name=""/>
        <dsp:cNvSpPr/>
      </dsp:nvSpPr>
      <dsp:spPr>
        <a:xfrm>
          <a:off x="4718614" y="4116992"/>
          <a:ext cx="2614996" cy="2614996"/>
        </a:xfrm>
        <a:prstGeom prst="ellipse">
          <a:avLst/>
        </a:prstGeom>
        <a:solidFill>
          <a:srgbClr val="F03B5E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101571" y="4499949"/>
        <a:ext cx="1849082" cy="1849082"/>
      </dsp:txXfrm>
    </dsp:sp>
    <dsp:sp modelId="{1B0FD418-BA41-4A2E-9D91-AB68B8A92485}">
      <dsp:nvSpPr>
        <dsp:cNvPr id="0" name=""/>
        <dsp:cNvSpPr/>
      </dsp:nvSpPr>
      <dsp:spPr>
        <a:xfrm rot="10685040">
          <a:off x="1057490" y="5160170"/>
          <a:ext cx="3461474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DC6FEC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4D9A6-6F42-4B0E-966D-05EFA4F6869F}">
      <dsp:nvSpPr>
        <dsp:cNvPr id="0" name=""/>
        <dsp:cNvSpPr/>
      </dsp:nvSpPr>
      <dsp:spPr>
        <a:xfrm>
          <a:off x="143209" y="4858474"/>
          <a:ext cx="1830497" cy="1464398"/>
        </a:xfrm>
        <a:prstGeom prst="roundRect">
          <a:avLst>
            <a:gd name="adj" fmla="val 10000"/>
          </a:avLst>
        </a:prstGeom>
        <a:solidFill>
          <a:srgbClr val="DC6FEC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Axée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 les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besoins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les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intérêts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les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priorités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et les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expériences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vécues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sp:txBody>
      <dsp:txXfrm>
        <a:off x="186100" y="4901365"/>
        <a:ext cx="1744715" cy="1378616"/>
      </dsp:txXfrm>
    </dsp:sp>
    <dsp:sp modelId="{C6DD66A3-A242-4C00-8681-3AA397F7D246}">
      <dsp:nvSpPr>
        <dsp:cNvPr id="0" name=""/>
        <dsp:cNvSpPr/>
      </dsp:nvSpPr>
      <dsp:spPr>
        <a:xfrm rot="12241994">
          <a:off x="1404668" y="3747774"/>
          <a:ext cx="3393998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60B1F2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CBD66-2BCD-487C-A3D6-14C0FDE613E5}">
      <dsp:nvSpPr>
        <dsp:cNvPr id="0" name=""/>
        <dsp:cNvSpPr/>
      </dsp:nvSpPr>
      <dsp:spPr>
        <a:xfrm>
          <a:off x="636533" y="2697081"/>
          <a:ext cx="1830497" cy="1464398"/>
        </a:xfrm>
        <a:prstGeom prst="roundRect">
          <a:avLst>
            <a:gd name="adj" fmla="val 10000"/>
          </a:avLst>
        </a:prstGeom>
        <a:solidFill>
          <a:srgbClr val="60B1F2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Façonnée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compréhension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réalités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sp:txBody>
      <dsp:txXfrm>
        <a:off x="679424" y="2739972"/>
        <a:ext cx="1744715" cy="1378616"/>
      </dsp:txXfrm>
    </dsp:sp>
    <dsp:sp modelId="{77113291-866E-4B51-B995-3D4020DD87D3}">
      <dsp:nvSpPr>
        <dsp:cNvPr id="0" name=""/>
        <dsp:cNvSpPr/>
      </dsp:nvSpPr>
      <dsp:spPr>
        <a:xfrm rot="13827804">
          <a:off x="2324468" y="2599338"/>
          <a:ext cx="3354626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6AD5BB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F4BF9-DDDB-4702-809C-0B7D51039419}">
      <dsp:nvSpPr>
        <dsp:cNvPr id="0" name=""/>
        <dsp:cNvSpPr/>
      </dsp:nvSpPr>
      <dsp:spPr>
        <a:xfrm>
          <a:off x="2018804" y="946201"/>
          <a:ext cx="1830497" cy="1464398"/>
        </a:xfrm>
        <a:prstGeom prst="roundRect">
          <a:avLst>
            <a:gd name="adj" fmla="val 10000"/>
          </a:avLst>
        </a:prstGeom>
        <a:solidFill>
          <a:srgbClr val="6AD5BB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Située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dans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espaces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et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environnements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sûrs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réservés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aux femmes et aux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sp:txBody>
      <dsp:txXfrm>
        <a:off x="2061695" y="989092"/>
        <a:ext cx="1744715" cy="1378616"/>
      </dsp:txXfrm>
    </dsp:sp>
    <dsp:sp modelId="{C1F57647-C43A-47D5-99CD-61A5439977E8}">
      <dsp:nvSpPr>
        <dsp:cNvPr id="0" name=""/>
        <dsp:cNvSpPr/>
      </dsp:nvSpPr>
      <dsp:spPr>
        <a:xfrm rot="15383903">
          <a:off x="3721874" y="2064916"/>
          <a:ext cx="3163065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E8AB4E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ECD81-1640-4B99-AE7A-DCF03F75E546}">
      <dsp:nvSpPr>
        <dsp:cNvPr id="0" name=""/>
        <dsp:cNvSpPr/>
      </dsp:nvSpPr>
      <dsp:spPr>
        <a:xfrm>
          <a:off x="4016230" y="168176"/>
          <a:ext cx="1830497" cy="1464398"/>
        </a:xfrm>
        <a:prstGeom prst="roundRect">
          <a:avLst>
            <a:gd name="adj" fmla="val 10000"/>
          </a:avLst>
        </a:prstGeom>
        <a:solidFill>
          <a:srgbClr val="E8AB4E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Informée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compréhension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qui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fonctionne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pour les femmes et les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sp:txBody>
      <dsp:txXfrm>
        <a:off x="4059121" y="211067"/>
        <a:ext cx="1744715" cy="1378616"/>
      </dsp:txXfrm>
    </dsp:sp>
    <dsp:sp modelId="{2F593FDA-C77E-4ED9-8DC3-F1F0B487F60B}">
      <dsp:nvSpPr>
        <dsp:cNvPr id="0" name=""/>
        <dsp:cNvSpPr/>
      </dsp:nvSpPr>
      <dsp:spPr>
        <a:xfrm rot="17035951">
          <a:off x="5182246" y="2065765"/>
          <a:ext cx="3169294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F56447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DA8D0-1489-4219-B380-B50DB2C56E2E}">
      <dsp:nvSpPr>
        <dsp:cNvPr id="0" name=""/>
        <dsp:cNvSpPr/>
      </dsp:nvSpPr>
      <dsp:spPr>
        <a:xfrm>
          <a:off x="6233194" y="168176"/>
          <a:ext cx="1830497" cy="1464398"/>
        </a:xfrm>
        <a:prstGeom prst="roundRect">
          <a:avLst>
            <a:gd name="adj" fmla="val 10000"/>
          </a:avLst>
        </a:prstGeom>
        <a:solidFill>
          <a:srgbClr val="F56447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Axée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 le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interne, le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avec et le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pouvoir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sur, et la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solidarité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entre femmes.</a:t>
          </a:r>
        </a:p>
      </dsp:txBody>
      <dsp:txXfrm>
        <a:off x="6276085" y="211067"/>
        <a:ext cx="1744715" cy="1378616"/>
      </dsp:txXfrm>
    </dsp:sp>
    <dsp:sp modelId="{9D876DB1-B735-4619-B90C-06BE373EE889}">
      <dsp:nvSpPr>
        <dsp:cNvPr id="0" name=""/>
        <dsp:cNvSpPr/>
      </dsp:nvSpPr>
      <dsp:spPr>
        <a:xfrm rot="18595217">
          <a:off x="6388946" y="2611254"/>
          <a:ext cx="3358586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DC6FEC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1719B-6424-4496-9D3D-8C01EDE8FAE1}">
      <dsp:nvSpPr>
        <dsp:cNvPr id="0" name=""/>
        <dsp:cNvSpPr/>
      </dsp:nvSpPr>
      <dsp:spPr>
        <a:xfrm>
          <a:off x="8230629" y="963778"/>
          <a:ext cx="1830497" cy="1464398"/>
        </a:xfrm>
        <a:prstGeom prst="roundRect">
          <a:avLst>
            <a:gd name="adj" fmla="val 10000"/>
          </a:avLst>
        </a:prstGeom>
        <a:solidFill>
          <a:srgbClr val="DC6FEC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Étayée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par le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féminisme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,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une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analyse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féministe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du monde et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pratiques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anti-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oppressives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 </a:t>
          </a:r>
        </a:p>
      </dsp:txBody>
      <dsp:txXfrm>
        <a:off x="8273520" y="1006669"/>
        <a:ext cx="1744715" cy="1378616"/>
      </dsp:txXfrm>
    </dsp:sp>
    <dsp:sp modelId="{E9A00980-426F-4E33-AB5B-0868459F7F41}">
      <dsp:nvSpPr>
        <dsp:cNvPr id="0" name=""/>
        <dsp:cNvSpPr/>
      </dsp:nvSpPr>
      <dsp:spPr>
        <a:xfrm rot="20165881">
          <a:off x="7256786" y="3749067"/>
          <a:ext cx="3417915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60B1F2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D0876-BBAF-4C09-9FA5-6C3AE508A2A2}">
      <dsp:nvSpPr>
        <dsp:cNvPr id="0" name=""/>
        <dsp:cNvSpPr/>
      </dsp:nvSpPr>
      <dsp:spPr>
        <a:xfrm>
          <a:off x="9612892" y="2697081"/>
          <a:ext cx="1830497" cy="1464398"/>
        </a:xfrm>
        <a:prstGeom prst="roundRect">
          <a:avLst>
            <a:gd name="adj" fmla="val 10000"/>
          </a:avLst>
        </a:prstGeom>
        <a:solidFill>
          <a:srgbClr val="60B1F2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 err="1">
              <a:solidFill>
                <a:schemeClr val="bg1"/>
              </a:solidFill>
            </a:rPr>
            <a:t>Reconnaît</a:t>
          </a:r>
          <a:r>
            <a:rPr lang="en-US" sz="1200" b="0" i="0" kern="1200" dirty="0">
              <a:solidFill>
                <a:schemeClr val="bg1"/>
              </a:solidFill>
            </a:rPr>
            <a:t> et </a:t>
          </a:r>
          <a:r>
            <a:rPr lang="en-US" sz="1200" b="0" i="0" kern="1200" dirty="0" err="1">
              <a:solidFill>
                <a:schemeClr val="bg1"/>
              </a:solidFill>
            </a:rPr>
            <a:t>affronte</a:t>
          </a:r>
          <a:r>
            <a:rPr lang="en-US" sz="1200" b="0" i="0" kern="1200" dirty="0">
              <a:solidFill>
                <a:schemeClr val="bg1"/>
              </a:solidFill>
            </a:rPr>
            <a:t> </a:t>
          </a:r>
          <a:r>
            <a:rPr lang="en-US" sz="1200" b="0" i="0" kern="1200" dirty="0" err="1">
              <a:solidFill>
                <a:schemeClr val="bg1"/>
              </a:solidFill>
            </a:rPr>
            <a:t>l'impact</a:t>
          </a:r>
          <a:r>
            <a:rPr lang="en-US" sz="1200" b="0" i="0" kern="1200" dirty="0">
              <a:solidFill>
                <a:schemeClr val="bg1"/>
              </a:solidFill>
            </a:rPr>
            <a:t> de la </a:t>
          </a:r>
          <a:r>
            <a:rPr lang="en-US" sz="1200" b="0" i="0" kern="1200" dirty="0" err="1">
              <a:solidFill>
                <a:schemeClr val="bg1"/>
              </a:solidFill>
            </a:rPr>
            <a:t>classe</a:t>
          </a:r>
          <a:r>
            <a:rPr lang="en-US" sz="1200" b="0" i="0" kern="1200" dirty="0">
              <a:solidFill>
                <a:schemeClr val="bg1"/>
              </a:solidFill>
            </a:rPr>
            <a:t>, de la race, de </a:t>
          </a:r>
          <a:r>
            <a:rPr lang="en-US" sz="1200" b="0" i="0" kern="1200" dirty="0" err="1">
              <a:solidFill>
                <a:schemeClr val="bg1"/>
              </a:solidFill>
            </a:rPr>
            <a:t>l'orientation</a:t>
          </a:r>
          <a:r>
            <a:rPr lang="en-US" sz="1200" b="0" i="0" kern="1200" dirty="0">
              <a:solidFill>
                <a:schemeClr val="bg1"/>
              </a:solidFill>
            </a:rPr>
            <a:t> </a:t>
          </a:r>
          <a:r>
            <a:rPr lang="en-US" sz="1200" b="0" i="0" kern="1200" dirty="0" err="1">
              <a:solidFill>
                <a:schemeClr val="bg1"/>
              </a:solidFill>
            </a:rPr>
            <a:t>sexuelle</a:t>
          </a:r>
          <a:r>
            <a:rPr lang="en-US" sz="1200" b="0" i="0" kern="1200" dirty="0">
              <a:solidFill>
                <a:schemeClr val="bg1"/>
              </a:solidFill>
            </a:rPr>
            <a:t>, du handicap, etc. sur la vie des femmes et des </a:t>
          </a:r>
          <a:r>
            <a:rPr lang="en-US" sz="1200" b="0" i="0" kern="1200" dirty="0" err="1">
              <a:solidFill>
                <a:schemeClr val="bg1"/>
              </a:solidFill>
            </a:rPr>
            <a:t>filles</a:t>
          </a:r>
          <a:r>
            <a:rPr lang="en-US" sz="1200" b="0" i="0" kern="1200" dirty="0">
              <a:solidFill>
                <a:schemeClr val="bg1"/>
              </a:solidFill>
            </a:rPr>
            <a:t>. </a:t>
          </a:r>
          <a:endParaRPr lang="en-US" sz="1200" kern="1200" dirty="0">
            <a:solidFill>
              <a:schemeClr val="bg1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9655783" y="2739972"/>
        <a:ext cx="1744715" cy="1378616"/>
      </dsp:txXfrm>
    </dsp:sp>
    <dsp:sp modelId="{542C43E1-FEE8-44E0-8805-A55C8E488821}">
      <dsp:nvSpPr>
        <dsp:cNvPr id="0" name=""/>
        <dsp:cNvSpPr/>
      </dsp:nvSpPr>
      <dsp:spPr>
        <a:xfrm rot="114323">
          <a:off x="7534795" y="5160056"/>
          <a:ext cx="3487633" cy="745274"/>
        </a:xfrm>
        <a:prstGeom prst="leftArrow">
          <a:avLst>
            <a:gd name="adj1" fmla="val 60000"/>
            <a:gd name="adj2" fmla="val 50000"/>
          </a:avLst>
        </a:prstGeom>
        <a:solidFill>
          <a:srgbClr val="6AD5BB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1AB89-882F-484D-9A9C-5834B1017487}">
      <dsp:nvSpPr>
        <dsp:cNvPr id="0" name=""/>
        <dsp:cNvSpPr/>
      </dsp:nvSpPr>
      <dsp:spPr>
        <a:xfrm>
          <a:off x="10106216" y="4858474"/>
          <a:ext cx="1830497" cy="1464398"/>
        </a:xfrm>
        <a:prstGeom prst="roundRect">
          <a:avLst>
            <a:gd name="adj" fmla="val 10000"/>
          </a:avLst>
        </a:prstGeom>
        <a:solidFill>
          <a:srgbClr val="6AD5BB">
            <a:hueOff val="0"/>
            <a:satOff val="0"/>
            <a:lumOff val="0"/>
            <a:alphaOff val="0"/>
          </a:srgbClr>
        </a:solidFill>
        <a:ln w="15875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La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libération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des femmes et des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filles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la violence, de la discrimination et de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l'oppression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est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au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cœur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 de </a:t>
          </a:r>
          <a:r>
            <a:rPr lang="en-US" sz="1200" kern="1200" dirty="0" err="1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l’approche</a:t>
          </a:r>
          <a:r>
            <a:rPr lang="en-US" sz="1200" kern="1200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rPr>
            <a:t>.</a:t>
          </a:r>
        </a:p>
      </dsp:txBody>
      <dsp:txXfrm>
        <a:off x="10149107" y="4901365"/>
        <a:ext cx="1744715" cy="13786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9AC3B-16AC-844B-87B5-67546C54DC74}">
      <dsp:nvSpPr>
        <dsp:cNvPr id="0" name=""/>
        <dsp:cNvSpPr/>
      </dsp:nvSpPr>
      <dsp:spPr>
        <a:xfrm>
          <a:off x="-62465" y="10783"/>
          <a:ext cx="6626398" cy="8298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804C1-9126-8F43-A9D6-B6BAE5D53360}">
      <dsp:nvSpPr>
        <dsp:cNvPr id="0" name=""/>
        <dsp:cNvSpPr/>
      </dsp:nvSpPr>
      <dsp:spPr>
        <a:xfrm>
          <a:off x="188557" y="197495"/>
          <a:ext cx="456406" cy="456406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CA5F9-0F2D-6944-A26A-BD57F06EE77F}">
      <dsp:nvSpPr>
        <dsp:cNvPr id="0" name=""/>
        <dsp:cNvSpPr/>
      </dsp:nvSpPr>
      <dsp:spPr>
        <a:xfrm>
          <a:off x="895988" y="10783"/>
          <a:ext cx="5666068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Elle repose sur </a:t>
          </a:r>
          <a:r>
            <a:rPr lang="en-US" sz="1400" kern="1200" dirty="0" err="1"/>
            <a:t>une</a:t>
          </a:r>
          <a:r>
            <a:rPr lang="en-US" sz="1400" kern="1200" dirty="0"/>
            <a:t> </a:t>
          </a:r>
          <a:r>
            <a:rPr lang="en-US" sz="1400" kern="1200" dirty="0" err="1"/>
            <a:t>analyse</a:t>
          </a:r>
          <a:r>
            <a:rPr lang="en-US" sz="1400" kern="1200" dirty="0"/>
            <a:t> </a:t>
          </a:r>
          <a:r>
            <a:rPr lang="en-US" sz="1400" kern="1200" dirty="0" err="1"/>
            <a:t>structurelle</a:t>
          </a:r>
          <a:r>
            <a:rPr lang="en-US" sz="1400" kern="1200" dirty="0"/>
            <a:t> du </a:t>
          </a:r>
          <a:r>
            <a:rPr lang="en-US" sz="1400" kern="1200" dirty="0" err="1"/>
            <a:t>pouvoir</a:t>
          </a:r>
          <a:r>
            <a:rPr lang="en-US" sz="1400" kern="1200" dirty="0"/>
            <a:t> et de </a:t>
          </a:r>
          <a:r>
            <a:rPr lang="en-US" sz="1400" kern="1200" dirty="0" err="1"/>
            <a:t>l'inégalité</a:t>
          </a:r>
          <a:r>
            <a:rPr lang="en-US" sz="1400" kern="1200" dirty="0"/>
            <a:t>.</a:t>
          </a:r>
          <a:endParaRPr lang="en-GB" sz="1400" kern="1200" dirty="0"/>
        </a:p>
      </dsp:txBody>
      <dsp:txXfrm>
        <a:off x="895988" y="10783"/>
        <a:ext cx="5666068" cy="829830"/>
      </dsp:txXfrm>
    </dsp:sp>
    <dsp:sp modelId="{90504B1D-C06B-4890-9F85-9CC5EF1C8C79}">
      <dsp:nvSpPr>
        <dsp:cNvPr id="0" name=""/>
        <dsp:cNvSpPr/>
      </dsp:nvSpPr>
      <dsp:spPr>
        <a:xfrm>
          <a:off x="-62465" y="1048071"/>
          <a:ext cx="6626398" cy="8298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79964-BDC1-4FA2-A865-98005897ADEF}">
      <dsp:nvSpPr>
        <dsp:cNvPr id="0" name=""/>
        <dsp:cNvSpPr/>
      </dsp:nvSpPr>
      <dsp:spPr>
        <a:xfrm>
          <a:off x="188557" y="1234783"/>
          <a:ext cx="456406" cy="4564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1A151-BD17-4DCC-9950-C6BD5A31B0FD}">
      <dsp:nvSpPr>
        <dsp:cNvPr id="0" name=""/>
        <dsp:cNvSpPr/>
      </dsp:nvSpPr>
      <dsp:spPr>
        <a:xfrm>
          <a:off x="895988" y="1048071"/>
          <a:ext cx="5666068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Enracinée</a:t>
          </a:r>
          <a:r>
            <a:rPr lang="en-US" sz="1400" kern="1200" dirty="0"/>
            <a:t> </a:t>
          </a:r>
          <a:r>
            <a:rPr lang="en-US" sz="1400" kern="1200" dirty="0" err="1"/>
            <a:t>dans</a:t>
          </a:r>
          <a:r>
            <a:rPr lang="en-US" sz="1400" kern="1200" dirty="0"/>
            <a:t> la justice </a:t>
          </a:r>
          <a:r>
            <a:rPr lang="en-US" sz="1400" kern="1200" dirty="0" err="1"/>
            <a:t>sociale</a:t>
          </a:r>
          <a:r>
            <a:rPr lang="en-US" sz="1400" kern="1200" dirty="0"/>
            <a:t> </a:t>
          </a:r>
        </a:p>
      </dsp:txBody>
      <dsp:txXfrm>
        <a:off x="895988" y="1048071"/>
        <a:ext cx="5666068" cy="829830"/>
      </dsp:txXfrm>
    </dsp:sp>
    <dsp:sp modelId="{139C0946-D212-AC4D-97BD-7326287A7C80}">
      <dsp:nvSpPr>
        <dsp:cNvPr id="0" name=""/>
        <dsp:cNvSpPr/>
      </dsp:nvSpPr>
      <dsp:spPr>
        <a:xfrm>
          <a:off x="-62465" y="2085359"/>
          <a:ext cx="6626398" cy="8298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0714AB-F98D-4A4B-AD74-AE5138511D69}">
      <dsp:nvSpPr>
        <dsp:cNvPr id="0" name=""/>
        <dsp:cNvSpPr/>
      </dsp:nvSpPr>
      <dsp:spPr>
        <a:xfrm>
          <a:off x="188557" y="2272071"/>
          <a:ext cx="456406" cy="456406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C2281-975D-B549-85DF-82A538CD62E0}">
      <dsp:nvSpPr>
        <dsp:cNvPr id="0" name=""/>
        <dsp:cNvSpPr/>
      </dsp:nvSpPr>
      <dsp:spPr>
        <a:xfrm>
          <a:off x="769181" y="2085359"/>
          <a:ext cx="5919682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Valorise</a:t>
          </a:r>
          <a:r>
            <a:rPr lang="en-US" sz="1400" kern="1200" dirty="0"/>
            <a:t>, les femmes et les </a:t>
          </a:r>
          <a:r>
            <a:rPr lang="en-US" sz="1400" kern="1200" dirty="0" err="1"/>
            <a:t>filles</a:t>
          </a:r>
          <a:r>
            <a:rPr lang="en-US" sz="1400" kern="1200" dirty="0"/>
            <a:t> </a:t>
          </a:r>
          <a:r>
            <a:rPr lang="en-US" sz="1400" kern="1200" dirty="0" err="1"/>
            <a:t>en</a:t>
          </a:r>
          <a:r>
            <a:rPr lang="en-US" sz="1400" kern="1200" dirty="0"/>
            <a:t> </a:t>
          </a:r>
          <a:r>
            <a:rPr lang="en-US" sz="1400" kern="1200" dirty="0" err="1"/>
            <a:t>tant</a:t>
          </a:r>
          <a:r>
            <a:rPr lang="en-US" sz="1400" kern="1200" dirty="0"/>
            <a:t> que </a:t>
          </a:r>
          <a:r>
            <a:rPr lang="en-US" sz="1400" kern="1200" dirty="0" err="1"/>
            <a:t>créatrices</a:t>
          </a:r>
          <a:r>
            <a:rPr lang="en-US" sz="1400" kern="1200" dirty="0"/>
            <a:t> de </a:t>
          </a:r>
          <a:r>
            <a:rPr lang="en-US" sz="1400" kern="1200" dirty="0" err="1"/>
            <a:t>connaissances</a:t>
          </a:r>
          <a:r>
            <a:rPr lang="en-US" sz="1400" kern="1200" dirty="0"/>
            <a:t>, met </a:t>
          </a:r>
          <a:r>
            <a:rPr lang="en-US" sz="1400" kern="1200" dirty="0" err="1"/>
            <a:t>leurs</a:t>
          </a:r>
          <a:r>
            <a:rPr lang="en-US" sz="1400" kern="1200" dirty="0"/>
            <a:t> </a:t>
          </a:r>
          <a:r>
            <a:rPr lang="en-US" sz="1400" kern="1200" dirty="0" err="1"/>
            <a:t>connaissances</a:t>
          </a:r>
          <a:r>
            <a:rPr lang="en-US" sz="1400" kern="1200" dirty="0"/>
            <a:t> </a:t>
          </a:r>
          <a:r>
            <a:rPr lang="en-US" sz="1400" kern="1200" dirty="0" err="1"/>
            <a:t>expérientielles</a:t>
          </a:r>
          <a:r>
            <a:rPr lang="en-US" sz="1400" kern="1200" dirty="0"/>
            <a:t> au </a:t>
          </a:r>
          <a:r>
            <a:rPr lang="en-US" sz="1400" kern="1200" dirty="0" err="1"/>
            <a:t>centre</a:t>
          </a:r>
          <a:r>
            <a:rPr lang="en-US" sz="1400" kern="1200" dirty="0"/>
            <a:t> et </a:t>
          </a:r>
          <a:r>
            <a:rPr lang="en-US" sz="1400" kern="1200" dirty="0" err="1"/>
            <a:t>promeut</a:t>
          </a:r>
          <a:r>
            <a:rPr lang="en-US" sz="1400" kern="1200" dirty="0"/>
            <a:t> la </a:t>
          </a:r>
          <a:r>
            <a:rPr lang="en-US" sz="1400" kern="1200" dirty="0" err="1"/>
            <a:t>dénomination</a:t>
          </a:r>
          <a:r>
            <a:rPr lang="en-US" sz="1400" kern="1200" dirty="0"/>
            <a:t> de </a:t>
          </a:r>
          <a:r>
            <a:rPr lang="en-US" sz="1400" kern="1200" dirty="0" err="1"/>
            <a:t>leur</a:t>
          </a:r>
          <a:r>
            <a:rPr lang="en-US" sz="1400" kern="1200" dirty="0"/>
            <a:t> </a:t>
          </a:r>
          <a:r>
            <a:rPr lang="en-US" sz="1400" kern="1200" dirty="0" err="1"/>
            <a:t>expérience</a:t>
          </a:r>
          <a:r>
            <a:rPr lang="en-US" sz="1400" kern="1200" dirty="0"/>
            <a:t>.</a:t>
          </a:r>
          <a:endParaRPr lang="en-GB" sz="1400" kern="1200" dirty="0"/>
        </a:p>
      </dsp:txBody>
      <dsp:txXfrm>
        <a:off x="769181" y="2085359"/>
        <a:ext cx="5919682" cy="829830"/>
      </dsp:txXfrm>
    </dsp:sp>
    <dsp:sp modelId="{3F17A59E-D0DB-4437-AEC7-24BD4AEA80A2}">
      <dsp:nvSpPr>
        <dsp:cNvPr id="0" name=""/>
        <dsp:cNvSpPr/>
      </dsp:nvSpPr>
      <dsp:spPr>
        <a:xfrm>
          <a:off x="-62465" y="3122648"/>
          <a:ext cx="6626398" cy="82983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B25FC-0BE5-4CF9-8B9E-90D25FD89DEE}">
      <dsp:nvSpPr>
        <dsp:cNvPr id="0" name=""/>
        <dsp:cNvSpPr/>
      </dsp:nvSpPr>
      <dsp:spPr>
        <a:xfrm>
          <a:off x="188557" y="3309360"/>
          <a:ext cx="456406" cy="45640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9834D-E818-449C-9502-378997D1FFC2}">
      <dsp:nvSpPr>
        <dsp:cNvPr id="0" name=""/>
        <dsp:cNvSpPr/>
      </dsp:nvSpPr>
      <dsp:spPr>
        <a:xfrm>
          <a:off x="895988" y="3122648"/>
          <a:ext cx="5666068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Priorise</a:t>
          </a:r>
          <a:r>
            <a:rPr lang="en-US" sz="1400" kern="1200" dirty="0"/>
            <a:t> les </a:t>
          </a:r>
          <a:r>
            <a:rPr lang="en-US" sz="1400" kern="1200" dirty="0" err="1"/>
            <a:t>voix</a:t>
          </a:r>
          <a:r>
            <a:rPr lang="en-US" sz="1400" kern="1200" dirty="0"/>
            <a:t> des </a:t>
          </a:r>
          <a:r>
            <a:rPr lang="en-US" sz="1400" kern="1200" dirty="0" err="1"/>
            <a:t>personnes</a:t>
          </a:r>
          <a:r>
            <a:rPr lang="en-US" sz="1400" kern="1200" dirty="0"/>
            <a:t> </a:t>
          </a:r>
          <a:r>
            <a:rPr lang="en-US" sz="1400" kern="1200" dirty="0" err="1"/>
            <a:t>marginalisées</a:t>
          </a:r>
          <a:r>
            <a:rPr lang="en-US" sz="1400" kern="1200" dirty="0"/>
            <a:t> </a:t>
          </a:r>
          <a:r>
            <a:rPr lang="en-US" sz="1400" kern="1200" dirty="0" err="1"/>
            <a:t>ou</a:t>
          </a:r>
          <a:r>
            <a:rPr lang="en-US" sz="1400" kern="1200" dirty="0"/>
            <a:t> </a:t>
          </a:r>
          <a:r>
            <a:rPr lang="en-US" sz="1400" kern="1200" dirty="0" err="1"/>
            <a:t>défavorisées</a:t>
          </a:r>
          <a:r>
            <a:rPr lang="en-US" sz="1400" kern="1200" dirty="0"/>
            <a:t>.</a:t>
          </a:r>
        </a:p>
      </dsp:txBody>
      <dsp:txXfrm>
        <a:off x="895988" y="3122648"/>
        <a:ext cx="5666068" cy="829830"/>
      </dsp:txXfrm>
    </dsp:sp>
    <dsp:sp modelId="{DFDAE90F-181A-422B-8F70-149DF3C765C6}">
      <dsp:nvSpPr>
        <dsp:cNvPr id="0" name=""/>
        <dsp:cNvSpPr/>
      </dsp:nvSpPr>
      <dsp:spPr>
        <a:xfrm>
          <a:off x="-62465" y="4159936"/>
          <a:ext cx="6626398" cy="8298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0505E-61BF-4C97-9E5F-7F938D449608}">
      <dsp:nvSpPr>
        <dsp:cNvPr id="0" name=""/>
        <dsp:cNvSpPr/>
      </dsp:nvSpPr>
      <dsp:spPr>
        <a:xfrm>
          <a:off x="188557" y="4346648"/>
          <a:ext cx="456406" cy="45640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2EE39-BC51-4DB2-A515-6125A49EB810}">
      <dsp:nvSpPr>
        <dsp:cNvPr id="0" name=""/>
        <dsp:cNvSpPr/>
      </dsp:nvSpPr>
      <dsp:spPr>
        <a:xfrm>
          <a:off x="895988" y="4159936"/>
          <a:ext cx="5666068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Participative et inclusive  </a:t>
          </a:r>
        </a:p>
      </dsp:txBody>
      <dsp:txXfrm>
        <a:off x="895988" y="4159936"/>
        <a:ext cx="5666068" cy="829830"/>
      </dsp:txXfrm>
    </dsp:sp>
    <dsp:sp modelId="{E432A8C2-158C-47F2-B820-84F17B04522F}">
      <dsp:nvSpPr>
        <dsp:cNvPr id="0" name=""/>
        <dsp:cNvSpPr/>
      </dsp:nvSpPr>
      <dsp:spPr>
        <a:xfrm>
          <a:off x="-62465" y="5197225"/>
          <a:ext cx="6626398" cy="8298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8C4413-0BF4-4D3D-9580-FEA3E49C34C8}">
      <dsp:nvSpPr>
        <dsp:cNvPr id="0" name=""/>
        <dsp:cNvSpPr/>
      </dsp:nvSpPr>
      <dsp:spPr>
        <a:xfrm>
          <a:off x="188557" y="5383936"/>
          <a:ext cx="456406" cy="45640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E5157-89DC-4C3E-A938-1D30683C40AD}">
      <dsp:nvSpPr>
        <dsp:cNvPr id="0" name=""/>
        <dsp:cNvSpPr/>
      </dsp:nvSpPr>
      <dsp:spPr>
        <a:xfrm>
          <a:off x="895988" y="5197225"/>
          <a:ext cx="5666068" cy="829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824" tIns="87824" rIns="87824" bIns="878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L'accent</a:t>
          </a:r>
          <a:r>
            <a:rPr lang="en-US" sz="1400" kern="1200" dirty="0"/>
            <a:t> </a:t>
          </a:r>
          <a:r>
            <a:rPr lang="en-US" sz="1400" kern="1200" dirty="0" err="1"/>
            <a:t>est</a:t>
          </a:r>
          <a:r>
            <a:rPr lang="en-US" sz="1400" kern="1200" dirty="0"/>
            <a:t> mis sur </a:t>
          </a:r>
          <a:r>
            <a:rPr lang="en-US" sz="1400" kern="1200" dirty="0" err="1"/>
            <a:t>l'utilisation</a:t>
          </a:r>
          <a:r>
            <a:rPr lang="en-US" sz="1400" kern="1200" dirty="0"/>
            <a:t> des </a:t>
          </a:r>
          <a:r>
            <a:rPr lang="en-US" sz="1400" kern="1200" dirty="0" err="1"/>
            <a:t>données</a:t>
          </a:r>
          <a:r>
            <a:rPr lang="en-US" sz="1400" kern="1200" dirty="0"/>
            <a:t> pour le plaidoyer, PAS pour le rapport aux </a:t>
          </a:r>
          <a:r>
            <a:rPr lang="en-US" sz="1400" kern="1200" dirty="0" err="1"/>
            <a:t>donateurs</a:t>
          </a:r>
          <a:r>
            <a:rPr lang="en-US" sz="1400" kern="1200" dirty="0"/>
            <a:t> !</a:t>
          </a:r>
        </a:p>
      </dsp:txBody>
      <dsp:txXfrm>
        <a:off x="895988" y="5197225"/>
        <a:ext cx="5666068" cy="829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C107C-C6A8-A149-8F69-B10F134956F8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04936-3B8D-094F-8B5E-5B19086E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64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ate.sc/?url=https://weallcount.com/&amp;token=e49530-1-1586988120984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gate.sc/?url=https://comm.eval.org/feministissuesinevaluation/home&amp;token=43b798-1-1586988120984" TargetMode="External"/><Relationship Id="rId5" Type="http://schemas.openxmlformats.org/officeDocument/2006/relationships/hyperlink" Target="https://gate.sc/?url=https://mitpress.mit.edu/books/data-feminism&amp;token=23fd82-1-1586988120984" TargetMode="External"/><Relationship Id="rId4" Type="http://schemas.openxmlformats.org/officeDocument/2006/relationships/hyperlink" Target="https://gate.sc/?url=https://crea.education.illinois.edu/&amp;token=5e0166-1-1586988120984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! </a:t>
            </a:r>
            <a:r>
              <a:rPr lang="en-US" dirty="0"/>
              <a:t>pour plus </a:t>
            </a:r>
            <a:r>
              <a:rPr lang="en-US" dirty="0" err="1"/>
              <a:t>d'informations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63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.</a:t>
            </a:r>
          </a:p>
          <a:p>
            <a:endParaRPr lang="en-US" dirty="0"/>
          </a:p>
          <a:p>
            <a:r>
              <a:rPr lang="en-US" dirty="0"/>
              <a:t>Nous </a:t>
            </a:r>
            <a:r>
              <a:rPr lang="en-US" dirty="0" err="1"/>
              <a:t>pensons</a:t>
            </a:r>
            <a:r>
              <a:rPr lang="en-US" dirty="0"/>
              <a:t> que le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humanitaire</a:t>
            </a:r>
            <a:r>
              <a:rPr lang="en-US" dirty="0"/>
              <a:t> </a:t>
            </a:r>
            <a:r>
              <a:rPr lang="en-US" dirty="0" err="1"/>
              <a:t>doit</a:t>
            </a:r>
            <a:r>
              <a:rPr lang="en-US" dirty="0"/>
              <a:t> </a:t>
            </a:r>
            <a:r>
              <a:rPr lang="en-US" dirty="0" err="1"/>
              <a:t>fondamentalement</a:t>
            </a:r>
            <a:r>
              <a:rPr lang="en-US" dirty="0"/>
              <a:t> se transformer </a:t>
            </a:r>
            <a:r>
              <a:rPr lang="en-US" dirty="0" err="1"/>
              <a:t>si</a:t>
            </a:r>
            <a:r>
              <a:rPr lang="en-US" dirty="0"/>
              <a:t> nous </a:t>
            </a:r>
            <a:r>
              <a:rPr lang="en-US" dirty="0" err="1"/>
              <a:t>voulons</a:t>
            </a:r>
            <a:r>
              <a:rPr lang="en-US" dirty="0"/>
              <a:t> </a:t>
            </a:r>
            <a:r>
              <a:rPr lang="en-US" dirty="0" err="1"/>
              <a:t>vraiment</a:t>
            </a:r>
            <a:r>
              <a:rPr lang="en-US" dirty="0"/>
              <a:t> </a:t>
            </a:r>
            <a:r>
              <a:rPr lang="en-US" dirty="0" err="1"/>
              <a:t>prévenir</a:t>
            </a:r>
            <a:r>
              <a:rPr lang="en-US" dirty="0"/>
              <a:t> </a:t>
            </a:r>
            <a:r>
              <a:rPr lang="en-US" dirty="0" err="1"/>
              <a:t>l'exploitation</a:t>
            </a:r>
            <a:r>
              <a:rPr lang="en-US" dirty="0"/>
              <a:t>, les </a:t>
            </a:r>
            <a:r>
              <a:rPr lang="en-US" dirty="0" err="1"/>
              <a:t>abus</a:t>
            </a:r>
            <a:r>
              <a:rPr lang="en-US" dirty="0"/>
              <a:t> et le </a:t>
            </a:r>
            <a:r>
              <a:rPr lang="en-US" dirty="0" err="1"/>
              <a:t>harcèlement</a:t>
            </a:r>
            <a:r>
              <a:rPr lang="en-US" dirty="0"/>
              <a:t> </a:t>
            </a:r>
            <a:r>
              <a:rPr lang="en-US" dirty="0" err="1"/>
              <a:t>sexuels</a:t>
            </a:r>
            <a:r>
              <a:rPr lang="en-US" dirty="0"/>
              <a:t> des femmes et des </a:t>
            </a:r>
            <a:r>
              <a:rPr lang="en-US" dirty="0" err="1"/>
              <a:t>filles</a:t>
            </a:r>
            <a:r>
              <a:rPr lang="en-US" dirty="0"/>
              <a:t> </a:t>
            </a:r>
            <a:r>
              <a:rPr lang="en-US" dirty="0" err="1"/>
              <a:t>touchées</a:t>
            </a:r>
            <a:r>
              <a:rPr lang="en-US" dirty="0"/>
              <a:t> par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crise</a:t>
            </a:r>
            <a:r>
              <a:rPr lang="en-US" dirty="0"/>
              <a:t> et des femmes </a:t>
            </a:r>
            <a:r>
              <a:rPr lang="en-US" dirty="0" err="1"/>
              <a:t>travaillant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les situations </a:t>
            </a:r>
            <a:r>
              <a:rPr lang="en-US" dirty="0" err="1"/>
              <a:t>d'urgence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39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72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3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 sur la </a:t>
            </a:r>
            <a:r>
              <a:rPr lang="en-US" i="0" dirty="0" err="1"/>
              <a:t>Théorie</a:t>
            </a:r>
            <a:r>
              <a:rPr lang="en-US" i="0" dirty="0"/>
              <a:t> du </a:t>
            </a:r>
            <a:r>
              <a:rPr lang="en-US" i="0" dirty="0" err="1"/>
              <a:t>changement</a:t>
            </a:r>
            <a:r>
              <a:rPr lang="en-US" i="0" dirty="0"/>
              <a:t>, </a:t>
            </a:r>
            <a:r>
              <a:rPr lang="en-US" i="0" dirty="0" err="1"/>
              <a:t>ses</a:t>
            </a:r>
            <a:r>
              <a:rPr lang="en-US" i="0" dirty="0"/>
              <a:t> 4 </a:t>
            </a:r>
            <a:r>
              <a:rPr lang="en-US" i="0" dirty="0" err="1"/>
              <a:t>domaines</a:t>
            </a:r>
            <a:r>
              <a:rPr lang="en-US" i="0" dirty="0"/>
              <a:t> de </a:t>
            </a:r>
            <a:r>
              <a:rPr lang="en-US" i="0" dirty="0" err="1"/>
              <a:t>résultat</a:t>
            </a:r>
            <a:r>
              <a:rPr lang="en-US" i="0" dirty="0"/>
              <a:t> et </a:t>
            </a:r>
            <a:r>
              <a:rPr lang="en-US" i="0" dirty="0" err="1"/>
              <a:t>chaque</a:t>
            </a:r>
            <a:r>
              <a:rPr lang="en-US" i="0" dirty="0"/>
              <a:t> </a:t>
            </a:r>
            <a:r>
              <a:rPr lang="en-US" i="0" dirty="0" err="1"/>
              <a:t>voie</a:t>
            </a:r>
            <a:r>
              <a:rPr lang="en-US" i="0" dirty="0"/>
              <a:t> de </a:t>
            </a:r>
            <a:r>
              <a:rPr lang="en-US" i="0" dirty="0" err="1"/>
              <a:t>changement</a:t>
            </a:r>
            <a:r>
              <a:rPr lang="en-US" i="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1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7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Voir</a:t>
            </a:r>
            <a:r>
              <a:rPr lang="en-US" dirty="0"/>
              <a:t> la </a:t>
            </a:r>
            <a:r>
              <a:rPr lang="en-US" b="0" i="1" dirty="0"/>
              <a:t>Section 2. </a:t>
            </a:r>
            <a:r>
              <a:rPr lang="en-US" b="0" i="1" dirty="0" err="1"/>
              <a:t>Mise</a:t>
            </a:r>
            <a:r>
              <a:rPr lang="en-US" b="0" i="1" dirty="0"/>
              <a:t> </a:t>
            </a:r>
            <a:r>
              <a:rPr lang="en-US" b="0" i="1" dirty="0" err="1"/>
              <a:t>en</a:t>
            </a:r>
            <a:r>
              <a:rPr lang="en-US" b="0" i="1" dirty="0"/>
              <a:t> </a:t>
            </a:r>
            <a:r>
              <a:rPr lang="en-US" b="0" i="1" dirty="0" err="1"/>
              <a:t>œuvre</a:t>
            </a:r>
            <a:r>
              <a:rPr lang="en-US" b="0" i="1" dirty="0"/>
              <a:t> </a:t>
            </a:r>
            <a:r>
              <a:rPr lang="en-US" dirty="0"/>
              <a:t>pour plus </a:t>
            </a:r>
            <a:r>
              <a:rPr lang="en-US" dirty="0" err="1"/>
              <a:t>d'informations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88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Voir</a:t>
            </a:r>
            <a:r>
              <a:rPr lang="en-US" dirty="0"/>
              <a:t> </a:t>
            </a:r>
            <a:r>
              <a:rPr lang="en-US" i="1" dirty="0"/>
              <a:t>0a. Introduction au </a:t>
            </a:r>
            <a:r>
              <a:rPr lang="en-US" i="1" dirty="0" err="1"/>
              <a:t>Baromètre</a:t>
            </a:r>
            <a:r>
              <a:rPr lang="en-US" i="1" dirty="0"/>
              <a:t> </a:t>
            </a:r>
            <a:r>
              <a:rPr lang="en-US" i="1" dirty="0" err="1"/>
              <a:t>Écoutez</a:t>
            </a:r>
            <a:r>
              <a:rPr lang="en-US" i="1" dirty="0"/>
              <a:t> ! </a:t>
            </a:r>
            <a:r>
              <a:rPr lang="en-US" i="0" dirty="0"/>
              <a:t>pour plus </a:t>
            </a:r>
            <a:r>
              <a:rPr lang="en-US" i="0" dirty="0" err="1"/>
              <a:t>d'informations</a:t>
            </a:r>
            <a:r>
              <a:rPr lang="en-US" i="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07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E6C60-42FB-4375-9694-DF511A9DA16A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205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sz="1200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="0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E6C60-42FB-4375-9694-DF511A9DA16A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141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endParaRPr lang="en-IE" b="0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CE6C60-42FB-4375-9694-DF511A9DA16A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062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317401-E616-49E5-A9D9-27B199BF99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160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0BC76-76F8-4FB8-83AB-63CD4BC2D0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789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317401-E616-49E5-A9D9-27B199BF99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23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17401-E616-49E5-A9D9-27B199BF991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6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Le premier </a:t>
            </a:r>
            <a:r>
              <a:rPr lang="en-US" baseline="0" dirty="0" err="1"/>
              <a:t>principe</a:t>
            </a:r>
            <a:r>
              <a:rPr lang="en-US" baseline="0" dirty="0"/>
              <a:t> </a:t>
            </a:r>
            <a:r>
              <a:rPr lang="en-US" baseline="0" dirty="0" err="1"/>
              <a:t>directeur</a:t>
            </a:r>
            <a:r>
              <a:rPr lang="en-US" baseline="0" dirty="0"/>
              <a:t> </a:t>
            </a:r>
            <a:r>
              <a:rPr lang="en-US" baseline="0" dirty="0" err="1"/>
              <a:t>consiste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établir</a:t>
            </a:r>
            <a:r>
              <a:rPr lang="en-US" baseline="0" dirty="0"/>
              <a:t> et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garantir</a:t>
            </a:r>
            <a:r>
              <a:rPr lang="en-US" baseline="0" dirty="0"/>
              <a:t> la </a:t>
            </a:r>
            <a:r>
              <a:rPr lang="en-US" baseline="0" dirty="0" err="1"/>
              <a:t>sécurité</a:t>
            </a:r>
            <a:r>
              <a:rPr lang="en-US" baseline="0" dirty="0"/>
              <a:t>, </a:t>
            </a:r>
            <a:r>
              <a:rPr lang="en-US" baseline="0" dirty="0" err="1"/>
              <a:t>tant</a:t>
            </a:r>
            <a:r>
              <a:rPr lang="en-US" baseline="0" dirty="0"/>
              <a:t> physique </a:t>
            </a:r>
            <a:r>
              <a:rPr lang="en-US" baseline="0" dirty="0" err="1"/>
              <a:t>qu'émotionnelle</a:t>
            </a:r>
            <a:r>
              <a:rPr lang="en-US" baseline="0" dirty="0"/>
              <a:t>. </a:t>
            </a:r>
            <a:r>
              <a:rPr lang="en-US" baseline="0" dirty="0" err="1"/>
              <a:t>Toutes</a:t>
            </a:r>
            <a:r>
              <a:rPr lang="en-US" baseline="0" dirty="0"/>
              <a:t> les </a:t>
            </a:r>
            <a:r>
              <a:rPr lang="en-US" baseline="0" dirty="0" err="1"/>
              <a:t>mesures</a:t>
            </a:r>
            <a:r>
              <a:rPr lang="en-US" baseline="0" dirty="0"/>
              <a:t> </a:t>
            </a:r>
            <a:r>
              <a:rPr lang="en-US" baseline="0" dirty="0" err="1"/>
              <a:t>prises</a:t>
            </a:r>
            <a:r>
              <a:rPr lang="en-US" baseline="0" dirty="0"/>
              <a:t> par les </a:t>
            </a:r>
            <a:r>
              <a:rPr lang="en-US" baseline="0" dirty="0" err="1"/>
              <a:t>travailleuses</a:t>
            </a:r>
            <a:r>
              <a:rPr lang="en-US" baseline="0" dirty="0"/>
              <a:t>/</a:t>
            </a:r>
            <a:r>
              <a:rPr lang="en-US" baseline="0" dirty="0" err="1"/>
              <a:t>eurs</a:t>
            </a:r>
            <a:r>
              <a:rPr lang="en-US" baseline="0" dirty="0"/>
              <a:t> </a:t>
            </a:r>
            <a:r>
              <a:rPr lang="en-US" baseline="0" dirty="0" err="1"/>
              <a:t>sociales</a:t>
            </a:r>
            <a:r>
              <a:rPr lang="en-US" baseline="0" dirty="0"/>
              <a:t>/aux </a:t>
            </a:r>
            <a:r>
              <a:rPr lang="en-US" baseline="0" dirty="0" err="1"/>
              <a:t>doivent</a:t>
            </a:r>
            <a:r>
              <a:rPr lang="en-US" baseline="0" dirty="0"/>
              <a:t> </a:t>
            </a:r>
            <a:r>
              <a:rPr lang="en-US" baseline="0" dirty="0" err="1"/>
              <a:t>garantir</a:t>
            </a:r>
            <a:r>
              <a:rPr lang="en-US" baseline="0" dirty="0"/>
              <a:t> la </a:t>
            </a:r>
            <a:r>
              <a:rPr lang="en-US" baseline="0" dirty="0" err="1"/>
              <a:t>sécurité</a:t>
            </a:r>
            <a:r>
              <a:rPr lang="en-US" baseline="0" dirty="0"/>
              <a:t> de la </a:t>
            </a:r>
            <a:r>
              <a:rPr lang="en-US" baseline="0" dirty="0" err="1"/>
              <a:t>survivante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court et </a:t>
            </a:r>
            <a:r>
              <a:rPr lang="en-US" baseline="0" dirty="0" err="1"/>
              <a:t>à</a:t>
            </a:r>
            <a:r>
              <a:rPr lang="en-US" baseline="0" dirty="0"/>
              <a:t> long </a:t>
            </a:r>
            <a:r>
              <a:rPr lang="en-US" baseline="0" dirty="0" err="1"/>
              <a:t>terme</a:t>
            </a:r>
            <a:r>
              <a:rPr lang="en-US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0BC76-76F8-4FB8-83AB-63CD4BC2D09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04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Le </a:t>
            </a:r>
            <a:r>
              <a:rPr lang="en-US" baseline="0" dirty="0" err="1"/>
              <a:t>deuxième</a:t>
            </a:r>
            <a:r>
              <a:rPr lang="en-US" baseline="0" dirty="0"/>
              <a:t> </a:t>
            </a:r>
            <a:r>
              <a:rPr lang="en-US" baseline="0" dirty="0" err="1"/>
              <a:t>principe</a:t>
            </a:r>
            <a:r>
              <a:rPr lang="en-US" baseline="0" dirty="0"/>
              <a:t> </a:t>
            </a:r>
            <a:r>
              <a:rPr lang="en-US" baseline="0" dirty="0" err="1"/>
              <a:t>directeur</a:t>
            </a:r>
            <a:r>
              <a:rPr lang="en-US" baseline="0" dirty="0"/>
              <a:t>, </a:t>
            </a:r>
            <a:r>
              <a:rPr lang="en-US" baseline="0" dirty="0" err="1"/>
              <a:t>à</a:t>
            </a:r>
            <a:r>
              <a:rPr lang="en-US" baseline="0" dirty="0"/>
              <a:t> savoir le </a:t>
            </a:r>
            <a:r>
              <a:rPr lang="en-US" baseline="0" dirty="0" err="1"/>
              <a:t>maintien</a:t>
            </a:r>
            <a:r>
              <a:rPr lang="en-US" baseline="0" dirty="0"/>
              <a:t> de la </a:t>
            </a:r>
            <a:r>
              <a:rPr lang="en-US" baseline="0" dirty="0" err="1"/>
              <a:t>confidentialité</a:t>
            </a:r>
            <a:r>
              <a:rPr lang="en-US" baseline="0" dirty="0"/>
              <a:t>, </a:t>
            </a:r>
            <a:r>
              <a:rPr lang="en-US" baseline="0" dirty="0" err="1"/>
              <a:t>peut</a:t>
            </a:r>
            <a:r>
              <a:rPr lang="en-US" baseline="0" dirty="0"/>
              <a:t> </a:t>
            </a:r>
            <a:r>
              <a:rPr lang="en-US" baseline="0" dirty="0" err="1"/>
              <a:t>être</a:t>
            </a:r>
            <a:r>
              <a:rPr lang="en-US" baseline="0" dirty="0"/>
              <a:t> </a:t>
            </a:r>
            <a:r>
              <a:rPr lang="en-US" baseline="0" dirty="0" err="1"/>
              <a:t>atteint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garantissant</a:t>
            </a:r>
            <a:r>
              <a:rPr lang="en-US" baseline="0" dirty="0"/>
              <a:t> la </a:t>
            </a:r>
            <a:r>
              <a:rPr lang="en-US" baseline="0" dirty="0" err="1"/>
              <a:t>collecte</a:t>
            </a:r>
            <a:r>
              <a:rPr lang="en-US" baseline="0" dirty="0"/>
              <a:t> </a:t>
            </a:r>
            <a:r>
              <a:rPr lang="en-US" baseline="0" dirty="0" err="1"/>
              <a:t>confidentielle</a:t>
            </a:r>
            <a:r>
              <a:rPr lang="en-US" baseline="0" dirty="0"/>
              <a:t> </a:t>
            </a:r>
            <a:r>
              <a:rPr lang="en-US" baseline="0" dirty="0" err="1"/>
              <a:t>d'informations</a:t>
            </a:r>
            <a:r>
              <a:rPr lang="en-US" baseline="0" dirty="0"/>
              <a:t> pendant les </a:t>
            </a:r>
            <a:r>
              <a:rPr lang="en-US" baseline="0" dirty="0" err="1"/>
              <a:t>entretiens</a:t>
            </a:r>
            <a:r>
              <a:rPr lang="en-US" baseline="0" dirty="0"/>
              <a:t>,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veillant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ce</a:t>
            </a:r>
            <a:r>
              <a:rPr lang="en-US" baseline="0" dirty="0"/>
              <a:t> que le </a:t>
            </a:r>
            <a:r>
              <a:rPr lang="en-US" baseline="0" dirty="0" err="1"/>
              <a:t>partage</a:t>
            </a:r>
            <a:r>
              <a:rPr lang="en-US" baseline="0" dirty="0"/>
              <a:t> </a:t>
            </a:r>
            <a:r>
              <a:rPr lang="en-US" baseline="0" dirty="0" err="1"/>
              <a:t>d'informations</a:t>
            </a:r>
            <a:r>
              <a:rPr lang="en-US" baseline="0" dirty="0"/>
              <a:t> se </a:t>
            </a:r>
            <a:r>
              <a:rPr lang="en-US" baseline="0" dirty="0" err="1"/>
              <a:t>fasse</a:t>
            </a:r>
            <a:r>
              <a:rPr lang="en-US" baseline="0" dirty="0"/>
              <a:t> sur la base du </a:t>
            </a:r>
            <a:r>
              <a:rPr lang="en-US" baseline="0" dirty="0" err="1"/>
              <a:t>besoin</a:t>
            </a:r>
            <a:r>
              <a:rPr lang="en-US" baseline="0" dirty="0"/>
              <a:t> de savoir </a:t>
            </a:r>
            <a:r>
              <a:rPr lang="en-US" baseline="0" dirty="0" err="1"/>
              <a:t>ou</a:t>
            </a:r>
            <a:r>
              <a:rPr lang="en-US" baseline="0" dirty="0"/>
              <a:t> </a:t>
            </a:r>
            <a:r>
              <a:rPr lang="en-US" baseline="0" dirty="0" err="1"/>
              <a:t>conformément</a:t>
            </a:r>
            <a:r>
              <a:rPr lang="en-US" baseline="0" dirty="0"/>
              <a:t> aux </a:t>
            </a:r>
            <a:r>
              <a:rPr lang="en-US" baseline="0" dirty="0" err="1"/>
              <a:t>lois</a:t>
            </a:r>
            <a:r>
              <a:rPr lang="en-US" baseline="0" dirty="0"/>
              <a:t> et aux politiques </a:t>
            </a:r>
            <a:r>
              <a:rPr lang="en-US" baseline="0" dirty="0" err="1"/>
              <a:t>en</a:t>
            </a:r>
            <a:r>
              <a:rPr lang="en-US" baseline="0" dirty="0"/>
              <a:t> place,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obtenant</a:t>
            </a:r>
            <a:r>
              <a:rPr lang="en-US" baseline="0" dirty="0"/>
              <a:t> la permission de la </a:t>
            </a:r>
            <a:r>
              <a:rPr lang="en-US" baseline="0" dirty="0" err="1"/>
              <a:t>survivante</a:t>
            </a:r>
            <a:r>
              <a:rPr lang="en-US" baseline="0" dirty="0"/>
              <a:t> </a:t>
            </a:r>
            <a:r>
              <a:rPr lang="en-US" baseline="0" dirty="0" err="1"/>
              <a:t>avant</a:t>
            </a:r>
            <a:r>
              <a:rPr lang="en-US" baseline="0" dirty="0"/>
              <a:t> de </a:t>
            </a:r>
            <a:r>
              <a:rPr lang="en-US" baseline="0" dirty="0" err="1"/>
              <a:t>partager</a:t>
            </a:r>
            <a:r>
              <a:rPr lang="en-US" baseline="0" dirty="0"/>
              <a:t> des </a:t>
            </a:r>
            <a:r>
              <a:rPr lang="en-US" baseline="0" dirty="0" err="1"/>
              <a:t>informations</a:t>
            </a:r>
            <a:r>
              <a:rPr lang="en-US" baseline="0" dirty="0"/>
              <a:t> (y </a:t>
            </a:r>
            <a:r>
              <a:rPr lang="en-US" baseline="0" dirty="0" err="1"/>
              <a:t>compris</a:t>
            </a:r>
            <a:r>
              <a:rPr lang="en-US" baseline="0" dirty="0"/>
              <a:t> des </a:t>
            </a:r>
            <a:r>
              <a:rPr lang="en-US" baseline="0" dirty="0" err="1"/>
              <a:t>informations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des fins de </a:t>
            </a:r>
            <a:r>
              <a:rPr lang="en-US" baseline="0" dirty="0" err="1"/>
              <a:t>collecte</a:t>
            </a:r>
            <a:r>
              <a:rPr lang="en-US" baseline="0" dirty="0"/>
              <a:t> de </a:t>
            </a:r>
            <a:r>
              <a:rPr lang="en-US" baseline="0" dirty="0" err="1"/>
              <a:t>données</a:t>
            </a:r>
            <a:r>
              <a:rPr lang="en-US" baseline="0" dirty="0"/>
              <a:t>/de </a:t>
            </a:r>
            <a:r>
              <a:rPr lang="en-US" baseline="0" dirty="0" err="1"/>
              <a:t>suivi</a:t>
            </a:r>
            <a:r>
              <a:rPr lang="en-US" baseline="0" dirty="0"/>
              <a:t>),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veillant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ce</a:t>
            </a:r>
            <a:r>
              <a:rPr lang="en-US" baseline="0" dirty="0"/>
              <a:t> que, </a:t>
            </a:r>
            <a:r>
              <a:rPr lang="en-US" baseline="0" dirty="0" err="1"/>
              <a:t>lors</a:t>
            </a:r>
            <a:r>
              <a:rPr lang="en-US" baseline="0" dirty="0"/>
              <a:t> d’un </a:t>
            </a:r>
            <a:r>
              <a:rPr lang="en-US" baseline="0" dirty="0" err="1"/>
              <a:t>référencement</a:t>
            </a:r>
            <a:r>
              <a:rPr lang="en-US" baseline="0" dirty="0"/>
              <a:t>, </a:t>
            </a:r>
            <a:r>
              <a:rPr lang="en-US" baseline="0" dirty="0" err="1"/>
              <a:t>seuls</a:t>
            </a:r>
            <a:r>
              <a:rPr lang="en-US" baseline="0" dirty="0"/>
              <a:t> les </a:t>
            </a:r>
            <a:r>
              <a:rPr lang="en-US" baseline="0" dirty="0" err="1"/>
              <a:t>détails</a:t>
            </a:r>
            <a:r>
              <a:rPr lang="en-US" baseline="0" dirty="0"/>
              <a:t> </a:t>
            </a:r>
            <a:r>
              <a:rPr lang="en-US" baseline="0" dirty="0" err="1"/>
              <a:t>pertinents</a:t>
            </a:r>
            <a:r>
              <a:rPr lang="en-US" baseline="0" dirty="0"/>
              <a:t> </a:t>
            </a:r>
            <a:r>
              <a:rPr lang="en-US" baseline="0" dirty="0" err="1"/>
              <a:t>soient</a:t>
            </a:r>
            <a:r>
              <a:rPr lang="en-US" baseline="0" dirty="0"/>
              <a:t> </a:t>
            </a:r>
            <a:r>
              <a:rPr lang="en-US" baseline="0" dirty="0" err="1"/>
              <a:t>partagés</a:t>
            </a:r>
            <a:r>
              <a:rPr lang="en-US" baseline="0" dirty="0"/>
              <a:t>, et </a:t>
            </a:r>
            <a:r>
              <a:rPr lang="en-US" baseline="0" dirty="0" err="1"/>
              <a:t>uniquement</a:t>
            </a:r>
            <a:r>
              <a:rPr lang="en-US" baseline="0" dirty="0"/>
              <a:t> avec la permission de la </a:t>
            </a:r>
            <a:r>
              <a:rPr lang="en-US" baseline="0" dirty="0" err="1"/>
              <a:t>survivante</a:t>
            </a:r>
            <a:r>
              <a:rPr lang="en-US" baseline="0" dirty="0"/>
              <a:t>, et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veillant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ce</a:t>
            </a:r>
            <a:r>
              <a:rPr lang="en-US" baseline="0" dirty="0"/>
              <a:t> que les </a:t>
            </a:r>
            <a:r>
              <a:rPr lang="en-US" baseline="0" dirty="0" err="1"/>
              <a:t>informations</a:t>
            </a:r>
            <a:r>
              <a:rPr lang="en-US" baseline="0" dirty="0"/>
              <a:t> relatives au </a:t>
            </a:r>
            <a:r>
              <a:rPr lang="en-US" baseline="0" dirty="0" err="1"/>
              <a:t>cas</a:t>
            </a:r>
            <a:r>
              <a:rPr lang="en-US" baseline="0" dirty="0"/>
              <a:t> </a:t>
            </a:r>
            <a:r>
              <a:rPr lang="en-US" baseline="0" dirty="0" err="1"/>
              <a:t>soient</a:t>
            </a:r>
            <a:r>
              <a:rPr lang="en-US" baseline="0" dirty="0"/>
              <a:t> </a:t>
            </a:r>
            <a:r>
              <a:rPr lang="en-US" baseline="0" dirty="0" err="1"/>
              <a:t>stockées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toute</a:t>
            </a:r>
            <a:r>
              <a:rPr lang="en-US" baseline="0" dirty="0"/>
              <a:t> </a:t>
            </a:r>
            <a:r>
              <a:rPr lang="en-US" baseline="0" dirty="0" err="1"/>
              <a:t>sécurité</a:t>
            </a:r>
            <a:r>
              <a:rPr lang="en-US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0BC76-76F8-4FB8-83AB-63CD4BC2D09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9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Le </a:t>
            </a:r>
            <a:r>
              <a:rPr lang="en-US" baseline="0" dirty="0" err="1"/>
              <a:t>troisième</a:t>
            </a:r>
            <a:r>
              <a:rPr lang="en-US" baseline="0" dirty="0"/>
              <a:t> </a:t>
            </a:r>
            <a:r>
              <a:rPr lang="en-US" baseline="0" dirty="0" err="1"/>
              <a:t>principe</a:t>
            </a:r>
            <a:r>
              <a:rPr lang="en-US" baseline="0" dirty="0"/>
              <a:t> </a:t>
            </a:r>
            <a:r>
              <a:rPr lang="en-US" baseline="0" dirty="0" err="1"/>
              <a:t>directeur</a:t>
            </a:r>
            <a:r>
              <a:rPr lang="en-US" baseline="0" dirty="0"/>
              <a:t> </a:t>
            </a:r>
            <a:r>
              <a:rPr lang="en-US" baseline="0" dirty="0" err="1"/>
              <a:t>est</a:t>
            </a:r>
            <a:r>
              <a:rPr lang="en-US" baseline="0" dirty="0"/>
              <a:t> le droit de la </a:t>
            </a:r>
            <a:r>
              <a:rPr lang="en-US" baseline="0" dirty="0" err="1"/>
              <a:t>survivante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la </a:t>
            </a:r>
            <a:r>
              <a:rPr lang="en-US" baseline="0" dirty="0" err="1"/>
              <a:t>dignité</a:t>
            </a:r>
            <a:r>
              <a:rPr lang="en-US" baseline="0" dirty="0"/>
              <a:t> et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l'autodétermination</a:t>
            </a:r>
            <a:r>
              <a:rPr lang="en-US" baseline="0" dirty="0"/>
              <a:t>. On </a:t>
            </a:r>
            <a:r>
              <a:rPr lang="en-US" baseline="0" dirty="0" err="1"/>
              <a:t>peut</a:t>
            </a:r>
            <a:r>
              <a:rPr lang="en-US" baseline="0" dirty="0"/>
              <a:t> y </a:t>
            </a:r>
            <a:r>
              <a:rPr lang="en-US" baseline="0" dirty="0" err="1"/>
              <a:t>parvenir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adoptant</a:t>
            </a:r>
            <a:r>
              <a:rPr lang="en-US" baseline="0" dirty="0"/>
              <a:t> </a:t>
            </a:r>
            <a:r>
              <a:rPr lang="en-US" baseline="0" dirty="0" err="1"/>
              <a:t>une</a:t>
            </a:r>
            <a:r>
              <a:rPr lang="en-US" baseline="0" dirty="0"/>
              <a:t> </a:t>
            </a:r>
            <a:r>
              <a:rPr lang="en-US" baseline="0" dirty="0" err="1"/>
              <a:t>approche</a:t>
            </a:r>
            <a:r>
              <a:rPr lang="en-US" baseline="0" dirty="0"/>
              <a:t> </a:t>
            </a:r>
            <a:r>
              <a:rPr lang="en-US" baseline="0" dirty="0" err="1"/>
              <a:t>validante</a:t>
            </a:r>
            <a:r>
              <a:rPr lang="en-US" baseline="0" dirty="0"/>
              <a:t>, sans </a:t>
            </a:r>
            <a:r>
              <a:rPr lang="en-US" baseline="0" dirty="0" err="1"/>
              <a:t>blâme</a:t>
            </a:r>
            <a:r>
              <a:rPr lang="en-US" baseline="0" dirty="0"/>
              <a:t> et sans </a:t>
            </a:r>
            <a:r>
              <a:rPr lang="en-US" baseline="0" dirty="0" err="1"/>
              <a:t>jugement</a:t>
            </a:r>
            <a:r>
              <a:rPr lang="en-US" baseline="0" dirty="0"/>
              <a:t>.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outre</a:t>
            </a:r>
            <a:r>
              <a:rPr lang="en-US" baseline="0" dirty="0"/>
              <a:t>, on </a:t>
            </a:r>
            <a:r>
              <a:rPr lang="en-US" baseline="0" dirty="0" err="1"/>
              <a:t>peut</a:t>
            </a:r>
            <a:r>
              <a:rPr lang="en-US" baseline="0" dirty="0"/>
              <a:t> y </a:t>
            </a:r>
            <a:r>
              <a:rPr lang="en-US" baseline="0" dirty="0" err="1"/>
              <a:t>parvenir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valorisant</a:t>
            </a:r>
            <a:r>
              <a:rPr lang="en-US" baseline="0" dirty="0"/>
              <a:t> la </a:t>
            </a:r>
            <a:r>
              <a:rPr lang="en-US" baseline="0" dirty="0" err="1"/>
              <a:t>survivante</a:t>
            </a:r>
            <a:r>
              <a:rPr lang="en-US" baseline="0" dirty="0"/>
              <a:t> et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s'intéressant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ses</a:t>
            </a:r>
            <a:r>
              <a:rPr lang="en-US" baseline="0" dirty="0"/>
              <a:t> </a:t>
            </a:r>
            <a:r>
              <a:rPr lang="en-US" baseline="0" dirty="0" err="1"/>
              <a:t>expériences</a:t>
            </a:r>
            <a:r>
              <a:rPr lang="en-US" baseline="0" dirty="0"/>
              <a:t>, son </a:t>
            </a:r>
            <a:r>
              <a:rPr lang="en-US" baseline="0" dirty="0" err="1"/>
              <a:t>histoire</a:t>
            </a:r>
            <a:r>
              <a:rPr lang="en-US" baseline="0" dirty="0"/>
              <a:t> et son </a:t>
            </a:r>
            <a:r>
              <a:rPr lang="en-US" baseline="0" dirty="0" err="1"/>
              <a:t>avenir</a:t>
            </a:r>
            <a:r>
              <a:rPr lang="en-US" baseline="0" dirty="0"/>
              <a:t>. 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tant</a:t>
            </a:r>
            <a:r>
              <a:rPr lang="en-US" baseline="0" dirty="0"/>
              <a:t> que </a:t>
            </a:r>
            <a:r>
              <a:rPr lang="en-US" baseline="0" dirty="0" err="1"/>
              <a:t>travailleuses</a:t>
            </a:r>
            <a:r>
              <a:rPr lang="en-US" baseline="0" dirty="0"/>
              <a:t>/</a:t>
            </a:r>
            <a:r>
              <a:rPr lang="en-US" baseline="0" dirty="0" err="1"/>
              <a:t>eurs</a:t>
            </a:r>
            <a:r>
              <a:rPr lang="en-US" baseline="0" dirty="0"/>
              <a:t> </a:t>
            </a:r>
            <a:r>
              <a:rPr lang="en-US" baseline="0" dirty="0" err="1"/>
              <a:t>sociales</a:t>
            </a:r>
            <a:r>
              <a:rPr lang="en-US" baseline="0" dirty="0"/>
              <a:t>/aux, nous </a:t>
            </a:r>
            <a:r>
              <a:rPr lang="en-US" baseline="0" dirty="0" err="1"/>
              <a:t>sommes</a:t>
            </a:r>
            <a:r>
              <a:rPr lang="en-US" baseline="0" dirty="0"/>
              <a:t> </a:t>
            </a:r>
            <a:r>
              <a:rPr lang="en-US" baseline="0" dirty="0" err="1"/>
              <a:t>souvent</a:t>
            </a:r>
            <a:r>
              <a:rPr lang="en-US" baseline="0" dirty="0"/>
              <a:t> la </a:t>
            </a:r>
            <a:r>
              <a:rPr lang="en-US" baseline="0" dirty="0" err="1"/>
              <a:t>seule</a:t>
            </a:r>
            <a:r>
              <a:rPr lang="en-US" baseline="0" dirty="0"/>
              <a:t> </a:t>
            </a:r>
            <a:r>
              <a:rPr lang="en-US" baseline="0" dirty="0" err="1"/>
              <a:t>personne</a:t>
            </a:r>
            <a:r>
              <a:rPr lang="en-US" baseline="0" dirty="0"/>
              <a:t> </a:t>
            </a:r>
            <a:r>
              <a:rPr lang="en-US" baseline="0" dirty="0" err="1"/>
              <a:t>dans</a:t>
            </a:r>
            <a:r>
              <a:rPr lang="en-US" baseline="0" dirty="0"/>
              <a:t> la vie de la </a:t>
            </a:r>
            <a:r>
              <a:rPr lang="en-US" baseline="0" dirty="0" err="1"/>
              <a:t>survivante</a:t>
            </a:r>
            <a:r>
              <a:rPr lang="en-US" baseline="0" dirty="0"/>
              <a:t> de </a:t>
            </a:r>
            <a:r>
              <a:rPr lang="en-US" baseline="0" dirty="0" err="1"/>
              <a:t>laquelle</a:t>
            </a:r>
            <a:r>
              <a:rPr lang="en-US" baseline="0" dirty="0"/>
              <a:t> </a:t>
            </a:r>
            <a:r>
              <a:rPr lang="en-US" baseline="0" dirty="0" err="1"/>
              <a:t>elle</a:t>
            </a:r>
            <a:r>
              <a:rPr lang="en-US" baseline="0" dirty="0"/>
              <a:t> </a:t>
            </a:r>
            <a:r>
              <a:rPr lang="en-US" baseline="0" dirty="0" err="1"/>
              <a:t>peut</a:t>
            </a:r>
            <a:r>
              <a:rPr lang="en-US" baseline="0" dirty="0"/>
              <a:t> </a:t>
            </a:r>
            <a:r>
              <a:rPr lang="en-US" baseline="0" dirty="0" err="1"/>
              <a:t>s'attendre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recevoir</a:t>
            </a:r>
            <a:r>
              <a:rPr lang="en-US" baseline="0" dirty="0"/>
              <a:t> </a:t>
            </a:r>
            <a:r>
              <a:rPr lang="en-US" baseline="0" dirty="0" err="1"/>
              <a:t>une</a:t>
            </a:r>
            <a:r>
              <a:rPr lang="en-US" baseline="0" dirty="0"/>
              <a:t> attention, un </a:t>
            </a:r>
            <a:r>
              <a:rPr lang="en-US" baseline="0" dirty="0" err="1"/>
              <a:t>soutien</a:t>
            </a:r>
            <a:r>
              <a:rPr lang="en-US" baseline="0" dirty="0"/>
              <a:t> et un respect </a:t>
            </a:r>
            <a:r>
              <a:rPr lang="en-US" baseline="0" dirty="0" err="1"/>
              <a:t>inconditionnels</a:t>
            </a:r>
            <a:r>
              <a:rPr lang="en-US" baseline="0" dirty="0"/>
              <a:t>, et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est</a:t>
            </a:r>
            <a:r>
              <a:rPr lang="en-US" baseline="0" dirty="0"/>
              <a:t> important de </a:t>
            </a:r>
            <a:r>
              <a:rPr lang="en-US" baseline="0" dirty="0" err="1"/>
              <a:t>maintenir</a:t>
            </a:r>
            <a:r>
              <a:rPr lang="en-US" baseline="0" dirty="0"/>
              <a:t> </a:t>
            </a:r>
            <a:r>
              <a:rPr lang="en-US" baseline="0" dirty="0" err="1"/>
              <a:t>cette</a:t>
            </a:r>
            <a:r>
              <a:rPr lang="en-US" baseline="0" dirty="0"/>
              <a:t> relation et </a:t>
            </a:r>
            <a:r>
              <a:rPr lang="en-US" baseline="0" dirty="0" err="1"/>
              <a:t>cette</a:t>
            </a:r>
            <a:r>
              <a:rPr lang="en-US" baseline="0" dirty="0"/>
              <a:t> </a:t>
            </a:r>
            <a:r>
              <a:rPr lang="en-US" baseline="0" dirty="0" err="1"/>
              <a:t>confiance</a:t>
            </a:r>
            <a:r>
              <a:rPr lang="en-US" baseline="0" dirty="0"/>
              <a:t>. </a:t>
            </a:r>
            <a:r>
              <a:rPr lang="en-US" baseline="0" dirty="0" err="1"/>
              <a:t>Enfin</a:t>
            </a:r>
            <a:r>
              <a:rPr lang="en-US" baseline="0" dirty="0"/>
              <a:t>, </a:t>
            </a:r>
            <a:r>
              <a:rPr lang="en-US" baseline="0" dirty="0" err="1"/>
              <a:t>l'aspect</a:t>
            </a:r>
            <a:r>
              <a:rPr lang="en-US" baseline="0" dirty="0"/>
              <a:t> </a:t>
            </a:r>
            <a:r>
              <a:rPr lang="en-US" baseline="0" dirty="0" err="1"/>
              <a:t>d'autodétermination</a:t>
            </a:r>
            <a:r>
              <a:rPr lang="en-US" baseline="0" dirty="0"/>
              <a:t> </a:t>
            </a:r>
            <a:r>
              <a:rPr lang="en-US" baseline="0" dirty="0" err="1"/>
              <a:t>souligne</a:t>
            </a:r>
            <a:r>
              <a:rPr lang="en-US" baseline="0" dirty="0"/>
              <a:t> que la </a:t>
            </a:r>
            <a:r>
              <a:rPr lang="en-US" baseline="0" dirty="0" err="1"/>
              <a:t>survivante</a:t>
            </a:r>
            <a:r>
              <a:rPr lang="en-US" baseline="0" dirty="0"/>
              <a:t> </a:t>
            </a:r>
            <a:r>
              <a:rPr lang="en-US" baseline="0" dirty="0" err="1"/>
              <a:t>est</a:t>
            </a:r>
            <a:r>
              <a:rPr lang="en-US" baseline="0" dirty="0"/>
              <a:t> la </a:t>
            </a:r>
            <a:r>
              <a:rPr lang="en-US" baseline="0" dirty="0" err="1"/>
              <a:t>décideuse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ce</a:t>
            </a:r>
            <a:r>
              <a:rPr lang="en-US" baseline="0" dirty="0"/>
              <a:t> qui </a:t>
            </a:r>
            <a:r>
              <a:rPr lang="en-US" baseline="0" dirty="0" err="1"/>
              <a:t>concerne</a:t>
            </a:r>
            <a:r>
              <a:rPr lang="en-US" baseline="0" dirty="0"/>
              <a:t> le </a:t>
            </a:r>
            <a:r>
              <a:rPr lang="en-US" baseline="0" dirty="0" err="1"/>
              <a:t>processus</a:t>
            </a:r>
            <a:r>
              <a:rPr lang="en-US" baseline="0" dirty="0"/>
              <a:t> de </a:t>
            </a:r>
            <a:r>
              <a:rPr lang="en-US" baseline="0" dirty="0" err="1"/>
              <a:t>gestion</a:t>
            </a:r>
            <a:r>
              <a:rPr lang="en-US" baseline="0" dirty="0"/>
              <a:t> de </a:t>
            </a:r>
            <a:r>
              <a:rPr lang="en-US" baseline="0" dirty="0" err="1"/>
              <a:t>cas</a:t>
            </a:r>
            <a:r>
              <a:rPr lang="en-US" baseline="0" dirty="0"/>
              <a:t> et </a:t>
            </a:r>
            <a:r>
              <a:rPr lang="en-US" baseline="0" dirty="0" err="1"/>
              <a:t>ses</a:t>
            </a:r>
            <a:r>
              <a:rPr lang="en-US" baseline="0" dirty="0"/>
              <a:t> </a:t>
            </a:r>
            <a:r>
              <a:rPr lang="en-US" baseline="0" dirty="0" err="1"/>
              <a:t>soins</a:t>
            </a:r>
            <a:r>
              <a:rPr lang="en-US" baseline="0" dirty="0"/>
              <a:t> et </a:t>
            </a:r>
            <a:r>
              <a:rPr lang="en-US" baseline="0" dirty="0" err="1"/>
              <a:t>traitements</a:t>
            </a:r>
            <a:r>
              <a:rPr lang="en-US" baseline="0" dirty="0"/>
              <a:t>. Les </a:t>
            </a:r>
            <a:r>
              <a:rPr lang="en-US" baseline="0" dirty="0" err="1"/>
              <a:t>travailleuses</a:t>
            </a:r>
            <a:r>
              <a:rPr lang="en-US" baseline="0" dirty="0"/>
              <a:t>/</a:t>
            </a:r>
            <a:r>
              <a:rPr lang="en-US" baseline="0" dirty="0" err="1"/>
              <a:t>eurs</a:t>
            </a:r>
            <a:r>
              <a:rPr lang="en-US" baseline="0" dirty="0"/>
              <a:t> </a:t>
            </a:r>
            <a:r>
              <a:rPr lang="en-US" baseline="0" dirty="0" err="1"/>
              <a:t>sociales</a:t>
            </a:r>
            <a:r>
              <a:rPr lang="en-US" baseline="0" dirty="0"/>
              <a:t>/aux </a:t>
            </a:r>
            <a:r>
              <a:rPr lang="en-US" baseline="0" dirty="0" err="1"/>
              <a:t>ont</a:t>
            </a:r>
            <a:r>
              <a:rPr lang="en-US" baseline="0" dirty="0"/>
              <a:t> </a:t>
            </a:r>
            <a:r>
              <a:rPr lang="en-US" baseline="0" dirty="0" err="1"/>
              <a:t>l'obligation</a:t>
            </a:r>
            <a:r>
              <a:rPr lang="en-US" baseline="0" dirty="0"/>
              <a:t> </a:t>
            </a:r>
            <a:r>
              <a:rPr lang="en-US" baseline="0" dirty="0" err="1"/>
              <a:t>éthique</a:t>
            </a:r>
            <a:r>
              <a:rPr lang="en-US" baseline="0" dirty="0"/>
              <a:t> de </a:t>
            </a:r>
            <a:r>
              <a:rPr lang="en-US" baseline="0" dirty="0" err="1"/>
              <a:t>valoriser</a:t>
            </a:r>
            <a:r>
              <a:rPr lang="en-US" baseline="0" dirty="0"/>
              <a:t> et de respecter </a:t>
            </a:r>
            <a:r>
              <a:rPr lang="en-US" baseline="0" dirty="0" err="1"/>
              <a:t>cela</a:t>
            </a:r>
            <a:r>
              <a:rPr lang="en-US" baseline="0" dirty="0"/>
              <a:t>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Remarque : **Ce </a:t>
            </a:r>
            <a:r>
              <a:rPr lang="en-US" b="1" baseline="0" dirty="0" err="1"/>
              <a:t>principe</a:t>
            </a:r>
            <a:r>
              <a:rPr lang="en-US" b="1" baseline="0" dirty="0"/>
              <a:t> </a:t>
            </a:r>
            <a:r>
              <a:rPr lang="en-US" b="1" baseline="0" dirty="0" err="1"/>
              <a:t>est</a:t>
            </a:r>
            <a:r>
              <a:rPr lang="en-US" b="1" baseline="0" dirty="0"/>
              <a:t> </a:t>
            </a:r>
            <a:r>
              <a:rPr lang="en-US" b="1" baseline="0" dirty="0" err="1"/>
              <a:t>similaire</a:t>
            </a:r>
            <a:r>
              <a:rPr lang="en-US" b="1" baseline="0" dirty="0"/>
              <a:t> au </a:t>
            </a:r>
            <a:r>
              <a:rPr lang="en-US" b="1" baseline="0" dirty="0" err="1"/>
              <a:t>principe</a:t>
            </a:r>
            <a:r>
              <a:rPr lang="en-US" b="1" baseline="0" dirty="0"/>
              <a:t> </a:t>
            </a:r>
            <a:r>
              <a:rPr lang="en-US" b="1" baseline="0" dirty="0" err="1"/>
              <a:t>directeur</a:t>
            </a:r>
            <a:r>
              <a:rPr lang="en-US" b="1" baseline="0" dirty="0"/>
              <a:t> des </a:t>
            </a:r>
            <a:r>
              <a:rPr lang="en-US" b="1" baseline="0" dirty="0" err="1"/>
              <a:t>lignes</a:t>
            </a:r>
            <a:r>
              <a:rPr lang="en-US" b="1" baseline="0" dirty="0"/>
              <a:t> directrices du HCR de 1995 pour le travail avec les </a:t>
            </a:r>
            <a:r>
              <a:rPr lang="en-US" b="1" baseline="0" dirty="0" err="1"/>
              <a:t>survivantes</a:t>
            </a:r>
            <a:r>
              <a:rPr lang="en-US" b="1" baseline="0" dirty="0"/>
              <a:t> de VBG, </a:t>
            </a:r>
            <a:r>
              <a:rPr lang="en-US" b="1" baseline="0" dirty="0" err="1"/>
              <a:t>à</a:t>
            </a:r>
            <a:r>
              <a:rPr lang="en-US" b="1" baseline="0" dirty="0"/>
              <a:t> savoir "respecter les droits et les </a:t>
            </a:r>
            <a:r>
              <a:rPr lang="en-US" b="1" baseline="0" dirty="0" err="1"/>
              <a:t>souhaits</a:t>
            </a:r>
            <a:r>
              <a:rPr lang="en-US" b="1" baseline="0" dirty="0"/>
              <a:t> de la </a:t>
            </a:r>
            <a:r>
              <a:rPr lang="en-US" b="1" baseline="0" dirty="0" err="1"/>
              <a:t>survivante</a:t>
            </a:r>
            <a:r>
              <a:rPr lang="en-US" b="1" baseline="0" dirty="0"/>
              <a:t>".** Il a </a:t>
            </a:r>
            <a:r>
              <a:rPr lang="en-US" b="1" baseline="0" dirty="0" err="1"/>
              <a:t>été</a:t>
            </a:r>
            <a:r>
              <a:rPr lang="en-US" b="1" baseline="0" dirty="0"/>
              <a:t> </a:t>
            </a:r>
            <a:r>
              <a:rPr lang="en-US" b="1" baseline="0" dirty="0" err="1"/>
              <a:t>délibérément</a:t>
            </a:r>
            <a:r>
              <a:rPr lang="en-US" b="1" baseline="0" dirty="0"/>
              <a:t> </a:t>
            </a:r>
            <a:r>
              <a:rPr lang="en-US" b="1" baseline="0" dirty="0" err="1"/>
              <a:t>modifié</a:t>
            </a:r>
            <a:r>
              <a:rPr lang="en-US" b="1" baseline="0" dirty="0"/>
              <a:t> pour </a:t>
            </a:r>
            <a:r>
              <a:rPr lang="en-US" b="1" baseline="0" dirty="0" err="1"/>
              <a:t>souligner</a:t>
            </a:r>
            <a:r>
              <a:rPr lang="en-US" b="1" baseline="0" dirty="0"/>
              <a:t> </a:t>
            </a:r>
            <a:r>
              <a:rPr lang="en-US" b="1" baseline="0" dirty="0" err="1"/>
              <a:t>l'aspect</a:t>
            </a:r>
            <a:r>
              <a:rPr lang="en-US" b="1" baseline="0" dirty="0"/>
              <a:t> </a:t>
            </a:r>
            <a:r>
              <a:rPr lang="en-US" b="1" baseline="0" dirty="0" err="1"/>
              <a:t>d'autodétermination</a:t>
            </a:r>
            <a:r>
              <a:rPr lang="en-US" b="1" baseline="0" dirty="0"/>
              <a:t> </a:t>
            </a:r>
            <a:r>
              <a:rPr lang="en-US" b="1" baseline="0" dirty="0" err="1"/>
              <a:t>d'une</a:t>
            </a:r>
            <a:r>
              <a:rPr lang="en-US" b="1" baseline="0" dirty="0"/>
              <a:t> </a:t>
            </a:r>
            <a:r>
              <a:rPr lang="en-US" b="1" baseline="0" dirty="0" err="1"/>
              <a:t>approche</a:t>
            </a:r>
            <a:r>
              <a:rPr lang="en-US" b="1" baseline="0" dirty="0"/>
              <a:t> </a:t>
            </a:r>
            <a:r>
              <a:rPr lang="en-US" b="1" baseline="0" dirty="0" err="1"/>
              <a:t>centrée</a:t>
            </a:r>
            <a:r>
              <a:rPr lang="en-US" b="1" baseline="0" dirty="0"/>
              <a:t> sur la </a:t>
            </a:r>
            <a:r>
              <a:rPr lang="en-US" b="1" baseline="0" dirty="0" err="1"/>
              <a:t>survivante</a:t>
            </a:r>
            <a:r>
              <a:rPr lang="en-US" b="1" baseline="0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0BC76-76F8-4FB8-83AB-63CD4BC2D09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9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/>
              <a:t>Ensuite</a:t>
            </a:r>
            <a:r>
              <a:rPr lang="en-US" baseline="0" dirty="0"/>
              <a:t>, le </a:t>
            </a:r>
            <a:r>
              <a:rPr lang="en-US" baseline="0" dirty="0" err="1"/>
              <a:t>principe</a:t>
            </a:r>
            <a:r>
              <a:rPr lang="en-US" baseline="0" dirty="0"/>
              <a:t> de non-discrimination </a:t>
            </a:r>
            <a:r>
              <a:rPr lang="en-US" baseline="0" dirty="0" err="1"/>
              <a:t>exige</a:t>
            </a:r>
            <a:r>
              <a:rPr lang="en-US" baseline="0" dirty="0"/>
              <a:t> que </a:t>
            </a:r>
            <a:r>
              <a:rPr lang="en-US" baseline="0" dirty="0" err="1"/>
              <a:t>chaque</a:t>
            </a:r>
            <a:r>
              <a:rPr lang="en-US" baseline="0" dirty="0"/>
              <a:t> </a:t>
            </a:r>
            <a:r>
              <a:rPr lang="en-US" baseline="0" dirty="0" err="1"/>
              <a:t>adulte</a:t>
            </a:r>
            <a:r>
              <a:rPr lang="en-US" baseline="0" dirty="0"/>
              <a:t> </a:t>
            </a:r>
            <a:r>
              <a:rPr lang="en-US" baseline="0" dirty="0" err="1"/>
              <a:t>ou</a:t>
            </a:r>
            <a:r>
              <a:rPr lang="en-US" baseline="0" dirty="0"/>
              <a:t> enfant, </a:t>
            </a:r>
            <a:r>
              <a:rPr lang="en-US" baseline="0" dirty="0" err="1"/>
              <a:t>quel</a:t>
            </a:r>
            <a:r>
              <a:rPr lang="en-US" baseline="0" dirty="0"/>
              <a:t> que </a:t>
            </a:r>
            <a:r>
              <a:rPr lang="en-US" baseline="0" dirty="0" err="1"/>
              <a:t>soit</a:t>
            </a:r>
            <a:r>
              <a:rPr lang="en-US" baseline="0" dirty="0"/>
              <a:t> son </a:t>
            </a:r>
            <a:r>
              <a:rPr lang="en-US" baseline="0" dirty="0" err="1"/>
              <a:t>sexe</a:t>
            </a:r>
            <a:r>
              <a:rPr lang="en-US" baseline="0" dirty="0"/>
              <a:t>, </a:t>
            </a:r>
            <a:r>
              <a:rPr lang="en-US" baseline="0" dirty="0" err="1"/>
              <a:t>reçoive</a:t>
            </a:r>
            <a:r>
              <a:rPr lang="en-US" baseline="0" dirty="0"/>
              <a:t> les </a:t>
            </a:r>
            <a:r>
              <a:rPr lang="en-US" baseline="0" dirty="0" err="1"/>
              <a:t>mêmes</a:t>
            </a:r>
            <a:r>
              <a:rPr lang="en-US" baseline="0" dirty="0"/>
              <a:t> </a:t>
            </a:r>
            <a:r>
              <a:rPr lang="en-US" baseline="0" dirty="0" err="1"/>
              <a:t>soins</a:t>
            </a:r>
            <a:r>
              <a:rPr lang="en-US" baseline="0" dirty="0"/>
              <a:t> et le </a:t>
            </a:r>
            <a:r>
              <a:rPr lang="en-US" baseline="0" dirty="0" err="1"/>
              <a:t>même</a:t>
            </a:r>
            <a:r>
              <a:rPr lang="en-US" baseline="0" dirty="0"/>
              <a:t> </a:t>
            </a:r>
            <a:r>
              <a:rPr lang="en-US" baseline="0" dirty="0" err="1"/>
              <a:t>soutien</a:t>
            </a:r>
            <a:r>
              <a:rPr lang="en-US" baseline="0" dirty="0"/>
              <a:t>.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outre</a:t>
            </a:r>
            <a:r>
              <a:rPr lang="en-US" baseline="0" dirty="0"/>
              <a:t>, les </a:t>
            </a:r>
            <a:r>
              <a:rPr lang="en-US" baseline="0" dirty="0" err="1"/>
              <a:t>survivant</a:t>
            </a:r>
            <a:r>
              <a:rPr lang="en-US" baseline="0" dirty="0"/>
              <a:t>(e)s </a:t>
            </a:r>
            <a:r>
              <a:rPr lang="en-US" baseline="0" dirty="0" err="1"/>
              <a:t>doivent</a:t>
            </a:r>
            <a:r>
              <a:rPr lang="en-US" baseline="0" dirty="0"/>
              <a:t> </a:t>
            </a:r>
            <a:r>
              <a:rPr lang="en-US" baseline="0" dirty="0" err="1"/>
              <a:t>recevoir</a:t>
            </a:r>
            <a:r>
              <a:rPr lang="en-US" baseline="0" dirty="0"/>
              <a:t> un </a:t>
            </a:r>
            <a:r>
              <a:rPr lang="en-US" baseline="0" dirty="0" err="1"/>
              <a:t>traitement</a:t>
            </a:r>
            <a:r>
              <a:rPr lang="en-US" baseline="0" dirty="0"/>
              <a:t> </a:t>
            </a:r>
            <a:r>
              <a:rPr lang="en-US" baseline="0" dirty="0" err="1"/>
              <a:t>égal</a:t>
            </a:r>
            <a:r>
              <a:rPr lang="en-US" baseline="0" dirty="0"/>
              <a:t> et </a:t>
            </a:r>
            <a:r>
              <a:rPr lang="en-US" baseline="0" dirty="0" err="1"/>
              <a:t>équitable</a:t>
            </a:r>
            <a:r>
              <a:rPr lang="en-US" baseline="0" dirty="0"/>
              <a:t>, </a:t>
            </a:r>
            <a:r>
              <a:rPr lang="en-US" baseline="0" dirty="0" err="1"/>
              <a:t>indépendamment</a:t>
            </a:r>
            <a:r>
              <a:rPr lang="en-US" baseline="0" dirty="0"/>
              <a:t> de </a:t>
            </a:r>
            <a:r>
              <a:rPr lang="en-US" baseline="0" dirty="0" err="1"/>
              <a:t>leur</a:t>
            </a:r>
            <a:r>
              <a:rPr lang="en-US" baseline="0" dirty="0"/>
              <a:t> race, de </a:t>
            </a:r>
            <a:r>
              <a:rPr lang="en-US" baseline="0" dirty="0" err="1"/>
              <a:t>leur</a:t>
            </a:r>
            <a:r>
              <a:rPr lang="en-US" baseline="0" dirty="0"/>
              <a:t> religion, de </a:t>
            </a:r>
            <a:r>
              <a:rPr lang="en-US" baseline="0" dirty="0" err="1"/>
              <a:t>leur</a:t>
            </a:r>
            <a:r>
              <a:rPr lang="en-US" baseline="0" dirty="0"/>
              <a:t> </a:t>
            </a:r>
            <a:r>
              <a:rPr lang="en-US" baseline="0" dirty="0" err="1"/>
              <a:t>nationalité</a:t>
            </a:r>
            <a:r>
              <a:rPr lang="en-US" baseline="0" dirty="0"/>
              <a:t> </a:t>
            </a:r>
            <a:r>
              <a:rPr lang="en-US" baseline="0" dirty="0" err="1"/>
              <a:t>ou</a:t>
            </a:r>
            <a:r>
              <a:rPr lang="en-US" baseline="0" dirty="0"/>
              <a:t> de </a:t>
            </a:r>
            <a:r>
              <a:rPr lang="en-US" baseline="0" dirty="0" err="1"/>
              <a:t>leur</a:t>
            </a:r>
            <a:r>
              <a:rPr lang="en-US" baseline="0" dirty="0"/>
              <a:t> orientation </a:t>
            </a:r>
            <a:r>
              <a:rPr lang="en-US" baseline="0" dirty="0" err="1"/>
              <a:t>sexuelle</a:t>
            </a:r>
            <a:r>
              <a:rPr lang="en-US" baseline="0" dirty="0"/>
              <a:t>. </a:t>
            </a:r>
            <a:r>
              <a:rPr lang="en-US" baseline="0" dirty="0" err="1"/>
              <a:t>Cependant</a:t>
            </a:r>
            <a:r>
              <a:rPr lang="en-US" baseline="0" dirty="0"/>
              <a:t>,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faut</a:t>
            </a:r>
            <a:r>
              <a:rPr lang="en-US" baseline="0" dirty="0"/>
              <a:t> </a:t>
            </a:r>
            <a:r>
              <a:rPr lang="en-US" baseline="0" dirty="0" err="1"/>
              <a:t>noter</a:t>
            </a:r>
            <a:r>
              <a:rPr lang="en-US" baseline="0" dirty="0"/>
              <a:t> que la population </a:t>
            </a:r>
            <a:r>
              <a:rPr lang="en-US" baseline="0" dirty="0" err="1"/>
              <a:t>cible</a:t>
            </a:r>
            <a:r>
              <a:rPr lang="en-US" baseline="0" dirty="0"/>
              <a:t> </a:t>
            </a:r>
            <a:r>
              <a:rPr lang="en-US" baseline="0" dirty="0" err="1"/>
              <a:t>prioritaire</a:t>
            </a:r>
            <a:r>
              <a:rPr lang="en-US" baseline="0" dirty="0"/>
              <a:t> </a:t>
            </a:r>
            <a:r>
              <a:rPr lang="en-US" baseline="0" dirty="0" err="1"/>
              <a:t>autour</a:t>
            </a:r>
            <a:r>
              <a:rPr lang="en-US" baseline="0" dirty="0"/>
              <a:t> de </a:t>
            </a:r>
            <a:r>
              <a:rPr lang="en-US" baseline="0" dirty="0" err="1"/>
              <a:t>laquelle</a:t>
            </a:r>
            <a:r>
              <a:rPr lang="en-US" baseline="0" dirty="0"/>
              <a:t> les </a:t>
            </a:r>
            <a:r>
              <a:rPr lang="en-US" baseline="0" dirty="0" err="1"/>
              <a:t>approches</a:t>
            </a:r>
            <a:r>
              <a:rPr lang="en-US" baseline="0" dirty="0"/>
              <a:t> et les services de </a:t>
            </a:r>
            <a:r>
              <a:rPr lang="en-US" baseline="0" dirty="0" err="1"/>
              <a:t>gestion</a:t>
            </a:r>
            <a:r>
              <a:rPr lang="en-US" baseline="0" dirty="0"/>
              <a:t> des </a:t>
            </a:r>
            <a:r>
              <a:rPr lang="en-US" baseline="0" dirty="0" err="1"/>
              <a:t>cas</a:t>
            </a:r>
            <a:r>
              <a:rPr lang="en-US" baseline="0" dirty="0"/>
              <a:t> de VBG </a:t>
            </a:r>
            <a:r>
              <a:rPr lang="en-US" baseline="0" dirty="0" err="1"/>
              <a:t>ont</a:t>
            </a:r>
            <a:r>
              <a:rPr lang="en-US" baseline="0" dirty="0"/>
              <a:t> </a:t>
            </a:r>
            <a:r>
              <a:rPr lang="en-US" baseline="0" dirty="0" err="1"/>
              <a:t>été</a:t>
            </a:r>
            <a:r>
              <a:rPr lang="en-US" baseline="0" dirty="0"/>
              <a:t> </a:t>
            </a:r>
            <a:r>
              <a:rPr lang="en-US" baseline="0" dirty="0" err="1"/>
              <a:t>construits</a:t>
            </a:r>
            <a:r>
              <a:rPr lang="en-US" baseline="0" dirty="0"/>
              <a:t> </a:t>
            </a:r>
            <a:r>
              <a:rPr lang="en-US" baseline="0" dirty="0" err="1"/>
              <a:t>sont</a:t>
            </a:r>
            <a:r>
              <a:rPr lang="en-US" baseline="0" dirty="0"/>
              <a:t> les femmes et les </a:t>
            </a:r>
            <a:r>
              <a:rPr lang="en-US" baseline="0" dirty="0" err="1"/>
              <a:t>filles</a:t>
            </a:r>
            <a:r>
              <a:rPr lang="en-US" baseline="0" dirty="0"/>
              <a:t> - </a:t>
            </a:r>
            <a:r>
              <a:rPr lang="en-US" baseline="0" dirty="0" err="1"/>
              <a:t>à</a:t>
            </a:r>
            <a:r>
              <a:rPr lang="en-US" baseline="0" dirty="0"/>
              <a:t> la </a:t>
            </a:r>
            <a:r>
              <a:rPr lang="en-US" baseline="0" dirty="0" err="1"/>
              <a:t>fois</a:t>
            </a:r>
            <a:r>
              <a:rPr lang="en-US" baseline="0" dirty="0"/>
              <a:t> </a:t>
            </a:r>
            <a:r>
              <a:rPr lang="en-US" baseline="0" dirty="0" err="1"/>
              <a:t>parce</a:t>
            </a:r>
            <a:r>
              <a:rPr lang="en-US" baseline="0" dirty="0"/>
              <a:t> </a:t>
            </a:r>
            <a:r>
              <a:rPr lang="en-US" baseline="0" dirty="0" err="1"/>
              <a:t>qu'elles</a:t>
            </a:r>
            <a:r>
              <a:rPr lang="en-US" baseline="0" dirty="0"/>
              <a:t> constituent </a:t>
            </a:r>
            <a:r>
              <a:rPr lang="en-US" baseline="0" dirty="0" err="1"/>
              <a:t>l'écrasante</a:t>
            </a:r>
            <a:r>
              <a:rPr lang="en-US" baseline="0" dirty="0"/>
              <a:t> </a:t>
            </a:r>
            <a:r>
              <a:rPr lang="en-US" baseline="0" dirty="0" err="1"/>
              <a:t>majorité</a:t>
            </a:r>
            <a:r>
              <a:rPr lang="en-US" baseline="0" dirty="0"/>
              <a:t> des </a:t>
            </a:r>
            <a:r>
              <a:rPr lang="en-US" baseline="0" dirty="0" err="1"/>
              <a:t>survivants</a:t>
            </a:r>
            <a:r>
              <a:rPr lang="en-US" baseline="0" dirty="0"/>
              <a:t>, et </a:t>
            </a:r>
            <a:r>
              <a:rPr lang="en-US" baseline="0" dirty="0" err="1"/>
              <a:t>parce</a:t>
            </a:r>
            <a:r>
              <a:rPr lang="en-US" baseline="0" dirty="0"/>
              <a:t> que les femmes et les </a:t>
            </a:r>
            <a:r>
              <a:rPr lang="en-US" baseline="0" dirty="0" err="1"/>
              <a:t>filles</a:t>
            </a:r>
            <a:r>
              <a:rPr lang="en-US" baseline="0" dirty="0"/>
              <a:t> </a:t>
            </a:r>
            <a:r>
              <a:rPr lang="en-US" baseline="0" dirty="0" err="1"/>
              <a:t>sont</a:t>
            </a:r>
            <a:r>
              <a:rPr lang="en-US" baseline="0" dirty="0"/>
              <a:t> </a:t>
            </a:r>
            <a:r>
              <a:rPr lang="en-US" baseline="0" dirty="0" err="1"/>
              <a:t>soumises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une</a:t>
            </a:r>
            <a:r>
              <a:rPr lang="en-US" baseline="0" dirty="0"/>
              <a:t> </a:t>
            </a:r>
            <a:r>
              <a:rPr lang="en-US" baseline="0" dirty="0" err="1"/>
              <a:t>désautonomisation</a:t>
            </a:r>
            <a:r>
              <a:rPr lang="en-US" baseline="0" dirty="0"/>
              <a:t> et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une</a:t>
            </a:r>
            <a:r>
              <a:rPr lang="en-US" baseline="0" dirty="0"/>
              <a:t> discrimination </a:t>
            </a:r>
            <a:r>
              <a:rPr lang="en-US" baseline="0" dirty="0" err="1"/>
              <a:t>spécifiques</a:t>
            </a:r>
            <a:r>
              <a:rPr lang="en-US" baseline="0" dirty="0"/>
              <a:t>, </a:t>
            </a:r>
            <a:r>
              <a:rPr lang="en-US" baseline="0" dirty="0" err="1"/>
              <a:t>généralisées</a:t>
            </a:r>
            <a:r>
              <a:rPr lang="en-US" baseline="0" dirty="0"/>
              <a:t> et </a:t>
            </a:r>
            <a:r>
              <a:rPr lang="en-US" baseline="0" dirty="0" err="1"/>
              <a:t>ciblées</a:t>
            </a:r>
            <a:r>
              <a:rPr lang="en-US" baseline="0" dirty="0"/>
              <a:t> </a:t>
            </a:r>
            <a:r>
              <a:rPr lang="en-US" baseline="0" dirty="0" err="1"/>
              <a:t>dans</a:t>
            </a:r>
            <a:r>
              <a:rPr lang="en-US" baseline="0" dirty="0"/>
              <a:t> </a:t>
            </a:r>
            <a:r>
              <a:rPr lang="en-US" baseline="0" dirty="0" err="1"/>
              <a:t>leur</a:t>
            </a:r>
            <a:r>
              <a:rPr lang="en-US" baseline="0" dirty="0"/>
              <a:t> vie </a:t>
            </a:r>
            <a:r>
              <a:rPr lang="en-US" baseline="0" dirty="0" err="1"/>
              <a:t>quotidienne</a:t>
            </a:r>
            <a:r>
              <a:rPr lang="en-US" baseline="0" dirty="0"/>
              <a:t>, </a:t>
            </a:r>
            <a:r>
              <a:rPr lang="en-US" baseline="0" dirty="0" err="1"/>
              <a:t>ce</a:t>
            </a:r>
            <a:r>
              <a:rPr lang="en-US" baseline="0" dirty="0"/>
              <a:t> qui les rend </a:t>
            </a:r>
            <a:r>
              <a:rPr lang="en-US" baseline="0" dirty="0" err="1"/>
              <a:t>particulièrement</a:t>
            </a:r>
            <a:r>
              <a:rPr lang="en-US" baseline="0" dirty="0"/>
              <a:t> </a:t>
            </a:r>
            <a:r>
              <a:rPr lang="en-US" baseline="0" dirty="0" err="1"/>
              <a:t>vulnérables</a:t>
            </a:r>
            <a:r>
              <a:rPr lang="en-US" baseline="0" dirty="0"/>
              <a:t> </a:t>
            </a:r>
            <a:r>
              <a:rPr lang="en-US" baseline="0" dirty="0" err="1"/>
              <a:t>à</a:t>
            </a:r>
            <a:r>
              <a:rPr lang="en-US" baseline="0" dirty="0"/>
              <a:t> la violence. Les services ne </a:t>
            </a:r>
            <a:r>
              <a:rPr lang="en-US" baseline="0" dirty="0" err="1"/>
              <a:t>seront</a:t>
            </a:r>
            <a:r>
              <a:rPr lang="en-US" baseline="0" dirty="0"/>
              <a:t> </a:t>
            </a:r>
            <a:r>
              <a:rPr lang="en-US" baseline="0" dirty="0" err="1"/>
              <a:t>jamais</a:t>
            </a:r>
            <a:r>
              <a:rPr lang="en-US" baseline="0" dirty="0"/>
              <a:t> </a:t>
            </a:r>
            <a:r>
              <a:rPr lang="en-US" baseline="0" dirty="0" err="1"/>
              <a:t>refusés</a:t>
            </a:r>
            <a:r>
              <a:rPr lang="en-US" baseline="0" dirty="0"/>
              <a:t> aux hommes et aux </a:t>
            </a:r>
            <a:r>
              <a:rPr lang="en-US" baseline="0" dirty="0" err="1"/>
              <a:t>garçons</a:t>
            </a:r>
            <a:r>
              <a:rPr lang="en-US" baseline="0" dirty="0"/>
              <a:t>, </a:t>
            </a:r>
            <a:r>
              <a:rPr lang="en-US" baseline="0" dirty="0" err="1"/>
              <a:t>mais</a:t>
            </a:r>
            <a:r>
              <a:rPr lang="en-US" baseline="0" dirty="0"/>
              <a:t> nous tenons </a:t>
            </a:r>
            <a:r>
              <a:rPr lang="en-US" baseline="0" dirty="0" err="1"/>
              <a:t>à</a:t>
            </a:r>
            <a:r>
              <a:rPr lang="en-US" baseline="0" dirty="0"/>
              <a:t> </a:t>
            </a:r>
            <a:r>
              <a:rPr lang="en-US" baseline="0" dirty="0" err="1"/>
              <a:t>préciser</a:t>
            </a:r>
            <a:r>
              <a:rPr lang="en-US" baseline="0" dirty="0"/>
              <a:t> que </a:t>
            </a:r>
            <a:r>
              <a:rPr lang="en-US" baseline="0" dirty="0" err="1"/>
              <a:t>notre</a:t>
            </a:r>
            <a:r>
              <a:rPr lang="en-US" baseline="0" dirty="0"/>
              <a:t> </a:t>
            </a:r>
            <a:r>
              <a:rPr lang="en-US" baseline="0" dirty="0" err="1"/>
              <a:t>approche</a:t>
            </a:r>
            <a:r>
              <a:rPr lang="en-US" baseline="0" dirty="0"/>
              <a:t>, </a:t>
            </a:r>
            <a:r>
              <a:rPr lang="en-US" baseline="0" dirty="0" err="1"/>
              <a:t>notre</a:t>
            </a:r>
            <a:r>
              <a:rPr lang="en-US" baseline="0" dirty="0"/>
              <a:t> formation et </a:t>
            </a:r>
            <a:r>
              <a:rPr lang="en-US" baseline="0" dirty="0" err="1"/>
              <a:t>nos</a:t>
            </a:r>
            <a:r>
              <a:rPr lang="en-US" baseline="0" dirty="0"/>
              <a:t> </a:t>
            </a:r>
            <a:r>
              <a:rPr lang="en-US" baseline="0" dirty="0" err="1"/>
              <a:t>compétences</a:t>
            </a:r>
            <a:r>
              <a:rPr lang="en-US" baseline="0" dirty="0"/>
              <a:t> </a:t>
            </a:r>
            <a:r>
              <a:rPr lang="en-US" baseline="0" dirty="0" err="1"/>
              <a:t>ont</a:t>
            </a:r>
            <a:r>
              <a:rPr lang="en-US" baseline="0" dirty="0"/>
              <a:t> </a:t>
            </a:r>
            <a:r>
              <a:rPr lang="en-US" baseline="0" dirty="0" err="1"/>
              <a:t>été</a:t>
            </a:r>
            <a:r>
              <a:rPr lang="en-US" baseline="0" dirty="0"/>
              <a:t> </a:t>
            </a:r>
            <a:r>
              <a:rPr lang="en-US" baseline="0" dirty="0" err="1"/>
              <a:t>élaborées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considérant</a:t>
            </a:r>
            <a:r>
              <a:rPr lang="en-US" baseline="0" dirty="0"/>
              <a:t> les femmes et les </a:t>
            </a:r>
            <a:r>
              <a:rPr lang="en-US" baseline="0" dirty="0" err="1"/>
              <a:t>filles</a:t>
            </a:r>
            <a:r>
              <a:rPr lang="en-US" baseline="0" dirty="0"/>
              <a:t> </a:t>
            </a:r>
            <a:r>
              <a:rPr lang="en-US" baseline="0" dirty="0" err="1"/>
              <a:t>comme</a:t>
            </a:r>
            <a:r>
              <a:rPr lang="en-US" baseline="0" dirty="0"/>
              <a:t> </a:t>
            </a:r>
            <a:r>
              <a:rPr lang="en-US" baseline="0" dirty="0" err="1"/>
              <a:t>principales</a:t>
            </a:r>
            <a:r>
              <a:rPr lang="en-US" baseline="0" dirty="0"/>
              <a:t> </a:t>
            </a:r>
            <a:r>
              <a:rPr lang="en-US" baseline="0" dirty="0" err="1"/>
              <a:t>clientes</a:t>
            </a:r>
            <a:r>
              <a:rPr lang="en-US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0BC76-76F8-4FB8-83AB-63CD4BC2D09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  <a:latin typeface="Century Gothic" panose="020B050202020202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17401-E616-49E5-A9D9-27B199BF991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59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supplémentaires</a:t>
            </a:r>
            <a:r>
              <a:rPr lang="en-US" dirty="0"/>
              <a:t> pour la recherche </a:t>
            </a:r>
            <a:r>
              <a:rPr lang="en-US" dirty="0" err="1"/>
              <a:t>féministe</a:t>
            </a:r>
            <a:r>
              <a:rPr lang="en-US" dirty="0"/>
              <a:t> :</a:t>
            </a:r>
          </a:p>
          <a:p>
            <a:r>
              <a:rPr lang="en-US" dirty="0"/>
              <a:t>- La recherche </a:t>
            </a:r>
            <a:r>
              <a:rPr lang="en-US" dirty="0" err="1"/>
              <a:t>féministe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la </a:t>
            </a:r>
            <a:r>
              <a:rPr lang="en-US" dirty="0" err="1"/>
              <a:t>théorie</a:t>
            </a:r>
            <a:r>
              <a:rPr lang="en-US" dirty="0"/>
              <a:t> et la </a:t>
            </a:r>
            <a:r>
              <a:rPr lang="en-US" dirty="0" err="1"/>
              <a:t>pratique</a:t>
            </a:r>
            <a:r>
              <a:rPr lang="en-US" dirty="0"/>
              <a:t>, par Gayle </a:t>
            </a:r>
            <a:r>
              <a:rPr lang="en-US" dirty="0" err="1"/>
              <a:t>Letherby</a:t>
            </a:r>
            <a:r>
              <a:rPr lang="en-US" dirty="0"/>
              <a:t>, Open University Press, 2003.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We All Count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eallcount.com/"/>
              </a:rPr>
              <a:t>weallcount.com/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Center for Culturally Responsive Evaluation and Assessment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https://crea.education.illinois.edu/"/>
              </a:rPr>
              <a:t>crea.education.illinois.edu/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données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https://mitpress.mit.edu/books/data-feminism"/>
              </a:rPr>
              <a:t>mitpress.mit.edu/books/data-feminism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American Evaluation Association Les questions </a:t>
            </a:r>
            <a:r>
              <a:rPr lang="en-US" sz="1200" b="0" i="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féministes</a:t>
            </a:r>
            <a:r>
              <a:rPr lang="en-US" sz="12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dans</a:t>
            </a:r>
            <a:r>
              <a:rPr lang="en-US" sz="12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l'évaluation</a:t>
            </a:r>
            <a:r>
              <a:rPr lang="en-US" sz="1200" b="0" i="0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  <a:hlinkClick r:id="rId6" tooltip="https://comm.eval.org/feministissuesinevaluation/ho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comm.eval.org/feministissuesinevaluation/home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recherche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théorie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pratique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Edition par Sharon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Brisolara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Denise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Seigart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Saumitra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SenGupta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New York: The Guilford Press, 2014.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Explorations 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expériences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Edition par Sharon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Brisolara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Denise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Seigart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New Directions for Evaluation, no. 96, 2002.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Seigart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Denise. “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Par Denise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Seigart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Encyclopedia of Evaluation, ed. Sandra Mathison. Thousand Oaks, CA: Sage Publications, 2005.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“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approches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genre : y-a-t-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différence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?” Par Donna R.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Podems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Journal of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MultiDisciplinary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Evaluation, 6:14, 2010.</a:t>
            </a:r>
            <a:br>
              <a:rPr lang="en-US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“Capturer les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changements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vie des femmes : les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expériences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d'Oxfam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Canada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l'application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féministes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aux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pratiques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suivi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d'évaluation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Par Carol Miller et Laura Haylock. Genre et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Développement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22:2,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875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Il </a:t>
            </a:r>
            <a:r>
              <a:rPr lang="en-US" altLang="en-US" sz="1200" dirty="0" err="1"/>
              <a:t>s'agit</a:t>
            </a:r>
            <a:r>
              <a:rPr lang="en-US" altLang="en-US" sz="1200" dirty="0"/>
              <a:t> d'un point de transition </a:t>
            </a:r>
            <a:r>
              <a:rPr lang="en-US" altLang="en-US" sz="1200" dirty="0" err="1"/>
              <a:t>vers</a:t>
            </a:r>
            <a:r>
              <a:rPr lang="en-US" altLang="en-US" sz="1200" dirty="0"/>
              <a:t> la section </a:t>
            </a:r>
            <a:r>
              <a:rPr lang="en-US" altLang="en-US" sz="1200" dirty="0" err="1"/>
              <a:t>suivante</a:t>
            </a:r>
            <a:r>
              <a:rPr lang="en-US" altLang="en-US" sz="1200" dirty="0"/>
              <a:t> sur la </a:t>
            </a:r>
            <a:r>
              <a:rPr lang="en-US" altLang="en-US" sz="1200" dirty="0" err="1"/>
              <a:t>terminologie</a:t>
            </a:r>
            <a:r>
              <a:rPr lang="en-US" altLang="en-US" sz="1200" dirty="0"/>
              <a:t> et le </a:t>
            </a:r>
            <a:r>
              <a:rPr lang="en-US" altLang="en-US" sz="1200" dirty="0" err="1"/>
              <a:t>langage</a:t>
            </a:r>
            <a:r>
              <a:rPr lang="en-US" altLang="en-US" sz="1200" dirty="0"/>
              <a:t>.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Le </a:t>
            </a:r>
            <a:r>
              <a:rPr lang="en-US" altLang="en-US" sz="1200" dirty="0" err="1"/>
              <a:t>nuage</a:t>
            </a:r>
            <a:r>
              <a:rPr lang="en-US" altLang="en-US" sz="1200" dirty="0"/>
              <a:t> de mots </a:t>
            </a:r>
            <a:r>
              <a:rPr lang="en-US" altLang="en-US" sz="1200" dirty="0" err="1"/>
              <a:t>est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tiré</a:t>
            </a:r>
            <a:r>
              <a:rPr lang="en-US" altLang="en-US" sz="1200" dirty="0"/>
              <a:t> du </a:t>
            </a:r>
            <a:r>
              <a:rPr lang="en-US" altLang="en-US" sz="1200" dirty="0" err="1"/>
              <a:t>contenu</a:t>
            </a:r>
            <a:r>
              <a:rPr lang="en-US" altLang="en-US" sz="1200" dirty="0"/>
              <a:t> des </a:t>
            </a:r>
            <a:r>
              <a:rPr lang="en-US" altLang="en-US" sz="1200" i="1" dirty="0" err="1"/>
              <a:t>Principes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fondamentaux</a:t>
            </a:r>
            <a:r>
              <a:rPr lang="en-US" altLang="en-US" sz="1200" i="1" dirty="0"/>
              <a:t> et directives </a:t>
            </a:r>
            <a:r>
              <a:rPr lang="en-US" altLang="en-US" sz="1200" i="1" dirty="0" err="1"/>
              <a:t>concernant</a:t>
            </a:r>
            <a:r>
              <a:rPr lang="en-US" altLang="en-US" sz="1200" i="1" dirty="0"/>
              <a:t> le droit </a:t>
            </a:r>
            <a:r>
              <a:rPr lang="en-US" altLang="en-US" sz="1200" i="1" dirty="0" err="1"/>
              <a:t>à</a:t>
            </a:r>
            <a:r>
              <a:rPr lang="en-US" altLang="en-US" sz="1200" i="1" dirty="0"/>
              <a:t> un </a:t>
            </a:r>
            <a:r>
              <a:rPr lang="en-US" altLang="en-US" sz="1200" i="1" dirty="0" err="1"/>
              <a:t>recours</a:t>
            </a:r>
            <a:r>
              <a:rPr lang="en-US" altLang="en-US" sz="1200" i="1" dirty="0"/>
              <a:t> et </a:t>
            </a:r>
            <a:r>
              <a:rPr lang="en-US" altLang="en-US" sz="1200" i="1" dirty="0" err="1"/>
              <a:t>à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réparation</a:t>
            </a:r>
            <a:r>
              <a:rPr lang="en-US" altLang="en-US" sz="1200" i="1" dirty="0"/>
              <a:t> des </a:t>
            </a:r>
            <a:r>
              <a:rPr lang="en-US" altLang="en-US" sz="1200" i="1" dirty="0" err="1"/>
              <a:t>victimes</a:t>
            </a:r>
            <a:r>
              <a:rPr lang="en-US" altLang="en-US" sz="1200" i="1" dirty="0"/>
              <a:t> de violations </a:t>
            </a:r>
            <a:r>
              <a:rPr lang="en-US" altLang="en-US" sz="1200" i="1" dirty="0" err="1"/>
              <a:t>flagrantes</a:t>
            </a:r>
            <a:r>
              <a:rPr lang="en-US" altLang="en-US" sz="1200" i="1" dirty="0"/>
              <a:t> du droit international, des droits de </a:t>
            </a:r>
            <a:r>
              <a:rPr lang="en-US" altLang="en-US" sz="1200" i="1" dirty="0" err="1"/>
              <a:t>l’homme</a:t>
            </a:r>
            <a:r>
              <a:rPr lang="en-US" altLang="en-US" sz="1200" i="1" dirty="0"/>
              <a:t> et de violations graves du droit international </a:t>
            </a:r>
            <a:r>
              <a:rPr lang="en-US" altLang="en-US" sz="1200" i="1" dirty="0" err="1"/>
              <a:t>humanitaire</a:t>
            </a:r>
            <a:r>
              <a:rPr lang="en-US" altLang="en-US" sz="1200" i="1" dirty="0"/>
              <a:t> </a:t>
            </a:r>
            <a:r>
              <a:rPr lang="en-US" altLang="en-US" sz="1200" i="0" dirty="0"/>
              <a:t>des Nations </a:t>
            </a:r>
            <a:r>
              <a:rPr lang="en-US" altLang="en-US" sz="1200" i="0" dirty="0" err="1"/>
              <a:t>Unies</a:t>
            </a:r>
            <a:r>
              <a:rPr lang="en-US" altLang="en-US" sz="1200" i="0" dirty="0"/>
              <a:t> (</a:t>
            </a:r>
            <a:r>
              <a:rPr lang="en-US" altLang="en-US" sz="1200" i="0" dirty="0" err="1"/>
              <a:t>Résolution</a:t>
            </a:r>
            <a:r>
              <a:rPr lang="en-US" altLang="en-US" sz="1200" i="0" dirty="0"/>
              <a:t> 60/147 du 16 </a:t>
            </a:r>
            <a:r>
              <a:rPr lang="en-US" altLang="en-US" sz="1200" i="0" dirty="0" err="1"/>
              <a:t>décembre</a:t>
            </a:r>
            <a:r>
              <a:rPr lang="en-US" altLang="en-US" sz="1200" i="0" dirty="0"/>
              <a:t> 2005 de </a:t>
            </a:r>
            <a:r>
              <a:rPr lang="en-US" altLang="en-US" sz="1200" i="0" dirty="0" err="1"/>
              <a:t>l’Assemblée</a:t>
            </a:r>
            <a:r>
              <a:rPr lang="en-US" altLang="en-US" sz="1200" i="0" dirty="0"/>
              <a:t> </a:t>
            </a:r>
            <a:r>
              <a:rPr lang="en-US" altLang="en-US" sz="1200" i="0" dirty="0" err="1"/>
              <a:t>générale</a:t>
            </a:r>
            <a:r>
              <a:rPr lang="en-US" altLang="en-US" sz="1200" i="0" dirty="0"/>
              <a:t>)</a:t>
            </a:r>
            <a:endParaRPr lang="en-US" alt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24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>
                <a:solidFill>
                  <a:schemeClr val="accent2"/>
                </a:solidFill>
              </a:rPr>
              <a:t>Tirez</a:t>
            </a:r>
            <a:r>
              <a:rPr lang="en-US" b="0" dirty="0">
                <a:solidFill>
                  <a:schemeClr val="accent2"/>
                </a:solidFill>
              </a:rPr>
              <a:t> les </a:t>
            </a:r>
            <a:r>
              <a:rPr lang="en-US" b="0" dirty="0" err="1">
                <a:solidFill>
                  <a:schemeClr val="accent2"/>
                </a:solidFill>
              </a:rPr>
              <a:t>définitions</a:t>
            </a:r>
            <a:r>
              <a:rPr lang="en-US" b="0" dirty="0">
                <a:solidFill>
                  <a:schemeClr val="accent2"/>
                </a:solidFill>
              </a:rPr>
              <a:t> standard et communes des </a:t>
            </a:r>
            <a:r>
              <a:rPr lang="en-US" b="0" dirty="0" err="1">
                <a:solidFill>
                  <a:schemeClr val="accent2"/>
                </a:solidFill>
              </a:rPr>
              <a:t>principales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b="0" dirty="0" err="1">
                <a:solidFill>
                  <a:schemeClr val="accent2"/>
                </a:solidFill>
              </a:rPr>
              <a:t>ressources</a:t>
            </a:r>
            <a:r>
              <a:rPr lang="en-US" b="0" dirty="0">
                <a:solidFill>
                  <a:schemeClr val="accent2"/>
                </a:solidFill>
              </a:rPr>
              <a:t> des </a:t>
            </a:r>
            <a:r>
              <a:rPr lang="en-US" b="0" dirty="0" err="1">
                <a:solidFill>
                  <a:schemeClr val="accent2"/>
                </a:solidFill>
              </a:rPr>
              <a:t>normes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b="0" dirty="0" err="1">
                <a:solidFill>
                  <a:schemeClr val="accent2"/>
                </a:solidFill>
              </a:rPr>
              <a:t>minimales</a:t>
            </a:r>
            <a:r>
              <a:rPr lang="en-US" b="0" dirty="0">
                <a:solidFill>
                  <a:schemeClr val="accent2"/>
                </a:solidFill>
              </a:rPr>
              <a:t> sur la VBG et </a:t>
            </a:r>
            <a:r>
              <a:rPr lang="en-US" b="0" dirty="0" err="1">
                <a:solidFill>
                  <a:schemeClr val="accent2"/>
                </a:solidFill>
              </a:rPr>
              <a:t>utilisez</a:t>
            </a:r>
            <a:r>
              <a:rPr lang="en-US" b="0" dirty="0">
                <a:solidFill>
                  <a:schemeClr val="accent2"/>
                </a:solidFill>
              </a:rPr>
              <a:t>-les pour </a:t>
            </a:r>
            <a:r>
              <a:rPr lang="en-US" b="0" dirty="0" err="1">
                <a:solidFill>
                  <a:schemeClr val="accent2"/>
                </a:solidFill>
              </a:rPr>
              <a:t>entamer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b="0" dirty="0" err="1">
                <a:solidFill>
                  <a:schemeClr val="accent2"/>
                </a:solidFill>
              </a:rPr>
              <a:t>votre</a:t>
            </a:r>
            <a:r>
              <a:rPr lang="en-US" b="0" dirty="0">
                <a:solidFill>
                  <a:schemeClr val="accent2"/>
                </a:solidFill>
              </a:rPr>
              <a:t> conversation sur la </a:t>
            </a:r>
            <a:r>
              <a:rPr lang="en-US" b="0" dirty="0" err="1">
                <a:solidFill>
                  <a:schemeClr val="accent2"/>
                </a:solidFill>
              </a:rPr>
              <a:t>façon</a:t>
            </a:r>
            <a:r>
              <a:rPr lang="en-US" b="0" dirty="0">
                <a:solidFill>
                  <a:schemeClr val="accent2"/>
                </a:solidFill>
              </a:rPr>
              <a:t> de dire et de </a:t>
            </a:r>
            <a:r>
              <a:rPr lang="en-US" b="0" dirty="0" err="1">
                <a:solidFill>
                  <a:schemeClr val="accent2"/>
                </a:solidFill>
              </a:rPr>
              <a:t>parler</a:t>
            </a:r>
            <a:r>
              <a:rPr lang="en-US" b="0" dirty="0">
                <a:solidFill>
                  <a:schemeClr val="accent2"/>
                </a:solidFill>
              </a:rPr>
              <a:t> de </a:t>
            </a:r>
            <a:r>
              <a:rPr lang="en-US" b="0" dirty="0" err="1">
                <a:solidFill>
                  <a:schemeClr val="accent2"/>
                </a:solidFill>
              </a:rPr>
              <a:t>ces</a:t>
            </a:r>
            <a:r>
              <a:rPr lang="en-US" b="0" dirty="0">
                <a:solidFill>
                  <a:schemeClr val="accent2"/>
                </a:solidFill>
              </a:rPr>
              <a:t> questions </a:t>
            </a:r>
            <a:r>
              <a:rPr lang="en-US" b="0" dirty="0" err="1">
                <a:solidFill>
                  <a:schemeClr val="accent2"/>
                </a:solidFill>
              </a:rPr>
              <a:t>dans</a:t>
            </a:r>
            <a:r>
              <a:rPr lang="en-US" b="0" dirty="0">
                <a:solidFill>
                  <a:schemeClr val="accent2"/>
                </a:solidFill>
              </a:rPr>
              <a:t> les </a:t>
            </a:r>
            <a:r>
              <a:rPr lang="en-US" b="0" dirty="0" err="1">
                <a:solidFill>
                  <a:schemeClr val="accent2"/>
                </a:solidFill>
              </a:rPr>
              <a:t>langues</a:t>
            </a:r>
            <a:r>
              <a:rPr lang="en-US" b="0" dirty="0">
                <a:solidFill>
                  <a:schemeClr val="accent2"/>
                </a:solidFill>
              </a:rPr>
              <a:t> que </a:t>
            </a:r>
            <a:r>
              <a:rPr lang="en-US" b="0" dirty="0" err="1">
                <a:solidFill>
                  <a:schemeClr val="accent2"/>
                </a:solidFill>
              </a:rPr>
              <a:t>vous</a:t>
            </a:r>
            <a:r>
              <a:rPr lang="en-US" b="0" dirty="0">
                <a:solidFill>
                  <a:schemeClr val="accent2"/>
                </a:solidFill>
              </a:rPr>
              <a:t> </a:t>
            </a:r>
            <a:r>
              <a:rPr lang="en-US" b="0" dirty="0" err="1">
                <a:solidFill>
                  <a:schemeClr val="accent2"/>
                </a:solidFill>
              </a:rPr>
              <a:t>utiliserez</a:t>
            </a:r>
            <a:r>
              <a:rPr lang="en-US" b="0" dirty="0">
                <a:solidFill>
                  <a:schemeClr val="accent2"/>
                </a:solidFill>
              </a:rPr>
              <a:t> pour la </a:t>
            </a:r>
            <a:r>
              <a:rPr lang="en-US" b="0" dirty="0" err="1">
                <a:solidFill>
                  <a:schemeClr val="accent2"/>
                </a:solidFill>
              </a:rPr>
              <a:t>collecte</a:t>
            </a:r>
            <a:r>
              <a:rPr lang="en-US" b="0" dirty="0">
                <a:solidFill>
                  <a:schemeClr val="accent2"/>
                </a:solidFill>
              </a:rPr>
              <a:t> des </a:t>
            </a:r>
            <a:r>
              <a:rPr lang="en-US" b="0" dirty="0" err="1">
                <a:solidFill>
                  <a:schemeClr val="accent2"/>
                </a:solidFill>
              </a:rPr>
              <a:t>données</a:t>
            </a:r>
            <a:r>
              <a:rPr lang="en-US" b="0" dirty="0">
                <a:solidFill>
                  <a:schemeClr val="accent2"/>
                </a:solidFill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97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2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</a:t>
            </a:r>
            <a:r>
              <a:rPr lang="en-US" dirty="0" err="1"/>
              <a:t>à</a:t>
            </a:r>
            <a:r>
              <a:rPr lang="en-US" dirty="0"/>
              <a:t> poser après la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/ </a:t>
            </a:r>
            <a:r>
              <a:rPr lang="en-US" dirty="0" err="1"/>
              <a:t>jeu</a:t>
            </a:r>
            <a:r>
              <a:rPr lang="en-US" dirty="0"/>
              <a:t> de </a:t>
            </a:r>
            <a:r>
              <a:rPr lang="en-US" dirty="0" err="1"/>
              <a:t>rôle</a:t>
            </a:r>
            <a:r>
              <a:rPr lang="en-US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Qu’est-ce</a:t>
            </a:r>
            <a:r>
              <a:rPr lang="en-US" dirty="0"/>
              <a:t> qui a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cet</a:t>
            </a:r>
            <a:r>
              <a:rPr lang="en-US" dirty="0"/>
              <a:t> </a:t>
            </a:r>
            <a:r>
              <a:rPr lang="en-US" dirty="0" err="1"/>
              <a:t>outil</a:t>
            </a:r>
            <a:r>
              <a:rPr lang="en-US" dirty="0"/>
              <a:t>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Qu'est-ce</a:t>
            </a:r>
            <a:r>
              <a:rPr lang="en-US" dirty="0"/>
              <a:t> qui </a:t>
            </a:r>
            <a:r>
              <a:rPr lang="en-US" dirty="0" err="1"/>
              <a:t>n'a</a:t>
            </a:r>
            <a:r>
              <a:rPr lang="en-US" dirty="0"/>
              <a:t> pas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qui a </a:t>
            </a:r>
            <a:r>
              <a:rPr lang="en-US" dirty="0" err="1"/>
              <a:t>posé</a:t>
            </a:r>
            <a:r>
              <a:rPr lang="en-US" dirty="0"/>
              <a:t> </a:t>
            </a:r>
            <a:r>
              <a:rPr lang="en-US" dirty="0" err="1"/>
              <a:t>problème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la FGD ?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langage</a:t>
            </a:r>
            <a:r>
              <a:rPr lang="en-US" dirty="0"/>
              <a:t>, le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échéant</a:t>
            </a:r>
            <a:r>
              <a:rPr lang="en-US" dirty="0"/>
              <a:t>, </a:t>
            </a:r>
            <a:r>
              <a:rPr lang="en-US" dirty="0" err="1"/>
              <a:t>n'est</a:t>
            </a:r>
            <a:r>
              <a:rPr lang="en-US" dirty="0"/>
              <a:t> </a:t>
            </a:r>
            <a:r>
              <a:rPr lang="en-US" dirty="0" err="1"/>
              <a:t>toujours</a:t>
            </a:r>
            <a:r>
              <a:rPr lang="en-US" dirty="0"/>
              <a:t> pas </a:t>
            </a:r>
            <a:r>
              <a:rPr lang="en-US" dirty="0" err="1"/>
              <a:t>clair</a:t>
            </a:r>
            <a:r>
              <a:rPr lang="en-US" dirty="0"/>
              <a:t> pour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nécessite</a:t>
            </a:r>
            <a:r>
              <a:rPr lang="en-US" dirty="0"/>
              <a:t> plus </a:t>
            </a:r>
            <a:r>
              <a:rPr lang="en-US" dirty="0" err="1"/>
              <a:t>d'explications</a:t>
            </a:r>
            <a:r>
              <a:rPr lang="en-US" dirty="0"/>
              <a:t> et/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d'interprétation</a:t>
            </a:r>
            <a:r>
              <a:rPr lang="en-US" dirty="0"/>
              <a:t> ? Comment le HS/EAS et la VBG </a:t>
            </a:r>
            <a:r>
              <a:rPr lang="en-US" dirty="0" err="1"/>
              <a:t>sont-ils</a:t>
            </a:r>
            <a:r>
              <a:rPr lang="en-US" dirty="0"/>
              <a:t> </a:t>
            </a:r>
            <a:r>
              <a:rPr lang="en-US" dirty="0" err="1"/>
              <a:t>compris</a:t>
            </a:r>
            <a:r>
              <a:rPr lang="en-US" dirty="0"/>
              <a:t> et </a:t>
            </a:r>
            <a:r>
              <a:rPr lang="en-US" dirty="0" err="1"/>
              <a:t>abordés</a:t>
            </a:r>
            <a:r>
              <a:rPr lang="en-US" dirty="0"/>
              <a:t> ? </a:t>
            </a:r>
            <a:r>
              <a:rPr lang="en-US" dirty="0" err="1"/>
              <a:t>Cela</a:t>
            </a:r>
            <a:r>
              <a:rPr lang="en-US" dirty="0"/>
              <a:t> sera-t-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clair</a:t>
            </a:r>
            <a:r>
              <a:rPr lang="en-US" dirty="0"/>
              <a:t> pour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groupes</a:t>
            </a:r>
            <a:r>
              <a:rPr lang="en-US" dirty="0"/>
              <a:t> ?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Devons</a:t>
            </a:r>
            <a:r>
              <a:rPr lang="en-US" dirty="0"/>
              <a:t>-nous adapter le </a:t>
            </a:r>
            <a:r>
              <a:rPr lang="en-US" dirty="0" err="1"/>
              <a:t>langage</a:t>
            </a:r>
            <a:r>
              <a:rPr lang="en-US" dirty="0"/>
              <a:t> </a:t>
            </a:r>
            <a:r>
              <a:rPr lang="en-US" dirty="0" err="1"/>
              <a:t>utilisé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les </a:t>
            </a:r>
            <a:r>
              <a:rPr lang="en-US" dirty="0" err="1"/>
              <a:t>outils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contexte</a:t>
            </a:r>
            <a:r>
              <a:rPr lang="en-US" dirty="0"/>
              <a:t> ? Si </a:t>
            </a:r>
            <a:r>
              <a:rPr lang="en-US" dirty="0" err="1"/>
              <a:t>oui</a:t>
            </a:r>
            <a:r>
              <a:rPr lang="en-US" dirty="0"/>
              <a:t>, </a:t>
            </a:r>
            <a:r>
              <a:rPr lang="en-US" dirty="0" err="1"/>
              <a:t>discutez-en</a:t>
            </a:r>
            <a:r>
              <a:rPr lang="en-US" dirty="0"/>
              <a:t> et </a:t>
            </a:r>
            <a:r>
              <a:rPr lang="en-US" dirty="0" err="1"/>
              <a:t>assurez-vous</a:t>
            </a:r>
            <a:r>
              <a:rPr lang="en-US" dirty="0"/>
              <a:t> que les </a:t>
            </a:r>
            <a:r>
              <a:rPr lang="en-US" dirty="0" err="1"/>
              <a:t>outils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pertinents</a:t>
            </a:r>
            <a:r>
              <a:rPr lang="en-US" dirty="0"/>
              <a:t> et </a:t>
            </a:r>
            <a:r>
              <a:rPr lang="en-US" dirty="0" err="1"/>
              <a:t>qu'ils</a:t>
            </a:r>
            <a:r>
              <a:rPr lang="en-US" dirty="0"/>
              <a:t> </a:t>
            </a:r>
            <a:r>
              <a:rPr lang="en-US" dirty="0" err="1"/>
              <a:t>seront</a:t>
            </a:r>
            <a:r>
              <a:rPr lang="en-US" dirty="0"/>
              <a:t> </a:t>
            </a:r>
            <a:r>
              <a:rPr lang="en-US" dirty="0" err="1"/>
              <a:t>compris</a:t>
            </a:r>
            <a:r>
              <a:rPr lang="en-US" dirty="0"/>
              <a:t> par les </a:t>
            </a:r>
            <a:r>
              <a:rPr lang="en-US" dirty="0" err="1"/>
              <a:t>groupes</a:t>
            </a:r>
            <a:r>
              <a:rPr lang="en-US" dirty="0"/>
              <a:t> de femmes et de </a:t>
            </a:r>
            <a:r>
              <a:rPr lang="en-US" dirty="0" err="1"/>
              <a:t>filles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allez</a:t>
            </a:r>
            <a:r>
              <a:rPr lang="en-US" dirty="0"/>
              <a:t> </a:t>
            </a:r>
            <a:r>
              <a:rPr lang="en-US" dirty="0" err="1"/>
              <a:t>impliquer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2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</a:t>
            </a:r>
            <a:r>
              <a:rPr lang="en-US" dirty="0" err="1"/>
              <a:t>à</a:t>
            </a:r>
            <a:r>
              <a:rPr lang="en-US" dirty="0"/>
              <a:t> poser après la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/ </a:t>
            </a:r>
            <a:r>
              <a:rPr lang="en-US" dirty="0" err="1"/>
              <a:t>jeu</a:t>
            </a:r>
            <a:r>
              <a:rPr lang="en-US" dirty="0"/>
              <a:t> de </a:t>
            </a:r>
            <a:r>
              <a:rPr lang="en-US" dirty="0" err="1"/>
              <a:t>rôle</a:t>
            </a:r>
            <a:r>
              <a:rPr lang="en-US" dirty="0"/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Qu’est-ce</a:t>
            </a:r>
            <a:r>
              <a:rPr lang="en-US" dirty="0"/>
              <a:t> qui a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cet</a:t>
            </a:r>
            <a:r>
              <a:rPr lang="en-US" dirty="0"/>
              <a:t> </a:t>
            </a:r>
            <a:r>
              <a:rPr lang="en-US" dirty="0" err="1"/>
              <a:t>outil</a:t>
            </a:r>
            <a:r>
              <a:rPr lang="en-US" dirty="0"/>
              <a:t>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Qu'est-ce</a:t>
            </a:r>
            <a:r>
              <a:rPr lang="en-US" dirty="0"/>
              <a:t> qui </a:t>
            </a:r>
            <a:r>
              <a:rPr lang="en-US" dirty="0" err="1"/>
              <a:t>n'a</a:t>
            </a:r>
            <a:r>
              <a:rPr lang="en-US" dirty="0"/>
              <a:t> pas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qui a </a:t>
            </a:r>
            <a:r>
              <a:rPr lang="en-US" dirty="0" err="1"/>
              <a:t>posé</a:t>
            </a:r>
            <a:r>
              <a:rPr lang="en-US" dirty="0"/>
              <a:t> </a:t>
            </a:r>
            <a:r>
              <a:rPr lang="en-US" dirty="0" err="1"/>
              <a:t>problème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l’enquête</a:t>
            </a:r>
            <a:r>
              <a:rPr lang="en-US" dirty="0"/>
              <a:t>?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langage</a:t>
            </a:r>
            <a:r>
              <a:rPr lang="en-US" dirty="0"/>
              <a:t>, le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échéant</a:t>
            </a:r>
            <a:r>
              <a:rPr lang="en-US" dirty="0"/>
              <a:t>, </a:t>
            </a:r>
            <a:r>
              <a:rPr lang="en-US" dirty="0" err="1"/>
              <a:t>n'est</a:t>
            </a:r>
            <a:r>
              <a:rPr lang="en-US" dirty="0"/>
              <a:t> </a:t>
            </a:r>
            <a:r>
              <a:rPr lang="en-US" dirty="0" err="1"/>
              <a:t>toujours</a:t>
            </a:r>
            <a:r>
              <a:rPr lang="en-US" dirty="0"/>
              <a:t> pas </a:t>
            </a:r>
            <a:r>
              <a:rPr lang="en-US" dirty="0" err="1"/>
              <a:t>clair</a:t>
            </a:r>
            <a:r>
              <a:rPr lang="en-US" dirty="0"/>
              <a:t> pour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nécessite</a:t>
            </a:r>
            <a:r>
              <a:rPr lang="en-US" dirty="0"/>
              <a:t> plus </a:t>
            </a:r>
            <a:r>
              <a:rPr lang="en-US" dirty="0" err="1"/>
              <a:t>d'explications</a:t>
            </a:r>
            <a:r>
              <a:rPr lang="en-US" dirty="0"/>
              <a:t> et/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d'interprétation</a:t>
            </a:r>
            <a:r>
              <a:rPr lang="en-US"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223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</a:t>
            </a:r>
            <a:r>
              <a:rPr lang="en-US" dirty="0" err="1"/>
              <a:t>à</a:t>
            </a:r>
            <a:r>
              <a:rPr lang="en-US" dirty="0"/>
              <a:t> poser après la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/ </a:t>
            </a:r>
            <a:r>
              <a:rPr lang="en-US" dirty="0" err="1"/>
              <a:t>jeu</a:t>
            </a:r>
            <a:r>
              <a:rPr lang="en-US" dirty="0"/>
              <a:t> de </a:t>
            </a:r>
            <a:r>
              <a:rPr lang="en-US" dirty="0" err="1"/>
              <a:t>rôle</a:t>
            </a:r>
            <a:r>
              <a:rPr lang="en-US" dirty="0"/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Qu’est-ce</a:t>
            </a:r>
            <a:r>
              <a:rPr lang="en-US" dirty="0"/>
              <a:t> qui a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cet</a:t>
            </a:r>
            <a:r>
              <a:rPr lang="en-US" dirty="0"/>
              <a:t> </a:t>
            </a:r>
            <a:r>
              <a:rPr lang="en-US" dirty="0" err="1"/>
              <a:t>outil</a:t>
            </a:r>
            <a:r>
              <a:rPr lang="en-US" dirty="0"/>
              <a:t>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/>
              <a:t>Qu'est-ce</a:t>
            </a:r>
            <a:r>
              <a:rPr lang="en-US" dirty="0"/>
              <a:t> qui </a:t>
            </a:r>
            <a:r>
              <a:rPr lang="en-US" dirty="0" err="1"/>
              <a:t>n'a</a:t>
            </a:r>
            <a:r>
              <a:rPr lang="en-US" dirty="0"/>
              <a:t> pas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bien</a:t>
            </a:r>
            <a:r>
              <a:rPr lang="en-US" dirty="0"/>
              <a:t> </a:t>
            </a:r>
            <a:r>
              <a:rPr lang="en-US" dirty="0" err="1"/>
              <a:t>fonctionné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qui a </a:t>
            </a:r>
            <a:r>
              <a:rPr lang="en-US" dirty="0" err="1"/>
              <a:t>posé</a:t>
            </a:r>
            <a:r>
              <a:rPr lang="en-US" dirty="0"/>
              <a:t> </a:t>
            </a:r>
            <a:r>
              <a:rPr lang="en-US" dirty="0" err="1"/>
              <a:t>problème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 KII ?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langage</a:t>
            </a:r>
            <a:r>
              <a:rPr lang="en-US" dirty="0"/>
              <a:t>, le </a:t>
            </a:r>
            <a:r>
              <a:rPr lang="en-US" dirty="0" err="1"/>
              <a:t>cas</a:t>
            </a:r>
            <a:r>
              <a:rPr lang="en-US" dirty="0"/>
              <a:t> </a:t>
            </a:r>
            <a:r>
              <a:rPr lang="en-US" dirty="0" err="1"/>
              <a:t>échéant</a:t>
            </a:r>
            <a:r>
              <a:rPr lang="en-US" dirty="0"/>
              <a:t>, </a:t>
            </a:r>
            <a:r>
              <a:rPr lang="en-US" dirty="0" err="1"/>
              <a:t>n'est</a:t>
            </a:r>
            <a:r>
              <a:rPr lang="en-US" dirty="0"/>
              <a:t> </a:t>
            </a:r>
            <a:r>
              <a:rPr lang="en-US" dirty="0" err="1"/>
              <a:t>toujours</a:t>
            </a:r>
            <a:r>
              <a:rPr lang="en-US" dirty="0"/>
              <a:t> pas </a:t>
            </a:r>
            <a:r>
              <a:rPr lang="en-US" dirty="0" err="1"/>
              <a:t>clair</a:t>
            </a:r>
            <a:r>
              <a:rPr lang="en-US" dirty="0"/>
              <a:t> pour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nécessite</a:t>
            </a:r>
            <a:r>
              <a:rPr lang="en-US" dirty="0"/>
              <a:t> plus </a:t>
            </a:r>
            <a:r>
              <a:rPr lang="en-US" dirty="0" err="1"/>
              <a:t>d'explications</a:t>
            </a:r>
            <a:r>
              <a:rPr lang="en-US" dirty="0"/>
              <a:t> et/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d'interprétation</a:t>
            </a:r>
            <a:r>
              <a:rPr lang="en-US" dirty="0"/>
              <a:t> ?</a:t>
            </a:r>
          </a:p>
          <a:p>
            <a:pPr marL="171450" indent="-171450">
              <a:buFontTx/>
              <a:buChar char="-"/>
            </a:pPr>
            <a:r>
              <a:rPr lang="en-US" dirty="0"/>
              <a:t>Y a-t-</a:t>
            </a:r>
            <a:r>
              <a:rPr lang="en-US" dirty="0" err="1"/>
              <a:t>il</a:t>
            </a:r>
            <a:r>
              <a:rPr lang="en-US" dirty="0"/>
              <a:t> des </a:t>
            </a:r>
            <a:r>
              <a:rPr lang="en-US" dirty="0" err="1"/>
              <a:t>ajustements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apporter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l'outil</a:t>
            </a:r>
            <a:r>
              <a:rPr lang="en-US" dirty="0"/>
              <a:t> </a:t>
            </a:r>
            <a:r>
              <a:rPr lang="en-US" dirty="0" err="1"/>
              <a:t>avant</a:t>
            </a:r>
            <a:r>
              <a:rPr lang="en-US" dirty="0"/>
              <a:t> de </a:t>
            </a:r>
            <a:r>
              <a:rPr lang="en-US" dirty="0" err="1"/>
              <a:t>l'utiliser</a:t>
            </a:r>
            <a:r>
              <a:rPr lang="en-US"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26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Utilisez</a:t>
            </a:r>
            <a:r>
              <a:rPr lang="en-US" dirty="0"/>
              <a:t> les </a:t>
            </a:r>
            <a:r>
              <a:rPr lang="en-US" i="1" dirty="0"/>
              <a:t>Conseils </a:t>
            </a:r>
            <a:r>
              <a:rPr lang="en-US" i="1" dirty="0" err="1"/>
              <a:t>d’orientation</a:t>
            </a:r>
            <a:r>
              <a:rPr lang="en-US" i="1" dirty="0"/>
              <a:t> pour les </a:t>
            </a:r>
            <a:r>
              <a:rPr lang="en-US" i="1" dirty="0" err="1"/>
              <a:t>preneuses</a:t>
            </a:r>
            <a:r>
              <a:rPr lang="en-US" i="1" dirty="0"/>
              <a:t> de notes </a:t>
            </a:r>
            <a:r>
              <a:rPr lang="en-US" i="0" dirty="0"/>
              <a:t>pour </a:t>
            </a:r>
            <a:r>
              <a:rPr lang="en-US" i="0" dirty="0" err="1"/>
              <a:t>vous</a:t>
            </a:r>
            <a:r>
              <a:rPr lang="en-US" i="0" dirty="0"/>
              <a:t> aider </a:t>
            </a:r>
            <a:r>
              <a:rPr lang="en-US" i="0" dirty="0" err="1"/>
              <a:t>dans</a:t>
            </a:r>
            <a:r>
              <a:rPr lang="en-US" i="0" dirty="0"/>
              <a:t> </a:t>
            </a:r>
            <a:r>
              <a:rPr lang="en-US" i="0" dirty="0" err="1"/>
              <a:t>cette</a:t>
            </a:r>
            <a:r>
              <a:rPr lang="en-US" i="0" dirty="0"/>
              <a:t> conversation.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849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Distribuez</a:t>
            </a:r>
            <a:r>
              <a:rPr lang="en-US" dirty="0"/>
              <a:t>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calendrier</a:t>
            </a:r>
            <a:r>
              <a:rPr lang="en-US" dirty="0"/>
              <a:t> de </a:t>
            </a: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92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47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Voir</a:t>
            </a:r>
            <a:r>
              <a:rPr lang="en-US" dirty="0"/>
              <a:t> la </a:t>
            </a:r>
            <a:r>
              <a:rPr lang="en-US" i="1" dirty="0"/>
              <a:t>Section 1. Planification et </a:t>
            </a:r>
            <a:r>
              <a:rPr lang="en-US" i="1" dirty="0" err="1"/>
              <a:t>préparation</a:t>
            </a:r>
            <a:r>
              <a:rPr lang="en-US" i="1" dirty="0"/>
              <a:t> </a:t>
            </a:r>
            <a:r>
              <a:rPr lang="en-US" dirty="0"/>
              <a:t>et le </a:t>
            </a:r>
            <a:r>
              <a:rPr lang="en-US" i="1" dirty="0"/>
              <a:t>Sous-dossier 1.3 : </a:t>
            </a:r>
            <a:r>
              <a:rPr lang="en-US" i="1" dirty="0" err="1"/>
              <a:t>Évaluation</a:t>
            </a:r>
            <a:r>
              <a:rPr lang="en-US" i="1" dirty="0"/>
              <a:t> </a:t>
            </a:r>
            <a:r>
              <a:rPr lang="en-US" i="1" dirty="0" err="1"/>
              <a:t>rapide</a:t>
            </a:r>
            <a:r>
              <a:rPr lang="en-US" i="1" dirty="0"/>
              <a:t> de la </a:t>
            </a:r>
            <a:r>
              <a:rPr lang="en-US" i="1" dirty="0" err="1"/>
              <a:t>sécurité</a:t>
            </a:r>
            <a:r>
              <a:rPr lang="en-US" dirty="0"/>
              <a:t> pour plus </a:t>
            </a:r>
            <a:r>
              <a:rPr lang="en-US" dirty="0" err="1"/>
              <a:t>d'informations</a:t>
            </a:r>
            <a:r>
              <a:rPr lang="en-US" dirty="0"/>
              <a:t> et de </a:t>
            </a:r>
            <a:r>
              <a:rPr lang="en-US" dirty="0" err="1"/>
              <a:t>détails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004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Discutez</a:t>
            </a:r>
            <a:r>
              <a:rPr lang="en-US" dirty="0"/>
              <a:t> de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protocole</a:t>
            </a:r>
            <a:r>
              <a:rPr lang="en-US" dirty="0"/>
              <a:t> de </a:t>
            </a:r>
            <a:r>
              <a:rPr lang="en-US" dirty="0" err="1"/>
              <a:t>sécurité</a:t>
            </a:r>
            <a:r>
              <a:rPr lang="en-US" dirty="0"/>
              <a:t> et </a:t>
            </a:r>
            <a:r>
              <a:rPr lang="en-US" dirty="0" err="1"/>
              <a:t>développez</a:t>
            </a:r>
            <a:r>
              <a:rPr lang="en-US" dirty="0"/>
              <a:t>-le avec </a:t>
            </a:r>
            <a:r>
              <a:rPr lang="en-US" dirty="0" err="1"/>
              <a:t>l'équipe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veillant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que tout le monde </a:t>
            </a:r>
            <a:r>
              <a:rPr lang="en-US" dirty="0" err="1"/>
              <a:t>comprenne</a:t>
            </a:r>
            <a:r>
              <a:rPr lang="en-US" dirty="0"/>
              <a:t> le </a:t>
            </a:r>
            <a:r>
              <a:rPr lang="en-US" dirty="0" err="1"/>
              <a:t>protocole</a:t>
            </a:r>
            <a:r>
              <a:rPr lang="en-US" dirty="0"/>
              <a:t> et les </a:t>
            </a:r>
            <a:r>
              <a:rPr lang="en-US" dirty="0" err="1"/>
              <a:t>mesures</a:t>
            </a:r>
            <a:r>
              <a:rPr lang="en-US" dirty="0"/>
              <a:t> de </a:t>
            </a:r>
            <a:r>
              <a:rPr lang="en-US" dirty="0" err="1"/>
              <a:t>sécurité</a:t>
            </a:r>
            <a:r>
              <a:rPr lang="en-US" dirty="0"/>
              <a:t> qui y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inscrites</a:t>
            </a:r>
            <a:r>
              <a:rPr lang="en-US" dirty="0"/>
              <a:t>, </a:t>
            </a:r>
            <a:r>
              <a:rPr lang="en-US" dirty="0" err="1"/>
              <a:t>ainsi</a:t>
            </a:r>
            <a:r>
              <a:rPr lang="en-US" dirty="0"/>
              <a:t> que </a:t>
            </a:r>
            <a:r>
              <a:rPr lang="en-US" dirty="0" err="1"/>
              <a:t>leur</a:t>
            </a:r>
            <a:r>
              <a:rPr lang="en-US" dirty="0"/>
              <a:t> aspect </a:t>
            </a:r>
            <a:r>
              <a:rPr lang="en-US" dirty="0" err="1"/>
              <a:t>pratique</a:t>
            </a:r>
            <a:r>
              <a:rPr lang="en-US" dirty="0"/>
              <a:t>/</a:t>
            </a:r>
            <a:r>
              <a:rPr lang="en-US" dirty="0" err="1"/>
              <a:t>réel</a:t>
            </a:r>
            <a:r>
              <a:rPr lang="en-US" dirty="0"/>
              <a:t>. Il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recommandé</a:t>
            </a:r>
            <a:r>
              <a:rPr lang="en-US" dirty="0"/>
              <a:t> de </a:t>
            </a:r>
            <a:r>
              <a:rPr lang="en-US" dirty="0" err="1"/>
              <a:t>répéter</a:t>
            </a:r>
            <a:r>
              <a:rPr lang="en-US" dirty="0"/>
              <a:t>/</a:t>
            </a:r>
            <a:r>
              <a:rPr lang="en-US" dirty="0" err="1"/>
              <a:t>mettre</a:t>
            </a:r>
            <a:r>
              <a:rPr lang="en-US" dirty="0"/>
              <a:t> les </a:t>
            </a:r>
            <a:r>
              <a:rPr lang="en-US" dirty="0" err="1"/>
              <a:t>protocoles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 </a:t>
            </a:r>
            <a:r>
              <a:rPr lang="en-US" dirty="0" err="1"/>
              <a:t>autant</a:t>
            </a:r>
            <a:r>
              <a:rPr lang="en-US" dirty="0"/>
              <a:t> que possible, </a:t>
            </a:r>
            <a:r>
              <a:rPr lang="en-US" dirty="0" err="1"/>
              <a:t>afin</a:t>
            </a:r>
            <a:r>
              <a:rPr lang="en-US" dirty="0"/>
              <a:t> que le </a:t>
            </a:r>
            <a:r>
              <a:rPr lang="en-US" dirty="0" err="1"/>
              <a:t>groupe</a:t>
            </a:r>
            <a:r>
              <a:rPr lang="en-US" dirty="0"/>
              <a:t> </a:t>
            </a:r>
            <a:r>
              <a:rPr lang="en-US" dirty="0" err="1"/>
              <a:t>s'en</a:t>
            </a:r>
            <a:r>
              <a:rPr lang="en-US" dirty="0"/>
              <a:t> </a:t>
            </a:r>
            <a:r>
              <a:rPr lang="en-US" dirty="0" err="1"/>
              <a:t>souvienne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58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Passez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revue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rôles</a:t>
            </a:r>
            <a:r>
              <a:rPr lang="en-US" dirty="0"/>
              <a:t> avec les </a:t>
            </a:r>
            <a:r>
              <a:rPr lang="en-US" dirty="0" err="1"/>
              <a:t>membres</a:t>
            </a:r>
            <a:r>
              <a:rPr lang="en-US" dirty="0"/>
              <a:t> de </a:t>
            </a:r>
            <a:r>
              <a:rPr lang="en-US" dirty="0" err="1"/>
              <a:t>l'équipe</a:t>
            </a:r>
            <a:r>
              <a:rPr lang="en-US" dirty="0"/>
              <a:t>, et </a:t>
            </a:r>
            <a:r>
              <a:rPr lang="en-US" dirty="0" err="1"/>
              <a:t>assurez-vous</a:t>
            </a:r>
            <a:r>
              <a:rPr lang="en-US" dirty="0"/>
              <a:t> </a:t>
            </a:r>
            <a:r>
              <a:rPr lang="en-US" dirty="0" err="1"/>
              <a:t>qu'ils</a:t>
            </a:r>
            <a:r>
              <a:rPr lang="en-US" dirty="0"/>
              <a:t> </a:t>
            </a:r>
            <a:r>
              <a:rPr lang="en-US" dirty="0" err="1"/>
              <a:t>comprennent</a:t>
            </a:r>
            <a:r>
              <a:rPr lang="en-US" dirty="0"/>
              <a:t> </a:t>
            </a:r>
            <a:r>
              <a:rPr lang="en-US" dirty="0" err="1"/>
              <a:t>collectivement</a:t>
            </a:r>
            <a:r>
              <a:rPr lang="en-US" dirty="0"/>
              <a:t> la </a:t>
            </a:r>
            <a:r>
              <a:rPr lang="en-US" dirty="0" err="1"/>
              <a:t>fonction</a:t>
            </a:r>
            <a:r>
              <a:rPr lang="en-US" dirty="0"/>
              <a:t> de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rôle</a:t>
            </a:r>
            <a:r>
              <a:rPr lang="en-US" dirty="0"/>
              <a:t> et qui,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équipe</a:t>
            </a:r>
            <a:r>
              <a:rPr lang="en-US" dirty="0"/>
              <a:t>, </a:t>
            </a:r>
            <a:r>
              <a:rPr lang="en-US" dirty="0" err="1"/>
              <a:t>remplit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rôle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390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domaines</a:t>
            </a:r>
            <a:r>
              <a:rPr lang="en-US" dirty="0"/>
              <a:t> </a:t>
            </a:r>
            <a:r>
              <a:rPr lang="en-US" dirty="0" err="1"/>
              <a:t>importants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discuter</a:t>
            </a:r>
            <a:r>
              <a:rPr lang="en-US" dirty="0"/>
              <a:t> :</a:t>
            </a:r>
          </a:p>
          <a:p>
            <a:pPr marL="171450" indent="-171450">
              <a:buFontTx/>
              <a:buChar char="-"/>
            </a:pPr>
            <a:r>
              <a:rPr lang="en-US" dirty="0"/>
              <a:t>Qui fait quoi et </a:t>
            </a:r>
            <a:r>
              <a:rPr lang="en-US" dirty="0" err="1"/>
              <a:t>quand</a:t>
            </a:r>
            <a:r>
              <a:rPr lang="en-US" dirty="0"/>
              <a:t>? </a:t>
            </a:r>
          </a:p>
          <a:p>
            <a:pPr marL="171450" indent="-171450">
              <a:buFontTx/>
              <a:buChar char="-"/>
            </a:pPr>
            <a:r>
              <a:rPr lang="en-US" dirty="0"/>
              <a:t>La </a:t>
            </a:r>
            <a:r>
              <a:rPr lang="en-US" dirty="0" err="1"/>
              <a:t>nécessité</a:t>
            </a:r>
            <a:r>
              <a:rPr lang="en-US" dirty="0"/>
              <a:t> de </a:t>
            </a:r>
            <a:r>
              <a:rPr lang="en-US" dirty="0" err="1"/>
              <a:t>rester</a:t>
            </a:r>
            <a:r>
              <a:rPr lang="en-US" dirty="0"/>
              <a:t> ensemble et avec les </a:t>
            </a:r>
            <a:r>
              <a:rPr lang="en-US" dirty="0" err="1"/>
              <a:t>membres</a:t>
            </a:r>
            <a:r>
              <a:rPr lang="en-US" dirty="0"/>
              <a:t> de </a:t>
            </a:r>
            <a:r>
              <a:rPr lang="en-US" dirty="0" err="1"/>
              <a:t>l'équipe</a:t>
            </a:r>
            <a:r>
              <a:rPr lang="en-US" dirty="0"/>
              <a:t> </a:t>
            </a:r>
            <a:r>
              <a:rPr lang="en-US" dirty="0" err="1"/>
              <a:t>assignés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tout moment.</a:t>
            </a:r>
          </a:p>
          <a:p>
            <a:pPr marL="171450" indent="-171450">
              <a:buFontTx/>
              <a:buChar char="-"/>
            </a:pPr>
            <a:r>
              <a:rPr lang="en-US" dirty="0"/>
              <a:t>La </a:t>
            </a:r>
            <a:r>
              <a:rPr lang="en-US" dirty="0" err="1"/>
              <a:t>signalisation</a:t>
            </a:r>
            <a:r>
              <a:rPr lang="en-US" dirty="0"/>
              <a:t> </a:t>
            </a:r>
            <a:r>
              <a:rPr lang="en-US" dirty="0" err="1"/>
              <a:t>immédiate</a:t>
            </a:r>
            <a:r>
              <a:rPr lang="en-US" dirty="0"/>
              <a:t> de tout </a:t>
            </a:r>
            <a:r>
              <a:rPr lang="en-US" dirty="0" err="1"/>
              <a:t>problème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préoccupation</a:t>
            </a:r>
            <a:r>
              <a:rPr lang="en-US" dirty="0"/>
              <a:t> </a:t>
            </a:r>
            <a:r>
              <a:rPr lang="en-US" dirty="0" err="1"/>
              <a:t>concernant</a:t>
            </a:r>
            <a:r>
              <a:rPr lang="en-US" dirty="0"/>
              <a:t> la </a:t>
            </a: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r>
              <a:rPr lang="en-US" dirty="0"/>
              <a:t> et/</a:t>
            </a:r>
            <a:r>
              <a:rPr lang="en-US" dirty="0" err="1"/>
              <a:t>ou</a:t>
            </a:r>
            <a:r>
              <a:rPr lang="en-US" dirty="0"/>
              <a:t> la </a:t>
            </a:r>
            <a:r>
              <a:rPr lang="en-US" dirty="0" err="1"/>
              <a:t>sécurité</a:t>
            </a:r>
            <a:r>
              <a:rPr lang="en-US" dirty="0"/>
              <a:t> - comment et </a:t>
            </a:r>
            <a:r>
              <a:rPr lang="en-US" dirty="0" err="1"/>
              <a:t>à</a:t>
            </a:r>
            <a:r>
              <a:rPr lang="en-US" dirty="0"/>
              <a:t> qui ?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Équipement</a:t>
            </a:r>
            <a:r>
              <a:rPr lang="en-US" dirty="0"/>
              <a:t> et </a:t>
            </a:r>
            <a:r>
              <a:rPr lang="en-US" dirty="0" err="1"/>
              <a:t>fournitures</a:t>
            </a:r>
            <a:r>
              <a:rPr lang="en-US" dirty="0"/>
              <a:t> (y </a:t>
            </a:r>
            <a:r>
              <a:rPr lang="en-US" dirty="0" err="1"/>
              <a:t>compris</a:t>
            </a:r>
            <a:r>
              <a:rPr lang="en-US" dirty="0"/>
              <a:t> des </a:t>
            </a:r>
            <a:r>
              <a:rPr lang="en-US" dirty="0" err="1"/>
              <a:t>trousses</a:t>
            </a:r>
            <a:r>
              <a:rPr lang="en-US" dirty="0"/>
              <a:t> de premiers </a:t>
            </a:r>
            <a:r>
              <a:rPr lang="en-US" dirty="0" err="1"/>
              <a:t>secours</a:t>
            </a:r>
            <a:r>
              <a:rPr lang="en-US" dirty="0"/>
              <a:t> et de </a:t>
            </a:r>
            <a:r>
              <a:rPr lang="en-US" dirty="0" err="1"/>
              <a:t>l'eau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voiture</a:t>
            </a:r>
            <a:r>
              <a:rPr lang="en-US" dirty="0"/>
              <a:t>, des </a:t>
            </a:r>
            <a:r>
              <a:rPr lang="en-US" dirty="0" err="1"/>
              <a:t>téléphones</a:t>
            </a:r>
            <a:r>
              <a:rPr lang="en-US" dirty="0"/>
              <a:t> satellite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nécessaire</a:t>
            </a:r>
            <a:r>
              <a:rPr lang="en-US" dirty="0"/>
              <a:t>, etc.)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Vérifications</a:t>
            </a:r>
            <a:r>
              <a:rPr lang="en-US" dirty="0"/>
              <a:t> et </a:t>
            </a:r>
            <a:r>
              <a:rPr lang="en-US" dirty="0" err="1"/>
              <a:t>comptes</a:t>
            </a:r>
            <a:r>
              <a:rPr lang="en-US" dirty="0"/>
              <a:t> </a:t>
            </a:r>
            <a:r>
              <a:rPr lang="en-US" dirty="0" err="1"/>
              <a:t>rendus</a:t>
            </a:r>
            <a:r>
              <a:rPr lang="en-US" dirty="0"/>
              <a:t> </a:t>
            </a:r>
            <a:r>
              <a:rPr lang="en-US" dirty="0" err="1"/>
              <a:t>quotidiens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collectées</a:t>
            </a:r>
            <a:r>
              <a:rPr lang="en-US" dirty="0"/>
              <a:t>.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Programmes</a:t>
            </a:r>
            <a:r>
              <a:rPr lang="en-US" dirty="0"/>
              <a:t> </a:t>
            </a:r>
            <a:r>
              <a:rPr lang="en-US" dirty="0" err="1"/>
              <a:t>quotidiens</a:t>
            </a:r>
            <a:r>
              <a:rPr lang="en-US" dirty="0"/>
              <a:t>, </a:t>
            </a:r>
            <a:r>
              <a:rPr lang="en-US" dirty="0" err="1"/>
              <a:t>horaires</a:t>
            </a:r>
            <a:r>
              <a:rPr lang="en-US" dirty="0"/>
              <a:t> des pauses </a:t>
            </a:r>
            <a:r>
              <a:rPr lang="en-US" dirty="0" err="1"/>
              <a:t>déjeuner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Notes et </a:t>
            </a:r>
            <a:r>
              <a:rPr lang="en-US" dirty="0" err="1"/>
              <a:t>délais</a:t>
            </a:r>
            <a:r>
              <a:rPr lang="en-US" dirty="0"/>
              <a:t> </a:t>
            </a:r>
            <a:r>
              <a:rPr lang="en-US" dirty="0" err="1"/>
              <a:t>d’exécution</a:t>
            </a:r>
            <a:r>
              <a:rPr lang="en-US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Assurez-vous</a:t>
            </a:r>
            <a:r>
              <a:rPr lang="en-US" dirty="0"/>
              <a:t> que les </a:t>
            </a:r>
            <a:r>
              <a:rPr lang="en-US" dirty="0" err="1"/>
              <a:t>membres</a:t>
            </a:r>
            <a:r>
              <a:rPr lang="en-US" dirty="0"/>
              <a:t> de </a:t>
            </a:r>
            <a:r>
              <a:rPr lang="en-US" dirty="0" err="1"/>
              <a:t>l’équipe</a:t>
            </a:r>
            <a:r>
              <a:rPr lang="en-US" dirty="0"/>
              <a:t> </a:t>
            </a:r>
            <a:r>
              <a:rPr lang="en-US" dirty="0" err="1"/>
              <a:t>disposent</a:t>
            </a:r>
            <a:r>
              <a:rPr lang="en-US" dirty="0"/>
              <a:t> </a:t>
            </a:r>
            <a:r>
              <a:rPr lang="en-US" dirty="0" err="1"/>
              <a:t>tous</a:t>
            </a:r>
            <a:r>
              <a:rPr lang="en-US" dirty="0"/>
              <a:t> de </a:t>
            </a: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informations</a:t>
            </a:r>
            <a:r>
              <a:rPr lang="en-US" dirty="0"/>
              <a:t> </a:t>
            </a:r>
            <a:r>
              <a:rPr lang="en-US" dirty="0" err="1"/>
              <a:t>dont</a:t>
            </a:r>
            <a:r>
              <a:rPr lang="en-US" dirty="0"/>
              <a:t> </a:t>
            </a:r>
            <a:r>
              <a:rPr lang="en-US" dirty="0" err="1"/>
              <a:t>ils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</a:t>
            </a:r>
            <a:r>
              <a:rPr lang="en-US" dirty="0" err="1"/>
              <a:t>besoin</a:t>
            </a:r>
            <a:r>
              <a:rPr lang="en-US" dirty="0"/>
              <a:t> (</a:t>
            </a:r>
            <a:r>
              <a:rPr lang="en-US" dirty="0" err="1"/>
              <a:t>numéros</a:t>
            </a:r>
            <a:r>
              <a:rPr lang="en-US" dirty="0"/>
              <a:t> de </a:t>
            </a:r>
            <a:r>
              <a:rPr lang="en-US" dirty="0" err="1"/>
              <a:t>téléphone</a:t>
            </a:r>
            <a:r>
              <a:rPr lang="en-US" dirty="0"/>
              <a:t>, etc.).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Reconnaissez</a:t>
            </a:r>
            <a:r>
              <a:rPr lang="en-US" dirty="0"/>
              <a:t> que </a:t>
            </a:r>
            <a:r>
              <a:rPr lang="en-US" dirty="0" err="1"/>
              <a:t>ce</a:t>
            </a:r>
            <a:r>
              <a:rPr lang="en-US" dirty="0"/>
              <a:t> travail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difficile et </a:t>
            </a:r>
            <a:r>
              <a:rPr lang="en-US" dirty="0" err="1"/>
              <a:t>qu'il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possible </a:t>
            </a:r>
            <a:r>
              <a:rPr lang="en-US" dirty="0" err="1"/>
              <a:t>d'entendre</a:t>
            </a:r>
            <a:r>
              <a:rPr lang="en-US" dirty="0"/>
              <a:t> des </a:t>
            </a:r>
            <a:r>
              <a:rPr lang="en-US" dirty="0" err="1"/>
              <a:t>informations</a:t>
            </a:r>
            <a:r>
              <a:rPr lang="en-US" dirty="0"/>
              <a:t>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dures</a:t>
            </a:r>
            <a:r>
              <a:rPr lang="en-US" dirty="0"/>
              <a:t> de la part des </a:t>
            </a:r>
            <a:r>
              <a:rPr lang="en-US" dirty="0" err="1"/>
              <a:t>participantes</a:t>
            </a:r>
            <a:r>
              <a:rPr lang="en-US" dirty="0"/>
              <a:t> ; </a:t>
            </a:r>
            <a:r>
              <a:rPr lang="en-US" dirty="0" err="1"/>
              <a:t>assurez-vous</a:t>
            </a:r>
            <a:r>
              <a:rPr lang="en-US" dirty="0"/>
              <a:t> que </a:t>
            </a:r>
            <a:r>
              <a:rPr lang="en-US" dirty="0" err="1"/>
              <a:t>l'équipe</a:t>
            </a:r>
            <a:r>
              <a:rPr lang="en-US" dirty="0"/>
              <a:t> </a:t>
            </a:r>
            <a:r>
              <a:rPr lang="en-US" dirty="0" err="1"/>
              <a:t>sait</a:t>
            </a:r>
            <a:r>
              <a:rPr lang="en-US" dirty="0"/>
              <a:t> </a:t>
            </a:r>
            <a:r>
              <a:rPr lang="en-US" dirty="0" err="1"/>
              <a:t>où</a:t>
            </a:r>
            <a:r>
              <a:rPr lang="en-US" dirty="0"/>
              <a:t> et </a:t>
            </a:r>
            <a:r>
              <a:rPr lang="en-US" dirty="0" err="1"/>
              <a:t>à</a:t>
            </a:r>
            <a:r>
              <a:rPr lang="en-US" dirty="0"/>
              <a:t> qui </a:t>
            </a:r>
            <a:r>
              <a:rPr lang="en-US" dirty="0" err="1"/>
              <a:t>s'adresser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souhaite</a:t>
            </a:r>
            <a:r>
              <a:rPr lang="en-US" dirty="0"/>
              <a:t> </a:t>
            </a:r>
            <a:r>
              <a:rPr lang="en-US" dirty="0" err="1"/>
              <a:t>parler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toute</a:t>
            </a:r>
            <a:r>
              <a:rPr lang="en-US" dirty="0"/>
              <a:t> </a:t>
            </a:r>
            <a:r>
              <a:rPr lang="en-US" dirty="0" err="1"/>
              <a:t>confiance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qu'elle</a:t>
            </a:r>
            <a:r>
              <a:rPr lang="en-US" dirty="0"/>
              <a:t> </a:t>
            </a:r>
            <a:r>
              <a:rPr lang="en-US" dirty="0" err="1"/>
              <a:t>vit</a:t>
            </a:r>
            <a:r>
              <a:rPr lang="en-US" dirty="0"/>
              <a:t> et </a:t>
            </a:r>
            <a:r>
              <a:rPr lang="en-US" dirty="0" err="1"/>
              <a:t>entend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81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659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4936-3B8D-094F-8B5E-5B19086EAA7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0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1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7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6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673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93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9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5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9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5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8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63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15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90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79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25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030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47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72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69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89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341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11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85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018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9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322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6884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0125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RC-Top-Border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085850" y="3725863"/>
            <a:ext cx="4332288" cy="0"/>
          </a:xfrm>
          <a:prstGeom prst="line">
            <a:avLst/>
          </a:prstGeom>
          <a:ln w="76200" cmpd="sng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75016" y="204215"/>
            <a:ext cx="11435983" cy="1136341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2234060"/>
            <a:ext cx="5678424" cy="3946607"/>
          </a:xfrm>
        </p:spPr>
        <p:txBody>
          <a:bodyPr/>
          <a:lstStyle>
            <a:lvl1pPr>
              <a:defRPr sz="2400" spc="20"/>
            </a:lvl1pPr>
            <a:lvl2pPr>
              <a:defRPr sz="2000" spc="20"/>
            </a:lvl2pPr>
            <a:lvl3pPr>
              <a:defRPr sz="1600" spc="20"/>
            </a:lvl3pPr>
            <a:lvl4pPr>
              <a:defRPr sz="1600" spc="20"/>
            </a:lvl4pPr>
            <a:lvl5pPr>
              <a:defRPr sz="1600" spc="2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3908778"/>
            <a:ext cx="4389120" cy="2271889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2400" spc="2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0"/>
          </p:nvPr>
        </p:nvSpPr>
        <p:spPr>
          <a:xfrm>
            <a:off x="1024128" y="1975557"/>
            <a:ext cx="4389120" cy="1580444"/>
          </a:xfrm>
        </p:spPr>
        <p:txBody>
          <a:bodyPr lIns="91440" rIns="91440" anchor="b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4400" b="0" i="0" spc="2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637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F5C5D5-4B3F-5C44-A76F-D42902C7AB13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4F1367D-5CF4-A44E-911D-710DE6479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60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  <p:sldLayoutId id="2147484278" r:id="rId12"/>
    <p:sldLayoutId id="2147484279" r:id="rId13"/>
    <p:sldLayoutId id="2147484280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>
                <a:solidFill>
                  <a:prstClr val="white"/>
                </a:solidFill>
              </a:rPr>
              <a:pPr/>
              <a:t>3/22/2022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srgbClr val="00C6BB"/>
                </a:solidFill>
              </a:rPr>
              <a:pPr/>
              <a:t>‹#›</a:t>
            </a:fld>
            <a:endParaRPr lang="en-US" dirty="0">
              <a:solidFill>
                <a:srgbClr val="00C6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660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295" r:id="rId14"/>
    <p:sldLayoutId id="2147484296" r:id="rId15"/>
    <p:sldLayoutId id="214748429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1;p14">
            <a:extLst>
              <a:ext uri="{FF2B5EF4-FFF2-40B4-BE49-F238E27FC236}">
                <a16:creationId xmlns:a16="http://schemas.microsoft.com/office/drawing/2014/main" id="{C753C118-042F-924D-B22B-85532CA0F9D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40079" y="2053641"/>
            <a:ext cx="3669161" cy="276009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l">
              <a:spcAft>
                <a:spcPts val="0"/>
              </a:spcAft>
              <a:buClr>
                <a:srgbClr val="0070C0"/>
              </a:buClr>
              <a:buSzPts val="6000"/>
            </a:pPr>
            <a:r>
              <a:rPr lang="en-US" sz="4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Baromètre</a:t>
            </a: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Écoutez</a:t>
            </a: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! 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9CA0F-68D5-0749-8809-E4E992126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0574" y="801866"/>
            <a:ext cx="5306084" cy="52306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Réunion de 2 </a:t>
            </a:r>
            <a:r>
              <a:rPr lang="en-US" dirty="0" err="1">
                <a:solidFill>
                  <a:srgbClr val="000000"/>
                </a:solidFill>
              </a:rPr>
              <a:t>jours</a:t>
            </a:r>
            <a:r>
              <a:rPr lang="en-US" dirty="0">
                <a:solidFill>
                  <a:srgbClr val="000000"/>
                </a:solidFill>
              </a:rPr>
              <a:t> pour le </a:t>
            </a:r>
            <a:r>
              <a:rPr lang="en-US" dirty="0" err="1">
                <a:solidFill>
                  <a:srgbClr val="000000"/>
                </a:solidFill>
              </a:rPr>
              <a:t>lancement</a:t>
            </a:r>
            <a:r>
              <a:rPr lang="en-US" dirty="0">
                <a:solidFill>
                  <a:srgbClr val="000000"/>
                </a:solidFill>
              </a:rPr>
              <a:t> de la </a:t>
            </a:r>
            <a:r>
              <a:rPr lang="en-US" dirty="0" err="1">
                <a:solidFill>
                  <a:srgbClr val="000000"/>
                </a:solidFill>
              </a:rPr>
              <a:t>collecte</a:t>
            </a:r>
            <a:r>
              <a:rPr lang="en-US" dirty="0">
                <a:solidFill>
                  <a:srgbClr val="000000"/>
                </a:solidFill>
              </a:rPr>
              <a:t> de </a:t>
            </a:r>
            <a:r>
              <a:rPr lang="en-US" dirty="0" err="1">
                <a:solidFill>
                  <a:srgbClr val="000000"/>
                </a:solidFill>
              </a:rPr>
              <a:t>données</a:t>
            </a:r>
            <a:endParaRPr lang="en-US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[Lieu]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[Date]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[</a:t>
            </a:r>
            <a:r>
              <a:rPr lang="en-US" dirty="0" err="1">
                <a:solidFill>
                  <a:srgbClr val="000000"/>
                </a:solidFill>
              </a:rPr>
              <a:t>Organisation</a:t>
            </a:r>
            <a:r>
              <a:rPr lang="en-US" dirty="0">
                <a:solidFill>
                  <a:srgbClr val="000000"/>
                </a:solidFill>
              </a:rPr>
              <a:t>(s)]</a:t>
            </a:r>
          </a:p>
        </p:txBody>
      </p:sp>
    </p:spTree>
    <p:extLst>
      <p:ext uri="{BB962C8B-B14F-4D97-AF65-F5344CB8AC3E}">
        <p14:creationId xmlns:p14="http://schemas.microsoft.com/office/powerpoint/2010/main" val="34092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16C2A-F65E-A447-A4B3-CD0232E6F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Bienvenue</a:t>
            </a:r>
            <a:r>
              <a:rPr lang="en-US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71069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1FCB-8162-4142-A3DF-02C4116E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Résultats</a:t>
            </a:r>
            <a:r>
              <a:rPr lang="en-US" dirty="0"/>
              <a:t> de la </a:t>
            </a:r>
            <a:r>
              <a:rPr lang="en-US" dirty="0" err="1"/>
              <a:t>réunion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FA950-46B0-A44E-B669-4125C0DAD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900239"/>
            <a:ext cx="10554574" cy="3958560"/>
          </a:xfrm>
        </p:spPr>
        <p:txBody>
          <a:bodyPr>
            <a:normAutofit/>
          </a:bodyPr>
          <a:lstStyle/>
          <a:p>
            <a:r>
              <a:rPr lang="en-US" sz="2200" dirty="0"/>
              <a:t>A la fin des 2 </a:t>
            </a:r>
            <a:r>
              <a:rPr lang="en-US" sz="2200" dirty="0" err="1"/>
              <a:t>jours</a:t>
            </a:r>
            <a:r>
              <a:rPr lang="en-US" sz="2200" dirty="0"/>
              <a:t>, les participant(e)s </a:t>
            </a:r>
            <a:r>
              <a:rPr lang="en-US" sz="2200" dirty="0" err="1"/>
              <a:t>auront</a:t>
            </a:r>
            <a:r>
              <a:rPr lang="en-US" sz="2200" dirty="0"/>
              <a:t> :</a:t>
            </a:r>
          </a:p>
          <a:p>
            <a:endParaRPr lang="en-US" sz="2000" dirty="0"/>
          </a:p>
          <a:p>
            <a:r>
              <a:rPr lang="en-US" sz="2000" dirty="0"/>
              <a:t>Une </a:t>
            </a:r>
            <a:r>
              <a:rPr lang="en-US" sz="2000" dirty="0" err="1"/>
              <a:t>compréhension</a:t>
            </a:r>
            <a:r>
              <a:rPr lang="en-US" sz="2000" dirty="0"/>
              <a:t> du </a:t>
            </a:r>
            <a:r>
              <a:rPr lang="en-US" sz="2000" dirty="0" err="1"/>
              <a:t>projet</a:t>
            </a:r>
            <a:r>
              <a:rPr lang="en-US" sz="2000" dirty="0"/>
              <a:t> </a:t>
            </a:r>
            <a:r>
              <a:rPr lang="en-US" sz="2000" dirty="0" err="1"/>
              <a:t>Écoutez</a:t>
            </a:r>
            <a:r>
              <a:rPr lang="en-US" sz="2000" dirty="0"/>
              <a:t> ! et du </a:t>
            </a:r>
            <a:r>
              <a:rPr lang="en-US" sz="2000" dirty="0" err="1"/>
              <a:t>Baromètre</a:t>
            </a:r>
            <a:endParaRPr lang="en-US" sz="2000" dirty="0"/>
          </a:p>
          <a:p>
            <a:r>
              <a:rPr lang="en-US" sz="2000" dirty="0"/>
              <a:t>Une </a:t>
            </a:r>
            <a:r>
              <a:rPr lang="en-US" sz="2000" dirty="0" err="1"/>
              <a:t>compréhension</a:t>
            </a:r>
            <a:r>
              <a:rPr lang="en-US" sz="2000" dirty="0"/>
              <a:t> de </a:t>
            </a:r>
            <a:r>
              <a:rPr lang="en-US" sz="2000" dirty="0" err="1"/>
              <a:t>l'objectif</a:t>
            </a:r>
            <a:r>
              <a:rPr lang="en-US" sz="2000" dirty="0"/>
              <a:t> et de </a:t>
            </a:r>
            <a:r>
              <a:rPr lang="en-US" sz="2000" dirty="0" err="1"/>
              <a:t>l'utilisation</a:t>
            </a:r>
            <a:r>
              <a:rPr lang="en-US" sz="2000" dirty="0"/>
              <a:t> de </a:t>
            </a:r>
            <a:r>
              <a:rPr lang="en-US" sz="2000" dirty="0" err="1"/>
              <a:t>tous</a:t>
            </a:r>
            <a:r>
              <a:rPr lang="en-US" sz="2000" dirty="0"/>
              <a:t> les </a:t>
            </a:r>
            <a:r>
              <a:rPr lang="en-US" sz="2000" dirty="0" err="1"/>
              <a:t>outils</a:t>
            </a:r>
            <a:r>
              <a:rPr lang="en-US" sz="2000" dirty="0"/>
              <a:t> de </a:t>
            </a:r>
            <a:r>
              <a:rPr lang="en-US" sz="2000" dirty="0" err="1"/>
              <a:t>collecte</a:t>
            </a:r>
            <a:r>
              <a:rPr lang="en-US" sz="2000" dirty="0"/>
              <a:t> de </a:t>
            </a:r>
            <a:r>
              <a:rPr lang="en-US" sz="2000" dirty="0" err="1"/>
              <a:t>données</a:t>
            </a:r>
            <a:r>
              <a:rPr lang="en-US" sz="2000" dirty="0"/>
              <a:t> et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compréhension</a:t>
            </a:r>
            <a:r>
              <a:rPr lang="en-US" sz="2000" dirty="0"/>
              <a:t> commune de la </a:t>
            </a:r>
            <a:r>
              <a:rPr lang="en-US" sz="2000" dirty="0" err="1"/>
              <a:t>collecte</a:t>
            </a:r>
            <a:r>
              <a:rPr lang="en-US" sz="2000" dirty="0"/>
              <a:t> de </a:t>
            </a:r>
            <a:r>
              <a:rPr lang="en-US" sz="2000" dirty="0" err="1"/>
              <a:t>données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accord avec les </a:t>
            </a:r>
            <a:r>
              <a:rPr lang="en-US" sz="2000" dirty="0" err="1"/>
              <a:t>principes</a:t>
            </a:r>
            <a:r>
              <a:rPr lang="en-US" sz="2000" dirty="0"/>
              <a:t> </a:t>
            </a:r>
            <a:r>
              <a:rPr lang="en-US" sz="2000" dirty="0" err="1"/>
              <a:t>féministes</a:t>
            </a:r>
            <a:r>
              <a:rPr lang="en-US" sz="2000" dirty="0"/>
              <a:t>.</a:t>
            </a:r>
          </a:p>
          <a:p>
            <a:r>
              <a:rPr lang="en-US" sz="2000" dirty="0"/>
              <a:t>Des accords de </a:t>
            </a:r>
            <a:r>
              <a:rPr lang="en-US" sz="2000" dirty="0" err="1"/>
              <a:t>groupe</a:t>
            </a:r>
            <a:r>
              <a:rPr lang="en-US" sz="2000" dirty="0"/>
              <a:t> sur les </a:t>
            </a:r>
            <a:r>
              <a:rPr lang="en-US" sz="2000" dirty="0" err="1"/>
              <a:t>rôles</a:t>
            </a:r>
            <a:r>
              <a:rPr lang="en-US" sz="2000" dirty="0"/>
              <a:t>, les </a:t>
            </a:r>
            <a:r>
              <a:rPr lang="en-US" sz="2000" dirty="0" err="1"/>
              <a:t>responsabilités</a:t>
            </a:r>
            <a:r>
              <a:rPr lang="en-US" sz="2000" dirty="0"/>
              <a:t>, la </a:t>
            </a:r>
            <a:r>
              <a:rPr lang="en-US" sz="2000" dirty="0" err="1"/>
              <a:t>sûreté</a:t>
            </a:r>
            <a:r>
              <a:rPr lang="en-US" sz="2000" dirty="0"/>
              <a:t>, la </a:t>
            </a:r>
            <a:r>
              <a:rPr lang="en-US" sz="2000" dirty="0" err="1"/>
              <a:t>sécurité</a:t>
            </a:r>
            <a:r>
              <a:rPr lang="en-US" sz="2000" dirty="0"/>
              <a:t> et les </a:t>
            </a:r>
            <a:r>
              <a:rPr lang="en-US" sz="2000" dirty="0" err="1"/>
              <a:t>pratiques</a:t>
            </a:r>
            <a:r>
              <a:rPr lang="en-US" sz="2000" dirty="0"/>
              <a:t> </a:t>
            </a:r>
            <a:r>
              <a:rPr lang="en-US" sz="2000" dirty="0" err="1"/>
              <a:t>exemplaires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9022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D38A-797B-D142-BF93-C6D3B2AF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Aperçu</a:t>
            </a:r>
            <a:r>
              <a:rPr lang="en-US" dirty="0"/>
              <a:t> :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16667-33D2-B749-B5BB-D98EFAF92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424" y="2099734"/>
            <a:ext cx="10554574" cy="4130540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dirty="0" err="1"/>
              <a:t>Qu’est-ce</a:t>
            </a:r>
            <a:r>
              <a:rPr lang="en-US" dirty="0"/>
              <a:t> que le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Écoutez</a:t>
            </a:r>
            <a:r>
              <a:rPr lang="en-US" dirty="0"/>
              <a:t>! et le </a:t>
            </a:r>
            <a:r>
              <a:rPr lang="en-US" dirty="0" err="1"/>
              <a:t>Baromètre</a:t>
            </a:r>
            <a:r>
              <a:rPr lang="en-US" dirty="0"/>
              <a:t> ? </a:t>
            </a:r>
          </a:p>
          <a:p>
            <a:pPr>
              <a:buFont typeface="+mj-lt"/>
              <a:buAutoNum type="arabicPeriod"/>
            </a:pPr>
            <a:r>
              <a:rPr lang="en-US" dirty="0" err="1"/>
              <a:t>Révision</a:t>
            </a:r>
            <a:r>
              <a:rPr lang="en-US" dirty="0"/>
              <a:t> des concepts </a:t>
            </a:r>
            <a:r>
              <a:rPr lang="en-US" dirty="0" err="1"/>
              <a:t>fondamentaux</a:t>
            </a:r>
            <a:r>
              <a:rPr lang="en-US" dirty="0"/>
              <a:t> de la violence </a:t>
            </a:r>
            <a:r>
              <a:rPr lang="en-US" dirty="0" err="1"/>
              <a:t>basée</a:t>
            </a:r>
            <a:r>
              <a:rPr lang="en-US" dirty="0"/>
              <a:t> sur le genre (VBG), des </a:t>
            </a:r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r>
              <a:rPr lang="en-US" dirty="0"/>
              <a:t> et du </a:t>
            </a:r>
            <a:r>
              <a:rPr lang="en-US" dirty="0" err="1"/>
              <a:t>soutien</a:t>
            </a:r>
            <a:r>
              <a:rPr lang="en-US" dirty="0"/>
              <a:t> </a:t>
            </a:r>
            <a:r>
              <a:rPr lang="en-US" dirty="0" err="1"/>
              <a:t>centré</a:t>
            </a:r>
            <a:r>
              <a:rPr lang="en-US" dirty="0"/>
              <a:t> sur les </a:t>
            </a:r>
            <a:r>
              <a:rPr lang="en-US" dirty="0" err="1"/>
              <a:t>survivantes</a:t>
            </a:r>
            <a:r>
              <a:rPr lang="en-US" dirty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err="1"/>
              <a:t>Terminologie</a:t>
            </a:r>
            <a:r>
              <a:rPr lang="en-US" dirty="0"/>
              <a:t> et </a:t>
            </a:r>
            <a:r>
              <a:rPr lang="en-US" dirty="0" err="1"/>
              <a:t>langage</a:t>
            </a:r>
            <a:r>
              <a:rPr lang="en-US" dirty="0"/>
              <a:t> </a:t>
            </a:r>
          </a:p>
          <a:p>
            <a:pPr>
              <a:buFont typeface="+mj-lt"/>
              <a:buAutoNum type="arabicPeriod"/>
            </a:pPr>
            <a:r>
              <a:rPr lang="en-US" dirty="0"/>
              <a:t>Les bases de la </a:t>
            </a:r>
            <a:r>
              <a:rPr lang="en-US" dirty="0" err="1"/>
              <a:t>collecte</a:t>
            </a:r>
            <a:r>
              <a:rPr lang="en-US" dirty="0"/>
              <a:t> </a:t>
            </a:r>
            <a:r>
              <a:rPr lang="en-US" dirty="0" err="1"/>
              <a:t>féministe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r>
              <a:rPr lang="en-US" dirty="0"/>
              <a:t> </a:t>
            </a:r>
          </a:p>
          <a:p>
            <a:pPr>
              <a:buFont typeface="+mj-lt"/>
              <a:buAutoNum type="arabicPeriod"/>
            </a:pP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r>
              <a:rPr lang="en-US" dirty="0"/>
              <a:t> : </a:t>
            </a:r>
            <a:r>
              <a:rPr lang="en-US" dirty="0" err="1"/>
              <a:t>révision</a:t>
            </a:r>
            <a:r>
              <a:rPr lang="en-US" dirty="0"/>
              <a:t> et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r>
              <a:rPr lang="en-US" dirty="0"/>
              <a:t> des </a:t>
            </a:r>
            <a:r>
              <a:rPr lang="en-US" dirty="0" err="1"/>
              <a:t>outils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 err="1"/>
              <a:t>Considérations</a:t>
            </a:r>
            <a:r>
              <a:rPr lang="en-US" dirty="0"/>
              <a:t> </a:t>
            </a:r>
            <a:r>
              <a:rPr lang="en-US" dirty="0" err="1"/>
              <a:t>éthiques</a:t>
            </a:r>
            <a:r>
              <a:rPr lang="en-US" dirty="0"/>
              <a:t> et de </a:t>
            </a:r>
            <a:r>
              <a:rPr lang="en-US" dirty="0" err="1"/>
              <a:t>sûreté</a:t>
            </a:r>
            <a:r>
              <a:rPr lang="en-US" dirty="0"/>
              <a:t> et </a:t>
            </a:r>
            <a:r>
              <a:rPr lang="en-US" dirty="0" err="1"/>
              <a:t>sécurité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 err="1"/>
              <a:t>Rôles</a:t>
            </a:r>
            <a:r>
              <a:rPr lang="en-US" dirty="0"/>
              <a:t> et </a:t>
            </a:r>
            <a:r>
              <a:rPr lang="en-US" dirty="0" err="1"/>
              <a:t>responsabilités</a:t>
            </a:r>
            <a:r>
              <a:rPr lang="en-US" dirty="0"/>
              <a:t> de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membre</a:t>
            </a:r>
            <a:r>
              <a:rPr lang="en-US" dirty="0"/>
              <a:t> de </a:t>
            </a:r>
            <a:r>
              <a:rPr lang="en-US" dirty="0" err="1"/>
              <a:t>l'équipe</a:t>
            </a:r>
            <a:r>
              <a:rPr lang="en-US" dirty="0"/>
              <a:t> </a:t>
            </a:r>
            <a:r>
              <a:rPr lang="en-US" dirty="0" err="1"/>
              <a:t>Baromètre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Accords de </a:t>
            </a:r>
            <a:r>
              <a:rPr lang="en-US" dirty="0" err="1"/>
              <a:t>groupe</a:t>
            </a:r>
            <a:r>
              <a:rPr lang="en-US" dirty="0"/>
              <a:t> et code de </a:t>
            </a:r>
            <a:r>
              <a:rPr lang="en-US" dirty="0" err="1"/>
              <a:t>conduite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 err="1"/>
              <a:t>Révision</a:t>
            </a:r>
            <a:r>
              <a:rPr lang="en-US" dirty="0"/>
              <a:t> des </a:t>
            </a:r>
            <a:r>
              <a:rPr lang="en-US" dirty="0" err="1"/>
              <a:t>voies</a:t>
            </a:r>
            <a:r>
              <a:rPr lang="en-US" dirty="0"/>
              <a:t> de </a:t>
            </a:r>
            <a:r>
              <a:rPr lang="en-US" dirty="0" err="1"/>
              <a:t>référencement</a:t>
            </a:r>
            <a:r>
              <a:rPr lang="en-US" dirty="0"/>
              <a:t> et des contacts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matière</a:t>
            </a:r>
            <a:r>
              <a:rPr lang="en-US" dirty="0"/>
              <a:t> de VBG</a:t>
            </a:r>
          </a:p>
          <a:p>
            <a:pPr>
              <a:buFont typeface="+mj-lt"/>
              <a:buAutoNum type="arabicPeriod"/>
            </a:pPr>
            <a:r>
              <a:rPr lang="en-US" dirty="0" err="1"/>
              <a:t>Révision</a:t>
            </a:r>
            <a:r>
              <a:rPr lang="en-US" dirty="0"/>
              <a:t> des </a:t>
            </a:r>
            <a:r>
              <a:rPr lang="en-US" dirty="0" err="1"/>
              <a:t>principaux</a:t>
            </a:r>
            <a:r>
              <a:rPr lang="en-US" dirty="0"/>
              <a:t> documents </a:t>
            </a:r>
            <a:r>
              <a:rPr lang="en-US" dirty="0" err="1"/>
              <a:t>humanitaires</a:t>
            </a:r>
            <a:endParaRPr lang="en-US" dirty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E0C4-F8B5-BA44-BDBA-638944E1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Qu’est-ce</a:t>
            </a:r>
            <a:r>
              <a:rPr lang="en-US" dirty="0"/>
              <a:t> que le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Écoutez</a:t>
            </a:r>
            <a:r>
              <a:rPr lang="en-US" dirty="0"/>
              <a:t> ! et le </a:t>
            </a:r>
            <a:r>
              <a:rPr lang="en-US" dirty="0" err="1"/>
              <a:t>Baromètre</a:t>
            </a:r>
            <a:r>
              <a:rPr lang="en-US" dirty="0"/>
              <a:t> 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08178-0AEA-A34E-8D4C-093CE83F9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80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3351-3DD1-C644-9942-99B8D8B4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Aperçu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56ED-B663-B148-B837-55631DF50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Le </a:t>
            </a:r>
            <a:r>
              <a:rPr lang="en-US" sz="2000" dirty="0" err="1"/>
              <a:t>projet</a:t>
            </a:r>
            <a:r>
              <a:rPr lang="en-US" sz="2000" dirty="0"/>
              <a:t> </a:t>
            </a:r>
            <a:r>
              <a:rPr lang="en-US" sz="2000" dirty="0" err="1"/>
              <a:t>Écoutez</a:t>
            </a:r>
            <a:r>
              <a:rPr lang="en-US" sz="2000" dirty="0"/>
              <a:t> ! </a:t>
            </a:r>
          </a:p>
          <a:p>
            <a:r>
              <a:rPr lang="en-US" sz="2000" dirty="0" err="1"/>
              <a:t>Baromètre</a:t>
            </a:r>
            <a:r>
              <a:rPr lang="en-US" sz="2000" dirty="0"/>
              <a:t> : </a:t>
            </a:r>
            <a:r>
              <a:rPr lang="en-US" sz="2000" dirty="0" err="1"/>
              <a:t>Qu'est-ce</a:t>
            </a:r>
            <a:r>
              <a:rPr lang="en-US" sz="2000" dirty="0"/>
              <a:t> que </a:t>
            </a:r>
            <a:r>
              <a:rPr lang="en-US" sz="2000" dirty="0" err="1"/>
              <a:t>c'est</a:t>
            </a:r>
            <a:r>
              <a:rPr lang="en-US" sz="2000" dirty="0"/>
              <a:t> ? </a:t>
            </a:r>
            <a:r>
              <a:rPr lang="en-US" sz="2000" dirty="0" err="1"/>
              <a:t>Quel</a:t>
            </a:r>
            <a:r>
              <a:rPr lang="en-US" sz="2000" dirty="0"/>
              <a:t> </a:t>
            </a:r>
            <a:r>
              <a:rPr lang="en-US" sz="2000" dirty="0" err="1"/>
              <a:t>est</a:t>
            </a:r>
            <a:r>
              <a:rPr lang="en-US" sz="2000" dirty="0"/>
              <a:t> son but ?</a:t>
            </a:r>
          </a:p>
          <a:p>
            <a:r>
              <a:rPr lang="en-US" sz="2000" dirty="0" err="1"/>
              <a:t>Normes</a:t>
            </a:r>
            <a:r>
              <a:rPr lang="en-US" sz="2000" dirty="0"/>
              <a:t> </a:t>
            </a:r>
            <a:r>
              <a:rPr lang="en-US" sz="2000" dirty="0" err="1"/>
              <a:t>minimales</a:t>
            </a:r>
            <a:r>
              <a:rPr lang="en-US" sz="2000" dirty="0"/>
              <a:t> qui </a:t>
            </a:r>
            <a:r>
              <a:rPr lang="en-US" sz="2000" dirty="0" err="1"/>
              <a:t>ont</a:t>
            </a:r>
            <a:r>
              <a:rPr lang="en-US" sz="2000" dirty="0"/>
              <a:t> </a:t>
            </a:r>
            <a:r>
              <a:rPr lang="en-US" sz="2000" dirty="0" err="1"/>
              <a:t>guidé</a:t>
            </a:r>
            <a:r>
              <a:rPr lang="en-US" sz="2000" dirty="0"/>
              <a:t> </a:t>
            </a:r>
            <a:r>
              <a:rPr lang="en-US" sz="2000" dirty="0" err="1"/>
              <a:t>l'élaboration</a:t>
            </a:r>
            <a:r>
              <a:rPr lang="en-US" sz="2000" dirty="0"/>
              <a:t> du </a:t>
            </a:r>
            <a:r>
              <a:rPr lang="en-US" sz="2000" dirty="0" err="1"/>
              <a:t>Baromètre</a:t>
            </a:r>
            <a:endParaRPr lang="en-US" sz="2000" dirty="0"/>
          </a:p>
          <a:p>
            <a:r>
              <a:rPr lang="en-US" sz="2000" dirty="0" err="1"/>
              <a:t>Théorie</a:t>
            </a:r>
            <a:r>
              <a:rPr lang="en-US" sz="2000" dirty="0"/>
              <a:t> du </a:t>
            </a:r>
            <a:r>
              <a:rPr lang="en-US" sz="2000" dirty="0" err="1"/>
              <a:t>changement</a:t>
            </a:r>
            <a:endParaRPr lang="en-US" sz="2000" dirty="0"/>
          </a:p>
          <a:p>
            <a:r>
              <a:rPr lang="en-US" sz="2000" dirty="0" err="1"/>
              <a:t>À</a:t>
            </a:r>
            <a:r>
              <a:rPr lang="en-US" sz="2000" dirty="0"/>
              <a:t> qui </a:t>
            </a:r>
            <a:r>
              <a:rPr lang="en-US" sz="2000" dirty="0" err="1"/>
              <a:t>s'adresse</a:t>
            </a:r>
            <a:r>
              <a:rPr lang="en-US" sz="2000" dirty="0"/>
              <a:t> le </a:t>
            </a:r>
            <a:r>
              <a:rPr lang="en-US" sz="2000" dirty="0" err="1"/>
              <a:t>Baromètre</a:t>
            </a:r>
            <a:r>
              <a:rPr lang="en-US" sz="2000" dirty="0"/>
              <a:t> et </a:t>
            </a:r>
            <a:r>
              <a:rPr lang="en-US" sz="2000" dirty="0" err="1"/>
              <a:t>quand</a:t>
            </a:r>
            <a:r>
              <a:rPr lang="en-US" sz="2000" dirty="0"/>
              <a:t> </a:t>
            </a:r>
            <a:r>
              <a:rPr lang="en-US" sz="2000" dirty="0" err="1"/>
              <a:t>l'utilise</a:t>
            </a:r>
            <a:r>
              <a:rPr lang="en-US" sz="2000" dirty="0"/>
              <a:t>-t-on ?</a:t>
            </a:r>
          </a:p>
          <a:p>
            <a:r>
              <a:rPr lang="en-US" sz="2000" dirty="0"/>
              <a:t>Comment </a:t>
            </a:r>
            <a:r>
              <a:rPr lang="en-US" sz="2000" dirty="0" err="1"/>
              <a:t>mesurer</a:t>
            </a:r>
            <a:r>
              <a:rPr lang="en-US" sz="2000" dirty="0"/>
              <a:t>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réponse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l'aide</a:t>
            </a:r>
            <a:r>
              <a:rPr lang="en-US" sz="2000" dirty="0"/>
              <a:t> du </a:t>
            </a:r>
            <a:r>
              <a:rPr lang="en-US" sz="2000" dirty="0" err="1"/>
              <a:t>Baromètre</a:t>
            </a:r>
            <a:r>
              <a:rPr lang="en-US" sz="20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31598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F940-A325-634E-B6C5-036909ED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Historique</a:t>
            </a:r>
            <a:r>
              <a:rPr lang="en-US" dirty="0"/>
              <a:t> du </a:t>
            </a:r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Écoutez</a:t>
            </a:r>
            <a:r>
              <a:rPr lang="en-US" dirty="0"/>
              <a:t>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43F33-B441-4D48-B770-93DC68244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191110"/>
            <a:ext cx="10757937" cy="3840217"/>
          </a:xfrm>
        </p:spPr>
        <p:txBody>
          <a:bodyPr>
            <a:normAutofit fontScale="92500" lnSpcReduction="20000"/>
          </a:bodyPr>
          <a:lstStyle/>
          <a:p>
            <a:pPr eaLnBrk="0" fontAlgn="base" hangingPunct="0"/>
            <a:r>
              <a:rPr lang="en-US" sz="2000" b="1" dirty="0"/>
              <a:t>Objectif du </a:t>
            </a:r>
            <a:r>
              <a:rPr lang="en-US" sz="2000" b="1" dirty="0" err="1"/>
              <a:t>projet</a:t>
            </a:r>
            <a:r>
              <a:rPr lang="en-US" sz="2000" b="1" dirty="0"/>
              <a:t> </a:t>
            </a:r>
            <a:r>
              <a:rPr lang="en-US" sz="2000" dirty="0"/>
              <a:t>: Amplifier la </a:t>
            </a:r>
            <a:r>
              <a:rPr lang="en-US" sz="2000" dirty="0" err="1"/>
              <a:t>voix</a:t>
            </a:r>
            <a:r>
              <a:rPr lang="en-US" sz="2000" dirty="0"/>
              <a:t> et le </a:t>
            </a:r>
            <a:r>
              <a:rPr lang="en-US" sz="2000" dirty="0" err="1"/>
              <a:t>pouvoir</a:t>
            </a:r>
            <a:r>
              <a:rPr lang="en-US" sz="2000" dirty="0"/>
              <a:t> des femmes et des </a:t>
            </a:r>
            <a:r>
              <a:rPr lang="en-US" sz="2000" dirty="0" err="1"/>
              <a:t>filles</a:t>
            </a:r>
            <a:r>
              <a:rPr lang="en-US" sz="2000" dirty="0"/>
              <a:t> </a:t>
            </a:r>
            <a:r>
              <a:rPr lang="en-US" sz="2000" dirty="0" err="1"/>
              <a:t>réfugiées</a:t>
            </a:r>
            <a:r>
              <a:rPr lang="en-US" sz="2000" dirty="0"/>
              <a:t> et issues des </a:t>
            </a:r>
            <a:r>
              <a:rPr lang="en-US" sz="2000" dirty="0" err="1"/>
              <a:t>communautés</a:t>
            </a:r>
            <a:r>
              <a:rPr lang="en-US" sz="2000" dirty="0"/>
              <a:t> </a:t>
            </a:r>
            <a:r>
              <a:rPr lang="en-US" sz="2000" dirty="0" err="1"/>
              <a:t>d'accueil</a:t>
            </a:r>
            <a:r>
              <a:rPr lang="en-US" sz="2000" dirty="0"/>
              <a:t> pour </a:t>
            </a:r>
            <a:r>
              <a:rPr lang="en-US" sz="2000" dirty="0" err="1"/>
              <a:t>catalyser</a:t>
            </a:r>
            <a:r>
              <a:rPr lang="en-US" sz="2000" dirty="0"/>
              <a:t> les </a:t>
            </a:r>
            <a:r>
              <a:rPr lang="en-US" sz="2000" dirty="0" err="1"/>
              <a:t>réformes</a:t>
            </a:r>
            <a:r>
              <a:rPr lang="en-US" sz="2000" dirty="0"/>
              <a:t> </a:t>
            </a:r>
            <a:r>
              <a:rPr lang="en-US" sz="2000" dirty="0" err="1"/>
              <a:t>institutionnelles</a:t>
            </a:r>
            <a:r>
              <a:rPr lang="en-US" sz="2000" dirty="0"/>
              <a:t>, </a:t>
            </a:r>
            <a:r>
              <a:rPr lang="en-US" sz="2000" dirty="0" err="1"/>
              <a:t>l'action</a:t>
            </a:r>
            <a:r>
              <a:rPr lang="en-US" sz="2000" dirty="0"/>
              <a:t> </a:t>
            </a:r>
            <a:r>
              <a:rPr lang="en-US" sz="2000" dirty="0" err="1"/>
              <a:t>interorganisations</a:t>
            </a:r>
            <a:r>
              <a:rPr lang="en-US" sz="2000" dirty="0"/>
              <a:t> et </a:t>
            </a:r>
            <a:r>
              <a:rPr lang="en-US" sz="2000" dirty="0" err="1"/>
              <a:t>l'augmentation</a:t>
            </a:r>
            <a:r>
              <a:rPr lang="en-US" sz="2000" dirty="0"/>
              <a:t> des </a:t>
            </a:r>
            <a:r>
              <a:rPr lang="en-US" sz="2000" dirty="0" err="1"/>
              <a:t>ressources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le but de </a:t>
            </a:r>
            <a:r>
              <a:rPr lang="en-US" sz="2000" dirty="0" err="1"/>
              <a:t>réduire</a:t>
            </a:r>
            <a:r>
              <a:rPr lang="en-US" sz="2000" dirty="0"/>
              <a:t> le </a:t>
            </a:r>
            <a:r>
              <a:rPr lang="en-US" sz="2000" dirty="0" err="1"/>
              <a:t>harcèlement</a:t>
            </a:r>
            <a:r>
              <a:rPr lang="en-US" sz="2000" dirty="0"/>
              <a:t>, </a:t>
            </a:r>
            <a:r>
              <a:rPr lang="en-US" sz="2000" dirty="0" err="1"/>
              <a:t>l'exploitation</a:t>
            </a:r>
            <a:r>
              <a:rPr lang="en-US" sz="2000" dirty="0"/>
              <a:t> et les </a:t>
            </a:r>
            <a:r>
              <a:rPr lang="en-US" sz="2000" dirty="0" err="1"/>
              <a:t>abus</a:t>
            </a:r>
            <a:r>
              <a:rPr lang="en-US" sz="2000" dirty="0"/>
              <a:t> </a:t>
            </a:r>
            <a:r>
              <a:rPr lang="en-US" sz="2000" dirty="0" err="1"/>
              <a:t>sexuels</a:t>
            </a:r>
            <a:r>
              <a:rPr lang="en-US" sz="2000" dirty="0"/>
              <a:t> (HEAS) des femmes et des </a:t>
            </a:r>
            <a:r>
              <a:rPr lang="en-US" sz="2000" dirty="0" err="1"/>
              <a:t>filles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les </a:t>
            </a:r>
            <a:r>
              <a:rPr lang="en-US" sz="2000" dirty="0" err="1"/>
              <a:t>contextes</a:t>
            </a:r>
            <a:r>
              <a:rPr lang="en-US" sz="2000" dirty="0"/>
              <a:t> </a:t>
            </a:r>
            <a:r>
              <a:rPr lang="en-US" sz="2000" dirty="0" err="1"/>
              <a:t>humanitaires</a:t>
            </a:r>
            <a:r>
              <a:rPr lang="en-US" sz="2000" dirty="0"/>
              <a:t>.</a:t>
            </a:r>
            <a:endParaRPr lang="en-US" sz="2000" dirty="0">
              <a:highlight>
                <a:srgbClr val="808000"/>
              </a:highlight>
            </a:endParaRPr>
          </a:p>
          <a:p>
            <a:pPr eaLnBrk="0" fontAlgn="base" hangingPunct="0"/>
            <a:r>
              <a:rPr lang="en-US" sz="2000" dirty="0" err="1"/>
              <a:t>Écoutez</a:t>
            </a:r>
            <a:r>
              <a:rPr lang="en-US" sz="2000" dirty="0"/>
              <a:t> ! a </a:t>
            </a:r>
            <a:r>
              <a:rPr lang="en-US" sz="2000" dirty="0" err="1"/>
              <a:t>été</a:t>
            </a:r>
            <a:r>
              <a:rPr lang="en-US" sz="2000" dirty="0"/>
              <a:t> mis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œuvre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</a:t>
            </a:r>
            <a:r>
              <a:rPr lang="en-US" sz="2000" dirty="0" err="1"/>
              <a:t>différents</a:t>
            </a:r>
            <a:r>
              <a:rPr lang="en-US" sz="2000" dirty="0"/>
              <a:t> </a:t>
            </a:r>
            <a:r>
              <a:rPr lang="en-US" sz="2000" dirty="0" err="1"/>
              <a:t>contextes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collaboration avec des </a:t>
            </a:r>
            <a:r>
              <a:rPr lang="en-US" sz="2000" dirty="0" err="1"/>
              <a:t>organisations</a:t>
            </a:r>
            <a:r>
              <a:rPr lang="en-US" sz="2000" dirty="0"/>
              <a:t> de </a:t>
            </a:r>
            <a:r>
              <a:rPr lang="en-US" sz="2000" dirty="0" err="1"/>
              <a:t>défense</a:t>
            </a:r>
            <a:r>
              <a:rPr lang="en-US" sz="2000" dirty="0"/>
              <a:t> des droits des femmes </a:t>
            </a:r>
            <a:r>
              <a:rPr lang="en-US" sz="2000" dirty="0" err="1"/>
              <a:t>dans</a:t>
            </a:r>
            <a:r>
              <a:rPr lang="en-US" sz="2000" dirty="0"/>
              <a:t> le cadre de trois </a:t>
            </a:r>
            <a:r>
              <a:rPr lang="en-US" sz="2000" dirty="0" err="1"/>
              <a:t>objectifs</a:t>
            </a:r>
            <a:r>
              <a:rPr lang="en-US" sz="2000" dirty="0"/>
              <a:t>.</a:t>
            </a:r>
            <a:endParaRPr lang="en-US" sz="2000" dirty="0">
              <a:highlight>
                <a:srgbClr val="808000"/>
              </a:highlight>
            </a:endParaRPr>
          </a:p>
          <a:p>
            <a:pPr eaLnBrk="0" fontAlgn="base" hangingPunct="0"/>
            <a:r>
              <a:rPr lang="en-US" sz="2000" dirty="0" err="1"/>
              <a:t>Dans</a:t>
            </a:r>
            <a:r>
              <a:rPr lang="en-US" sz="2000" dirty="0"/>
              <a:t> le cadre de </a:t>
            </a:r>
            <a:r>
              <a:rPr lang="en-US" sz="2000" dirty="0" err="1"/>
              <a:t>l'objectif</a:t>
            </a:r>
            <a:r>
              <a:rPr lang="en-US" sz="2000" dirty="0"/>
              <a:t> 1, </a:t>
            </a:r>
            <a:r>
              <a:rPr lang="en-US" sz="2000" dirty="0" err="1"/>
              <a:t>Écoutez</a:t>
            </a:r>
            <a:r>
              <a:rPr lang="en-US" sz="2000" dirty="0"/>
              <a:t> ! vise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établir</a:t>
            </a:r>
            <a:r>
              <a:rPr lang="en-US" sz="2000" dirty="0"/>
              <a:t> un </a:t>
            </a:r>
            <a:r>
              <a:rPr lang="en-US" sz="2000" dirty="0" err="1"/>
              <a:t>indice</a:t>
            </a:r>
            <a:r>
              <a:rPr lang="en-US" sz="2000" dirty="0"/>
              <a:t> </a:t>
            </a:r>
            <a:r>
              <a:rPr lang="en-US" sz="2000" dirty="0" err="1"/>
              <a:t>permettant</a:t>
            </a:r>
            <a:r>
              <a:rPr lang="en-US" sz="2000" dirty="0"/>
              <a:t> de </a:t>
            </a:r>
            <a:r>
              <a:rPr lang="en-US" sz="2000" dirty="0" err="1"/>
              <a:t>mesurer</a:t>
            </a:r>
            <a:r>
              <a:rPr lang="en-US" sz="2000" dirty="0"/>
              <a:t> les actions de </a:t>
            </a:r>
            <a:r>
              <a:rPr lang="en-US" sz="2000" dirty="0" err="1"/>
              <a:t>prévention</a:t>
            </a:r>
            <a:r>
              <a:rPr lang="en-US" sz="2000" dirty="0"/>
              <a:t> et de </a:t>
            </a:r>
            <a:r>
              <a:rPr lang="en-US" sz="2000" dirty="0" err="1"/>
              <a:t>réponse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la VBG et au HEAS </a:t>
            </a:r>
            <a:r>
              <a:rPr lang="en-US" sz="2000" dirty="0" err="1"/>
              <a:t>dans</a:t>
            </a:r>
            <a:r>
              <a:rPr lang="en-US" sz="2000" dirty="0"/>
              <a:t> les </a:t>
            </a:r>
            <a:r>
              <a:rPr lang="en-US" sz="2000" dirty="0" err="1"/>
              <a:t>contextes</a:t>
            </a:r>
            <a:r>
              <a:rPr lang="en-US" sz="2000" dirty="0"/>
              <a:t> </a:t>
            </a:r>
            <a:r>
              <a:rPr lang="en-US" sz="2000" dirty="0" err="1"/>
              <a:t>humanitaires</a:t>
            </a:r>
            <a:r>
              <a:rPr lang="en-US" sz="2000" dirty="0"/>
              <a:t>.</a:t>
            </a:r>
          </a:p>
          <a:p>
            <a:pPr eaLnBrk="0" fontAlgn="base" hangingPunct="0"/>
            <a:r>
              <a:rPr lang="en-US" sz="2000" dirty="0" err="1"/>
              <a:t>Écoutez</a:t>
            </a:r>
            <a:r>
              <a:rPr lang="en-US" sz="2000" dirty="0"/>
              <a:t> !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guidé</a:t>
            </a:r>
            <a:r>
              <a:rPr lang="en-US" sz="2000" dirty="0"/>
              <a:t> par des </a:t>
            </a:r>
            <a:r>
              <a:rPr lang="en-US" sz="2000" dirty="0" err="1"/>
              <a:t>principes</a:t>
            </a:r>
            <a:r>
              <a:rPr lang="en-US" sz="2000" dirty="0"/>
              <a:t> </a:t>
            </a:r>
            <a:r>
              <a:rPr lang="en-US" sz="2000" dirty="0" err="1"/>
              <a:t>féministes</a:t>
            </a:r>
            <a:r>
              <a:rPr lang="en-US" sz="2000" dirty="0"/>
              <a:t>, </a:t>
            </a:r>
            <a:r>
              <a:rPr lang="en-US" sz="2000" dirty="0" err="1"/>
              <a:t>notamment</a:t>
            </a:r>
            <a:r>
              <a:rPr lang="en-US" sz="2000" dirty="0"/>
              <a:t> la conviction que le </a:t>
            </a:r>
            <a:r>
              <a:rPr lang="en-US" sz="2000" dirty="0" err="1"/>
              <a:t>système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 </a:t>
            </a:r>
            <a:r>
              <a:rPr lang="en-US" sz="2000" dirty="0" err="1"/>
              <a:t>doit</a:t>
            </a:r>
            <a:r>
              <a:rPr lang="en-US" sz="2000" dirty="0"/>
              <a:t> se transformer </a:t>
            </a:r>
            <a:r>
              <a:rPr lang="en-US" sz="2000" dirty="0" err="1"/>
              <a:t>fondamentalement</a:t>
            </a:r>
            <a:r>
              <a:rPr lang="en-US" sz="2000" dirty="0"/>
              <a:t> pour </a:t>
            </a:r>
            <a:r>
              <a:rPr lang="en-US" sz="2000" dirty="0" err="1"/>
              <a:t>véritablement</a:t>
            </a:r>
            <a:r>
              <a:rPr lang="en-US" sz="2000" dirty="0"/>
              <a:t> </a:t>
            </a:r>
            <a:r>
              <a:rPr lang="en-US" sz="2000" dirty="0" err="1"/>
              <a:t>prévenir</a:t>
            </a:r>
            <a:r>
              <a:rPr lang="en-US" sz="2000" dirty="0"/>
              <a:t> le HEAS des femmes et des </a:t>
            </a:r>
            <a:r>
              <a:rPr lang="en-US" sz="2000" dirty="0" err="1"/>
              <a:t>filles</a:t>
            </a:r>
            <a:r>
              <a:rPr lang="en-US" sz="2000" dirty="0"/>
              <a:t> </a:t>
            </a:r>
            <a:r>
              <a:rPr lang="en-US" sz="2000" dirty="0" err="1"/>
              <a:t>affectées</a:t>
            </a:r>
            <a:r>
              <a:rPr lang="en-US" sz="2000" dirty="0"/>
              <a:t> par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crise</a:t>
            </a:r>
            <a:r>
              <a:rPr lang="en-US" sz="2000" dirty="0"/>
              <a:t> et des femmes </a:t>
            </a:r>
            <a:r>
              <a:rPr lang="en-US" sz="2000" dirty="0" err="1"/>
              <a:t>travaillant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les situations </a:t>
            </a:r>
            <a:r>
              <a:rPr lang="en-US" sz="2000" dirty="0" err="1"/>
              <a:t>d'urgence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0732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FC38F-CA95-DE44-8761-D86FE7FB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 </a:t>
            </a:r>
            <a:r>
              <a:rPr lang="en-US" dirty="0" err="1"/>
              <a:t>Baromètre</a:t>
            </a:r>
            <a:r>
              <a:rPr lang="en-US" dirty="0"/>
              <a:t> </a:t>
            </a:r>
            <a:r>
              <a:rPr lang="en-US" dirty="0" err="1"/>
              <a:t>Écoutez</a:t>
            </a:r>
            <a:r>
              <a:rPr lang="en-US" dirty="0"/>
              <a:t> 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B10C5-E474-3343-9C7E-B0B708111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47370"/>
            <a:ext cx="10554574" cy="3636511"/>
          </a:xfrm>
        </p:spPr>
        <p:txBody>
          <a:bodyPr>
            <a:normAutofit/>
          </a:bodyPr>
          <a:lstStyle/>
          <a:p>
            <a:r>
              <a:rPr lang="en-GB" b="1" dirty="0"/>
              <a:t>Un </a:t>
            </a:r>
            <a:r>
              <a:rPr lang="en-GB" b="1" dirty="0" err="1"/>
              <a:t>outil</a:t>
            </a:r>
            <a:r>
              <a:rPr lang="en-GB" b="1" dirty="0"/>
              <a:t> de planification et </a:t>
            </a:r>
            <a:r>
              <a:rPr lang="en-GB" b="1" dirty="0" err="1"/>
              <a:t>d'évaluation</a:t>
            </a:r>
            <a:r>
              <a:rPr lang="en-GB" b="1" dirty="0"/>
              <a:t> </a:t>
            </a:r>
            <a:r>
              <a:rPr lang="en-GB" dirty="0"/>
              <a:t>qui examine les </a:t>
            </a:r>
            <a:r>
              <a:rPr lang="en-GB" dirty="0" err="1"/>
              <a:t>expériences</a:t>
            </a:r>
            <a:r>
              <a:rPr lang="en-GB" dirty="0"/>
              <a:t> </a:t>
            </a:r>
            <a:r>
              <a:rPr lang="en-GB" dirty="0" err="1"/>
              <a:t>vécues</a:t>
            </a:r>
            <a:r>
              <a:rPr lang="en-GB" dirty="0"/>
              <a:t> par les femmes et les </a:t>
            </a:r>
            <a:r>
              <a:rPr lang="en-GB" dirty="0" err="1"/>
              <a:t>filles</a:t>
            </a:r>
            <a:r>
              <a:rPr lang="en-GB" dirty="0"/>
              <a:t> </a:t>
            </a:r>
            <a:r>
              <a:rPr lang="en-GB" dirty="0" err="1"/>
              <a:t>afin</a:t>
            </a:r>
            <a:r>
              <a:rPr lang="en-GB" dirty="0"/>
              <a:t> de </a:t>
            </a:r>
            <a:r>
              <a:rPr lang="en-GB" dirty="0" err="1"/>
              <a:t>déterminer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l'environnement</a:t>
            </a:r>
            <a:r>
              <a:rPr lang="en-GB" dirty="0"/>
              <a:t> </a:t>
            </a:r>
            <a:r>
              <a:rPr lang="en-GB" dirty="0" err="1"/>
              <a:t>d'une</a:t>
            </a:r>
            <a:r>
              <a:rPr lang="en-GB" dirty="0"/>
              <a:t> intervention </a:t>
            </a:r>
            <a:r>
              <a:rPr lang="en-GB" dirty="0" err="1"/>
              <a:t>d'urgence</a:t>
            </a:r>
            <a:r>
              <a:rPr lang="en-GB" dirty="0"/>
              <a:t> </a:t>
            </a:r>
            <a:r>
              <a:rPr lang="en-GB" dirty="0" err="1"/>
              <a:t>humanitaire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capable de </a:t>
            </a:r>
            <a:r>
              <a:rPr lang="en-GB" dirty="0" err="1"/>
              <a:t>prévenir</a:t>
            </a:r>
            <a:r>
              <a:rPr lang="en-GB" dirty="0"/>
              <a:t>, </a:t>
            </a:r>
            <a:r>
              <a:rPr lang="en-GB" dirty="0" err="1"/>
              <a:t>d'atténuer</a:t>
            </a:r>
            <a:r>
              <a:rPr lang="en-GB" dirty="0"/>
              <a:t> et de </a:t>
            </a:r>
            <a:r>
              <a:rPr lang="en-GB" dirty="0" err="1"/>
              <a:t>répondre</a:t>
            </a:r>
            <a:r>
              <a:rPr lang="en-GB" dirty="0"/>
              <a:t> </a:t>
            </a:r>
            <a:r>
              <a:rPr lang="en-GB" dirty="0" err="1"/>
              <a:t>à</a:t>
            </a:r>
            <a:r>
              <a:rPr lang="en-GB" dirty="0"/>
              <a:t> la VBG, </a:t>
            </a:r>
            <a:r>
              <a:rPr lang="en-GB" dirty="0" err="1"/>
              <a:t>à</a:t>
            </a:r>
            <a:r>
              <a:rPr lang="en-GB" dirty="0"/>
              <a:t> </a:t>
            </a:r>
            <a:r>
              <a:rPr lang="en-GB" dirty="0" err="1"/>
              <a:t>l'exploitation</a:t>
            </a:r>
            <a:r>
              <a:rPr lang="en-GB" dirty="0"/>
              <a:t> et aux </a:t>
            </a:r>
            <a:r>
              <a:rPr lang="en-GB" dirty="0" err="1"/>
              <a:t>abus</a:t>
            </a:r>
            <a:r>
              <a:rPr lang="en-GB" dirty="0"/>
              <a:t> </a:t>
            </a:r>
            <a:r>
              <a:rPr lang="en-GB" dirty="0" err="1"/>
              <a:t>sexuels</a:t>
            </a:r>
            <a:r>
              <a:rPr lang="en-GB" dirty="0"/>
              <a:t>, et au </a:t>
            </a:r>
            <a:r>
              <a:rPr lang="en-GB" dirty="0" err="1"/>
              <a:t>harcèlement</a:t>
            </a:r>
            <a:r>
              <a:rPr lang="en-GB" dirty="0"/>
              <a:t> </a:t>
            </a:r>
            <a:r>
              <a:rPr lang="en-GB" dirty="0" err="1"/>
              <a:t>sexuel</a:t>
            </a:r>
            <a:r>
              <a:rPr lang="en-GB" dirty="0"/>
              <a:t>.</a:t>
            </a:r>
          </a:p>
          <a:p>
            <a:r>
              <a:rPr lang="en-GB" b="1" dirty="0"/>
              <a:t>Une </a:t>
            </a:r>
            <a:r>
              <a:rPr lang="en-GB" b="1" dirty="0" err="1"/>
              <a:t>évaluation</a:t>
            </a:r>
            <a:r>
              <a:rPr lang="en-GB" b="1" dirty="0"/>
              <a:t> </a:t>
            </a:r>
            <a:r>
              <a:rPr lang="en-GB" b="1" dirty="0" err="1"/>
              <a:t>rapide</a:t>
            </a:r>
            <a:r>
              <a:rPr lang="en-GB" b="1" dirty="0"/>
              <a:t> des forces et des </a:t>
            </a:r>
            <a:r>
              <a:rPr lang="en-GB" b="1" dirty="0" err="1"/>
              <a:t>faiblesses</a:t>
            </a:r>
            <a:r>
              <a:rPr lang="en-GB" b="1" dirty="0"/>
              <a:t> </a:t>
            </a:r>
            <a:r>
              <a:rPr lang="en-GB" b="1" dirty="0" err="1"/>
              <a:t>d'une</a:t>
            </a:r>
            <a:r>
              <a:rPr lang="en-GB" b="1" dirty="0"/>
              <a:t> </a:t>
            </a:r>
            <a:r>
              <a:rPr lang="en-GB" b="1" dirty="0" err="1"/>
              <a:t>réponse</a:t>
            </a:r>
            <a:r>
              <a:rPr lang="en-GB" b="1" dirty="0"/>
              <a:t> </a:t>
            </a:r>
            <a:r>
              <a:rPr lang="en-GB" b="1" dirty="0" err="1"/>
              <a:t>humanitaire</a:t>
            </a:r>
            <a:r>
              <a:rPr lang="en-GB" b="1" dirty="0"/>
              <a:t> pour les femmes et les </a:t>
            </a:r>
            <a:r>
              <a:rPr lang="en-GB" b="1" dirty="0" err="1"/>
              <a:t>filles</a:t>
            </a:r>
            <a:r>
              <a:rPr lang="en-GB" b="1" dirty="0"/>
              <a:t>, </a:t>
            </a:r>
            <a:r>
              <a:rPr lang="en-GB" dirty="0"/>
              <a:t>y </a:t>
            </a:r>
            <a:r>
              <a:rPr lang="en-GB" dirty="0" err="1"/>
              <a:t>compris</a:t>
            </a:r>
            <a:r>
              <a:rPr lang="en-GB" dirty="0"/>
              <a:t> </a:t>
            </a:r>
            <a:r>
              <a:rPr lang="en-GB" dirty="0" err="1"/>
              <a:t>celles</a:t>
            </a:r>
            <a:r>
              <a:rPr lang="en-GB" dirty="0"/>
              <a:t> qui </a:t>
            </a:r>
            <a:r>
              <a:rPr lang="en-GB" dirty="0" err="1"/>
              <a:t>travaillent</a:t>
            </a:r>
            <a:r>
              <a:rPr lang="en-GB" dirty="0"/>
              <a:t> </a:t>
            </a:r>
            <a:r>
              <a:rPr lang="en-GB" dirty="0" err="1"/>
              <a:t>dans</a:t>
            </a:r>
            <a:r>
              <a:rPr lang="en-GB" dirty="0"/>
              <a:t> les </a:t>
            </a:r>
            <a:r>
              <a:rPr lang="en-GB" dirty="0" err="1"/>
              <a:t>urgences</a:t>
            </a:r>
            <a:r>
              <a:rPr lang="en-GB" dirty="0"/>
              <a:t> </a:t>
            </a:r>
            <a:r>
              <a:rPr lang="en-GB" dirty="0" err="1"/>
              <a:t>humanitaires</a:t>
            </a:r>
            <a:r>
              <a:rPr lang="en-GB" dirty="0"/>
              <a:t> et </a:t>
            </a:r>
            <a:r>
              <a:rPr lang="en-GB" dirty="0" err="1"/>
              <a:t>celles</a:t>
            </a:r>
            <a:r>
              <a:rPr lang="en-GB" dirty="0"/>
              <a:t> qui se </a:t>
            </a:r>
            <a:r>
              <a:rPr lang="en-GB" dirty="0" err="1"/>
              <a:t>trouvent</a:t>
            </a:r>
            <a:r>
              <a:rPr lang="en-GB" dirty="0"/>
              <a:t> </a:t>
            </a:r>
            <a:r>
              <a:rPr lang="en-GB" dirty="0" err="1"/>
              <a:t>dans</a:t>
            </a:r>
            <a:r>
              <a:rPr lang="en-GB" dirty="0"/>
              <a:t> la zone de </a:t>
            </a:r>
            <a:r>
              <a:rPr lang="en-GB" dirty="0" err="1"/>
              <a:t>desserte</a:t>
            </a:r>
            <a:r>
              <a:rPr lang="en-GB" dirty="0"/>
              <a:t> </a:t>
            </a:r>
            <a:r>
              <a:rPr lang="en-GB" dirty="0" err="1"/>
              <a:t>d'une</a:t>
            </a:r>
            <a:r>
              <a:rPr lang="en-GB" dirty="0"/>
              <a:t> intervention </a:t>
            </a:r>
            <a:r>
              <a:rPr lang="en-GB" dirty="0" err="1"/>
              <a:t>d'urgence</a:t>
            </a:r>
            <a:r>
              <a:rPr lang="en-GB" dirty="0"/>
              <a:t>, </a:t>
            </a:r>
            <a:r>
              <a:rPr lang="en-GB" dirty="0" err="1"/>
              <a:t>dans</a:t>
            </a:r>
            <a:r>
              <a:rPr lang="en-GB" dirty="0"/>
              <a:t> le but de </a:t>
            </a:r>
            <a:r>
              <a:rPr lang="en-GB" dirty="0" err="1"/>
              <a:t>créer</a:t>
            </a:r>
            <a:r>
              <a:rPr lang="en-GB" dirty="0"/>
              <a:t> des </a:t>
            </a:r>
            <a:r>
              <a:rPr lang="en-GB" dirty="0" err="1"/>
              <a:t>recommandations</a:t>
            </a:r>
            <a:r>
              <a:rPr lang="en-GB" dirty="0"/>
              <a:t> pour le plaidoyer. </a:t>
            </a:r>
          </a:p>
          <a:p>
            <a:r>
              <a:rPr lang="en-US" dirty="0"/>
              <a:t>Un </a:t>
            </a:r>
            <a:r>
              <a:rPr lang="en-US" dirty="0" err="1"/>
              <a:t>outil</a:t>
            </a:r>
            <a:r>
              <a:rPr lang="en-US" dirty="0"/>
              <a:t> de plaidoyer pour les </a:t>
            </a:r>
            <a:r>
              <a:rPr lang="en-US" dirty="0" err="1"/>
              <a:t>groupes</a:t>
            </a:r>
            <a:r>
              <a:rPr lang="en-US" dirty="0"/>
              <a:t>, </a:t>
            </a:r>
            <a:r>
              <a:rPr lang="en-US" dirty="0" err="1"/>
              <a:t>organisations</a:t>
            </a:r>
            <a:r>
              <a:rPr lang="en-US" dirty="0"/>
              <a:t> et </a:t>
            </a:r>
            <a:r>
              <a:rPr lang="en-US" dirty="0" err="1"/>
              <a:t>réseaux</a:t>
            </a:r>
            <a:r>
              <a:rPr lang="en-US" dirty="0"/>
              <a:t> de </a:t>
            </a:r>
            <a:r>
              <a:rPr lang="en-US" dirty="0" err="1"/>
              <a:t>défense</a:t>
            </a:r>
            <a:r>
              <a:rPr lang="en-US" dirty="0"/>
              <a:t> des droits des femmes, </a:t>
            </a:r>
            <a:r>
              <a:rPr lang="en-US" dirty="0" err="1"/>
              <a:t>ainsi</a:t>
            </a:r>
            <a:r>
              <a:rPr lang="en-US" dirty="0"/>
              <a:t> que pour les </a:t>
            </a:r>
            <a:r>
              <a:rPr lang="en-US" dirty="0" err="1"/>
              <a:t>autres</a:t>
            </a:r>
            <a:r>
              <a:rPr lang="en-US" dirty="0"/>
              <a:t> </a:t>
            </a:r>
            <a:r>
              <a:rPr lang="en-US" dirty="0" err="1"/>
              <a:t>acteurs</a:t>
            </a:r>
            <a:r>
              <a:rPr lang="en-US" dirty="0"/>
              <a:t> de la </a:t>
            </a:r>
            <a:r>
              <a:rPr lang="en-US" dirty="0" err="1"/>
              <a:t>lutte</a:t>
            </a:r>
            <a:r>
              <a:rPr lang="en-US" dirty="0"/>
              <a:t> </a:t>
            </a:r>
            <a:r>
              <a:rPr lang="en-US" dirty="0" err="1"/>
              <a:t>contre</a:t>
            </a:r>
            <a:r>
              <a:rPr lang="en-US" dirty="0"/>
              <a:t> la VBG,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en-US" dirty="0" err="1"/>
              <a:t>rendre</a:t>
            </a:r>
            <a:r>
              <a:rPr lang="en-US" dirty="0"/>
              <a:t> les </a:t>
            </a:r>
            <a:r>
              <a:rPr lang="en-US" dirty="0" err="1"/>
              <a:t>responsables</a:t>
            </a:r>
            <a:r>
              <a:rPr lang="en-US" dirty="0"/>
              <a:t> des </a:t>
            </a:r>
            <a:r>
              <a:rPr lang="en-US" dirty="0" err="1"/>
              <a:t>réponses</a:t>
            </a:r>
            <a:r>
              <a:rPr lang="en-US" dirty="0"/>
              <a:t> </a:t>
            </a:r>
            <a:r>
              <a:rPr lang="en-US" dirty="0" err="1"/>
              <a:t>humanitaires</a:t>
            </a:r>
            <a:r>
              <a:rPr lang="en-US" dirty="0"/>
              <a:t> </a:t>
            </a:r>
            <a:r>
              <a:rPr lang="en-US" dirty="0" err="1"/>
              <a:t>redevables</a:t>
            </a:r>
            <a:r>
              <a:rPr lang="en-US" dirty="0"/>
              <a:t> </a:t>
            </a:r>
            <a:r>
              <a:rPr lang="en-US" dirty="0" err="1"/>
              <a:t>envers</a:t>
            </a:r>
            <a:r>
              <a:rPr lang="en-US" dirty="0"/>
              <a:t> les femmes et les </a:t>
            </a:r>
            <a:r>
              <a:rPr lang="en-US" dirty="0" err="1"/>
              <a:t>filles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8388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45CE-37D5-024E-815B-6CEDFFBC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Normes</a:t>
            </a:r>
            <a:r>
              <a:rPr lang="en-US" dirty="0"/>
              <a:t> </a:t>
            </a:r>
            <a:r>
              <a:rPr lang="en-US" dirty="0" err="1"/>
              <a:t>minimales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E7DD0-9244-7646-8AD7-E1F79714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en-US" dirty="0"/>
              <a:t>Ce </a:t>
            </a:r>
            <a:r>
              <a:rPr lang="en-US" dirty="0" err="1"/>
              <a:t>baromètre</a:t>
            </a:r>
            <a:r>
              <a:rPr lang="en-US" dirty="0"/>
              <a:t> a </a:t>
            </a:r>
            <a:r>
              <a:rPr lang="en-US" dirty="0" err="1"/>
              <a:t>été</a:t>
            </a:r>
            <a:r>
              <a:rPr lang="en-US" dirty="0"/>
              <a:t> </a:t>
            </a:r>
            <a:r>
              <a:rPr lang="en-US" dirty="0" err="1"/>
              <a:t>élaboré</a:t>
            </a:r>
            <a:r>
              <a:rPr lang="en-US" dirty="0"/>
              <a:t> sur la base des </a:t>
            </a:r>
            <a:r>
              <a:rPr lang="en-US" dirty="0" err="1"/>
              <a:t>normes</a:t>
            </a:r>
            <a:r>
              <a:rPr lang="en-US" dirty="0"/>
              <a:t> </a:t>
            </a:r>
            <a:r>
              <a:rPr lang="en-US" dirty="0" err="1"/>
              <a:t>minimales</a:t>
            </a:r>
            <a:r>
              <a:rPr lang="en-US" dirty="0"/>
              <a:t> </a:t>
            </a:r>
            <a:r>
              <a:rPr lang="en-US" dirty="0" err="1"/>
              <a:t>existantes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matière</a:t>
            </a:r>
            <a:r>
              <a:rPr lang="en-US" dirty="0"/>
              <a:t> de </a:t>
            </a:r>
            <a:r>
              <a:rPr lang="en-US" dirty="0" err="1"/>
              <a:t>prévention</a:t>
            </a:r>
            <a:r>
              <a:rPr lang="en-US" dirty="0"/>
              <a:t> et de </a:t>
            </a:r>
            <a:r>
              <a:rPr lang="en-US" dirty="0" err="1"/>
              <a:t>réponse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la violence </a:t>
            </a:r>
            <a:r>
              <a:rPr lang="en-US" dirty="0" err="1"/>
              <a:t>basée</a:t>
            </a:r>
            <a:r>
              <a:rPr lang="en-US" dirty="0"/>
              <a:t> sur le genre, au </a:t>
            </a:r>
            <a:r>
              <a:rPr lang="en-US" dirty="0" err="1"/>
              <a:t>harcèlement</a:t>
            </a:r>
            <a:r>
              <a:rPr lang="en-US" dirty="0"/>
              <a:t> </a:t>
            </a:r>
            <a:r>
              <a:rPr lang="en-US" dirty="0" err="1"/>
              <a:t>sexuel</a:t>
            </a:r>
            <a:r>
              <a:rPr lang="en-US" dirty="0"/>
              <a:t>,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l'exploitation</a:t>
            </a:r>
            <a:r>
              <a:rPr lang="en-US" dirty="0"/>
              <a:t> et aux </a:t>
            </a:r>
            <a:r>
              <a:rPr lang="en-US" dirty="0" err="1"/>
              <a:t>abus</a:t>
            </a:r>
            <a:r>
              <a:rPr lang="en-US" dirty="0"/>
              <a:t> </a:t>
            </a:r>
            <a:r>
              <a:rPr lang="en-US" dirty="0" err="1"/>
              <a:t>sexuels</a:t>
            </a:r>
            <a:r>
              <a:rPr lang="en-US" dirty="0"/>
              <a:t>.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normes</a:t>
            </a:r>
            <a:r>
              <a:rPr lang="en-US" dirty="0"/>
              <a:t> </a:t>
            </a:r>
            <a:r>
              <a:rPr lang="en-US" dirty="0" err="1"/>
              <a:t>minimales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des </a:t>
            </a:r>
            <a:r>
              <a:rPr lang="en-US" dirty="0" err="1"/>
              <a:t>pratiques</a:t>
            </a:r>
            <a:r>
              <a:rPr lang="en-US" dirty="0"/>
              <a:t> </a:t>
            </a:r>
            <a:r>
              <a:rPr lang="en-US" dirty="0" err="1"/>
              <a:t>exemplaires</a:t>
            </a:r>
            <a:r>
              <a:rPr lang="en-US" dirty="0"/>
              <a:t> </a:t>
            </a:r>
            <a:r>
              <a:rPr lang="en-US" dirty="0" err="1"/>
              <a:t>interorganisations</a:t>
            </a:r>
            <a:r>
              <a:rPr lang="en-US" dirty="0"/>
              <a:t> </a:t>
            </a:r>
            <a:r>
              <a:rPr lang="en-US" dirty="0" err="1"/>
              <a:t>établies</a:t>
            </a:r>
            <a:r>
              <a:rPr lang="en-US" dirty="0"/>
              <a:t> au </a:t>
            </a:r>
            <a:r>
              <a:rPr lang="en-US" dirty="0" err="1"/>
              <a:t>niveau</a:t>
            </a:r>
            <a:r>
              <a:rPr lang="en-US" dirty="0"/>
              <a:t> </a:t>
            </a:r>
            <a:r>
              <a:rPr lang="en-US" dirty="0" err="1"/>
              <a:t>universel</a:t>
            </a:r>
            <a:r>
              <a:rPr lang="en-US" dirty="0"/>
              <a:t>. </a:t>
            </a:r>
            <a:r>
              <a:rPr lang="en-US" dirty="0" err="1"/>
              <a:t>Elles</a:t>
            </a:r>
            <a:r>
              <a:rPr lang="en-US" dirty="0"/>
              <a:t> </a:t>
            </a:r>
            <a:r>
              <a:rPr lang="en-US" dirty="0" err="1"/>
              <a:t>comprennent</a:t>
            </a:r>
            <a:r>
              <a:rPr lang="en-US" dirty="0"/>
              <a:t> :</a:t>
            </a:r>
            <a:endParaRPr lang="en-US" b="1" dirty="0"/>
          </a:p>
          <a:p>
            <a:pPr lvl="1"/>
            <a:r>
              <a:rPr lang="en-US" dirty="0" err="1"/>
              <a:t>Normes</a:t>
            </a:r>
            <a:r>
              <a:rPr lang="en-US" dirty="0"/>
              <a:t> </a:t>
            </a:r>
            <a:r>
              <a:rPr lang="en-US" dirty="0" err="1"/>
              <a:t>minimales</a:t>
            </a:r>
            <a:r>
              <a:rPr lang="en-US" dirty="0"/>
              <a:t> </a:t>
            </a:r>
            <a:r>
              <a:rPr lang="en-US" dirty="0" err="1"/>
              <a:t>interorganisations</a:t>
            </a:r>
            <a:r>
              <a:rPr lang="en-US" dirty="0"/>
              <a:t> pour la </a:t>
            </a:r>
            <a:r>
              <a:rPr lang="en-US" dirty="0" err="1"/>
              <a:t>programmation</a:t>
            </a:r>
            <a:r>
              <a:rPr lang="en-US" dirty="0"/>
              <a:t> </a:t>
            </a:r>
            <a:r>
              <a:rPr lang="en-US" dirty="0" err="1"/>
              <a:t>d’actions</a:t>
            </a:r>
            <a:r>
              <a:rPr lang="en-US" dirty="0"/>
              <a:t> de </a:t>
            </a:r>
            <a:r>
              <a:rPr lang="en-US" dirty="0" err="1"/>
              <a:t>lutte</a:t>
            </a:r>
            <a:r>
              <a:rPr lang="en-US" dirty="0"/>
              <a:t> </a:t>
            </a:r>
            <a:r>
              <a:rPr lang="en-US" dirty="0" err="1"/>
              <a:t>contre</a:t>
            </a:r>
            <a:r>
              <a:rPr lang="en-US" dirty="0"/>
              <a:t> la violence </a:t>
            </a:r>
            <a:r>
              <a:rPr lang="en-US" dirty="0" err="1"/>
              <a:t>basée</a:t>
            </a:r>
            <a:r>
              <a:rPr lang="en-US" dirty="0"/>
              <a:t> sur le genre </a:t>
            </a:r>
            <a:r>
              <a:rPr lang="en-US" dirty="0" err="1"/>
              <a:t>dans</a:t>
            </a:r>
            <a:r>
              <a:rPr lang="en-US" dirty="0"/>
              <a:t> les situations </a:t>
            </a:r>
            <a:r>
              <a:rPr lang="en-US" dirty="0" err="1"/>
              <a:t>d’urgence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Directives du </a:t>
            </a:r>
            <a:r>
              <a:rPr lang="en-US" dirty="0" err="1"/>
              <a:t>comité</a:t>
            </a:r>
            <a:r>
              <a:rPr lang="en-US" dirty="0"/>
              <a:t> permanent </a:t>
            </a:r>
            <a:r>
              <a:rPr lang="en-US" dirty="0" err="1"/>
              <a:t>interorganisations</a:t>
            </a:r>
            <a:r>
              <a:rPr lang="en-US" dirty="0"/>
              <a:t> pour </a:t>
            </a:r>
            <a:r>
              <a:rPr lang="en-US" dirty="0" err="1"/>
              <a:t>l’intégration</a:t>
            </a:r>
            <a:r>
              <a:rPr lang="en-US" dirty="0"/>
              <a:t> </a:t>
            </a:r>
            <a:r>
              <a:rPr lang="en-US" dirty="0" err="1"/>
              <a:t>d’interventions</a:t>
            </a:r>
            <a:r>
              <a:rPr lang="en-US" dirty="0"/>
              <a:t> </a:t>
            </a:r>
            <a:r>
              <a:rPr lang="en-US" dirty="0" err="1"/>
              <a:t>ciblant</a:t>
            </a:r>
            <a:r>
              <a:rPr lang="en-US" dirty="0"/>
              <a:t> la violence </a:t>
            </a:r>
            <a:r>
              <a:rPr lang="en-US" dirty="0" err="1"/>
              <a:t>basée</a:t>
            </a:r>
            <a:r>
              <a:rPr lang="en-US" dirty="0"/>
              <a:t> sur le genre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l’action</a:t>
            </a:r>
            <a:r>
              <a:rPr lang="en-US" dirty="0"/>
              <a:t> </a:t>
            </a:r>
            <a:r>
              <a:rPr lang="en-US" dirty="0" err="1"/>
              <a:t>humanitaire</a:t>
            </a:r>
            <a:endParaRPr lang="en-US" dirty="0"/>
          </a:p>
          <a:p>
            <a:pPr lvl="1"/>
            <a:r>
              <a:rPr lang="en-US" dirty="0" err="1"/>
              <a:t>Normes</a:t>
            </a:r>
            <a:r>
              <a:rPr lang="en-US" dirty="0"/>
              <a:t> </a:t>
            </a:r>
            <a:r>
              <a:rPr lang="en-US" dirty="0" err="1"/>
              <a:t>opérationnelles</a:t>
            </a:r>
            <a:r>
              <a:rPr lang="en-US" dirty="0"/>
              <a:t> </a:t>
            </a:r>
            <a:r>
              <a:rPr lang="en-US" dirty="0" err="1"/>
              <a:t>minimales</a:t>
            </a:r>
            <a:r>
              <a:rPr lang="en-US" dirty="0"/>
              <a:t> pour la PSEA </a:t>
            </a:r>
          </a:p>
          <a:p>
            <a:pPr lvl="1"/>
            <a:r>
              <a:rPr lang="en-US" dirty="0"/>
              <a:t>Guide des </a:t>
            </a:r>
            <a:r>
              <a:rPr lang="en-US" dirty="0" err="1"/>
              <a:t>pratiques</a:t>
            </a:r>
            <a:r>
              <a:rPr lang="en-US" dirty="0"/>
              <a:t> </a:t>
            </a:r>
            <a:r>
              <a:rPr lang="en-US" dirty="0" err="1"/>
              <a:t>exemplaires</a:t>
            </a:r>
            <a:r>
              <a:rPr lang="en-US" dirty="0"/>
              <a:t> </a:t>
            </a:r>
            <a:r>
              <a:rPr lang="en-US" dirty="0" err="1"/>
              <a:t>Mécanisme</a:t>
            </a:r>
            <a:r>
              <a:rPr lang="en-US" dirty="0"/>
              <a:t> </a:t>
            </a:r>
            <a:r>
              <a:rPr lang="en-US" dirty="0" err="1"/>
              <a:t>communautaire</a:t>
            </a:r>
            <a:r>
              <a:rPr lang="en-US" dirty="0"/>
              <a:t> de </a:t>
            </a:r>
            <a:r>
              <a:rPr lang="en-US" dirty="0" err="1"/>
              <a:t>plainte</a:t>
            </a:r>
            <a:r>
              <a:rPr lang="en-US" dirty="0"/>
              <a:t> </a:t>
            </a:r>
            <a:r>
              <a:rPr lang="en-US" dirty="0" err="1"/>
              <a:t>interorganisations</a:t>
            </a:r>
            <a:endParaRPr lang="en-GB" dirty="0"/>
          </a:p>
          <a:p>
            <a:pPr lvl="1"/>
            <a:r>
              <a:rPr lang="en-GB" dirty="0"/>
              <a:t>Cadre de la </a:t>
            </a:r>
            <a:r>
              <a:rPr lang="en-GB" dirty="0" err="1"/>
              <a:t>redevabilité</a:t>
            </a:r>
            <a:r>
              <a:rPr lang="en-GB" dirty="0"/>
              <a:t> de la VBG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332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A7D0B-0C19-624D-9944-0C27EAAC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Théorie</a:t>
            </a:r>
            <a:r>
              <a:rPr lang="en-US" dirty="0"/>
              <a:t> du </a:t>
            </a:r>
            <a:r>
              <a:rPr lang="en-US" dirty="0" err="1"/>
              <a:t>changement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A949C4-2ABF-7E4C-B84E-111CE3332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294777"/>
              </p:ext>
            </p:extLst>
          </p:nvPr>
        </p:nvGraphicFramePr>
        <p:xfrm>
          <a:off x="71436" y="2236946"/>
          <a:ext cx="12077701" cy="4567574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727545">
                  <a:extLst>
                    <a:ext uri="{9D8B030D-6E8A-4147-A177-3AD203B41FA5}">
                      <a16:colId xmlns:a16="http://schemas.microsoft.com/office/drawing/2014/main" val="2617135389"/>
                    </a:ext>
                  </a:extLst>
                </a:gridCol>
                <a:gridCol w="2846120">
                  <a:extLst>
                    <a:ext uri="{9D8B030D-6E8A-4147-A177-3AD203B41FA5}">
                      <a16:colId xmlns:a16="http://schemas.microsoft.com/office/drawing/2014/main" val="4015067559"/>
                    </a:ext>
                  </a:extLst>
                </a:gridCol>
                <a:gridCol w="2796256">
                  <a:extLst>
                    <a:ext uri="{9D8B030D-6E8A-4147-A177-3AD203B41FA5}">
                      <a16:colId xmlns:a16="http://schemas.microsoft.com/office/drawing/2014/main" val="2303400508"/>
                    </a:ext>
                  </a:extLst>
                </a:gridCol>
                <a:gridCol w="3025456">
                  <a:extLst>
                    <a:ext uri="{9D8B030D-6E8A-4147-A177-3AD203B41FA5}">
                      <a16:colId xmlns:a16="http://schemas.microsoft.com/office/drawing/2014/main" val="1400383342"/>
                    </a:ext>
                  </a:extLst>
                </a:gridCol>
                <a:gridCol w="2682324">
                  <a:extLst>
                    <a:ext uri="{9D8B030D-6E8A-4147-A177-3AD203B41FA5}">
                      <a16:colId xmlns:a16="http://schemas.microsoft.com/office/drawing/2014/main" val="2341335181"/>
                    </a:ext>
                  </a:extLst>
                </a:gridCol>
              </a:tblGrid>
              <a:tr h="9099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VISION</a:t>
                      </a:r>
                    </a:p>
                  </a:txBody>
                  <a:tcPr vert="vert270"/>
                </a:tc>
                <a:tc gridSpan="4"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Les femmes et les </a:t>
                      </a:r>
                      <a:r>
                        <a:rPr lang="en-US" sz="1800" kern="1200" dirty="0" err="1">
                          <a:effectLst/>
                        </a:rPr>
                        <a:t>filles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touchées</a:t>
                      </a:r>
                      <a:r>
                        <a:rPr lang="en-US" sz="1800" kern="1200" dirty="0">
                          <a:effectLst/>
                        </a:rPr>
                        <a:t> par </a:t>
                      </a:r>
                      <a:r>
                        <a:rPr lang="en-US" sz="1800" kern="1200" dirty="0" err="1">
                          <a:effectLst/>
                        </a:rPr>
                        <a:t>une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crise</a:t>
                      </a:r>
                      <a:r>
                        <a:rPr lang="en-US" sz="1800" kern="1200" dirty="0">
                          <a:effectLst/>
                        </a:rPr>
                        <a:t> et les femmes </a:t>
                      </a:r>
                      <a:r>
                        <a:rPr lang="en-US" sz="1800" kern="1200" dirty="0" err="1">
                          <a:effectLst/>
                        </a:rPr>
                        <a:t>travaillant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dans</a:t>
                      </a:r>
                      <a:r>
                        <a:rPr lang="en-US" sz="1800" kern="1200" dirty="0">
                          <a:effectLst/>
                        </a:rPr>
                        <a:t> les situations </a:t>
                      </a:r>
                      <a:r>
                        <a:rPr lang="en-US" sz="1800" kern="1200" dirty="0" err="1">
                          <a:effectLst/>
                        </a:rPr>
                        <a:t>d'urgence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réalisent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leur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potentiel</a:t>
                      </a:r>
                      <a:r>
                        <a:rPr lang="en-US" sz="1800" kern="1200" dirty="0">
                          <a:effectLst/>
                        </a:rPr>
                        <a:t>, sans </a:t>
                      </a:r>
                      <a:r>
                        <a:rPr lang="en-US" sz="1800" kern="1200" dirty="0" err="1">
                          <a:effectLst/>
                        </a:rPr>
                        <a:t>violences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ni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inégalités</a:t>
                      </a:r>
                      <a:r>
                        <a:rPr lang="en-US" sz="1800" kern="1200" dirty="0">
                          <a:effectLst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01965"/>
                  </a:ext>
                </a:extLst>
              </a:tr>
              <a:tr h="86704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RÉSULTATS</a:t>
                      </a: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Les femmes et les </a:t>
                      </a:r>
                      <a:r>
                        <a:rPr lang="en-US" dirty="0" err="1"/>
                        <a:t>filles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confiance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en</a:t>
                      </a:r>
                      <a:r>
                        <a:rPr lang="en-US" dirty="0"/>
                        <a:t> et </a:t>
                      </a:r>
                      <a:r>
                        <a:rPr lang="en-US" dirty="0" err="1"/>
                        <a:t>accèdent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à</a:t>
                      </a:r>
                      <a:r>
                        <a:rPr lang="en-US" dirty="0"/>
                        <a:t> des services de </a:t>
                      </a:r>
                      <a:r>
                        <a:rPr lang="en-US" dirty="0" err="1"/>
                        <a:t>soutien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sûrs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confidentiels</a:t>
                      </a:r>
                      <a:r>
                        <a:rPr lang="en-US" dirty="0"/>
                        <a:t> et </a:t>
                      </a:r>
                      <a:r>
                        <a:rPr lang="en-US" dirty="0" err="1"/>
                        <a:t>redevables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lorsqu'elles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sont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confrontées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à</a:t>
                      </a:r>
                      <a:r>
                        <a:rPr lang="en-US" dirty="0"/>
                        <a:t> la VBG, </a:t>
                      </a:r>
                      <a:r>
                        <a:rPr lang="en-US" dirty="0" err="1"/>
                        <a:t>notamment</a:t>
                      </a:r>
                      <a:r>
                        <a:rPr lang="en-US" dirty="0"/>
                        <a:t> au </a:t>
                      </a:r>
                      <a:r>
                        <a:rPr lang="en-US" dirty="0" err="1"/>
                        <a:t>harcèlement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à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l'exploitation</a:t>
                      </a:r>
                      <a:r>
                        <a:rPr lang="en-US" dirty="0"/>
                        <a:t> et aux </a:t>
                      </a:r>
                      <a:r>
                        <a:rPr lang="en-US" dirty="0" err="1"/>
                        <a:t>abus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sexuels</a:t>
                      </a:r>
                      <a:r>
                        <a:rPr lang="en-US" dirty="0"/>
                        <a:t>.</a:t>
                      </a:r>
                      <a:endParaRPr lang="en-US" dirty="0"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2. </a:t>
                      </a:r>
                      <a:r>
                        <a:rPr lang="en-US" dirty="0"/>
                        <a:t>Les femmes et les </a:t>
                      </a:r>
                      <a:r>
                        <a:rPr lang="en-US" dirty="0" err="1"/>
                        <a:t>filles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accèdent</a:t>
                      </a:r>
                      <a:r>
                        <a:rPr lang="en-US" dirty="0"/>
                        <a:t> aux services et </a:t>
                      </a:r>
                      <a:r>
                        <a:rPr lang="en-US" dirty="0" err="1"/>
                        <a:t>ressources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humanitaires</a:t>
                      </a:r>
                      <a:r>
                        <a:rPr lang="en-US" dirty="0"/>
                        <a:t> et les </a:t>
                      </a:r>
                      <a:r>
                        <a:rPr lang="en-US" dirty="0" err="1"/>
                        <a:t>contrôlent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façon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égale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Les </a:t>
                      </a:r>
                      <a:r>
                        <a:rPr lang="en-US" sz="1800" kern="1200" dirty="0" err="1">
                          <a:effectLst/>
                        </a:rPr>
                        <a:t>humanitaires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utilisent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leur</a:t>
                      </a:r>
                      <a:r>
                        <a:rPr lang="en-US" sz="1800" kern="1200" dirty="0">
                          <a:effectLst/>
                        </a:rPr>
                        <a:t> </a:t>
                      </a:r>
                      <a:r>
                        <a:rPr lang="en-US" sz="1800" kern="1200" dirty="0" err="1">
                          <a:effectLst/>
                        </a:rPr>
                        <a:t>pouvoir</a:t>
                      </a:r>
                      <a:r>
                        <a:rPr lang="en-US" sz="1800" kern="1200" dirty="0">
                          <a:effectLst/>
                        </a:rPr>
                        <a:t> de </a:t>
                      </a:r>
                      <a:r>
                        <a:rPr lang="en-US" sz="1800" kern="1200" dirty="0" err="1">
                          <a:effectLst/>
                        </a:rPr>
                        <a:t>manière</a:t>
                      </a:r>
                      <a:r>
                        <a:rPr lang="en-US" sz="1800" kern="1200" dirty="0">
                          <a:effectLst/>
                        </a:rPr>
                        <a:t> positive et </a:t>
                      </a:r>
                      <a:r>
                        <a:rPr lang="en-US" sz="1800" kern="1200" dirty="0" err="1">
                          <a:effectLst/>
                        </a:rPr>
                        <a:t>respectent</a:t>
                      </a:r>
                      <a:r>
                        <a:rPr lang="en-US" sz="1800" kern="1200" dirty="0">
                          <a:effectLst/>
                        </a:rPr>
                        <a:t> et </a:t>
                      </a:r>
                      <a:r>
                        <a:rPr lang="en-US" sz="1800" kern="1200" dirty="0" err="1">
                          <a:effectLst/>
                        </a:rPr>
                        <a:t>valorisent</a:t>
                      </a:r>
                      <a:r>
                        <a:rPr lang="en-US" sz="1800" kern="1200" dirty="0">
                          <a:effectLst/>
                        </a:rPr>
                        <a:t> les femmes et les </a:t>
                      </a:r>
                      <a:r>
                        <a:rPr lang="en-US" sz="1800" kern="1200" dirty="0" err="1">
                          <a:effectLst/>
                        </a:rPr>
                        <a:t>filles</a:t>
                      </a:r>
                      <a:r>
                        <a:rPr lang="en-US" sz="1800" kern="1200" dirty="0">
                          <a:effectLst/>
                        </a:rPr>
                        <a:t>.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04893"/>
                  </a:ext>
                </a:extLst>
              </a:tr>
              <a:tr h="26011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3. </a:t>
                      </a:r>
                      <a:r>
                        <a:rPr lang="en-GB" dirty="0">
                          <a:effectLst/>
                        </a:rPr>
                        <a:t>Le </a:t>
                      </a:r>
                      <a:r>
                        <a:rPr lang="en-GB" dirty="0" err="1">
                          <a:effectLst/>
                        </a:rPr>
                        <a:t>système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humanitaire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donne</a:t>
                      </a:r>
                      <a:r>
                        <a:rPr lang="en-GB" dirty="0">
                          <a:effectLst/>
                        </a:rPr>
                        <a:t> la </a:t>
                      </a:r>
                      <a:r>
                        <a:rPr lang="en-GB" dirty="0" err="1">
                          <a:effectLst/>
                        </a:rPr>
                        <a:t>priorité</a:t>
                      </a:r>
                      <a:r>
                        <a:rPr lang="en-GB" dirty="0">
                          <a:effectLst/>
                        </a:rPr>
                        <a:t> aux efforts </a:t>
                      </a:r>
                      <a:r>
                        <a:rPr lang="en-GB" dirty="0" err="1">
                          <a:effectLst/>
                        </a:rPr>
                        <a:t>visant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à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lutter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contre</a:t>
                      </a:r>
                      <a:r>
                        <a:rPr lang="en-GB" dirty="0">
                          <a:effectLst/>
                        </a:rPr>
                        <a:t> le </a:t>
                      </a:r>
                      <a:r>
                        <a:rPr lang="en-GB" dirty="0" err="1">
                          <a:effectLst/>
                        </a:rPr>
                        <a:t>harcèlement</a:t>
                      </a:r>
                      <a:r>
                        <a:rPr lang="en-GB" dirty="0">
                          <a:effectLst/>
                        </a:rPr>
                        <a:t>, </a:t>
                      </a:r>
                      <a:r>
                        <a:rPr lang="en-GB" dirty="0" err="1">
                          <a:effectLst/>
                        </a:rPr>
                        <a:t>l'exploitation</a:t>
                      </a:r>
                      <a:r>
                        <a:rPr lang="en-GB" dirty="0">
                          <a:effectLst/>
                        </a:rPr>
                        <a:t> et les </a:t>
                      </a:r>
                      <a:r>
                        <a:rPr lang="en-GB" dirty="0" err="1">
                          <a:effectLst/>
                        </a:rPr>
                        <a:t>abus</a:t>
                      </a:r>
                      <a:r>
                        <a:rPr lang="en-GB" dirty="0">
                          <a:effectLst/>
                        </a:rPr>
                        <a:t> </a:t>
                      </a:r>
                      <a:r>
                        <a:rPr lang="en-GB" dirty="0" err="1">
                          <a:effectLst/>
                        </a:rPr>
                        <a:t>sexuels</a:t>
                      </a:r>
                      <a:r>
                        <a:rPr lang="en-GB" dirty="0">
                          <a:effectLst/>
                        </a:rPr>
                        <a:t>, y </a:t>
                      </a:r>
                      <a:r>
                        <a:rPr lang="en-GB" dirty="0" err="1">
                          <a:effectLst/>
                        </a:rPr>
                        <a:t>consacre</a:t>
                      </a:r>
                      <a:r>
                        <a:rPr lang="en-GB" dirty="0">
                          <a:effectLst/>
                        </a:rPr>
                        <a:t> des </a:t>
                      </a:r>
                      <a:r>
                        <a:rPr lang="en-GB" dirty="0" err="1">
                          <a:effectLst/>
                        </a:rPr>
                        <a:t>ressources</a:t>
                      </a:r>
                      <a:r>
                        <a:rPr lang="en-GB" dirty="0">
                          <a:effectLst/>
                        </a:rPr>
                        <a:t> et les valorise.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effectLst/>
                        </a:rPr>
                        <a:t>4. </a:t>
                      </a:r>
                      <a:r>
                        <a:rPr lang="en-US" dirty="0"/>
                        <a:t>Les </a:t>
                      </a:r>
                      <a:r>
                        <a:rPr lang="en-US" dirty="0" err="1"/>
                        <a:t>organisations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humanitaires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responsabilisent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leur</a:t>
                      </a:r>
                      <a:r>
                        <a:rPr lang="en-US" dirty="0"/>
                        <a:t> personnel pour </a:t>
                      </a:r>
                      <a:r>
                        <a:rPr lang="en-US" dirty="0" err="1"/>
                        <a:t>lutter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contre</a:t>
                      </a:r>
                      <a:r>
                        <a:rPr lang="en-US" dirty="0"/>
                        <a:t> le </a:t>
                      </a:r>
                      <a:r>
                        <a:rPr lang="en-US" dirty="0" err="1"/>
                        <a:t>harcèlement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l'exploitation</a:t>
                      </a:r>
                      <a:r>
                        <a:rPr lang="en-US" dirty="0"/>
                        <a:t> et les </a:t>
                      </a:r>
                      <a:r>
                        <a:rPr lang="en-US" dirty="0" err="1"/>
                        <a:t>abus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sexuels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9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649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0BDB-C69E-DA4E-B10A-B6A03A7BB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447188"/>
            <a:ext cx="11677650" cy="970450"/>
          </a:xfrm>
        </p:spPr>
        <p:txBody>
          <a:bodyPr/>
          <a:lstStyle/>
          <a:p>
            <a:r>
              <a:rPr lang="en-US" sz="3600" dirty="0"/>
              <a:t>A qui </a:t>
            </a:r>
            <a:r>
              <a:rPr lang="en-US" sz="3600" dirty="0" err="1"/>
              <a:t>s'adresse</a:t>
            </a:r>
            <a:r>
              <a:rPr lang="en-US" sz="3600" dirty="0"/>
              <a:t> le </a:t>
            </a:r>
            <a:r>
              <a:rPr lang="en-US" sz="3600" dirty="0" err="1"/>
              <a:t>Baromètre</a:t>
            </a:r>
            <a:r>
              <a:rPr lang="en-US" sz="3600" dirty="0"/>
              <a:t> et </a:t>
            </a:r>
            <a:r>
              <a:rPr lang="en-US" sz="3600" dirty="0" err="1"/>
              <a:t>quand</a:t>
            </a:r>
            <a:r>
              <a:rPr lang="en-US" sz="3600" dirty="0"/>
              <a:t> </a:t>
            </a:r>
            <a:r>
              <a:rPr lang="en-US" sz="3600" dirty="0" err="1"/>
              <a:t>l'utilise</a:t>
            </a:r>
            <a:r>
              <a:rPr lang="en-US" sz="3600" dirty="0"/>
              <a:t>-t-on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51CF0-BF4E-E941-B737-EF99F33D6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018581"/>
            <a:ext cx="10947718" cy="43922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b="1" dirty="0"/>
              <a:t>A qui </a:t>
            </a:r>
            <a:r>
              <a:rPr lang="en-US" sz="2200" b="1" dirty="0" err="1"/>
              <a:t>s'adresse</a:t>
            </a:r>
            <a:r>
              <a:rPr lang="en-US" sz="2200" b="1" dirty="0"/>
              <a:t>-t-</a:t>
            </a:r>
            <a:r>
              <a:rPr lang="en-US" sz="2200" b="1" dirty="0" err="1"/>
              <a:t>il</a:t>
            </a:r>
            <a:r>
              <a:rPr lang="en-US" sz="2200" b="1" dirty="0"/>
              <a:t> 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200" dirty="0"/>
              <a:t>Les </a:t>
            </a:r>
            <a:r>
              <a:rPr lang="en-GB" sz="2200" dirty="0" err="1"/>
              <a:t>acteurs</a:t>
            </a:r>
            <a:r>
              <a:rPr lang="en-GB" sz="2200" dirty="0"/>
              <a:t>, </a:t>
            </a:r>
            <a:r>
              <a:rPr lang="en-GB" sz="2200" dirty="0" err="1"/>
              <a:t>groupes</a:t>
            </a:r>
            <a:r>
              <a:rPr lang="en-GB" sz="2200" dirty="0"/>
              <a:t>, organisations et </a:t>
            </a:r>
            <a:r>
              <a:rPr lang="en-GB" sz="2200" dirty="0" err="1"/>
              <a:t>réseaux</a:t>
            </a:r>
            <a:r>
              <a:rPr lang="en-GB" sz="2200" dirty="0"/>
              <a:t> de </a:t>
            </a:r>
            <a:r>
              <a:rPr lang="en-GB" sz="2200" dirty="0" err="1"/>
              <a:t>défense</a:t>
            </a:r>
            <a:r>
              <a:rPr lang="en-GB" sz="2200" dirty="0"/>
              <a:t> des droits des femmes aux </a:t>
            </a:r>
            <a:r>
              <a:rPr lang="en-GB" sz="2200" dirty="0" err="1"/>
              <a:t>niveaux</a:t>
            </a:r>
            <a:r>
              <a:rPr lang="en-GB" sz="2200" dirty="0"/>
              <a:t> national, local, </a:t>
            </a:r>
            <a:r>
              <a:rPr lang="en-GB" sz="2200" dirty="0" err="1"/>
              <a:t>communautaire</a:t>
            </a:r>
            <a:r>
              <a:rPr lang="en-GB" sz="2200" dirty="0"/>
              <a:t> et de base, </a:t>
            </a:r>
            <a:r>
              <a:rPr lang="en-GB" sz="2200" dirty="0" err="1"/>
              <a:t>travaillant</a:t>
            </a:r>
            <a:r>
              <a:rPr lang="en-GB" sz="2200" dirty="0"/>
              <a:t> </a:t>
            </a:r>
            <a:r>
              <a:rPr lang="en-GB" sz="2200" dirty="0" err="1"/>
              <a:t>en</a:t>
            </a:r>
            <a:r>
              <a:rPr lang="en-GB" sz="2200" dirty="0"/>
              <a:t> </a:t>
            </a:r>
            <a:r>
              <a:rPr lang="en-GB" sz="2200" dirty="0" err="1"/>
              <a:t>partenariat</a:t>
            </a:r>
            <a:r>
              <a:rPr lang="en-GB" sz="2200" dirty="0"/>
              <a:t> avec un </a:t>
            </a:r>
            <a:r>
              <a:rPr lang="en-GB" sz="2200" dirty="0" err="1"/>
              <a:t>acteur</a:t>
            </a:r>
            <a:r>
              <a:rPr lang="en-GB" sz="2200" dirty="0"/>
              <a:t> </a:t>
            </a:r>
            <a:r>
              <a:rPr lang="en-GB" sz="2200" dirty="0" err="1"/>
              <a:t>humanitaire</a:t>
            </a:r>
            <a:r>
              <a:rPr lang="en-GB" sz="2200" dirty="0"/>
              <a:t> de la </a:t>
            </a:r>
            <a:r>
              <a:rPr lang="en-GB" sz="2200" dirty="0" err="1"/>
              <a:t>lutte</a:t>
            </a:r>
            <a:r>
              <a:rPr lang="en-GB" sz="2200" dirty="0"/>
              <a:t> </a:t>
            </a:r>
            <a:r>
              <a:rPr lang="en-GB" sz="2200" dirty="0" err="1"/>
              <a:t>contre</a:t>
            </a:r>
            <a:r>
              <a:rPr lang="en-GB" sz="2200" dirty="0"/>
              <a:t> la VBG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 err="1"/>
              <a:t>Quand</a:t>
            </a:r>
            <a:r>
              <a:rPr lang="en-GB" sz="2200" b="1" dirty="0"/>
              <a:t> </a:t>
            </a:r>
            <a:r>
              <a:rPr lang="en-GB" sz="2200" b="1" dirty="0" err="1"/>
              <a:t>l'utiliser</a:t>
            </a:r>
            <a:r>
              <a:rPr lang="en-GB" sz="2200" b="1" dirty="0"/>
              <a:t> ?</a:t>
            </a:r>
          </a:p>
          <a:p>
            <a:r>
              <a:rPr lang="en-GB" sz="2200" dirty="0" err="1"/>
              <a:t>Lorsque</a:t>
            </a:r>
            <a:r>
              <a:rPr lang="en-GB" sz="2200" dirty="0"/>
              <a:t> </a:t>
            </a:r>
            <a:r>
              <a:rPr lang="en-GB" sz="2200" b="1" dirty="0"/>
              <a:t>les femmes, les </a:t>
            </a:r>
            <a:r>
              <a:rPr lang="en-GB" sz="2200" b="1" dirty="0" err="1"/>
              <a:t>filles</a:t>
            </a:r>
            <a:r>
              <a:rPr lang="en-GB" sz="2200" b="1" dirty="0"/>
              <a:t> et </a:t>
            </a:r>
            <a:r>
              <a:rPr lang="en-GB" sz="2200" b="1" dirty="0" err="1"/>
              <a:t>leurs</a:t>
            </a:r>
            <a:r>
              <a:rPr lang="en-GB" sz="2200" b="1" dirty="0"/>
              <a:t> </a:t>
            </a:r>
            <a:r>
              <a:rPr lang="en-GB" sz="2200" b="1" dirty="0" err="1"/>
              <a:t>alliés</a:t>
            </a:r>
            <a:r>
              <a:rPr lang="en-GB" sz="2200" b="1" dirty="0"/>
              <a:t> au sein du </a:t>
            </a:r>
            <a:r>
              <a:rPr lang="en-GB" sz="2200" b="1" dirty="0" err="1"/>
              <a:t>système</a:t>
            </a:r>
            <a:r>
              <a:rPr lang="en-GB" sz="2200" b="1" dirty="0"/>
              <a:t> </a:t>
            </a:r>
            <a:r>
              <a:rPr lang="en-GB" sz="2200" b="1" dirty="0" err="1"/>
              <a:t>humanitaire</a:t>
            </a:r>
            <a:r>
              <a:rPr lang="en-GB" sz="2200" b="1" dirty="0"/>
              <a:t> </a:t>
            </a:r>
            <a:r>
              <a:rPr lang="en-GB" sz="2200" b="1" dirty="0" err="1"/>
              <a:t>sont</a:t>
            </a:r>
            <a:r>
              <a:rPr lang="en-GB" sz="2200" b="1" dirty="0"/>
              <a:t> </a:t>
            </a:r>
            <a:r>
              <a:rPr lang="en-GB" sz="2200" b="1" dirty="0" err="1"/>
              <a:t>préoccupés</a:t>
            </a:r>
            <a:r>
              <a:rPr lang="en-GB" sz="2200" b="1" dirty="0"/>
              <a:t> par le fait que </a:t>
            </a:r>
            <a:r>
              <a:rPr lang="en-GB" sz="2200" b="1" dirty="0" err="1"/>
              <a:t>l'action</a:t>
            </a:r>
            <a:r>
              <a:rPr lang="en-GB" sz="2200" b="1" dirty="0"/>
              <a:t> </a:t>
            </a:r>
            <a:r>
              <a:rPr lang="en-GB" sz="2200" b="1" dirty="0" err="1"/>
              <a:t>humanitaire</a:t>
            </a:r>
            <a:r>
              <a:rPr lang="en-GB" sz="2200" b="1" dirty="0"/>
              <a:t> </a:t>
            </a:r>
            <a:r>
              <a:rPr lang="en-GB" sz="2200" b="1" dirty="0" err="1"/>
              <a:t>porte</a:t>
            </a:r>
            <a:r>
              <a:rPr lang="en-GB" sz="2200" b="1" dirty="0"/>
              <a:t> </a:t>
            </a:r>
            <a:r>
              <a:rPr lang="en-GB" sz="2200" b="1" dirty="0" err="1"/>
              <a:t>préjudice</a:t>
            </a:r>
            <a:r>
              <a:rPr lang="en-GB" sz="2200" b="1" dirty="0"/>
              <a:t> aux femmes et aux </a:t>
            </a:r>
            <a:r>
              <a:rPr lang="en-GB" sz="2200" b="1" dirty="0" err="1"/>
              <a:t>filles</a:t>
            </a:r>
            <a:r>
              <a:rPr lang="en-GB" sz="2200" b="1" dirty="0"/>
              <a:t>, et/</a:t>
            </a:r>
            <a:r>
              <a:rPr lang="en-GB" sz="2200" b="1" dirty="0" err="1"/>
              <a:t>ou</a:t>
            </a:r>
            <a:r>
              <a:rPr lang="en-GB" sz="2200" b="1" dirty="0"/>
              <a:t> que </a:t>
            </a:r>
            <a:r>
              <a:rPr lang="en-GB" sz="2200" b="1" dirty="0" err="1"/>
              <a:t>l'action</a:t>
            </a:r>
            <a:r>
              <a:rPr lang="en-GB" sz="2200" b="1" dirty="0"/>
              <a:t> </a:t>
            </a:r>
            <a:r>
              <a:rPr lang="en-GB" sz="2200" b="1" dirty="0" err="1"/>
              <a:t>humanitaire</a:t>
            </a:r>
            <a:r>
              <a:rPr lang="en-GB" sz="2200" b="1" dirty="0"/>
              <a:t> </a:t>
            </a:r>
            <a:r>
              <a:rPr lang="en-GB" sz="2200" b="1" dirty="0" err="1"/>
              <a:t>est</a:t>
            </a:r>
            <a:r>
              <a:rPr lang="en-GB" sz="2200" b="1" dirty="0"/>
              <a:t> </a:t>
            </a:r>
            <a:r>
              <a:rPr lang="en-GB" sz="2200" b="1" dirty="0" err="1"/>
              <a:t>insuffisante</a:t>
            </a:r>
            <a:r>
              <a:rPr lang="en-GB" sz="2200" b="1" dirty="0"/>
              <a:t> </a:t>
            </a:r>
            <a:r>
              <a:rPr lang="en-GB" sz="2200" dirty="0"/>
              <a:t>pour </a:t>
            </a:r>
            <a:r>
              <a:rPr lang="en-GB" sz="2200" dirty="0" err="1"/>
              <a:t>garantir</a:t>
            </a:r>
            <a:r>
              <a:rPr lang="en-GB" sz="2200" dirty="0"/>
              <a:t> un </a:t>
            </a:r>
            <a:r>
              <a:rPr lang="en-GB" sz="2200" dirty="0" err="1"/>
              <a:t>accès</a:t>
            </a:r>
            <a:r>
              <a:rPr lang="en-GB" sz="2200" dirty="0"/>
              <a:t> </a:t>
            </a:r>
            <a:r>
              <a:rPr lang="en-GB" sz="2200" dirty="0" err="1"/>
              <a:t>sûr</a:t>
            </a:r>
            <a:r>
              <a:rPr lang="en-GB" sz="2200" dirty="0"/>
              <a:t> et </a:t>
            </a:r>
            <a:r>
              <a:rPr lang="en-GB" sz="2200" dirty="0" err="1"/>
              <a:t>équitable</a:t>
            </a:r>
            <a:r>
              <a:rPr lang="en-GB" sz="2200" dirty="0"/>
              <a:t> </a:t>
            </a:r>
            <a:r>
              <a:rPr lang="en-GB" sz="2200" dirty="0" err="1"/>
              <a:t>à</a:t>
            </a:r>
            <a:r>
              <a:rPr lang="en-GB" sz="2200" dirty="0"/>
              <a:t> </a:t>
            </a:r>
            <a:r>
              <a:rPr lang="en-GB" sz="2200" dirty="0" err="1"/>
              <a:t>l'aide</a:t>
            </a:r>
            <a:r>
              <a:rPr lang="en-GB" sz="2200" dirty="0"/>
              <a:t> </a:t>
            </a:r>
            <a:r>
              <a:rPr lang="en-GB" sz="2200" dirty="0" err="1"/>
              <a:t>humanitaire</a:t>
            </a:r>
            <a:r>
              <a:rPr lang="en-GB" sz="2200" dirty="0"/>
              <a:t> pour les femmes et les </a:t>
            </a:r>
            <a:r>
              <a:rPr lang="en-GB" sz="2200" dirty="0" err="1"/>
              <a:t>filles</a:t>
            </a:r>
            <a:r>
              <a:rPr lang="en-GB" sz="2200" dirty="0"/>
              <a:t>. </a:t>
            </a:r>
          </a:p>
          <a:p>
            <a:r>
              <a:rPr lang="en-GB" sz="2200" dirty="0"/>
              <a:t>Il </a:t>
            </a:r>
            <a:r>
              <a:rPr lang="en-GB" sz="2200" dirty="0" err="1"/>
              <a:t>peut</a:t>
            </a:r>
            <a:r>
              <a:rPr lang="en-GB" sz="2200" dirty="0"/>
              <a:t> </a:t>
            </a:r>
            <a:r>
              <a:rPr lang="en-GB" sz="2200" dirty="0" err="1"/>
              <a:t>être</a:t>
            </a:r>
            <a:r>
              <a:rPr lang="en-GB" sz="2200" dirty="0"/>
              <a:t> </a:t>
            </a:r>
            <a:r>
              <a:rPr lang="en-GB" sz="2200" dirty="0" err="1"/>
              <a:t>utilisé</a:t>
            </a:r>
            <a:r>
              <a:rPr lang="en-GB" sz="2200" dirty="0"/>
              <a:t> de </a:t>
            </a:r>
            <a:r>
              <a:rPr lang="en-GB" sz="2200" b="1" dirty="0" err="1"/>
              <a:t>manière</a:t>
            </a:r>
            <a:r>
              <a:rPr lang="en-GB" sz="2200" b="1" dirty="0"/>
              <a:t> </a:t>
            </a:r>
            <a:r>
              <a:rPr lang="en-GB" sz="2200" b="1" dirty="0" err="1"/>
              <a:t>ponctuelle</a:t>
            </a:r>
            <a:r>
              <a:rPr lang="en-GB" sz="2200" b="1" dirty="0"/>
              <a:t> </a:t>
            </a:r>
            <a:r>
              <a:rPr lang="en-GB" sz="2200" b="1" dirty="0" err="1"/>
              <a:t>ou</a:t>
            </a:r>
            <a:r>
              <a:rPr lang="en-GB" sz="2200" b="1" dirty="0"/>
              <a:t> </a:t>
            </a:r>
            <a:r>
              <a:rPr lang="en-GB" sz="2200" b="1" dirty="0" err="1"/>
              <a:t>périodique</a:t>
            </a:r>
            <a:r>
              <a:rPr lang="en-GB" sz="2200" b="1" dirty="0"/>
              <a:t> </a:t>
            </a:r>
            <a:r>
              <a:rPr lang="en-GB" sz="2200" dirty="0"/>
              <a:t>pour documenter de </a:t>
            </a:r>
            <a:r>
              <a:rPr lang="en-GB" sz="2200" dirty="0" err="1"/>
              <a:t>manière</a:t>
            </a:r>
            <a:r>
              <a:rPr lang="en-GB" sz="2200" dirty="0"/>
              <a:t> </a:t>
            </a:r>
            <a:r>
              <a:rPr lang="en-GB" sz="2200" dirty="0" err="1"/>
              <a:t>éthique</a:t>
            </a:r>
            <a:r>
              <a:rPr lang="en-GB" sz="2200" dirty="0"/>
              <a:t> les </a:t>
            </a:r>
            <a:r>
              <a:rPr lang="en-GB" sz="2200" dirty="0" err="1"/>
              <a:t>expériences</a:t>
            </a:r>
            <a:r>
              <a:rPr lang="en-GB" sz="2200" dirty="0"/>
              <a:t> </a:t>
            </a:r>
            <a:r>
              <a:rPr lang="en-GB" sz="2200" dirty="0" err="1"/>
              <a:t>vécues</a:t>
            </a:r>
            <a:r>
              <a:rPr lang="en-GB" sz="2200" dirty="0"/>
              <a:t> par les femmes et les </a:t>
            </a:r>
            <a:r>
              <a:rPr lang="en-GB" sz="2200" dirty="0" err="1"/>
              <a:t>filles</a:t>
            </a:r>
            <a:r>
              <a:rPr lang="en-GB" sz="2200" dirty="0"/>
              <a:t> </a:t>
            </a:r>
            <a:r>
              <a:rPr lang="en-GB" sz="2200" dirty="0" err="1"/>
              <a:t>dans</a:t>
            </a:r>
            <a:r>
              <a:rPr lang="en-GB" sz="2200" dirty="0"/>
              <a:t> le cadre </a:t>
            </a:r>
            <a:r>
              <a:rPr lang="en-GB" sz="2200" dirty="0" err="1"/>
              <a:t>d'une</a:t>
            </a:r>
            <a:r>
              <a:rPr lang="en-GB" sz="2200" dirty="0"/>
              <a:t> intervention </a:t>
            </a:r>
            <a:r>
              <a:rPr lang="en-GB" sz="2200" dirty="0" err="1"/>
              <a:t>humanitaire</a:t>
            </a:r>
            <a:r>
              <a:rPr lang="en-GB" sz="2200" dirty="0"/>
              <a:t>, </a:t>
            </a:r>
            <a:r>
              <a:rPr lang="en-GB" sz="2200" dirty="0" err="1"/>
              <a:t>afin</a:t>
            </a:r>
            <a:r>
              <a:rPr lang="en-GB" sz="2200" dirty="0"/>
              <a:t> de les utiliser </a:t>
            </a:r>
            <a:r>
              <a:rPr lang="en-GB" sz="2200" dirty="0" err="1"/>
              <a:t>dans</a:t>
            </a:r>
            <a:r>
              <a:rPr lang="en-GB" sz="2200" dirty="0"/>
              <a:t> le cadre d'un plaidoyer </a:t>
            </a:r>
            <a:r>
              <a:rPr lang="en-GB" sz="2200" dirty="0" err="1"/>
              <a:t>auprès</a:t>
            </a:r>
            <a:r>
              <a:rPr lang="en-GB" sz="2200" dirty="0"/>
              <a:t> des </a:t>
            </a:r>
            <a:r>
              <a:rPr lang="en-GB" sz="2200" dirty="0" err="1"/>
              <a:t>dirigeants</a:t>
            </a:r>
            <a:r>
              <a:rPr lang="en-GB" sz="2200" dirty="0"/>
              <a:t> </a:t>
            </a:r>
            <a:r>
              <a:rPr lang="en-GB" sz="2200" dirty="0" err="1"/>
              <a:t>humanitaires</a:t>
            </a:r>
            <a:r>
              <a:rPr lang="en-GB" sz="2200" dirty="0"/>
              <a:t>, des </a:t>
            </a:r>
            <a:r>
              <a:rPr lang="en-GB" sz="2200" dirty="0" err="1"/>
              <a:t>donateurs</a:t>
            </a:r>
            <a:r>
              <a:rPr lang="en-GB" sz="2200" dirty="0"/>
              <a:t> et des </a:t>
            </a:r>
            <a:r>
              <a:rPr lang="en-GB" sz="2200" dirty="0" err="1"/>
              <a:t>acteurs</a:t>
            </a:r>
            <a:r>
              <a:rPr lang="en-GB" sz="2200" dirty="0"/>
              <a:t> </a:t>
            </a:r>
            <a:r>
              <a:rPr lang="en-GB" sz="2200" dirty="0" err="1"/>
              <a:t>humanitaires</a:t>
            </a:r>
            <a:r>
              <a:rPr lang="en-GB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911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9CFA-5613-1B4F-A5FE-C76317C95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 </a:t>
            </a:r>
            <a:r>
              <a:rPr lang="en-US" dirty="0" err="1"/>
              <a:t>mesurer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réponse</a:t>
            </a:r>
            <a:r>
              <a:rPr lang="en-US" dirty="0"/>
              <a:t> </a:t>
            </a:r>
            <a:r>
              <a:rPr lang="en-US" dirty="0" err="1"/>
              <a:t>humanitaire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l'aide</a:t>
            </a:r>
            <a:r>
              <a:rPr lang="en-US" dirty="0"/>
              <a:t> du </a:t>
            </a:r>
            <a:r>
              <a:rPr lang="en-US" dirty="0" err="1"/>
              <a:t>Baromètre</a:t>
            </a:r>
            <a:r>
              <a:rPr lang="en-US" dirty="0"/>
              <a:t>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2C1D6-FEF0-ED4C-92C2-9E03718D0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Le </a:t>
            </a:r>
            <a:r>
              <a:rPr lang="en-US" sz="2000" dirty="0" err="1"/>
              <a:t>Baromètre</a:t>
            </a:r>
            <a:r>
              <a:rPr lang="en-US" sz="2000" dirty="0"/>
              <a:t> </a:t>
            </a:r>
            <a:r>
              <a:rPr lang="en-US" sz="2000" dirty="0" err="1"/>
              <a:t>utilise</a:t>
            </a:r>
            <a:r>
              <a:rPr lang="en-US" sz="2000" dirty="0"/>
              <a:t> </a:t>
            </a:r>
            <a:r>
              <a:rPr lang="en-US" sz="2000" b="1" dirty="0"/>
              <a:t>4 </a:t>
            </a:r>
            <a:r>
              <a:rPr lang="en-US" sz="2000" b="1" dirty="0" err="1"/>
              <a:t>outils</a:t>
            </a:r>
            <a:r>
              <a:rPr lang="en-US" sz="2000" b="1" dirty="0"/>
              <a:t> et guides </a:t>
            </a:r>
            <a:r>
              <a:rPr lang="en-US" sz="2000" dirty="0"/>
              <a:t>pour </a:t>
            </a:r>
            <a:r>
              <a:rPr lang="en-US" sz="2000" dirty="0" err="1"/>
              <a:t>collecter</a:t>
            </a:r>
            <a:r>
              <a:rPr lang="en-US" sz="2000" dirty="0"/>
              <a:t> les </a:t>
            </a:r>
            <a:r>
              <a:rPr lang="en-US" sz="2000" dirty="0" err="1"/>
              <a:t>données</a:t>
            </a:r>
            <a:r>
              <a:rPr lang="en-US" sz="2000" dirty="0"/>
              <a:t> que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utiliserez</a:t>
            </a:r>
            <a:r>
              <a:rPr lang="en-US" sz="2000" dirty="0"/>
              <a:t> pour </a:t>
            </a:r>
            <a:r>
              <a:rPr lang="en-US" sz="2000" dirty="0" err="1"/>
              <a:t>noter</a:t>
            </a:r>
            <a:r>
              <a:rPr lang="en-US" sz="2000" dirty="0"/>
              <a:t> la </a:t>
            </a:r>
            <a:r>
              <a:rPr lang="en-US" sz="2000" dirty="0" err="1"/>
              <a:t>réponse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 : </a:t>
            </a:r>
            <a:endParaRPr lang="en-GB" sz="2000" dirty="0"/>
          </a:p>
          <a:p>
            <a:pPr lvl="0"/>
            <a:r>
              <a:rPr lang="en-US" sz="2000" b="1" dirty="0"/>
              <a:t>Guide des discussions de </a:t>
            </a:r>
            <a:r>
              <a:rPr lang="en-US" sz="2000" b="1" dirty="0" err="1"/>
              <a:t>groupe</a:t>
            </a:r>
            <a:r>
              <a:rPr lang="en-US" sz="2000" b="1" dirty="0"/>
              <a:t> </a:t>
            </a:r>
            <a:r>
              <a:rPr lang="en-US" sz="2000" b="1" dirty="0" err="1"/>
              <a:t>dirigées</a:t>
            </a:r>
            <a:r>
              <a:rPr lang="en-US" sz="2000" b="1" dirty="0"/>
              <a:t> (FGD) </a:t>
            </a:r>
            <a:r>
              <a:rPr lang="en-US" sz="2000" dirty="0"/>
              <a:t>: Discussions avec des femmes et des </a:t>
            </a:r>
            <a:r>
              <a:rPr lang="en-US" sz="2000" dirty="0" err="1"/>
              <a:t>filles</a:t>
            </a:r>
            <a:endParaRPr lang="en-US" sz="2000" dirty="0"/>
          </a:p>
          <a:p>
            <a:pPr lvl="0"/>
            <a:r>
              <a:rPr lang="en-US" sz="2000" b="1" dirty="0"/>
              <a:t>Guide des </a:t>
            </a:r>
            <a:r>
              <a:rPr lang="en-US" sz="2000" b="1" dirty="0" err="1"/>
              <a:t>entretiens</a:t>
            </a:r>
            <a:r>
              <a:rPr lang="en-US" sz="2000" b="1" dirty="0"/>
              <a:t> avec les </a:t>
            </a:r>
            <a:r>
              <a:rPr lang="en-US" sz="2000" b="1" dirty="0" err="1"/>
              <a:t>informateurs</a:t>
            </a:r>
            <a:r>
              <a:rPr lang="en-US" sz="2000" b="1" dirty="0"/>
              <a:t> </a:t>
            </a:r>
            <a:r>
              <a:rPr lang="en-US" sz="2000" b="1" dirty="0" err="1"/>
              <a:t>clés</a:t>
            </a:r>
            <a:r>
              <a:rPr lang="en-US" sz="2000" b="1" dirty="0"/>
              <a:t> (KII)</a:t>
            </a:r>
            <a:r>
              <a:rPr lang="en-US" sz="2000" dirty="0"/>
              <a:t> : </a:t>
            </a:r>
            <a:r>
              <a:rPr lang="en-US" sz="2000" dirty="0" err="1"/>
              <a:t>Entretiens</a:t>
            </a:r>
            <a:r>
              <a:rPr lang="en-US" sz="2000" dirty="0"/>
              <a:t> avec des </a:t>
            </a:r>
            <a:r>
              <a:rPr lang="en-US" sz="2000" dirty="0" err="1"/>
              <a:t>groupes</a:t>
            </a:r>
            <a:r>
              <a:rPr lang="en-US" sz="2000" dirty="0"/>
              <a:t>, </a:t>
            </a:r>
            <a:r>
              <a:rPr lang="en-US" sz="2000" dirty="0" err="1"/>
              <a:t>organisations</a:t>
            </a:r>
            <a:r>
              <a:rPr lang="en-US" sz="2000" dirty="0"/>
              <a:t> et </a:t>
            </a:r>
            <a:r>
              <a:rPr lang="en-US" sz="2000" dirty="0" err="1"/>
              <a:t>réseaux</a:t>
            </a:r>
            <a:r>
              <a:rPr lang="en-US" sz="2000" dirty="0"/>
              <a:t> </a:t>
            </a:r>
            <a:r>
              <a:rPr lang="en-US" sz="2000" dirty="0" err="1"/>
              <a:t>locaux</a:t>
            </a:r>
            <a:r>
              <a:rPr lang="en-US" sz="2000" dirty="0"/>
              <a:t> de femmes.</a:t>
            </a:r>
          </a:p>
          <a:p>
            <a:pPr lvl="0"/>
            <a:r>
              <a:rPr lang="en-US" sz="2000" b="1" dirty="0" err="1"/>
              <a:t>Liste</a:t>
            </a:r>
            <a:r>
              <a:rPr lang="en-US" sz="2000" b="1" dirty="0"/>
              <a:t> de </a:t>
            </a:r>
            <a:r>
              <a:rPr lang="en-US" sz="2000" b="1" dirty="0" err="1"/>
              <a:t>contrôle</a:t>
            </a:r>
            <a:r>
              <a:rPr lang="en-US" sz="2000" b="1" dirty="0"/>
              <a:t> </a:t>
            </a:r>
            <a:r>
              <a:rPr lang="en-US" sz="2000" b="1" dirty="0" err="1"/>
              <a:t>d'observation</a:t>
            </a:r>
            <a:r>
              <a:rPr lang="en-US" sz="2000" b="1" dirty="0"/>
              <a:t> </a:t>
            </a:r>
            <a:r>
              <a:rPr lang="en-US" sz="2000" dirty="0"/>
              <a:t>: </a:t>
            </a:r>
            <a:r>
              <a:rPr lang="en-US" sz="2000" dirty="0" err="1"/>
              <a:t>Liste</a:t>
            </a:r>
            <a:r>
              <a:rPr lang="en-US" sz="2000" dirty="0"/>
              <a:t> de </a:t>
            </a:r>
            <a:r>
              <a:rPr lang="en-US" sz="2000" dirty="0" err="1"/>
              <a:t>contrôle</a:t>
            </a:r>
            <a:r>
              <a:rPr lang="en-US" sz="2000" dirty="0"/>
              <a:t> </a:t>
            </a:r>
            <a:r>
              <a:rPr lang="en-US" sz="2000" dirty="0" err="1"/>
              <a:t>permettant</a:t>
            </a:r>
            <a:r>
              <a:rPr lang="en-US" sz="2000" dirty="0"/>
              <a:t> </a:t>
            </a:r>
            <a:r>
              <a:rPr lang="en-US" sz="2000" dirty="0" err="1"/>
              <a:t>d'observer</a:t>
            </a:r>
            <a:r>
              <a:rPr lang="en-US" sz="2000" dirty="0"/>
              <a:t> (1) les documents sur la VBG et la </a:t>
            </a:r>
            <a:r>
              <a:rPr lang="en-US" sz="2000" dirty="0" err="1"/>
              <a:t>prévention</a:t>
            </a:r>
            <a:r>
              <a:rPr lang="en-US" sz="2000" dirty="0"/>
              <a:t> de </a:t>
            </a:r>
            <a:r>
              <a:rPr lang="en-US" sz="2000" dirty="0" err="1"/>
              <a:t>l'exploitation</a:t>
            </a:r>
            <a:r>
              <a:rPr lang="en-US" sz="2000" dirty="0"/>
              <a:t>, des </a:t>
            </a:r>
            <a:r>
              <a:rPr lang="en-US" sz="2000" dirty="0" err="1"/>
              <a:t>abus</a:t>
            </a:r>
            <a:r>
              <a:rPr lang="en-US" sz="2000" dirty="0"/>
              <a:t> et du </a:t>
            </a:r>
            <a:r>
              <a:rPr lang="en-US" sz="2000" dirty="0" err="1"/>
              <a:t>harcèlement</a:t>
            </a:r>
            <a:r>
              <a:rPr lang="en-US" sz="2000" dirty="0"/>
              <a:t> </a:t>
            </a:r>
            <a:r>
              <a:rPr lang="en-US" sz="2000" dirty="0" err="1"/>
              <a:t>sexuels</a:t>
            </a:r>
            <a:r>
              <a:rPr lang="en-US" sz="2000" dirty="0"/>
              <a:t>, et (2) </a:t>
            </a:r>
            <a:r>
              <a:rPr lang="en-US" sz="2000" dirty="0" err="1"/>
              <a:t>l'environnement</a:t>
            </a:r>
            <a:r>
              <a:rPr lang="en-US" sz="2000" dirty="0"/>
              <a:t> de la </a:t>
            </a:r>
            <a:r>
              <a:rPr lang="en-US" sz="2000" dirty="0" err="1"/>
              <a:t>réponse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.</a:t>
            </a:r>
          </a:p>
          <a:p>
            <a:pPr lvl="0"/>
            <a:r>
              <a:rPr lang="en-US" sz="2000" b="1" dirty="0" err="1"/>
              <a:t>Enquête</a:t>
            </a:r>
            <a:r>
              <a:rPr lang="en-US" sz="2000" b="1" dirty="0"/>
              <a:t> sur la perception du personnel </a:t>
            </a:r>
            <a:r>
              <a:rPr lang="en-US" sz="2000" dirty="0"/>
              <a:t>: Une </a:t>
            </a:r>
            <a:r>
              <a:rPr lang="en-US" sz="2000" dirty="0" err="1"/>
              <a:t>enquête</a:t>
            </a:r>
            <a:r>
              <a:rPr lang="en-US" sz="2000" dirty="0"/>
              <a:t> </a:t>
            </a:r>
            <a:r>
              <a:rPr lang="en-US" sz="2000" dirty="0" err="1"/>
              <a:t>destinée</a:t>
            </a:r>
            <a:r>
              <a:rPr lang="en-US" sz="2000" dirty="0"/>
              <a:t> aux </a:t>
            </a:r>
            <a:r>
              <a:rPr lang="en-US" sz="2000" dirty="0" err="1"/>
              <a:t>travailleuses</a:t>
            </a:r>
            <a:r>
              <a:rPr lang="en-US" sz="2000" dirty="0"/>
              <a:t>/</a:t>
            </a:r>
            <a:r>
              <a:rPr lang="en-US" sz="2000" dirty="0" err="1"/>
              <a:t>eurs</a:t>
            </a:r>
            <a:r>
              <a:rPr lang="en-US" sz="2000" dirty="0"/>
              <a:t> </a:t>
            </a:r>
            <a:r>
              <a:rPr lang="en-US" sz="2000" dirty="0" err="1"/>
              <a:t>humanitaires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888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AB7D9-B1AD-674A-82C2-335602DC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 </a:t>
            </a:r>
            <a:r>
              <a:rPr lang="en-US" dirty="0" err="1"/>
              <a:t>mesurer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réponse</a:t>
            </a:r>
            <a:r>
              <a:rPr lang="en-US" dirty="0"/>
              <a:t> </a:t>
            </a:r>
            <a:r>
              <a:rPr lang="en-US" dirty="0" err="1"/>
              <a:t>humanitaire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l'aide</a:t>
            </a:r>
            <a:r>
              <a:rPr lang="en-US" dirty="0"/>
              <a:t> du </a:t>
            </a:r>
            <a:r>
              <a:rPr lang="en-US" dirty="0" err="1"/>
              <a:t>Baromètre</a:t>
            </a:r>
            <a:r>
              <a:rPr lang="en-US" dirty="0"/>
              <a:t>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0C290-203F-9442-B6A0-B936544F2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7146" y="2206930"/>
            <a:ext cx="5931090" cy="459391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Le </a:t>
            </a:r>
            <a:r>
              <a:rPr lang="en-US" b="1" dirty="0" err="1"/>
              <a:t>Baromètre</a:t>
            </a:r>
            <a:r>
              <a:rPr lang="en-US" b="1" dirty="0"/>
              <a:t> </a:t>
            </a:r>
            <a:r>
              <a:rPr lang="en-US" b="1" dirty="0" err="1"/>
              <a:t>évalue</a:t>
            </a:r>
            <a:r>
              <a:rPr lang="en-US" b="1" dirty="0"/>
              <a:t> </a:t>
            </a:r>
            <a:r>
              <a:rPr lang="en-US" b="1" dirty="0" err="1"/>
              <a:t>quatre</a:t>
            </a:r>
            <a:r>
              <a:rPr lang="en-US" b="1" dirty="0"/>
              <a:t> </a:t>
            </a:r>
            <a:r>
              <a:rPr lang="en-US" b="1" dirty="0" err="1"/>
              <a:t>domaines</a:t>
            </a:r>
            <a:r>
              <a:rPr lang="en-US" b="1" dirty="0"/>
              <a:t> de </a:t>
            </a:r>
            <a:r>
              <a:rPr lang="en-US" b="1" dirty="0" err="1"/>
              <a:t>l’intervention</a:t>
            </a:r>
            <a:r>
              <a:rPr lang="en-US" b="1" dirty="0"/>
              <a:t> </a:t>
            </a:r>
            <a:r>
              <a:rPr lang="en-US" b="1" dirty="0" err="1"/>
              <a:t>humanitaire</a:t>
            </a:r>
            <a:r>
              <a:rPr lang="en-US" b="1" dirty="0"/>
              <a:t> </a:t>
            </a:r>
            <a:r>
              <a:rPr lang="en-US" dirty="0"/>
              <a:t>qui correspondent aux </a:t>
            </a:r>
            <a:r>
              <a:rPr lang="en-US" dirty="0" err="1"/>
              <a:t>quatre</a:t>
            </a:r>
            <a:r>
              <a:rPr lang="en-US" dirty="0"/>
              <a:t> </a:t>
            </a:r>
            <a:r>
              <a:rPr lang="en-US" dirty="0" err="1"/>
              <a:t>résultats</a:t>
            </a:r>
            <a:r>
              <a:rPr lang="en-US" dirty="0"/>
              <a:t> de la </a:t>
            </a:r>
            <a:r>
              <a:rPr lang="en-US" dirty="0" err="1"/>
              <a:t>théorie</a:t>
            </a:r>
            <a:r>
              <a:rPr lang="en-US" dirty="0"/>
              <a:t> du </a:t>
            </a:r>
            <a:r>
              <a:rPr lang="en-US" dirty="0" err="1"/>
              <a:t>changement</a:t>
            </a:r>
            <a:r>
              <a:rPr lang="en-US" dirty="0"/>
              <a:t> </a:t>
            </a:r>
          </a:p>
          <a:p>
            <a:r>
              <a:rPr lang="en-US" dirty="0"/>
              <a:t>Le </a:t>
            </a:r>
            <a:r>
              <a:rPr lang="en-US" b="1" dirty="0" err="1"/>
              <a:t>Baromètre</a:t>
            </a:r>
            <a:r>
              <a:rPr lang="en-US" b="1" dirty="0"/>
              <a:t> </a:t>
            </a:r>
            <a:r>
              <a:rPr lang="en-US" b="1" dirty="0" err="1"/>
              <a:t>utilise</a:t>
            </a:r>
            <a:r>
              <a:rPr lang="en-US" b="1" dirty="0"/>
              <a:t> un </a:t>
            </a:r>
            <a:r>
              <a:rPr lang="en-US" b="1" dirty="0" err="1"/>
              <a:t>système</a:t>
            </a:r>
            <a:r>
              <a:rPr lang="en-US" b="1" dirty="0"/>
              <a:t> de "</a:t>
            </a:r>
            <a:r>
              <a:rPr lang="en-US" b="1" dirty="0" err="1"/>
              <a:t>feux</a:t>
            </a:r>
            <a:r>
              <a:rPr lang="en-US" b="1" dirty="0"/>
              <a:t> de </a:t>
            </a:r>
            <a:r>
              <a:rPr lang="en-US" b="1" dirty="0" err="1"/>
              <a:t>signalisation</a:t>
            </a:r>
            <a:r>
              <a:rPr lang="en-US" b="1" dirty="0"/>
              <a:t>"</a:t>
            </a:r>
            <a:r>
              <a:rPr lang="en-US" dirty="0"/>
              <a:t> (rouge, orange, </a:t>
            </a:r>
            <a:r>
              <a:rPr lang="en-US" dirty="0" err="1"/>
              <a:t>jaune</a:t>
            </a:r>
            <a:r>
              <a:rPr lang="en-US" dirty="0"/>
              <a:t> et vert) pour </a:t>
            </a:r>
            <a:r>
              <a:rPr lang="en-US" dirty="0" err="1"/>
              <a:t>évaluer</a:t>
            </a:r>
            <a:r>
              <a:rPr lang="en-US" dirty="0"/>
              <a:t> le </a:t>
            </a:r>
            <a:r>
              <a:rPr lang="en-US" dirty="0" err="1"/>
              <a:t>statut</a:t>
            </a:r>
            <a:r>
              <a:rPr lang="en-US" dirty="0"/>
              <a:t> de </a:t>
            </a:r>
            <a:r>
              <a:rPr lang="en-US" dirty="0" err="1"/>
              <a:t>l’intervention</a:t>
            </a:r>
            <a:r>
              <a:rPr lang="en-US" dirty="0"/>
              <a:t> </a:t>
            </a:r>
            <a:r>
              <a:rPr lang="en-US" dirty="0" err="1"/>
              <a:t>humanitaire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matière</a:t>
            </a:r>
            <a:r>
              <a:rPr lang="en-US" dirty="0"/>
              <a:t> de VBG et de </a:t>
            </a:r>
            <a:r>
              <a:rPr lang="en-US" dirty="0" err="1"/>
              <a:t>prévention</a:t>
            </a:r>
            <a:r>
              <a:rPr lang="en-US" dirty="0"/>
              <a:t> </a:t>
            </a:r>
            <a:r>
              <a:rPr lang="en-US" dirty="0" err="1"/>
              <a:t>contre</a:t>
            </a:r>
            <a:r>
              <a:rPr lang="en-US" dirty="0"/>
              <a:t> le </a:t>
            </a:r>
            <a:r>
              <a:rPr lang="en-US" dirty="0" err="1"/>
              <a:t>harcèlement</a:t>
            </a:r>
            <a:r>
              <a:rPr lang="en-US" dirty="0"/>
              <a:t>, </a:t>
            </a:r>
            <a:r>
              <a:rPr lang="en-US" dirty="0" err="1"/>
              <a:t>l'exploitation</a:t>
            </a:r>
            <a:r>
              <a:rPr lang="en-US" dirty="0"/>
              <a:t> et les </a:t>
            </a:r>
            <a:r>
              <a:rPr lang="en-US" dirty="0" err="1"/>
              <a:t>abus</a:t>
            </a:r>
            <a:r>
              <a:rPr lang="en-US" dirty="0"/>
              <a:t> </a:t>
            </a:r>
            <a:r>
              <a:rPr lang="en-US" dirty="0" err="1"/>
              <a:t>sexuels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quatre</a:t>
            </a:r>
            <a:r>
              <a:rPr lang="en-US" dirty="0"/>
              <a:t> </a:t>
            </a:r>
            <a:r>
              <a:rPr lang="en-US" dirty="0" err="1"/>
              <a:t>domaines</a:t>
            </a:r>
            <a:r>
              <a:rPr lang="en-US" dirty="0"/>
              <a:t> (</a:t>
            </a:r>
            <a:r>
              <a:rPr lang="fr-FR" dirty="0"/>
              <a:t>de la liste de contrôle d’observation et de l’enquête de perception du personnel)</a:t>
            </a:r>
            <a:r>
              <a:rPr lang="en-US" dirty="0"/>
              <a:t>. Il </a:t>
            </a:r>
            <a:r>
              <a:rPr lang="en-US" dirty="0" err="1"/>
              <a:t>s'appuie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sur les </a:t>
            </a:r>
            <a:r>
              <a:rPr lang="en-US" dirty="0" err="1"/>
              <a:t>données</a:t>
            </a:r>
            <a:r>
              <a:rPr lang="en-US" dirty="0"/>
              <a:t> </a:t>
            </a:r>
            <a:r>
              <a:rPr lang="en-US" dirty="0" err="1"/>
              <a:t>qualitatives</a:t>
            </a:r>
            <a:r>
              <a:rPr lang="en-US" dirty="0"/>
              <a:t> </a:t>
            </a:r>
            <a:r>
              <a:rPr lang="en-US" dirty="0" err="1"/>
              <a:t>collectées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 cadre du </a:t>
            </a:r>
            <a:r>
              <a:rPr lang="en-US" dirty="0" err="1"/>
              <a:t>Baromètre</a:t>
            </a:r>
            <a:r>
              <a:rPr lang="en-US" dirty="0"/>
              <a:t> pour </a:t>
            </a:r>
            <a:r>
              <a:rPr lang="en-US" dirty="0" err="1"/>
              <a:t>apporter</a:t>
            </a:r>
            <a:r>
              <a:rPr lang="en-US" dirty="0"/>
              <a:t> des nuances et des </a:t>
            </a:r>
            <a:r>
              <a:rPr lang="en-US" dirty="0" err="1"/>
              <a:t>détails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scores (des FGD et des KII). </a:t>
            </a:r>
          </a:p>
          <a:p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urgence</a:t>
            </a:r>
            <a:r>
              <a:rPr lang="en-US" dirty="0"/>
              <a:t> </a:t>
            </a:r>
            <a:r>
              <a:rPr lang="en-US" dirty="0" err="1"/>
              <a:t>humanitaire</a:t>
            </a:r>
            <a:r>
              <a:rPr lang="en-US" dirty="0"/>
              <a:t> </a:t>
            </a:r>
            <a:r>
              <a:rPr lang="en-US" dirty="0" err="1"/>
              <a:t>évaluée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l'aide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baromètre</a:t>
            </a:r>
            <a:r>
              <a:rPr lang="en-US" dirty="0"/>
              <a:t> </a:t>
            </a:r>
            <a:r>
              <a:rPr lang="en-US" dirty="0" err="1"/>
              <a:t>recevra</a:t>
            </a:r>
            <a:r>
              <a:rPr lang="en-US" dirty="0"/>
              <a:t> un score global et des notes </a:t>
            </a:r>
            <a:r>
              <a:rPr lang="en-US" dirty="0" err="1"/>
              <a:t>individuelles</a:t>
            </a:r>
            <a:r>
              <a:rPr lang="en-US" dirty="0"/>
              <a:t> pour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domaine</a:t>
            </a:r>
            <a:r>
              <a:rPr lang="en-US" dirty="0"/>
              <a:t> de </a:t>
            </a:r>
            <a:r>
              <a:rPr lang="en-US" dirty="0" err="1"/>
              <a:t>résultat</a:t>
            </a:r>
            <a:r>
              <a:rPr lang="en-US" dirty="0"/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A2A63E-8E8B-CF4A-95EE-522413B348D3}"/>
              </a:ext>
            </a:extLst>
          </p:cNvPr>
          <p:cNvGrpSpPr/>
          <p:nvPr/>
        </p:nvGrpSpPr>
        <p:grpSpPr>
          <a:xfrm>
            <a:off x="5932515" y="2264081"/>
            <a:ext cx="6079375" cy="4375459"/>
            <a:chOff x="423433" y="0"/>
            <a:chExt cx="4512210" cy="323747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1C68FE9-93E3-F447-AFB5-F68758AC94A3}"/>
                </a:ext>
              </a:extLst>
            </p:cNvPr>
            <p:cNvSpPr/>
            <p:nvPr/>
          </p:nvSpPr>
          <p:spPr>
            <a:xfrm>
              <a:off x="423433" y="0"/>
              <a:ext cx="451221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  <a:endParaRPr lang="en-GB" sz="10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4823DF1-B7E9-5C48-ACED-B99ADDDD1118}"/>
                </a:ext>
              </a:extLst>
            </p:cNvPr>
            <p:cNvSpPr/>
            <p:nvPr/>
          </p:nvSpPr>
          <p:spPr>
            <a:xfrm>
              <a:off x="536191" y="757"/>
              <a:ext cx="4262447" cy="577414"/>
            </a:xfrm>
            <a:prstGeom prst="roundRect">
              <a:avLst>
                <a:gd name="adj" fmla="val 10000"/>
              </a:avLst>
            </a:prstGeom>
            <a:solidFill>
              <a:srgbClr val="D0CE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GB" sz="12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Score global</a:t>
              </a:r>
              <a:endParaRPr lang="en-GB" sz="105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C89FB594-B341-6A48-93ED-6FA01BF7E96E}"/>
                </a:ext>
              </a:extLst>
            </p:cNvPr>
            <p:cNvSpPr/>
            <p:nvPr/>
          </p:nvSpPr>
          <p:spPr>
            <a:xfrm>
              <a:off x="536191" y="682026"/>
              <a:ext cx="816891" cy="577414"/>
            </a:xfrm>
            <a:prstGeom prst="roundRect">
              <a:avLst>
                <a:gd name="adj" fmla="val 16670"/>
              </a:avLst>
            </a:prstGeom>
            <a:solidFill>
              <a:srgbClr val="00B0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50" b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91-100%</a:t>
              </a:r>
              <a:endParaRPr lang="en-GB" sz="105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75CCB09E-D1A9-8641-B031-EC45FC435B40}"/>
                </a:ext>
              </a:extLst>
            </p:cNvPr>
            <p:cNvSpPr/>
            <p:nvPr/>
          </p:nvSpPr>
          <p:spPr>
            <a:xfrm>
              <a:off x="1387874" y="682108"/>
              <a:ext cx="3411283" cy="577415"/>
            </a:xfrm>
            <a:prstGeom prst="roundRect">
              <a:avLst>
                <a:gd name="adj" fmla="val 16670"/>
              </a:avLst>
            </a:prstGeom>
            <a:solidFill>
              <a:srgbClr val="00B0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  <a:endParaRPr lang="en-GB" sz="10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Text Box 49">
              <a:extLst>
                <a:ext uri="{FF2B5EF4-FFF2-40B4-BE49-F238E27FC236}">
                  <a16:creationId xmlns:a16="http://schemas.microsoft.com/office/drawing/2014/main" id="{4EA6A501-EAD5-C541-AC9B-6C5FB60E81C8}"/>
                </a:ext>
              </a:extLst>
            </p:cNvPr>
            <p:cNvSpPr txBox="1"/>
            <p:nvPr/>
          </p:nvSpPr>
          <p:spPr>
            <a:xfrm>
              <a:off x="1416066" y="681349"/>
              <a:ext cx="3354899" cy="549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775" tIns="49775" rIns="49775" bIns="49775" anchor="ctr" anchorCtr="0">
              <a:noAutofit/>
            </a:bodyPr>
            <a:lstStyle/>
            <a:p>
              <a:pPr algn="ctr">
                <a:lnSpc>
                  <a:spcPct val="89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Bonne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réalisation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tous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les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critères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représente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une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bonne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pratique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une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forte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capacité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l'environnement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l'aide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humanitaire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prévenir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répondre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la VBG, y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compris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l'exploitation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les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abus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harcèlement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dépasse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les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normes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105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minimales</a:t>
              </a:r>
              <a:r>
                <a:rPr lang="en-GB" sz="105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 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72C218-4FE3-AA45-8AC5-79B10E34DD58}"/>
                </a:ext>
              </a:extLst>
            </p:cNvPr>
            <p:cNvSpPr/>
            <p:nvPr/>
          </p:nvSpPr>
          <p:spPr>
            <a:xfrm>
              <a:off x="536219" y="1328497"/>
              <a:ext cx="816793" cy="577414"/>
            </a:xfrm>
            <a:prstGeom prst="roundRect">
              <a:avLst>
                <a:gd name="adj" fmla="val 16670"/>
              </a:avLst>
            </a:prstGeom>
            <a:solidFill>
              <a:srgbClr val="FFFF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50" b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67-90%</a:t>
              </a:r>
              <a:endParaRPr lang="en-GB" sz="105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F566EAB0-4D19-3749-8C71-EBF60CF04456}"/>
                </a:ext>
              </a:extLst>
            </p:cNvPr>
            <p:cNvSpPr/>
            <p:nvPr/>
          </p:nvSpPr>
          <p:spPr>
            <a:xfrm>
              <a:off x="1387874" y="1328814"/>
              <a:ext cx="3411283" cy="577415"/>
            </a:xfrm>
            <a:prstGeom prst="roundRect">
              <a:avLst>
                <a:gd name="adj" fmla="val 16670"/>
              </a:avLst>
            </a:prstGeom>
            <a:solidFill>
              <a:srgbClr val="FFFF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  <a:endParaRPr lang="en-GB" sz="10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Text Box 52">
              <a:extLst>
                <a:ext uri="{FF2B5EF4-FFF2-40B4-BE49-F238E27FC236}">
                  <a16:creationId xmlns:a16="http://schemas.microsoft.com/office/drawing/2014/main" id="{590434E3-C035-384F-807F-7A8B99DDCCF4}"/>
                </a:ext>
              </a:extLst>
            </p:cNvPr>
            <p:cNvSpPr txBox="1"/>
            <p:nvPr/>
          </p:nvSpPr>
          <p:spPr>
            <a:xfrm>
              <a:off x="1416066" y="1357006"/>
              <a:ext cx="3354899" cy="5210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775" tIns="49775" rIns="49775" bIns="49775" anchor="ctr" anchorCtr="0">
              <a:noAutofit/>
            </a:bodyPr>
            <a:lstStyle/>
            <a:p>
              <a:pPr algn="ctr">
                <a:lnSpc>
                  <a:spcPct val="89000"/>
                </a:lnSpc>
                <a:spcBef>
                  <a:spcPts val="1000"/>
                </a:spcBef>
              </a:pP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Réalisation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satisfaisante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la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plupart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critères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démontre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la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capacité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prévenir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de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répondre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la VBG, y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compris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l'exploitation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abus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harcèlement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atteint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normes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minimales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 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9F321557-41AD-0D45-B919-483644E707BB}"/>
                </a:ext>
              </a:extLst>
            </p:cNvPr>
            <p:cNvSpPr/>
            <p:nvPr/>
          </p:nvSpPr>
          <p:spPr>
            <a:xfrm>
              <a:off x="536192" y="1975284"/>
              <a:ext cx="816890" cy="577414"/>
            </a:xfrm>
            <a:prstGeom prst="roundRect">
              <a:avLst>
                <a:gd name="adj" fmla="val 16670"/>
              </a:avLst>
            </a:prstGeom>
            <a:solidFill>
              <a:srgbClr val="FFC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50" b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51-66%</a:t>
              </a:r>
              <a:endParaRPr lang="en-GB" sz="105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08375667-BA15-B644-B995-713B62B30F09}"/>
                </a:ext>
              </a:extLst>
            </p:cNvPr>
            <p:cNvSpPr/>
            <p:nvPr/>
          </p:nvSpPr>
          <p:spPr>
            <a:xfrm>
              <a:off x="1387874" y="1975520"/>
              <a:ext cx="3411283" cy="577415"/>
            </a:xfrm>
            <a:prstGeom prst="roundRect">
              <a:avLst>
                <a:gd name="adj" fmla="val 16670"/>
              </a:avLst>
            </a:prstGeom>
            <a:solidFill>
              <a:srgbClr val="FFC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  <a:endParaRPr lang="en-GB" sz="10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Text Box 55">
              <a:extLst>
                <a:ext uri="{FF2B5EF4-FFF2-40B4-BE49-F238E27FC236}">
                  <a16:creationId xmlns:a16="http://schemas.microsoft.com/office/drawing/2014/main" id="{AC4DD1E8-AC75-3F4A-A1CB-34371B25CC87}"/>
                </a:ext>
              </a:extLst>
            </p:cNvPr>
            <p:cNvSpPr txBox="1"/>
            <p:nvPr/>
          </p:nvSpPr>
          <p:spPr>
            <a:xfrm>
              <a:off x="1416066" y="2003712"/>
              <a:ext cx="3354899" cy="5210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775" tIns="49775" rIns="49775" bIns="49775" anchor="ctr" anchorCtr="0">
              <a:noAutofit/>
            </a:bodyPr>
            <a:lstStyle/>
            <a:p>
              <a:pPr algn="ctr">
                <a:lnSpc>
                  <a:spcPct val="89000"/>
                </a:lnSpc>
                <a:spcBef>
                  <a:spcPts val="1000"/>
                </a:spcBef>
              </a:pP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Réalisation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limitée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la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plupart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critères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démontre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une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certaine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capacité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prévenir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répondre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la VBG, y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compris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l'exploitation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abus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harcèlement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des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améliorations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sont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nécessaires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pour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garantir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le respect des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normes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minimales</a:t>
              </a:r>
              <a:r>
                <a:rPr lang="en-US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   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CF91F7E2-A090-EB48-A4F4-D170E32A9515}"/>
                </a:ext>
              </a:extLst>
            </p:cNvPr>
            <p:cNvSpPr/>
            <p:nvPr/>
          </p:nvSpPr>
          <p:spPr>
            <a:xfrm>
              <a:off x="536191" y="2621914"/>
              <a:ext cx="816891" cy="577414"/>
            </a:xfrm>
            <a:prstGeom prst="roundRect">
              <a:avLst>
                <a:gd name="adj" fmla="val 16670"/>
              </a:avLst>
            </a:prstGeom>
            <a:solidFill>
              <a:srgbClr val="FF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50" b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0-50%</a:t>
              </a:r>
              <a:endParaRPr lang="en-GB" sz="105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9A5EA38E-4FA9-CE4D-A040-A1C5B58B966F}"/>
                </a:ext>
              </a:extLst>
            </p:cNvPr>
            <p:cNvSpPr/>
            <p:nvPr/>
          </p:nvSpPr>
          <p:spPr>
            <a:xfrm>
              <a:off x="1387874" y="2622226"/>
              <a:ext cx="3411283" cy="577415"/>
            </a:xfrm>
            <a:prstGeom prst="roundRect">
              <a:avLst>
                <a:gd name="adj" fmla="val 16670"/>
              </a:avLst>
            </a:prstGeom>
            <a:solidFill>
              <a:srgbClr val="FF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  <a:endParaRPr lang="en-GB" sz="10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Text Box 58">
              <a:extLst>
                <a:ext uri="{FF2B5EF4-FFF2-40B4-BE49-F238E27FC236}">
                  <a16:creationId xmlns:a16="http://schemas.microsoft.com/office/drawing/2014/main" id="{4377492A-0391-CA4A-9138-C6CAE916113F}"/>
                </a:ext>
              </a:extLst>
            </p:cNvPr>
            <p:cNvSpPr txBox="1"/>
            <p:nvPr/>
          </p:nvSpPr>
          <p:spPr>
            <a:xfrm>
              <a:off x="1416066" y="2650149"/>
              <a:ext cx="3354899" cy="5873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775" tIns="49775" rIns="49775" bIns="49775" anchor="ctr" anchorCtr="0">
              <a:noAutofit/>
            </a:bodyPr>
            <a:lstStyle/>
            <a:p>
              <a:pPr algn="ctr">
                <a:lnSpc>
                  <a:spcPct val="89000"/>
                </a:lnSpc>
                <a:spcBef>
                  <a:spcPts val="1000"/>
                </a:spcBef>
              </a:pP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Réalisation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insuffisante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l'ensemble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des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critères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l'environnement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de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l'aide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humanitaire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ne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prévient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pas et ne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répond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pas de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manière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adéquate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à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la VBG, y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compris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l'exploitation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les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abus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et le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harcèlement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sexuel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une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planification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stratégique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claire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est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nécessaire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pour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améliorer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les politiques et les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pratiques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;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est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inférieur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aux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normes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minimales</a:t>
              </a:r>
              <a:r>
                <a:rPr lang="en-US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170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082ED-D574-684E-8A56-5F602159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Révision</a:t>
            </a:r>
            <a:r>
              <a:rPr lang="en-US" dirty="0"/>
              <a:t> des concepts </a:t>
            </a:r>
            <a:r>
              <a:rPr lang="en-US" dirty="0" err="1"/>
              <a:t>fondamentaux</a:t>
            </a:r>
            <a:r>
              <a:rPr lang="en-US" dirty="0"/>
              <a:t> de la VBG, des </a:t>
            </a:r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r>
              <a:rPr lang="en-US" dirty="0"/>
              <a:t> et du </a:t>
            </a:r>
            <a:r>
              <a:rPr lang="en-US" dirty="0" err="1"/>
              <a:t>soutien</a:t>
            </a:r>
            <a:r>
              <a:rPr lang="en-US" dirty="0"/>
              <a:t> </a:t>
            </a:r>
            <a:r>
              <a:rPr lang="en-US" dirty="0" err="1"/>
              <a:t>centré</a:t>
            </a:r>
            <a:r>
              <a:rPr lang="en-US" dirty="0"/>
              <a:t> sur les </a:t>
            </a:r>
            <a:r>
              <a:rPr lang="en-US" dirty="0" err="1"/>
              <a:t>survivantes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90DD3-993F-3E4F-9B9E-CCEBB3184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30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79900" y="-1"/>
            <a:ext cx="10572750" cy="969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CAUSES PRINCIPALES de VBG</a:t>
            </a:r>
            <a:endParaRPr lang="en-IE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54969"/>
          <a:stretch/>
        </p:blipFill>
        <p:spPr>
          <a:xfrm>
            <a:off x="1708397" y="837356"/>
            <a:ext cx="2640412" cy="1434248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17992227"/>
              </p:ext>
            </p:extLst>
          </p:nvPr>
        </p:nvGraphicFramePr>
        <p:xfrm>
          <a:off x="1231467" y="1127442"/>
          <a:ext cx="10475616" cy="6020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 8"/>
          <p:cNvSpPr/>
          <p:nvPr/>
        </p:nvSpPr>
        <p:spPr>
          <a:xfrm rot="16200000">
            <a:off x="-3058508" y="3058507"/>
            <a:ext cx="6863567" cy="74654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820" tIns="41910" rIns="83820" bIns="419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entury Gothic" panose="020B0502020202020204"/>
              </a:rPr>
              <a:t>CAUSES PRINCIPALES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746550" y="6003924"/>
            <a:ext cx="11445449" cy="854076"/>
          </a:xfrm>
          <a:prstGeom prst="upArrow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820" tIns="41910" rIns="83820" bIns="419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Patriarcat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091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1350" y="-1"/>
            <a:ext cx="4358850" cy="1657351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Principaux</a:t>
            </a:r>
            <a:r>
              <a:rPr 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types de VBG</a:t>
            </a:r>
            <a:endParaRPr lang="en-IE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-3055725" y="3055725"/>
            <a:ext cx="6858000" cy="74654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820" tIns="41910" rIns="83820" bIns="419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FORMES/TYPES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366537278"/>
              </p:ext>
            </p:extLst>
          </p:nvPr>
        </p:nvGraphicFramePr>
        <p:xfrm>
          <a:off x="4057650" y="247650"/>
          <a:ext cx="9109500" cy="6367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404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4608" y="111003"/>
            <a:ext cx="10572750" cy="64413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ysClr val="windowText" lastClr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FACTEURS CONTRIBUANTS </a:t>
            </a:r>
            <a:r>
              <a:rPr lang="en-US" dirty="0" err="1">
                <a:solidFill>
                  <a:sysClr val="windowText" lastClr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à</a:t>
            </a:r>
            <a:r>
              <a:rPr lang="en-US" dirty="0">
                <a:solidFill>
                  <a:sysClr val="windowText" lastClr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la VBG</a:t>
            </a:r>
            <a:endParaRPr lang="en-IE" dirty="0">
              <a:solidFill>
                <a:sysClr val="windowText" lastClr="0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38224437"/>
              </p:ext>
            </p:extLst>
          </p:nvPr>
        </p:nvGraphicFramePr>
        <p:xfrm>
          <a:off x="142812" y="755138"/>
          <a:ext cx="9150474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Left Arrow Callout 2"/>
          <p:cNvSpPr/>
          <p:nvPr/>
        </p:nvSpPr>
        <p:spPr>
          <a:xfrm>
            <a:off x="9677400" y="0"/>
            <a:ext cx="2514600" cy="685800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entury Gothic" panose="020B0502020202020204"/>
              </a:rPr>
              <a:t>FACTEURS AGGRAVANTS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524609" y="6210300"/>
            <a:ext cx="8543192" cy="6477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00C6BB"/>
              </a:buClr>
              <a:buNone/>
              <a:defRPr/>
            </a:pPr>
            <a:r>
              <a:rPr lang="en-US" sz="1400" dirty="0">
                <a:solidFill>
                  <a:prstClr val="black"/>
                </a:solidFill>
              </a:rPr>
              <a:t>Pour plus </a:t>
            </a:r>
            <a:r>
              <a:rPr lang="en-US" sz="1400" dirty="0" err="1">
                <a:solidFill>
                  <a:prstClr val="black"/>
                </a:solidFill>
              </a:rPr>
              <a:t>d'exemples</a:t>
            </a:r>
            <a:r>
              <a:rPr lang="en-US" sz="1400" dirty="0">
                <a:solidFill>
                  <a:prstClr val="black"/>
                </a:solidFill>
              </a:rPr>
              <a:t> de </a:t>
            </a:r>
            <a:r>
              <a:rPr lang="en-US" sz="1400" dirty="0" err="1">
                <a:solidFill>
                  <a:prstClr val="black"/>
                </a:solidFill>
              </a:rPr>
              <a:t>facteurs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err="1">
                <a:solidFill>
                  <a:prstClr val="black"/>
                </a:solidFill>
              </a:rPr>
              <a:t>contribuants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err="1">
                <a:solidFill>
                  <a:prstClr val="black"/>
                </a:solidFill>
              </a:rPr>
              <a:t>voir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i="1" dirty="0">
                <a:solidFill>
                  <a:prstClr val="black"/>
                </a:solidFill>
              </a:rPr>
              <a:t>: Directives du IASC pour </a:t>
            </a:r>
            <a:r>
              <a:rPr lang="en-US" sz="1400" i="1" dirty="0" err="1">
                <a:solidFill>
                  <a:prstClr val="black"/>
                </a:solidFill>
              </a:rPr>
              <a:t>l’intégration</a:t>
            </a:r>
            <a:r>
              <a:rPr lang="en-US" sz="1400" i="1" dirty="0">
                <a:solidFill>
                  <a:prstClr val="black"/>
                </a:solidFill>
              </a:rPr>
              <a:t> </a:t>
            </a:r>
            <a:r>
              <a:rPr lang="en-US" sz="1400" i="1" dirty="0" err="1">
                <a:solidFill>
                  <a:prstClr val="black"/>
                </a:solidFill>
              </a:rPr>
              <a:t>d’interventions</a:t>
            </a:r>
            <a:r>
              <a:rPr lang="en-US" sz="1400" i="1" dirty="0">
                <a:solidFill>
                  <a:prstClr val="black"/>
                </a:solidFill>
              </a:rPr>
              <a:t> </a:t>
            </a:r>
            <a:r>
              <a:rPr lang="en-US" sz="1400" i="1" dirty="0" err="1">
                <a:solidFill>
                  <a:prstClr val="black"/>
                </a:solidFill>
              </a:rPr>
              <a:t>ciblant</a:t>
            </a:r>
            <a:r>
              <a:rPr lang="en-US" sz="1400" i="1" dirty="0">
                <a:solidFill>
                  <a:prstClr val="black"/>
                </a:solidFill>
              </a:rPr>
              <a:t> la VBG </a:t>
            </a:r>
            <a:r>
              <a:rPr lang="en-US" sz="1400" i="1" dirty="0" err="1">
                <a:solidFill>
                  <a:prstClr val="black"/>
                </a:solidFill>
              </a:rPr>
              <a:t>dans</a:t>
            </a:r>
            <a:r>
              <a:rPr lang="en-US" sz="1400" i="1" dirty="0">
                <a:solidFill>
                  <a:prstClr val="black"/>
                </a:solidFill>
              </a:rPr>
              <a:t> </a:t>
            </a:r>
            <a:r>
              <a:rPr lang="en-US" sz="1400" i="1" dirty="0" err="1">
                <a:solidFill>
                  <a:prstClr val="black"/>
                </a:solidFill>
              </a:rPr>
              <a:t>l'action</a:t>
            </a:r>
            <a:r>
              <a:rPr lang="en-US" sz="1400" i="1" dirty="0">
                <a:solidFill>
                  <a:prstClr val="black"/>
                </a:solidFill>
              </a:rPr>
              <a:t> </a:t>
            </a:r>
            <a:r>
              <a:rPr lang="en-US" sz="1400" i="1" dirty="0" err="1">
                <a:solidFill>
                  <a:prstClr val="black"/>
                </a:solidFill>
              </a:rPr>
              <a:t>humanitaire</a:t>
            </a:r>
            <a:r>
              <a:rPr lang="en-US" sz="1400" i="1" dirty="0">
                <a:solidFill>
                  <a:prstClr val="black"/>
                </a:solidFill>
              </a:rPr>
              <a:t> (2015).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200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43000" y="0"/>
            <a:ext cx="8430358" cy="969963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CONSÉQUENCES de la VBG</a:t>
            </a: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3" name="Rectangle 2"/>
          <p:cNvSpPr/>
          <p:nvPr/>
        </p:nvSpPr>
        <p:spPr>
          <a:xfrm rot="16200000">
            <a:off x="-3068245" y="3027755"/>
            <a:ext cx="6898489" cy="762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820" tIns="41910" rIns="83820" bIns="4191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EFFETS/CONSÉQUENCES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72730239"/>
              </p:ext>
            </p:extLst>
          </p:nvPr>
        </p:nvGraphicFramePr>
        <p:xfrm>
          <a:off x="1036394" y="1868487"/>
          <a:ext cx="3795956" cy="4652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11257822"/>
              </p:ext>
            </p:extLst>
          </p:nvPr>
        </p:nvGraphicFramePr>
        <p:xfrm>
          <a:off x="5106744" y="1657350"/>
          <a:ext cx="3213100" cy="459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45386559"/>
              </p:ext>
            </p:extLst>
          </p:nvPr>
        </p:nvGraphicFramePr>
        <p:xfrm>
          <a:off x="8731250" y="1657350"/>
          <a:ext cx="3213100" cy="4591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143000" y="1181100"/>
            <a:ext cx="3562350" cy="47625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Physiques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86350" y="1181100"/>
            <a:ext cx="3233494" cy="47625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Psychologiques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31250" y="1189831"/>
            <a:ext cx="3284294" cy="47625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Sociales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58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122" y="488272"/>
            <a:ext cx="5669678" cy="359275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1. </a:t>
            </a:r>
            <a:r>
              <a:rPr lang="en-US" sz="3600" dirty="0" err="1">
                <a:solidFill>
                  <a:schemeClr val="bg1"/>
                </a:solidFill>
              </a:rPr>
              <a:t>L’arbre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l’oppression</a:t>
            </a:r>
            <a:r>
              <a:rPr lang="en-US" sz="3600" dirty="0">
                <a:solidFill>
                  <a:schemeClr val="bg1"/>
                </a:solidFill>
              </a:rPr>
              <a:t> des femmes et des </a:t>
            </a:r>
            <a:r>
              <a:rPr lang="en-US" sz="3600" dirty="0" err="1">
                <a:solidFill>
                  <a:schemeClr val="bg1"/>
                </a:solidFill>
              </a:rPr>
              <a:t>filles</a:t>
            </a:r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2.  </a:t>
            </a:r>
            <a:r>
              <a:rPr lang="en-US" sz="3600" dirty="0" err="1">
                <a:solidFill>
                  <a:schemeClr val="bg1"/>
                </a:solidFill>
              </a:rPr>
              <a:t>L’arbre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l’autonomisation</a:t>
            </a:r>
            <a:r>
              <a:rPr lang="en-US" sz="3600" dirty="0">
                <a:solidFill>
                  <a:schemeClr val="bg1"/>
                </a:solidFill>
              </a:rPr>
              <a:t> des femmes et des </a:t>
            </a:r>
            <a:r>
              <a:rPr lang="en-US" sz="3600" dirty="0" err="1">
                <a:solidFill>
                  <a:schemeClr val="bg1"/>
                </a:solidFill>
              </a:rPr>
              <a:t>filles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366947"/>
            <a:ext cx="3577493" cy="383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3884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7676"/>
          <a:stretch/>
        </p:blipFill>
        <p:spPr>
          <a:xfrm>
            <a:off x="6698916" y="25401"/>
            <a:ext cx="4625399" cy="683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2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23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815592" y="2546839"/>
            <a:ext cx="4648200" cy="3657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10508" y="2432539"/>
            <a:ext cx="3780692" cy="171449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Respect/ droit </a:t>
            </a:r>
            <a:r>
              <a:rPr lang="en-US" sz="2400" b="1" dirty="0" err="1">
                <a:solidFill>
                  <a:schemeClr val="bg1"/>
                </a:solidFill>
              </a:rPr>
              <a:t>à</a:t>
            </a:r>
            <a:r>
              <a:rPr lang="en-US" sz="2400" b="1" dirty="0">
                <a:solidFill>
                  <a:schemeClr val="bg1"/>
                </a:solidFill>
              </a:rPr>
              <a:t> la </a:t>
            </a:r>
            <a:r>
              <a:rPr lang="en-US" sz="2400" b="1" dirty="0" err="1">
                <a:solidFill>
                  <a:schemeClr val="bg1"/>
                </a:solidFill>
              </a:rPr>
              <a:t>dignité</a:t>
            </a:r>
            <a:r>
              <a:rPr lang="en-US" sz="2400" b="1" dirty="0">
                <a:solidFill>
                  <a:schemeClr val="bg1"/>
                </a:solidFill>
              </a:rPr>
              <a:t> et </a:t>
            </a:r>
            <a:r>
              <a:rPr lang="en-US" sz="2400" b="1" dirty="0" err="1">
                <a:solidFill>
                  <a:schemeClr val="bg1"/>
                </a:solidFill>
              </a:rPr>
              <a:t>à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l'autodétermination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10508" y="4633546"/>
            <a:ext cx="3792415" cy="16793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Droit </a:t>
            </a:r>
            <a:r>
              <a:rPr lang="en-US" sz="2400" b="1" dirty="0" err="1">
                <a:solidFill>
                  <a:schemeClr val="bg1"/>
                </a:solidFill>
              </a:rPr>
              <a:t>à</a:t>
            </a:r>
            <a:r>
              <a:rPr lang="en-US" sz="2400" b="1" dirty="0">
                <a:solidFill>
                  <a:schemeClr val="bg1"/>
                </a:solidFill>
              </a:rPr>
              <a:t> la </a:t>
            </a:r>
            <a:r>
              <a:rPr lang="en-US" sz="2400" b="1" dirty="0" err="1">
                <a:solidFill>
                  <a:schemeClr val="bg1"/>
                </a:solidFill>
              </a:rPr>
              <a:t>sécurité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400799" y="4633546"/>
            <a:ext cx="3780692" cy="17071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Non-discrimination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799" y="2439864"/>
            <a:ext cx="3752851" cy="17071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Clr>
                <a:schemeClr val="accent4">
                  <a:lumMod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Droit </a:t>
            </a:r>
            <a:r>
              <a:rPr lang="en-US" sz="2400" b="1" dirty="0" err="1">
                <a:solidFill>
                  <a:schemeClr val="bg1"/>
                </a:solidFill>
              </a:rPr>
              <a:t>à</a:t>
            </a:r>
            <a:r>
              <a:rPr lang="en-US" sz="2400" b="1" dirty="0">
                <a:solidFill>
                  <a:schemeClr val="bg1"/>
                </a:solidFill>
              </a:rPr>
              <a:t> la </a:t>
            </a:r>
            <a:r>
              <a:rPr lang="en-US" sz="2400" b="1" dirty="0" err="1">
                <a:solidFill>
                  <a:schemeClr val="bg1"/>
                </a:solidFill>
              </a:rPr>
              <a:t>confidentialité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16924" y="418736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r>
              <a:rPr lang="en-US" dirty="0"/>
              <a:t> de la VEFF/VBG</a:t>
            </a:r>
          </a:p>
        </p:txBody>
      </p:sp>
    </p:spTree>
    <p:extLst>
      <p:ext uri="{BB962C8B-B14F-4D97-AF65-F5344CB8AC3E}">
        <p14:creationId xmlns:p14="http://schemas.microsoft.com/office/powerpoint/2010/main" val="394823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3221489"/>
            <a:ext cx="10554574" cy="3636511"/>
          </a:xfrm>
        </p:spPr>
        <p:txBody>
          <a:bodyPr>
            <a:noAutofit/>
          </a:bodyPr>
          <a:lstStyle/>
          <a:p>
            <a:pPr indent="-457200">
              <a:buClr>
                <a:schemeClr val="accent4">
                  <a:lumMod val="75000"/>
                </a:schemeClr>
              </a:buClr>
              <a:buNone/>
            </a:pPr>
            <a:r>
              <a:rPr lang="en-US" sz="3600" b="1" dirty="0"/>
              <a:t>Droit </a:t>
            </a:r>
            <a:r>
              <a:rPr lang="en-US" sz="3600" b="1" dirty="0" err="1"/>
              <a:t>à</a:t>
            </a:r>
            <a:r>
              <a:rPr lang="en-US" sz="3600" b="1" dirty="0"/>
              <a:t> la </a:t>
            </a:r>
            <a:r>
              <a:rPr lang="en-US" sz="3600" b="1" dirty="0" err="1"/>
              <a:t>sécurité</a:t>
            </a:r>
            <a:endParaRPr lang="en-US" sz="1600" b="1" dirty="0"/>
          </a:p>
          <a:p>
            <a:pPr marL="571500" lvl="1" indent="-5715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600" dirty="0" err="1"/>
              <a:t>Sécurité</a:t>
            </a:r>
            <a:r>
              <a:rPr lang="en-US" sz="3600" dirty="0"/>
              <a:t> physique et </a:t>
            </a:r>
            <a:r>
              <a:rPr lang="en-US" sz="3600" dirty="0" err="1"/>
              <a:t>émotionnelle</a:t>
            </a:r>
            <a:endParaRPr lang="en-US" sz="3600" dirty="0"/>
          </a:p>
          <a:p>
            <a:pPr marL="571500" lvl="1" indent="-5715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600" dirty="0"/>
              <a:t>TOUTES </a:t>
            </a:r>
            <a:r>
              <a:rPr lang="en-US" sz="3600" dirty="0" err="1"/>
              <a:t>nos</a:t>
            </a:r>
            <a:r>
              <a:rPr lang="en-US" sz="3600" dirty="0"/>
              <a:t> actions </a:t>
            </a:r>
            <a:r>
              <a:rPr lang="en-US" sz="3600" dirty="0" err="1"/>
              <a:t>priorisent</a:t>
            </a:r>
            <a:r>
              <a:rPr lang="en-US" sz="3600" dirty="0"/>
              <a:t> et </a:t>
            </a:r>
            <a:r>
              <a:rPr lang="en-US" sz="3600" dirty="0" err="1"/>
              <a:t>préservent</a:t>
            </a:r>
            <a:r>
              <a:rPr lang="en-US" sz="3600" dirty="0"/>
              <a:t> le </a:t>
            </a:r>
            <a:r>
              <a:rPr lang="en-US" sz="3600" dirty="0" err="1"/>
              <a:t>bien-être</a:t>
            </a:r>
            <a:r>
              <a:rPr lang="en-US" sz="3600" dirty="0"/>
              <a:t> de </a:t>
            </a:r>
            <a:r>
              <a:rPr lang="en-US" sz="3600" dirty="0" err="1"/>
              <a:t>toutes</a:t>
            </a:r>
            <a:r>
              <a:rPr lang="en-US" sz="3600" dirty="0"/>
              <a:t> les femmes et </a:t>
            </a:r>
            <a:r>
              <a:rPr lang="en-US" sz="3600" dirty="0" err="1"/>
              <a:t>filles</a:t>
            </a:r>
            <a:r>
              <a:rPr lang="en-US" sz="3600" dirty="0"/>
              <a:t>, y </a:t>
            </a:r>
            <a:r>
              <a:rPr lang="en-US" sz="3600" dirty="0" err="1"/>
              <a:t>compris</a:t>
            </a:r>
            <a:r>
              <a:rPr lang="en-US" sz="3600" dirty="0"/>
              <a:t> les </a:t>
            </a:r>
            <a:r>
              <a:rPr lang="en-US" sz="3600" dirty="0" err="1"/>
              <a:t>survivantes</a:t>
            </a:r>
            <a:r>
              <a:rPr lang="en-US" sz="3600" dirty="0"/>
              <a:t>.</a:t>
            </a:r>
          </a:p>
          <a:p>
            <a:pPr marL="128016" lvl="1" indent="-457200">
              <a:buClr>
                <a:schemeClr val="accent4">
                  <a:lumMod val="75000"/>
                </a:schemeClr>
              </a:buClr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1380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368" y="2368063"/>
            <a:ext cx="11149263" cy="4207208"/>
          </a:xfrm>
        </p:spPr>
        <p:txBody>
          <a:bodyPr>
            <a:normAutofit fontScale="70000" lnSpcReduction="20000"/>
          </a:bodyPr>
          <a:lstStyle/>
          <a:p>
            <a:pPr indent="-457200">
              <a:buClr>
                <a:schemeClr val="accent4">
                  <a:lumMod val="75000"/>
                </a:schemeClr>
              </a:buClr>
              <a:buNone/>
            </a:pPr>
            <a:r>
              <a:rPr lang="en-US" sz="4100" b="1" dirty="0"/>
              <a:t>Droit </a:t>
            </a:r>
            <a:r>
              <a:rPr lang="en-US" sz="4100" b="1" dirty="0" err="1"/>
              <a:t>à</a:t>
            </a:r>
            <a:r>
              <a:rPr lang="en-US" sz="4100" b="1" dirty="0"/>
              <a:t> la </a:t>
            </a:r>
            <a:r>
              <a:rPr lang="en-US" sz="4100" b="1" dirty="0" err="1"/>
              <a:t>confidentialité</a:t>
            </a:r>
            <a:endParaRPr lang="en-US" sz="4100" b="1" dirty="0"/>
          </a:p>
          <a:p>
            <a:pPr marL="0" lvl="1" indent="0">
              <a:buClr>
                <a:schemeClr val="accent4">
                  <a:lumMod val="75000"/>
                </a:schemeClr>
              </a:buClr>
              <a:buNone/>
            </a:pPr>
            <a:endParaRPr lang="en-US" sz="1200" b="1" dirty="0"/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 err="1"/>
              <a:t>Référencements</a:t>
            </a:r>
            <a:r>
              <a:rPr lang="en-US" sz="2800" dirty="0"/>
              <a:t> </a:t>
            </a:r>
            <a:r>
              <a:rPr lang="en-US" sz="2800" dirty="0" err="1"/>
              <a:t>sûrs</a:t>
            </a:r>
            <a:r>
              <a:rPr lang="en-US" sz="2800" dirty="0"/>
              <a:t> et </a:t>
            </a:r>
            <a:r>
              <a:rPr lang="en-US" sz="2800" dirty="0" err="1"/>
              <a:t>confidentiels</a:t>
            </a:r>
            <a:r>
              <a:rPr lang="en-US" sz="2800" dirty="0"/>
              <a:t> 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 err="1"/>
              <a:t>Lors</a:t>
            </a:r>
            <a:r>
              <a:rPr lang="en-US" sz="2800" dirty="0"/>
              <a:t> d’un </a:t>
            </a:r>
            <a:r>
              <a:rPr lang="en-US" sz="2800" dirty="0" err="1"/>
              <a:t>référencement</a:t>
            </a:r>
            <a:r>
              <a:rPr lang="en-US" sz="2800" dirty="0"/>
              <a:t>, </a:t>
            </a:r>
            <a:r>
              <a:rPr lang="en-US" sz="2800" dirty="0" err="1"/>
              <a:t>seuls</a:t>
            </a:r>
            <a:r>
              <a:rPr lang="en-US" sz="2800" dirty="0"/>
              <a:t> les </a:t>
            </a:r>
            <a:r>
              <a:rPr lang="en-US" sz="2800" dirty="0" err="1"/>
              <a:t>détails</a:t>
            </a:r>
            <a:r>
              <a:rPr lang="en-US" sz="2800" dirty="0"/>
              <a:t> </a:t>
            </a:r>
            <a:r>
              <a:rPr lang="en-US" sz="2800" dirty="0" err="1"/>
              <a:t>pertinents</a:t>
            </a:r>
            <a:r>
              <a:rPr lang="en-US" sz="2800" dirty="0"/>
              <a:t> </a:t>
            </a:r>
            <a:r>
              <a:rPr lang="en-US" sz="2800" dirty="0" err="1"/>
              <a:t>sont</a:t>
            </a:r>
            <a:r>
              <a:rPr lang="en-US" sz="2800" dirty="0"/>
              <a:t> </a:t>
            </a:r>
            <a:r>
              <a:rPr lang="en-US" sz="2800" dirty="0" err="1"/>
              <a:t>partagés</a:t>
            </a:r>
            <a:r>
              <a:rPr lang="en-US" sz="2800" dirty="0"/>
              <a:t>, et </a:t>
            </a:r>
            <a:r>
              <a:rPr lang="en-US" sz="2800" dirty="0" err="1"/>
              <a:t>seulement</a:t>
            </a:r>
            <a:r>
              <a:rPr lang="en-US" sz="2800" dirty="0"/>
              <a:t> avec la permission de la femme, de la </a:t>
            </a:r>
            <a:r>
              <a:rPr lang="en-US" sz="2800" dirty="0" err="1"/>
              <a:t>fille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de la </a:t>
            </a:r>
            <a:r>
              <a:rPr lang="en-US" sz="2800" dirty="0" err="1"/>
              <a:t>survivante</a:t>
            </a:r>
            <a:r>
              <a:rPr lang="en-US" sz="28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Les </a:t>
            </a:r>
            <a:r>
              <a:rPr lang="en-US" sz="2800" dirty="0" err="1"/>
              <a:t>informations</a:t>
            </a:r>
            <a:r>
              <a:rPr lang="en-US" sz="2800" dirty="0"/>
              <a:t> sur les femmes et les </a:t>
            </a:r>
            <a:r>
              <a:rPr lang="en-US" sz="2800" dirty="0" err="1"/>
              <a:t>filles</a:t>
            </a:r>
            <a:r>
              <a:rPr lang="en-US" sz="2800" dirty="0"/>
              <a:t> qui </a:t>
            </a:r>
            <a:r>
              <a:rPr lang="en-US" sz="2800" dirty="0" err="1"/>
              <a:t>ont</a:t>
            </a:r>
            <a:r>
              <a:rPr lang="en-US" sz="2800" dirty="0"/>
              <a:t> </a:t>
            </a:r>
            <a:r>
              <a:rPr lang="en-US" sz="2800" dirty="0" err="1"/>
              <a:t>accès</a:t>
            </a:r>
            <a:r>
              <a:rPr lang="en-US" sz="2800" dirty="0"/>
              <a:t> aux </a:t>
            </a:r>
            <a:r>
              <a:rPr lang="en-US" sz="2800" dirty="0" err="1"/>
              <a:t>centres</a:t>
            </a:r>
            <a:r>
              <a:rPr lang="en-US" sz="2800" dirty="0"/>
              <a:t> ne </a:t>
            </a:r>
            <a:r>
              <a:rPr lang="en-US" sz="2800" dirty="0" err="1"/>
              <a:t>doivent</a:t>
            </a:r>
            <a:r>
              <a:rPr lang="en-US" sz="2800" dirty="0"/>
              <a:t> pas </a:t>
            </a:r>
            <a:r>
              <a:rPr lang="en-US" sz="2800" dirty="0" err="1"/>
              <a:t>être</a:t>
            </a:r>
            <a:r>
              <a:rPr lang="en-US" sz="2800" dirty="0"/>
              <a:t> </a:t>
            </a:r>
            <a:r>
              <a:rPr lang="en-US" sz="2800" dirty="0" err="1"/>
              <a:t>partagées</a:t>
            </a:r>
            <a:r>
              <a:rPr lang="en-US" sz="28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Le </a:t>
            </a:r>
            <a:r>
              <a:rPr lang="en-US" sz="2800" dirty="0" err="1"/>
              <a:t>partage</a:t>
            </a:r>
            <a:r>
              <a:rPr lang="en-US" sz="2800" dirty="0"/>
              <a:t> </a:t>
            </a:r>
            <a:r>
              <a:rPr lang="en-US" sz="2800" dirty="0" err="1"/>
              <a:t>d'informations</a:t>
            </a:r>
            <a:r>
              <a:rPr lang="en-US" sz="2800" dirty="0"/>
              <a:t> se fait sur la base du </a:t>
            </a:r>
            <a:r>
              <a:rPr lang="en-US" sz="2800" dirty="0" err="1"/>
              <a:t>besoin</a:t>
            </a:r>
            <a:r>
              <a:rPr lang="en-US" sz="2800" dirty="0"/>
              <a:t> de savoir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accord avec les </a:t>
            </a:r>
            <a:r>
              <a:rPr lang="en-US" sz="2800" dirty="0" err="1"/>
              <a:t>protocoles</a:t>
            </a:r>
            <a:r>
              <a:rPr lang="en-US" sz="2800" dirty="0"/>
              <a:t>, les </a:t>
            </a:r>
            <a:r>
              <a:rPr lang="en-US" sz="2800" dirty="0" err="1"/>
              <a:t>lois</a:t>
            </a:r>
            <a:r>
              <a:rPr lang="en-US" sz="2800" dirty="0"/>
              <a:t> et les politiques du </a:t>
            </a:r>
            <a:r>
              <a:rPr lang="en-US" sz="2800" dirty="0" err="1"/>
              <a:t>centre</a:t>
            </a:r>
            <a:r>
              <a:rPr lang="en-US" sz="28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La permission </a:t>
            </a:r>
            <a:r>
              <a:rPr lang="en-US" sz="2800" dirty="0" err="1"/>
              <a:t>est</a:t>
            </a:r>
            <a:r>
              <a:rPr lang="en-US" sz="2800" dirty="0"/>
              <a:t> </a:t>
            </a:r>
            <a:r>
              <a:rPr lang="en-US" sz="2800" dirty="0" err="1"/>
              <a:t>obtenue</a:t>
            </a:r>
            <a:r>
              <a:rPr lang="en-US" sz="2800" dirty="0"/>
              <a:t> des femmes et des </a:t>
            </a:r>
            <a:r>
              <a:rPr lang="en-US" sz="2800" dirty="0" err="1"/>
              <a:t>filles</a:t>
            </a:r>
            <a:r>
              <a:rPr lang="en-US" sz="2800" dirty="0"/>
              <a:t> </a:t>
            </a:r>
            <a:r>
              <a:rPr lang="en-US" sz="2800" dirty="0" err="1"/>
              <a:t>avant</a:t>
            </a:r>
            <a:r>
              <a:rPr lang="en-US" sz="2800" dirty="0"/>
              <a:t> de </a:t>
            </a:r>
            <a:r>
              <a:rPr lang="en-US" sz="2800" dirty="0" err="1"/>
              <a:t>partager</a:t>
            </a:r>
            <a:r>
              <a:rPr lang="en-US" sz="2800" dirty="0"/>
              <a:t> les </a:t>
            </a:r>
            <a:r>
              <a:rPr lang="en-US" sz="2800" dirty="0" err="1"/>
              <a:t>informations</a:t>
            </a:r>
            <a:r>
              <a:rPr lang="en-US" sz="2800" dirty="0"/>
              <a:t>. 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Les photos et les </a:t>
            </a:r>
            <a:r>
              <a:rPr lang="en-US" sz="2800" dirty="0" err="1"/>
              <a:t>vidéos</a:t>
            </a:r>
            <a:r>
              <a:rPr lang="en-US" sz="2800" dirty="0"/>
              <a:t> ne </a:t>
            </a:r>
            <a:r>
              <a:rPr lang="en-US" sz="2800" dirty="0" err="1"/>
              <a:t>sont</a:t>
            </a:r>
            <a:r>
              <a:rPr lang="en-US" sz="2800" dirty="0"/>
              <a:t> pas </a:t>
            </a:r>
            <a:r>
              <a:rPr lang="en-US" sz="2800" dirty="0" err="1"/>
              <a:t>prises</a:t>
            </a:r>
            <a:r>
              <a:rPr lang="en-US" sz="2800" dirty="0"/>
              <a:t> </a:t>
            </a:r>
            <a:r>
              <a:rPr lang="en-US" sz="2800" dirty="0" err="1"/>
              <a:t>dans</a:t>
            </a:r>
            <a:r>
              <a:rPr lang="en-US" sz="2800" dirty="0"/>
              <a:t> les </a:t>
            </a:r>
            <a:r>
              <a:rPr lang="en-US" sz="2800" dirty="0" err="1"/>
              <a:t>centres</a:t>
            </a:r>
            <a:r>
              <a:rPr lang="en-US" sz="2800" dirty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7228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468" y="2464987"/>
            <a:ext cx="9720262" cy="4022725"/>
          </a:xfrm>
        </p:spPr>
        <p:txBody>
          <a:bodyPr>
            <a:normAutofit fontScale="77500" lnSpcReduction="20000"/>
          </a:bodyPr>
          <a:lstStyle/>
          <a:p>
            <a:pPr indent="-457200">
              <a:buClr>
                <a:schemeClr val="accent4">
                  <a:lumMod val="75000"/>
                </a:schemeClr>
              </a:buClr>
              <a:buNone/>
            </a:pPr>
            <a:r>
              <a:rPr lang="en-US" sz="3800" b="1" dirty="0"/>
              <a:t>Respect: Droit </a:t>
            </a:r>
            <a:r>
              <a:rPr lang="en-US" sz="3800" b="1" dirty="0" err="1"/>
              <a:t>à</a:t>
            </a:r>
            <a:r>
              <a:rPr lang="en-US" sz="3800" b="1" dirty="0"/>
              <a:t> la </a:t>
            </a:r>
            <a:r>
              <a:rPr lang="en-US" sz="3800" b="1" dirty="0" err="1"/>
              <a:t>dignité</a:t>
            </a:r>
            <a:r>
              <a:rPr lang="en-US" sz="3800" b="1" dirty="0"/>
              <a:t> et </a:t>
            </a:r>
            <a:r>
              <a:rPr lang="en-US" sz="3800" b="1" dirty="0" err="1"/>
              <a:t>à</a:t>
            </a:r>
            <a:r>
              <a:rPr lang="en-US" sz="3800" b="1" dirty="0"/>
              <a:t> </a:t>
            </a:r>
            <a:r>
              <a:rPr lang="en-US" sz="3800" b="1" dirty="0" err="1"/>
              <a:t>l’autodétermination</a:t>
            </a:r>
            <a:endParaRPr lang="en-US" sz="3200" b="1" dirty="0"/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 err="1"/>
              <a:t>Approche</a:t>
            </a:r>
            <a:r>
              <a:rPr lang="en-US" sz="3200" dirty="0"/>
              <a:t> </a:t>
            </a:r>
            <a:r>
              <a:rPr lang="en-US" sz="3200" dirty="0" err="1"/>
              <a:t>validante</a:t>
            </a:r>
            <a:r>
              <a:rPr lang="en-US" sz="3200" dirty="0"/>
              <a:t>, sans </a:t>
            </a:r>
            <a:r>
              <a:rPr lang="en-US" sz="3200" dirty="0" err="1"/>
              <a:t>blâme</a:t>
            </a:r>
            <a:r>
              <a:rPr lang="en-US" sz="3200" dirty="0"/>
              <a:t> et sans </a:t>
            </a:r>
            <a:r>
              <a:rPr lang="en-US" sz="3200" dirty="0" err="1"/>
              <a:t>jugement</a:t>
            </a:r>
            <a:r>
              <a:rPr lang="en-US" sz="3200" dirty="0"/>
              <a:t> </a:t>
            </a:r>
            <a:r>
              <a:rPr lang="en-US" sz="3200" dirty="0" err="1"/>
              <a:t>envers</a:t>
            </a:r>
            <a:r>
              <a:rPr lang="en-US" sz="3200" dirty="0"/>
              <a:t> </a:t>
            </a:r>
            <a:r>
              <a:rPr lang="en-US" sz="3200" dirty="0" err="1"/>
              <a:t>toutes</a:t>
            </a:r>
            <a:r>
              <a:rPr lang="en-US" sz="3200" dirty="0"/>
              <a:t> les femmes et les </a:t>
            </a:r>
            <a:r>
              <a:rPr lang="en-US" sz="3200" dirty="0" err="1"/>
              <a:t>filles</a:t>
            </a:r>
            <a:r>
              <a:rPr lang="en-US" sz="32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 err="1"/>
              <a:t>Valorise</a:t>
            </a:r>
            <a:r>
              <a:rPr lang="en-US" sz="3200" dirty="0"/>
              <a:t> les femmes et les </a:t>
            </a:r>
            <a:r>
              <a:rPr lang="en-US" sz="3200" dirty="0" err="1"/>
              <a:t>filles</a:t>
            </a:r>
            <a:r>
              <a:rPr lang="en-US" sz="3200" dirty="0"/>
              <a:t>, y </a:t>
            </a:r>
            <a:r>
              <a:rPr lang="en-US" sz="3200" dirty="0" err="1"/>
              <a:t>compris</a:t>
            </a:r>
            <a:r>
              <a:rPr lang="en-US" sz="3200" dirty="0"/>
              <a:t> les </a:t>
            </a:r>
            <a:r>
              <a:rPr lang="en-US" sz="3200" dirty="0" err="1"/>
              <a:t>survivantes</a:t>
            </a:r>
            <a:r>
              <a:rPr lang="en-US" sz="3200" dirty="0"/>
              <a:t>, et </a:t>
            </a:r>
            <a:r>
              <a:rPr lang="en-US" sz="3200" dirty="0" err="1"/>
              <a:t>s'intéresse</a:t>
            </a:r>
            <a:r>
              <a:rPr lang="en-US" sz="3200" dirty="0"/>
              <a:t> </a:t>
            </a:r>
            <a:r>
              <a:rPr lang="en-US" sz="3200" dirty="0" err="1"/>
              <a:t>à</a:t>
            </a:r>
            <a:r>
              <a:rPr lang="en-US" sz="3200" dirty="0"/>
              <a:t> </a:t>
            </a:r>
            <a:r>
              <a:rPr lang="en-US" sz="3200" dirty="0" err="1"/>
              <a:t>leur</a:t>
            </a:r>
            <a:r>
              <a:rPr lang="en-US" sz="3200" dirty="0"/>
              <a:t> </a:t>
            </a:r>
            <a:r>
              <a:rPr lang="en-US" sz="3200" dirty="0" err="1"/>
              <a:t>expérience</a:t>
            </a:r>
            <a:r>
              <a:rPr lang="en-US" sz="3200" dirty="0"/>
              <a:t>, </a:t>
            </a:r>
            <a:r>
              <a:rPr lang="en-US" sz="3200" dirty="0" err="1"/>
              <a:t>leur</a:t>
            </a:r>
            <a:r>
              <a:rPr lang="en-US" sz="3200" dirty="0"/>
              <a:t> </a:t>
            </a:r>
            <a:r>
              <a:rPr lang="en-US" sz="3200" dirty="0" err="1"/>
              <a:t>histoire</a:t>
            </a:r>
            <a:r>
              <a:rPr lang="en-US" sz="3200" dirty="0"/>
              <a:t> et </a:t>
            </a:r>
            <a:r>
              <a:rPr lang="en-US" sz="3200" dirty="0" err="1"/>
              <a:t>leur</a:t>
            </a:r>
            <a:r>
              <a:rPr lang="en-US" sz="3200" dirty="0"/>
              <a:t> </a:t>
            </a:r>
            <a:r>
              <a:rPr lang="en-US" sz="3200" dirty="0" err="1"/>
              <a:t>avenir</a:t>
            </a:r>
            <a:r>
              <a:rPr lang="en-US" sz="3200" dirty="0"/>
              <a:t>. 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/>
              <a:t>Les femmes et les </a:t>
            </a:r>
            <a:r>
              <a:rPr lang="en-US" sz="3200" dirty="0" err="1"/>
              <a:t>filles</a:t>
            </a:r>
            <a:r>
              <a:rPr lang="en-US" sz="3200" dirty="0"/>
              <a:t>, y </a:t>
            </a:r>
            <a:r>
              <a:rPr lang="en-US" sz="3200" dirty="0" err="1"/>
              <a:t>compris</a:t>
            </a:r>
            <a:r>
              <a:rPr lang="en-US" sz="3200" dirty="0"/>
              <a:t> les </a:t>
            </a:r>
            <a:r>
              <a:rPr lang="en-US" sz="3200" dirty="0" err="1"/>
              <a:t>survivantes</a:t>
            </a:r>
            <a:r>
              <a:rPr lang="en-US" sz="3200" dirty="0"/>
              <a:t>, </a:t>
            </a:r>
            <a:r>
              <a:rPr lang="en-US" sz="3200" dirty="0" err="1"/>
              <a:t>prennent</a:t>
            </a:r>
            <a:r>
              <a:rPr lang="en-US" sz="3200" dirty="0"/>
              <a:t> </a:t>
            </a:r>
            <a:r>
              <a:rPr lang="en-US" sz="3200" dirty="0" err="1"/>
              <a:t>leurs</a:t>
            </a:r>
            <a:r>
              <a:rPr lang="en-US" sz="3200" dirty="0"/>
              <a:t> </a:t>
            </a:r>
            <a:r>
              <a:rPr lang="en-US" sz="3200" dirty="0" err="1"/>
              <a:t>propres</a:t>
            </a:r>
            <a:r>
              <a:rPr lang="en-US" sz="3200" dirty="0"/>
              <a:t> </a:t>
            </a:r>
            <a:r>
              <a:rPr lang="en-US" sz="3200" dirty="0" err="1"/>
              <a:t>décisions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matière</a:t>
            </a:r>
            <a:r>
              <a:rPr lang="en-US" sz="3200" dirty="0"/>
              <a:t> de </a:t>
            </a:r>
            <a:r>
              <a:rPr lang="en-US" sz="3200" dirty="0" err="1"/>
              <a:t>soutien</a:t>
            </a:r>
            <a:r>
              <a:rPr lang="en-US" sz="3200" dirty="0"/>
              <a:t>, de services et de </a:t>
            </a:r>
            <a:r>
              <a:rPr lang="en-US" sz="3200" dirty="0" err="1"/>
              <a:t>soins</a:t>
            </a:r>
            <a:r>
              <a:rPr lang="en-US" sz="3200" dirty="0"/>
              <a:t>, </a:t>
            </a:r>
            <a:r>
              <a:rPr lang="en-US" sz="3200" dirty="0" err="1"/>
              <a:t>ce</a:t>
            </a:r>
            <a:r>
              <a:rPr lang="en-US" sz="3200" dirty="0"/>
              <a:t> qui </a:t>
            </a:r>
            <a:r>
              <a:rPr lang="en-US" sz="3200" dirty="0" err="1"/>
              <a:t>est</a:t>
            </a:r>
            <a:r>
              <a:rPr lang="en-US" sz="3200" dirty="0"/>
              <a:t> </a:t>
            </a:r>
            <a:r>
              <a:rPr lang="en-US" sz="3200" dirty="0" err="1"/>
              <a:t>valorisé</a:t>
            </a:r>
            <a:r>
              <a:rPr lang="en-US" sz="3200" dirty="0"/>
              <a:t> et </a:t>
            </a:r>
            <a:r>
              <a:rPr lang="en-US" sz="3200" dirty="0" err="1"/>
              <a:t>respecté</a:t>
            </a:r>
            <a:r>
              <a:rPr lang="en-US" sz="3200" dirty="0"/>
              <a:t> </a:t>
            </a:r>
            <a:r>
              <a:rPr lang="en-US" sz="3200" dirty="0" err="1"/>
              <a:t>dans</a:t>
            </a:r>
            <a:r>
              <a:rPr lang="en-US" sz="3200" dirty="0"/>
              <a:t> les </a:t>
            </a:r>
            <a:r>
              <a:rPr lang="en-US" sz="3200" dirty="0" err="1"/>
              <a:t>Centres</a:t>
            </a:r>
            <a:r>
              <a:rPr lang="en-US" sz="3200" dirty="0"/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35868" y="4819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Principes</a:t>
            </a:r>
            <a:r>
              <a:rPr lang="en-US" dirty="0"/>
              <a:t> </a:t>
            </a:r>
            <a:r>
              <a:rPr lang="en-US" dirty="0" err="1"/>
              <a:t>directeurs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29" y="2505653"/>
            <a:ext cx="10261539" cy="3942039"/>
          </a:xfrm>
        </p:spPr>
        <p:txBody>
          <a:bodyPr>
            <a:noAutofit/>
          </a:bodyPr>
          <a:lstStyle/>
          <a:p>
            <a:pPr indent="-457200">
              <a:buClr>
                <a:schemeClr val="accent4">
                  <a:lumMod val="75000"/>
                </a:schemeClr>
              </a:buClr>
              <a:buNone/>
            </a:pPr>
            <a:r>
              <a:rPr lang="en-US" sz="3200" b="1" dirty="0"/>
              <a:t>Non-discrimination </a:t>
            </a:r>
          </a:p>
          <a:p>
            <a:pPr indent="-457200">
              <a:buClr>
                <a:schemeClr val="accent4">
                  <a:lumMod val="75000"/>
                </a:schemeClr>
              </a:buClr>
              <a:buNone/>
            </a:pPr>
            <a:endParaRPr lang="en-US" sz="1100" b="1" dirty="0"/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/>
              <a:t>Tout </a:t>
            </a:r>
            <a:r>
              <a:rPr lang="en-US" sz="2800" dirty="0" err="1"/>
              <a:t>adulte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enfant, </a:t>
            </a:r>
            <a:r>
              <a:rPr lang="en-US" sz="2800" dirty="0" err="1"/>
              <a:t>quel</a:t>
            </a:r>
            <a:r>
              <a:rPr lang="en-US" sz="2800" dirty="0"/>
              <a:t> que </a:t>
            </a:r>
            <a:r>
              <a:rPr lang="en-US" sz="2800" dirty="0" err="1"/>
              <a:t>soit</a:t>
            </a:r>
            <a:r>
              <a:rPr lang="en-US" sz="2800" dirty="0"/>
              <a:t> son </a:t>
            </a:r>
            <a:r>
              <a:rPr lang="en-US" sz="2800" dirty="0" err="1"/>
              <a:t>sexe</a:t>
            </a:r>
            <a:r>
              <a:rPr lang="en-US" sz="2800" dirty="0"/>
              <a:t>, </a:t>
            </a:r>
            <a:r>
              <a:rPr lang="en-US" sz="2800" dirty="0" err="1"/>
              <a:t>doit</a:t>
            </a:r>
            <a:r>
              <a:rPr lang="en-US" sz="2800" dirty="0"/>
              <a:t> </a:t>
            </a:r>
            <a:r>
              <a:rPr lang="en-US" sz="2800" dirty="0" err="1"/>
              <a:t>bénéficier</a:t>
            </a:r>
            <a:r>
              <a:rPr lang="en-US" sz="2800" dirty="0"/>
              <a:t> </a:t>
            </a:r>
            <a:r>
              <a:rPr lang="en-US" sz="2800" dirty="0" err="1"/>
              <a:t>d'une</a:t>
            </a:r>
            <a:r>
              <a:rPr lang="en-US" sz="2800" dirty="0"/>
              <a:t> attention et d'un </a:t>
            </a:r>
            <a:r>
              <a:rPr lang="en-US" sz="2800" dirty="0" err="1"/>
              <a:t>soutien</a:t>
            </a:r>
            <a:r>
              <a:rPr lang="en-US" sz="2800" dirty="0"/>
              <a:t> </a:t>
            </a:r>
            <a:r>
              <a:rPr lang="en-US" sz="2800" dirty="0" err="1"/>
              <a:t>égaux</a:t>
            </a:r>
            <a:r>
              <a:rPr lang="en-US" sz="28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 err="1"/>
              <a:t>Toutes</a:t>
            </a:r>
            <a:r>
              <a:rPr lang="en-US" sz="2800" dirty="0"/>
              <a:t> les femmes et les </a:t>
            </a:r>
            <a:r>
              <a:rPr lang="en-US" sz="2800" dirty="0" err="1"/>
              <a:t>filles</a:t>
            </a:r>
            <a:r>
              <a:rPr lang="en-US" sz="2800" dirty="0"/>
              <a:t>, y </a:t>
            </a:r>
            <a:r>
              <a:rPr lang="en-US" sz="2800" dirty="0" err="1"/>
              <a:t>compris</a:t>
            </a:r>
            <a:r>
              <a:rPr lang="en-US" sz="2800" dirty="0"/>
              <a:t> les </a:t>
            </a:r>
            <a:r>
              <a:rPr lang="en-US" sz="2800" dirty="0" err="1"/>
              <a:t>survivantes</a:t>
            </a:r>
            <a:r>
              <a:rPr lang="en-US" sz="2800" dirty="0"/>
              <a:t>, </a:t>
            </a:r>
            <a:r>
              <a:rPr lang="en-US" sz="2800" dirty="0" err="1"/>
              <a:t>doivent</a:t>
            </a:r>
            <a:r>
              <a:rPr lang="en-US" sz="2800" dirty="0"/>
              <a:t> </a:t>
            </a:r>
            <a:r>
              <a:rPr lang="en-US" sz="2800" dirty="0" err="1"/>
              <a:t>recevoir</a:t>
            </a:r>
            <a:r>
              <a:rPr lang="en-US" sz="2800" dirty="0"/>
              <a:t> un </a:t>
            </a:r>
            <a:r>
              <a:rPr lang="en-US" sz="2800" dirty="0" err="1"/>
              <a:t>traitement</a:t>
            </a:r>
            <a:r>
              <a:rPr lang="en-US" sz="2800" dirty="0"/>
              <a:t>, des </a:t>
            </a:r>
            <a:r>
              <a:rPr lang="en-US" sz="2800" dirty="0" err="1"/>
              <a:t>soins</a:t>
            </a:r>
            <a:r>
              <a:rPr lang="en-US" sz="2800" dirty="0"/>
              <a:t> et un </a:t>
            </a:r>
            <a:r>
              <a:rPr lang="en-US" sz="2800" dirty="0" err="1"/>
              <a:t>soutien</a:t>
            </a:r>
            <a:r>
              <a:rPr lang="en-US" sz="2800" dirty="0"/>
              <a:t> </a:t>
            </a:r>
            <a:r>
              <a:rPr lang="en-US" sz="2800" dirty="0" err="1"/>
              <a:t>égaux</a:t>
            </a:r>
            <a:r>
              <a:rPr lang="en-US" sz="2800" dirty="0"/>
              <a:t> et </a:t>
            </a:r>
            <a:r>
              <a:rPr lang="en-US" sz="2800" dirty="0" err="1"/>
              <a:t>équitables</a:t>
            </a:r>
            <a:r>
              <a:rPr lang="en-US" sz="2800" dirty="0"/>
              <a:t>, </a:t>
            </a:r>
            <a:r>
              <a:rPr lang="en-US" sz="2800" dirty="0" err="1"/>
              <a:t>indépendamment</a:t>
            </a:r>
            <a:r>
              <a:rPr lang="en-US" sz="2800" dirty="0"/>
              <a:t> de </a:t>
            </a:r>
            <a:r>
              <a:rPr lang="en-US" sz="2800" dirty="0" err="1"/>
              <a:t>leur</a:t>
            </a:r>
            <a:r>
              <a:rPr lang="en-US" sz="2800" dirty="0"/>
              <a:t> race, de </a:t>
            </a:r>
            <a:r>
              <a:rPr lang="en-US" sz="2800" dirty="0" err="1"/>
              <a:t>leur</a:t>
            </a:r>
            <a:r>
              <a:rPr lang="en-US" sz="2800" dirty="0"/>
              <a:t> religion, de </a:t>
            </a:r>
            <a:r>
              <a:rPr lang="en-US" sz="2800" dirty="0" err="1"/>
              <a:t>leur</a:t>
            </a:r>
            <a:r>
              <a:rPr lang="en-US" sz="2800" dirty="0"/>
              <a:t> </a:t>
            </a:r>
            <a:r>
              <a:rPr lang="en-US" sz="2800" dirty="0" err="1"/>
              <a:t>nationalité</a:t>
            </a:r>
            <a:r>
              <a:rPr lang="en-US" sz="2800" dirty="0"/>
              <a:t> </a:t>
            </a:r>
            <a:r>
              <a:rPr lang="en-US" sz="2800" dirty="0" err="1"/>
              <a:t>ou</a:t>
            </a:r>
            <a:r>
              <a:rPr lang="en-US" sz="2800" dirty="0"/>
              <a:t> de </a:t>
            </a:r>
            <a:r>
              <a:rPr lang="en-US" sz="2800" dirty="0" err="1"/>
              <a:t>leur</a:t>
            </a:r>
            <a:r>
              <a:rPr lang="en-US" sz="2800" dirty="0"/>
              <a:t> orientation </a:t>
            </a:r>
            <a:r>
              <a:rPr lang="en-US" sz="2800" dirty="0" err="1"/>
              <a:t>sexuelle</a:t>
            </a:r>
            <a:r>
              <a:rPr lang="en-US" sz="2800" dirty="0"/>
              <a:t>.</a:t>
            </a:r>
          </a:p>
          <a:p>
            <a:pPr marL="457200" lvl="1" indent="-4572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2556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15752862"/>
              </p:ext>
            </p:extLst>
          </p:nvPr>
        </p:nvGraphicFramePr>
        <p:xfrm>
          <a:off x="112077" y="0"/>
          <a:ext cx="12079923" cy="690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C:\Users\User\Desktop\1206559771244501049nicubunu_Stick_figure_female.svg.med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882" y="4609402"/>
            <a:ext cx="356235" cy="7569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174367" y="4987862"/>
            <a:ext cx="2029321" cy="1431988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Femmes, </a:t>
            </a:r>
            <a:r>
              <a:rPr lang="en-US" sz="2000" dirty="0" err="1">
                <a:solidFill>
                  <a:schemeClr val="bg1"/>
                </a:solidFill>
              </a:rPr>
              <a:t>filles</a:t>
            </a:r>
            <a:r>
              <a:rPr lang="en-US" sz="2000" dirty="0">
                <a:solidFill>
                  <a:schemeClr val="bg1"/>
                </a:solidFill>
              </a:rPr>
              <a:t> et </a:t>
            </a:r>
            <a:r>
              <a:rPr lang="en-US" sz="2000" dirty="0" err="1">
                <a:solidFill>
                  <a:schemeClr val="bg1"/>
                </a:solidFill>
              </a:rPr>
              <a:t>centrée</a:t>
            </a:r>
            <a:r>
              <a:rPr lang="en-US" sz="2000" dirty="0">
                <a:solidFill>
                  <a:schemeClr val="bg1"/>
                </a:solidFill>
              </a:rPr>
              <a:t> sur la </a:t>
            </a:r>
            <a:r>
              <a:rPr lang="en-US" sz="2000" dirty="0" err="1">
                <a:solidFill>
                  <a:schemeClr val="bg1"/>
                </a:solidFill>
              </a:rPr>
              <a:t>survivante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37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822A2-A3A8-3D43-862C-92D040892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Collecte</a:t>
            </a:r>
            <a:r>
              <a:rPr lang="en-US" dirty="0"/>
              <a:t> </a:t>
            </a:r>
            <a:r>
              <a:rPr lang="en-US" dirty="0" err="1"/>
              <a:t>féministe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180E5-EAE9-AA4E-8239-B992E451C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69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4B24-0545-0A4D-A93A-EBCE4B4D2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Collecte</a:t>
            </a:r>
            <a:r>
              <a:rPr lang="en-US" sz="3200" dirty="0"/>
              <a:t> </a:t>
            </a:r>
            <a:r>
              <a:rPr lang="en-US" sz="3200" dirty="0" err="1"/>
              <a:t>féministe</a:t>
            </a:r>
            <a:r>
              <a:rPr lang="en-US" sz="3200" dirty="0"/>
              <a:t> de </a:t>
            </a:r>
            <a:r>
              <a:rPr lang="en-US" sz="3200" dirty="0" err="1"/>
              <a:t>données</a:t>
            </a:r>
            <a:endParaRPr lang="en-US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86FA8-70D8-EF4B-AC77-C76E7ADE7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77110D0-6CF7-064D-8C51-B3F28D7AF1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446284"/>
              </p:ext>
            </p:extLst>
          </p:nvPr>
        </p:nvGraphicFramePr>
        <p:xfrm>
          <a:off x="5077921" y="446088"/>
          <a:ext cx="6626398" cy="6037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5822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6942-01D4-B24A-83EC-2E931798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Collecte</a:t>
            </a:r>
            <a:r>
              <a:rPr lang="en-US" dirty="0"/>
              <a:t> </a:t>
            </a:r>
            <a:r>
              <a:rPr lang="en-US" dirty="0" err="1"/>
              <a:t>féministe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7F25-3572-9F47-8F06-5D7557408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732" y="2330143"/>
            <a:ext cx="4609469" cy="4351338"/>
          </a:xfrm>
        </p:spPr>
        <p:txBody>
          <a:bodyPr/>
          <a:lstStyle/>
          <a:p>
            <a:r>
              <a:rPr lang="en-US" sz="2400" dirty="0" err="1"/>
              <a:t>Quelles</a:t>
            </a:r>
            <a:r>
              <a:rPr lang="en-US" sz="2400" dirty="0"/>
              <a:t> </a:t>
            </a:r>
            <a:r>
              <a:rPr lang="en-US" sz="2400" dirty="0" err="1"/>
              <a:t>sont</a:t>
            </a:r>
            <a:r>
              <a:rPr lang="en-US" sz="2400" dirty="0"/>
              <a:t> </a:t>
            </a:r>
            <a:r>
              <a:rPr lang="en-US" sz="2400" dirty="0" err="1"/>
              <a:t>nos</a:t>
            </a:r>
            <a:r>
              <a:rPr lang="en-US" sz="2400" dirty="0"/>
              <a:t> </a:t>
            </a:r>
            <a:r>
              <a:rPr lang="en-US" sz="2400" dirty="0" err="1"/>
              <a:t>définitions</a:t>
            </a:r>
            <a:r>
              <a:rPr lang="en-US" sz="2400" dirty="0"/>
              <a:t> communes </a:t>
            </a:r>
            <a:r>
              <a:rPr lang="en-US" sz="2400" dirty="0" err="1"/>
              <a:t>dans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travail?</a:t>
            </a:r>
          </a:p>
          <a:p>
            <a:r>
              <a:rPr lang="en-US" altLang="en-US" sz="2400" dirty="0"/>
              <a:t>Les </a:t>
            </a:r>
            <a:r>
              <a:rPr lang="en-US" altLang="en-US" sz="2400" dirty="0" err="1"/>
              <a:t>approches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féministes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incluent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compréhension</a:t>
            </a:r>
            <a:r>
              <a:rPr lang="en-US" altLang="en-US" sz="2400" dirty="0"/>
              <a:t> commune des </a:t>
            </a:r>
            <a:r>
              <a:rPr lang="en-US" altLang="en-US" sz="2400" dirty="0" err="1"/>
              <a:t>définitions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dès</a:t>
            </a:r>
            <a:r>
              <a:rPr lang="en-US" altLang="en-US" sz="2400" dirty="0"/>
              <a:t> le </a:t>
            </a:r>
            <a:r>
              <a:rPr lang="en-US" altLang="en-US" sz="2400" dirty="0" err="1"/>
              <a:t>départ</a:t>
            </a:r>
            <a:r>
              <a:rPr lang="en-US" altLang="en-US" sz="2400" dirty="0"/>
              <a:t> !</a:t>
            </a:r>
            <a:endParaRPr lang="en-US" dirty="0"/>
          </a:p>
        </p:txBody>
      </p:sp>
      <p:pic>
        <p:nvPicPr>
          <p:cNvPr id="4" name="Picture 2" descr="Image result for sustainability word cloud women's rights">
            <a:extLst>
              <a:ext uri="{FF2B5EF4-FFF2-40B4-BE49-F238E27FC236}">
                <a16:creationId xmlns:a16="http://schemas.microsoft.com/office/drawing/2014/main" id="{675E32F2-873C-6F40-92F1-014209B56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669" y="2600812"/>
            <a:ext cx="6477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034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0B75-E304-8B41-8A04-E983E2449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Terminologie</a:t>
            </a:r>
            <a:r>
              <a:rPr lang="en-US" dirty="0"/>
              <a:t> et </a:t>
            </a:r>
            <a:r>
              <a:rPr lang="en-US" dirty="0" err="1"/>
              <a:t>langage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24DB1-887A-0643-876D-5CDEADE16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00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E65C-7619-7F41-9C94-391A079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975" y="447188"/>
            <a:ext cx="7120129" cy="970450"/>
          </a:xfrm>
        </p:spPr>
        <p:txBody>
          <a:bodyPr/>
          <a:lstStyle/>
          <a:p>
            <a:r>
              <a:rPr lang="en-US" sz="3600" dirty="0" err="1"/>
              <a:t>Révision</a:t>
            </a:r>
            <a:r>
              <a:rPr lang="en-US" sz="3600" dirty="0"/>
              <a:t> des mots, </a:t>
            </a:r>
            <a:r>
              <a:rPr lang="en-US" sz="3600" dirty="0" err="1"/>
              <a:t>termes</a:t>
            </a:r>
            <a:r>
              <a:rPr lang="en-US" sz="3600" dirty="0"/>
              <a:t> et </a:t>
            </a:r>
            <a:r>
              <a:rPr lang="en-US" sz="3600" dirty="0" err="1"/>
              <a:t>définitions</a:t>
            </a:r>
            <a:r>
              <a:rPr lang="en-US" sz="3600" dirty="0"/>
              <a:t> </a:t>
            </a:r>
            <a:r>
              <a:rPr lang="en-US" sz="3600" dirty="0" err="1"/>
              <a:t>relatifs</a:t>
            </a:r>
            <a:r>
              <a:rPr lang="en-US" sz="3600" dirty="0"/>
              <a:t> </a:t>
            </a:r>
            <a:r>
              <a:rPr lang="en-US" sz="3600" dirty="0" err="1"/>
              <a:t>à</a:t>
            </a:r>
            <a:r>
              <a:rPr lang="en-US" sz="3600" dirty="0"/>
              <a:t> la VBG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3A276-4C22-BE46-BB8D-0B784F261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58026"/>
          </a:xfrm>
        </p:spPr>
        <p:txBody>
          <a:bodyPr>
            <a:normAutofit/>
          </a:bodyPr>
          <a:lstStyle/>
          <a:p>
            <a:r>
              <a:rPr lang="en-US" sz="2400" dirty="0" err="1"/>
              <a:t>Demandez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un </a:t>
            </a:r>
            <a:r>
              <a:rPr lang="en-US" sz="2400" dirty="0" err="1"/>
              <a:t>groupe</a:t>
            </a:r>
            <a:r>
              <a:rPr lang="en-US" sz="2400" dirty="0"/>
              <a:t> de dresser la </a:t>
            </a:r>
            <a:r>
              <a:rPr lang="en-US" sz="2400" dirty="0" err="1"/>
              <a:t>liste</a:t>
            </a:r>
            <a:r>
              <a:rPr lang="en-US" sz="2400" dirty="0"/>
              <a:t> de </a:t>
            </a:r>
            <a:r>
              <a:rPr lang="en-US" sz="2400" dirty="0" err="1"/>
              <a:t>tous</a:t>
            </a:r>
            <a:r>
              <a:rPr lang="en-US" sz="2400" dirty="0"/>
              <a:t> les mots, </a:t>
            </a:r>
            <a:r>
              <a:rPr lang="en-US" sz="2400" dirty="0" err="1"/>
              <a:t>termes</a:t>
            </a:r>
            <a:r>
              <a:rPr lang="en-US" sz="2400" dirty="0"/>
              <a:t> et </a:t>
            </a:r>
            <a:r>
              <a:rPr lang="en-US" sz="2400" dirty="0" err="1"/>
              <a:t>définitions</a:t>
            </a:r>
            <a:r>
              <a:rPr lang="en-US" sz="2400" dirty="0"/>
              <a:t> </a:t>
            </a:r>
            <a:r>
              <a:rPr lang="en-US" sz="2400" dirty="0" err="1"/>
              <a:t>relatifs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la VBG qui </a:t>
            </a:r>
            <a:r>
              <a:rPr lang="en-US" sz="2400" dirty="0" err="1"/>
              <a:t>peuvent</a:t>
            </a:r>
            <a:r>
              <a:rPr lang="en-US" sz="2400" dirty="0"/>
              <a:t> </a:t>
            </a:r>
            <a:r>
              <a:rPr lang="en-US" sz="2400" dirty="0" err="1"/>
              <a:t>apparaître</a:t>
            </a:r>
            <a:r>
              <a:rPr lang="en-US" sz="2400" dirty="0"/>
              <a:t> pendant la </a:t>
            </a:r>
            <a:r>
              <a:rPr lang="en-US" sz="2400" dirty="0" err="1"/>
              <a:t>collecte</a:t>
            </a:r>
            <a:r>
              <a:rPr lang="en-US" sz="2400" dirty="0"/>
              <a:t> des </a:t>
            </a:r>
            <a:r>
              <a:rPr lang="en-US" sz="2400" dirty="0" err="1"/>
              <a:t>données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Apportez</a:t>
            </a:r>
            <a:r>
              <a:rPr lang="en-US" sz="2400" dirty="0"/>
              <a:t> les </a:t>
            </a:r>
            <a:r>
              <a:rPr lang="en-US" sz="2400" dirty="0" err="1"/>
              <a:t>définitions</a:t>
            </a:r>
            <a:r>
              <a:rPr lang="en-US" sz="2400" dirty="0"/>
              <a:t> </a:t>
            </a:r>
            <a:r>
              <a:rPr lang="en-US" sz="2400" dirty="0" err="1"/>
              <a:t>internationales</a:t>
            </a:r>
            <a:r>
              <a:rPr lang="en-US" sz="2400" dirty="0"/>
              <a:t> de </a:t>
            </a:r>
            <a:r>
              <a:rPr lang="en-US" sz="2400" dirty="0" err="1"/>
              <a:t>ces</a:t>
            </a:r>
            <a:r>
              <a:rPr lang="en-US" sz="2400" dirty="0"/>
              <a:t> </a:t>
            </a:r>
            <a:r>
              <a:rPr lang="en-US" sz="2400" dirty="0" err="1"/>
              <a:t>termes</a:t>
            </a:r>
            <a:r>
              <a:rPr lang="en-US" sz="2400" dirty="0"/>
              <a:t> et </a:t>
            </a:r>
            <a:r>
              <a:rPr lang="en-US" sz="2400" dirty="0" err="1"/>
              <a:t>discutez-en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Réfléchissez</a:t>
            </a:r>
            <a:r>
              <a:rPr lang="en-US" sz="2400" dirty="0"/>
              <a:t> </a:t>
            </a:r>
            <a:r>
              <a:rPr lang="en-US" sz="2400" dirty="0" err="1"/>
              <a:t>ensuite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la </a:t>
            </a:r>
            <a:r>
              <a:rPr lang="en-US" sz="2400" dirty="0" err="1"/>
              <a:t>manière</a:t>
            </a:r>
            <a:r>
              <a:rPr lang="en-US" sz="2400" dirty="0"/>
              <a:t> </a:t>
            </a:r>
            <a:r>
              <a:rPr lang="en-US" sz="2400" dirty="0" err="1"/>
              <a:t>dont</a:t>
            </a:r>
            <a:r>
              <a:rPr lang="en-US" sz="2400" dirty="0"/>
              <a:t> </a:t>
            </a:r>
            <a:r>
              <a:rPr lang="en-US" sz="2400" dirty="0" err="1"/>
              <a:t>l'équipe</a:t>
            </a:r>
            <a:r>
              <a:rPr lang="en-US" sz="2400" dirty="0"/>
              <a:t> les </a:t>
            </a:r>
            <a:r>
              <a:rPr lang="en-US" sz="2400" dirty="0" err="1"/>
              <a:t>transmettra</a:t>
            </a:r>
            <a:r>
              <a:rPr lang="en-US" sz="2400" dirty="0"/>
              <a:t> avec </a:t>
            </a:r>
            <a:r>
              <a:rPr lang="en-US" sz="2400" dirty="0" err="1"/>
              <a:t>précision</a:t>
            </a:r>
            <a:r>
              <a:rPr lang="en-US" sz="2400" dirty="0"/>
              <a:t> </a:t>
            </a:r>
            <a:r>
              <a:rPr lang="en-US" sz="2400" dirty="0" err="1"/>
              <a:t>dans</a:t>
            </a:r>
            <a:r>
              <a:rPr lang="en-US" sz="2400" dirty="0"/>
              <a:t> la </a:t>
            </a:r>
            <a:r>
              <a:rPr lang="en-US" sz="2400" dirty="0" err="1"/>
              <a:t>ou</a:t>
            </a:r>
            <a:r>
              <a:rPr lang="en-US" sz="2400" dirty="0"/>
              <a:t> les </a:t>
            </a:r>
            <a:r>
              <a:rPr lang="en-US" sz="2400" dirty="0" err="1"/>
              <a:t>langues</a:t>
            </a:r>
            <a:r>
              <a:rPr lang="en-US" sz="2400" dirty="0"/>
              <a:t> qui </a:t>
            </a:r>
            <a:r>
              <a:rPr lang="en-US" sz="2400" dirty="0" err="1"/>
              <a:t>seront</a:t>
            </a:r>
            <a:r>
              <a:rPr lang="en-US" sz="2400" dirty="0"/>
              <a:t> </a:t>
            </a:r>
            <a:r>
              <a:rPr lang="en-US" sz="2400" dirty="0" err="1"/>
              <a:t>utilisées</a:t>
            </a:r>
            <a:r>
              <a:rPr lang="en-US" sz="2400" dirty="0"/>
              <a:t> pendant la </a:t>
            </a:r>
            <a:r>
              <a:rPr lang="en-US" sz="2400" dirty="0" err="1"/>
              <a:t>collecte</a:t>
            </a:r>
            <a:r>
              <a:rPr lang="en-US" sz="2400" dirty="0"/>
              <a:t> des </a:t>
            </a:r>
            <a:r>
              <a:rPr lang="en-US" sz="2400" dirty="0" err="1"/>
              <a:t>données</a:t>
            </a:r>
            <a:r>
              <a:rPr lang="en-US" sz="2400" dirty="0"/>
              <a:t>. </a:t>
            </a:r>
            <a:r>
              <a:rPr lang="en-US" sz="2400" dirty="0" err="1"/>
              <a:t>Lorsque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vous</a:t>
            </a:r>
            <a:r>
              <a:rPr lang="en-US" sz="2400" dirty="0"/>
              <a:t> </a:t>
            </a:r>
            <a:r>
              <a:rPr lang="en-US" sz="2400" dirty="0" err="1"/>
              <a:t>serez</a:t>
            </a:r>
            <a:r>
              <a:rPr lang="en-US" sz="2400" dirty="0"/>
              <a:t> mis </a:t>
            </a:r>
            <a:r>
              <a:rPr lang="en-US" sz="2400" dirty="0" err="1"/>
              <a:t>d’accord</a:t>
            </a:r>
            <a:r>
              <a:rPr lang="en-US" sz="2400" dirty="0"/>
              <a:t>, </a:t>
            </a:r>
            <a:r>
              <a:rPr lang="en-US" sz="2400" dirty="0" err="1"/>
              <a:t>notez</a:t>
            </a:r>
            <a:r>
              <a:rPr lang="en-US" sz="2400" dirty="0"/>
              <a:t>-les </a:t>
            </a:r>
            <a:r>
              <a:rPr lang="en-US" sz="2400" dirty="0" err="1"/>
              <a:t>afin</a:t>
            </a:r>
            <a:r>
              <a:rPr lang="en-US" sz="2400" dirty="0"/>
              <a:t> que </a:t>
            </a:r>
            <a:r>
              <a:rPr lang="en-US" sz="2400" dirty="0" err="1"/>
              <a:t>toute</a:t>
            </a:r>
            <a:r>
              <a:rPr lang="en-US" sz="2400" dirty="0"/>
              <a:t> </a:t>
            </a:r>
            <a:r>
              <a:rPr lang="en-US" sz="2400" dirty="0" err="1"/>
              <a:t>l'équipe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ait</a:t>
            </a:r>
            <a:r>
              <a:rPr lang="en-US" sz="2400" dirty="0"/>
              <a:t> </a:t>
            </a:r>
            <a:r>
              <a:rPr lang="en-US" sz="2400" dirty="0" err="1"/>
              <a:t>une</a:t>
            </a:r>
            <a:r>
              <a:rPr lang="en-US" sz="2400" dirty="0"/>
              <a:t> </a:t>
            </a:r>
            <a:r>
              <a:rPr lang="en-US" sz="2400" dirty="0" err="1"/>
              <a:t>copie</a:t>
            </a:r>
            <a:r>
              <a:rPr lang="en-US" sz="2400" dirty="0"/>
              <a:t> pour la </a:t>
            </a:r>
            <a:r>
              <a:rPr lang="en-US" sz="2400" dirty="0" err="1"/>
              <a:t>collecte</a:t>
            </a:r>
            <a:r>
              <a:rPr lang="en-US" sz="2400" dirty="0"/>
              <a:t> des </a:t>
            </a:r>
            <a:r>
              <a:rPr lang="en-US" sz="2400" dirty="0" err="1"/>
              <a:t>données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3401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F0B2-15AA-4D40-8376-9452A6AF3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Définitions</a:t>
            </a:r>
            <a:r>
              <a:rPr lang="en-US" dirty="0"/>
              <a:t> standard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11F0FF-1C96-4C48-82DC-F187E4DC6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VBG</a:t>
            </a:r>
          </a:p>
          <a:p>
            <a:r>
              <a:rPr lang="en-US" dirty="0"/>
              <a:t>Violence </a:t>
            </a:r>
            <a:r>
              <a:rPr lang="en-US" dirty="0" err="1"/>
              <a:t>conjugale</a:t>
            </a:r>
            <a:endParaRPr lang="en-US" dirty="0"/>
          </a:p>
          <a:p>
            <a:r>
              <a:rPr lang="en-US" dirty="0"/>
              <a:t>Violence entre </a:t>
            </a:r>
            <a:r>
              <a:rPr lang="en-US" dirty="0" err="1"/>
              <a:t>partenaires</a:t>
            </a:r>
            <a:r>
              <a:rPr lang="en-US" dirty="0"/>
              <a:t> </a:t>
            </a:r>
            <a:r>
              <a:rPr lang="en-US" dirty="0" err="1"/>
              <a:t>intimes</a:t>
            </a:r>
            <a:r>
              <a:rPr lang="en-US" dirty="0"/>
              <a:t> </a:t>
            </a:r>
          </a:p>
          <a:p>
            <a:r>
              <a:rPr lang="en-US" dirty="0"/>
              <a:t>Violence </a:t>
            </a:r>
            <a:r>
              <a:rPr lang="en-US" dirty="0" err="1"/>
              <a:t>sexuelle</a:t>
            </a:r>
            <a:endParaRPr lang="en-US" dirty="0"/>
          </a:p>
          <a:p>
            <a:r>
              <a:rPr lang="en-US" dirty="0" err="1"/>
              <a:t>Harcèlement</a:t>
            </a:r>
            <a:r>
              <a:rPr lang="en-US" dirty="0"/>
              <a:t> </a:t>
            </a:r>
            <a:r>
              <a:rPr lang="en-US" dirty="0" err="1"/>
              <a:t>sexuel</a:t>
            </a:r>
            <a:endParaRPr lang="en-US" dirty="0"/>
          </a:p>
          <a:p>
            <a:r>
              <a:rPr lang="en-US" dirty="0"/>
              <a:t>Exploitation et </a:t>
            </a:r>
            <a:r>
              <a:rPr lang="en-US" dirty="0" err="1"/>
              <a:t>abus</a:t>
            </a:r>
            <a:r>
              <a:rPr lang="en-US" dirty="0"/>
              <a:t> </a:t>
            </a:r>
            <a:r>
              <a:rPr lang="en-US" dirty="0" err="1"/>
              <a:t>sexuels</a:t>
            </a:r>
            <a:r>
              <a:rPr lang="en-US" dirty="0"/>
              <a:t> </a:t>
            </a:r>
          </a:p>
          <a:p>
            <a:r>
              <a:rPr lang="en-US" dirty="0"/>
              <a:t>[</a:t>
            </a:r>
            <a:r>
              <a:rPr lang="en-US" dirty="0" err="1"/>
              <a:t>Autres</a:t>
            </a:r>
            <a:r>
              <a:rPr lang="en-US" dirty="0"/>
              <a:t> </a:t>
            </a:r>
            <a:r>
              <a:rPr lang="en-US" dirty="0" err="1"/>
              <a:t>définitions</a:t>
            </a:r>
            <a:r>
              <a:rPr lang="en-US" dirty="0"/>
              <a:t> </a:t>
            </a:r>
            <a:r>
              <a:rPr lang="en-US" dirty="0" err="1"/>
              <a:t>soulevées</a:t>
            </a:r>
            <a:r>
              <a:rPr lang="en-US" dirty="0"/>
              <a:t> par le </a:t>
            </a:r>
            <a:r>
              <a:rPr lang="en-US" dirty="0" err="1"/>
              <a:t>groupe</a:t>
            </a:r>
            <a:r>
              <a:rPr lang="en-US" dirty="0"/>
              <a:t> et qui </a:t>
            </a:r>
            <a:r>
              <a:rPr lang="en-US" dirty="0" err="1"/>
              <a:t>pourraient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abordées</a:t>
            </a:r>
            <a:r>
              <a:rPr lang="en-US" dirty="0"/>
              <a:t> au </a:t>
            </a:r>
            <a:r>
              <a:rPr lang="en-US" dirty="0" err="1"/>
              <a:t>cours</a:t>
            </a:r>
            <a:r>
              <a:rPr lang="en-US" dirty="0"/>
              <a:t> de la </a:t>
            </a: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r>
              <a:rPr lang="en-US" dirty="0"/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3127342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9BC0-E0DE-214E-A4FF-8810552A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Révision</a:t>
            </a:r>
            <a:r>
              <a:rPr lang="en-US" dirty="0"/>
              <a:t> des </a:t>
            </a:r>
            <a:r>
              <a:rPr lang="en-US" dirty="0" err="1"/>
              <a:t>outils</a:t>
            </a:r>
            <a:r>
              <a:rPr lang="en-US" dirty="0"/>
              <a:t> et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pratique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4C0F8-3968-4149-A877-AF042568C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44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D89AA-96B3-B846-9936-F76B9B32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Prise</a:t>
            </a:r>
            <a:r>
              <a:rPr lang="en-US" dirty="0"/>
              <a:t> de notes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07370-D11C-7445-997A-773534053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dirty="0" err="1"/>
              <a:t>Révision</a:t>
            </a:r>
            <a:r>
              <a:rPr lang="en-US" sz="3200" dirty="0"/>
              <a:t> des documents</a:t>
            </a:r>
          </a:p>
          <a:p>
            <a:pPr lvl="1"/>
            <a:r>
              <a:rPr lang="en-US" sz="2800" dirty="0"/>
              <a:t> Conseils </a:t>
            </a:r>
            <a:r>
              <a:rPr lang="en-US" sz="2800" dirty="0" err="1"/>
              <a:t>d’orientation</a:t>
            </a:r>
            <a:r>
              <a:rPr lang="en-US" sz="2800" dirty="0"/>
              <a:t> pour les </a:t>
            </a:r>
            <a:r>
              <a:rPr lang="en-US" sz="2800" dirty="0" err="1"/>
              <a:t>preneuses</a:t>
            </a:r>
            <a:r>
              <a:rPr lang="en-US" sz="2800" dirty="0"/>
              <a:t> de notes </a:t>
            </a:r>
          </a:p>
          <a:p>
            <a:pPr lvl="1"/>
            <a:r>
              <a:rPr lang="en-US" sz="2800" dirty="0"/>
              <a:t> </a:t>
            </a:r>
            <a:r>
              <a:rPr lang="en-US" sz="2800" dirty="0" err="1"/>
              <a:t>Modèle</a:t>
            </a:r>
            <a:r>
              <a:rPr lang="en-US" sz="2800" dirty="0"/>
              <a:t> de notes pour les FGD </a:t>
            </a:r>
          </a:p>
          <a:p>
            <a:pPr lvl="1"/>
            <a:r>
              <a:rPr lang="en-US" sz="2800" dirty="0" err="1"/>
              <a:t>Modèle</a:t>
            </a:r>
            <a:r>
              <a:rPr lang="en-US" sz="2800" dirty="0"/>
              <a:t> de notes pour les KII </a:t>
            </a:r>
          </a:p>
        </p:txBody>
      </p:sp>
    </p:spTree>
    <p:extLst>
      <p:ext uri="{BB962C8B-B14F-4D97-AF65-F5344CB8AC3E}">
        <p14:creationId xmlns:p14="http://schemas.microsoft.com/office/powerpoint/2010/main" val="3318092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E017-C170-AA49-99AB-C0A59BFF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Outil</a:t>
            </a:r>
            <a:r>
              <a:rPr lang="en-US" dirty="0"/>
              <a:t> de FGD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22A82-7DCD-6642-A62F-ECA4D368F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Révision</a:t>
            </a:r>
            <a:r>
              <a:rPr lang="en-US" sz="2400" dirty="0"/>
              <a:t> des </a:t>
            </a:r>
            <a:r>
              <a:rPr lang="en-US" sz="2400" dirty="0" err="1"/>
              <a:t>outils</a:t>
            </a:r>
            <a:r>
              <a:rPr lang="en-US" sz="2400" dirty="0"/>
              <a:t> et discussion/Q&amp;R  </a:t>
            </a:r>
          </a:p>
          <a:p>
            <a:r>
              <a:rPr lang="en-US" sz="2400" dirty="0"/>
              <a:t>Qui </a:t>
            </a:r>
            <a:r>
              <a:rPr lang="en-US" sz="2400" dirty="0" err="1"/>
              <a:t>utilisera</a:t>
            </a:r>
            <a:r>
              <a:rPr lang="en-US" sz="2400" dirty="0"/>
              <a:t> </a:t>
            </a:r>
            <a:r>
              <a:rPr lang="en-US" sz="2400" dirty="0" err="1"/>
              <a:t>cet</a:t>
            </a:r>
            <a:r>
              <a:rPr lang="en-US" sz="2400" dirty="0"/>
              <a:t> </a:t>
            </a:r>
            <a:r>
              <a:rPr lang="en-US" sz="2400" dirty="0" err="1"/>
              <a:t>outil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Exerçons</a:t>
            </a:r>
            <a:r>
              <a:rPr lang="en-US" sz="2400" dirty="0"/>
              <a:t>-nous!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4287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2EC0-4E6C-0744-9D69-C3C63A63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Outil</a:t>
            </a:r>
            <a:r>
              <a:rPr lang="en-US" dirty="0"/>
              <a:t> </a:t>
            </a:r>
            <a:r>
              <a:rPr lang="en-US" dirty="0" err="1"/>
              <a:t>d’Enquête</a:t>
            </a:r>
            <a:r>
              <a:rPr lang="en-US" dirty="0"/>
              <a:t> sur la perception du personnel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9D5E-AA4E-784E-A61F-9EDED4E01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Révision</a:t>
            </a:r>
            <a:r>
              <a:rPr lang="en-US" sz="2800" dirty="0"/>
              <a:t> des </a:t>
            </a:r>
            <a:r>
              <a:rPr lang="en-US" sz="2800" dirty="0" err="1"/>
              <a:t>outils</a:t>
            </a:r>
            <a:r>
              <a:rPr lang="en-US" sz="2800" dirty="0"/>
              <a:t> et discussion/Q&amp;R  </a:t>
            </a:r>
          </a:p>
          <a:p>
            <a:r>
              <a:rPr lang="en-US" sz="2800" dirty="0"/>
              <a:t>Qui </a:t>
            </a:r>
            <a:r>
              <a:rPr lang="en-US" sz="2800" dirty="0" err="1"/>
              <a:t>utilisera</a:t>
            </a:r>
            <a:r>
              <a:rPr lang="en-US" sz="2800" dirty="0"/>
              <a:t> </a:t>
            </a:r>
            <a:r>
              <a:rPr lang="en-US" sz="2800" dirty="0" err="1"/>
              <a:t>cet</a:t>
            </a:r>
            <a:r>
              <a:rPr lang="en-US" sz="2800" dirty="0"/>
              <a:t> </a:t>
            </a:r>
            <a:r>
              <a:rPr lang="en-US" sz="2800" dirty="0" err="1"/>
              <a:t>outil</a:t>
            </a:r>
            <a:r>
              <a:rPr lang="en-US" sz="2800" dirty="0"/>
              <a:t> ?</a:t>
            </a:r>
          </a:p>
          <a:p>
            <a:r>
              <a:rPr lang="en-US" sz="2800" dirty="0" err="1"/>
              <a:t>Exerçons</a:t>
            </a:r>
            <a:r>
              <a:rPr lang="en-US" sz="2800" dirty="0"/>
              <a:t>-nous!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2203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A6BA-2858-A045-A4C1-CBA35674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Outil</a:t>
            </a:r>
            <a:r>
              <a:rPr lang="en-US" dirty="0"/>
              <a:t> de </a:t>
            </a:r>
            <a:r>
              <a:rPr lang="fr-FR" dirty="0"/>
              <a:t>Liste de contrôle d’observation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438B0-7901-FA40-AA69-AF2982373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Révision</a:t>
            </a:r>
            <a:r>
              <a:rPr lang="en-US" sz="2400" dirty="0"/>
              <a:t> des </a:t>
            </a:r>
            <a:r>
              <a:rPr lang="en-US" sz="2400" dirty="0" err="1"/>
              <a:t>outils</a:t>
            </a:r>
            <a:r>
              <a:rPr lang="en-US" sz="2400" dirty="0"/>
              <a:t> et discussion/Q&amp;R  </a:t>
            </a:r>
          </a:p>
          <a:p>
            <a:r>
              <a:rPr lang="en-US" sz="2400" dirty="0"/>
              <a:t>Qui </a:t>
            </a:r>
            <a:r>
              <a:rPr lang="en-US" sz="2400" dirty="0" err="1"/>
              <a:t>utilisera</a:t>
            </a:r>
            <a:r>
              <a:rPr lang="en-US" sz="2400" dirty="0"/>
              <a:t> </a:t>
            </a:r>
            <a:r>
              <a:rPr lang="en-US" sz="2400" dirty="0" err="1"/>
              <a:t>cet</a:t>
            </a:r>
            <a:r>
              <a:rPr lang="en-US" sz="2400" dirty="0"/>
              <a:t> </a:t>
            </a:r>
            <a:r>
              <a:rPr lang="en-US" sz="2400" dirty="0" err="1"/>
              <a:t>outil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Quand</a:t>
            </a:r>
            <a:r>
              <a:rPr lang="en-US" sz="2400" dirty="0"/>
              <a:t> </a:t>
            </a:r>
            <a:r>
              <a:rPr lang="en-US" sz="2400" dirty="0" err="1"/>
              <a:t>pourriez-vous</a:t>
            </a:r>
            <a:r>
              <a:rPr lang="en-US" sz="2400" dirty="0"/>
              <a:t> </a:t>
            </a:r>
            <a:r>
              <a:rPr lang="en-US" sz="2400" dirty="0" err="1"/>
              <a:t>utiliser</a:t>
            </a:r>
            <a:r>
              <a:rPr lang="en-US" sz="2400" dirty="0"/>
              <a:t> </a:t>
            </a:r>
            <a:r>
              <a:rPr lang="en-US" sz="2400" dirty="0" err="1"/>
              <a:t>cet</a:t>
            </a:r>
            <a:r>
              <a:rPr lang="en-US" sz="2400" dirty="0"/>
              <a:t> </a:t>
            </a:r>
            <a:r>
              <a:rPr lang="en-US" sz="2400" dirty="0" err="1"/>
              <a:t>outil</a:t>
            </a:r>
            <a:r>
              <a:rPr lang="en-US" sz="2400" dirty="0"/>
              <a:t> et discussion des </a:t>
            </a:r>
            <a:r>
              <a:rPr lang="en-US" sz="2400" dirty="0" err="1"/>
              <a:t>domaines</a:t>
            </a:r>
            <a:r>
              <a:rPr lang="en-US" sz="2400" dirty="0"/>
              <a:t> </a:t>
            </a:r>
            <a:r>
              <a:rPr lang="en-US" sz="2400" dirty="0" err="1"/>
              <a:t>d'intérêt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5733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C791-F6D0-CE46-AEB9-3661D9A8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Outil</a:t>
            </a:r>
            <a:r>
              <a:rPr lang="en-US" dirty="0"/>
              <a:t> de KII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9F429-ACE7-6C45-87C4-F3C13F1FB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Révision</a:t>
            </a:r>
            <a:r>
              <a:rPr lang="en-US" sz="2400" dirty="0"/>
              <a:t> des </a:t>
            </a:r>
            <a:r>
              <a:rPr lang="en-US" sz="2400" dirty="0" err="1"/>
              <a:t>outils</a:t>
            </a:r>
            <a:r>
              <a:rPr lang="en-US" sz="2400" dirty="0"/>
              <a:t> et discussion/Q&amp;R  </a:t>
            </a:r>
          </a:p>
          <a:p>
            <a:r>
              <a:rPr lang="en-US" sz="2400" dirty="0"/>
              <a:t>Qui </a:t>
            </a:r>
            <a:r>
              <a:rPr lang="en-US" sz="2400" dirty="0" err="1"/>
              <a:t>utilisera</a:t>
            </a:r>
            <a:r>
              <a:rPr lang="en-US" sz="2400" dirty="0"/>
              <a:t> </a:t>
            </a:r>
            <a:r>
              <a:rPr lang="en-US" sz="2400" dirty="0" err="1"/>
              <a:t>cet</a:t>
            </a:r>
            <a:r>
              <a:rPr lang="en-US" sz="2400" dirty="0"/>
              <a:t> </a:t>
            </a:r>
            <a:r>
              <a:rPr lang="en-US" sz="2400" dirty="0" err="1"/>
              <a:t>outil</a:t>
            </a:r>
            <a:r>
              <a:rPr lang="en-US" sz="2400" dirty="0"/>
              <a:t> ?</a:t>
            </a:r>
          </a:p>
          <a:p>
            <a:r>
              <a:rPr lang="en-US" sz="2400" dirty="0" err="1"/>
              <a:t>Exerçons</a:t>
            </a:r>
            <a:r>
              <a:rPr lang="en-US" sz="2400" dirty="0"/>
              <a:t>-nous!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75678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125A-78CB-CF41-BEE7-D9DE45EB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Prise</a:t>
            </a:r>
            <a:r>
              <a:rPr lang="en-US" dirty="0"/>
              <a:t> de notes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DDF60-EAA2-EC40-A9CB-918937553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Retour </a:t>
            </a:r>
            <a:r>
              <a:rPr lang="en-US" sz="2000" dirty="0" err="1"/>
              <a:t>rapide</a:t>
            </a:r>
            <a:r>
              <a:rPr lang="en-US" sz="2000" dirty="0"/>
              <a:t> sur </a:t>
            </a:r>
            <a:r>
              <a:rPr lang="en-US" sz="2000" dirty="0" err="1"/>
              <a:t>ce</a:t>
            </a:r>
            <a:r>
              <a:rPr lang="en-US" sz="2000" dirty="0"/>
              <a:t> que nous </a:t>
            </a:r>
            <a:r>
              <a:rPr lang="en-US" sz="2000" dirty="0" err="1"/>
              <a:t>avons</a:t>
            </a:r>
            <a:r>
              <a:rPr lang="en-US" sz="2000" dirty="0"/>
              <a:t> </a:t>
            </a:r>
            <a:r>
              <a:rPr lang="en-US" sz="2000" dirty="0" err="1"/>
              <a:t>appris</a:t>
            </a:r>
            <a:r>
              <a:rPr lang="en-US" sz="2000" dirty="0"/>
              <a:t> sur la </a:t>
            </a:r>
            <a:r>
              <a:rPr lang="en-US" sz="2000" dirty="0" err="1"/>
              <a:t>prise</a:t>
            </a:r>
            <a:r>
              <a:rPr lang="en-US" sz="2000" dirty="0"/>
              <a:t> de notes.</a:t>
            </a:r>
          </a:p>
          <a:p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sentez-vous</a:t>
            </a:r>
            <a:r>
              <a:rPr lang="en-US" sz="2000" dirty="0"/>
              <a:t> </a:t>
            </a:r>
            <a:r>
              <a:rPr lang="en-US" sz="2000" dirty="0" err="1"/>
              <a:t>à</a:t>
            </a:r>
            <a:r>
              <a:rPr lang="en-US" sz="2000" dirty="0"/>
              <a:t> </a:t>
            </a:r>
            <a:r>
              <a:rPr lang="en-US" sz="2000" dirty="0" err="1"/>
              <a:t>l'aise</a:t>
            </a:r>
            <a:r>
              <a:rPr lang="en-US" sz="2000" dirty="0"/>
              <a:t> avec </a:t>
            </a:r>
            <a:r>
              <a:rPr lang="en-US" sz="2000" dirty="0" err="1"/>
              <a:t>ce</a:t>
            </a:r>
            <a:r>
              <a:rPr lang="en-US" sz="2000" dirty="0"/>
              <a:t> qui </a:t>
            </a:r>
            <a:r>
              <a:rPr lang="en-US" sz="2000" dirty="0" err="1"/>
              <a:t>doit</a:t>
            </a:r>
            <a:r>
              <a:rPr lang="en-US" sz="2000" dirty="0"/>
              <a:t> se passer ?</a:t>
            </a:r>
          </a:p>
          <a:p>
            <a:r>
              <a:rPr lang="en-US" sz="2000" dirty="0"/>
              <a:t>Q&amp;R</a:t>
            </a:r>
          </a:p>
        </p:txBody>
      </p:sp>
    </p:spTree>
    <p:extLst>
      <p:ext uri="{BB962C8B-B14F-4D97-AF65-F5344CB8AC3E}">
        <p14:creationId xmlns:p14="http://schemas.microsoft.com/office/powerpoint/2010/main" val="3230048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7F2F4-9C99-394D-A70E-27658780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Calendrier</a:t>
            </a:r>
            <a:r>
              <a:rPr lang="en-US" dirty="0"/>
              <a:t> de la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oeuvre du </a:t>
            </a:r>
            <a:r>
              <a:rPr lang="en-US" dirty="0" err="1"/>
              <a:t>Baromètre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F7EF0-6D47-8A43-BE32-385D64B73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37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E474-5294-4744-A89B-1E0BC0EAC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Calendrier</a:t>
            </a:r>
            <a:r>
              <a:rPr lang="en-US" dirty="0"/>
              <a:t> de </a:t>
            </a:r>
            <a:r>
              <a:rPr lang="en-US" dirty="0" err="1"/>
              <a:t>mise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oeuvre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E9ED4-A769-3A46-9263-ACD18DFA6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Ajoutez</a:t>
            </a:r>
            <a:r>
              <a:rPr lang="en-US" dirty="0"/>
              <a:t> des </a:t>
            </a:r>
            <a:r>
              <a:rPr lang="en-US" dirty="0" err="1"/>
              <a:t>détails</a:t>
            </a:r>
            <a:r>
              <a:rPr lang="en-US" dirty="0"/>
              <a:t> </a:t>
            </a:r>
            <a:r>
              <a:rPr lang="en-US" dirty="0" err="1"/>
              <a:t>concernant</a:t>
            </a:r>
            <a:r>
              <a:rPr lang="en-US" dirty="0"/>
              <a:t> </a:t>
            </a:r>
            <a:r>
              <a:rPr lang="en-US" dirty="0" err="1"/>
              <a:t>votre</a:t>
            </a:r>
            <a:r>
              <a:rPr lang="en-US" dirty="0"/>
              <a:t> </a:t>
            </a:r>
            <a:r>
              <a:rPr lang="en-US" dirty="0" err="1"/>
              <a:t>programme</a:t>
            </a:r>
            <a:r>
              <a:rPr lang="en-US" dirty="0"/>
              <a:t> </a:t>
            </a:r>
            <a:r>
              <a:rPr lang="en-US" dirty="0" err="1"/>
              <a:t>spécifique</a:t>
            </a:r>
            <a:r>
              <a:rPr lang="en-US" dirty="0"/>
              <a:t>, </a:t>
            </a:r>
            <a:r>
              <a:rPr lang="en-US" dirty="0" err="1"/>
              <a:t>notamment</a:t>
            </a:r>
            <a:r>
              <a:rPr lang="en-US" dirty="0"/>
              <a:t> les </a:t>
            </a:r>
            <a:r>
              <a:rPr lang="en-US" dirty="0" err="1"/>
              <a:t>lieux</a:t>
            </a:r>
            <a:r>
              <a:rPr lang="en-US" dirty="0"/>
              <a:t>, les </a:t>
            </a:r>
            <a:r>
              <a:rPr lang="en-US" dirty="0" err="1"/>
              <a:t>groupes</a:t>
            </a:r>
            <a:r>
              <a:rPr lang="en-US" dirty="0"/>
              <a:t> </a:t>
            </a:r>
            <a:r>
              <a:rPr lang="en-US" dirty="0" err="1"/>
              <a:t>cibles</a:t>
            </a:r>
            <a:r>
              <a:rPr lang="en-US" dirty="0"/>
              <a:t>, les </a:t>
            </a:r>
            <a:r>
              <a:rPr lang="en-US" dirty="0" err="1"/>
              <a:t>horaires</a:t>
            </a:r>
            <a:r>
              <a:rPr lang="en-US" dirty="0"/>
              <a:t>, la </a:t>
            </a:r>
            <a:r>
              <a:rPr lang="en-US" dirty="0" err="1"/>
              <a:t>logistique</a:t>
            </a:r>
            <a:r>
              <a:rPr lang="en-US" dirty="0"/>
              <a:t>, les </a:t>
            </a:r>
            <a:r>
              <a:rPr lang="en-US" dirty="0" err="1"/>
              <a:t>activités</a:t>
            </a:r>
            <a:r>
              <a:rPr lang="en-US" dirty="0"/>
              <a:t> de </a:t>
            </a: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r>
              <a:rPr lang="en-US" dirty="0"/>
              <a:t>, etc.]</a:t>
            </a:r>
          </a:p>
        </p:txBody>
      </p:sp>
    </p:spTree>
    <p:extLst>
      <p:ext uri="{BB962C8B-B14F-4D97-AF65-F5344CB8AC3E}">
        <p14:creationId xmlns:p14="http://schemas.microsoft.com/office/powerpoint/2010/main" val="483873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F0717-DBB5-9645-873A-28D56B19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Considérations</a:t>
            </a:r>
            <a:r>
              <a:rPr lang="en-US" dirty="0"/>
              <a:t> </a:t>
            </a:r>
            <a:r>
              <a:rPr lang="en-US" dirty="0" err="1"/>
              <a:t>éthiques</a:t>
            </a:r>
            <a:r>
              <a:rPr lang="en-US" dirty="0"/>
              <a:t> et de </a:t>
            </a:r>
            <a:r>
              <a:rPr lang="en-US" dirty="0" err="1"/>
              <a:t>sûreté</a:t>
            </a:r>
            <a:r>
              <a:rPr lang="en-US" dirty="0"/>
              <a:t> et </a:t>
            </a:r>
            <a:r>
              <a:rPr lang="en-US" dirty="0" err="1"/>
              <a:t>sécurité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2855A-F202-0345-974D-6898348F9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383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7054A-B06A-DC4E-959E-7F66EBDE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Sûreté</a:t>
            </a:r>
            <a:r>
              <a:rPr lang="en-US" dirty="0"/>
              <a:t> et </a:t>
            </a:r>
            <a:r>
              <a:rPr lang="en-US" dirty="0" err="1"/>
              <a:t>sécurité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804C7-4672-C743-93A8-84200E63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Confidentialité</a:t>
            </a:r>
            <a:r>
              <a:rPr lang="en-US" sz="2000" dirty="0"/>
              <a:t> et vie </a:t>
            </a:r>
            <a:r>
              <a:rPr lang="en-US" sz="2000" dirty="0" err="1"/>
              <a:t>privée</a:t>
            </a:r>
            <a:endParaRPr lang="en-US" sz="2000" dirty="0"/>
          </a:p>
          <a:p>
            <a:r>
              <a:rPr lang="en-US" sz="2000" dirty="0"/>
              <a:t>Protection des </a:t>
            </a:r>
            <a:r>
              <a:rPr lang="en-US" sz="2000" dirty="0" err="1"/>
              <a:t>données</a:t>
            </a:r>
            <a:endParaRPr lang="en-US" sz="2000" dirty="0"/>
          </a:p>
          <a:p>
            <a:r>
              <a:rPr lang="en-US" sz="2000" dirty="0" err="1"/>
              <a:t>Consentement</a:t>
            </a:r>
            <a:r>
              <a:rPr lang="en-US" sz="2000" dirty="0"/>
              <a:t> </a:t>
            </a:r>
            <a:r>
              <a:rPr lang="en-US" sz="2000" dirty="0" err="1"/>
              <a:t>éclairé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Risques</a:t>
            </a:r>
            <a:r>
              <a:rPr lang="en-US" sz="2000" dirty="0"/>
              <a:t>, </a:t>
            </a:r>
            <a:r>
              <a:rPr lang="en-US" sz="2000" dirty="0" err="1"/>
              <a:t>avantages</a:t>
            </a:r>
            <a:r>
              <a:rPr lang="en-US" sz="2000" dirty="0"/>
              <a:t> et </a:t>
            </a:r>
            <a:r>
              <a:rPr lang="en-US" sz="2000" dirty="0" err="1"/>
              <a:t>considérations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matière</a:t>
            </a:r>
            <a:r>
              <a:rPr lang="en-US" sz="2000" dirty="0"/>
              <a:t> de </a:t>
            </a:r>
            <a:r>
              <a:rPr lang="en-US" sz="2000" dirty="0" err="1"/>
              <a:t>sécurité</a:t>
            </a:r>
            <a:endParaRPr lang="en-US" sz="2000" dirty="0"/>
          </a:p>
          <a:p>
            <a:r>
              <a:rPr lang="en-US" sz="2000" dirty="0" err="1"/>
              <a:t>Évaluations</a:t>
            </a:r>
            <a:r>
              <a:rPr lang="en-US" sz="2000" dirty="0"/>
              <a:t>, </a:t>
            </a:r>
            <a:r>
              <a:rPr lang="en-US" sz="2000" dirty="0" err="1"/>
              <a:t>procédures</a:t>
            </a:r>
            <a:r>
              <a:rPr lang="en-US" sz="2000" dirty="0"/>
              <a:t> et </a:t>
            </a:r>
            <a:r>
              <a:rPr lang="en-US" sz="2000" dirty="0" err="1"/>
              <a:t>protocoles</a:t>
            </a:r>
            <a:r>
              <a:rPr lang="en-US" sz="2000" dirty="0"/>
              <a:t> de </a:t>
            </a:r>
            <a:r>
              <a:rPr lang="en-US" sz="2000" dirty="0" err="1"/>
              <a:t>sécurité</a:t>
            </a:r>
            <a:endParaRPr lang="en-US" sz="2000" dirty="0"/>
          </a:p>
          <a:p>
            <a:r>
              <a:rPr lang="en-US" sz="2000" dirty="0"/>
              <a:t>Identification et </a:t>
            </a:r>
            <a:r>
              <a:rPr lang="en-US" sz="2000" dirty="0" err="1"/>
              <a:t>référencement</a:t>
            </a:r>
            <a:r>
              <a:rPr lang="en-US" sz="2000" dirty="0"/>
              <a:t> </a:t>
            </a:r>
            <a:r>
              <a:rPr lang="en-US" sz="2000" dirty="0" err="1"/>
              <a:t>sûrs</a:t>
            </a:r>
            <a:r>
              <a:rPr lang="en-US" sz="2000" dirty="0"/>
              <a:t> </a:t>
            </a:r>
            <a:r>
              <a:rPr lang="en-US" sz="2000" dirty="0" err="1"/>
              <a:t>vers</a:t>
            </a:r>
            <a:r>
              <a:rPr lang="en-US" sz="2000" dirty="0"/>
              <a:t> des services et un </a:t>
            </a:r>
            <a:r>
              <a:rPr lang="en-US" sz="2000" dirty="0" err="1"/>
              <a:t>soutien</a:t>
            </a:r>
            <a:r>
              <a:rPr lang="en-US" sz="2000" dirty="0"/>
              <a:t> </a:t>
            </a:r>
            <a:r>
              <a:rPr lang="en-US" sz="2000" dirty="0" err="1"/>
              <a:t>lorsque</a:t>
            </a:r>
            <a:r>
              <a:rPr lang="en-US" sz="2000" dirty="0"/>
              <a:t> les </a:t>
            </a:r>
            <a:r>
              <a:rPr lang="en-US" sz="2000" dirty="0" err="1"/>
              <a:t>survivantes</a:t>
            </a:r>
            <a:r>
              <a:rPr lang="en-US" sz="2000" dirty="0"/>
              <a:t> font des divulgations pendant la </a:t>
            </a:r>
            <a:r>
              <a:rPr lang="en-US" sz="2000" dirty="0" err="1"/>
              <a:t>mise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œuvre</a:t>
            </a:r>
            <a:r>
              <a:rPr lang="en-US" sz="2000" dirty="0"/>
              <a:t> du </a:t>
            </a:r>
            <a:r>
              <a:rPr lang="en-US" sz="2000" dirty="0" err="1"/>
              <a:t>Baromètre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8704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47423-61CB-5348-8499-EF2A43E75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Sûreté</a:t>
            </a:r>
            <a:r>
              <a:rPr lang="en-US" dirty="0"/>
              <a:t> et </a:t>
            </a:r>
            <a:r>
              <a:rPr lang="en-US" dirty="0" err="1"/>
              <a:t>sécurité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65043-6610-0446-A592-0EA379CB0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[</a:t>
            </a:r>
            <a:r>
              <a:rPr lang="en-US" sz="2400" dirty="0" err="1"/>
              <a:t>Ajoutez</a:t>
            </a:r>
            <a:r>
              <a:rPr lang="en-US" sz="2400" dirty="0"/>
              <a:t> </a:t>
            </a:r>
            <a:r>
              <a:rPr lang="en-US" sz="2400" dirty="0" err="1"/>
              <a:t>ici</a:t>
            </a:r>
            <a:r>
              <a:rPr lang="en-US" sz="2400" dirty="0"/>
              <a:t> les points </a:t>
            </a:r>
            <a:r>
              <a:rPr lang="en-US" sz="2400" dirty="0" err="1"/>
              <a:t>principaux</a:t>
            </a:r>
            <a:r>
              <a:rPr lang="en-US" sz="2400" dirty="0"/>
              <a:t> de </a:t>
            </a:r>
            <a:r>
              <a:rPr lang="en-US" sz="2400" dirty="0" err="1"/>
              <a:t>votre</a:t>
            </a:r>
            <a:r>
              <a:rPr lang="en-US" sz="2400" dirty="0"/>
              <a:t> </a:t>
            </a:r>
            <a:r>
              <a:rPr lang="en-US" sz="2400" dirty="0" err="1"/>
              <a:t>protocole</a:t>
            </a:r>
            <a:r>
              <a:rPr lang="en-US" sz="2400" dirty="0"/>
              <a:t> de </a:t>
            </a:r>
            <a:r>
              <a:rPr lang="en-US" sz="2400" dirty="0" err="1"/>
              <a:t>sécurité</a:t>
            </a:r>
            <a:r>
              <a:rPr lang="en-US" sz="2400" dirty="0"/>
              <a:t>].</a:t>
            </a:r>
          </a:p>
          <a:p>
            <a:r>
              <a:rPr lang="en-US" sz="2400" dirty="0" err="1"/>
              <a:t>Exerçons</a:t>
            </a:r>
            <a:r>
              <a:rPr lang="en-US" sz="2400" dirty="0"/>
              <a:t>-nous! </a:t>
            </a:r>
          </a:p>
        </p:txBody>
      </p:sp>
    </p:spTree>
    <p:extLst>
      <p:ext uri="{BB962C8B-B14F-4D97-AF65-F5344CB8AC3E}">
        <p14:creationId xmlns:p14="http://schemas.microsoft.com/office/powerpoint/2010/main" val="36597911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11812-AB81-FD41-99F6-303238A1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Rôles</a:t>
            </a:r>
            <a:r>
              <a:rPr lang="en-US" dirty="0"/>
              <a:t> et </a:t>
            </a:r>
            <a:r>
              <a:rPr lang="en-US" dirty="0" err="1"/>
              <a:t>responsabilités</a:t>
            </a:r>
            <a:r>
              <a:rPr lang="en-US" dirty="0"/>
              <a:t> de </a:t>
            </a:r>
            <a:r>
              <a:rPr lang="en-US" dirty="0" err="1"/>
              <a:t>l’équipe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07334-F8D0-684A-9EFC-1115A83B9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542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D7C2-18FD-5C44-AC6A-DC4EB7B6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Rôles</a:t>
            </a:r>
            <a:r>
              <a:rPr lang="en-US" dirty="0"/>
              <a:t> de </a:t>
            </a:r>
            <a:r>
              <a:rPr lang="en-US" dirty="0" err="1"/>
              <a:t>l’équipe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EB66B-7B15-B64D-87BA-764F21DE1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Cheffe</a:t>
            </a:r>
            <a:r>
              <a:rPr lang="en-US" sz="2000" dirty="0"/>
              <a:t> </a:t>
            </a:r>
            <a:r>
              <a:rPr lang="en-US" sz="2000" dirty="0" err="1"/>
              <a:t>d’équipe</a:t>
            </a:r>
            <a:endParaRPr lang="en-US" sz="2000" dirty="0"/>
          </a:p>
          <a:p>
            <a:r>
              <a:rPr lang="en-US" sz="2000" dirty="0" err="1"/>
              <a:t>Animatrice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Preneuse</a:t>
            </a:r>
            <a:r>
              <a:rPr lang="en-US" sz="2000" dirty="0"/>
              <a:t> de notes/ </a:t>
            </a:r>
            <a:r>
              <a:rPr lang="en-US" sz="2000" dirty="0" err="1"/>
              <a:t>assistante</a:t>
            </a:r>
            <a:endParaRPr lang="en-US" sz="2000" dirty="0"/>
          </a:p>
          <a:p>
            <a:r>
              <a:rPr lang="en-US" sz="2000" dirty="0" err="1"/>
              <a:t>Interprète</a:t>
            </a:r>
            <a:endParaRPr lang="en-US" sz="2000" dirty="0"/>
          </a:p>
          <a:p>
            <a:r>
              <a:rPr lang="en-US" sz="2000" dirty="0" err="1"/>
              <a:t>Travailleuse</a:t>
            </a:r>
            <a:r>
              <a:rPr lang="en-US" sz="2000" dirty="0"/>
              <a:t> </a:t>
            </a:r>
            <a:r>
              <a:rPr lang="en-US" sz="2000" dirty="0" err="1"/>
              <a:t>sociale</a:t>
            </a:r>
            <a:r>
              <a:rPr lang="en-US" sz="2000" dirty="0"/>
              <a:t> </a:t>
            </a:r>
            <a:r>
              <a:rPr lang="en-US" sz="2000" dirty="0" err="1"/>
              <a:t>chargée</a:t>
            </a:r>
            <a:r>
              <a:rPr lang="en-US" sz="2000" dirty="0"/>
              <a:t> des </a:t>
            </a:r>
            <a:r>
              <a:rPr lang="en-US" sz="2000" dirty="0" err="1"/>
              <a:t>cas</a:t>
            </a:r>
            <a:r>
              <a:rPr lang="en-US" sz="2000" dirty="0"/>
              <a:t> de VBG/ </a:t>
            </a:r>
            <a:r>
              <a:rPr lang="en-US" sz="2000" dirty="0" err="1"/>
              <a:t>Responsable</a:t>
            </a:r>
            <a:r>
              <a:rPr lang="en-US" sz="2000" dirty="0"/>
              <a:t>/ </a:t>
            </a:r>
            <a:r>
              <a:rPr lang="en-US" sz="2000" dirty="0" err="1"/>
              <a:t>Intervenante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7122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96F4-DA89-0A40-9C66-96CBD209B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Attribution des </a:t>
            </a:r>
            <a:r>
              <a:rPr lang="en-US" dirty="0" err="1"/>
              <a:t>activités</a:t>
            </a:r>
            <a:r>
              <a:rPr lang="en-US" dirty="0"/>
              <a:t> de </a:t>
            </a:r>
            <a:r>
              <a:rPr lang="en-US" dirty="0" err="1"/>
              <a:t>collecte</a:t>
            </a:r>
            <a:r>
              <a:rPr lang="en-US" dirty="0"/>
              <a:t> de </a:t>
            </a:r>
            <a:r>
              <a:rPr lang="en-US" dirty="0" err="1"/>
              <a:t>données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EFC93-68D4-A547-ABE4-C97C3839D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Attribuez</a:t>
            </a:r>
            <a:r>
              <a:rPr lang="en-US" sz="2400" dirty="0"/>
              <a:t> des </a:t>
            </a:r>
            <a:r>
              <a:rPr lang="en-US" sz="2400" dirty="0" err="1"/>
              <a:t>noms</a:t>
            </a:r>
            <a:r>
              <a:rPr lang="en-US" sz="2400" dirty="0"/>
              <a:t> aux </a:t>
            </a:r>
            <a:r>
              <a:rPr lang="en-US" sz="2400" dirty="0" err="1"/>
              <a:t>différentes</a:t>
            </a:r>
            <a:r>
              <a:rPr lang="en-US" sz="2400" dirty="0"/>
              <a:t> </a:t>
            </a:r>
            <a:r>
              <a:rPr lang="en-US" sz="2400" dirty="0" err="1"/>
              <a:t>activités</a:t>
            </a:r>
            <a:r>
              <a:rPr lang="en-US" sz="2400" dirty="0"/>
              <a:t> du </a:t>
            </a:r>
            <a:r>
              <a:rPr lang="en-US" sz="2400" dirty="0" err="1"/>
              <a:t>calendrier</a:t>
            </a:r>
            <a:r>
              <a:rPr lang="en-US" sz="2400" dirty="0"/>
              <a:t> de </a:t>
            </a:r>
            <a:r>
              <a:rPr lang="en-US" sz="2400" dirty="0" err="1"/>
              <a:t>collecte</a:t>
            </a:r>
            <a:r>
              <a:rPr lang="en-US" sz="2400" dirty="0"/>
              <a:t> des </a:t>
            </a:r>
            <a:r>
              <a:rPr lang="en-US" sz="2400" dirty="0" err="1"/>
              <a:t>données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Discutez</a:t>
            </a:r>
            <a:r>
              <a:rPr lang="en-US" sz="2400" dirty="0"/>
              <a:t> de la </a:t>
            </a:r>
            <a:r>
              <a:rPr lang="en-US" sz="2400" dirty="0" err="1"/>
              <a:t>personne</a:t>
            </a:r>
            <a:r>
              <a:rPr lang="en-US" sz="2400" dirty="0"/>
              <a:t> qui </a:t>
            </a:r>
            <a:r>
              <a:rPr lang="en-US" sz="2400" dirty="0" err="1"/>
              <a:t>prendra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charge </a:t>
            </a:r>
            <a:r>
              <a:rPr lang="en-US" sz="2400" dirty="0" err="1"/>
              <a:t>chaque</a:t>
            </a:r>
            <a:r>
              <a:rPr lang="en-US" sz="2400" dirty="0"/>
              <a:t> </a:t>
            </a:r>
            <a:r>
              <a:rPr lang="en-US" sz="2400" dirty="0" err="1"/>
              <a:t>activité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03844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3E5A-5FF4-E44B-B5AE-7B9570BD6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Accords de </a:t>
            </a:r>
            <a:r>
              <a:rPr lang="en-US" dirty="0" err="1"/>
              <a:t>groupe</a:t>
            </a:r>
            <a:r>
              <a:rPr lang="en-US" dirty="0"/>
              <a:t> et code de </a:t>
            </a:r>
            <a:r>
              <a:rPr lang="en-US" dirty="0" err="1"/>
              <a:t>conduite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D801E-E22A-7540-B6BF-D56000D5D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938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45D38-E1BA-4D46-84A5-6F531F09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Accords de </a:t>
            </a:r>
            <a:r>
              <a:rPr lang="en-US" dirty="0" err="1"/>
              <a:t>groupe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FF7F-C073-1C4D-BCFA-76DEC0CBE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Vérifiez</a:t>
            </a:r>
            <a:r>
              <a:rPr lang="en-US" sz="2400" dirty="0"/>
              <a:t> et </a:t>
            </a:r>
            <a:r>
              <a:rPr lang="en-US" sz="2400" dirty="0" err="1"/>
              <a:t>assurez-vous</a:t>
            </a:r>
            <a:r>
              <a:rPr lang="en-US" sz="2400" dirty="0"/>
              <a:t> que </a:t>
            </a:r>
            <a:r>
              <a:rPr lang="en-US" sz="2400" dirty="0" err="1"/>
              <a:t>ce</a:t>
            </a:r>
            <a:r>
              <a:rPr lang="en-US" sz="2400" dirty="0"/>
              <a:t> que fait </a:t>
            </a:r>
            <a:r>
              <a:rPr lang="en-US" sz="2400" dirty="0" err="1"/>
              <a:t>chaque</a:t>
            </a:r>
            <a:r>
              <a:rPr lang="en-US" sz="2400" dirty="0"/>
              <a:t> </a:t>
            </a:r>
            <a:r>
              <a:rPr lang="en-US" sz="2400" dirty="0" err="1"/>
              <a:t>membre</a:t>
            </a:r>
            <a:r>
              <a:rPr lang="en-US" sz="2400" dirty="0"/>
              <a:t> de </a:t>
            </a:r>
            <a:r>
              <a:rPr lang="en-US" sz="2400" dirty="0" err="1"/>
              <a:t>l'équipe</a:t>
            </a:r>
            <a:r>
              <a:rPr lang="en-US" sz="2400" dirty="0"/>
              <a:t> </a:t>
            </a:r>
            <a:r>
              <a:rPr lang="en-US" sz="2400" dirty="0" err="1"/>
              <a:t>est</a:t>
            </a:r>
            <a:r>
              <a:rPr lang="en-US" sz="2400" dirty="0"/>
              <a:t> </a:t>
            </a:r>
            <a:r>
              <a:rPr lang="en-US" sz="2400" dirty="0" err="1"/>
              <a:t>clair</a:t>
            </a:r>
            <a:r>
              <a:rPr lang="en-US" sz="2400" dirty="0"/>
              <a:t> et que </a:t>
            </a:r>
            <a:r>
              <a:rPr lang="en-US" sz="2400" dirty="0" err="1"/>
              <a:t>tous</a:t>
            </a:r>
            <a:r>
              <a:rPr lang="en-US" sz="2400" dirty="0"/>
              <a:t> les members de </a:t>
            </a:r>
            <a:r>
              <a:rPr lang="en-US" sz="2400" dirty="0" err="1"/>
              <a:t>l’équipe</a:t>
            </a:r>
            <a:r>
              <a:rPr lang="en-US" sz="2400" dirty="0"/>
              <a:t> </a:t>
            </a:r>
            <a:r>
              <a:rPr lang="en-US" sz="2400" dirty="0" err="1"/>
              <a:t>sont</a:t>
            </a:r>
            <a:r>
              <a:rPr lang="en-US" sz="2400" dirty="0"/>
              <a:t> </a:t>
            </a:r>
            <a:r>
              <a:rPr lang="en-US" sz="2400" dirty="0" err="1"/>
              <a:t>d'accord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Domaines</a:t>
            </a:r>
            <a:r>
              <a:rPr lang="en-US" sz="2400" dirty="0"/>
              <a:t> </a:t>
            </a:r>
            <a:r>
              <a:rPr lang="en-US" sz="2400" dirty="0" err="1"/>
              <a:t>importants</a:t>
            </a:r>
            <a:r>
              <a:rPr lang="en-US" sz="2400" dirty="0"/>
              <a:t> de discussion pour </a:t>
            </a:r>
            <a:r>
              <a:rPr lang="en-US" sz="2400" dirty="0" err="1"/>
              <a:t>l'accord</a:t>
            </a:r>
            <a:endParaRPr lang="en-US" sz="2400" dirty="0"/>
          </a:p>
          <a:p>
            <a:r>
              <a:rPr lang="en-US" sz="2400" dirty="0"/>
              <a:t>Q&amp;R</a:t>
            </a:r>
          </a:p>
        </p:txBody>
      </p:sp>
    </p:spTree>
    <p:extLst>
      <p:ext uri="{BB962C8B-B14F-4D97-AF65-F5344CB8AC3E}">
        <p14:creationId xmlns:p14="http://schemas.microsoft.com/office/powerpoint/2010/main" val="2485992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74E7-7FA9-B849-BD3D-C958D0B8C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 </a:t>
            </a:r>
            <a:r>
              <a:rPr lang="en-US" dirty="0" err="1"/>
              <a:t>conduite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55164-71B2-3343-A1F7-0E2CA99AD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[</a:t>
            </a:r>
            <a:r>
              <a:rPr lang="en-US" sz="2000" dirty="0" err="1"/>
              <a:t>Insérez</a:t>
            </a:r>
            <a:r>
              <a:rPr lang="en-US" sz="2000" dirty="0"/>
              <a:t> </a:t>
            </a:r>
            <a:r>
              <a:rPr lang="en-US" sz="2000" dirty="0" err="1"/>
              <a:t>ici</a:t>
            </a:r>
            <a:r>
              <a:rPr lang="en-US" sz="2000" dirty="0"/>
              <a:t> les </a:t>
            </a:r>
            <a:r>
              <a:rPr lang="en-US" sz="2000" dirty="0" err="1"/>
              <a:t>principaux</a:t>
            </a:r>
            <a:r>
              <a:rPr lang="en-US" sz="2000" dirty="0"/>
              <a:t> points de </a:t>
            </a:r>
            <a:r>
              <a:rPr lang="en-US" sz="2000" dirty="0" err="1"/>
              <a:t>votre</a:t>
            </a:r>
            <a:r>
              <a:rPr lang="en-US" sz="2000" dirty="0"/>
              <a:t> code de </a:t>
            </a:r>
            <a:r>
              <a:rPr lang="en-US" sz="2000" dirty="0" err="1"/>
              <a:t>conduite</a:t>
            </a:r>
            <a:r>
              <a:rPr lang="en-US" sz="2000" dirty="0"/>
              <a:t> et </a:t>
            </a:r>
            <a:r>
              <a:rPr lang="en-US" sz="2000" dirty="0" err="1"/>
              <a:t>passez</a:t>
            </a:r>
            <a:r>
              <a:rPr lang="en-US" sz="2000" dirty="0"/>
              <a:t>-les </a:t>
            </a:r>
            <a:r>
              <a:rPr lang="en-US" sz="2000" dirty="0" err="1"/>
              <a:t>en</a:t>
            </a:r>
            <a:r>
              <a:rPr lang="en-US" sz="2000" dirty="0"/>
              <a:t> revue avec </a:t>
            </a:r>
            <a:r>
              <a:rPr lang="en-US" sz="2000" dirty="0" err="1"/>
              <a:t>l'équipe</a:t>
            </a:r>
            <a:r>
              <a:rPr lang="en-US" sz="2000" dirty="0"/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36253673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D8700-EDA8-644A-B1D6-891F0230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Révision</a:t>
            </a:r>
            <a:r>
              <a:rPr lang="en-US" dirty="0"/>
              <a:t> des </a:t>
            </a:r>
            <a:r>
              <a:rPr lang="en-US" dirty="0" err="1"/>
              <a:t>voies</a:t>
            </a:r>
            <a:r>
              <a:rPr lang="en-US" dirty="0"/>
              <a:t> de </a:t>
            </a:r>
            <a:r>
              <a:rPr lang="en-US" dirty="0" err="1"/>
              <a:t>référencement</a:t>
            </a:r>
            <a:r>
              <a:rPr lang="en-US" dirty="0"/>
              <a:t> et des contacts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matière</a:t>
            </a:r>
            <a:r>
              <a:rPr lang="en-US" dirty="0"/>
              <a:t> de VBG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178FB-B7A4-AE46-83B4-341E61F72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973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2934-B93A-9548-A98E-353F2FC28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" y="447188"/>
            <a:ext cx="11974830" cy="970450"/>
          </a:xfrm>
        </p:spPr>
        <p:txBody>
          <a:bodyPr/>
          <a:lstStyle/>
          <a:p>
            <a:r>
              <a:rPr lang="en-US" dirty="0" err="1"/>
              <a:t>Référencements</a:t>
            </a:r>
            <a:r>
              <a:rPr lang="en-US" dirty="0"/>
              <a:t> et contacts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matière</a:t>
            </a:r>
            <a:r>
              <a:rPr lang="en-US" dirty="0"/>
              <a:t> de VBG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79E78-D19A-1146-A094-5A2801C4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Voie</a:t>
            </a:r>
            <a:r>
              <a:rPr lang="en-US" sz="2800" dirty="0"/>
              <a:t>(s) de </a:t>
            </a:r>
            <a:r>
              <a:rPr lang="en-US" sz="2800" dirty="0" err="1"/>
              <a:t>référencement</a:t>
            </a:r>
            <a:r>
              <a:rPr lang="en-US" sz="2800" dirty="0"/>
              <a:t> </a:t>
            </a:r>
            <a:r>
              <a:rPr lang="en-US" sz="2800" dirty="0" err="1"/>
              <a:t>actuelle</a:t>
            </a:r>
            <a:r>
              <a:rPr lang="en-US" sz="2800" dirty="0"/>
              <a:t>(s)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matière</a:t>
            </a:r>
            <a:r>
              <a:rPr lang="en-US" sz="2800" dirty="0"/>
              <a:t> de VBG et contacts pour les </a:t>
            </a:r>
            <a:r>
              <a:rPr lang="en-US" sz="2800" dirty="0" err="1"/>
              <a:t>lieux</a:t>
            </a:r>
            <a:r>
              <a:rPr lang="en-US" sz="2800" dirty="0"/>
              <a:t> et les </a:t>
            </a:r>
            <a:r>
              <a:rPr lang="en-US" sz="2800" dirty="0" err="1"/>
              <a:t>modalités</a:t>
            </a:r>
            <a:r>
              <a:rPr lang="en-US" sz="2800" dirty="0"/>
              <a:t> de travail</a:t>
            </a:r>
          </a:p>
          <a:p>
            <a:r>
              <a:rPr lang="en-US" sz="2800" dirty="0"/>
              <a:t> Comment </a:t>
            </a:r>
            <a:r>
              <a:rPr lang="en-US" sz="2800" dirty="0" err="1"/>
              <a:t>référer</a:t>
            </a:r>
            <a:r>
              <a:rPr lang="en-US" sz="2800" dirty="0"/>
              <a:t> les </a:t>
            </a:r>
            <a:r>
              <a:rPr lang="en-US" sz="2800" dirty="0" err="1"/>
              <a:t>survivantes</a:t>
            </a:r>
            <a:endParaRPr lang="en-US" sz="2800" dirty="0"/>
          </a:p>
          <a:p>
            <a:r>
              <a:rPr lang="en-US" sz="2800" dirty="0"/>
              <a:t> Q&amp;R et </a:t>
            </a:r>
            <a:r>
              <a:rPr lang="en-US" sz="2800" dirty="0" err="1"/>
              <a:t>préoccupations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94979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BF7F8-DBEB-AA4C-AB08-26A82DFE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Révision</a:t>
            </a:r>
            <a:r>
              <a:rPr lang="en-US" dirty="0"/>
              <a:t> des documents </a:t>
            </a:r>
            <a:r>
              <a:rPr lang="en-US" dirty="0" err="1"/>
              <a:t>humanitaires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59E1A-42C7-4940-A780-FA1EA1D25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972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FEF40-9B20-384E-9D48-05167DFC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Documents </a:t>
            </a:r>
            <a:r>
              <a:rPr lang="en-US" dirty="0" err="1"/>
              <a:t>humanitaires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1D5B7-6F5E-644C-B88E-7E00C2E61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366956"/>
            <a:ext cx="10554574" cy="4240878"/>
          </a:xfrm>
        </p:spPr>
        <p:txBody>
          <a:bodyPr>
            <a:noAutofit/>
          </a:bodyPr>
          <a:lstStyle/>
          <a:p>
            <a:r>
              <a:rPr lang="en-US" sz="2000" dirty="0"/>
              <a:t>Documents du Groupe de travail sur la VBG</a:t>
            </a:r>
          </a:p>
          <a:p>
            <a:pPr lvl="1"/>
            <a:r>
              <a:rPr lang="en-US" sz="1800" dirty="0" err="1"/>
              <a:t>Procédures</a:t>
            </a:r>
            <a:r>
              <a:rPr lang="en-US" sz="1800" dirty="0"/>
              <a:t> </a:t>
            </a:r>
            <a:r>
              <a:rPr lang="en-US" sz="1800" dirty="0" err="1"/>
              <a:t>opérationnelles</a:t>
            </a:r>
            <a:r>
              <a:rPr lang="en-US" sz="1800" dirty="0"/>
              <a:t> standard </a:t>
            </a:r>
            <a:r>
              <a:rPr lang="en-US" sz="1800" dirty="0" err="1"/>
              <a:t>ou</a:t>
            </a:r>
            <a:r>
              <a:rPr lang="en-US" sz="1800" dirty="0"/>
              <a:t> </a:t>
            </a:r>
            <a:r>
              <a:rPr lang="en-US" sz="1800" dirty="0" err="1"/>
              <a:t>voies</a:t>
            </a:r>
            <a:r>
              <a:rPr lang="en-US" sz="1800" dirty="0"/>
              <a:t> de </a:t>
            </a:r>
            <a:r>
              <a:rPr lang="en-US" sz="1800" dirty="0" err="1"/>
              <a:t>référencement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matière</a:t>
            </a:r>
            <a:r>
              <a:rPr lang="en-US" sz="1800" dirty="0"/>
              <a:t> de VBG</a:t>
            </a:r>
          </a:p>
          <a:p>
            <a:pPr lvl="1"/>
            <a:r>
              <a:rPr lang="en-US" sz="1800" dirty="0" err="1"/>
              <a:t>Vue</a:t>
            </a:r>
            <a:r>
              <a:rPr lang="en-US" sz="1800" dirty="0"/>
              <a:t> </a:t>
            </a:r>
            <a:r>
              <a:rPr lang="en-US" sz="1800" dirty="0" err="1"/>
              <a:t>d’ensemble</a:t>
            </a:r>
            <a:r>
              <a:rPr lang="en-US" sz="1800" dirty="0"/>
              <a:t> du </a:t>
            </a:r>
            <a:r>
              <a:rPr lang="en-US" sz="1800" dirty="0" err="1"/>
              <a:t>système</a:t>
            </a:r>
            <a:r>
              <a:rPr lang="en-US" sz="1800" dirty="0"/>
              <a:t> de </a:t>
            </a:r>
            <a:r>
              <a:rPr lang="en-US" sz="1800" dirty="0" err="1"/>
              <a:t>gestion</a:t>
            </a:r>
            <a:r>
              <a:rPr lang="en-US" sz="1800" dirty="0"/>
              <a:t> des </a:t>
            </a:r>
            <a:r>
              <a:rPr lang="en-US" sz="1800" dirty="0" err="1"/>
              <a:t>informations</a:t>
            </a:r>
            <a:r>
              <a:rPr lang="en-US" sz="1800" dirty="0"/>
              <a:t> sur la violence </a:t>
            </a:r>
            <a:r>
              <a:rPr lang="en-US" sz="1800" dirty="0" err="1"/>
              <a:t>basée</a:t>
            </a:r>
            <a:r>
              <a:rPr lang="en-US" sz="1800" dirty="0"/>
              <a:t> sur le genre (IMSVBG) </a:t>
            </a:r>
          </a:p>
          <a:p>
            <a:pPr lvl="1"/>
            <a:r>
              <a:rPr lang="en-US" sz="1800" dirty="0"/>
              <a:t>Audits/</a:t>
            </a:r>
            <a:r>
              <a:rPr lang="en-US" sz="1800" dirty="0" err="1"/>
              <a:t>évaluations</a:t>
            </a:r>
            <a:r>
              <a:rPr lang="en-US" sz="1800" dirty="0"/>
              <a:t> de la </a:t>
            </a:r>
            <a:r>
              <a:rPr lang="en-US" sz="1800" dirty="0" err="1"/>
              <a:t>sécurité</a:t>
            </a:r>
            <a:endParaRPr lang="en-US" sz="1800" dirty="0"/>
          </a:p>
          <a:p>
            <a:r>
              <a:rPr lang="en-US" sz="2000" dirty="0"/>
              <a:t>Groupe de travail sur la </a:t>
            </a:r>
            <a:r>
              <a:rPr lang="en-US" sz="2000" dirty="0" err="1"/>
              <a:t>prévention</a:t>
            </a:r>
            <a:r>
              <a:rPr lang="en-US" sz="2000" dirty="0"/>
              <a:t> de </a:t>
            </a:r>
            <a:r>
              <a:rPr lang="en-US" sz="2000" dirty="0" err="1"/>
              <a:t>l'exploitation</a:t>
            </a:r>
            <a:r>
              <a:rPr lang="en-US" sz="2000" dirty="0"/>
              <a:t> et des </a:t>
            </a:r>
            <a:r>
              <a:rPr lang="en-US" sz="2000" dirty="0" err="1"/>
              <a:t>abus</a:t>
            </a:r>
            <a:r>
              <a:rPr lang="en-US" sz="2000" dirty="0"/>
              <a:t> </a:t>
            </a:r>
            <a:r>
              <a:rPr lang="en-US" sz="2000" dirty="0" err="1"/>
              <a:t>sexuels</a:t>
            </a:r>
            <a:r>
              <a:rPr lang="en-US" sz="2000" dirty="0"/>
              <a:t> (PSEA) - </a:t>
            </a:r>
            <a:r>
              <a:rPr lang="en-US" sz="2000" dirty="0" err="1"/>
              <a:t>évaluations</a:t>
            </a:r>
            <a:r>
              <a:rPr lang="en-US" sz="2000" dirty="0"/>
              <a:t>/</a:t>
            </a:r>
            <a:r>
              <a:rPr lang="en-US" sz="2000" dirty="0" err="1"/>
              <a:t>protocoles</a:t>
            </a:r>
            <a:r>
              <a:rPr lang="en-US" sz="2000" dirty="0"/>
              <a:t> de rapport</a:t>
            </a:r>
          </a:p>
          <a:p>
            <a:r>
              <a:rPr lang="en-US" sz="2000" dirty="0"/>
              <a:t>Rapports/</a:t>
            </a:r>
            <a:r>
              <a:rPr lang="en-US" sz="2000" dirty="0" err="1"/>
              <a:t>évaluations</a:t>
            </a:r>
            <a:r>
              <a:rPr lang="en-US" sz="2000" dirty="0"/>
              <a:t> sur la participation et la </a:t>
            </a:r>
            <a:r>
              <a:rPr lang="en-US" sz="2000" dirty="0" err="1"/>
              <a:t>représentation</a:t>
            </a:r>
            <a:r>
              <a:rPr lang="en-US" sz="2000" dirty="0"/>
              <a:t> des femmes</a:t>
            </a:r>
          </a:p>
          <a:p>
            <a:r>
              <a:rPr lang="en-US" sz="2000" dirty="0"/>
              <a:t>Rapports/</a:t>
            </a:r>
            <a:r>
              <a:rPr lang="en-US" sz="2000" dirty="0" err="1"/>
              <a:t>évaluations</a:t>
            </a:r>
            <a:r>
              <a:rPr lang="en-US" sz="2000" dirty="0"/>
              <a:t> sur </a:t>
            </a:r>
            <a:r>
              <a:rPr lang="en-US" sz="2000" dirty="0" err="1"/>
              <a:t>l'analyse</a:t>
            </a:r>
            <a:r>
              <a:rPr lang="en-US" sz="2000" dirty="0"/>
              <a:t> du genre et du </a:t>
            </a:r>
            <a:r>
              <a:rPr lang="en-US" sz="2000" dirty="0" err="1"/>
              <a:t>pouvoir</a:t>
            </a:r>
            <a:endParaRPr lang="en-US" sz="2000" dirty="0"/>
          </a:p>
          <a:p>
            <a:r>
              <a:rPr lang="en-US" sz="2000" dirty="0"/>
              <a:t>Plans </a:t>
            </a:r>
            <a:r>
              <a:rPr lang="en-US" sz="2000" dirty="0" err="1"/>
              <a:t>d’intervention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i="1" dirty="0"/>
              <a:t>**</a:t>
            </a:r>
            <a:r>
              <a:rPr lang="en-US" i="1" dirty="0" err="1"/>
              <a:t>dans</a:t>
            </a:r>
            <a:r>
              <a:rPr lang="en-US" i="1" dirty="0"/>
              <a:t> la </a:t>
            </a:r>
            <a:r>
              <a:rPr lang="en-US" i="1" dirty="0" err="1"/>
              <a:t>limite</a:t>
            </a:r>
            <a:r>
              <a:rPr lang="en-US" i="1" dirty="0"/>
              <a:t> des </a:t>
            </a:r>
            <a:r>
              <a:rPr lang="en-US" i="1" dirty="0" err="1"/>
              <a:t>disponibilités</a:t>
            </a:r>
            <a:r>
              <a:rPr lang="en-US" i="1" dirty="0"/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2913123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5FE2-7830-A746-A714-FC42FEBE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Documents </a:t>
            </a:r>
            <a:r>
              <a:rPr lang="en-US" dirty="0" err="1"/>
              <a:t>humanitaires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CA6CF-5854-6146-BBA6-D1C393348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457" y="2430105"/>
            <a:ext cx="10554574" cy="3924975"/>
          </a:xfrm>
        </p:spPr>
        <p:txBody>
          <a:bodyPr>
            <a:noAutofit/>
          </a:bodyPr>
          <a:lstStyle/>
          <a:p>
            <a:r>
              <a:rPr lang="en-US" sz="2400" dirty="0"/>
              <a:t>Y a-t-</a:t>
            </a:r>
            <a:r>
              <a:rPr lang="en-US" sz="2400" dirty="0" err="1"/>
              <a:t>il</a:t>
            </a:r>
            <a:r>
              <a:rPr lang="en-US" sz="2400" dirty="0"/>
              <a:t> des </a:t>
            </a:r>
            <a:r>
              <a:rPr lang="en-US" sz="2400" dirty="0" err="1"/>
              <a:t>informations</a:t>
            </a:r>
            <a:r>
              <a:rPr lang="en-US" sz="2400" dirty="0"/>
              <a:t> </a:t>
            </a:r>
            <a:r>
              <a:rPr lang="en-US" sz="2400" dirty="0" err="1"/>
              <a:t>pertinentes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</a:t>
            </a:r>
            <a:r>
              <a:rPr lang="en-US" sz="2400" dirty="0" err="1"/>
              <a:t>propos</a:t>
            </a:r>
            <a:r>
              <a:rPr lang="en-US" sz="2400" dirty="0"/>
              <a:t> de </a:t>
            </a:r>
            <a:r>
              <a:rPr lang="en-US" sz="2400" dirty="0" err="1"/>
              <a:t>votre</a:t>
            </a:r>
            <a:r>
              <a:rPr lang="en-US" sz="2400" dirty="0"/>
              <a:t> site ? Par </a:t>
            </a:r>
            <a:r>
              <a:rPr lang="en-US" sz="2400" dirty="0" err="1"/>
              <a:t>exemple</a:t>
            </a:r>
            <a:r>
              <a:rPr lang="en-US" sz="2400" dirty="0"/>
              <a:t> :</a:t>
            </a:r>
          </a:p>
          <a:p>
            <a:pPr lvl="1"/>
            <a:r>
              <a:rPr lang="en-US" sz="2000" dirty="0" err="1"/>
              <a:t>Secteurs</a:t>
            </a:r>
            <a:r>
              <a:rPr lang="en-US" sz="2000" dirty="0"/>
              <a:t> </a:t>
            </a:r>
            <a:r>
              <a:rPr lang="en-US" sz="2000" dirty="0" err="1"/>
              <a:t>présents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absents ?</a:t>
            </a:r>
          </a:p>
          <a:p>
            <a:pPr lvl="1"/>
            <a:r>
              <a:rPr lang="en-US" sz="2000" dirty="0" err="1"/>
              <a:t>Soutien</a:t>
            </a:r>
            <a:r>
              <a:rPr lang="en-US" sz="2000" dirty="0"/>
              <a:t> et/</a:t>
            </a:r>
            <a:r>
              <a:rPr lang="en-US" sz="2000" dirty="0" err="1"/>
              <a:t>ou</a:t>
            </a:r>
            <a:r>
              <a:rPr lang="en-US" sz="2000" dirty="0"/>
              <a:t> services </a:t>
            </a:r>
            <a:r>
              <a:rPr lang="en-US" sz="2000" dirty="0" err="1"/>
              <a:t>spécifiques</a:t>
            </a:r>
            <a:r>
              <a:rPr lang="en-US" sz="2000" dirty="0"/>
              <a:t> au site ?</a:t>
            </a:r>
          </a:p>
          <a:p>
            <a:pPr lvl="1"/>
            <a:r>
              <a:rPr lang="en-US" sz="2000" dirty="0"/>
              <a:t>Audits de </a:t>
            </a:r>
            <a:r>
              <a:rPr lang="en-US" sz="2000" dirty="0" err="1"/>
              <a:t>sécurité</a:t>
            </a:r>
            <a:r>
              <a:rPr lang="en-US" sz="2000" dirty="0"/>
              <a:t>, analyses/</a:t>
            </a:r>
            <a:r>
              <a:rPr lang="en-US" sz="2000" dirty="0" err="1"/>
              <a:t>évaluations</a:t>
            </a:r>
            <a:r>
              <a:rPr lang="en-US" sz="2000" dirty="0"/>
              <a:t> de la VBG </a:t>
            </a:r>
            <a:r>
              <a:rPr lang="en-US" sz="2000" dirty="0" err="1"/>
              <a:t>ou</a:t>
            </a:r>
            <a:r>
              <a:rPr lang="en-US" sz="2000" dirty="0"/>
              <a:t> du genre ?</a:t>
            </a:r>
          </a:p>
          <a:p>
            <a:pPr lvl="1"/>
            <a:r>
              <a:rPr lang="en-US" sz="2000" dirty="0" err="1"/>
              <a:t>Besoins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priorités</a:t>
            </a:r>
            <a:r>
              <a:rPr lang="en-US" sz="2000" dirty="0"/>
              <a:t> </a:t>
            </a:r>
            <a:r>
              <a:rPr lang="en-US" sz="2000" dirty="0" err="1"/>
              <a:t>identifiés</a:t>
            </a:r>
            <a:r>
              <a:rPr lang="en-US" sz="2000" dirty="0"/>
              <a:t> pour et/</a:t>
            </a:r>
            <a:r>
              <a:rPr lang="en-US" sz="2000" dirty="0" err="1"/>
              <a:t>ou</a:t>
            </a:r>
            <a:r>
              <a:rPr lang="en-US" sz="2000" dirty="0"/>
              <a:t> par les femmes et les </a:t>
            </a:r>
            <a:r>
              <a:rPr lang="en-US" sz="2000" dirty="0" err="1"/>
              <a:t>filles</a:t>
            </a:r>
            <a:r>
              <a:rPr lang="en-US" sz="2000" dirty="0"/>
              <a:t> ?</a:t>
            </a:r>
          </a:p>
          <a:p>
            <a:pPr lvl="1"/>
            <a:r>
              <a:rPr lang="en-US" sz="2000" dirty="0"/>
              <a:t>Situation </a:t>
            </a:r>
            <a:r>
              <a:rPr lang="en-US" sz="2000" dirty="0" err="1"/>
              <a:t>actuelle</a:t>
            </a:r>
            <a:r>
              <a:rPr lang="en-US" sz="2000" dirty="0"/>
              <a:t> de la </a:t>
            </a:r>
            <a:r>
              <a:rPr lang="en-US" sz="2000" dirty="0" err="1"/>
              <a:t>prévention</a:t>
            </a:r>
            <a:r>
              <a:rPr lang="en-US" sz="2000" dirty="0"/>
              <a:t> de </a:t>
            </a:r>
            <a:r>
              <a:rPr lang="en-US" sz="2000" dirty="0" err="1"/>
              <a:t>l’EAS</a:t>
            </a:r>
            <a:r>
              <a:rPr lang="en-US" sz="2000" dirty="0"/>
              <a:t>/HS par la </a:t>
            </a:r>
            <a:r>
              <a:rPr lang="en-US" sz="2000" dirty="0" err="1"/>
              <a:t>communauté</a:t>
            </a:r>
            <a:r>
              <a:rPr lang="en-US" sz="2000" dirty="0"/>
              <a:t> </a:t>
            </a:r>
            <a:r>
              <a:rPr lang="en-US" sz="2000" dirty="0" err="1"/>
              <a:t>humanitaire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par les </a:t>
            </a:r>
            <a:r>
              <a:rPr lang="en-US" sz="2000" dirty="0" err="1"/>
              <a:t>lieux</a:t>
            </a:r>
            <a:r>
              <a:rPr lang="en-US" sz="2000" dirty="0"/>
              <a:t> de travail ?</a:t>
            </a:r>
          </a:p>
          <a:p>
            <a:pPr lvl="1"/>
            <a:r>
              <a:rPr lang="en-US" sz="2000" dirty="0" err="1"/>
              <a:t>Autre</a:t>
            </a:r>
            <a:r>
              <a:rPr lang="en-US" sz="2000" dirty="0"/>
              <a:t> chose?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75657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24F18-AF32-764E-B325-6BD8A119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Merci!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48D71-E98E-8C4C-90B8-9EE711296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532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1_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{E7A17033-2215-3E44-8535-609DACAF444A}tf10001121</Template>
  <TotalTime>4609</TotalTime>
  <Words>4908</Words>
  <Application>Microsoft Office PowerPoint</Application>
  <PresentationFormat>Widescreen</PresentationFormat>
  <Paragraphs>385</Paragraphs>
  <Slides>56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Aharoni</vt:lpstr>
      <vt:lpstr>Arial</vt:lpstr>
      <vt:lpstr>Calibri</vt:lpstr>
      <vt:lpstr>Century Gothic</vt:lpstr>
      <vt:lpstr>Courier New</vt:lpstr>
      <vt:lpstr>Wingdings</vt:lpstr>
      <vt:lpstr>Wingdings 2</vt:lpstr>
      <vt:lpstr>Quotable</vt:lpstr>
      <vt:lpstr>1_Quotable</vt:lpstr>
      <vt:lpstr>Baromètre Écoutez ! </vt:lpstr>
      <vt:lpstr>Bienvenue !</vt:lpstr>
      <vt:lpstr>Résultats de la réunion</vt:lpstr>
      <vt:lpstr>Aperçu : Agenda</vt:lpstr>
      <vt:lpstr>Qu’est-ce que le projet Écoutez ! et le Baromètre ? </vt:lpstr>
      <vt:lpstr>Aperçu</vt:lpstr>
      <vt:lpstr>Historique du projet Écoutez !</vt:lpstr>
      <vt:lpstr>Le Baromètre Écoutez ! </vt:lpstr>
      <vt:lpstr>Normes minimales </vt:lpstr>
      <vt:lpstr>Théorie du changement</vt:lpstr>
      <vt:lpstr>A qui s'adresse le Baromètre et quand l'utilise-t-on ?</vt:lpstr>
      <vt:lpstr>Comment mesurer une réponse humanitaire à l'aide du Baromètre ?</vt:lpstr>
      <vt:lpstr>Comment mesurer une réponse humanitaire à l'aide du Baromètre ?</vt:lpstr>
      <vt:lpstr> Révision des concepts fondamentaux de la VBG, des principes directeurs et du soutien centré sur les survivantes</vt:lpstr>
      <vt:lpstr>CAUSES PRINCIPALES de VBG</vt:lpstr>
      <vt:lpstr>Principaux types de VBG</vt:lpstr>
      <vt:lpstr>FACTEURS CONTRIBUANTS à la VBG</vt:lpstr>
      <vt:lpstr>PowerPoint Presentation</vt:lpstr>
      <vt:lpstr>  1. L’arbre de l’oppression des femmes et des filles  2.  L’arbre de l’autonomisation des femmes et des filles   </vt:lpstr>
      <vt:lpstr>PowerPoint Presentation</vt:lpstr>
      <vt:lpstr>PowerPoint Presentation</vt:lpstr>
      <vt:lpstr>Principes directeurs </vt:lpstr>
      <vt:lpstr>Principes directeurs </vt:lpstr>
      <vt:lpstr>PowerPoint Presentation</vt:lpstr>
      <vt:lpstr>Principes directeurs</vt:lpstr>
      <vt:lpstr>Femmes, filles et centrée sur la survivante</vt:lpstr>
      <vt:lpstr>Collecte féministe de données</vt:lpstr>
      <vt:lpstr>Collecte féministe de données</vt:lpstr>
      <vt:lpstr>Collecte féministe de données</vt:lpstr>
      <vt:lpstr>Terminologie et langage</vt:lpstr>
      <vt:lpstr>Révision des mots, termes et définitions relatifs à la VBG </vt:lpstr>
      <vt:lpstr>Définitions standard</vt:lpstr>
      <vt:lpstr>Révision des outils et mise en pratique</vt:lpstr>
      <vt:lpstr>Prise de notes </vt:lpstr>
      <vt:lpstr>Outil de FGD</vt:lpstr>
      <vt:lpstr>Outil d’Enquête sur la perception du personnel</vt:lpstr>
      <vt:lpstr>Outil de Liste de contrôle d’observation</vt:lpstr>
      <vt:lpstr>Outil de KII  </vt:lpstr>
      <vt:lpstr>Prise de notes </vt:lpstr>
      <vt:lpstr>Calendrier de la mise en oeuvre du Baromètre</vt:lpstr>
      <vt:lpstr>Calendrier de mise en oeuvre</vt:lpstr>
      <vt:lpstr>Considérations éthiques et de sûreté et sécurité</vt:lpstr>
      <vt:lpstr>Sûreté et sécurité</vt:lpstr>
      <vt:lpstr>Sûreté et sécurité</vt:lpstr>
      <vt:lpstr>Rôles et responsabilités de l’équipe</vt:lpstr>
      <vt:lpstr>Rôles de l’équipe </vt:lpstr>
      <vt:lpstr>Attribution des activités de collecte de données</vt:lpstr>
      <vt:lpstr>Accords de groupe et code de conduite</vt:lpstr>
      <vt:lpstr>Accords de groupe</vt:lpstr>
      <vt:lpstr>Code de conduite </vt:lpstr>
      <vt:lpstr>Révision des voies de référencement et des contacts en matière de VBG</vt:lpstr>
      <vt:lpstr>Référencements et contacts en matière de VBG</vt:lpstr>
      <vt:lpstr>Révision des documents humanitaires</vt:lpstr>
      <vt:lpstr>Documents humanitaires</vt:lpstr>
      <vt:lpstr>Documents humanitaires</vt:lpstr>
      <vt:lpstr>Merci!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 Up! Barometer</dc:title>
  <dc:creator>Amy Greenbank</dc:creator>
  <cp:lastModifiedBy>Bethany Tillema</cp:lastModifiedBy>
  <cp:revision>192</cp:revision>
  <dcterms:created xsi:type="dcterms:W3CDTF">2020-04-20T13:36:14Z</dcterms:created>
  <dcterms:modified xsi:type="dcterms:W3CDTF">2022-03-22T17:01:32Z</dcterms:modified>
</cp:coreProperties>
</file>