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1.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66" r:id="rId1"/>
    <p:sldMasterId id="2147484281" r:id="rId2"/>
  </p:sldMasterIdLst>
  <p:notesMasterIdLst>
    <p:notesMasterId r:id="rId59"/>
  </p:notesMasterIdLst>
  <p:sldIdLst>
    <p:sldId id="256" r:id="rId3"/>
    <p:sldId id="259" r:id="rId4"/>
    <p:sldId id="257" r:id="rId5"/>
    <p:sldId id="258" r:id="rId6"/>
    <p:sldId id="260" r:id="rId7"/>
    <p:sldId id="261" r:id="rId8"/>
    <p:sldId id="325" r:id="rId9"/>
    <p:sldId id="326" r:id="rId10"/>
    <p:sldId id="328" r:id="rId11"/>
    <p:sldId id="327" r:id="rId12"/>
    <p:sldId id="329" r:id="rId13"/>
    <p:sldId id="330" r:id="rId14"/>
    <p:sldId id="331" r:id="rId15"/>
    <p:sldId id="264" r:id="rId16"/>
    <p:sldId id="332" r:id="rId17"/>
    <p:sldId id="446" r:id="rId18"/>
    <p:sldId id="447" r:id="rId19"/>
    <p:sldId id="448" r:id="rId20"/>
    <p:sldId id="284" r:id="rId21"/>
    <p:sldId id="285" r:id="rId22"/>
    <p:sldId id="532" r:id="rId23"/>
    <p:sldId id="294" r:id="rId24"/>
    <p:sldId id="295" r:id="rId25"/>
    <p:sldId id="296" r:id="rId26"/>
    <p:sldId id="297" r:id="rId27"/>
    <p:sldId id="531" r:id="rId28"/>
    <p:sldId id="269" r:id="rId29"/>
    <p:sldId id="534" r:id="rId30"/>
    <p:sldId id="270" r:id="rId31"/>
    <p:sldId id="266" r:id="rId32"/>
    <p:sldId id="535" r:id="rId33"/>
    <p:sldId id="267" r:id="rId34"/>
    <p:sldId id="304" r:id="rId35"/>
    <p:sldId id="305" r:id="rId36"/>
    <p:sldId id="306" r:id="rId37"/>
    <p:sldId id="307" r:id="rId38"/>
    <p:sldId id="308" r:id="rId39"/>
    <p:sldId id="309" r:id="rId40"/>
    <p:sldId id="310" r:id="rId41"/>
    <p:sldId id="262" r:id="rId42"/>
    <p:sldId id="263" r:id="rId43"/>
    <p:sldId id="311" r:id="rId44"/>
    <p:sldId id="312" r:id="rId45"/>
    <p:sldId id="324" r:id="rId46"/>
    <p:sldId id="313" r:id="rId47"/>
    <p:sldId id="314" r:id="rId48"/>
    <p:sldId id="315" r:id="rId49"/>
    <p:sldId id="316" r:id="rId50"/>
    <p:sldId id="317" r:id="rId51"/>
    <p:sldId id="533" r:id="rId52"/>
    <p:sldId id="318" r:id="rId53"/>
    <p:sldId id="319" r:id="rId54"/>
    <p:sldId id="320" r:id="rId55"/>
    <p:sldId id="321" r:id="rId56"/>
    <p:sldId id="322" r:id="rId57"/>
    <p:sldId id="323"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y Pfeiffer" initials="EP" lastIdx="12" clrIdx="0">
    <p:extLst>
      <p:ext uri="{19B8F6BF-5375-455C-9EA6-DF929625EA0E}">
        <p15:presenceInfo xmlns:p15="http://schemas.microsoft.com/office/powerpoint/2012/main" userId="S::pfeiffe@hrw.org::0f845e2f-136d-4e6f-9486-f81ac2a960b0" providerId="AD"/>
      </p:ext>
    </p:extLst>
  </p:cmAuthor>
  <p:cmAuthor id="2" name="Helena Minchew" initials="HM" lastIdx="1" clrIdx="1">
    <p:extLst>
      <p:ext uri="{19B8F6BF-5375-455C-9EA6-DF929625EA0E}">
        <p15:presenceInfo xmlns:p15="http://schemas.microsoft.com/office/powerpoint/2012/main" userId="g0kf3WEOG3B4+MnZUX2EOJvbiDHOXZEvhlSxCZVuDj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24" autoAdjust="0"/>
    <p:restoredTop sz="92369" autoAdjust="0"/>
  </p:normalViewPr>
  <p:slideViewPr>
    <p:cSldViewPr snapToGrid="0" snapToObjects="1">
      <p:cViewPr varScale="1">
        <p:scale>
          <a:sx n="66" d="100"/>
          <a:sy n="66" d="100"/>
        </p:scale>
        <p:origin x="978" y="78"/>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1-26T13:45:45.528" idx="1">
    <p:pos x="6973" y="262"/>
    <p:text>For Translation - VAWG = Violence Against Women and Girls
</p:text>
    <p:extLst>
      <p:ext uri="{C676402C-5697-4E1C-873F-D02D1690AC5C}">
        <p15:threadingInfo xmlns:p15="http://schemas.microsoft.com/office/powerpoint/2012/main" timeZoneBias="480"/>
      </p:ext>
    </p:extLst>
  </p:cm>
</p:cmLst>
</file>

<file path=ppt/diagrams/_rels/data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_rels/drawing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77C95059-64D6-4E64-BF63-8E7BB5BE506B}" type="doc">
      <dgm:prSet loTypeId="urn:microsoft.com/office/officeart/2005/8/layout/venn3" loCatId="relationship" qsTypeId="urn:microsoft.com/office/officeart/2005/8/quickstyle/simple1" qsCatId="simple" csTypeId="urn:microsoft.com/office/officeart/2005/8/colors/accent5_5" csCatId="accent5" phldr="1"/>
      <dgm:spPr/>
    </dgm:pt>
    <dgm:pt modelId="{071313FC-CAA5-4E95-946A-D8154675D4B3}">
      <dgm:prSet phldrT="[Text]" custT="1"/>
      <dgm:spPr/>
      <dgm:t>
        <a:bodyPr/>
        <a:lstStyle/>
        <a:p>
          <a:r>
            <a:rPr lang="my-MM" sz="2000" b="1" dirty="0">
              <a:solidFill>
                <a:schemeClr val="bg1"/>
              </a:solidFill>
            </a:rPr>
            <a:t>ဘဝ၏ ကဏ္ဍပေါင်းစုံတွင် အမျိုးသားနှင့် အမျိုးသမီးကြား မညီမျှမှု</a:t>
          </a:r>
          <a:endParaRPr lang="en-GB" sz="2000" b="1" dirty="0">
            <a:solidFill>
              <a:schemeClr val="bg1"/>
            </a:solidFill>
          </a:endParaRPr>
        </a:p>
      </dgm:t>
    </dgm:pt>
    <dgm:pt modelId="{BD25D885-F7DA-4FA8-921C-4D150C07D6B4}" type="parTrans" cxnId="{A64A065E-1E04-4855-B318-434B82EE0A48}">
      <dgm:prSet/>
      <dgm:spPr/>
      <dgm:t>
        <a:bodyPr/>
        <a:lstStyle/>
        <a:p>
          <a:endParaRPr lang="en-GB"/>
        </a:p>
      </dgm:t>
    </dgm:pt>
    <dgm:pt modelId="{90FDFF77-C44B-44C8-B9FB-435081C1F6D6}" type="sibTrans" cxnId="{A64A065E-1E04-4855-B318-434B82EE0A48}">
      <dgm:prSet/>
      <dgm:spPr/>
      <dgm:t>
        <a:bodyPr/>
        <a:lstStyle/>
        <a:p>
          <a:endParaRPr lang="en-GB"/>
        </a:p>
      </dgm:t>
    </dgm:pt>
    <dgm:pt modelId="{A8DC0750-A03F-4656-902B-5493681D788D}">
      <dgm:prSet phldrT="[Text]" custT="1"/>
      <dgm:spPr/>
      <dgm:t>
        <a:bodyPr/>
        <a:lstStyle/>
        <a:p>
          <a:r>
            <a:rPr lang="my-MM" sz="1400" b="1" dirty="0">
              <a:solidFill>
                <a:schemeClr val="bg1"/>
              </a:solidFill>
            </a:rPr>
            <a:t>အမျိုးသားများ အနေ</a:t>
          </a:r>
          <a:r>
            <a:rPr lang="en-US" sz="1400" b="1" dirty="0" err="1">
              <a:solidFill>
                <a:schemeClr val="bg1"/>
              </a:solidFill>
            </a:rPr>
            <a:t>ဖြင</a:t>
          </a:r>
          <a:r>
            <a:rPr lang="en-US" sz="1400" b="1" dirty="0">
              <a:solidFill>
                <a:schemeClr val="bg1"/>
              </a:solidFill>
            </a:rPr>
            <a:t>့်</a:t>
          </a:r>
          <a:r>
            <a:rPr lang="my-MM" sz="1400" b="1" dirty="0">
              <a:solidFill>
                <a:schemeClr val="bg1"/>
              </a:solidFill>
            </a:rPr>
            <a:t> အမျိုးသမီးနှင့် မိန်း</a:t>
          </a:r>
          <a:r>
            <a:rPr lang="en-US" sz="1400" b="1" dirty="0" err="1">
              <a:solidFill>
                <a:schemeClr val="bg1"/>
              </a:solidFill>
            </a:rPr>
            <a:t>ကလေး</a:t>
          </a:r>
          <a:r>
            <a:rPr lang="my-MM" sz="1400" b="1" dirty="0">
              <a:solidFill>
                <a:schemeClr val="bg1"/>
              </a:solidFill>
            </a:rPr>
            <a:t>ငယ်များအပေါ် အာဏာ အလွဲသုံးစားလုပ်ခြင်းနှင့် ထိန်းချုပ်ခြင်း</a:t>
          </a:r>
          <a:endParaRPr lang="en-GB" sz="1400" b="1" dirty="0">
            <a:solidFill>
              <a:schemeClr val="bg1"/>
            </a:solidFill>
          </a:endParaRPr>
        </a:p>
      </dgm:t>
    </dgm:pt>
    <dgm:pt modelId="{887F39A9-C118-4CC7-8679-DB352FC9F54C}" type="parTrans" cxnId="{1AF4FDDB-41F6-4F91-B7AF-25ABC626FB9B}">
      <dgm:prSet/>
      <dgm:spPr/>
      <dgm:t>
        <a:bodyPr/>
        <a:lstStyle/>
        <a:p>
          <a:endParaRPr lang="en-GB"/>
        </a:p>
      </dgm:t>
    </dgm:pt>
    <dgm:pt modelId="{C6E81515-D0AC-4283-8FC6-DAFB1C449A5D}" type="sibTrans" cxnId="{1AF4FDDB-41F6-4F91-B7AF-25ABC626FB9B}">
      <dgm:prSet/>
      <dgm:spPr/>
      <dgm:t>
        <a:bodyPr/>
        <a:lstStyle/>
        <a:p>
          <a:endParaRPr lang="en-GB"/>
        </a:p>
      </dgm:t>
    </dgm:pt>
    <dgm:pt modelId="{4066CDAF-C14D-471D-ACAC-E1998DFAE165}">
      <dgm:prSet phldrT="[Text]" custT="1"/>
      <dgm:spPr/>
      <dgm:t>
        <a:bodyPr/>
        <a:lstStyle/>
        <a:p>
          <a:r>
            <a:rPr lang="my-MM" sz="1400" b="1" dirty="0">
              <a:solidFill>
                <a:schemeClr val="bg1"/>
              </a:solidFill>
            </a:rPr>
            <a:t>အမျိုးသမီးများနှင့် မိန်းကလေးများ၏ ဘဝများသည် အမျိုးသားများနှင့် ယောက်ျားလေးများထက် တန်ဖိုးနည်းသည်ဟု</a:t>
          </a:r>
          <a:r>
            <a:rPr lang="en-US" sz="1400" b="1" dirty="0">
              <a:solidFill>
                <a:schemeClr val="bg1"/>
              </a:solidFill>
            </a:rPr>
            <a:t> </a:t>
          </a:r>
          <a:r>
            <a:rPr lang="my-MM" sz="1400" b="1" dirty="0">
              <a:solidFill>
                <a:schemeClr val="bg1"/>
              </a:solidFill>
            </a:rPr>
            <a:t>ယုံကြည်ပြီး၊ လူ့အခွင့်ရေးအပေါ် ယုံကြည်ချက်မရှိခြင်း၊</a:t>
          </a:r>
          <a:endParaRPr lang="en-GB" sz="1400" b="1" dirty="0">
            <a:solidFill>
              <a:schemeClr val="bg1"/>
            </a:solidFill>
          </a:endParaRPr>
        </a:p>
      </dgm:t>
    </dgm:pt>
    <dgm:pt modelId="{B744D839-6043-4E7C-B903-AE042349766C}" type="parTrans" cxnId="{F6559D4E-2392-4B33-AE8F-1F14998A88E3}">
      <dgm:prSet/>
      <dgm:spPr/>
      <dgm:t>
        <a:bodyPr/>
        <a:lstStyle/>
        <a:p>
          <a:endParaRPr lang="en-GB"/>
        </a:p>
      </dgm:t>
    </dgm:pt>
    <dgm:pt modelId="{8DE2CDAC-C13E-43FC-A685-A05662EC9742}" type="sibTrans" cxnId="{F6559D4E-2392-4B33-AE8F-1F14998A88E3}">
      <dgm:prSet/>
      <dgm:spPr/>
      <dgm:t>
        <a:bodyPr/>
        <a:lstStyle/>
        <a:p>
          <a:endParaRPr lang="en-GB"/>
        </a:p>
      </dgm:t>
    </dgm:pt>
    <dgm:pt modelId="{69A032D6-9695-4E25-B957-AB07565017FC}">
      <dgm:prSet custT="1"/>
      <dgm:spPr/>
      <dgm:t>
        <a:bodyPr/>
        <a:lstStyle/>
        <a:p>
          <a:r>
            <a:rPr lang="my-MM" sz="1400" b="1" dirty="0">
              <a:solidFill>
                <a:schemeClr val="bg1"/>
              </a:solidFill>
            </a:rPr>
            <a:t>အမျိုးသမီးများထက်သာလွန်နေသော အမျိုးသားများ၏ ရာထူး၊ အခွင့်ထူးနှင့် အာဏာများ</a:t>
          </a:r>
          <a:endParaRPr lang="en-US" sz="1400" b="1" dirty="0">
            <a:solidFill>
              <a:schemeClr val="bg1"/>
            </a:solidFill>
          </a:endParaRPr>
        </a:p>
      </dgm:t>
    </dgm:pt>
    <dgm:pt modelId="{1236A47C-1253-42F2-B2FC-0609C26C8219}" type="parTrans" cxnId="{49B31BC2-71BA-4BD7-9BEC-032C704C0C5A}">
      <dgm:prSet/>
      <dgm:spPr/>
      <dgm:t>
        <a:bodyPr/>
        <a:lstStyle/>
        <a:p>
          <a:endParaRPr lang="en-US"/>
        </a:p>
      </dgm:t>
    </dgm:pt>
    <dgm:pt modelId="{F11CB28F-96B6-48C7-A2AE-C08A5FC732DD}" type="sibTrans" cxnId="{49B31BC2-71BA-4BD7-9BEC-032C704C0C5A}">
      <dgm:prSet/>
      <dgm:spPr/>
      <dgm:t>
        <a:bodyPr/>
        <a:lstStyle/>
        <a:p>
          <a:endParaRPr lang="en-US"/>
        </a:p>
      </dgm:t>
    </dgm:pt>
    <dgm:pt modelId="{5CE4FCD2-6570-4D53-9D2D-C3B664D7EB35}" type="pres">
      <dgm:prSet presAssocID="{77C95059-64D6-4E64-BF63-8E7BB5BE506B}" presName="Name0" presStyleCnt="0">
        <dgm:presLayoutVars>
          <dgm:dir/>
          <dgm:resizeHandles val="exact"/>
        </dgm:presLayoutVars>
      </dgm:prSet>
      <dgm:spPr/>
    </dgm:pt>
    <dgm:pt modelId="{ECE35D19-0FBB-463F-820A-EDCAB39487C5}" type="pres">
      <dgm:prSet presAssocID="{071313FC-CAA5-4E95-946A-D8154675D4B3}" presName="Name5" presStyleLbl="vennNode1" presStyleIdx="0" presStyleCnt="4">
        <dgm:presLayoutVars>
          <dgm:bulletEnabled val="1"/>
        </dgm:presLayoutVars>
      </dgm:prSet>
      <dgm:spPr/>
    </dgm:pt>
    <dgm:pt modelId="{F20A5195-8714-4137-A597-6F60E0C7D6B8}" type="pres">
      <dgm:prSet presAssocID="{90FDFF77-C44B-44C8-B9FB-435081C1F6D6}" presName="space" presStyleCnt="0"/>
      <dgm:spPr/>
    </dgm:pt>
    <dgm:pt modelId="{A8AC985B-FE07-4858-BA84-89DA6FEA1864}" type="pres">
      <dgm:prSet presAssocID="{A8DC0750-A03F-4656-902B-5493681D788D}" presName="Name5" presStyleLbl="vennNode1" presStyleIdx="1" presStyleCnt="4">
        <dgm:presLayoutVars>
          <dgm:bulletEnabled val="1"/>
        </dgm:presLayoutVars>
      </dgm:prSet>
      <dgm:spPr/>
    </dgm:pt>
    <dgm:pt modelId="{55F2C7D2-E718-4C2D-BC84-CA723EDD8E47}" type="pres">
      <dgm:prSet presAssocID="{C6E81515-D0AC-4283-8FC6-DAFB1C449A5D}" presName="space" presStyleCnt="0"/>
      <dgm:spPr/>
    </dgm:pt>
    <dgm:pt modelId="{16E5BD94-E6C4-4B55-A0B6-1E930AD0F2F5}" type="pres">
      <dgm:prSet presAssocID="{4066CDAF-C14D-471D-ACAC-E1998DFAE165}" presName="Name5" presStyleLbl="vennNode1" presStyleIdx="2" presStyleCnt="4">
        <dgm:presLayoutVars>
          <dgm:bulletEnabled val="1"/>
        </dgm:presLayoutVars>
      </dgm:prSet>
      <dgm:spPr/>
    </dgm:pt>
    <dgm:pt modelId="{26AC04D7-049D-4D49-B226-8636D8141D03}" type="pres">
      <dgm:prSet presAssocID="{8DE2CDAC-C13E-43FC-A685-A05662EC9742}" presName="space" presStyleCnt="0"/>
      <dgm:spPr/>
    </dgm:pt>
    <dgm:pt modelId="{24C6B5BB-82BD-4917-92B6-C7D5B8C43D72}" type="pres">
      <dgm:prSet presAssocID="{69A032D6-9695-4E25-B957-AB07565017FC}" presName="Name5" presStyleLbl="vennNode1" presStyleIdx="3" presStyleCnt="4">
        <dgm:presLayoutVars>
          <dgm:bulletEnabled val="1"/>
        </dgm:presLayoutVars>
      </dgm:prSet>
      <dgm:spPr/>
    </dgm:pt>
  </dgm:ptLst>
  <dgm:cxnLst>
    <dgm:cxn modelId="{A64A065E-1E04-4855-B318-434B82EE0A48}" srcId="{77C95059-64D6-4E64-BF63-8E7BB5BE506B}" destId="{071313FC-CAA5-4E95-946A-D8154675D4B3}" srcOrd="0" destOrd="0" parTransId="{BD25D885-F7DA-4FA8-921C-4D150C07D6B4}" sibTransId="{90FDFF77-C44B-44C8-B9FB-435081C1F6D6}"/>
    <dgm:cxn modelId="{0ACD0067-EC9A-4FA4-BFD4-165A93590A6A}" type="presOf" srcId="{69A032D6-9695-4E25-B957-AB07565017FC}" destId="{24C6B5BB-82BD-4917-92B6-C7D5B8C43D72}" srcOrd="0" destOrd="0" presId="urn:microsoft.com/office/officeart/2005/8/layout/venn3"/>
    <dgm:cxn modelId="{F6559D4E-2392-4B33-AE8F-1F14998A88E3}" srcId="{77C95059-64D6-4E64-BF63-8E7BB5BE506B}" destId="{4066CDAF-C14D-471D-ACAC-E1998DFAE165}" srcOrd="2" destOrd="0" parTransId="{B744D839-6043-4E7C-B903-AE042349766C}" sibTransId="{8DE2CDAC-C13E-43FC-A685-A05662EC9742}"/>
    <dgm:cxn modelId="{4104E89E-BB7D-4298-BD92-977FED29B565}" type="presOf" srcId="{77C95059-64D6-4E64-BF63-8E7BB5BE506B}" destId="{5CE4FCD2-6570-4D53-9D2D-C3B664D7EB35}" srcOrd="0" destOrd="0" presId="urn:microsoft.com/office/officeart/2005/8/layout/venn3"/>
    <dgm:cxn modelId="{886A4BB6-7D89-45B2-A209-F8412759978A}" type="presOf" srcId="{4066CDAF-C14D-471D-ACAC-E1998DFAE165}" destId="{16E5BD94-E6C4-4B55-A0B6-1E930AD0F2F5}" srcOrd="0" destOrd="0" presId="urn:microsoft.com/office/officeart/2005/8/layout/venn3"/>
    <dgm:cxn modelId="{49B31BC2-71BA-4BD7-9BEC-032C704C0C5A}" srcId="{77C95059-64D6-4E64-BF63-8E7BB5BE506B}" destId="{69A032D6-9695-4E25-B957-AB07565017FC}" srcOrd="3" destOrd="0" parTransId="{1236A47C-1253-42F2-B2FC-0609C26C8219}" sibTransId="{F11CB28F-96B6-48C7-A2AE-C08A5FC732DD}"/>
    <dgm:cxn modelId="{1AF4FDDB-41F6-4F91-B7AF-25ABC626FB9B}" srcId="{77C95059-64D6-4E64-BF63-8E7BB5BE506B}" destId="{A8DC0750-A03F-4656-902B-5493681D788D}" srcOrd="1" destOrd="0" parTransId="{887F39A9-C118-4CC7-8679-DB352FC9F54C}" sibTransId="{C6E81515-D0AC-4283-8FC6-DAFB1C449A5D}"/>
    <dgm:cxn modelId="{7420A6F7-852A-4239-918C-ED4D7ADAB18E}" type="presOf" srcId="{A8DC0750-A03F-4656-902B-5493681D788D}" destId="{A8AC985B-FE07-4858-BA84-89DA6FEA1864}" srcOrd="0" destOrd="0" presId="urn:microsoft.com/office/officeart/2005/8/layout/venn3"/>
    <dgm:cxn modelId="{6F7729FD-90BB-4B4E-B2B1-D84D59B432FC}" type="presOf" srcId="{071313FC-CAA5-4E95-946A-D8154675D4B3}" destId="{ECE35D19-0FBB-463F-820A-EDCAB39487C5}" srcOrd="0" destOrd="0" presId="urn:microsoft.com/office/officeart/2005/8/layout/venn3"/>
    <dgm:cxn modelId="{465F9723-17A5-49A3-8322-BF9DD934F218}" type="presParOf" srcId="{5CE4FCD2-6570-4D53-9D2D-C3B664D7EB35}" destId="{ECE35D19-0FBB-463F-820A-EDCAB39487C5}" srcOrd="0" destOrd="0" presId="urn:microsoft.com/office/officeart/2005/8/layout/venn3"/>
    <dgm:cxn modelId="{E52F8DDF-262B-4AC8-9352-775BF9F7DD82}" type="presParOf" srcId="{5CE4FCD2-6570-4D53-9D2D-C3B664D7EB35}" destId="{F20A5195-8714-4137-A597-6F60E0C7D6B8}" srcOrd="1" destOrd="0" presId="urn:microsoft.com/office/officeart/2005/8/layout/venn3"/>
    <dgm:cxn modelId="{161144AD-186F-42E9-AF99-FC7D9FE7CF5E}" type="presParOf" srcId="{5CE4FCD2-6570-4D53-9D2D-C3B664D7EB35}" destId="{A8AC985B-FE07-4858-BA84-89DA6FEA1864}" srcOrd="2" destOrd="0" presId="urn:microsoft.com/office/officeart/2005/8/layout/venn3"/>
    <dgm:cxn modelId="{A4867BAB-31F3-49C5-AA29-1D5D8AA4DC4C}" type="presParOf" srcId="{5CE4FCD2-6570-4D53-9D2D-C3B664D7EB35}" destId="{55F2C7D2-E718-4C2D-BC84-CA723EDD8E47}" srcOrd="3" destOrd="0" presId="urn:microsoft.com/office/officeart/2005/8/layout/venn3"/>
    <dgm:cxn modelId="{30D65473-1E2C-43D1-89B2-53151A134751}" type="presParOf" srcId="{5CE4FCD2-6570-4D53-9D2D-C3B664D7EB35}" destId="{16E5BD94-E6C4-4B55-A0B6-1E930AD0F2F5}" srcOrd="4" destOrd="0" presId="urn:microsoft.com/office/officeart/2005/8/layout/venn3"/>
    <dgm:cxn modelId="{9A512E43-29CE-42A2-B607-C54788F0D275}" type="presParOf" srcId="{5CE4FCD2-6570-4D53-9D2D-C3B664D7EB35}" destId="{26AC04D7-049D-4D49-B226-8636D8141D03}" srcOrd="5" destOrd="0" presId="urn:microsoft.com/office/officeart/2005/8/layout/venn3"/>
    <dgm:cxn modelId="{0A523177-811A-4A6D-808B-E630147DB77D}" type="presParOf" srcId="{5CE4FCD2-6570-4D53-9D2D-C3B664D7EB35}" destId="{24C6B5BB-82BD-4917-92B6-C7D5B8C43D72}" srcOrd="6"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41F4C8-025B-4946-99D1-79AA1130DC6D}"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GB"/>
        </a:p>
      </dgm:t>
    </dgm:pt>
    <dgm:pt modelId="{BD3B09A8-85A3-47F1-9D53-BD159187D3A6}">
      <dgm:prSet phldrT="[Text]" custT="1"/>
      <dgm:spPr/>
      <dgm:t>
        <a:bodyPr/>
        <a:lstStyle/>
        <a:p>
          <a:r>
            <a:rPr lang="my-MM" sz="2000" b="1" dirty="0"/>
            <a:t>လိင်ပိုင်း ဆိုင်ရာ </a:t>
          </a:r>
          <a:r>
            <a:rPr lang="en-US" sz="2000" b="1" dirty="0" err="1"/>
            <a:t>မတော်မတရား</a:t>
          </a:r>
          <a:r>
            <a:rPr lang="en-US" sz="2000" b="1" dirty="0"/>
            <a:t> </a:t>
          </a:r>
          <a:r>
            <a:rPr lang="en-US" sz="2000" b="1" dirty="0" err="1"/>
            <a:t>ပြုခြင်း</a:t>
          </a:r>
          <a:endParaRPr lang="en-GB" sz="2000" b="1" dirty="0"/>
        </a:p>
      </dgm:t>
    </dgm:pt>
    <dgm:pt modelId="{20F0AB70-3132-43E2-9F46-8D7A0373B495}" type="parTrans" cxnId="{153E2C29-CA58-4E1C-90FF-85EAD1FAD853}">
      <dgm:prSet/>
      <dgm:spPr/>
      <dgm:t>
        <a:bodyPr/>
        <a:lstStyle/>
        <a:p>
          <a:endParaRPr lang="en-GB"/>
        </a:p>
      </dgm:t>
    </dgm:pt>
    <dgm:pt modelId="{CA8E4F8F-B388-45AF-A55D-99CFF4B88720}" type="sibTrans" cxnId="{153E2C29-CA58-4E1C-90FF-85EAD1FAD853}">
      <dgm:prSet/>
      <dgm:spPr/>
      <dgm:t>
        <a:bodyPr/>
        <a:lstStyle/>
        <a:p>
          <a:r>
            <a:rPr lang="en-GB" b="1" dirty="0"/>
            <a:t>အ</a:t>
          </a:r>
          <a:r>
            <a:rPr lang="en-US" b="1" dirty="0" err="1"/>
            <a:t>ဓမ္မ</a:t>
          </a:r>
          <a:r>
            <a:rPr lang="en-US" b="1" dirty="0"/>
            <a:t> </a:t>
          </a:r>
          <a:r>
            <a:rPr lang="en-US" b="1" dirty="0" err="1"/>
            <a:t>ပြုကျင</a:t>
          </a:r>
          <a:r>
            <a:rPr lang="en-US" b="1" dirty="0"/>
            <a:t>့်</a:t>
          </a:r>
          <a:r>
            <a:rPr lang="en-US" b="1" dirty="0" err="1"/>
            <a:t>ခြင်း</a:t>
          </a:r>
          <a:endParaRPr lang="en-GB" b="1" dirty="0"/>
        </a:p>
      </dgm:t>
    </dgm:pt>
    <dgm:pt modelId="{A91B3C4E-5BB5-4A6A-A42F-EA24567E8658}">
      <dgm:prSet phldrT="[Text]" custT="1"/>
      <dgm:spPr/>
      <dgm:t>
        <a:bodyPr/>
        <a:lstStyle/>
        <a:p>
          <a:r>
            <a:rPr lang="my-MM" sz="2000" b="1" dirty="0"/>
            <a:t>ရုပ်ပိုင်း</a:t>
          </a:r>
        </a:p>
        <a:p>
          <a:r>
            <a:rPr lang="my-MM" sz="2000" b="1" dirty="0"/>
            <a:t>ဆိုင်ရာ </a:t>
          </a:r>
          <a:r>
            <a:rPr lang="en-US" sz="2000" b="1" dirty="0" err="1"/>
            <a:t>မတော်မတရား</a:t>
          </a:r>
          <a:r>
            <a:rPr lang="en-US" sz="2000" b="1" dirty="0"/>
            <a:t> </a:t>
          </a:r>
          <a:r>
            <a:rPr lang="en-US" sz="2000" b="1" dirty="0" err="1"/>
            <a:t>ပြုခြင်း</a:t>
          </a:r>
          <a:endParaRPr lang="en-GB" sz="2000" b="1" dirty="0"/>
        </a:p>
      </dgm:t>
    </dgm:pt>
    <dgm:pt modelId="{D4D85EE7-373C-4CC1-BBF1-121004E368F9}" type="parTrans" cxnId="{6ADC4359-4AB6-4765-9A95-8CCE4DCDE486}">
      <dgm:prSet/>
      <dgm:spPr/>
      <dgm:t>
        <a:bodyPr/>
        <a:lstStyle/>
        <a:p>
          <a:endParaRPr lang="en-GB"/>
        </a:p>
      </dgm:t>
    </dgm:pt>
    <dgm:pt modelId="{B4DA8188-1DAC-4DBB-9780-FCC8ED011F91}" type="sibTrans" cxnId="{6ADC4359-4AB6-4765-9A95-8CCE4DCDE486}">
      <dgm:prSet custT="1"/>
      <dgm:spPr/>
      <dgm:t>
        <a:bodyPr/>
        <a:lstStyle/>
        <a:p>
          <a:r>
            <a:rPr lang="my-MM" sz="1400" b="1" dirty="0"/>
            <a:t>အရင်းအမြစ်များ၊ အခွင်းအလမ်းများ သို့မဟုတ် ဝန်ဆောင်မှုများ ငြင်းပယ်ခံရခြင်း</a:t>
          </a:r>
          <a:endParaRPr lang="en-GB" sz="1400" b="1" dirty="0"/>
        </a:p>
      </dgm:t>
    </dgm:pt>
    <dgm:pt modelId="{372224E2-96D0-4006-B353-E270374D6E6B}">
      <dgm:prSet phldrT="[Text]" custT="1"/>
      <dgm:spPr/>
      <dgm:t>
        <a:bodyPr/>
        <a:lstStyle/>
        <a:p>
          <a:r>
            <a:rPr lang="my-MM" sz="1400" b="1" i="0" dirty="0"/>
            <a:t>အတင်းအဓမ္မ လက်ထပ်ခြင်း၊ အန္တရာယ်ရှိသော ထုံးတမ်းဓလေ့များ</a:t>
          </a:r>
          <a:endParaRPr lang="en-GB" sz="1400" b="1" i="0" dirty="0"/>
        </a:p>
      </dgm:t>
    </dgm:pt>
    <dgm:pt modelId="{F4BB41B3-7C76-4B19-AC3D-A5156D804AD7}" type="parTrans" cxnId="{1B9806C6-6211-4B8F-91C8-7EDF8A958F96}">
      <dgm:prSet/>
      <dgm:spPr/>
      <dgm:t>
        <a:bodyPr/>
        <a:lstStyle/>
        <a:p>
          <a:endParaRPr lang="en-GB"/>
        </a:p>
      </dgm:t>
    </dgm:pt>
    <dgm:pt modelId="{9E2C72F3-DEF7-4F76-BB5C-424522FAFC69}" type="sibTrans" cxnId="{1B9806C6-6211-4B8F-91C8-7EDF8A958F96}">
      <dgm:prSet/>
      <dgm:spPr/>
      <dgm:t>
        <a:bodyPr/>
        <a:lstStyle/>
        <a:p>
          <a:r>
            <a:rPr lang="my-MM" b="1" dirty="0"/>
            <a:t>စိတ်ပိုင်းဆိုင်ရာ</a:t>
          </a:r>
          <a:r>
            <a:rPr lang="en-US" b="1" dirty="0"/>
            <a:t>/ </a:t>
          </a:r>
          <a:r>
            <a:rPr lang="en-US" b="1" dirty="0" err="1"/>
            <a:t>စိတ်ခံစားချက်ဆိုင်ရာ</a:t>
          </a:r>
          <a:r>
            <a:rPr lang="my-MM" b="1" dirty="0"/>
            <a:t> </a:t>
          </a:r>
          <a:r>
            <a:rPr lang="en-US" b="1" dirty="0"/>
            <a:t>လွှ</a:t>
          </a:r>
          <a:r>
            <a:rPr lang="en-US" b="1" dirty="0" err="1"/>
            <a:t>ဲမှားစွာ</a:t>
          </a:r>
          <a:r>
            <a:rPr lang="en-US" b="1" dirty="0"/>
            <a:t> </a:t>
          </a:r>
          <a:r>
            <a:rPr lang="my-MM" b="1" dirty="0"/>
            <a:t>ပြုကျင့် ခံရခြင်း</a:t>
          </a:r>
          <a:endParaRPr lang="en-GB" b="1" dirty="0"/>
        </a:p>
      </dgm:t>
    </dgm:pt>
    <dgm:pt modelId="{1E63E8FA-E70F-46C7-81D1-6C1B2AB2FF2D}" type="pres">
      <dgm:prSet presAssocID="{C341F4C8-025B-4946-99D1-79AA1130DC6D}" presName="Name0" presStyleCnt="0">
        <dgm:presLayoutVars>
          <dgm:chMax/>
          <dgm:chPref/>
          <dgm:dir/>
          <dgm:animLvl val="lvl"/>
        </dgm:presLayoutVars>
      </dgm:prSet>
      <dgm:spPr/>
    </dgm:pt>
    <dgm:pt modelId="{FB53842D-EFE2-443B-9495-82F53FB4FEC7}" type="pres">
      <dgm:prSet presAssocID="{BD3B09A8-85A3-47F1-9D53-BD159187D3A6}" presName="composite" presStyleCnt="0"/>
      <dgm:spPr/>
    </dgm:pt>
    <dgm:pt modelId="{989A4DAD-6A11-4C6E-8585-A9B6EF81C687}" type="pres">
      <dgm:prSet presAssocID="{BD3B09A8-85A3-47F1-9D53-BD159187D3A6}" presName="Parent1" presStyleLbl="node1" presStyleIdx="0" presStyleCnt="6">
        <dgm:presLayoutVars>
          <dgm:chMax val="1"/>
          <dgm:chPref val="1"/>
          <dgm:bulletEnabled val="1"/>
        </dgm:presLayoutVars>
      </dgm:prSet>
      <dgm:spPr/>
    </dgm:pt>
    <dgm:pt modelId="{64A0B802-B8C8-4B88-AE99-B292F67348A7}" type="pres">
      <dgm:prSet presAssocID="{BD3B09A8-85A3-47F1-9D53-BD159187D3A6}" presName="Childtext1" presStyleLbl="revTx" presStyleIdx="0" presStyleCnt="3">
        <dgm:presLayoutVars>
          <dgm:chMax val="0"/>
          <dgm:chPref val="0"/>
          <dgm:bulletEnabled val="1"/>
        </dgm:presLayoutVars>
      </dgm:prSet>
      <dgm:spPr/>
    </dgm:pt>
    <dgm:pt modelId="{4263187C-166B-42B8-8A13-2F8F12343026}" type="pres">
      <dgm:prSet presAssocID="{BD3B09A8-85A3-47F1-9D53-BD159187D3A6}" presName="BalanceSpacing" presStyleCnt="0"/>
      <dgm:spPr/>
    </dgm:pt>
    <dgm:pt modelId="{A2E655F1-6333-4577-9BF3-6AB12E648D96}" type="pres">
      <dgm:prSet presAssocID="{BD3B09A8-85A3-47F1-9D53-BD159187D3A6}" presName="BalanceSpacing1" presStyleCnt="0"/>
      <dgm:spPr/>
    </dgm:pt>
    <dgm:pt modelId="{752362BD-6E2B-455D-8DCA-837DC4E1F20B}" type="pres">
      <dgm:prSet presAssocID="{CA8E4F8F-B388-45AF-A55D-99CFF4B88720}" presName="Accent1Text" presStyleLbl="node1" presStyleIdx="1" presStyleCnt="6" custLinFactNeighborY="0"/>
      <dgm:spPr/>
    </dgm:pt>
    <dgm:pt modelId="{2B4A679E-0725-4B20-865E-AD3215969D59}" type="pres">
      <dgm:prSet presAssocID="{CA8E4F8F-B388-45AF-A55D-99CFF4B88720}" presName="spaceBetweenRectangles" presStyleCnt="0"/>
      <dgm:spPr/>
    </dgm:pt>
    <dgm:pt modelId="{079F2477-6C7E-457A-87B0-09D4A562AA56}" type="pres">
      <dgm:prSet presAssocID="{A91B3C4E-5BB5-4A6A-A42F-EA24567E8658}" presName="composite" presStyleCnt="0"/>
      <dgm:spPr/>
    </dgm:pt>
    <dgm:pt modelId="{EE156ED7-5C13-44B9-AAC6-92E1D3C04ABA}" type="pres">
      <dgm:prSet presAssocID="{A91B3C4E-5BB5-4A6A-A42F-EA24567E8658}" presName="Parent1" presStyleLbl="node1" presStyleIdx="2" presStyleCnt="6" custScaleX="103740">
        <dgm:presLayoutVars>
          <dgm:chMax val="1"/>
          <dgm:chPref val="1"/>
          <dgm:bulletEnabled val="1"/>
        </dgm:presLayoutVars>
      </dgm:prSet>
      <dgm:spPr/>
    </dgm:pt>
    <dgm:pt modelId="{9ED90C82-8A37-4504-8CB2-52007ED6B3AB}" type="pres">
      <dgm:prSet presAssocID="{A91B3C4E-5BB5-4A6A-A42F-EA24567E8658}" presName="Childtext1" presStyleLbl="revTx" presStyleIdx="1" presStyleCnt="3">
        <dgm:presLayoutVars>
          <dgm:chMax val="0"/>
          <dgm:chPref val="0"/>
          <dgm:bulletEnabled val="1"/>
        </dgm:presLayoutVars>
      </dgm:prSet>
      <dgm:spPr/>
    </dgm:pt>
    <dgm:pt modelId="{75FBC510-5D1A-44E1-9B49-41832F8B59D1}" type="pres">
      <dgm:prSet presAssocID="{A91B3C4E-5BB5-4A6A-A42F-EA24567E8658}" presName="BalanceSpacing" presStyleCnt="0"/>
      <dgm:spPr/>
    </dgm:pt>
    <dgm:pt modelId="{598A95FE-B60B-4CE2-8163-B4B99A3B29B7}" type="pres">
      <dgm:prSet presAssocID="{A91B3C4E-5BB5-4A6A-A42F-EA24567E8658}" presName="BalanceSpacing1" presStyleCnt="0"/>
      <dgm:spPr/>
    </dgm:pt>
    <dgm:pt modelId="{01D90AB7-2771-4D25-8C81-F99076A43140}" type="pres">
      <dgm:prSet presAssocID="{B4DA8188-1DAC-4DBB-9780-FCC8ED011F91}" presName="Accent1Text" presStyleLbl="node1" presStyleIdx="3" presStyleCnt="6" custScaleX="121650" custScaleY="108948" custLinFactNeighborX="11505" custLinFactNeighborY="-368"/>
      <dgm:spPr/>
    </dgm:pt>
    <dgm:pt modelId="{420181EF-0931-43A2-B253-A7A184F5E67B}" type="pres">
      <dgm:prSet presAssocID="{B4DA8188-1DAC-4DBB-9780-FCC8ED011F91}" presName="spaceBetweenRectangles" presStyleCnt="0"/>
      <dgm:spPr/>
    </dgm:pt>
    <dgm:pt modelId="{7EA5D328-9E55-4D66-A680-5025A01625EC}" type="pres">
      <dgm:prSet presAssocID="{372224E2-96D0-4006-B353-E270374D6E6B}" presName="composite" presStyleCnt="0"/>
      <dgm:spPr/>
    </dgm:pt>
    <dgm:pt modelId="{972ABF33-011E-4EB2-9D80-083B507EF005}" type="pres">
      <dgm:prSet presAssocID="{372224E2-96D0-4006-B353-E270374D6E6B}" presName="Parent1" presStyleLbl="node1" presStyleIdx="4" presStyleCnt="6" custScaleX="114887" custLinFactNeighborX="9356" custLinFactNeighborY="0">
        <dgm:presLayoutVars>
          <dgm:chMax val="1"/>
          <dgm:chPref val="1"/>
          <dgm:bulletEnabled val="1"/>
        </dgm:presLayoutVars>
      </dgm:prSet>
      <dgm:spPr/>
    </dgm:pt>
    <dgm:pt modelId="{3E207C42-085A-4D1E-879A-A115BE75B8A0}" type="pres">
      <dgm:prSet presAssocID="{372224E2-96D0-4006-B353-E270374D6E6B}" presName="Childtext1" presStyleLbl="revTx" presStyleIdx="2" presStyleCnt="3">
        <dgm:presLayoutVars>
          <dgm:chMax val="0"/>
          <dgm:chPref val="0"/>
          <dgm:bulletEnabled val="1"/>
        </dgm:presLayoutVars>
      </dgm:prSet>
      <dgm:spPr/>
    </dgm:pt>
    <dgm:pt modelId="{9CFC4297-E61A-41F0-AD6E-6305D9000B97}" type="pres">
      <dgm:prSet presAssocID="{372224E2-96D0-4006-B353-E270374D6E6B}" presName="BalanceSpacing" presStyleCnt="0"/>
      <dgm:spPr/>
    </dgm:pt>
    <dgm:pt modelId="{16282D37-C8E0-4758-9B7D-E4FAAD369C0E}" type="pres">
      <dgm:prSet presAssocID="{372224E2-96D0-4006-B353-E270374D6E6B}" presName="BalanceSpacing1" presStyleCnt="0"/>
      <dgm:spPr/>
    </dgm:pt>
    <dgm:pt modelId="{37B57D92-F244-4422-A830-63D0C3FCFFDF}" type="pres">
      <dgm:prSet presAssocID="{9E2C72F3-DEF7-4F76-BB5C-424522FAFC69}" presName="Accent1Text" presStyleLbl="node1" presStyleIdx="5" presStyleCnt="6" custScaleX="112409"/>
      <dgm:spPr/>
    </dgm:pt>
  </dgm:ptLst>
  <dgm:cxnLst>
    <dgm:cxn modelId="{C4634D04-6B4B-44C8-8E5B-9D1D05163F09}" type="presOf" srcId="{A91B3C4E-5BB5-4A6A-A42F-EA24567E8658}" destId="{EE156ED7-5C13-44B9-AAC6-92E1D3C04ABA}" srcOrd="0" destOrd="0" presId="urn:microsoft.com/office/officeart/2008/layout/AlternatingHexagons"/>
    <dgm:cxn modelId="{153E2C29-CA58-4E1C-90FF-85EAD1FAD853}" srcId="{C341F4C8-025B-4946-99D1-79AA1130DC6D}" destId="{BD3B09A8-85A3-47F1-9D53-BD159187D3A6}" srcOrd="0" destOrd="0" parTransId="{20F0AB70-3132-43E2-9F46-8D7A0373B495}" sibTransId="{CA8E4F8F-B388-45AF-A55D-99CFF4B88720}"/>
    <dgm:cxn modelId="{DE151A45-2480-4C5E-971D-99AE2D6C48CE}" type="presOf" srcId="{C341F4C8-025B-4946-99D1-79AA1130DC6D}" destId="{1E63E8FA-E70F-46C7-81D1-6C1B2AB2FF2D}" srcOrd="0" destOrd="0" presId="urn:microsoft.com/office/officeart/2008/layout/AlternatingHexagons"/>
    <dgm:cxn modelId="{5E32F351-631C-45ED-9330-1B5DA4BD5575}" type="presOf" srcId="{372224E2-96D0-4006-B353-E270374D6E6B}" destId="{972ABF33-011E-4EB2-9D80-083B507EF005}" srcOrd="0" destOrd="0" presId="urn:microsoft.com/office/officeart/2008/layout/AlternatingHexagons"/>
    <dgm:cxn modelId="{6ADC4359-4AB6-4765-9A95-8CCE4DCDE486}" srcId="{C341F4C8-025B-4946-99D1-79AA1130DC6D}" destId="{A91B3C4E-5BB5-4A6A-A42F-EA24567E8658}" srcOrd="1" destOrd="0" parTransId="{D4D85EE7-373C-4CC1-BBF1-121004E368F9}" sibTransId="{B4DA8188-1DAC-4DBB-9780-FCC8ED011F91}"/>
    <dgm:cxn modelId="{433CF0B7-92E7-4D8E-BDD2-333A8D4D0A79}" type="presOf" srcId="{9E2C72F3-DEF7-4F76-BB5C-424522FAFC69}" destId="{37B57D92-F244-4422-A830-63D0C3FCFFDF}" srcOrd="0" destOrd="0" presId="urn:microsoft.com/office/officeart/2008/layout/AlternatingHexagons"/>
    <dgm:cxn modelId="{0D937DC5-6B02-4F34-805E-428A428ED5F4}" type="presOf" srcId="{CA8E4F8F-B388-45AF-A55D-99CFF4B88720}" destId="{752362BD-6E2B-455D-8DCA-837DC4E1F20B}" srcOrd="0" destOrd="0" presId="urn:microsoft.com/office/officeart/2008/layout/AlternatingHexagons"/>
    <dgm:cxn modelId="{1B9806C6-6211-4B8F-91C8-7EDF8A958F96}" srcId="{C341F4C8-025B-4946-99D1-79AA1130DC6D}" destId="{372224E2-96D0-4006-B353-E270374D6E6B}" srcOrd="2" destOrd="0" parTransId="{F4BB41B3-7C76-4B19-AC3D-A5156D804AD7}" sibTransId="{9E2C72F3-DEF7-4F76-BB5C-424522FAFC69}"/>
    <dgm:cxn modelId="{EDC054CB-E3A0-44CE-A2B2-CFAAC3601C00}" type="presOf" srcId="{BD3B09A8-85A3-47F1-9D53-BD159187D3A6}" destId="{989A4DAD-6A11-4C6E-8585-A9B6EF81C687}" srcOrd="0" destOrd="0" presId="urn:microsoft.com/office/officeart/2008/layout/AlternatingHexagons"/>
    <dgm:cxn modelId="{EED0E1EC-2B91-42B4-A464-5FC4B466AE30}" type="presOf" srcId="{B4DA8188-1DAC-4DBB-9780-FCC8ED011F91}" destId="{01D90AB7-2771-4D25-8C81-F99076A43140}" srcOrd="0" destOrd="0" presId="urn:microsoft.com/office/officeart/2008/layout/AlternatingHexagons"/>
    <dgm:cxn modelId="{02170A84-8281-47AA-B60B-5DF6DA1C514C}" type="presParOf" srcId="{1E63E8FA-E70F-46C7-81D1-6C1B2AB2FF2D}" destId="{FB53842D-EFE2-443B-9495-82F53FB4FEC7}" srcOrd="0" destOrd="0" presId="urn:microsoft.com/office/officeart/2008/layout/AlternatingHexagons"/>
    <dgm:cxn modelId="{8013EF41-75AF-42A2-B51F-2BF8E2BA953D}" type="presParOf" srcId="{FB53842D-EFE2-443B-9495-82F53FB4FEC7}" destId="{989A4DAD-6A11-4C6E-8585-A9B6EF81C687}" srcOrd="0" destOrd="0" presId="urn:microsoft.com/office/officeart/2008/layout/AlternatingHexagons"/>
    <dgm:cxn modelId="{054FF720-4B9C-4769-ABA5-9DF7ABAF0487}" type="presParOf" srcId="{FB53842D-EFE2-443B-9495-82F53FB4FEC7}" destId="{64A0B802-B8C8-4B88-AE99-B292F67348A7}" srcOrd="1" destOrd="0" presId="urn:microsoft.com/office/officeart/2008/layout/AlternatingHexagons"/>
    <dgm:cxn modelId="{6C6C86F7-1B78-4BCE-9459-3550B7BB7C70}" type="presParOf" srcId="{FB53842D-EFE2-443B-9495-82F53FB4FEC7}" destId="{4263187C-166B-42B8-8A13-2F8F12343026}" srcOrd="2" destOrd="0" presId="urn:microsoft.com/office/officeart/2008/layout/AlternatingHexagons"/>
    <dgm:cxn modelId="{87F0198C-08F5-4A18-82FF-BD7B15BF48C5}" type="presParOf" srcId="{FB53842D-EFE2-443B-9495-82F53FB4FEC7}" destId="{A2E655F1-6333-4577-9BF3-6AB12E648D96}" srcOrd="3" destOrd="0" presId="urn:microsoft.com/office/officeart/2008/layout/AlternatingHexagons"/>
    <dgm:cxn modelId="{CC3D4124-84F4-49DA-B780-87E585F5BC3B}" type="presParOf" srcId="{FB53842D-EFE2-443B-9495-82F53FB4FEC7}" destId="{752362BD-6E2B-455D-8DCA-837DC4E1F20B}" srcOrd="4" destOrd="0" presId="urn:microsoft.com/office/officeart/2008/layout/AlternatingHexagons"/>
    <dgm:cxn modelId="{A27FE220-6DCB-4DA5-8164-FB3B3A946D77}" type="presParOf" srcId="{1E63E8FA-E70F-46C7-81D1-6C1B2AB2FF2D}" destId="{2B4A679E-0725-4B20-865E-AD3215969D59}" srcOrd="1" destOrd="0" presId="urn:microsoft.com/office/officeart/2008/layout/AlternatingHexagons"/>
    <dgm:cxn modelId="{50FDE35E-4C1D-41CF-AC9A-A4303C4ED073}" type="presParOf" srcId="{1E63E8FA-E70F-46C7-81D1-6C1B2AB2FF2D}" destId="{079F2477-6C7E-457A-87B0-09D4A562AA56}" srcOrd="2" destOrd="0" presId="urn:microsoft.com/office/officeart/2008/layout/AlternatingHexagons"/>
    <dgm:cxn modelId="{553AC123-7398-4A21-BB17-E72F1B8D1852}" type="presParOf" srcId="{079F2477-6C7E-457A-87B0-09D4A562AA56}" destId="{EE156ED7-5C13-44B9-AAC6-92E1D3C04ABA}" srcOrd="0" destOrd="0" presId="urn:microsoft.com/office/officeart/2008/layout/AlternatingHexagons"/>
    <dgm:cxn modelId="{95ED4CB9-DFDA-433C-BD1E-DA5A9D436815}" type="presParOf" srcId="{079F2477-6C7E-457A-87B0-09D4A562AA56}" destId="{9ED90C82-8A37-4504-8CB2-52007ED6B3AB}" srcOrd="1" destOrd="0" presId="urn:microsoft.com/office/officeart/2008/layout/AlternatingHexagons"/>
    <dgm:cxn modelId="{620E69A3-6A51-4DD1-B648-F02BE36B33D6}" type="presParOf" srcId="{079F2477-6C7E-457A-87B0-09D4A562AA56}" destId="{75FBC510-5D1A-44E1-9B49-41832F8B59D1}" srcOrd="2" destOrd="0" presId="urn:microsoft.com/office/officeart/2008/layout/AlternatingHexagons"/>
    <dgm:cxn modelId="{DF2888A2-4AA8-4B3E-B125-9438272D018D}" type="presParOf" srcId="{079F2477-6C7E-457A-87B0-09D4A562AA56}" destId="{598A95FE-B60B-4CE2-8163-B4B99A3B29B7}" srcOrd="3" destOrd="0" presId="urn:microsoft.com/office/officeart/2008/layout/AlternatingHexagons"/>
    <dgm:cxn modelId="{1DDFA9ED-E788-4543-9A38-28F550D9DECC}" type="presParOf" srcId="{079F2477-6C7E-457A-87B0-09D4A562AA56}" destId="{01D90AB7-2771-4D25-8C81-F99076A43140}" srcOrd="4" destOrd="0" presId="urn:microsoft.com/office/officeart/2008/layout/AlternatingHexagons"/>
    <dgm:cxn modelId="{FE64103F-A4DA-4741-87CA-68FDBD5F7F1E}" type="presParOf" srcId="{1E63E8FA-E70F-46C7-81D1-6C1B2AB2FF2D}" destId="{420181EF-0931-43A2-B253-A7A184F5E67B}" srcOrd="3" destOrd="0" presId="urn:microsoft.com/office/officeart/2008/layout/AlternatingHexagons"/>
    <dgm:cxn modelId="{9E1B6D08-D84B-4FDD-88C2-197F2C9BD5FE}" type="presParOf" srcId="{1E63E8FA-E70F-46C7-81D1-6C1B2AB2FF2D}" destId="{7EA5D328-9E55-4D66-A680-5025A01625EC}" srcOrd="4" destOrd="0" presId="urn:microsoft.com/office/officeart/2008/layout/AlternatingHexagons"/>
    <dgm:cxn modelId="{926C7C04-46BB-4071-8428-14A5C059BFAB}" type="presParOf" srcId="{7EA5D328-9E55-4D66-A680-5025A01625EC}" destId="{972ABF33-011E-4EB2-9D80-083B507EF005}" srcOrd="0" destOrd="0" presId="urn:microsoft.com/office/officeart/2008/layout/AlternatingHexagons"/>
    <dgm:cxn modelId="{58706235-88FC-4D5A-A7F2-CF5E31F044A2}" type="presParOf" srcId="{7EA5D328-9E55-4D66-A680-5025A01625EC}" destId="{3E207C42-085A-4D1E-879A-A115BE75B8A0}" srcOrd="1" destOrd="0" presId="urn:microsoft.com/office/officeart/2008/layout/AlternatingHexagons"/>
    <dgm:cxn modelId="{B3915BAC-D627-4207-8316-A3757487767A}" type="presParOf" srcId="{7EA5D328-9E55-4D66-A680-5025A01625EC}" destId="{9CFC4297-E61A-41F0-AD6E-6305D9000B97}" srcOrd="2" destOrd="0" presId="urn:microsoft.com/office/officeart/2008/layout/AlternatingHexagons"/>
    <dgm:cxn modelId="{B55A86CC-F6ED-44C6-ABCD-245914C8053A}" type="presParOf" srcId="{7EA5D328-9E55-4D66-A680-5025A01625EC}" destId="{16282D37-C8E0-4758-9B7D-E4FAAD369C0E}" srcOrd="3" destOrd="0" presId="urn:microsoft.com/office/officeart/2008/layout/AlternatingHexagons"/>
    <dgm:cxn modelId="{2F82C27D-5BCF-4CE8-B315-036AC9E79B8B}" type="presParOf" srcId="{7EA5D328-9E55-4D66-A680-5025A01625EC}" destId="{37B57D92-F244-4422-A830-63D0C3FCFFDF}"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EE4614-8AE1-42E9-8D2C-E5736C37575F}"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GB"/>
        </a:p>
      </dgm:t>
    </dgm:pt>
    <dgm:pt modelId="{621B46B0-EDD0-442F-8A3B-6650757BC1FC}">
      <dgm:prSet phldrT="[Text]"/>
      <dgm:spPr/>
      <dgm:t>
        <a:bodyPr/>
        <a:lstStyle/>
        <a:p>
          <a:r>
            <a:rPr lang="my-MM" b="1" dirty="0">
              <a:solidFill>
                <a:schemeClr val="bg1"/>
              </a:solidFill>
            </a:rPr>
            <a:t>အရက်နှင့် မူးယစ်ဆေးဝါး သုံးစွဲခြင်း</a:t>
          </a:r>
          <a:endParaRPr lang="en-GB" b="1" dirty="0">
            <a:solidFill>
              <a:schemeClr val="bg1"/>
            </a:solidFill>
          </a:endParaRPr>
        </a:p>
      </dgm:t>
    </dgm:pt>
    <dgm:pt modelId="{920C64DE-4D72-4DE6-8C91-0CBD777A197D}" type="parTrans" cxnId="{96DA5DE3-7CA3-4E00-AB5B-66B455617CD0}">
      <dgm:prSet/>
      <dgm:spPr/>
      <dgm:t>
        <a:bodyPr/>
        <a:lstStyle/>
        <a:p>
          <a:endParaRPr lang="en-GB"/>
        </a:p>
      </dgm:t>
    </dgm:pt>
    <dgm:pt modelId="{5DC70DF3-1C58-47F9-9153-001D99DC2FDC}" type="sibTrans" cxnId="{96DA5DE3-7CA3-4E00-AB5B-66B455617CD0}">
      <dgm:prSet/>
      <dgm:spPr/>
      <dgm:t>
        <a:bodyPr/>
        <a:lstStyle/>
        <a:p>
          <a:endParaRPr lang="en-GB"/>
        </a:p>
      </dgm:t>
    </dgm:pt>
    <dgm:pt modelId="{87DA0C0E-DBD5-4C4B-A353-BBE6665A80FD}">
      <dgm:prSet phldrT="[Text]"/>
      <dgm:spPr/>
      <dgm:t>
        <a:bodyPr/>
        <a:lstStyle/>
        <a:p>
          <a:r>
            <a:rPr lang="my-MM" b="1" dirty="0">
              <a:solidFill>
                <a:schemeClr val="bg1"/>
              </a:solidFill>
            </a:rPr>
            <a:t>ဆင်းရဲခြင်း</a:t>
          </a:r>
          <a:endParaRPr lang="en-GB" b="1" dirty="0">
            <a:solidFill>
              <a:schemeClr val="bg1"/>
            </a:solidFill>
          </a:endParaRPr>
        </a:p>
      </dgm:t>
    </dgm:pt>
    <dgm:pt modelId="{4915AE98-2B20-4FED-A712-7143C5D7BD09}" type="parTrans" cxnId="{642DFD2B-14EA-4AA6-AD63-AB999344C5DD}">
      <dgm:prSet/>
      <dgm:spPr/>
      <dgm:t>
        <a:bodyPr/>
        <a:lstStyle/>
        <a:p>
          <a:endParaRPr lang="en-GB"/>
        </a:p>
      </dgm:t>
    </dgm:pt>
    <dgm:pt modelId="{49FE5A5C-58C3-41D1-A504-12B0BD04913A}" type="sibTrans" cxnId="{642DFD2B-14EA-4AA6-AD63-AB999344C5DD}">
      <dgm:prSet/>
      <dgm:spPr/>
      <dgm:t>
        <a:bodyPr/>
        <a:lstStyle/>
        <a:p>
          <a:endParaRPr lang="en-GB"/>
        </a:p>
      </dgm:t>
    </dgm:pt>
    <dgm:pt modelId="{3A466367-E8B1-453F-8164-E4BDC7C45D88}">
      <dgm:prSet phldrT="[Text]"/>
      <dgm:spPr/>
      <dgm:t>
        <a:bodyPr/>
        <a:lstStyle/>
        <a:p>
          <a:r>
            <a:rPr lang="my-MM" b="1" dirty="0">
              <a:solidFill>
                <a:schemeClr val="bg1"/>
              </a:solidFill>
            </a:rPr>
            <a:t>မိရိုးဖလာ လူ့အဖွဲ့အစည်းနှင့် မိသားစု ထောက်ပံ့မှု စနစ်ပြိုပျက်ခြင်း</a:t>
          </a:r>
          <a:endParaRPr lang="en-GB" b="1" dirty="0">
            <a:solidFill>
              <a:schemeClr val="bg1"/>
            </a:solidFill>
          </a:endParaRPr>
        </a:p>
      </dgm:t>
    </dgm:pt>
    <dgm:pt modelId="{499642F0-7390-4C2F-AA4B-D516523DF1AA}" type="parTrans" cxnId="{0D0AA7F3-7C13-45D5-9150-5303FD986D87}">
      <dgm:prSet/>
      <dgm:spPr/>
      <dgm:t>
        <a:bodyPr/>
        <a:lstStyle/>
        <a:p>
          <a:endParaRPr lang="en-GB"/>
        </a:p>
      </dgm:t>
    </dgm:pt>
    <dgm:pt modelId="{5B0C9DA3-5897-4041-A016-E7599F14B3E6}" type="sibTrans" cxnId="{0D0AA7F3-7C13-45D5-9150-5303FD986D87}">
      <dgm:prSet/>
      <dgm:spPr/>
      <dgm:t>
        <a:bodyPr/>
        <a:lstStyle/>
        <a:p>
          <a:endParaRPr lang="en-GB"/>
        </a:p>
      </dgm:t>
    </dgm:pt>
    <dgm:pt modelId="{12EB64EC-0531-40D1-B072-6AE2588CA3F8}">
      <dgm:prSet phldrT="[Text]"/>
      <dgm:spPr/>
      <dgm:t>
        <a:bodyPr/>
        <a:lstStyle/>
        <a:p>
          <a:r>
            <a:rPr lang="my-MM" b="1" dirty="0">
              <a:solidFill>
                <a:schemeClr val="bg1"/>
              </a:solidFill>
            </a:rPr>
            <a:t>ဘာသာရေး၊ ယဉ်ကျေးမှုနှင့် / သို့မဟုတ် မိသားစုယုံကြည်ချက်နှင့် အလေ့အကျင့်များ</a:t>
          </a:r>
          <a:endParaRPr lang="en-GB" b="1" dirty="0">
            <a:solidFill>
              <a:schemeClr val="bg1"/>
            </a:solidFill>
          </a:endParaRPr>
        </a:p>
      </dgm:t>
    </dgm:pt>
    <dgm:pt modelId="{0221B431-13C3-4A33-BAB0-19CD87C48FDE}" type="parTrans" cxnId="{64239673-6E15-4F11-B804-35276577EE65}">
      <dgm:prSet/>
      <dgm:spPr/>
      <dgm:t>
        <a:bodyPr/>
        <a:lstStyle/>
        <a:p>
          <a:endParaRPr lang="en-GB"/>
        </a:p>
      </dgm:t>
    </dgm:pt>
    <dgm:pt modelId="{C3BF1FF6-4273-4892-B6E0-31FBF9269F8B}" type="sibTrans" cxnId="{64239673-6E15-4F11-B804-35276577EE65}">
      <dgm:prSet/>
      <dgm:spPr/>
      <dgm:t>
        <a:bodyPr/>
        <a:lstStyle/>
        <a:p>
          <a:endParaRPr lang="en-GB"/>
        </a:p>
      </dgm:t>
    </dgm:pt>
    <dgm:pt modelId="{5C3997CD-23E1-4996-9091-C7E123E81159}">
      <dgm:prSet phldrT="[Text]"/>
      <dgm:spPr/>
      <dgm:t>
        <a:bodyPr/>
        <a:lstStyle/>
        <a:p>
          <a:r>
            <a:rPr lang="my-MM" b="1" dirty="0">
              <a:solidFill>
                <a:schemeClr val="bg1"/>
              </a:solidFill>
            </a:rPr>
            <a:t>ရဲတပ်ဖွဲ့၏ အကာ</a:t>
          </a:r>
          <a:r>
            <a:rPr lang="en-US" b="1" dirty="0">
              <a:solidFill>
                <a:schemeClr val="bg1"/>
              </a:solidFill>
            </a:rPr>
            <a:t>အ</a:t>
          </a:r>
          <a:r>
            <a:rPr lang="my-MM" b="1" dirty="0">
              <a:solidFill>
                <a:schemeClr val="bg1"/>
              </a:solidFill>
            </a:rPr>
            <a:t>ကွယ် အားနည်းခြင်း၊ ၊ </a:t>
          </a:r>
          <a:r>
            <a:rPr lang="en-US" b="1" dirty="0">
              <a:solidFill>
                <a:schemeClr val="bg1"/>
              </a:solidFill>
            </a:rPr>
            <a:t>GBV</a:t>
          </a:r>
          <a:r>
            <a:rPr lang="my-MM" b="1" dirty="0">
              <a:solidFill>
                <a:schemeClr val="bg1"/>
              </a:solidFill>
            </a:rPr>
            <a:t> ကို ကာကွယ်ပေးသော ဥပဒေများ  မရှိခြင်း</a:t>
          </a:r>
          <a:endParaRPr lang="en-GB" b="1" dirty="0">
            <a:solidFill>
              <a:schemeClr val="bg1"/>
            </a:solidFill>
          </a:endParaRPr>
        </a:p>
      </dgm:t>
    </dgm:pt>
    <dgm:pt modelId="{F92B2781-E126-49AA-9F34-C3D7662748BB}" type="parTrans" cxnId="{C9A5452D-CF3C-44CA-88E5-E329B823FAD5}">
      <dgm:prSet/>
      <dgm:spPr/>
      <dgm:t>
        <a:bodyPr/>
        <a:lstStyle/>
        <a:p>
          <a:endParaRPr lang="en-GB"/>
        </a:p>
      </dgm:t>
    </dgm:pt>
    <dgm:pt modelId="{63C3E656-7398-4177-94F2-DBC6DED4AA49}" type="sibTrans" cxnId="{C9A5452D-CF3C-44CA-88E5-E329B823FAD5}">
      <dgm:prSet/>
      <dgm:spPr/>
      <dgm:t>
        <a:bodyPr/>
        <a:lstStyle/>
        <a:p>
          <a:endParaRPr lang="en-GB"/>
        </a:p>
      </dgm:t>
    </dgm:pt>
    <dgm:pt modelId="{2189F8A9-CC81-45EC-A60E-518797D4ED27}">
      <dgm:prSet/>
      <dgm:spPr/>
      <dgm:t>
        <a:bodyPr/>
        <a:lstStyle/>
        <a:p>
          <a:r>
            <a:rPr lang="my-MM" b="1" dirty="0">
              <a:solidFill>
                <a:schemeClr val="bg1"/>
              </a:solidFill>
            </a:rPr>
            <a:t>စားနပ်ရိက္ခာ၊ လောင်စာဆီ နှင့် ဝင်ငွေရရှိမှုများ</a:t>
          </a:r>
          <a:endParaRPr lang="en-GB" b="1" dirty="0">
            <a:solidFill>
              <a:schemeClr val="bg1"/>
            </a:solidFill>
          </a:endParaRPr>
        </a:p>
      </dgm:t>
    </dgm:pt>
    <dgm:pt modelId="{0833BAF8-FC31-4DC4-9F59-C83F5B6312B5}" type="parTrans" cxnId="{F27D8EB0-3B5A-4097-8824-41CD3297B672}">
      <dgm:prSet/>
      <dgm:spPr/>
      <dgm:t>
        <a:bodyPr/>
        <a:lstStyle/>
        <a:p>
          <a:endParaRPr lang="en-GB"/>
        </a:p>
      </dgm:t>
    </dgm:pt>
    <dgm:pt modelId="{FAC99AF0-88F8-4E0A-A71C-DD5F488A3337}" type="sibTrans" cxnId="{F27D8EB0-3B5A-4097-8824-41CD3297B672}">
      <dgm:prSet/>
      <dgm:spPr/>
      <dgm:t>
        <a:bodyPr/>
        <a:lstStyle/>
        <a:p>
          <a:endParaRPr lang="en-GB"/>
        </a:p>
      </dgm:t>
    </dgm:pt>
    <dgm:pt modelId="{C1C8D8B8-D48D-4785-8C8A-9D88AFE6AE05}">
      <dgm:prSet/>
      <dgm:spPr/>
      <dgm:t>
        <a:bodyPr/>
        <a:lstStyle/>
        <a:p>
          <a:r>
            <a:rPr lang="my-MM" b="1" dirty="0">
              <a:solidFill>
                <a:schemeClr val="bg1"/>
              </a:solidFill>
            </a:rPr>
            <a:t>ပဋိပက္ခ</a:t>
          </a:r>
          <a:endParaRPr lang="en-GB" b="1" dirty="0">
            <a:solidFill>
              <a:schemeClr val="bg1"/>
            </a:solidFill>
          </a:endParaRPr>
        </a:p>
      </dgm:t>
    </dgm:pt>
    <dgm:pt modelId="{6D2A3229-3C27-4471-9B8B-DD90DB4C8DBD}" type="parTrans" cxnId="{024014F7-151F-4D86-AE72-3C8B1EDA26B8}">
      <dgm:prSet/>
      <dgm:spPr/>
      <dgm:t>
        <a:bodyPr/>
        <a:lstStyle/>
        <a:p>
          <a:endParaRPr lang="en-GB"/>
        </a:p>
      </dgm:t>
    </dgm:pt>
    <dgm:pt modelId="{D724576D-5BC5-425A-8BD2-DEEAE6C4E326}" type="sibTrans" cxnId="{024014F7-151F-4D86-AE72-3C8B1EDA26B8}">
      <dgm:prSet/>
      <dgm:spPr/>
      <dgm:t>
        <a:bodyPr/>
        <a:lstStyle/>
        <a:p>
          <a:endParaRPr lang="en-GB"/>
        </a:p>
      </dgm:t>
    </dgm:pt>
    <dgm:pt modelId="{25CFD54D-8480-4C3E-BB20-99F890AA29D7}">
      <dgm:prSet/>
      <dgm:spPr/>
      <dgm:t>
        <a:bodyPr/>
        <a:lstStyle/>
        <a:p>
          <a:r>
            <a:rPr lang="my-MM" b="1" dirty="0">
              <a:solidFill>
                <a:schemeClr val="bg1"/>
              </a:solidFill>
            </a:rPr>
            <a:t>ပျင်းရိခြင်း၊ ဝန်ဆောင်မှုများ၊ လှုပ်ရှားမှုများ သို့မဟုတ် အစီအစဉ်များ မရှိခြင်း</a:t>
          </a:r>
          <a:endParaRPr lang="en-GB" b="1" dirty="0">
            <a:solidFill>
              <a:schemeClr val="bg1"/>
            </a:solidFill>
          </a:endParaRPr>
        </a:p>
      </dgm:t>
    </dgm:pt>
    <dgm:pt modelId="{AB01B1E0-6819-4EA6-9DAF-0EA85DA4EE06}" type="parTrans" cxnId="{CEA95D80-3996-4205-90C4-044DEC7FE499}">
      <dgm:prSet/>
      <dgm:spPr/>
      <dgm:t>
        <a:bodyPr/>
        <a:lstStyle/>
        <a:p>
          <a:endParaRPr lang="en-GB"/>
        </a:p>
      </dgm:t>
    </dgm:pt>
    <dgm:pt modelId="{D9C5D1F7-1070-4F8B-AED7-F634B5BA1137}" type="sibTrans" cxnId="{CEA95D80-3996-4205-90C4-044DEC7FE499}">
      <dgm:prSet/>
      <dgm:spPr/>
      <dgm:t>
        <a:bodyPr/>
        <a:lstStyle/>
        <a:p>
          <a:endParaRPr lang="en-GB"/>
        </a:p>
      </dgm:t>
    </dgm:pt>
    <dgm:pt modelId="{A6530E80-CFFC-42A8-B274-B8BA236F9BC6}">
      <dgm:prSet/>
      <dgm:spPr/>
      <dgm:t>
        <a:bodyPr/>
        <a:lstStyle/>
        <a:p>
          <a:r>
            <a:rPr lang="my-MM" b="1" dirty="0">
              <a:solidFill>
                <a:schemeClr val="bg1"/>
              </a:solidFill>
            </a:rPr>
            <a:t>လွတ်ငြိမ်းချမ်းသာခွင့်</a:t>
          </a:r>
          <a:endParaRPr lang="en-GB" b="1" dirty="0">
            <a:solidFill>
              <a:schemeClr val="bg1"/>
            </a:solidFill>
          </a:endParaRPr>
        </a:p>
      </dgm:t>
    </dgm:pt>
    <dgm:pt modelId="{638B0923-F3E5-49B0-9C49-93683B71ADFC}" type="parTrans" cxnId="{362F6C27-D982-4FFD-A5C5-7EDCDBDA7E55}">
      <dgm:prSet/>
      <dgm:spPr/>
      <dgm:t>
        <a:bodyPr/>
        <a:lstStyle/>
        <a:p>
          <a:endParaRPr lang="en-GB"/>
        </a:p>
      </dgm:t>
    </dgm:pt>
    <dgm:pt modelId="{69131845-8342-4C06-AB8C-DB117747C5E7}" type="sibTrans" cxnId="{362F6C27-D982-4FFD-A5C5-7EDCDBDA7E55}">
      <dgm:prSet/>
      <dgm:spPr/>
      <dgm:t>
        <a:bodyPr/>
        <a:lstStyle/>
        <a:p>
          <a:endParaRPr lang="en-GB"/>
        </a:p>
      </dgm:t>
    </dgm:pt>
    <dgm:pt modelId="{E45E81D9-99C8-4825-95EA-49EFFF1D2B95}">
      <dgm:prSet/>
      <dgm:spPr/>
      <dgm:t>
        <a:bodyPr/>
        <a:lstStyle/>
        <a:p>
          <a:r>
            <a:rPr lang="my-MM" b="1" dirty="0">
              <a:solidFill>
                <a:schemeClr val="bg1"/>
              </a:solidFill>
            </a:rPr>
            <a:t>မိသားစုနှင့် လူမှု့အသိုင်းအဝိုင်းတွင် အမျိုးသား အာဏာ/ အခန်းကဏ္ဍ </a:t>
          </a:r>
          <a:r>
            <a:rPr lang="en-US" b="1" dirty="0" err="1">
              <a:solidFill>
                <a:schemeClr val="bg1"/>
              </a:solidFill>
            </a:rPr>
            <a:t>မရှိ</a:t>
          </a:r>
          <a:r>
            <a:rPr lang="my-MM" b="1" dirty="0">
              <a:solidFill>
                <a:schemeClr val="bg1"/>
              </a:solidFill>
            </a:rPr>
            <a:t>ခြင်း</a:t>
          </a:r>
          <a:endParaRPr lang="en-GB" b="1" dirty="0">
            <a:solidFill>
              <a:schemeClr val="bg1"/>
            </a:solidFill>
          </a:endParaRPr>
        </a:p>
      </dgm:t>
    </dgm:pt>
    <dgm:pt modelId="{118951DD-BCE0-4017-8D43-58775C7F380E}" type="parTrans" cxnId="{4347F399-9BCF-4082-AD1D-65AA474EC055}">
      <dgm:prSet/>
      <dgm:spPr/>
      <dgm:t>
        <a:bodyPr/>
        <a:lstStyle/>
        <a:p>
          <a:endParaRPr lang="en-GB"/>
        </a:p>
      </dgm:t>
    </dgm:pt>
    <dgm:pt modelId="{F8A9716E-009E-4A0C-B1B1-66D1517B40BB}" type="sibTrans" cxnId="{4347F399-9BCF-4082-AD1D-65AA474EC055}">
      <dgm:prSet/>
      <dgm:spPr/>
      <dgm:t>
        <a:bodyPr/>
        <a:lstStyle/>
        <a:p>
          <a:endParaRPr lang="en-GB"/>
        </a:p>
      </dgm:t>
    </dgm:pt>
    <dgm:pt modelId="{F608020A-A634-497D-877F-0344552FA882}">
      <dgm:prSet/>
      <dgm:spPr/>
      <dgm:t>
        <a:bodyPr/>
        <a:lstStyle/>
        <a:p>
          <a:r>
            <a:rPr lang="my-MM" b="1" dirty="0">
              <a:solidFill>
                <a:schemeClr val="bg1"/>
              </a:solidFill>
            </a:rPr>
            <a:t>အမျိုးသားများ အနေနှင့် အာဏာအခိုင်အမာ ရယူလိုခြင်း</a:t>
          </a:r>
          <a:endParaRPr lang="en-GB" b="1" dirty="0">
            <a:solidFill>
              <a:schemeClr val="bg1"/>
            </a:solidFill>
          </a:endParaRPr>
        </a:p>
      </dgm:t>
    </dgm:pt>
    <dgm:pt modelId="{9B6C07C7-40A5-4032-B649-D07303EA6092}" type="parTrans" cxnId="{8CB820F0-96C2-4507-AE50-C3DB5126B2BB}">
      <dgm:prSet/>
      <dgm:spPr/>
      <dgm:t>
        <a:bodyPr/>
        <a:lstStyle/>
        <a:p>
          <a:endParaRPr lang="en-GB"/>
        </a:p>
      </dgm:t>
    </dgm:pt>
    <dgm:pt modelId="{6D06FF35-7AC3-4F2C-A92A-D64A475A295C}" type="sibTrans" cxnId="{8CB820F0-96C2-4507-AE50-C3DB5126B2BB}">
      <dgm:prSet/>
      <dgm:spPr/>
      <dgm:t>
        <a:bodyPr/>
        <a:lstStyle/>
        <a:p>
          <a:endParaRPr lang="en-GB"/>
        </a:p>
      </dgm:t>
    </dgm:pt>
    <dgm:pt modelId="{5F2F8E2F-49A5-49D7-A2A0-B00F5D7A0116}">
      <dgm:prSet/>
      <dgm:spPr/>
      <dgm:t>
        <a:bodyPr/>
        <a:lstStyle/>
        <a:p>
          <a:r>
            <a:rPr lang="my-MM" b="1" dirty="0">
              <a:solidFill>
                <a:schemeClr val="bg1"/>
              </a:solidFill>
            </a:rPr>
            <a:t>လက်တုံ့ပြန်ခြင်း</a:t>
          </a:r>
          <a:endParaRPr lang="en-GB" b="1" dirty="0">
            <a:solidFill>
              <a:schemeClr val="bg1"/>
            </a:solidFill>
          </a:endParaRPr>
        </a:p>
      </dgm:t>
    </dgm:pt>
    <dgm:pt modelId="{91B1E025-8D50-44B6-AC5D-A8B7543F1F11}" type="parTrans" cxnId="{CFE3A258-FDFC-4A4C-A079-9E426532B49F}">
      <dgm:prSet/>
      <dgm:spPr/>
      <dgm:t>
        <a:bodyPr/>
        <a:lstStyle/>
        <a:p>
          <a:endParaRPr lang="en-GB"/>
        </a:p>
      </dgm:t>
    </dgm:pt>
    <dgm:pt modelId="{57178F83-3F48-4471-B467-6AA8DFBA1453}" type="sibTrans" cxnId="{CFE3A258-FDFC-4A4C-A079-9E426532B49F}">
      <dgm:prSet/>
      <dgm:spPr/>
      <dgm:t>
        <a:bodyPr/>
        <a:lstStyle/>
        <a:p>
          <a:endParaRPr lang="en-GB"/>
        </a:p>
      </dgm:t>
    </dgm:pt>
    <dgm:pt modelId="{8C291217-B20E-43EF-9A9A-39795F721F9C}">
      <dgm:prSet/>
      <dgm:spPr/>
      <dgm:t>
        <a:bodyPr/>
        <a:lstStyle/>
        <a:p>
          <a:r>
            <a:rPr lang="my-MM" b="1" dirty="0">
              <a:solidFill>
                <a:schemeClr val="bg1"/>
              </a:solidFill>
            </a:rPr>
            <a:t>စစ်လက်နက် ကိရိယာ/ ဗျူဟာ</a:t>
          </a:r>
          <a:endParaRPr lang="en-GB" b="1" dirty="0">
            <a:solidFill>
              <a:schemeClr val="bg1"/>
            </a:solidFill>
          </a:endParaRPr>
        </a:p>
      </dgm:t>
    </dgm:pt>
    <dgm:pt modelId="{C22D3C98-8CF0-4307-9762-409AAD2F23E1}" type="parTrans" cxnId="{3BE51313-D5FA-4D4F-AE55-E3BB1DD6ADA3}">
      <dgm:prSet/>
      <dgm:spPr/>
      <dgm:t>
        <a:bodyPr/>
        <a:lstStyle/>
        <a:p>
          <a:endParaRPr lang="en-GB"/>
        </a:p>
      </dgm:t>
    </dgm:pt>
    <dgm:pt modelId="{FB055FE9-5E24-4EEF-A2C5-0826F0AA757B}" type="sibTrans" cxnId="{3BE51313-D5FA-4D4F-AE55-E3BB1DD6ADA3}">
      <dgm:prSet/>
      <dgm:spPr/>
      <dgm:t>
        <a:bodyPr/>
        <a:lstStyle/>
        <a:p>
          <a:endParaRPr lang="en-GB"/>
        </a:p>
      </dgm:t>
    </dgm:pt>
    <dgm:pt modelId="{86A09B3C-E460-47C6-AF0E-FDEB87F8CB68}">
      <dgm:prSet/>
      <dgm:spPr/>
      <dgm:t>
        <a:bodyPr/>
        <a:lstStyle/>
        <a:p>
          <a:r>
            <a:rPr lang="en-US" b="1" dirty="0" err="1">
              <a:solidFill>
                <a:schemeClr val="bg1"/>
              </a:solidFill>
            </a:rPr>
            <a:t>အသိ</a:t>
          </a:r>
          <a:r>
            <a:rPr lang="my-MM" b="1" dirty="0">
              <a:solidFill>
                <a:schemeClr val="bg1"/>
              </a:solidFill>
            </a:rPr>
            <a:t>ပညာ</a:t>
          </a:r>
          <a:r>
            <a:rPr lang="en-US" b="1" dirty="0" err="1">
              <a:solidFill>
                <a:schemeClr val="bg1"/>
              </a:solidFill>
            </a:rPr>
            <a:t>မရှိ</a:t>
          </a:r>
          <a:r>
            <a:rPr lang="my-MM" b="1" dirty="0">
              <a:solidFill>
                <a:schemeClr val="bg1"/>
              </a:solidFill>
            </a:rPr>
            <a:t>ခြင်း</a:t>
          </a:r>
          <a:endParaRPr lang="en-GB" b="1" dirty="0">
            <a:solidFill>
              <a:schemeClr val="bg1"/>
            </a:solidFill>
          </a:endParaRPr>
        </a:p>
      </dgm:t>
    </dgm:pt>
    <dgm:pt modelId="{306E76BC-5B75-4F39-B0F9-06C9E0E46B1F}" type="parTrans" cxnId="{85311D5A-51DE-4869-9422-EEC4BFE37650}">
      <dgm:prSet/>
      <dgm:spPr/>
      <dgm:t>
        <a:bodyPr/>
        <a:lstStyle/>
        <a:p>
          <a:endParaRPr lang="en-GB"/>
        </a:p>
      </dgm:t>
    </dgm:pt>
    <dgm:pt modelId="{BF2DD4DE-F530-4DE1-B1E1-DFCB807A46F8}" type="sibTrans" cxnId="{85311D5A-51DE-4869-9422-EEC4BFE37650}">
      <dgm:prSet/>
      <dgm:spPr/>
      <dgm:t>
        <a:bodyPr/>
        <a:lstStyle/>
        <a:p>
          <a:endParaRPr lang="en-GB"/>
        </a:p>
      </dgm:t>
    </dgm:pt>
    <dgm:pt modelId="{B2219C08-230B-4922-8CE6-7AFAC7471197}">
      <dgm:prSet/>
      <dgm:spPr/>
      <dgm:t>
        <a:bodyPr/>
        <a:lstStyle/>
        <a:p>
          <a:r>
            <a:rPr lang="my-MM" b="1" dirty="0">
              <a:solidFill>
                <a:schemeClr val="bg1"/>
              </a:solidFill>
            </a:rPr>
            <a:t>ခေါင်းဆောင်မှုပိုင်းတွင် အမျ</a:t>
          </a:r>
          <a:r>
            <a:rPr lang="en-US" b="1" dirty="0" err="1">
              <a:solidFill>
                <a:schemeClr val="bg1"/>
              </a:solidFill>
            </a:rPr>
            <a:t>ိုး</a:t>
          </a:r>
          <a:r>
            <a:rPr lang="my-MM" b="1" dirty="0">
              <a:solidFill>
                <a:schemeClr val="bg1"/>
              </a:solidFill>
            </a:rPr>
            <a:t>သားအများစု ဖြစ်နေခြင်း</a:t>
          </a:r>
          <a:endParaRPr lang="en-GB" b="1" dirty="0">
            <a:solidFill>
              <a:schemeClr val="bg1"/>
            </a:solidFill>
          </a:endParaRPr>
        </a:p>
      </dgm:t>
    </dgm:pt>
    <dgm:pt modelId="{0E219165-4CE9-40BD-96ED-6579E5919A21}" type="parTrans" cxnId="{C4385B35-F8EC-4FAB-9CCF-A1F6AE594EDC}">
      <dgm:prSet/>
      <dgm:spPr/>
      <dgm:t>
        <a:bodyPr/>
        <a:lstStyle/>
        <a:p>
          <a:endParaRPr lang="en-GB"/>
        </a:p>
      </dgm:t>
    </dgm:pt>
    <dgm:pt modelId="{BCF58D43-8B2F-4FC3-AB45-0B561001C483}" type="sibTrans" cxnId="{C4385B35-F8EC-4FAB-9CCF-A1F6AE594EDC}">
      <dgm:prSet/>
      <dgm:spPr/>
      <dgm:t>
        <a:bodyPr/>
        <a:lstStyle/>
        <a:p>
          <a:endParaRPr lang="en-GB"/>
        </a:p>
      </dgm:t>
    </dgm:pt>
    <dgm:pt modelId="{6301D7AC-FC5B-4C3A-B223-31434713E9CE}">
      <dgm:prSet/>
      <dgm:spPr/>
      <dgm:t>
        <a:bodyPr/>
        <a:lstStyle/>
        <a:p>
          <a:r>
            <a:rPr lang="my-MM" b="1" dirty="0">
              <a:solidFill>
                <a:schemeClr val="bg1"/>
              </a:solidFill>
            </a:rPr>
            <a:t>လူမှု့ဖွဲ့စည်းပုံများ ပြိုပျက်ခြင်း</a:t>
          </a:r>
          <a:endParaRPr lang="en-US" b="1" dirty="0">
            <a:solidFill>
              <a:schemeClr val="bg1"/>
            </a:solidFill>
          </a:endParaRPr>
        </a:p>
      </dgm:t>
    </dgm:pt>
    <dgm:pt modelId="{98CABA28-0452-46E2-97CD-E26CD262CC01}" type="parTrans" cxnId="{7DC705D2-9195-4D9D-8F38-34354F37C710}">
      <dgm:prSet/>
      <dgm:spPr/>
      <dgm:t>
        <a:bodyPr/>
        <a:lstStyle/>
        <a:p>
          <a:endParaRPr lang="en-US"/>
        </a:p>
      </dgm:t>
    </dgm:pt>
    <dgm:pt modelId="{256115A9-D00E-49CC-80C6-BE614709BCDC}" type="sibTrans" cxnId="{7DC705D2-9195-4D9D-8F38-34354F37C710}">
      <dgm:prSet/>
      <dgm:spPr/>
      <dgm:t>
        <a:bodyPr/>
        <a:lstStyle/>
        <a:p>
          <a:endParaRPr lang="en-US"/>
        </a:p>
      </dgm:t>
    </dgm:pt>
    <dgm:pt modelId="{DD70505C-824C-4B5D-919B-A695C93C7D0C}" type="pres">
      <dgm:prSet presAssocID="{24EE4614-8AE1-42E9-8D2C-E5736C37575F}" presName="diagram" presStyleCnt="0">
        <dgm:presLayoutVars>
          <dgm:dir/>
          <dgm:resizeHandles val="exact"/>
        </dgm:presLayoutVars>
      </dgm:prSet>
      <dgm:spPr/>
    </dgm:pt>
    <dgm:pt modelId="{5430A731-90B3-48F2-9D8E-F33949302729}" type="pres">
      <dgm:prSet presAssocID="{6301D7AC-FC5B-4C3A-B223-31434713E9CE}" presName="node" presStyleLbl="node1" presStyleIdx="0" presStyleCnt="16">
        <dgm:presLayoutVars>
          <dgm:bulletEnabled val="1"/>
        </dgm:presLayoutVars>
      </dgm:prSet>
      <dgm:spPr/>
    </dgm:pt>
    <dgm:pt modelId="{DAE8C2CA-36AE-4FA3-94D6-9223BF06B50B}" type="pres">
      <dgm:prSet presAssocID="{256115A9-D00E-49CC-80C6-BE614709BCDC}" presName="sibTrans" presStyleCnt="0"/>
      <dgm:spPr/>
    </dgm:pt>
    <dgm:pt modelId="{84A01AC4-5610-45AA-91A5-509FD7F06D2E}" type="pres">
      <dgm:prSet presAssocID="{621B46B0-EDD0-442F-8A3B-6650757BC1FC}" presName="node" presStyleLbl="node1" presStyleIdx="1" presStyleCnt="16" custScaleX="104892" custScaleY="92513">
        <dgm:presLayoutVars>
          <dgm:bulletEnabled val="1"/>
        </dgm:presLayoutVars>
      </dgm:prSet>
      <dgm:spPr/>
    </dgm:pt>
    <dgm:pt modelId="{FCE5840B-CEDA-4DE6-B74B-1ACE8B91D51E}" type="pres">
      <dgm:prSet presAssocID="{5DC70DF3-1C58-47F9-9153-001D99DC2FDC}" presName="sibTrans" presStyleCnt="0"/>
      <dgm:spPr/>
    </dgm:pt>
    <dgm:pt modelId="{3614D2AB-D30A-406C-97F4-5C5D8F9992D6}" type="pres">
      <dgm:prSet presAssocID="{87DA0C0E-DBD5-4C4B-A353-BBE6665A80FD}" presName="node" presStyleLbl="node1" presStyleIdx="2" presStyleCnt="16">
        <dgm:presLayoutVars>
          <dgm:bulletEnabled val="1"/>
        </dgm:presLayoutVars>
      </dgm:prSet>
      <dgm:spPr/>
    </dgm:pt>
    <dgm:pt modelId="{D71410D8-FAC2-4CBF-890C-C9B970507F2B}" type="pres">
      <dgm:prSet presAssocID="{49FE5A5C-58C3-41D1-A504-12B0BD04913A}" presName="sibTrans" presStyleCnt="0"/>
      <dgm:spPr/>
    </dgm:pt>
    <dgm:pt modelId="{2DEE9587-63D7-4D29-8920-E8E51AE292D5}" type="pres">
      <dgm:prSet presAssocID="{2189F8A9-CC81-45EC-A60E-518797D4ED27}" presName="node" presStyleLbl="node1" presStyleIdx="3" presStyleCnt="16">
        <dgm:presLayoutVars>
          <dgm:bulletEnabled val="1"/>
        </dgm:presLayoutVars>
      </dgm:prSet>
      <dgm:spPr/>
    </dgm:pt>
    <dgm:pt modelId="{939A5EE9-B003-4CD5-8A18-54E1F93CC7DE}" type="pres">
      <dgm:prSet presAssocID="{FAC99AF0-88F8-4E0A-A71C-DD5F488A3337}" presName="sibTrans" presStyleCnt="0"/>
      <dgm:spPr/>
    </dgm:pt>
    <dgm:pt modelId="{53EF86D4-5042-4400-A09C-F17314A14AC3}" type="pres">
      <dgm:prSet presAssocID="{C1C8D8B8-D48D-4785-8C8A-9D88AFE6AE05}" presName="node" presStyleLbl="node1" presStyleIdx="4" presStyleCnt="16">
        <dgm:presLayoutVars>
          <dgm:bulletEnabled val="1"/>
        </dgm:presLayoutVars>
      </dgm:prSet>
      <dgm:spPr/>
    </dgm:pt>
    <dgm:pt modelId="{64B13A5B-596D-4AA5-B935-56946BD0DF62}" type="pres">
      <dgm:prSet presAssocID="{D724576D-5BC5-425A-8BD2-DEEAE6C4E326}" presName="sibTrans" presStyleCnt="0"/>
      <dgm:spPr/>
    </dgm:pt>
    <dgm:pt modelId="{F90781F5-1C60-4B65-A476-03003F4EE673}" type="pres">
      <dgm:prSet presAssocID="{3A466367-E8B1-453F-8164-E4BDC7C45D88}" presName="node" presStyleLbl="node1" presStyleIdx="5" presStyleCnt="16">
        <dgm:presLayoutVars>
          <dgm:bulletEnabled val="1"/>
        </dgm:presLayoutVars>
      </dgm:prSet>
      <dgm:spPr/>
    </dgm:pt>
    <dgm:pt modelId="{5B12F49E-201B-4FF5-8035-25C72C97666A}" type="pres">
      <dgm:prSet presAssocID="{5B0C9DA3-5897-4041-A016-E7599F14B3E6}" presName="sibTrans" presStyleCnt="0"/>
      <dgm:spPr/>
    </dgm:pt>
    <dgm:pt modelId="{4E9C62B9-1EFF-495F-A883-F193B89C057E}" type="pres">
      <dgm:prSet presAssocID="{12EB64EC-0531-40D1-B072-6AE2588CA3F8}" presName="node" presStyleLbl="node1" presStyleIdx="6" presStyleCnt="16">
        <dgm:presLayoutVars>
          <dgm:bulletEnabled val="1"/>
        </dgm:presLayoutVars>
      </dgm:prSet>
      <dgm:spPr/>
    </dgm:pt>
    <dgm:pt modelId="{D9B3792B-23F7-4B25-9575-2A912EA4BC3D}" type="pres">
      <dgm:prSet presAssocID="{C3BF1FF6-4273-4892-B6E0-31FBF9269F8B}" presName="sibTrans" presStyleCnt="0"/>
      <dgm:spPr/>
    </dgm:pt>
    <dgm:pt modelId="{E772677A-BEEE-4A3C-8F71-3C8CDE68EB09}" type="pres">
      <dgm:prSet presAssocID="{5C3997CD-23E1-4996-9091-C7E123E81159}" presName="node" presStyleLbl="node1" presStyleIdx="7" presStyleCnt="16">
        <dgm:presLayoutVars>
          <dgm:bulletEnabled val="1"/>
        </dgm:presLayoutVars>
      </dgm:prSet>
      <dgm:spPr/>
    </dgm:pt>
    <dgm:pt modelId="{0E1226C0-3B61-42F1-A931-E8273995B557}" type="pres">
      <dgm:prSet presAssocID="{63C3E656-7398-4177-94F2-DBC6DED4AA49}" presName="sibTrans" presStyleCnt="0"/>
      <dgm:spPr/>
    </dgm:pt>
    <dgm:pt modelId="{FC89A770-447B-495E-8D2C-F799B29C987D}" type="pres">
      <dgm:prSet presAssocID="{25CFD54D-8480-4C3E-BB20-99F890AA29D7}" presName="node" presStyleLbl="node1" presStyleIdx="8" presStyleCnt="16">
        <dgm:presLayoutVars>
          <dgm:bulletEnabled val="1"/>
        </dgm:presLayoutVars>
      </dgm:prSet>
      <dgm:spPr/>
    </dgm:pt>
    <dgm:pt modelId="{2BD50C7E-2A77-4C4D-BAC9-917203FDC745}" type="pres">
      <dgm:prSet presAssocID="{D9C5D1F7-1070-4F8B-AED7-F634B5BA1137}" presName="sibTrans" presStyleCnt="0"/>
      <dgm:spPr/>
    </dgm:pt>
    <dgm:pt modelId="{936DCE2A-D6AB-41DF-907E-09FC0C2B5961}" type="pres">
      <dgm:prSet presAssocID="{A6530E80-CFFC-42A8-B274-B8BA236F9BC6}" presName="node" presStyleLbl="node1" presStyleIdx="9" presStyleCnt="16">
        <dgm:presLayoutVars>
          <dgm:bulletEnabled val="1"/>
        </dgm:presLayoutVars>
      </dgm:prSet>
      <dgm:spPr/>
    </dgm:pt>
    <dgm:pt modelId="{766BD133-3448-4FAD-AF54-985CC43368DB}" type="pres">
      <dgm:prSet presAssocID="{69131845-8342-4C06-AB8C-DB117747C5E7}" presName="sibTrans" presStyleCnt="0"/>
      <dgm:spPr/>
    </dgm:pt>
    <dgm:pt modelId="{6EFC14B8-F3F7-46BE-A794-8189D04410A2}" type="pres">
      <dgm:prSet presAssocID="{E45E81D9-99C8-4825-95EA-49EFFF1D2B95}" presName="node" presStyleLbl="node1" presStyleIdx="10" presStyleCnt="16">
        <dgm:presLayoutVars>
          <dgm:bulletEnabled val="1"/>
        </dgm:presLayoutVars>
      </dgm:prSet>
      <dgm:spPr/>
    </dgm:pt>
    <dgm:pt modelId="{ED22C824-B1A1-477F-B40F-2BD4EEBDC8B1}" type="pres">
      <dgm:prSet presAssocID="{F8A9716E-009E-4A0C-B1B1-66D1517B40BB}" presName="sibTrans" presStyleCnt="0"/>
      <dgm:spPr/>
    </dgm:pt>
    <dgm:pt modelId="{CAAB0C00-AE67-49BF-A6AB-2224E4722257}" type="pres">
      <dgm:prSet presAssocID="{F608020A-A634-497D-877F-0344552FA882}" presName="node" presStyleLbl="node1" presStyleIdx="11" presStyleCnt="16">
        <dgm:presLayoutVars>
          <dgm:bulletEnabled val="1"/>
        </dgm:presLayoutVars>
      </dgm:prSet>
      <dgm:spPr/>
    </dgm:pt>
    <dgm:pt modelId="{E68DDC94-CB76-49C7-A031-A640C36DD5C0}" type="pres">
      <dgm:prSet presAssocID="{6D06FF35-7AC3-4F2C-A92A-D64A475A295C}" presName="sibTrans" presStyleCnt="0"/>
      <dgm:spPr/>
    </dgm:pt>
    <dgm:pt modelId="{EBE97045-FF5F-4296-9782-CC8D28AD1A65}" type="pres">
      <dgm:prSet presAssocID="{5F2F8E2F-49A5-49D7-A2A0-B00F5D7A0116}" presName="node" presStyleLbl="node1" presStyleIdx="12" presStyleCnt="16">
        <dgm:presLayoutVars>
          <dgm:bulletEnabled val="1"/>
        </dgm:presLayoutVars>
      </dgm:prSet>
      <dgm:spPr/>
    </dgm:pt>
    <dgm:pt modelId="{F11CA1F7-8491-4824-BBAE-BDD599291639}" type="pres">
      <dgm:prSet presAssocID="{57178F83-3F48-4471-B467-6AA8DFBA1453}" presName="sibTrans" presStyleCnt="0"/>
      <dgm:spPr/>
    </dgm:pt>
    <dgm:pt modelId="{63FFA7EB-54F5-4689-A121-51657CAD7F00}" type="pres">
      <dgm:prSet presAssocID="{8C291217-B20E-43EF-9A9A-39795F721F9C}" presName="node" presStyleLbl="node1" presStyleIdx="13" presStyleCnt="16">
        <dgm:presLayoutVars>
          <dgm:bulletEnabled val="1"/>
        </dgm:presLayoutVars>
      </dgm:prSet>
      <dgm:spPr/>
    </dgm:pt>
    <dgm:pt modelId="{CBDE90C3-77B3-447F-A9BE-F44FF733BED3}" type="pres">
      <dgm:prSet presAssocID="{FB055FE9-5E24-4EEF-A2C5-0826F0AA757B}" presName="sibTrans" presStyleCnt="0"/>
      <dgm:spPr/>
    </dgm:pt>
    <dgm:pt modelId="{95B60A49-E36F-414D-AD79-48EA25DAA4EB}" type="pres">
      <dgm:prSet presAssocID="{86A09B3C-E460-47C6-AF0E-FDEB87F8CB68}" presName="node" presStyleLbl="node1" presStyleIdx="14" presStyleCnt="16">
        <dgm:presLayoutVars>
          <dgm:bulletEnabled val="1"/>
        </dgm:presLayoutVars>
      </dgm:prSet>
      <dgm:spPr/>
    </dgm:pt>
    <dgm:pt modelId="{F512DD18-F76C-4545-8CCD-CF7F619C3C3D}" type="pres">
      <dgm:prSet presAssocID="{BF2DD4DE-F530-4DE1-B1E1-DFCB807A46F8}" presName="sibTrans" presStyleCnt="0"/>
      <dgm:spPr/>
    </dgm:pt>
    <dgm:pt modelId="{1D565FC9-33B0-4B69-A57E-F86035CB31B3}" type="pres">
      <dgm:prSet presAssocID="{B2219C08-230B-4922-8CE6-7AFAC7471197}" presName="node" presStyleLbl="node1" presStyleIdx="15" presStyleCnt="16">
        <dgm:presLayoutVars>
          <dgm:bulletEnabled val="1"/>
        </dgm:presLayoutVars>
      </dgm:prSet>
      <dgm:spPr/>
    </dgm:pt>
  </dgm:ptLst>
  <dgm:cxnLst>
    <dgm:cxn modelId="{F8DCE104-84AC-428C-9F61-FF9285B4FB44}" type="presOf" srcId="{25CFD54D-8480-4C3E-BB20-99F890AA29D7}" destId="{FC89A770-447B-495E-8D2C-F799B29C987D}" srcOrd="0" destOrd="0" presId="urn:microsoft.com/office/officeart/2005/8/layout/default"/>
    <dgm:cxn modelId="{0CF8E711-74F5-4A21-8850-07346E5D1926}" type="presOf" srcId="{8C291217-B20E-43EF-9A9A-39795F721F9C}" destId="{63FFA7EB-54F5-4689-A121-51657CAD7F00}" srcOrd="0" destOrd="0" presId="urn:microsoft.com/office/officeart/2005/8/layout/default"/>
    <dgm:cxn modelId="{3BE51313-D5FA-4D4F-AE55-E3BB1DD6ADA3}" srcId="{24EE4614-8AE1-42E9-8D2C-E5736C37575F}" destId="{8C291217-B20E-43EF-9A9A-39795F721F9C}" srcOrd="13" destOrd="0" parTransId="{C22D3C98-8CF0-4307-9762-409AAD2F23E1}" sibTransId="{FB055FE9-5E24-4EEF-A2C5-0826F0AA757B}"/>
    <dgm:cxn modelId="{41385513-25A2-46B7-AB33-B594D7118154}" type="presOf" srcId="{A6530E80-CFFC-42A8-B274-B8BA236F9BC6}" destId="{936DCE2A-D6AB-41DF-907E-09FC0C2B5961}" srcOrd="0" destOrd="0" presId="urn:microsoft.com/office/officeart/2005/8/layout/default"/>
    <dgm:cxn modelId="{4908E41B-A456-471F-8222-FB2ECA274CFC}" type="presOf" srcId="{2189F8A9-CC81-45EC-A60E-518797D4ED27}" destId="{2DEE9587-63D7-4D29-8920-E8E51AE292D5}" srcOrd="0" destOrd="0" presId="urn:microsoft.com/office/officeart/2005/8/layout/default"/>
    <dgm:cxn modelId="{362F6C27-D982-4FFD-A5C5-7EDCDBDA7E55}" srcId="{24EE4614-8AE1-42E9-8D2C-E5736C37575F}" destId="{A6530E80-CFFC-42A8-B274-B8BA236F9BC6}" srcOrd="9" destOrd="0" parTransId="{638B0923-F3E5-49B0-9C49-93683B71ADFC}" sibTransId="{69131845-8342-4C06-AB8C-DB117747C5E7}"/>
    <dgm:cxn modelId="{7F57882B-340B-49BF-B094-D8624617939B}" type="presOf" srcId="{5C3997CD-23E1-4996-9091-C7E123E81159}" destId="{E772677A-BEEE-4A3C-8F71-3C8CDE68EB09}" srcOrd="0" destOrd="0" presId="urn:microsoft.com/office/officeart/2005/8/layout/default"/>
    <dgm:cxn modelId="{642DFD2B-14EA-4AA6-AD63-AB999344C5DD}" srcId="{24EE4614-8AE1-42E9-8D2C-E5736C37575F}" destId="{87DA0C0E-DBD5-4C4B-A353-BBE6665A80FD}" srcOrd="2" destOrd="0" parTransId="{4915AE98-2B20-4FED-A712-7143C5D7BD09}" sibTransId="{49FE5A5C-58C3-41D1-A504-12B0BD04913A}"/>
    <dgm:cxn modelId="{C9A5452D-CF3C-44CA-88E5-E329B823FAD5}" srcId="{24EE4614-8AE1-42E9-8D2C-E5736C37575F}" destId="{5C3997CD-23E1-4996-9091-C7E123E81159}" srcOrd="7" destOrd="0" parTransId="{F92B2781-E126-49AA-9F34-C3D7662748BB}" sibTransId="{63C3E656-7398-4177-94F2-DBC6DED4AA49}"/>
    <dgm:cxn modelId="{7EA82334-FC87-4C8E-8B03-2D742F823462}" type="presOf" srcId="{B2219C08-230B-4922-8CE6-7AFAC7471197}" destId="{1D565FC9-33B0-4B69-A57E-F86035CB31B3}" srcOrd="0" destOrd="0" presId="urn:microsoft.com/office/officeart/2005/8/layout/default"/>
    <dgm:cxn modelId="{C4385B35-F8EC-4FAB-9CCF-A1F6AE594EDC}" srcId="{24EE4614-8AE1-42E9-8D2C-E5736C37575F}" destId="{B2219C08-230B-4922-8CE6-7AFAC7471197}" srcOrd="15" destOrd="0" parTransId="{0E219165-4CE9-40BD-96ED-6579E5919A21}" sibTransId="{BCF58D43-8B2F-4FC3-AB45-0B561001C483}"/>
    <dgm:cxn modelId="{90E10C5C-20AB-4E8B-8B86-CCFDE731C899}" type="presOf" srcId="{24EE4614-8AE1-42E9-8D2C-E5736C37575F}" destId="{DD70505C-824C-4B5D-919B-A695C93C7D0C}" srcOrd="0" destOrd="0" presId="urn:microsoft.com/office/officeart/2005/8/layout/default"/>
    <dgm:cxn modelId="{DF11A56B-5472-47CB-A0EE-17AF3C8BA1D8}" type="presOf" srcId="{C1C8D8B8-D48D-4785-8C8A-9D88AFE6AE05}" destId="{53EF86D4-5042-4400-A09C-F17314A14AC3}" srcOrd="0" destOrd="0" presId="urn:microsoft.com/office/officeart/2005/8/layout/default"/>
    <dgm:cxn modelId="{64239673-6E15-4F11-B804-35276577EE65}" srcId="{24EE4614-8AE1-42E9-8D2C-E5736C37575F}" destId="{12EB64EC-0531-40D1-B072-6AE2588CA3F8}" srcOrd="6" destOrd="0" parTransId="{0221B431-13C3-4A33-BAB0-19CD87C48FDE}" sibTransId="{C3BF1FF6-4273-4892-B6E0-31FBF9269F8B}"/>
    <dgm:cxn modelId="{10B8E775-7503-4266-BEBC-771ABEA9BAFA}" type="presOf" srcId="{5F2F8E2F-49A5-49D7-A2A0-B00F5D7A0116}" destId="{EBE97045-FF5F-4296-9782-CC8D28AD1A65}" srcOrd="0" destOrd="0" presId="urn:microsoft.com/office/officeart/2005/8/layout/default"/>
    <dgm:cxn modelId="{CFE3A258-FDFC-4A4C-A079-9E426532B49F}" srcId="{24EE4614-8AE1-42E9-8D2C-E5736C37575F}" destId="{5F2F8E2F-49A5-49D7-A2A0-B00F5D7A0116}" srcOrd="12" destOrd="0" parTransId="{91B1E025-8D50-44B6-AC5D-A8B7543F1F11}" sibTransId="{57178F83-3F48-4471-B467-6AA8DFBA1453}"/>
    <dgm:cxn modelId="{85311D5A-51DE-4869-9422-EEC4BFE37650}" srcId="{24EE4614-8AE1-42E9-8D2C-E5736C37575F}" destId="{86A09B3C-E460-47C6-AF0E-FDEB87F8CB68}" srcOrd="14" destOrd="0" parTransId="{306E76BC-5B75-4F39-B0F9-06C9E0E46B1F}" sibTransId="{BF2DD4DE-F530-4DE1-B1E1-DFCB807A46F8}"/>
    <dgm:cxn modelId="{CEA95D80-3996-4205-90C4-044DEC7FE499}" srcId="{24EE4614-8AE1-42E9-8D2C-E5736C37575F}" destId="{25CFD54D-8480-4C3E-BB20-99F890AA29D7}" srcOrd="8" destOrd="0" parTransId="{AB01B1E0-6819-4EA6-9DAF-0EA85DA4EE06}" sibTransId="{D9C5D1F7-1070-4F8B-AED7-F634B5BA1137}"/>
    <dgm:cxn modelId="{3C74B587-DA75-4DC3-89DC-8ED7118C6487}" type="presOf" srcId="{86A09B3C-E460-47C6-AF0E-FDEB87F8CB68}" destId="{95B60A49-E36F-414D-AD79-48EA25DAA4EB}" srcOrd="0" destOrd="0" presId="urn:microsoft.com/office/officeart/2005/8/layout/default"/>
    <dgm:cxn modelId="{CB864E89-5CD7-427F-AF04-168F6E000E97}" type="presOf" srcId="{E45E81D9-99C8-4825-95EA-49EFFF1D2B95}" destId="{6EFC14B8-F3F7-46BE-A794-8189D04410A2}" srcOrd="0" destOrd="0" presId="urn:microsoft.com/office/officeart/2005/8/layout/default"/>
    <dgm:cxn modelId="{4347F399-9BCF-4082-AD1D-65AA474EC055}" srcId="{24EE4614-8AE1-42E9-8D2C-E5736C37575F}" destId="{E45E81D9-99C8-4825-95EA-49EFFF1D2B95}" srcOrd="10" destOrd="0" parTransId="{118951DD-BCE0-4017-8D43-58775C7F380E}" sibTransId="{F8A9716E-009E-4A0C-B1B1-66D1517B40BB}"/>
    <dgm:cxn modelId="{0F0358A1-2812-4DB7-89DB-A137A121CFD2}" type="presOf" srcId="{3A466367-E8B1-453F-8164-E4BDC7C45D88}" destId="{F90781F5-1C60-4B65-A476-03003F4EE673}" srcOrd="0" destOrd="0" presId="urn:microsoft.com/office/officeart/2005/8/layout/default"/>
    <dgm:cxn modelId="{F27D8EB0-3B5A-4097-8824-41CD3297B672}" srcId="{24EE4614-8AE1-42E9-8D2C-E5736C37575F}" destId="{2189F8A9-CC81-45EC-A60E-518797D4ED27}" srcOrd="3" destOrd="0" parTransId="{0833BAF8-FC31-4DC4-9F59-C83F5B6312B5}" sibTransId="{FAC99AF0-88F8-4E0A-A71C-DD5F488A3337}"/>
    <dgm:cxn modelId="{6A7496B6-65AA-4DEB-8E1C-3D9BEC5282DB}" type="presOf" srcId="{87DA0C0E-DBD5-4C4B-A353-BBE6665A80FD}" destId="{3614D2AB-D30A-406C-97F4-5C5D8F9992D6}" srcOrd="0" destOrd="0" presId="urn:microsoft.com/office/officeart/2005/8/layout/default"/>
    <dgm:cxn modelId="{3149CCBA-6365-45B0-8EFB-20A8BBE512DE}" type="presOf" srcId="{621B46B0-EDD0-442F-8A3B-6650757BC1FC}" destId="{84A01AC4-5610-45AA-91A5-509FD7F06D2E}" srcOrd="0" destOrd="0" presId="urn:microsoft.com/office/officeart/2005/8/layout/default"/>
    <dgm:cxn modelId="{93C046BE-2278-4726-81AB-64ECE80D9BDA}" type="presOf" srcId="{6301D7AC-FC5B-4C3A-B223-31434713E9CE}" destId="{5430A731-90B3-48F2-9D8E-F33949302729}" srcOrd="0" destOrd="0" presId="urn:microsoft.com/office/officeart/2005/8/layout/default"/>
    <dgm:cxn modelId="{7DC705D2-9195-4D9D-8F38-34354F37C710}" srcId="{24EE4614-8AE1-42E9-8D2C-E5736C37575F}" destId="{6301D7AC-FC5B-4C3A-B223-31434713E9CE}" srcOrd="0" destOrd="0" parTransId="{98CABA28-0452-46E2-97CD-E26CD262CC01}" sibTransId="{256115A9-D00E-49CC-80C6-BE614709BCDC}"/>
    <dgm:cxn modelId="{77EBB2E2-587A-4670-AA2F-0104B178322D}" type="presOf" srcId="{12EB64EC-0531-40D1-B072-6AE2588CA3F8}" destId="{4E9C62B9-1EFF-495F-A883-F193B89C057E}" srcOrd="0" destOrd="0" presId="urn:microsoft.com/office/officeart/2005/8/layout/default"/>
    <dgm:cxn modelId="{96DA5DE3-7CA3-4E00-AB5B-66B455617CD0}" srcId="{24EE4614-8AE1-42E9-8D2C-E5736C37575F}" destId="{621B46B0-EDD0-442F-8A3B-6650757BC1FC}" srcOrd="1" destOrd="0" parTransId="{920C64DE-4D72-4DE6-8C91-0CBD777A197D}" sibTransId="{5DC70DF3-1C58-47F9-9153-001D99DC2FDC}"/>
    <dgm:cxn modelId="{2C0BA3E9-4410-4856-BDFB-EBBD01DDF367}" type="presOf" srcId="{F608020A-A634-497D-877F-0344552FA882}" destId="{CAAB0C00-AE67-49BF-A6AB-2224E4722257}" srcOrd="0" destOrd="0" presId="urn:microsoft.com/office/officeart/2005/8/layout/default"/>
    <dgm:cxn modelId="{8CB820F0-96C2-4507-AE50-C3DB5126B2BB}" srcId="{24EE4614-8AE1-42E9-8D2C-E5736C37575F}" destId="{F608020A-A634-497D-877F-0344552FA882}" srcOrd="11" destOrd="0" parTransId="{9B6C07C7-40A5-4032-B649-D07303EA6092}" sibTransId="{6D06FF35-7AC3-4F2C-A92A-D64A475A295C}"/>
    <dgm:cxn modelId="{0D0AA7F3-7C13-45D5-9150-5303FD986D87}" srcId="{24EE4614-8AE1-42E9-8D2C-E5736C37575F}" destId="{3A466367-E8B1-453F-8164-E4BDC7C45D88}" srcOrd="5" destOrd="0" parTransId="{499642F0-7390-4C2F-AA4B-D516523DF1AA}" sibTransId="{5B0C9DA3-5897-4041-A016-E7599F14B3E6}"/>
    <dgm:cxn modelId="{024014F7-151F-4D86-AE72-3C8B1EDA26B8}" srcId="{24EE4614-8AE1-42E9-8D2C-E5736C37575F}" destId="{C1C8D8B8-D48D-4785-8C8A-9D88AFE6AE05}" srcOrd="4" destOrd="0" parTransId="{6D2A3229-3C27-4471-9B8B-DD90DB4C8DBD}" sibTransId="{D724576D-5BC5-425A-8BD2-DEEAE6C4E326}"/>
    <dgm:cxn modelId="{1D45AE64-F616-4301-A913-ADB7040BD37D}" type="presParOf" srcId="{DD70505C-824C-4B5D-919B-A695C93C7D0C}" destId="{5430A731-90B3-48F2-9D8E-F33949302729}" srcOrd="0" destOrd="0" presId="urn:microsoft.com/office/officeart/2005/8/layout/default"/>
    <dgm:cxn modelId="{E906E2F9-F1AF-4AA8-9A52-9D00CD3A68B6}" type="presParOf" srcId="{DD70505C-824C-4B5D-919B-A695C93C7D0C}" destId="{DAE8C2CA-36AE-4FA3-94D6-9223BF06B50B}" srcOrd="1" destOrd="0" presId="urn:microsoft.com/office/officeart/2005/8/layout/default"/>
    <dgm:cxn modelId="{0039E86C-7D40-481D-B353-5ED23034E659}" type="presParOf" srcId="{DD70505C-824C-4B5D-919B-A695C93C7D0C}" destId="{84A01AC4-5610-45AA-91A5-509FD7F06D2E}" srcOrd="2" destOrd="0" presId="urn:microsoft.com/office/officeart/2005/8/layout/default"/>
    <dgm:cxn modelId="{0362469E-6B49-40D1-9483-4A98DDC6BF14}" type="presParOf" srcId="{DD70505C-824C-4B5D-919B-A695C93C7D0C}" destId="{FCE5840B-CEDA-4DE6-B74B-1ACE8B91D51E}" srcOrd="3" destOrd="0" presId="urn:microsoft.com/office/officeart/2005/8/layout/default"/>
    <dgm:cxn modelId="{262E98E3-8F2E-4B73-804B-44F9E144C335}" type="presParOf" srcId="{DD70505C-824C-4B5D-919B-A695C93C7D0C}" destId="{3614D2AB-D30A-406C-97F4-5C5D8F9992D6}" srcOrd="4" destOrd="0" presId="urn:microsoft.com/office/officeart/2005/8/layout/default"/>
    <dgm:cxn modelId="{630BFBC6-3548-4CA8-9FF6-4F69FABC1137}" type="presParOf" srcId="{DD70505C-824C-4B5D-919B-A695C93C7D0C}" destId="{D71410D8-FAC2-4CBF-890C-C9B970507F2B}" srcOrd="5" destOrd="0" presId="urn:microsoft.com/office/officeart/2005/8/layout/default"/>
    <dgm:cxn modelId="{2CDB8B8C-BF9E-4E34-AAC3-8C5C950A7825}" type="presParOf" srcId="{DD70505C-824C-4B5D-919B-A695C93C7D0C}" destId="{2DEE9587-63D7-4D29-8920-E8E51AE292D5}" srcOrd="6" destOrd="0" presId="urn:microsoft.com/office/officeart/2005/8/layout/default"/>
    <dgm:cxn modelId="{97836B5D-ACF5-40ED-B1E7-159DA9AF321B}" type="presParOf" srcId="{DD70505C-824C-4B5D-919B-A695C93C7D0C}" destId="{939A5EE9-B003-4CD5-8A18-54E1F93CC7DE}" srcOrd="7" destOrd="0" presId="urn:microsoft.com/office/officeart/2005/8/layout/default"/>
    <dgm:cxn modelId="{C89D9746-0F37-4F6C-A25E-96F02E3D996F}" type="presParOf" srcId="{DD70505C-824C-4B5D-919B-A695C93C7D0C}" destId="{53EF86D4-5042-4400-A09C-F17314A14AC3}" srcOrd="8" destOrd="0" presId="urn:microsoft.com/office/officeart/2005/8/layout/default"/>
    <dgm:cxn modelId="{D0B0A2C8-52B5-47A5-A3F5-D03E77AF37B7}" type="presParOf" srcId="{DD70505C-824C-4B5D-919B-A695C93C7D0C}" destId="{64B13A5B-596D-4AA5-B935-56946BD0DF62}" srcOrd="9" destOrd="0" presId="urn:microsoft.com/office/officeart/2005/8/layout/default"/>
    <dgm:cxn modelId="{54669D20-1975-4E6C-9D74-562522F4D0FA}" type="presParOf" srcId="{DD70505C-824C-4B5D-919B-A695C93C7D0C}" destId="{F90781F5-1C60-4B65-A476-03003F4EE673}" srcOrd="10" destOrd="0" presId="urn:microsoft.com/office/officeart/2005/8/layout/default"/>
    <dgm:cxn modelId="{3513C75C-8987-40FA-9DC8-8E578BFF83D3}" type="presParOf" srcId="{DD70505C-824C-4B5D-919B-A695C93C7D0C}" destId="{5B12F49E-201B-4FF5-8035-25C72C97666A}" srcOrd="11" destOrd="0" presId="urn:microsoft.com/office/officeart/2005/8/layout/default"/>
    <dgm:cxn modelId="{EFA5C40E-2ADC-48D1-94FA-12F78036578C}" type="presParOf" srcId="{DD70505C-824C-4B5D-919B-A695C93C7D0C}" destId="{4E9C62B9-1EFF-495F-A883-F193B89C057E}" srcOrd="12" destOrd="0" presId="urn:microsoft.com/office/officeart/2005/8/layout/default"/>
    <dgm:cxn modelId="{0DE0ACB3-59FD-411D-917F-45B60CD9A2A4}" type="presParOf" srcId="{DD70505C-824C-4B5D-919B-A695C93C7D0C}" destId="{D9B3792B-23F7-4B25-9575-2A912EA4BC3D}" srcOrd="13" destOrd="0" presId="urn:microsoft.com/office/officeart/2005/8/layout/default"/>
    <dgm:cxn modelId="{3E869AFE-63C1-4E6E-9132-105FCB4F577D}" type="presParOf" srcId="{DD70505C-824C-4B5D-919B-A695C93C7D0C}" destId="{E772677A-BEEE-4A3C-8F71-3C8CDE68EB09}" srcOrd="14" destOrd="0" presId="urn:microsoft.com/office/officeart/2005/8/layout/default"/>
    <dgm:cxn modelId="{84717367-AE78-4F22-899E-27A3E47F2D66}" type="presParOf" srcId="{DD70505C-824C-4B5D-919B-A695C93C7D0C}" destId="{0E1226C0-3B61-42F1-A931-E8273995B557}" srcOrd="15" destOrd="0" presId="urn:microsoft.com/office/officeart/2005/8/layout/default"/>
    <dgm:cxn modelId="{6A342B63-E418-4272-BF40-CA954E22FD33}" type="presParOf" srcId="{DD70505C-824C-4B5D-919B-A695C93C7D0C}" destId="{FC89A770-447B-495E-8D2C-F799B29C987D}" srcOrd="16" destOrd="0" presId="urn:microsoft.com/office/officeart/2005/8/layout/default"/>
    <dgm:cxn modelId="{9BA80131-AAF0-4691-8229-CF8C7F9663FD}" type="presParOf" srcId="{DD70505C-824C-4B5D-919B-A695C93C7D0C}" destId="{2BD50C7E-2A77-4C4D-BAC9-917203FDC745}" srcOrd="17" destOrd="0" presId="urn:microsoft.com/office/officeart/2005/8/layout/default"/>
    <dgm:cxn modelId="{08D2379C-6603-4AA5-AD27-D8E87AA2F554}" type="presParOf" srcId="{DD70505C-824C-4B5D-919B-A695C93C7D0C}" destId="{936DCE2A-D6AB-41DF-907E-09FC0C2B5961}" srcOrd="18" destOrd="0" presId="urn:microsoft.com/office/officeart/2005/8/layout/default"/>
    <dgm:cxn modelId="{51764A66-A826-4DD3-824E-9067C33DC66E}" type="presParOf" srcId="{DD70505C-824C-4B5D-919B-A695C93C7D0C}" destId="{766BD133-3448-4FAD-AF54-985CC43368DB}" srcOrd="19" destOrd="0" presId="urn:microsoft.com/office/officeart/2005/8/layout/default"/>
    <dgm:cxn modelId="{72CAADF9-B22F-4104-9509-2EBAE075917D}" type="presParOf" srcId="{DD70505C-824C-4B5D-919B-A695C93C7D0C}" destId="{6EFC14B8-F3F7-46BE-A794-8189D04410A2}" srcOrd="20" destOrd="0" presId="urn:microsoft.com/office/officeart/2005/8/layout/default"/>
    <dgm:cxn modelId="{582F2B81-7BC5-43FB-8FFF-5C8A479D1A9C}" type="presParOf" srcId="{DD70505C-824C-4B5D-919B-A695C93C7D0C}" destId="{ED22C824-B1A1-477F-B40F-2BD4EEBDC8B1}" srcOrd="21" destOrd="0" presId="urn:microsoft.com/office/officeart/2005/8/layout/default"/>
    <dgm:cxn modelId="{A6B0CAD6-8B92-4CE5-9BDC-94E1877BF9EB}" type="presParOf" srcId="{DD70505C-824C-4B5D-919B-A695C93C7D0C}" destId="{CAAB0C00-AE67-49BF-A6AB-2224E4722257}" srcOrd="22" destOrd="0" presId="urn:microsoft.com/office/officeart/2005/8/layout/default"/>
    <dgm:cxn modelId="{095A6B39-B687-4D43-84A6-BD620EC08FD3}" type="presParOf" srcId="{DD70505C-824C-4B5D-919B-A695C93C7D0C}" destId="{E68DDC94-CB76-49C7-A031-A640C36DD5C0}" srcOrd="23" destOrd="0" presId="urn:microsoft.com/office/officeart/2005/8/layout/default"/>
    <dgm:cxn modelId="{35805B83-3351-48A1-9A09-F68814B33BAE}" type="presParOf" srcId="{DD70505C-824C-4B5D-919B-A695C93C7D0C}" destId="{EBE97045-FF5F-4296-9782-CC8D28AD1A65}" srcOrd="24" destOrd="0" presId="urn:microsoft.com/office/officeart/2005/8/layout/default"/>
    <dgm:cxn modelId="{02F3517B-CE97-4591-8609-70ECB98D71E0}" type="presParOf" srcId="{DD70505C-824C-4B5D-919B-A695C93C7D0C}" destId="{F11CA1F7-8491-4824-BBAE-BDD599291639}" srcOrd="25" destOrd="0" presId="urn:microsoft.com/office/officeart/2005/8/layout/default"/>
    <dgm:cxn modelId="{3E6EED58-8147-4AB5-9321-D47878ED3A05}" type="presParOf" srcId="{DD70505C-824C-4B5D-919B-A695C93C7D0C}" destId="{63FFA7EB-54F5-4689-A121-51657CAD7F00}" srcOrd="26" destOrd="0" presId="urn:microsoft.com/office/officeart/2005/8/layout/default"/>
    <dgm:cxn modelId="{BD2B4829-E980-4F44-B0FA-6F23F0EE7381}" type="presParOf" srcId="{DD70505C-824C-4B5D-919B-A695C93C7D0C}" destId="{CBDE90C3-77B3-447F-A9BE-F44FF733BED3}" srcOrd="27" destOrd="0" presId="urn:microsoft.com/office/officeart/2005/8/layout/default"/>
    <dgm:cxn modelId="{0C7155FF-1873-4BFF-9ACF-E939162BEC4B}" type="presParOf" srcId="{DD70505C-824C-4B5D-919B-A695C93C7D0C}" destId="{95B60A49-E36F-414D-AD79-48EA25DAA4EB}" srcOrd="28" destOrd="0" presId="urn:microsoft.com/office/officeart/2005/8/layout/default"/>
    <dgm:cxn modelId="{1AF9DC1C-74E7-40DC-8C50-D9A20E53B23B}" type="presParOf" srcId="{DD70505C-824C-4B5D-919B-A695C93C7D0C}" destId="{F512DD18-F76C-4545-8CCD-CF7F619C3C3D}" srcOrd="29" destOrd="0" presId="urn:microsoft.com/office/officeart/2005/8/layout/default"/>
    <dgm:cxn modelId="{ACFBF497-6C39-4294-AB20-1844C5865C81}" type="presParOf" srcId="{DD70505C-824C-4B5D-919B-A695C93C7D0C}" destId="{1D565FC9-33B0-4B69-A57E-F86035CB31B3}" srcOrd="3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6">
            <a:lumMod val="60000"/>
            <a:lumOff val="40000"/>
          </a:schemeClr>
        </a:solidFill>
      </dgm:spPr>
      <dgm:t>
        <a:bodyPr/>
        <a:lstStyle/>
        <a:p>
          <a:r>
            <a:rPr lang="my-MM" dirty="0">
              <a:solidFill>
                <a:schemeClr val="bg1"/>
              </a:solidFill>
            </a:rPr>
            <a:t>သေဆုံးခြင်း</a:t>
          </a:r>
          <a:endParaRPr lang="en-US" dirty="0">
            <a:solidFill>
              <a:schemeClr val="bg1"/>
            </a:solidFill>
          </a:endParaRP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6">
            <a:lumMod val="60000"/>
            <a:lumOff val="40000"/>
          </a:schemeClr>
        </a:solidFill>
      </dgm:spPr>
      <dgm:t>
        <a:bodyPr/>
        <a:lstStyle/>
        <a:p>
          <a:r>
            <a:rPr lang="my-MM" dirty="0">
              <a:solidFill>
                <a:schemeClr val="bg1"/>
              </a:solidFill>
            </a:rPr>
            <a:t>သေကြောင်းကြံခြင်း</a:t>
          </a:r>
          <a:endParaRPr lang="en-US" dirty="0">
            <a:solidFill>
              <a:schemeClr val="bg1"/>
            </a:solidFill>
          </a:endParaRP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6">
            <a:lumMod val="60000"/>
            <a:lumOff val="40000"/>
          </a:schemeClr>
        </a:solidFill>
      </dgm:spPr>
      <dgm:t>
        <a:bodyPr/>
        <a:lstStyle/>
        <a:p>
          <a:r>
            <a:rPr lang="my-MM" dirty="0">
              <a:solidFill>
                <a:schemeClr val="bg1"/>
              </a:solidFill>
            </a:rPr>
            <a:t>ပြင်းထန်စွာ ဒါဏ်ရာ ရခြင်း</a:t>
          </a:r>
          <a:endParaRPr lang="en-US" dirty="0">
            <a:solidFill>
              <a:schemeClr val="bg1"/>
            </a:solidFill>
          </a:endParaRP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6">
            <a:lumMod val="60000"/>
            <a:lumOff val="40000"/>
          </a:schemeClr>
        </a:solidFill>
      </dgm:spPr>
      <dgm:t>
        <a:bodyPr/>
        <a:lstStyle/>
        <a:p>
          <a:r>
            <a:rPr lang="my-MM" dirty="0">
              <a:solidFill>
                <a:schemeClr val="bg1"/>
              </a:solidFill>
            </a:rPr>
            <a:t>ကိုယ်ဝန်ဆောင်နေစဉ် ထိခိုက်ဒါဏ်ရာ ရခြင်း</a:t>
          </a:r>
          <a:endParaRPr lang="en-US" dirty="0">
            <a:solidFill>
              <a:schemeClr val="bg1"/>
            </a:solidFill>
          </a:endParaRP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6">
            <a:lumMod val="60000"/>
            <a:lumOff val="40000"/>
          </a:schemeClr>
        </a:solidFill>
      </dgm:spPr>
      <dgm:t>
        <a:bodyPr/>
        <a:lstStyle/>
        <a:p>
          <a:r>
            <a:rPr lang="my-MM" dirty="0">
              <a:solidFill>
                <a:schemeClr val="bg1"/>
              </a:solidFill>
            </a:rPr>
            <a:t>မလိုလားအပ်သော သို့မဟုတ် စောစီးစွာ ကိုယ်ဝန်ရှိခြင်း</a:t>
          </a:r>
          <a:endParaRPr lang="en-US" dirty="0">
            <a:solidFill>
              <a:schemeClr val="bg1"/>
            </a:solidFill>
          </a:endParaRP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13086783-660E-4FFB-B736-D5749C2D9B90}">
      <dgm:prSet/>
      <dgm:spPr>
        <a:solidFill>
          <a:schemeClr val="accent6">
            <a:lumMod val="60000"/>
            <a:lumOff val="40000"/>
          </a:schemeClr>
        </a:solidFill>
      </dgm:spPr>
      <dgm:t>
        <a:bodyPr/>
        <a:lstStyle/>
        <a:p>
          <a:r>
            <a:rPr lang="my-MM" dirty="0">
              <a:solidFill>
                <a:schemeClr val="bg1"/>
              </a:solidFill>
            </a:rPr>
            <a:t>ကာလသား ရောဂါများ အပါအဝင် </a:t>
          </a:r>
          <a:r>
            <a:rPr lang="en-US" dirty="0">
              <a:solidFill>
                <a:schemeClr val="bg1"/>
              </a:solidFill>
            </a:rPr>
            <a:t>HIV/AIDS </a:t>
          </a:r>
        </a:p>
      </dgm:t>
    </dgm:pt>
    <dgm:pt modelId="{EE1D3AAB-81A6-42A6-B563-6367CDB0377D}" type="parTrans" cxnId="{24CAFCCC-1065-4680-A01B-E112F6C9B331}">
      <dgm:prSet/>
      <dgm:spPr/>
      <dgm:t>
        <a:bodyPr/>
        <a:lstStyle/>
        <a:p>
          <a:endParaRPr lang="en-US"/>
        </a:p>
      </dgm:t>
    </dgm:pt>
    <dgm:pt modelId="{CC27E72C-95A2-4982-A80D-D1739DE0BFF7}" type="sibTrans" cxnId="{24CAFCCC-1065-4680-A01B-E112F6C9B331}">
      <dgm:prSet/>
      <dgm:spPr/>
      <dgm:t>
        <a:bodyPr/>
        <a:lstStyle/>
        <a:p>
          <a:endParaRPr lang="en-US"/>
        </a:p>
      </dgm:t>
    </dgm:pt>
    <dgm:pt modelId="{B2722C31-FE25-4867-8880-43CD0B998E54}">
      <dgm:prSet/>
      <dgm:spPr>
        <a:solidFill>
          <a:schemeClr val="accent6">
            <a:lumMod val="60000"/>
            <a:lumOff val="40000"/>
          </a:schemeClr>
        </a:solidFill>
      </dgm:spPr>
      <dgm:t>
        <a:bodyPr/>
        <a:lstStyle/>
        <a:p>
          <a:r>
            <a:rPr lang="my-MM" dirty="0">
              <a:solidFill>
                <a:schemeClr val="bg1"/>
              </a:solidFill>
            </a:rPr>
            <a:t>မလုံခြုံသော ကိုယ်ဝန်ဖျက်ချခြင်း</a:t>
          </a:r>
          <a:r>
            <a:rPr lang="en-US" dirty="0">
              <a:solidFill>
                <a:schemeClr val="bg1"/>
              </a:solidFill>
            </a:rPr>
            <a:t> </a:t>
          </a:r>
          <a:r>
            <a:rPr lang="en-US" dirty="0" err="1">
              <a:solidFill>
                <a:schemeClr val="bg1"/>
              </a:solidFill>
            </a:rPr>
            <a:t>ဆိုင်ရာ</a:t>
          </a:r>
          <a:r>
            <a:rPr lang="my-MM" dirty="0">
              <a:solidFill>
                <a:schemeClr val="bg1"/>
              </a:solidFill>
            </a:rPr>
            <a:t> </a:t>
          </a:r>
          <a:r>
            <a:rPr lang="en-US" dirty="0" err="1">
              <a:solidFill>
                <a:schemeClr val="bg1"/>
              </a:solidFill>
            </a:rPr>
            <a:t>ရှု</a:t>
          </a:r>
          <a:r>
            <a:rPr lang="my-MM" dirty="0">
              <a:solidFill>
                <a:schemeClr val="bg1"/>
              </a:solidFill>
            </a:rPr>
            <a:t>ပ်ထွေးမှုများ</a:t>
          </a:r>
          <a:endParaRPr lang="en-US" dirty="0">
            <a:solidFill>
              <a:schemeClr val="bg1"/>
            </a:solidFill>
          </a:endParaRPr>
        </a:p>
      </dgm:t>
    </dgm:pt>
    <dgm:pt modelId="{319D481E-967E-4B54-B93C-32BBD8CE8CC3}" type="parTrans" cxnId="{90C2529F-7E3B-44C0-9760-B96CA5923AA7}">
      <dgm:prSet/>
      <dgm:spPr/>
      <dgm:t>
        <a:bodyPr/>
        <a:lstStyle/>
        <a:p>
          <a:endParaRPr lang="en-US"/>
        </a:p>
      </dgm:t>
    </dgm:pt>
    <dgm:pt modelId="{07BFC810-C644-4BDF-9536-9A5EC4A985EA}" type="sibTrans" cxnId="{90C2529F-7E3B-44C0-9760-B96CA5923AA7}">
      <dgm:prSet/>
      <dgm:spPr/>
      <dgm:t>
        <a:bodyPr/>
        <a:lstStyle/>
        <a:p>
          <a:endParaRPr lang="en-US"/>
        </a:p>
      </dgm:t>
    </dgm:pt>
    <dgm:pt modelId="{80491DF6-71AE-461A-A9BE-F4B329727823}">
      <dgm:prSet/>
      <dgm:spPr>
        <a:solidFill>
          <a:schemeClr val="accent6">
            <a:lumMod val="60000"/>
            <a:lumOff val="40000"/>
          </a:schemeClr>
        </a:solidFill>
      </dgm:spPr>
      <dgm:t>
        <a:bodyPr/>
        <a:lstStyle/>
        <a:p>
          <a:r>
            <a:rPr lang="my-MM" dirty="0">
              <a:solidFill>
                <a:schemeClr val="bg1"/>
              </a:solidFill>
            </a:rPr>
            <a:t>ရောဂါ </a:t>
          </a:r>
          <a:r>
            <a:rPr lang="en-US" dirty="0" err="1">
              <a:solidFill>
                <a:schemeClr val="bg1"/>
              </a:solidFill>
            </a:rPr>
            <a:t>ကူးစက်လွယ</a:t>
          </a:r>
          <a:r>
            <a:rPr lang="en-US" dirty="0">
              <a:solidFill>
                <a:schemeClr val="bg1"/>
              </a:solidFill>
            </a:rPr>
            <a:t>်</a:t>
          </a:r>
          <a:r>
            <a:rPr lang="my-MM" dirty="0">
              <a:solidFill>
                <a:schemeClr val="bg1"/>
              </a:solidFill>
            </a:rPr>
            <a:t>ခြင်း</a:t>
          </a:r>
          <a:endParaRPr lang="en-US" dirty="0">
            <a:solidFill>
              <a:schemeClr val="bg1"/>
            </a:solidFill>
          </a:endParaRPr>
        </a:p>
      </dgm:t>
    </dgm:pt>
    <dgm:pt modelId="{E99110D5-7E49-4F7E-A253-113E8E4B137D}" type="parTrans" cxnId="{B87F0F02-A873-481E-8D77-B3999E539840}">
      <dgm:prSet/>
      <dgm:spPr/>
      <dgm:t>
        <a:bodyPr/>
        <a:lstStyle/>
        <a:p>
          <a:endParaRPr lang="en-US"/>
        </a:p>
      </dgm:t>
    </dgm:pt>
    <dgm:pt modelId="{AB48BA56-471C-40A9-94AB-C28BD856FB5D}" type="sibTrans" cxnId="{B87F0F02-A873-481E-8D77-B3999E539840}">
      <dgm:prSet/>
      <dgm:spPr/>
      <dgm:t>
        <a:bodyPr/>
        <a:lstStyle/>
        <a:p>
          <a:endParaRPr lang="en-US"/>
        </a:p>
      </dgm:t>
    </dgm:pt>
    <dgm:pt modelId="{01281941-05E5-4C2D-8A32-4308ABDF88F2}">
      <dgm:prSet/>
      <dgm:spPr>
        <a:solidFill>
          <a:schemeClr val="accent6">
            <a:lumMod val="60000"/>
            <a:lumOff val="40000"/>
          </a:schemeClr>
        </a:solidFill>
      </dgm:spPr>
      <dgm:t>
        <a:bodyPr/>
        <a:lstStyle/>
        <a:p>
          <a:r>
            <a:rPr lang="my-MM" dirty="0">
              <a:solidFill>
                <a:schemeClr val="bg1"/>
              </a:solidFill>
            </a:rPr>
            <a:t>စိုးရိမ်ရသော သို့မဟုတ် နာတာရှည် ရောဂါ</a:t>
          </a:r>
          <a:endParaRPr lang="en-US" dirty="0">
            <a:solidFill>
              <a:schemeClr val="bg1"/>
            </a:solidFill>
          </a:endParaRPr>
        </a:p>
      </dgm:t>
    </dgm:pt>
    <dgm:pt modelId="{0F892879-72A7-4214-845C-2DB44A1B8F35}" type="parTrans" cxnId="{B2A8EDD9-994A-4F06-BD77-BA284448FA28}">
      <dgm:prSet/>
      <dgm:spPr/>
      <dgm:t>
        <a:bodyPr/>
        <a:lstStyle/>
        <a:p>
          <a:endParaRPr lang="en-US"/>
        </a:p>
      </dgm:t>
    </dgm:pt>
    <dgm:pt modelId="{C6CBE2F3-54E2-4F79-AF98-116994998B5D}" type="sibTrans" cxnId="{B2A8EDD9-994A-4F06-BD77-BA284448FA28}">
      <dgm:prSet/>
      <dgm:spPr/>
      <dgm:t>
        <a:bodyPr/>
        <a:lstStyle/>
        <a:p>
          <a:endParaRPr lang="en-US"/>
        </a:p>
      </dgm:t>
    </dgm:pt>
    <dgm:pt modelId="{D7F844AB-DEAB-4161-B7AD-49ABE7270B91}">
      <dgm:prSet/>
      <dgm:spPr>
        <a:solidFill>
          <a:schemeClr val="accent6">
            <a:lumMod val="60000"/>
            <a:lumOff val="40000"/>
          </a:schemeClr>
        </a:solidFill>
      </dgm:spPr>
      <dgm:t>
        <a:bodyPr/>
        <a:lstStyle/>
        <a:p>
          <a:r>
            <a:rPr lang="my-MM" dirty="0">
              <a:solidFill>
                <a:schemeClr val="bg1"/>
              </a:solidFill>
            </a:rPr>
            <a:t>မွေးကင်းစ ကလေး သေဆုံးခြင်း</a:t>
          </a:r>
          <a:endParaRPr lang="en-US" dirty="0">
            <a:solidFill>
              <a:schemeClr val="bg1"/>
            </a:solidFill>
          </a:endParaRPr>
        </a:p>
      </dgm:t>
    </dgm:pt>
    <dgm:pt modelId="{610D96F3-01DA-49A2-8186-732DF44F9C9A}" type="parTrans" cxnId="{ECB75D7B-9C06-48D6-85F8-68A72046861F}">
      <dgm:prSet/>
      <dgm:spPr/>
      <dgm:t>
        <a:bodyPr/>
        <a:lstStyle/>
        <a:p>
          <a:endParaRPr lang="en-US"/>
        </a:p>
      </dgm:t>
    </dgm:pt>
    <dgm:pt modelId="{D04DCC3E-8244-4398-9E09-09E1381EEB8E}" type="sibTrans" cxnId="{ECB75D7B-9C06-48D6-85F8-68A72046861F}">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A7864EEE-667F-431D-B46B-409AE9198FED}" type="pres">
      <dgm:prSet presAssocID="{F9C26135-ACF4-44BC-B3EC-8CAAE8F0D95E}" presName="node" presStyleLbl="node1" presStyleIdx="0" presStyleCnt="10">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1" presStyleCnt="10">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2" presStyleCnt="10">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3" presStyleCnt="10">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4" presStyleCnt="10">
        <dgm:presLayoutVars>
          <dgm:bulletEnabled val="1"/>
        </dgm:presLayoutVars>
      </dgm:prSet>
      <dgm:spPr/>
    </dgm:pt>
    <dgm:pt modelId="{DC61AB34-AD80-4663-8BF1-9C3C60C448E0}" type="pres">
      <dgm:prSet presAssocID="{60D9A179-F9F1-4596-9F84-55442B89479D}" presName="sibTrans" presStyleCnt="0"/>
      <dgm:spPr/>
    </dgm:pt>
    <dgm:pt modelId="{88FED8A4-0124-4986-A99A-8DC8CDA51963}" type="pres">
      <dgm:prSet presAssocID="{13086783-660E-4FFB-B736-D5749C2D9B90}" presName="node" presStyleLbl="node1" presStyleIdx="5" presStyleCnt="10">
        <dgm:presLayoutVars>
          <dgm:bulletEnabled val="1"/>
        </dgm:presLayoutVars>
      </dgm:prSet>
      <dgm:spPr/>
    </dgm:pt>
    <dgm:pt modelId="{36468F08-7DF4-44E9-885C-55AB00803A2F}" type="pres">
      <dgm:prSet presAssocID="{CC27E72C-95A2-4982-A80D-D1739DE0BFF7}" presName="sibTrans" presStyleCnt="0"/>
      <dgm:spPr/>
    </dgm:pt>
    <dgm:pt modelId="{0B690BF0-D431-4AA1-BB68-BFE1C730638E}" type="pres">
      <dgm:prSet presAssocID="{80491DF6-71AE-461A-A9BE-F4B329727823}" presName="node" presStyleLbl="node1" presStyleIdx="6" presStyleCnt="10">
        <dgm:presLayoutVars>
          <dgm:bulletEnabled val="1"/>
        </dgm:presLayoutVars>
      </dgm:prSet>
      <dgm:spPr/>
    </dgm:pt>
    <dgm:pt modelId="{0B5BA6F2-6294-4791-8D91-ECAAC24B36B5}" type="pres">
      <dgm:prSet presAssocID="{AB48BA56-471C-40A9-94AB-C28BD856FB5D}" presName="sibTrans" presStyleCnt="0"/>
      <dgm:spPr/>
    </dgm:pt>
    <dgm:pt modelId="{0C3CED8A-2714-4253-902A-33DDA0B4CED3}" type="pres">
      <dgm:prSet presAssocID="{B2722C31-FE25-4867-8880-43CD0B998E54}" presName="node" presStyleLbl="node1" presStyleIdx="7" presStyleCnt="10">
        <dgm:presLayoutVars>
          <dgm:bulletEnabled val="1"/>
        </dgm:presLayoutVars>
      </dgm:prSet>
      <dgm:spPr/>
    </dgm:pt>
    <dgm:pt modelId="{65AAFF59-DFD7-47D0-BB12-0C31BF15C975}" type="pres">
      <dgm:prSet presAssocID="{07BFC810-C644-4BDF-9536-9A5EC4A985EA}" presName="sibTrans" presStyleCnt="0"/>
      <dgm:spPr/>
    </dgm:pt>
    <dgm:pt modelId="{ABF0347E-F0AB-4979-B654-7F173685DC86}" type="pres">
      <dgm:prSet presAssocID="{01281941-05E5-4C2D-8A32-4308ABDF88F2}" presName="node" presStyleLbl="node1" presStyleIdx="8" presStyleCnt="10">
        <dgm:presLayoutVars>
          <dgm:bulletEnabled val="1"/>
        </dgm:presLayoutVars>
      </dgm:prSet>
      <dgm:spPr/>
    </dgm:pt>
    <dgm:pt modelId="{0FFD714F-2FEC-4ABB-8191-77F2732176DE}" type="pres">
      <dgm:prSet presAssocID="{C6CBE2F3-54E2-4F79-AF98-116994998B5D}" presName="sibTrans" presStyleCnt="0"/>
      <dgm:spPr/>
    </dgm:pt>
    <dgm:pt modelId="{B00F22FD-CE7B-4DB2-AB37-0E873232A0B9}" type="pres">
      <dgm:prSet presAssocID="{D7F844AB-DEAB-4161-B7AD-49ABE7270B91}" presName="node" presStyleLbl="node1" presStyleIdx="9" presStyleCnt="10">
        <dgm:presLayoutVars>
          <dgm:bulletEnabled val="1"/>
        </dgm:presLayoutVars>
      </dgm:prSet>
      <dgm:spPr/>
    </dgm:pt>
  </dgm:ptLst>
  <dgm:cxnLst>
    <dgm:cxn modelId="{B87F0F02-A873-481E-8D77-B3999E539840}" srcId="{1D60473C-5CE7-41AA-8605-6D3A0B18413B}" destId="{80491DF6-71AE-461A-A9BE-F4B329727823}" srcOrd="6" destOrd="0" parTransId="{E99110D5-7E49-4F7E-A253-113E8E4B137D}" sibTransId="{AB48BA56-471C-40A9-94AB-C28BD856FB5D}"/>
    <dgm:cxn modelId="{C421A51F-38FD-4CEF-9BA8-E1E1C72E2263}" srcId="{1D60473C-5CE7-41AA-8605-6D3A0B18413B}" destId="{16C837DA-B52B-4B9F-9B8C-451B2C9E3604}" srcOrd="3" destOrd="0" parTransId="{3A8EC505-293F-419B-B7A2-D03FF0761221}" sibTransId="{D5361445-C891-484B-9A41-15BC02D3F824}"/>
    <dgm:cxn modelId="{D5A5052A-0CAD-4A58-A31A-11DF3C8D4F7F}" type="presOf" srcId="{01281941-05E5-4C2D-8A32-4308ABDF88F2}" destId="{ABF0347E-F0AB-4979-B654-7F173685DC86}" srcOrd="0" destOrd="0" presId="urn:microsoft.com/office/officeart/2005/8/layout/default"/>
    <dgm:cxn modelId="{F6CC4E3D-FFB1-4FCA-B20D-2A21C21AEA82}" type="presOf" srcId="{16C837DA-B52B-4B9F-9B8C-451B2C9E3604}" destId="{1DC60AC3-9C29-4E06-8479-7E7D88583D9B}" srcOrd="0" destOrd="0" presId="urn:microsoft.com/office/officeart/2005/8/layout/default"/>
    <dgm:cxn modelId="{F8997F47-1A1B-40BB-90CA-2B6288A8F960}" type="presOf" srcId="{F9C26135-ACF4-44BC-B3EC-8CAAE8F0D95E}" destId="{A7864EEE-667F-431D-B46B-409AE9198FED}" srcOrd="0" destOrd="0" presId="urn:microsoft.com/office/officeart/2005/8/layout/default"/>
    <dgm:cxn modelId="{ECB75D7B-9C06-48D6-85F8-68A72046861F}" srcId="{1D60473C-5CE7-41AA-8605-6D3A0B18413B}" destId="{D7F844AB-DEAB-4161-B7AD-49ABE7270B91}" srcOrd="9" destOrd="0" parTransId="{610D96F3-01DA-49A2-8186-732DF44F9C9A}" sibTransId="{D04DCC3E-8244-4398-9E09-09E1381EEB8E}"/>
    <dgm:cxn modelId="{7133508E-7506-4660-93AC-EC44CD33CBB5}" type="presOf" srcId="{B2722C31-FE25-4867-8880-43CD0B998E54}" destId="{0C3CED8A-2714-4253-902A-33DDA0B4CED3}" srcOrd="0" destOrd="0" presId="urn:microsoft.com/office/officeart/2005/8/layout/default"/>
    <dgm:cxn modelId="{67FE2B91-DC13-47AE-B619-4E24FBBE1EDB}" type="presOf" srcId="{383FBEF8-AEAE-48AB-B427-2F64D937D0B2}" destId="{28250B4D-B25F-4FBE-9DD3-42F27972358D}" srcOrd="0" destOrd="0" presId="urn:microsoft.com/office/officeart/2005/8/layout/default"/>
    <dgm:cxn modelId="{90C2529F-7E3B-44C0-9760-B96CA5923AA7}" srcId="{1D60473C-5CE7-41AA-8605-6D3A0B18413B}" destId="{B2722C31-FE25-4867-8880-43CD0B998E54}" srcOrd="7" destOrd="0" parTransId="{319D481E-967E-4B54-B93C-32BBD8CE8CC3}" sibTransId="{07BFC810-C644-4BDF-9536-9A5EC4A985EA}"/>
    <dgm:cxn modelId="{59E2DCC6-BB7A-4AFC-949A-42CBE8D4237E}" type="presOf" srcId="{02B094E3-1C18-4231-AFC1-968C48A99E7A}" destId="{4882CCB9-CD1A-4954-9240-E41940FD4CAD}" srcOrd="0" destOrd="0" presId="urn:microsoft.com/office/officeart/2005/8/layout/default"/>
    <dgm:cxn modelId="{CF7F5EC7-62BC-492E-96C5-94C08D731686}" type="presOf" srcId="{1D60473C-5CE7-41AA-8605-6D3A0B18413B}" destId="{9F87481A-EEC5-48B3-87C0-07510F0FAE5D}" srcOrd="0" destOrd="0" presId="urn:microsoft.com/office/officeart/2005/8/layout/default"/>
    <dgm:cxn modelId="{24CAFCCC-1065-4680-A01B-E112F6C9B331}" srcId="{1D60473C-5CE7-41AA-8605-6D3A0B18413B}" destId="{13086783-660E-4FFB-B736-D5749C2D9B90}" srcOrd="5" destOrd="0" parTransId="{EE1D3AAB-81A6-42A6-B563-6367CDB0377D}" sibTransId="{CC27E72C-95A2-4982-A80D-D1739DE0BFF7}"/>
    <dgm:cxn modelId="{A0867ED7-6966-4C19-8440-505E35E063A9}" srcId="{1D60473C-5CE7-41AA-8605-6D3A0B18413B}" destId="{383FBEF8-AEAE-48AB-B427-2F64D937D0B2}" srcOrd="1" destOrd="0" parTransId="{502CB9D5-B83C-4569-89F6-69F89C917EE0}" sibTransId="{CFAB9DD8-8E03-4D77-8C2E-059060C1E50B}"/>
    <dgm:cxn modelId="{B2A8EDD9-994A-4F06-BD77-BA284448FA28}" srcId="{1D60473C-5CE7-41AA-8605-6D3A0B18413B}" destId="{01281941-05E5-4C2D-8A32-4308ABDF88F2}" srcOrd="8" destOrd="0" parTransId="{0F892879-72A7-4214-845C-2DB44A1B8F35}" sibTransId="{C6CBE2F3-54E2-4F79-AF98-116994998B5D}"/>
    <dgm:cxn modelId="{4B107DDB-FA41-4C7F-80A9-4D01ED68420C}" srcId="{1D60473C-5CE7-41AA-8605-6D3A0B18413B}" destId="{1EE7C259-C6AF-4C28-86EA-1FD079216B34}" srcOrd="4" destOrd="0" parTransId="{1B0A6761-AB7A-45CA-8358-4D74B31862B5}" sibTransId="{60D9A179-F9F1-4596-9F84-55442B89479D}"/>
    <dgm:cxn modelId="{D41B82DC-4DBC-431E-8D3E-797A2F32C132}" type="presOf" srcId="{80491DF6-71AE-461A-A9BE-F4B329727823}" destId="{0B690BF0-D431-4AA1-BB68-BFE1C730638E}" srcOrd="0" destOrd="0" presId="urn:microsoft.com/office/officeart/2005/8/layout/default"/>
    <dgm:cxn modelId="{762B64E2-15C8-481C-9067-E03F8E2A1277}" srcId="{1D60473C-5CE7-41AA-8605-6D3A0B18413B}" destId="{F9C26135-ACF4-44BC-B3EC-8CAAE8F0D95E}" srcOrd="0" destOrd="0" parTransId="{4798BB10-78EB-4FB5-9328-32B02FD9D4D3}" sibTransId="{5A43D3B1-D3C4-43E4-BD2F-E624F7A9095C}"/>
    <dgm:cxn modelId="{0BA238F6-C714-40D4-B05B-11C59EAFF89C}" type="presOf" srcId="{D7F844AB-DEAB-4161-B7AD-49ABE7270B91}" destId="{B00F22FD-CE7B-4DB2-AB37-0E873232A0B9}" srcOrd="0" destOrd="0" presId="urn:microsoft.com/office/officeart/2005/8/layout/default"/>
    <dgm:cxn modelId="{18AD25FA-C1B1-4909-BB29-7C7BE2538906}" type="presOf" srcId="{13086783-660E-4FFB-B736-D5749C2D9B90}" destId="{88FED8A4-0124-4986-A99A-8DC8CDA51963}" srcOrd="0" destOrd="0" presId="urn:microsoft.com/office/officeart/2005/8/layout/default"/>
    <dgm:cxn modelId="{A1D0B9FA-B7F6-4BFD-AC23-A4A75370D7D0}" srcId="{1D60473C-5CE7-41AA-8605-6D3A0B18413B}" destId="{02B094E3-1C18-4231-AFC1-968C48A99E7A}" srcOrd="2" destOrd="0" parTransId="{8799C36E-DC86-4BA9-8FF1-EAB690F5557B}" sibTransId="{11A7912D-3ACB-46C2-88FB-07B8C7396A79}"/>
    <dgm:cxn modelId="{330E69FC-5AC3-42DB-B9B1-041157BDDC7F}" type="presOf" srcId="{1EE7C259-C6AF-4C28-86EA-1FD079216B34}" destId="{8D549433-67EE-4E1E-AE63-0526B6D3F931}" srcOrd="0" destOrd="0" presId="urn:microsoft.com/office/officeart/2005/8/layout/default"/>
    <dgm:cxn modelId="{43E8CEA1-D539-4BED-B497-7C5BD30B8D0B}" type="presParOf" srcId="{9F87481A-EEC5-48B3-87C0-07510F0FAE5D}" destId="{A7864EEE-667F-431D-B46B-409AE9198FED}" srcOrd="0" destOrd="0" presId="urn:microsoft.com/office/officeart/2005/8/layout/default"/>
    <dgm:cxn modelId="{BF59CA7F-C9E0-4F48-82FD-9358DECA7E71}" type="presParOf" srcId="{9F87481A-EEC5-48B3-87C0-07510F0FAE5D}" destId="{61DD8AF2-D5FF-41C6-9723-7537EAB2DB59}" srcOrd="1" destOrd="0" presId="urn:microsoft.com/office/officeart/2005/8/layout/default"/>
    <dgm:cxn modelId="{D2791449-5004-4E67-9EEF-B6E52F40C732}" type="presParOf" srcId="{9F87481A-EEC5-48B3-87C0-07510F0FAE5D}" destId="{28250B4D-B25F-4FBE-9DD3-42F27972358D}" srcOrd="2" destOrd="0" presId="urn:microsoft.com/office/officeart/2005/8/layout/default"/>
    <dgm:cxn modelId="{B0256D27-51BB-451E-B8D8-108D725D9C1E}" type="presParOf" srcId="{9F87481A-EEC5-48B3-87C0-07510F0FAE5D}" destId="{4FF73B44-1C99-4C4B-A97D-8C551362C4C5}" srcOrd="3" destOrd="0" presId="urn:microsoft.com/office/officeart/2005/8/layout/default"/>
    <dgm:cxn modelId="{4D2620DB-D70C-41AE-9D14-5E92BD1C9BB4}" type="presParOf" srcId="{9F87481A-EEC5-48B3-87C0-07510F0FAE5D}" destId="{4882CCB9-CD1A-4954-9240-E41940FD4CAD}" srcOrd="4" destOrd="0" presId="urn:microsoft.com/office/officeart/2005/8/layout/default"/>
    <dgm:cxn modelId="{28C3CFD1-5793-42DD-ABEF-00073B569329}" type="presParOf" srcId="{9F87481A-EEC5-48B3-87C0-07510F0FAE5D}" destId="{56CCA752-C39F-4B2A-A4ED-27312FD73893}" srcOrd="5" destOrd="0" presId="urn:microsoft.com/office/officeart/2005/8/layout/default"/>
    <dgm:cxn modelId="{84529253-DB30-4A9A-8FF9-311F7FD18729}" type="presParOf" srcId="{9F87481A-EEC5-48B3-87C0-07510F0FAE5D}" destId="{1DC60AC3-9C29-4E06-8479-7E7D88583D9B}" srcOrd="6" destOrd="0" presId="urn:microsoft.com/office/officeart/2005/8/layout/default"/>
    <dgm:cxn modelId="{CD8EBC47-F1EA-4112-B092-9B66D36A2515}" type="presParOf" srcId="{9F87481A-EEC5-48B3-87C0-07510F0FAE5D}" destId="{F56F6A19-3687-4570-95C7-C82A9CF53FAC}" srcOrd="7" destOrd="0" presId="urn:microsoft.com/office/officeart/2005/8/layout/default"/>
    <dgm:cxn modelId="{1BBCF8A6-0F3D-408C-BE5F-E78A01C2FA85}" type="presParOf" srcId="{9F87481A-EEC5-48B3-87C0-07510F0FAE5D}" destId="{8D549433-67EE-4E1E-AE63-0526B6D3F931}" srcOrd="8" destOrd="0" presId="urn:microsoft.com/office/officeart/2005/8/layout/default"/>
    <dgm:cxn modelId="{13C020E4-3440-48BD-8BBB-C1240ED4D33D}" type="presParOf" srcId="{9F87481A-EEC5-48B3-87C0-07510F0FAE5D}" destId="{DC61AB34-AD80-4663-8BF1-9C3C60C448E0}" srcOrd="9" destOrd="0" presId="urn:microsoft.com/office/officeart/2005/8/layout/default"/>
    <dgm:cxn modelId="{4C18C29F-8F9B-4A41-B03F-1F5588D1736A}" type="presParOf" srcId="{9F87481A-EEC5-48B3-87C0-07510F0FAE5D}" destId="{88FED8A4-0124-4986-A99A-8DC8CDA51963}" srcOrd="10" destOrd="0" presId="urn:microsoft.com/office/officeart/2005/8/layout/default"/>
    <dgm:cxn modelId="{5808C684-35A8-49C0-85D2-D44777ABC1DA}" type="presParOf" srcId="{9F87481A-EEC5-48B3-87C0-07510F0FAE5D}" destId="{36468F08-7DF4-44E9-885C-55AB00803A2F}" srcOrd="11" destOrd="0" presId="urn:microsoft.com/office/officeart/2005/8/layout/default"/>
    <dgm:cxn modelId="{C15C555C-3D65-4306-9060-CDBF26EBF914}" type="presParOf" srcId="{9F87481A-EEC5-48B3-87C0-07510F0FAE5D}" destId="{0B690BF0-D431-4AA1-BB68-BFE1C730638E}" srcOrd="12" destOrd="0" presId="urn:microsoft.com/office/officeart/2005/8/layout/default"/>
    <dgm:cxn modelId="{53B85595-BDB4-4CB8-ADEA-87DDB3A12E95}" type="presParOf" srcId="{9F87481A-EEC5-48B3-87C0-07510F0FAE5D}" destId="{0B5BA6F2-6294-4791-8D91-ECAAC24B36B5}" srcOrd="13" destOrd="0" presId="urn:microsoft.com/office/officeart/2005/8/layout/default"/>
    <dgm:cxn modelId="{2743E974-E6FA-442A-9B45-8524F9364E8A}" type="presParOf" srcId="{9F87481A-EEC5-48B3-87C0-07510F0FAE5D}" destId="{0C3CED8A-2714-4253-902A-33DDA0B4CED3}" srcOrd="14" destOrd="0" presId="urn:microsoft.com/office/officeart/2005/8/layout/default"/>
    <dgm:cxn modelId="{F665DBDF-056E-4764-9DA2-73927218870A}" type="presParOf" srcId="{9F87481A-EEC5-48B3-87C0-07510F0FAE5D}" destId="{65AAFF59-DFD7-47D0-BB12-0C31BF15C975}" srcOrd="15" destOrd="0" presId="urn:microsoft.com/office/officeart/2005/8/layout/default"/>
    <dgm:cxn modelId="{30C5ABA0-9118-4B89-B147-3E4CBF261770}" type="presParOf" srcId="{9F87481A-EEC5-48B3-87C0-07510F0FAE5D}" destId="{ABF0347E-F0AB-4979-B654-7F173685DC86}" srcOrd="16" destOrd="0" presId="urn:microsoft.com/office/officeart/2005/8/layout/default"/>
    <dgm:cxn modelId="{051F0C4C-8EC6-4044-B29E-5C33C384DB20}" type="presParOf" srcId="{9F87481A-EEC5-48B3-87C0-07510F0FAE5D}" destId="{0FFD714F-2FEC-4ABB-8191-77F2732176DE}" srcOrd="17" destOrd="0" presId="urn:microsoft.com/office/officeart/2005/8/layout/default"/>
    <dgm:cxn modelId="{61E46733-7EEB-4511-95FF-B3A25DEA3AEC}" type="presParOf" srcId="{9F87481A-EEC5-48B3-87C0-07510F0FAE5D}" destId="{B00F22FD-CE7B-4DB2-AB37-0E873232A0B9}"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1">
            <a:lumMod val="60000"/>
            <a:lumOff val="40000"/>
          </a:schemeClr>
        </a:solidFill>
      </dgm:spPr>
      <dgm:t>
        <a:bodyPr/>
        <a:lstStyle/>
        <a:p>
          <a:r>
            <a:rPr lang="my-MM" dirty="0">
              <a:solidFill>
                <a:schemeClr val="bg1"/>
              </a:solidFill>
            </a:rPr>
            <a:t>စိတ်ဓါတ် ကျခြင်း</a:t>
          </a:r>
          <a:endParaRPr lang="en-US" dirty="0">
            <a:solidFill>
              <a:schemeClr val="bg1"/>
            </a:solidFill>
          </a:endParaRP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1">
            <a:lumMod val="60000"/>
            <a:lumOff val="40000"/>
          </a:schemeClr>
        </a:solidFill>
      </dgm:spPr>
      <dgm:t>
        <a:bodyPr/>
        <a:lstStyle/>
        <a:p>
          <a:r>
            <a:rPr lang="my-MM" dirty="0">
              <a:solidFill>
                <a:schemeClr val="bg1"/>
              </a:solidFill>
            </a:rPr>
            <a:t>ပူပင်သောက၊ ကြောက်ရွံ့မှု</a:t>
          </a:r>
          <a:endParaRPr lang="en-US" dirty="0">
            <a:solidFill>
              <a:schemeClr val="bg1"/>
            </a:solidFill>
          </a:endParaRP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1">
            <a:lumMod val="60000"/>
            <a:lumOff val="40000"/>
          </a:schemeClr>
        </a:solidFill>
      </dgm:spPr>
      <dgm:t>
        <a:bodyPr/>
        <a:lstStyle/>
        <a:p>
          <a:r>
            <a:rPr lang="my-MM" dirty="0">
              <a:solidFill>
                <a:schemeClr val="bg1"/>
              </a:solidFill>
            </a:rPr>
            <a:t>မိမိကိုယ်ကို အပြစ်တင်ခြင်း</a:t>
          </a:r>
          <a:endParaRPr lang="en-US" dirty="0">
            <a:solidFill>
              <a:schemeClr val="bg1"/>
            </a:solidFill>
          </a:endParaRP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1">
            <a:lumMod val="60000"/>
            <a:lumOff val="40000"/>
          </a:schemeClr>
        </a:solidFill>
      </dgm:spPr>
      <dgm:t>
        <a:bodyPr/>
        <a:lstStyle/>
        <a:p>
          <a:r>
            <a:rPr lang="my-MM" dirty="0">
              <a:solidFill>
                <a:schemeClr val="bg1"/>
              </a:solidFill>
            </a:rPr>
            <a:t>ရှက်ရွံ့ခြင်း</a:t>
          </a:r>
          <a:endParaRPr lang="en-US" dirty="0">
            <a:solidFill>
              <a:schemeClr val="bg1"/>
            </a:solidFill>
          </a:endParaRP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1">
            <a:lumMod val="60000"/>
            <a:lumOff val="40000"/>
          </a:schemeClr>
        </a:solidFill>
      </dgm:spPr>
      <dgm:t>
        <a:bodyPr/>
        <a:lstStyle/>
        <a:p>
          <a:r>
            <a:rPr lang="my-MM" dirty="0">
              <a:solidFill>
                <a:schemeClr val="bg1"/>
              </a:solidFill>
            </a:rPr>
            <a:t>မိမိကိုယ်ကို မုန်းတီးခြင်း</a:t>
          </a:r>
          <a:endParaRPr lang="en-US" dirty="0">
            <a:solidFill>
              <a:schemeClr val="bg1"/>
            </a:solidFill>
          </a:endParaRP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13086783-660E-4FFB-B736-D5749C2D9B90}">
      <dgm:prSet/>
      <dgm:spPr>
        <a:solidFill>
          <a:schemeClr val="accent1">
            <a:lumMod val="60000"/>
            <a:lumOff val="40000"/>
          </a:schemeClr>
        </a:solidFill>
      </dgm:spPr>
      <dgm:t>
        <a:bodyPr/>
        <a:lstStyle/>
        <a:p>
          <a:r>
            <a:rPr lang="my-MM" dirty="0">
              <a:solidFill>
                <a:schemeClr val="bg1"/>
              </a:solidFill>
            </a:rPr>
            <a:t>မိမိကိုယ်ကို သတ်သေရန် ကြံစည်ခြင်း</a:t>
          </a:r>
          <a:endParaRPr lang="en-US" dirty="0">
            <a:solidFill>
              <a:schemeClr val="bg1"/>
            </a:solidFill>
          </a:endParaRPr>
        </a:p>
      </dgm:t>
    </dgm:pt>
    <dgm:pt modelId="{EE1D3AAB-81A6-42A6-B563-6367CDB0377D}" type="parTrans" cxnId="{24CAFCCC-1065-4680-A01B-E112F6C9B331}">
      <dgm:prSet/>
      <dgm:spPr/>
      <dgm:t>
        <a:bodyPr/>
        <a:lstStyle/>
        <a:p>
          <a:endParaRPr lang="en-US"/>
        </a:p>
      </dgm:t>
    </dgm:pt>
    <dgm:pt modelId="{CC27E72C-95A2-4982-A80D-D1739DE0BFF7}" type="sibTrans" cxnId="{24CAFCCC-1065-4680-A01B-E112F6C9B331}">
      <dgm:prSet/>
      <dgm:spPr/>
      <dgm:t>
        <a:bodyPr/>
        <a:lstStyle/>
        <a:p>
          <a:endParaRPr lang="en-US"/>
        </a:p>
      </dgm:t>
    </dgm:pt>
    <dgm:pt modelId="{80491DF6-71AE-461A-A9BE-F4B329727823}">
      <dgm:prSet/>
      <dgm:spPr>
        <a:solidFill>
          <a:schemeClr val="accent1">
            <a:lumMod val="60000"/>
            <a:lumOff val="40000"/>
          </a:schemeClr>
        </a:solidFill>
      </dgm:spPr>
      <dgm:t>
        <a:bodyPr/>
        <a:lstStyle/>
        <a:p>
          <a:r>
            <a:rPr lang="my-MM" dirty="0">
              <a:solidFill>
                <a:schemeClr val="bg1"/>
              </a:solidFill>
            </a:rPr>
            <a:t>ကလေးများ အပေါ် အကျိုးသက်ရောက်ခြင်း</a:t>
          </a:r>
          <a:endParaRPr lang="en-US" dirty="0">
            <a:solidFill>
              <a:schemeClr val="bg1"/>
            </a:solidFill>
          </a:endParaRPr>
        </a:p>
      </dgm:t>
    </dgm:pt>
    <dgm:pt modelId="{E99110D5-7E49-4F7E-A253-113E8E4B137D}" type="parTrans" cxnId="{B87F0F02-A873-481E-8D77-B3999E539840}">
      <dgm:prSet/>
      <dgm:spPr/>
      <dgm:t>
        <a:bodyPr/>
        <a:lstStyle/>
        <a:p>
          <a:endParaRPr lang="en-US"/>
        </a:p>
      </dgm:t>
    </dgm:pt>
    <dgm:pt modelId="{AB48BA56-471C-40A9-94AB-C28BD856FB5D}" type="sibTrans" cxnId="{B87F0F02-A873-481E-8D77-B3999E539840}">
      <dgm:prSet/>
      <dgm:spPr/>
      <dgm:t>
        <a:bodyPr/>
        <a:lstStyle/>
        <a:p>
          <a:endParaRPr lang="en-US"/>
        </a:p>
      </dgm:t>
    </dgm:pt>
    <dgm:pt modelId="{69C571C6-B3EF-45C0-8362-722BEABEA267}">
      <dgm:prSet/>
      <dgm:spPr>
        <a:solidFill>
          <a:schemeClr val="accent1">
            <a:lumMod val="60000"/>
            <a:lumOff val="40000"/>
          </a:schemeClr>
        </a:solidFill>
      </dgm:spPr>
      <dgm:t>
        <a:bodyPr/>
        <a:lstStyle/>
        <a:p>
          <a:r>
            <a:rPr lang="en-US" dirty="0">
              <a:solidFill>
                <a:schemeClr val="bg1"/>
              </a:solidFill>
            </a:rPr>
            <a:t>PTSD</a:t>
          </a:r>
        </a:p>
      </dgm:t>
    </dgm:pt>
    <dgm:pt modelId="{05F82A07-2312-41AA-BE2F-38C17E7A6837}" type="parTrans" cxnId="{2A09D378-AD14-4E4C-82AA-632FE2A7FD4D}">
      <dgm:prSet/>
      <dgm:spPr/>
      <dgm:t>
        <a:bodyPr/>
        <a:lstStyle/>
        <a:p>
          <a:endParaRPr lang="en-US"/>
        </a:p>
      </dgm:t>
    </dgm:pt>
    <dgm:pt modelId="{EEF587FC-0B3E-457B-970B-430816B6DA33}" type="sibTrans" cxnId="{2A09D378-AD14-4E4C-82AA-632FE2A7FD4D}">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C51BED19-0E12-4B4D-B3CD-47D1AF364437}" type="pres">
      <dgm:prSet presAssocID="{69C571C6-B3EF-45C0-8362-722BEABEA267}" presName="node" presStyleLbl="node1" presStyleIdx="0" presStyleCnt="8">
        <dgm:presLayoutVars>
          <dgm:bulletEnabled val="1"/>
        </dgm:presLayoutVars>
      </dgm:prSet>
      <dgm:spPr/>
    </dgm:pt>
    <dgm:pt modelId="{FE122724-EF46-4B8A-BAED-34D6590F5AB7}" type="pres">
      <dgm:prSet presAssocID="{EEF587FC-0B3E-457B-970B-430816B6DA33}" presName="sibTrans" presStyleCnt="0"/>
      <dgm:spPr/>
    </dgm:pt>
    <dgm:pt modelId="{A7864EEE-667F-431D-B46B-409AE9198FED}" type="pres">
      <dgm:prSet presAssocID="{F9C26135-ACF4-44BC-B3EC-8CAAE8F0D95E}" presName="node" presStyleLbl="node1" presStyleIdx="1" presStyleCnt="8">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2" presStyleCnt="8">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3" presStyleCnt="8">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4" presStyleCnt="8">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5" presStyleCnt="8">
        <dgm:presLayoutVars>
          <dgm:bulletEnabled val="1"/>
        </dgm:presLayoutVars>
      </dgm:prSet>
      <dgm:spPr/>
    </dgm:pt>
    <dgm:pt modelId="{DC61AB34-AD80-4663-8BF1-9C3C60C448E0}" type="pres">
      <dgm:prSet presAssocID="{60D9A179-F9F1-4596-9F84-55442B89479D}" presName="sibTrans" presStyleCnt="0"/>
      <dgm:spPr/>
    </dgm:pt>
    <dgm:pt modelId="{88FED8A4-0124-4986-A99A-8DC8CDA51963}" type="pres">
      <dgm:prSet presAssocID="{13086783-660E-4FFB-B736-D5749C2D9B90}" presName="node" presStyleLbl="node1" presStyleIdx="6" presStyleCnt="8">
        <dgm:presLayoutVars>
          <dgm:bulletEnabled val="1"/>
        </dgm:presLayoutVars>
      </dgm:prSet>
      <dgm:spPr/>
    </dgm:pt>
    <dgm:pt modelId="{36468F08-7DF4-44E9-885C-55AB00803A2F}" type="pres">
      <dgm:prSet presAssocID="{CC27E72C-95A2-4982-A80D-D1739DE0BFF7}" presName="sibTrans" presStyleCnt="0"/>
      <dgm:spPr/>
    </dgm:pt>
    <dgm:pt modelId="{0B690BF0-D431-4AA1-BB68-BFE1C730638E}" type="pres">
      <dgm:prSet presAssocID="{80491DF6-71AE-461A-A9BE-F4B329727823}" presName="node" presStyleLbl="node1" presStyleIdx="7" presStyleCnt="8">
        <dgm:presLayoutVars>
          <dgm:bulletEnabled val="1"/>
        </dgm:presLayoutVars>
      </dgm:prSet>
      <dgm:spPr/>
    </dgm:pt>
  </dgm:ptLst>
  <dgm:cxnLst>
    <dgm:cxn modelId="{B87F0F02-A873-481E-8D77-B3999E539840}" srcId="{1D60473C-5CE7-41AA-8605-6D3A0B18413B}" destId="{80491DF6-71AE-461A-A9BE-F4B329727823}" srcOrd="7" destOrd="0" parTransId="{E99110D5-7E49-4F7E-A253-113E8E4B137D}" sibTransId="{AB48BA56-471C-40A9-94AB-C28BD856FB5D}"/>
    <dgm:cxn modelId="{C7727F15-7C48-44AE-A768-208EE27AC5BF}" type="presOf" srcId="{1EE7C259-C6AF-4C28-86EA-1FD079216B34}" destId="{8D549433-67EE-4E1E-AE63-0526B6D3F931}" srcOrd="0" destOrd="0" presId="urn:microsoft.com/office/officeart/2005/8/layout/default"/>
    <dgm:cxn modelId="{C421A51F-38FD-4CEF-9BA8-E1E1C72E2263}" srcId="{1D60473C-5CE7-41AA-8605-6D3A0B18413B}" destId="{16C837DA-B52B-4B9F-9B8C-451B2C9E3604}" srcOrd="4" destOrd="0" parTransId="{3A8EC505-293F-419B-B7A2-D03FF0761221}" sibTransId="{D5361445-C891-484B-9A41-15BC02D3F824}"/>
    <dgm:cxn modelId="{2A09D378-AD14-4E4C-82AA-632FE2A7FD4D}" srcId="{1D60473C-5CE7-41AA-8605-6D3A0B18413B}" destId="{69C571C6-B3EF-45C0-8362-722BEABEA267}" srcOrd="0" destOrd="0" parTransId="{05F82A07-2312-41AA-BE2F-38C17E7A6837}" sibTransId="{EEF587FC-0B3E-457B-970B-430816B6DA33}"/>
    <dgm:cxn modelId="{C4E28E92-AFFD-43DC-9FED-7852DAEF39A4}" type="presOf" srcId="{02B094E3-1C18-4231-AFC1-968C48A99E7A}" destId="{4882CCB9-CD1A-4954-9240-E41940FD4CAD}" srcOrd="0" destOrd="0" presId="urn:microsoft.com/office/officeart/2005/8/layout/default"/>
    <dgm:cxn modelId="{9007F493-42B1-46F4-8BD6-44BA48303BD7}" type="presOf" srcId="{1D60473C-5CE7-41AA-8605-6D3A0B18413B}" destId="{9F87481A-EEC5-48B3-87C0-07510F0FAE5D}" srcOrd="0" destOrd="0" presId="urn:microsoft.com/office/officeart/2005/8/layout/default"/>
    <dgm:cxn modelId="{DEADA29B-44DC-49C0-8F6C-9EBB08DD8EB2}" type="presOf" srcId="{F9C26135-ACF4-44BC-B3EC-8CAAE8F0D95E}" destId="{A7864EEE-667F-431D-B46B-409AE9198FED}" srcOrd="0" destOrd="0" presId="urn:microsoft.com/office/officeart/2005/8/layout/default"/>
    <dgm:cxn modelId="{7FC2939E-C648-4C65-9852-28182AC536DD}" type="presOf" srcId="{16C837DA-B52B-4B9F-9B8C-451B2C9E3604}" destId="{1DC60AC3-9C29-4E06-8479-7E7D88583D9B}" srcOrd="0" destOrd="0" presId="urn:microsoft.com/office/officeart/2005/8/layout/default"/>
    <dgm:cxn modelId="{E48A2FA6-D1F9-45D5-B8D6-31EF133DBB76}" type="presOf" srcId="{13086783-660E-4FFB-B736-D5749C2D9B90}" destId="{88FED8A4-0124-4986-A99A-8DC8CDA51963}" srcOrd="0" destOrd="0" presId="urn:microsoft.com/office/officeart/2005/8/layout/default"/>
    <dgm:cxn modelId="{1DB705C8-A249-492C-9655-25A2395DECE3}" type="presOf" srcId="{80491DF6-71AE-461A-A9BE-F4B329727823}" destId="{0B690BF0-D431-4AA1-BB68-BFE1C730638E}" srcOrd="0" destOrd="0" presId="urn:microsoft.com/office/officeart/2005/8/layout/default"/>
    <dgm:cxn modelId="{24CAFCCC-1065-4680-A01B-E112F6C9B331}" srcId="{1D60473C-5CE7-41AA-8605-6D3A0B18413B}" destId="{13086783-660E-4FFB-B736-D5749C2D9B90}" srcOrd="6" destOrd="0" parTransId="{EE1D3AAB-81A6-42A6-B563-6367CDB0377D}" sibTransId="{CC27E72C-95A2-4982-A80D-D1739DE0BFF7}"/>
    <dgm:cxn modelId="{A0867ED7-6966-4C19-8440-505E35E063A9}" srcId="{1D60473C-5CE7-41AA-8605-6D3A0B18413B}" destId="{383FBEF8-AEAE-48AB-B427-2F64D937D0B2}" srcOrd="2" destOrd="0" parTransId="{502CB9D5-B83C-4569-89F6-69F89C917EE0}" sibTransId="{CFAB9DD8-8E03-4D77-8C2E-059060C1E50B}"/>
    <dgm:cxn modelId="{4B107DDB-FA41-4C7F-80A9-4D01ED68420C}" srcId="{1D60473C-5CE7-41AA-8605-6D3A0B18413B}" destId="{1EE7C259-C6AF-4C28-86EA-1FD079216B34}" srcOrd="5" destOrd="0" parTransId="{1B0A6761-AB7A-45CA-8358-4D74B31862B5}" sibTransId="{60D9A179-F9F1-4596-9F84-55442B89479D}"/>
    <dgm:cxn modelId="{4FA53AE0-E437-4EB4-A731-08D04E5D815D}" type="presOf" srcId="{383FBEF8-AEAE-48AB-B427-2F64D937D0B2}" destId="{28250B4D-B25F-4FBE-9DD3-42F27972358D}" srcOrd="0" destOrd="0" presId="urn:microsoft.com/office/officeart/2005/8/layout/default"/>
    <dgm:cxn modelId="{762B64E2-15C8-481C-9067-E03F8E2A1277}" srcId="{1D60473C-5CE7-41AA-8605-6D3A0B18413B}" destId="{F9C26135-ACF4-44BC-B3EC-8CAAE8F0D95E}" srcOrd="1" destOrd="0" parTransId="{4798BB10-78EB-4FB5-9328-32B02FD9D4D3}" sibTransId="{5A43D3B1-D3C4-43E4-BD2F-E624F7A9095C}"/>
    <dgm:cxn modelId="{ECBB99F4-A5E0-47DD-A8FF-E05C10C3488C}" type="presOf" srcId="{69C571C6-B3EF-45C0-8362-722BEABEA267}" destId="{C51BED19-0E12-4B4D-B3CD-47D1AF364437}" srcOrd="0" destOrd="0" presId="urn:microsoft.com/office/officeart/2005/8/layout/default"/>
    <dgm:cxn modelId="{A1D0B9FA-B7F6-4BFD-AC23-A4A75370D7D0}" srcId="{1D60473C-5CE7-41AA-8605-6D3A0B18413B}" destId="{02B094E3-1C18-4231-AFC1-968C48A99E7A}" srcOrd="3" destOrd="0" parTransId="{8799C36E-DC86-4BA9-8FF1-EAB690F5557B}" sibTransId="{11A7912D-3ACB-46C2-88FB-07B8C7396A79}"/>
    <dgm:cxn modelId="{A2B8D71B-4E34-4D42-8BA3-EA249E1E4B53}" type="presParOf" srcId="{9F87481A-EEC5-48B3-87C0-07510F0FAE5D}" destId="{C51BED19-0E12-4B4D-B3CD-47D1AF364437}" srcOrd="0" destOrd="0" presId="urn:microsoft.com/office/officeart/2005/8/layout/default"/>
    <dgm:cxn modelId="{6AEA275B-3875-4F23-8A4F-444F232DC432}" type="presParOf" srcId="{9F87481A-EEC5-48B3-87C0-07510F0FAE5D}" destId="{FE122724-EF46-4B8A-BAED-34D6590F5AB7}" srcOrd="1" destOrd="0" presId="urn:microsoft.com/office/officeart/2005/8/layout/default"/>
    <dgm:cxn modelId="{F3672874-5B04-4448-BB69-CFED549DC029}" type="presParOf" srcId="{9F87481A-EEC5-48B3-87C0-07510F0FAE5D}" destId="{A7864EEE-667F-431D-B46B-409AE9198FED}" srcOrd="2" destOrd="0" presId="urn:microsoft.com/office/officeart/2005/8/layout/default"/>
    <dgm:cxn modelId="{C267D507-2529-45D4-A737-F42D37C501BD}" type="presParOf" srcId="{9F87481A-EEC5-48B3-87C0-07510F0FAE5D}" destId="{61DD8AF2-D5FF-41C6-9723-7537EAB2DB59}" srcOrd="3" destOrd="0" presId="urn:microsoft.com/office/officeart/2005/8/layout/default"/>
    <dgm:cxn modelId="{3A806C51-EAF8-4CA7-ABAA-A0D5C7619BA3}" type="presParOf" srcId="{9F87481A-EEC5-48B3-87C0-07510F0FAE5D}" destId="{28250B4D-B25F-4FBE-9DD3-42F27972358D}" srcOrd="4" destOrd="0" presId="urn:microsoft.com/office/officeart/2005/8/layout/default"/>
    <dgm:cxn modelId="{E45374FC-478C-439F-A8AB-D2E7851E2ED0}" type="presParOf" srcId="{9F87481A-EEC5-48B3-87C0-07510F0FAE5D}" destId="{4FF73B44-1C99-4C4B-A97D-8C551362C4C5}" srcOrd="5" destOrd="0" presId="urn:microsoft.com/office/officeart/2005/8/layout/default"/>
    <dgm:cxn modelId="{C104E883-07EB-4C00-B9C5-FBCB9B5F46A4}" type="presParOf" srcId="{9F87481A-EEC5-48B3-87C0-07510F0FAE5D}" destId="{4882CCB9-CD1A-4954-9240-E41940FD4CAD}" srcOrd="6" destOrd="0" presId="urn:microsoft.com/office/officeart/2005/8/layout/default"/>
    <dgm:cxn modelId="{736F55F1-5DE4-474F-ABC7-91B09D07790B}" type="presParOf" srcId="{9F87481A-EEC5-48B3-87C0-07510F0FAE5D}" destId="{56CCA752-C39F-4B2A-A4ED-27312FD73893}" srcOrd="7" destOrd="0" presId="urn:microsoft.com/office/officeart/2005/8/layout/default"/>
    <dgm:cxn modelId="{D72A7C94-6F03-4D65-81F9-1B07C2A6731F}" type="presParOf" srcId="{9F87481A-EEC5-48B3-87C0-07510F0FAE5D}" destId="{1DC60AC3-9C29-4E06-8479-7E7D88583D9B}" srcOrd="8" destOrd="0" presId="urn:microsoft.com/office/officeart/2005/8/layout/default"/>
    <dgm:cxn modelId="{5F61D1AB-FDDC-4345-B5F8-144B66B140FB}" type="presParOf" srcId="{9F87481A-EEC5-48B3-87C0-07510F0FAE5D}" destId="{F56F6A19-3687-4570-95C7-C82A9CF53FAC}" srcOrd="9" destOrd="0" presId="urn:microsoft.com/office/officeart/2005/8/layout/default"/>
    <dgm:cxn modelId="{282B32DF-27A8-481B-BD67-234632E417E1}" type="presParOf" srcId="{9F87481A-EEC5-48B3-87C0-07510F0FAE5D}" destId="{8D549433-67EE-4E1E-AE63-0526B6D3F931}" srcOrd="10" destOrd="0" presId="urn:microsoft.com/office/officeart/2005/8/layout/default"/>
    <dgm:cxn modelId="{3A73A4E9-166F-44BA-87C9-2B97F6F40624}" type="presParOf" srcId="{9F87481A-EEC5-48B3-87C0-07510F0FAE5D}" destId="{DC61AB34-AD80-4663-8BF1-9C3C60C448E0}" srcOrd="11" destOrd="0" presId="urn:microsoft.com/office/officeart/2005/8/layout/default"/>
    <dgm:cxn modelId="{DCE590E4-3306-4813-B8EE-1182D5CC9B5A}" type="presParOf" srcId="{9F87481A-EEC5-48B3-87C0-07510F0FAE5D}" destId="{88FED8A4-0124-4986-A99A-8DC8CDA51963}" srcOrd="12" destOrd="0" presId="urn:microsoft.com/office/officeart/2005/8/layout/default"/>
    <dgm:cxn modelId="{75EF7FEE-3632-46DE-A739-2DF830851BF7}" type="presParOf" srcId="{9F87481A-EEC5-48B3-87C0-07510F0FAE5D}" destId="{36468F08-7DF4-44E9-885C-55AB00803A2F}" srcOrd="13" destOrd="0" presId="urn:microsoft.com/office/officeart/2005/8/layout/default"/>
    <dgm:cxn modelId="{37855884-D9BC-47D5-B6A2-6370CFAD5575}" type="presParOf" srcId="{9F87481A-EEC5-48B3-87C0-07510F0FAE5D}" destId="{0B690BF0-D431-4AA1-BB68-BFE1C730638E}" srcOrd="1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4">
            <a:lumMod val="60000"/>
            <a:lumOff val="40000"/>
          </a:schemeClr>
        </a:solidFill>
      </dgm:spPr>
      <dgm:t>
        <a:bodyPr/>
        <a:lstStyle/>
        <a:p>
          <a:r>
            <a:rPr lang="my-MM" dirty="0">
              <a:solidFill>
                <a:schemeClr val="bg1"/>
              </a:solidFill>
            </a:rPr>
            <a:t>သီးသန့်ခွဲခြားထားခြင်း</a:t>
          </a:r>
          <a:endParaRPr lang="en-US" dirty="0">
            <a:solidFill>
              <a:schemeClr val="bg1"/>
            </a:solidFill>
          </a:endParaRP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4">
            <a:lumMod val="60000"/>
            <a:lumOff val="40000"/>
          </a:schemeClr>
        </a:solidFill>
      </dgm:spPr>
      <dgm:t>
        <a:bodyPr/>
        <a:lstStyle/>
        <a:p>
          <a:r>
            <a:rPr lang="my-MM" dirty="0">
              <a:solidFill>
                <a:schemeClr val="bg1"/>
              </a:solidFill>
            </a:rPr>
            <a:t>မိသားစုပြိုကွဲခြင်း</a:t>
          </a:r>
          <a:endParaRPr lang="en-US" dirty="0">
            <a:solidFill>
              <a:schemeClr val="bg1"/>
            </a:solidFill>
          </a:endParaRP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4">
            <a:lumMod val="60000"/>
            <a:lumOff val="40000"/>
          </a:schemeClr>
        </a:solidFill>
      </dgm:spPr>
      <dgm:t>
        <a:bodyPr/>
        <a:lstStyle/>
        <a:p>
          <a:r>
            <a:rPr lang="my-MM" dirty="0">
              <a:solidFill>
                <a:schemeClr val="bg1"/>
              </a:solidFill>
            </a:rPr>
            <a:t>လူမှုအသိုင်းအဝိုင်းမှ ငြင်းပယ်ခြင်း၊ ဝိုင်းပယ်ခြင်း</a:t>
          </a:r>
          <a:endParaRPr lang="en-US" dirty="0">
            <a:solidFill>
              <a:schemeClr val="bg1"/>
            </a:solidFill>
          </a:endParaRP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4">
            <a:lumMod val="60000"/>
            <a:lumOff val="40000"/>
          </a:schemeClr>
        </a:solidFill>
      </dgm:spPr>
      <dgm:t>
        <a:bodyPr/>
        <a:lstStyle/>
        <a:p>
          <a:r>
            <a:rPr lang="my-MM" dirty="0">
              <a:solidFill>
                <a:schemeClr val="bg1"/>
              </a:solidFill>
            </a:rPr>
            <a:t>လူမှုအသိုင်းအဝိုင်းမှ အသရေဖျက်ခြင်း</a:t>
          </a:r>
          <a:endParaRPr lang="en-US" dirty="0">
            <a:solidFill>
              <a:schemeClr val="bg1"/>
            </a:solidFill>
          </a:endParaRP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4">
            <a:lumMod val="60000"/>
            <a:lumOff val="40000"/>
          </a:schemeClr>
        </a:solidFill>
      </dgm:spPr>
      <dgm:t>
        <a:bodyPr/>
        <a:lstStyle/>
        <a:p>
          <a:r>
            <a:rPr lang="my-MM" dirty="0">
              <a:solidFill>
                <a:schemeClr val="bg1"/>
              </a:solidFill>
            </a:rPr>
            <a:t>လူမှုအသိုင်းအဝိုင်းမှ ရှောင်ဖယ်နေထိုင်ခြင်း</a:t>
          </a:r>
          <a:endParaRPr lang="en-US" dirty="0">
            <a:solidFill>
              <a:schemeClr val="bg1"/>
            </a:solidFill>
          </a:endParaRP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69C571C6-B3EF-45C0-8362-722BEABEA267}">
      <dgm:prSet/>
      <dgm:spPr>
        <a:solidFill>
          <a:schemeClr val="accent4">
            <a:lumMod val="60000"/>
            <a:lumOff val="40000"/>
          </a:schemeClr>
        </a:solidFill>
      </dgm:spPr>
      <dgm:t>
        <a:bodyPr/>
        <a:lstStyle/>
        <a:p>
          <a:r>
            <a:rPr lang="my-MM" dirty="0">
              <a:solidFill>
                <a:schemeClr val="bg1"/>
              </a:solidFill>
            </a:rPr>
            <a:t>မိသားစုမှ ငြင်းပယ်ခြင်း၊ ဝိုင်း ပယ်ထားခြင်း</a:t>
          </a:r>
          <a:endParaRPr lang="en-US" dirty="0">
            <a:solidFill>
              <a:schemeClr val="bg1"/>
            </a:solidFill>
          </a:endParaRPr>
        </a:p>
      </dgm:t>
    </dgm:pt>
    <dgm:pt modelId="{05F82A07-2312-41AA-BE2F-38C17E7A6837}" type="parTrans" cxnId="{2A09D378-AD14-4E4C-82AA-632FE2A7FD4D}">
      <dgm:prSet/>
      <dgm:spPr/>
      <dgm:t>
        <a:bodyPr/>
        <a:lstStyle/>
        <a:p>
          <a:endParaRPr lang="en-US"/>
        </a:p>
      </dgm:t>
    </dgm:pt>
    <dgm:pt modelId="{EEF587FC-0B3E-457B-970B-430816B6DA33}" type="sibTrans" cxnId="{2A09D378-AD14-4E4C-82AA-632FE2A7FD4D}">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C51BED19-0E12-4B4D-B3CD-47D1AF364437}" type="pres">
      <dgm:prSet presAssocID="{69C571C6-B3EF-45C0-8362-722BEABEA267}" presName="node" presStyleLbl="node1" presStyleIdx="0" presStyleCnt="6">
        <dgm:presLayoutVars>
          <dgm:bulletEnabled val="1"/>
        </dgm:presLayoutVars>
      </dgm:prSet>
      <dgm:spPr/>
    </dgm:pt>
    <dgm:pt modelId="{FE122724-EF46-4B8A-BAED-34D6590F5AB7}" type="pres">
      <dgm:prSet presAssocID="{EEF587FC-0B3E-457B-970B-430816B6DA33}" presName="sibTrans" presStyleCnt="0"/>
      <dgm:spPr/>
    </dgm:pt>
    <dgm:pt modelId="{A7864EEE-667F-431D-B46B-409AE9198FED}" type="pres">
      <dgm:prSet presAssocID="{F9C26135-ACF4-44BC-B3EC-8CAAE8F0D95E}" presName="node" presStyleLbl="node1" presStyleIdx="1" presStyleCnt="6">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2" presStyleCnt="6">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3" presStyleCnt="6">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4" presStyleCnt="6">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5" presStyleCnt="6">
        <dgm:presLayoutVars>
          <dgm:bulletEnabled val="1"/>
        </dgm:presLayoutVars>
      </dgm:prSet>
      <dgm:spPr/>
    </dgm:pt>
  </dgm:ptLst>
  <dgm:cxnLst>
    <dgm:cxn modelId="{9E7B8D1F-07CE-49D9-BBFE-0DF05713F6E5}" type="presOf" srcId="{69C571C6-B3EF-45C0-8362-722BEABEA267}" destId="{C51BED19-0E12-4B4D-B3CD-47D1AF364437}" srcOrd="0" destOrd="0" presId="urn:microsoft.com/office/officeart/2005/8/layout/default"/>
    <dgm:cxn modelId="{C421A51F-38FD-4CEF-9BA8-E1E1C72E2263}" srcId="{1D60473C-5CE7-41AA-8605-6D3A0B18413B}" destId="{16C837DA-B52B-4B9F-9B8C-451B2C9E3604}" srcOrd="4" destOrd="0" parTransId="{3A8EC505-293F-419B-B7A2-D03FF0761221}" sibTransId="{D5361445-C891-484B-9A41-15BC02D3F824}"/>
    <dgm:cxn modelId="{2E87492B-F0F0-4DE1-AE83-9B160A676F35}" type="presOf" srcId="{1EE7C259-C6AF-4C28-86EA-1FD079216B34}" destId="{8D549433-67EE-4E1E-AE63-0526B6D3F931}" srcOrd="0" destOrd="0" presId="urn:microsoft.com/office/officeart/2005/8/layout/default"/>
    <dgm:cxn modelId="{5867994F-F7B6-4AEB-B874-2043D339DC17}" type="presOf" srcId="{16C837DA-B52B-4B9F-9B8C-451B2C9E3604}" destId="{1DC60AC3-9C29-4E06-8479-7E7D88583D9B}" srcOrd="0" destOrd="0" presId="urn:microsoft.com/office/officeart/2005/8/layout/default"/>
    <dgm:cxn modelId="{99E00E70-9E6B-4460-BA4D-A7B518AB7C78}" type="presOf" srcId="{02B094E3-1C18-4231-AFC1-968C48A99E7A}" destId="{4882CCB9-CD1A-4954-9240-E41940FD4CAD}" srcOrd="0" destOrd="0" presId="urn:microsoft.com/office/officeart/2005/8/layout/default"/>
    <dgm:cxn modelId="{2A09D378-AD14-4E4C-82AA-632FE2A7FD4D}" srcId="{1D60473C-5CE7-41AA-8605-6D3A0B18413B}" destId="{69C571C6-B3EF-45C0-8362-722BEABEA267}" srcOrd="0" destOrd="0" parTransId="{05F82A07-2312-41AA-BE2F-38C17E7A6837}" sibTransId="{EEF587FC-0B3E-457B-970B-430816B6DA33}"/>
    <dgm:cxn modelId="{49CAD6A2-6F6D-4AC6-9758-900222606176}" type="presOf" srcId="{383FBEF8-AEAE-48AB-B427-2F64D937D0B2}" destId="{28250B4D-B25F-4FBE-9DD3-42F27972358D}" srcOrd="0" destOrd="0" presId="urn:microsoft.com/office/officeart/2005/8/layout/default"/>
    <dgm:cxn modelId="{A3458BB6-D2E7-4FD5-8A8D-6D6B0AA481BA}" type="presOf" srcId="{1D60473C-5CE7-41AA-8605-6D3A0B18413B}" destId="{9F87481A-EEC5-48B3-87C0-07510F0FAE5D}" srcOrd="0" destOrd="0" presId="urn:microsoft.com/office/officeart/2005/8/layout/default"/>
    <dgm:cxn modelId="{ACEF86CE-2B3D-429E-AD7F-509A12512FBA}" type="presOf" srcId="{F9C26135-ACF4-44BC-B3EC-8CAAE8F0D95E}" destId="{A7864EEE-667F-431D-B46B-409AE9198FED}" srcOrd="0" destOrd="0" presId="urn:microsoft.com/office/officeart/2005/8/layout/default"/>
    <dgm:cxn modelId="{A0867ED7-6966-4C19-8440-505E35E063A9}" srcId="{1D60473C-5CE7-41AA-8605-6D3A0B18413B}" destId="{383FBEF8-AEAE-48AB-B427-2F64D937D0B2}" srcOrd="2" destOrd="0" parTransId="{502CB9D5-B83C-4569-89F6-69F89C917EE0}" sibTransId="{CFAB9DD8-8E03-4D77-8C2E-059060C1E50B}"/>
    <dgm:cxn modelId="{4B107DDB-FA41-4C7F-80A9-4D01ED68420C}" srcId="{1D60473C-5CE7-41AA-8605-6D3A0B18413B}" destId="{1EE7C259-C6AF-4C28-86EA-1FD079216B34}" srcOrd="5" destOrd="0" parTransId="{1B0A6761-AB7A-45CA-8358-4D74B31862B5}" sibTransId="{60D9A179-F9F1-4596-9F84-55442B89479D}"/>
    <dgm:cxn modelId="{762B64E2-15C8-481C-9067-E03F8E2A1277}" srcId="{1D60473C-5CE7-41AA-8605-6D3A0B18413B}" destId="{F9C26135-ACF4-44BC-B3EC-8CAAE8F0D95E}" srcOrd="1" destOrd="0" parTransId="{4798BB10-78EB-4FB5-9328-32B02FD9D4D3}" sibTransId="{5A43D3B1-D3C4-43E4-BD2F-E624F7A9095C}"/>
    <dgm:cxn modelId="{A1D0B9FA-B7F6-4BFD-AC23-A4A75370D7D0}" srcId="{1D60473C-5CE7-41AA-8605-6D3A0B18413B}" destId="{02B094E3-1C18-4231-AFC1-968C48A99E7A}" srcOrd="3" destOrd="0" parTransId="{8799C36E-DC86-4BA9-8FF1-EAB690F5557B}" sibTransId="{11A7912D-3ACB-46C2-88FB-07B8C7396A79}"/>
    <dgm:cxn modelId="{2F15014D-220A-4047-B749-E40064304208}" type="presParOf" srcId="{9F87481A-EEC5-48B3-87C0-07510F0FAE5D}" destId="{C51BED19-0E12-4B4D-B3CD-47D1AF364437}" srcOrd="0" destOrd="0" presId="urn:microsoft.com/office/officeart/2005/8/layout/default"/>
    <dgm:cxn modelId="{F11D6F10-630B-45F3-B84B-C9B66D85F67D}" type="presParOf" srcId="{9F87481A-EEC5-48B3-87C0-07510F0FAE5D}" destId="{FE122724-EF46-4B8A-BAED-34D6590F5AB7}" srcOrd="1" destOrd="0" presId="urn:microsoft.com/office/officeart/2005/8/layout/default"/>
    <dgm:cxn modelId="{F7B7F071-9E62-4903-9D09-28E808EBFA21}" type="presParOf" srcId="{9F87481A-EEC5-48B3-87C0-07510F0FAE5D}" destId="{A7864EEE-667F-431D-B46B-409AE9198FED}" srcOrd="2" destOrd="0" presId="urn:microsoft.com/office/officeart/2005/8/layout/default"/>
    <dgm:cxn modelId="{E7F837E2-28BF-4E8B-9908-EBA823D45F29}" type="presParOf" srcId="{9F87481A-EEC5-48B3-87C0-07510F0FAE5D}" destId="{61DD8AF2-D5FF-41C6-9723-7537EAB2DB59}" srcOrd="3" destOrd="0" presId="urn:microsoft.com/office/officeart/2005/8/layout/default"/>
    <dgm:cxn modelId="{6AEC0647-AA59-4277-A4DC-3D7051C51C5F}" type="presParOf" srcId="{9F87481A-EEC5-48B3-87C0-07510F0FAE5D}" destId="{28250B4D-B25F-4FBE-9DD3-42F27972358D}" srcOrd="4" destOrd="0" presId="urn:microsoft.com/office/officeart/2005/8/layout/default"/>
    <dgm:cxn modelId="{EBB8BA2D-1449-494C-9995-14AA742C33D8}" type="presParOf" srcId="{9F87481A-EEC5-48B3-87C0-07510F0FAE5D}" destId="{4FF73B44-1C99-4C4B-A97D-8C551362C4C5}" srcOrd="5" destOrd="0" presId="urn:microsoft.com/office/officeart/2005/8/layout/default"/>
    <dgm:cxn modelId="{1F5B24BF-EAA8-432C-B46D-319967F2D7AB}" type="presParOf" srcId="{9F87481A-EEC5-48B3-87C0-07510F0FAE5D}" destId="{4882CCB9-CD1A-4954-9240-E41940FD4CAD}" srcOrd="6" destOrd="0" presId="urn:microsoft.com/office/officeart/2005/8/layout/default"/>
    <dgm:cxn modelId="{5C404417-85CE-4B24-823D-494C38BE031E}" type="presParOf" srcId="{9F87481A-EEC5-48B3-87C0-07510F0FAE5D}" destId="{56CCA752-C39F-4B2A-A4ED-27312FD73893}" srcOrd="7" destOrd="0" presId="urn:microsoft.com/office/officeart/2005/8/layout/default"/>
    <dgm:cxn modelId="{B0E4867D-E2B5-408E-A2A8-7916CD88073B}" type="presParOf" srcId="{9F87481A-EEC5-48B3-87C0-07510F0FAE5D}" destId="{1DC60AC3-9C29-4E06-8479-7E7D88583D9B}" srcOrd="8" destOrd="0" presId="urn:microsoft.com/office/officeart/2005/8/layout/default"/>
    <dgm:cxn modelId="{A6BC87AE-2607-4D38-954F-6A55B92A08E3}" type="presParOf" srcId="{9F87481A-EEC5-48B3-87C0-07510F0FAE5D}" destId="{F56F6A19-3687-4570-95C7-C82A9CF53FAC}" srcOrd="9" destOrd="0" presId="urn:microsoft.com/office/officeart/2005/8/layout/default"/>
    <dgm:cxn modelId="{A33A9F0C-E5FC-4627-8723-81D0134EA3CD}" type="presParOf" srcId="{9F87481A-EEC5-48B3-87C0-07510F0FAE5D}" destId="{8D549433-67EE-4E1E-AE63-0526B6D3F931}" srcOrd="10"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9F1DB2-36A4-4455-BAB2-64AFD0907F8B}"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19524C99-6507-41EB-AE00-2F68C25F6885}">
      <dgm:prSet phldrT="[Text]"/>
      <dgm:spPr>
        <a:xfrm>
          <a:off x="3309619" y="3555516"/>
          <a:ext cx="1508760" cy="1508760"/>
        </a:xfrm>
        <a:solidFill>
          <a:srgbClr val="F03B5E">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endParaRPr lang="en-US">
            <a:solidFill>
              <a:sysClr val="window" lastClr="FFFFFF"/>
            </a:solidFill>
            <a:latin typeface="Century Gothic" panose="020B0502020202020204"/>
            <a:ea typeface="+mn-ea"/>
            <a:cs typeface="+mn-cs"/>
          </a:endParaRPr>
        </a:p>
      </dgm:t>
    </dgm:pt>
    <dgm:pt modelId="{EDEB252B-E8A1-4CAA-A3A6-FAC0F0D81E7D}" type="parTrans" cxnId="{B3EA8580-88FA-4943-AEEE-EBAB24640689}">
      <dgm:prSet/>
      <dgm:spPr/>
      <dgm:t>
        <a:bodyPr/>
        <a:lstStyle/>
        <a:p>
          <a:endParaRPr lang="en-US"/>
        </a:p>
      </dgm:t>
    </dgm:pt>
    <dgm:pt modelId="{21C1139F-3801-47BA-BD3F-A75524114087}" type="sibTrans" cxnId="{B3EA8580-88FA-4943-AEEE-EBAB24640689}">
      <dgm:prSet/>
      <dgm:spPr/>
      <dgm:t>
        <a:bodyPr/>
        <a:lstStyle/>
        <a:p>
          <a:endParaRPr lang="en-US"/>
        </a:p>
      </dgm:t>
    </dgm:pt>
    <dgm:pt modelId="{20A8E87B-0108-48A4-AB4F-610A13AC8FA0}">
      <dgm:prSet phldrT="[Text]"/>
      <dgm:spPr>
        <a:xfrm>
          <a:off x="4887974" y="623328"/>
          <a:ext cx="1056132" cy="844905"/>
        </a:xfr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အမျိုးသမီးဝါဒနှင့် တစ်ကမ္ဘာလုံးဆိုင်ရာ အမျိုးသမီး</a:t>
          </a:r>
          <a:r>
            <a:rPr lang="en-US" dirty="0" err="1">
              <a:solidFill>
                <a:schemeClr val="bg1"/>
              </a:solidFill>
            </a:rPr>
            <a:t>ရေးရာ</a:t>
          </a:r>
          <a:r>
            <a:rPr lang="en-US" dirty="0">
              <a:solidFill>
                <a:schemeClr val="bg1"/>
              </a:solidFill>
            </a:rPr>
            <a:t> </a:t>
          </a:r>
          <a:r>
            <a:rPr lang="en-US" dirty="0" err="1">
              <a:solidFill>
                <a:schemeClr val="bg1"/>
              </a:solidFill>
            </a:rPr>
            <a:t>လေ့လာစိစစ</a:t>
          </a:r>
          <a:r>
            <a:rPr lang="en-US" dirty="0">
              <a:solidFill>
                <a:schemeClr val="bg1"/>
              </a:solidFill>
            </a:rPr>
            <a:t>်</a:t>
          </a:r>
          <a:r>
            <a:rPr lang="my-MM" dirty="0">
              <a:solidFill>
                <a:schemeClr val="bg1"/>
              </a:solidFill>
            </a:rPr>
            <a:t>မှုနှင့် ဖိနှိပ်မှုဆန့်ကျင်ရေး </a:t>
          </a:r>
          <a:r>
            <a:rPr lang="en-US" dirty="0" err="1">
              <a:solidFill>
                <a:schemeClr val="bg1"/>
              </a:solidFill>
            </a:rPr>
            <a:t>လုပ်ဆောင်ချက်ဖြင</a:t>
          </a:r>
          <a:r>
            <a:rPr lang="en-US" dirty="0">
              <a:solidFill>
                <a:schemeClr val="bg1"/>
              </a:solidFill>
            </a:rPr>
            <a:t>့် </a:t>
          </a:r>
          <a:r>
            <a:rPr lang="my-MM" dirty="0">
              <a:solidFill>
                <a:schemeClr val="bg1"/>
              </a:solidFill>
            </a:rPr>
            <a:t>ပိုမိုကောင်းမွန်အောင်ပံ့ပိုးပေးသည်။</a:t>
          </a:r>
          <a:endParaRPr lang="en-US" dirty="0">
            <a:solidFill>
              <a:schemeClr val="bg1"/>
            </a:solidFill>
            <a:latin typeface="Century Gothic" panose="020B0502020202020204"/>
            <a:ea typeface="+mn-ea"/>
            <a:cs typeface="+mn-cs"/>
          </a:endParaRPr>
        </a:p>
      </dgm:t>
    </dgm:pt>
    <dgm:pt modelId="{1C68BDC5-DB25-4C31-92AD-CB56F8E0E93F}" type="parTrans" cxnId="{41D2C1A5-B7D3-416C-BF11-27222E7CEC72}">
      <dgm:prSet/>
      <dgm:spPr>
        <a:xfrm rot="17550000">
          <a:off x="3600684" y="2043765"/>
          <a:ext cx="2625845" cy="429996"/>
        </a:xfrm>
        <a:solidFill>
          <a:srgbClr val="DC6FEC">
            <a:hueOff val="0"/>
            <a:satOff val="0"/>
            <a:lumOff val="0"/>
            <a:alphaOff val="0"/>
          </a:srgbClr>
        </a:solidFill>
        <a:ln>
          <a:noFill/>
        </a:ln>
        <a:effectLst/>
      </dgm:spPr>
      <dgm:t>
        <a:bodyPr/>
        <a:lstStyle/>
        <a:p>
          <a:endParaRPr lang="en-US"/>
        </a:p>
      </dgm:t>
    </dgm:pt>
    <dgm:pt modelId="{C9146B2C-7981-4D31-A971-1DBD22CE1D03}" type="sibTrans" cxnId="{41D2C1A5-B7D3-416C-BF11-27222E7CEC72}">
      <dgm:prSet/>
      <dgm:spPr/>
      <dgm:t>
        <a:bodyPr/>
        <a:lstStyle/>
        <a:p>
          <a:endParaRPr lang="en-US"/>
        </a:p>
      </dgm:t>
    </dgm:pt>
    <dgm:pt modelId="{CB7995B2-877B-4DAD-A5B3-BFD2F0478DA4}">
      <dgm:prSet phldrT="[Text]"/>
      <dgm:spPr>
        <a:xfrm>
          <a:off x="6800048" y="2535402"/>
          <a:ext cx="1056132" cy="844905"/>
        </a:xfr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အမျိုးသမီးများနှင့် မိန်းကလေးငယ်များ၏ အကြမ်းဖက်မှု၊ ခွဲခြားဆက်ဆံမှုနှင့် ဖိနှိပ်မှုတို့မှ လွတ်မြောက်ရေး</a:t>
          </a:r>
          <a:r>
            <a:rPr lang="en-US" dirty="0" err="1">
              <a:solidFill>
                <a:schemeClr val="bg1"/>
              </a:solidFill>
            </a:rPr>
            <a:t>ကို</a:t>
          </a:r>
          <a:r>
            <a:rPr lang="en-US" dirty="0">
              <a:solidFill>
                <a:schemeClr val="bg1"/>
              </a:solidFill>
            </a:rPr>
            <a:t> </a:t>
          </a:r>
          <a:r>
            <a:rPr lang="en-US" dirty="0" err="1">
              <a:solidFill>
                <a:schemeClr val="bg1"/>
              </a:solidFill>
            </a:rPr>
            <a:t>စိတ်နှလုံးသွင်းရမည</a:t>
          </a:r>
          <a:r>
            <a:rPr lang="en-US" dirty="0">
              <a:solidFill>
                <a:schemeClr val="bg1"/>
              </a:solidFill>
            </a:rPr>
            <a:t>်။</a:t>
          </a:r>
          <a:endParaRPr lang="en-US" dirty="0">
            <a:solidFill>
              <a:schemeClr val="bg1"/>
            </a:solidFill>
            <a:latin typeface="Century Gothic" panose="020B0502020202020204"/>
            <a:ea typeface="+mn-ea"/>
            <a:cs typeface="+mn-cs"/>
          </a:endParaRPr>
        </a:p>
      </dgm:t>
    </dgm:pt>
    <dgm:pt modelId="{63E7B9A3-6363-4BFA-9E55-BB8308006E33}" type="parTrans" cxnId="{2A85F90E-40A5-41B2-AA1A-9AE122307F9D}">
      <dgm:prSet/>
      <dgm:spPr>
        <a:xfrm rot="20250000">
          <a:off x="4802209" y="3245290"/>
          <a:ext cx="2625845" cy="429996"/>
        </a:xfrm>
        <a:solidFill>
          <a:srgbClr val="6AD5BB">
            <a:hueOff val="0"/>
            <a:satOff val="0"/>
            <a:lumOff val="0"/>
            <a:alphaOff val="0"/>
          </a:srgbClr>
        </a:solidFill>
        <a:ln>
          <a:noFill/>
        </a:ln>
        <a:effectLst/>
      </dgm:spPr>
      <dgm:t>
        <a:bodyPr/>
        <a:lstStyle/>
        <a:p>
          <a:endParaRPr lang="en-US"/>
        </a:p>
      </dgm:t>
    </dgm:pt>
    <dgm:pt modelId="{776A9113-C8B4-49AC-8A87-0BFA4DCD8C77}" type="sibTrans" cxnId="{2A85F90E-40A5-41B2-AA1A-9AE122307F9D}">
      <dgm:prSet/>
      <dgm:spPr/>
      <dgm:t>
        <a:bodyPr/>
        <a:lstStyle/>
        <a:p>
          <a:endParaRPr lang="en-US"/>
        </a:p>
      </dgm:t>
    </dgm:pt>
    <dgm:pt modelId="{BC715AF0-8615-414E-8A2B-0E67E6DBB3D4}">
      <dgm:prSet/>
      <dgm:spPr>
        <a:xfrm>
          <a:off x="6034179" y="1389197"/>
          <a:ext cx="1056132" cy="844905"/>
        </a:xfr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လူတန်းစား၊ လူမျိုး၊ လိင်စိတ်တိမ်းညွှတ်မှု၊ မသန်စွမ်းဖြစ်မှုများသည် အမျိုးသမီးများနှင့် မိန်းကလေးများ၏ ဘဝနေထိုင်မှုအပေါ် သက်ရောက်မှုရှိနိုင်သည်ကို သိရှိပြီး ရင်ဆိုင်ရမည်။</a:t>
          </a:r>
          <a:endParaRPr lang="en-US" dirty="0">
            <a:solidFill>
              <a:schemeClr val="bg1"/>
            </a:solidFill>
            <a:latin typeface="Century Gothic" panose="020B0502020202020204"/>
            <a:ea typeface="+mn-ea"/>
            <a:cs typeface="+mn-cs"/>
          </a:endParaRPr>
        </a:p>
      </dgm:t>
    </dgm:pt>
    <dgm:pt modelId="{9B5A9FE4-B85A-4BF3-802B-33D8CC0D4856}" type="parTrans" cxnId="{095D23AC-8C61-4823-9893-B0FDA9813EB7}">
      <dgm:prSet/>
      <dgm:spPr>
        <a:xfrm rot="18900000">
          <a:off x="4320946" y="2525029"/>
          <a:ext cx="2625845" cy="429996"/>
        </a:xfrm>
        <a:solidFill>
          <a:srgbClr val="60B1F2">
            <a:hueOff val="0"/>
            <a:satOff val="0"/>
            <a:lumOff val="0"/>
            <a:alphaOff val="0"/>
          </a:srgbClr>
        </a:solidFill>
        <a:ln>
          <a:noFill/>
        </a:ln>
        <a:effectLst/>
      </dgm:spPr>
      <dgm:t>
        <a:bodyPr/>
        <a:lstStyle/>
        <a:p>
          <a:endParaRPr lang="en-US"/>
        </a:p>
      </dgm:t>
    </dgm:pt>
    <dgm:pt modelId="{2CA387E9-B995-4FA2-84B7-5F0A616ABFC4}" type="sibTrans" cxnId="{095D23AC-8C61-4823-9893-B0FDA9813EB7}">
      <dgm:prSet/>
      <dgm:spPr/>
      <dgm:t>
        <a:bodyPr/>
        <a:lstStyle/>
        <a:p>
          <a:endParaRPr lang="en-US"/>
        </a:p>
      </dgm:t>
    </dgm:pt>
    <dgm:pt modelId="{AF2E80FC-82B7-427A-B169-12806FB3C8B3}">
      <dgm:prSet/>
      <dgm:spPr>
        <a:xfrm>
          <a:off x="2881" y="3887443"/>
          <a:ext cx="1056132" cy="844905"/>
        </a:xfr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အမျိုးသမီးများနှင့် မိန်းကလေးများ၏ လိုအပ်ချက်များ၊ အကျိုးစီးပွားများ၊ ဦးစားပေးမှုများနှင့် ဘဝအတွေ့အကြုံများ</a:t>
          </a:r>
          <a:r>
            <a:rPr lang="en-US" dirty="0" err="1">
              <a:solidFill>
                <a:schemeClr val="bg1"/>
              </a:solidFill>
            </a:rPr>
            <a:t>အပေ</a:t>
          </a:r>
          <a:r>
            <a:rPr lang="en-US" dirty="0">
              <a:solidFill>
                <a:schemeClr val="bg1"/>
              </a:solidFill>
            </a:rPr>
            <a:t>ါ် </a:t>
          </a:r>
          <a:r>
            <a:rPr lang="en-US" dirty="0" err="1">
              <a:solidFill>
                <a:schemeClr val="bg1"/>
              </a:solidFill>
            </a:rPr>
            <a:t>အလေးထားသည</a:t>
          </a:r>
          <a:r>
            <a:rPr lang="en-US" dirty="0">
              <a:solidFill>
                <a:schemeClr val="bg1"/>
              </a:solidFill>
            </a:rPr>
            <a:t>်။</a:t>
          </a:r>
          <a:endParaRPr lang="en-US" dirty="0">
            <a:solidFill>
              <a:schemeClr val="bg1"/>
            </a:solidFill>
            <a:latin typeface="Century Gothic" panose="020B0502020202020204"/>
            <a:ea typeface="+mn-ea"/>
            <a:cs typeface="+mn-cs"/>
          </a:endParaRPr>
        </a:p>
      </dgm:t>
    </dgm:pt>
    <dgm:pt modelId="{021BFD77-8D7D-4AC6-ABC9-3D4AE1595E56}" type="parTrans" cxnId="{8E7CDD38-94F9-40CC-AD1F-B93A0C254414}">
      <dgm:prSet/>
      <dgm:spPr>
        <a:xfrm rot="10800000">
          <a:off x="530947" y="4094897"/>
          <a:ext cx="2625845" cy="429996"/>
        </a:xfrm>
        <a:solidFill>
          <a:srgbClr val="DC6FEC">
            <a:hueOff val="0"/>
            <a:satOff val="0"/>
            <a:lumOff val="0"/>
            <a:alphaOff val="0"/>
          </a:srgbClr>
        </a:solidFill>
        <a:ln>
          <a:noFill/>
        </a:ln>
        <a:effectLst/>
      </dgm:spPr>
      <dgm:t>
        <a:bodyPr/>
        <a:lstStyle/>
        <a:p>
          <a:endParaRPr lang="en-US"/>
        </a:p>
      </dgm:t>
    </dgm:pt>
    <dgm:pt modelId="{911FB855-EBAA-438D-9488-A1713D825811}" type="sibTrans" cxnId="{8E7CDD38-94F9-40CC-AD1F-B93A0C254414}">
      <dgm:prSet/>
      <dgm:spPr/>
      <dgm:t>
        <a:bodyPr/>
        <a:lstStyle/>
        <a:p>
          <a:endParaRPr lang="en-US"/>
        </a:p>
      </dgm:t>
    </dgm:pt>
    <dgm:pt modelId="{63F18082-B7D3-4E8C-BB28-D700A1B642C7}">
      <dgm:prSet/>
      <dgm:spPr>
        <a:xfrm>
          <a:off x="3535933" y="354390"/>
          <a:ext cx="1056132" cy="844905"/>
        </a:xfrm>
        <a:solidFill>
          <a:srgbClr val="F56447">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အမျိုးသမီး</a:t>
          </a:r>
          <a:r>
            <a:rPr lang="en-US" dirty="0" err="1">
              <a:solidFill>
                <a:schemeClr val="bg1"/>
              </a:solidFill>
            </a:rPr>
            <a:t>တို</a:t>
          </a:r>
          <a:r>
            <a:rPr lang="en-US" dirty="0">
              <a:solidFill>
                <a:schemeClr val="bg1"/>
              </a:solidFill>
            </a:rPr>
            <a:t>့၏ </a:t>
          </a:r>
          <a:r>
            <a:rPr lang="en-US" dirty="0" err="1">
              <a:solidFill>
                <a:schemeClr val="bg1"/>
              </a:solidFill>
            </a:rPr>
            <a:t>ကိုယ်ပိုင်စွမ်းပကား</a:t>
          </a:r>
          <a:r>
            <a:rPr lang="en-US" dirty="0">
              <a:solidFill>
                <a:schemeClr val="bg1"/>
              </a:solidFill>
            </a:rPr>
            <a:t>၊ </a:t>
          </a:r>
          <a:r>
            <a:rPr lang="en-US" dirty="0" err="1">
              <a:solidFill>
                <a:schemeClr val="bg1"/>
              </a:solidFill>
            </a:rPr>
            <a:t>လုပ်နိုင်စွမ်းနှင</a:t>
          </a:r>
          <a:r>
            <a:rPr lang="en-US" dirty="0">
              <a:solidFill>
                <a:schemeClr val="bg1"/>
              </a:solidFill>
            </a:rPr>
            <a:t>့် </a:t>
          </a:r>
          <a:r>
            <a:rPr lang="en-US" dirty="0" err="1">
              <a:solidFill>
                <a:schemeClr val="bg1"/>
              </a:solidFill>
            </a:rPr>
            <a:t>လုပ်ပိုင်ခွင</a:t>
          </a:r>
          <a:r>
            <a:rPr lang="en-US" dirty="0">
              <a:solidFill>
                <a:schemeClr val="bg1"/>
              </a:solidFill>
            </a:rPr>
            <a:t>့်၊ </a:t>
          </a:r>
          <a:r>
            <a:rPr lang="en-US" dirty="0" err="1">
              <a:solidFill>
                <a:schemeClr val="bg1"/>
              </a:solidFill>
            </a:rPr>
            <a:t>အမျိုးသမီး</a:t>
          </a:r>
          <a:r>
            <a:rPr lang="en-US" dirty="0">
              <a:solidFill>
                <a:schemeClr val="bg1"/>
              </a:solidFill>
            </a:rPr>
            <a:t> </a:t>
          </a:r>
          <a:r>
            <a:rPr lang="en-US" dirty="0" err="1">
              <a:solidFill>
                <a:schemeClr val="bg1"/>
              </a:solidFill>
            </a:rPr>
            <a:t>အချင်းချင်းကြား</a:t>
          </a:r>
          <a:r>
            <a:rPr lang="en-US" dirty="0">
              <a:solidFill>
                <a:schemeClr val="bg1"/>
              </a:solidFill>
            </a:rPr>
            <a:t> </a:t>
          </a:r>
          <a:r>
            <a:rPr lang="en-US" dirty="0" err="1">
              <a:solidFill>
                <a:schemeClr val="bg1"/>
              </a:solidFill>
            </a:rPr>
            <a:t>စည်းလုံးညီညွတ်မှုတို့ကို</a:t>
          </a:r>
          <a:r>
            <a:rPr lang="en-US" dirty="0">
              <a:solidFill>
                <a:schemeClr val="bg1"/>
              </a:solidFill>
            </a:rPr>
            <a:t> </a:t>
          </a:r>
          <a:r>
            <a:rPr lang="en-US" dirty="0" err="1">
              <a:solidFill>
                <a:schemeClr val="bg1"/>
              </a:solidFill>
            </a:rPr>
            <a:t>အလေးထားသည</a:t>
          </a:r>
          <a:r>
            <a:rPr lang="en-US" dirty="0">
              <a:solidFill>
                <a:schemeClr val="bg1"/>
              </a:solidFill>
            </a:rPr>
            <a:t>်။ </a:t>
          </a:r>
          <a:endParaRPr lang="en-US" dirty="0">
            <a:solidFill>
              <a:schemeClr val="bg1"/>
            </a:solidFill>
            <a:latin typeface="Century Gothic" panose="020B0502020202020204"/>
            <a:ea typeface="+mn-ea"/>
            <a:cs typeface="+mn-cs"/>
          </a:endParaRPr>
        </a:p>
      </dgm:t>
    </dgm:pt>
    <dgm:pt modelId="{7078AAF9-61F6-44CA-B611-0B4E661E900F}" type="parTrans" cxnId="{9213BAC8-5A16-4358-8E3C-02F3ACF9F28D}">
      <dgm:prSet/>
      <dgm:spPr>
        <a:xfrm rot="16200000">
          <a:off x="2751077" y="1874768"/>
          <a:ext cx="2625845" cy="429996"/>
        </a:xfrm>
        <a:solidFill>
          <a:srgbClr val="F56447">
            <a:hueOff val="0"/>
            <a:satOff val="0"/>
            <a:lumOff val="0"/>
            <a:alphaOff val="0"/>
          </a:srgbClr>
        </a:solidFill>
        <a:ln>
          <a:noFill/>
        </a:ln>
        <a:effectLst/>
      </dgm:spPr>
      <dgm:t>
        <a:bodyPr/>
        <a:lstStyle/>
        <a:p>
          <a:endParaRPr lang="en-US"/>
        </a:p>
      </dgm:t>
    </dgm:pt>
    <dgm:pt modelId="{4D99804F-3613-4060-8314-15CBFAA04799}" type="sibTrans" cxnId="{9213BAC8-5A16-4358-8E3C-02F3ACF9F28D}">
      <dgm:prSet/>
      <dgm:spPr/>
      <dgm:t>
        <a:bodyPr/>
        <a:lstStyle/>
        <a:p>
          <a:endParaRPr lang="en-US"/>
        </a:p>
      </dgm:t>
    </dgm:pt>
    <dgm:pt modelId="{3A80985C-AC41-40EF-B53E-15B4DD932E42}">
      <dgm:prSet/>
      <dgm:spPr>
        <a:xfrm>
          <a:off x="271819" y="2535402"/>
          <a:ext cx="1056132" cy="844905"/>
        </a:xfr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အမျိုးသမီးများနှင့် မိန်းကလေးများ၏ အဖြစ်မှန်များကို နားလည်မှုဖြင့် ပုံဖော်ထားသည်။</a:t>
          </a:r>
          <a:endParaRPr lang="en-US" dirty="0">
            <a:solidFill>
              <a:schemeClr val="bg1"/>
            </a:solidFill>
            <a:latin typeface="Century Gothic" panose="020B0502020202020204"/>
            <a:ea typeface="+mn-ea"/>
            <a:cs typeface="+mn-cs"/>
          </a:endParaRPr>
        </a:p>
      </dgm:t>
    </dgm:pt>
    <dgm:pt modelId="{8C297947-F67D-4781-A798-956834A6BEE3}" type="parTrans" cxnId="{BE5105E4-59D9-4116-AEAB-2A8E53E4F49B}">
      <dgm:prSet/>
      <dgm:spPr>
        <a:xfrm rot="12150000">
          <a:off x="699944" y="3245290"/>
          <a:ext cx="2625845" cy="429996"/>
        </a:xfrm>
        <a:solidFill>
          <a:srgbClr val="60B1F2">
            <a:hueOff val="0"/>
            <a:satOff val="0"/>
            <a:lumOff val="0"/>
            <a:alphaOff val="0"/>
          </a:srgbClr>
        </a:solidFill>
        <a:ln>
          <a:noFill/>
        </a:ln>
        <a:effectLst/>
      </dgm:spPr>
      <dgm:t>
        <a:bodyPr/>
        <a:lstStyle/>
        <a:p>
          <a:endParaRPr lang="en-US"/>
        </a:p>
      </dgm:t>
    </dgm:pt>
    <dgm:pt modelId="{C3AC973D-CDDE-48D4-9BBC-E9180BD21BE9}" type="sibTrans" cxnId="{BE5105E4-59D9-4116-AEAB-2A8E53E4F49B}">
      <dgm:prSet/>
      <dgm:spPr/>
      <dgm:t>
        <a:bodyPr/>
        <a:lstStyle/>
        <a:p>
          <a:endParaRPr lang="en-US"/>
        </a:p>
      </dgm:t>
    </dgm:pt>
    <dgm:pt modelId="{0EA9CB30-9BB8-4D65-881C-34EC1EC443FF}">
      <dgm:prSet/>
      <dgm:spPr>
        <a:xfrm>
          <a:off x="2183893" y="623328"/>
          <a:ext cx="1056132" cy="844905"/>
        </a:xfrm>
        <a:solidFill>
          <a:srgbClr val="E8AB4E">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အမျိုးသမီးများနှင့် မိန်းကလေးများအတွက် မည်သည့်အရာက အဆင်ပြေကြောင်း </a:t>
          </a:r>
          <a:r>
            <a:rPr lang="en-US" dirty="0" err="1">
              <a:solidFill>
                <a:schemeClr val="bg1"/>
              </a:solidFill>
            </a:rPr>
            <a:t>သိ</a:t>
          </a:r>
          <a:r>
            <a:rPr lang="my-MM" dirty="0">
              <a:solidFill>
                <a:schemeClr val="bg1"/>
              </a:solidFill>
            </a:rPr>
            <a:t>ရှိနားလည်ပြီး အသိပေးသည်။</a:t>
          </a:r>
          <a:endParaRPr lang="en-US" dirty="0">
            <a:solidFill>
              <a:schemeClr val="bg1"/>
            </a:solidFill>
            <a:latin typeface="Century Gothic" panose="020B0502020202020204"/>
            <a:ea typeface="+mn-ea"/>
            <a:cs typeface="+mn-cs"/>
          </a:endParaRPr>
        </a:p>
      </dgm:t>
    </dgm:pt>
    <dgm:pt modelId="{2EB8614C-1619-41E1-BE54-3FB3CD782164}" type="parTrans" cxnId="{B6B5057C-645E-4074-B0FB-52720C5B1A04}">
      <dgm:prSet/>
      <dgm:spPr>
        <a:xfrm rot="14850000">
          <a:off x="1901470" y="2043765"/>
          <a:ext cx="2625845" cy="429996"/>
        </a:xfrm>
        <a:solidFill>
          <a:srgbClr val="E8AB4E">
            <a:hueOff val="0"/>
            <a:satOff val="0"/>
            <a:lumOff val="0"/>
            <a:alphaOff val="0"/>
          </a:srgbClr>
        </a:solidFill>
        <a:ln>
          <a:noFill/>
        </a:ln>
        <a:effectLst/>
      </dgm:spPr>
      <dgm:t>
        <a:bodyPr/>
        <a:lstStyle/>
        <a:p>
          <a:endParaRPr lang="en-US"/>
        </a:p>
      </dgm:t>
    </dgm:pt>
    <dgm:pt modelId="{C4286CF6-6BD3-45C7-AD89-33ED5F8BE1AF}" type="sibTrans" cxnId="{B6B5057C-645E-4074-B0FB-52720C5B1A04}">
      <dgm:prSet/>
      <dgm:spPr/>
      <dgm:t>
        <a:bodyPr/>
        <a:lstStyle/>
        <a:p>
          <a:endParaRPr lang="en-US"/>
        </a:p>
      </dgm:t>
    </dgm:pt>
    <dgm:pt modelId="{7B79F27F-72AD-47B2-B554-3D0353DB7461}">
      <dgm:prSet/>
      <dgm:spPr>
        <a:xfrm>
          <a:off x="1037688" y="1389197"/>
          <a:ext cx="1056132" cy="844905"/>
        </a:xfr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my-MM" dirty="0">
              <a:solidFill>
                <a:schemeClr val="bg1"/>
              </a:solidFill>
            </a:rPr>
            <a:t>အမျိုးသမီးများနှင့် မိန်းကလေးများ</a:t>
          </a:r>
          <a:r>
            <a:rPr lang="en-US" dirty="0" err="1">
              <a:solidFill>
                <a:schemeClr val="bg1"/>
              </a:solidFill>
            </a:rPr>
            <a:t>အား</a:t>
          </a:r>
          <a:r>
            <a:rPr lang="my-MM" dirty="0">
              <a:solidFill>
                <a:schemeClr val="bg1"/>
              </a:solidFill>
            </a:rPr>
            <a:t> လုံခြုံသောနေရာများနှင့် ပတ်ဝန်းကျင်များတွင်သာ </a:t>
          </a:r>
          <a:r>
            <a:rPr lang="en-US" dirty="0" err="1">
              <a:solidFill>
                <a:schemeClr val="bg1"/>
              </a:solidFill>
            </a:rPr>
            <a:t>ထား</a:t>
          </a:r>
          <a:r>
            <a:rPr lang="my-MM" dirty="0">
              <a:solidFill>
                <a:schemeClr val="bg1"/>
              </a:solidFill>
            </a:rPr>
            <a:t>ရှိသည်။</a:t>
          </a:r>
          <a:endParaRPr lang="en-US" dirty="0">
            <a:solidFill>
              <a:schemeClr val="bg1"/>
            </a:solidFill>
            <a:latin typeface="Century Gothic" panose="020B0502020202020204"/>
            <a:ea typeface="+mn-ea"/>
            <a:cs typeface="+mn-cs"/>
          </a:endParaRPr>
        </a:p>
      </dgm:t>
    </dgm:pt>
    <dgm:pt modelId="{C66C4F83-B737-4A9C-827A-4566820EA703}" type="parTrans" cxnId="{BC4165A8-8013-4BAF-8622-F803E1A9A78A}">
      <dgm:prSet/>
      <dgm:spPr>
        <a:xfrm rot="13500000">
          <a:off x="1181208" y="2525029"/>
          <a:ext cx="2625845" cy="429996"/>
        </a:xfrm>
        <a:solidFill>
          <a:srgbClr val="6AD5BB">
            <a:hueOff val="0"/>
            <a:satOff val="0"/>
            <a:lumOff val="0"/>
            <a:alphaOff val="0"/>
          </a:srgbClr>
        </a:solidFill>
        <a:ln>
          <a:noFill/>
        </a:ln>
        <a:effectLst/>
      </dgm:spPr>
      <dgm:t>
        <a:bodyPr/>
        <a:lstStyle/>
        <a:p>
          <a:endParaRPr lang="en-US"/>
        </a:p>
      </dgm:t>
    </dgm:pt>
    <dgm:pt modelId="{1B426B48-343D-4F01-AE95-635F37BFAFC0}" type="sibTrans" cxnId="{BC4165A8-8013-4BAF-8622-F803E1A9A78A}">
      <dgm:prSet/>
      <dgm:spPr/>
      <dgm:t>
        <a:bodyPr/>
        <a:lstStyle/>
        <a:p>
          <a:endParaRPr lang="en-US"/>
        </a:p>
      </dgm:t>
    </dgm:pt>
    <dgm:pt modelId="{8076497F-32CC-40D0-A008-CBAA55D021A3}" type="pres">
      <dgm:prSet presAssocID="{3D9F1DB2-36A4-4455-BAB2-64AFD0907F8B}" presName="cycle" presStyleCnt="0">
        <dgm:presLayoutVars>
          <dgm:chMax val="1"/>
          <dgm:dir/>
          <dgm:animLvl val="ctr"/>
          <dgm:resizeHandles val="exact"/>
        </dgm:presLayoutVars>
      </dgm:prSet>
      <dgm:spPr/>
    </dgm:pt>
    <dgm:pt modelId="{A8959A58-2DC4-49FD-A905-BD19F64FBD9B}" type="pres">
      <dgm:prSet presAssocID="{19524C99-6507-41EB-AE00-2F68C25F6885}" presName="centerShape" presStyleLbl="node0" presStyleIdx="0" presStyleCnt="1" custLinFactNeighborX="-139" custLinFactNeighborY="-1668"/>
      <dgm:spPr>
        <a:prstGeom prst="ellipse">
          <a:avLst/>
        </a:prstGeom>
      </dgm:spPr>
    </dgm:pt>
    <dgm:pt modelId="{1B0FD418-BA41-4A2E-9D91-AB68B8A92485}" type="pres">
      <dgm:prSet presAssocID="{021BFD77-8D7D-4AC6-ABC9-3D4AE1595E56}" presName="parTrans" presStyleLbl="bgSibTrans2D1" presStyleIdx="0" presStyleCnt="8"/>
      <dgm:spPr>
        <a:prstGeom prst="leftArrow">
          <a:avLst>
            <a:gd name="adj1" fmla="val 60000"/>
            <a:gd name="adj2" fmla="val 50000"/>
          </a:avLst>
        </a:prstGeom>
      </dgm:spPr>
    </dgm:pt>
    <dgm:pt modelId="{E384D9A6-6F42-4B0E-966D-05EFA4F6869F}" type="pres">
      <dgm:prSet presAssocID="{AF2E80FC-82B7-427A-B169-12806FB3C8B3}" presName="node" presStyleLbl="node1" presStyleIdx="0" presStyleCnt="8">
        <dgm:presLayoutVars>
          <dgm:bulletEnabled val="1"/>
        </dgm:presLayoutVars>
      </dgm:prSet>
      <dgm:spPr>
        <a:prstGeom prst="roundRect">
          <a:avLst>
            <a:gd name="adj" fmla="val 10000"/>
          </a:avLst>
        </a:prstGeom>
      </dgm:spPr>
    </dgm:pt>
    <dgm:pt modelId="{C6DD66A3-A242-4C00-8681-3AA397F7D246}" type="pres">
      <dgm:prSet presAssocID="{8C297947-F67D-4781-A798-956834A6BEE3}" presName="parTrans" presStyleLbl="bgSibTrans2D1" presStyleIdx="1" presStyleCnt="8"/>
      <dgm:spPr>
        <a:prstGeom prst="leftArrow">
          <a:avLst>
            <a:gd name="adj1" fmla="val 60000"/>
            <a:gd name="adj2" fmla="val 50000"/>
          </a:avLst>
        </a:prstGeom>
      </dgm:spPr>
    </dgm:pt>
    <dgm:pt modelId="{AABCBD66-2BCD-487C-A3D6-14C0FDE613E5}" type="pres">
      <dgm:prSet presAssocID="{3A80985C-AC41-40EF-B53E-15B4DD932E42}" presName="node" presStyleLbl="node1" presStyleIdx="1" presStyleCnt="8">
        <dgm:presLayoutVars>
          <dgm:bulletEnabled val="1"/>
        </dgm:presLayoutVars>
      </dgm:prSet>
      <dgm:spPr>
        <a:prstGeom prst="roundRect">
          <a:avLst>
            <a:gd name="adj" fmla="val 10000"/>
          </a:avLst>
        </a:prstGeom>
      </dgm:spPr>
    </dgm:pt>
    <dgm:pt modelId="{77113291-866E-4B51-B995-3D4020DD87D3}" type="pres">
      <dgm:prSet presAssocID="{C66C4F83-B737-4A9C-827A-4566820EA703}" presName="parTrans" presStyleLbl="bgSibTrans2D1" presStyleIdx="2" presStyleCnt="8"/>
      <dgm:spPr>
        <a:prstGeom prst="leftArrow">
          <a:avLst>
            <a:gd name="adj1" fmla="val 60000"/>
            <a:gd name="adj2" fmla="val 50000"/>
          </a:avLst>
        </a:prstGeom>
      </dgm:spPr>
    </dgm:pt>
    <dgm:pt modelId="{32BF4BF9-DDDB-4702-809C-0B7D51039419}" type="pres">
      <dgm:prSet presAssocID="{7B79F27F-72AD-47B2-B554-3D0353DB7461}" presName="node" presStyleLbl="node1" presStyleIdx="2" presStyleCnt="8" custRadScaleRad="100276" custRadScaleInc="559">
        <dgm:presLayoutVars>
          <dgm:bulletEnabled val="1"/>
        </dgm:presLayoutVars>
      </dgm:prSet>
      <dgm:spPr>
        <a:prstGeom prst="roundRect">
          <a:avLst>
            <a:gd name="adj" fmla="val 10000"/>
          </a:avLst>
        </a:prstGeom>
      </dgm:spPr>
    </dgm:pt>
    <dgm:pt modelId="{C1F57647-C43A-47D5-99CD-61A5439977E8}" type="pres">
      <dgm:prSet presAssocID="{2EB8614C-1619-41E1-BE54-3FB3CD782164}" presName="parTrans" presStyleLbl="bgSibTrans2D1" presStyleIdx="3" presStyleCnt="8"/>
      <dgm:spPr>
        <a:prstGeom prst="leftArrow">
          <a:avLst>
            <a:gd name="adj1" fmla="val 60000"/>
            <a:gd name="adj2" fmla="val 50000"/>
          </a:avLst>
        </a:prstGeom>
      </dgm:spPr>
    </dgm:pt>
    <dgm:pt modelId="{0E7ECD81-1640-4B99-AE7A-DCF03F75E546}" type="pres">
      <dgm:prSet presAssocID="{0EA9CB30-9BB8-4D65-881C-34EC1EC443FF}" presName="node" presStyleLbl="node1" presStyleIdx="3" presStyleCnt="8" custRadScaleRad="96748" custRadScaleInc="-1955">
        <dgm:presLayoutVars>
          <dgm:bulletEnabled val="1"/>
        </dgm:presLayoutVars>
      </dgm:prSet>
      <dgm:spPr>
        <a:prstGeom prst="roundRect">
          <a:avLst>
            <a:gd name="adj" fmla="val 10000"/>
          </a:avLst>
        </a:prstGeom>
      </dgm:spPr>
    </dgm:pt>
    <dgm:pt modelId="{2F593FDA-C77E-4ED9-8DC3-F1F0B487F60B}" type="pres">
      <dgm:prSet presAssocID="{7078AAF9-61F6-44CA-B611-0B4E661E900F}" presName="parTrans" presStyleLbl="bgSibTrans2D1" presStyleIdx="4" presStyleCnt="8"/>
      <dgm:spPr>
        <a:prstGeom prst="leftArrow">
          <a:avLst>
            <a:gd name="adj1" fmla="val 60000"/>
            <a:gd name="adj2" fmla="val 50000"/>
          </a:avLst>
        </a:prstGeom>
      </dgm:spPr>
    </dgm:pt>
    <dgm:pt modelId="{252DA8D0-1489-4219-B380-B50DB2C56E2E}" type="pres">
      <dgm:prSet presAssocID="{63F18082-B7D3-4E8C-BB28-D700A1B642C7}" presName="node" presStyleLbl="node1" presStyleIdx="4" presStyleCnt="8" custRadScaleRad="96748" custRadScaleInc="1955">
        <dgm:presLayoutVars>
          <dgm:bulletEnabled val="1"/>
        </dgm:presLayoutVars>
      </dgm:prSet>
      <dgm:spPr>
        <a:prstGeom prst="roundRect">
          <a:avLst>
            <a:gd name="adj" fmla="val 10000"/>
          </a:avLst>
        </a:prstGeom>
      </dgm:spPr>
    </dgm:pt>
    <dgm:pt modelId="{9D876DB1-B735-4619-B90C-06BE373EE889}" type="pres">
      <dgm:prSet presAssocID="{1C68BDC5-DB25-4C31-92AD-CB56F8E0E93F}" presName="parTrans" presStyleLbl="bgSibTrans2D1" presStyleIdx="5" presStyleCnt="8"/>
      <dgm:spPr>
        <a:prstGeom prst="leftArrow">
          <a:avLst>
            <a:gd name="adj1" fmla="val 60000"/>
            <a:gd name="adj2" fmla="val 50000"/>
          </a:avLst>
        </a:prstGeom>
      </dgm:spPr>
    </dgm:pt>
    <dgm:pt modelId="{AB21719B-6424-4496-9D3D-8C01EDE8FAE1}" type="pres">
      <dgm:prSet presAssocID="{20A8E87B-0108-48A4-AB4F-610A13AC8FA0}" presName="node" presStyleLbl="node1" presStyleIdx="5" presStyleCnt="8">
        <dgm:presLayoutVars>
          <dgm:bulletEnabled val="1"/>
        </dgm:presLayoutVars>
      </dgm:prSet>
      <dgm:spPr>
        <a:prstGeom prst="roundRect">
          <a:avLst>
            <a:gd name="adj" fmla="val 10000"/>
          </a:avLst>
        </a:prstGeom>
      </dgm:spPr>
    </dgm:pt>
    <dgm:pt modelId="{E9A00980-426F-4E33-AB5B-0868459F7F41}" type="pres">
      <dgm:prSet presAssocID="{9B5A9FE4-B85A-4BF3-802B-33D8CC0D4856}" presName="parTrans" presStyleLbl="bgSibTrans2D1" presStyleIdx="6" presStyleCnt="8"/>
      <dgm:spPr>
        <a:prstGeom prst="leftArrow">
          <a:avLst>
            <a:gd name="adj1" fmla="val 60000"/>
            <a:gd name="adj2" fmla="val 50000"/>
          </a:avLst>
        </a:prstGeom>
      </dgm:spPr>
    </dgm:pt>
    <dgm:pt modelId="{577D0876-BBAF-4C09-9FA5-6C3AE508A2A2}" type="pres">
      <dgm:prSet presAssocID="{BC715AF0-8615-414E-8A2B-0E67E6DBB3D4}" presName="node" presStyleLbl="node1" presStyleIdx="6" presStyleCnt="8">
        <dgm:presLayoutVars>
          <dgm:bulletEnabled val="1"/>
        </dgm:presLayoutVars>
      </dgm:prSet>
      <dgm:spPr>
        <a:prstGeom prst="roundRect">
          <a:avLst>
            <a:gd name="adj" fmla="val 10000"/>
          </a:avLst>
        </a:prstGeom>
      </dgm:spPr>
    </dgm:pt>
    <dgm:pt modelId="{542C43E1-FEE8-44E0-8805-A55C8E488821}" type="pres">
      <dgm:prSet presAssocID="{63E7B9A3-6363-4BFA-9E55-BB8308006E33}" presName="parTrans" presStyleLbl="bgSibTrans2D1" presStyleIdx="7" presStyleCnt="8"/>
      <dgm:spPr>
        <a:prstGeom prst="leftArrow">
          <a:avLst>
            <a:gd name="adj1" fmla="val 60000"/>
            <a:gd name="adj2" fmla="val 50000"/>
          </a:avLst>
        </a:prstGeom>
      </dgm:spPr>
    </dgm:pt>
    <dgm:pt modelId="{72A1AB89-882F-484D-9A9C-5834B1017487}" type="pres">
      <dgm:prSet presAssocID="{CB7995B2-877B-4DAD-A5B3-BFD2F0478DA4}" presName="node" presStyleLbl="node1" presStyleIdx="7" presStyleCnt="8">
        <dgm:presLayoutVars>
          <dgm:bulletEnabled val="1"/>
        </dgm:presLayoutVars>
      </dgm:prSet>
      <dgm:spPr>
        <a:prstGeom prst="roundRect">
          <a:avLst>
            <a:gd name="adj" fmla="val 10000"/>
          </a:avLst>
        </a:prstGeom>
      </dgm:spPr>
    </dgm:pt>
  </dgm:ptLst>
  <dgm:cxnLst>
    <dgm:cxn modelId="{CC383A03-8382-4694-8887-1FC9AF6678DD}" type="presOf" srcId="{19524C99-6507-41EB-AE00-2F68C25F6885}" destId="{A8959A58-2DC4-49FD-A905-BD19F64FBD9B}" srcOrd="0" destOrd="0" presId="urn:microsoft.com/office/officeart/2005/8/layout/radial4"/>
    <dgm:cxn modelId="{03D10C0E-6C89-4D89-9098-CE7029575063}" type="presOf" srcId="{021BFD77-8D7D-4AC6-ABC9-3D4AE1595E56}" destId="{1B0FD418-BA41-4A2E-9D91-AB68B8A92485}" srcOrd="0" destOrd="0" presId="urn:microsoft.com/office/officeart/2005/8/layout/radial4"/>
    <dgm:cxn modelId="{2A85F90E-40A5-41B2-AA1A-9AE122307F9D}" srcId="{19524C99-6507-41EB-AE00-2F68C25F6885}" destId="{CB7995B2-877B-4DAD-A5B3-BFD2F0478DA4}" srcOrd="7" destOrd="0" parTransId="{63E7B9A3-6363-4BFA-9E55-BB8308006E33}" sibTransId="{776A9113-C8B4-49AC-8A87-0BFA4DCD8C77}"/>
    <dgm:cxn modelId="{344EC51B-1807-4425-B95D-50AA30FCB94C}" type="presOf" srcId="{CB7995B2-877B-4DAD-A5B3-BFD2F0478DA4}" destId="{72A1AB89-882F-484D-9A9C-5834B1017487}" srcOrd="0" destOrd="0" presId="urn:microsoft.com/office/officeart/2005/8/layout/radial4"/>
    <dgm:cxn modelId="{E0BDB233-6E72-4401-95AB-8B7BE87B53DF}" type="presOf" srcId="{63F18082-B7D3-4E8C-BB28-D700A1B642C7}" destId="{252DA8D0-1489-4219-B380-B50DB2C56E2E}" srcOrd="0" destOrd="0" presId="urn:microsoft.com/office/officeart/2005/8/layout/radial4"/>
    <dgm:cxn modelId="{8E7CDD38-94F9-40CC-AD1F-B93A0C254414}" srcId="{19524C99-6507-41EB-AE00-2F68C25F6885}" destId="{AF2E80FC-82B7-427A-B169-12806FB3C8B3}" srcOrd="0" destOrd="0" parTransId="{021BFD77-8D7D-4AC6-ABC9-3D4AE1595E56}" sibTransId="{911FB855-EBAA-438D-9488-A1713D825811}"/>
    <dgm:cxn modelId="{D90B466A-7149-41E8-B23C-56F01E52FBE5}" type="presOf" srcId="{2EB8614C-1619-41E1-BE54-3FB3CD782164}" destId="{C1F57647-C43A-47D5-99CD-61A5439977E8}" srcOrd="0" destOrd="0" presId="urn:microsoft.com/office/officeart/2005/8/layout/radial4"/>
    <dgm:cxn modelId="{669FC26A-CCA2-4108-82FE-7B405A8874D3}" type="presOf" srcId="{7B79F27F-72AD-47B2-B554-3D0353DB7461}" destId="{32BF4BF9-DDDB-4702-809C-0B7D51039419}" srcOrd="0" destOrd="0" presId="urn:microsoft.com/office/officeart/2005/8/layout/radial4"/>
    <dgm:cxn modelId="{A55E356E-96FA-4EFB-91FC-90933A5C800A}" type="presOf" srcId="{C66C4F83-B737-4A9C-827A-4566820EA703}" destId="{77113291-866E-4B51-B995-3D4020DD87D3}" srcOrd="0" destOrd="0" presId="urn:microsoft.com/office/officeart/2005/8/layout/radial4"/>
    <dgm:cxn modelId="{B6AE7372-7FDE-43E1-B618-84B8F0709E50}" type="presOf" srcId="{1C68BDC5-DB25-4C31-92AD-CB56F8E0E93F}" destId="{9D876DB1-B735-4619-B90C-06BE373EE889}" srcOrd="0" destOrd="0" presId="urn:microsoft.com/office/officeart/2005/8/layout/radial4"/>
    <dgm:cxn modelId="{F404F372-2670-49AE-A7B8-8164B3548F44}" type="presOf" srcId="{3A80985C-AC41-40EF-B53E-15B4DD932E42}" destId="{AABCBD66-2BCD-487C-A3D6-14C0FDE613E5}" srcOrd="0" destOrd="0" presId="urn:microsoft.com/office/officeart/2005/8/layout/radial4"/>
    <dgm:cxn modelId="{382DDD73-5B93-49C6-B61A-344EFA7D773F}" type="presOf" srcId="{BC715AF0-8615-414E-8A2B-0E67E6DBB3D4}" destId="{577D0876-BBAF-4C09-9FA5-6C3AE508A2A2}" srcOrd="0" destOrd="0" presId="urn:microsoft.com/office/officeart/2005/8/layout/radial4"/>
    <dgm:cxn modelId="{7DF37975-9F4F-4B26-BAC7-EC50BA08EC3D}" type="presOf" srcId="{7078AAF9-61F6-44CA-B611-0B4E661E900F}" destId="{2F593FDA-C77E-4ED9-8DC3-F1F0B487F60B}" srcOrd="0" destOrd="0" presId="urn:microsoft.com/office/officeart/2005/8/layout/radial4"/>
    <dgm:cxn modelId="{B6B5057C-645E-4074-B0FB-52720C5B1A04}" srcId="{19524C99-6507-41EB-AE00-2F68C25F6885}" destId="{0EA9CB30-9BB8-4D65-881C-34EC1EC443FF}" srcOrd="3" destOrd="0" parTransId="{2EB8614C-1619-41E1-BE54-3FB3CD782164}" sibTransId="{C4286CF6-6BD3-45C7-AD89-33ED5F8BE1AF}"/>
    <dgm:cxn modelId="{B3EA8580-88FA-4943-AEEE-EBAB24640689}" srcId="{3D9F1DB2-36A4-4455-BAB2-64AFD0907F8B}" destId="{19524C99-6507-41EB-AE00-2F68C25F6885}" srcOrd="0" destOrd="0" parTransId="{EDEB252B-E8A1-4CAA-A3A6-FAC0F0D81E7D}" sibTransId="{21C1139F-3801-47BA-BD3F-A75524114087}"/>
    <dgm:cxn modelId="{2B74B18E-F8DF-450B-9C1E-27464AE6713A}" type="presOf" srcId="{3D9F1DB2-36A4-4455-BAB2-64AFD0907F8B}" destId="{8076497F-32CC-40D0-A008-CBAA55D021A3}" srcOrd="0" destOrd="0" presId="urn:microsoft.com/office/officeart/2005/8/layout/radial4"/>
    <dgm:cxn modelId="{C56863A4-4254-4D94-AEB7-10534043CAAA}" type="presOf" srcId="{63E7B9A3-6363-4BFA-9E55-BB8308006E33}" destId="{542C43E1-FEE8-44E0-8805-A55C8E488821}" srcOrd="0" destOrd="0" presId="urn:microsoft.com/office/officeart/2005/8/layout/radial4"/>
    <dgm:cxn modelId="{41D2C1A5-B7D3-416C-BF11-27222E7CEC72}" srcId="{19524C99-6507-41EB-AE00-2F68C25F6885}" destId="{20A8E87B-0108-48A4-AB4F-610A13AC8FA0}" srcOrd="5" destOrd="0" parTransId="{1C68BDC5-DB25-4C31-92AD-CB56F8E0E93F}" sibTransId="{C9146B2C-7981-4D31-A971-1DBD22CE1D03}"/>
    <dgm:cxn modelId="{BC4165A8-8013-4BAF-8622-F803E1A9A78A}" srcId="{19524C99-6507-41EB-AE00-2F68C25F6885}" destId="{7B79F27F-72AD-47B2-B554-3D0353DB7461}" srcOrd="2" destOrd="0" parTransId="{C66C4F83-B737-4A9C-827A-4566820EA703}" sibTransId="{1B426B48-343D-4F01-AE95-635F37BFAFC0}"/>
    <dgm:cxn modelId="{095D23AC-8C61-4823-9893-B0FDA9813EB7}" srcId="{19524C99-6507-41EB-AE00-2F68C25F6885}" destId="{BC715AF0-8615-414E-8A2B-0E67E6DBB3D4}" srcOrd="6" destOrd="0" parTransId="{9B5A9FE4-B85A-4BF3-802B-33D8CC0D4856}" sibTransId="{2CA387E9-B995-4FA2-84B7-5F0A616ABFC4}"/>
    <dgm:cxn modelId="{1C4DD9AD-5CEE-45DC-B317-41C254058459}" type="presOf" srcId="{9B5A9FE4-B85A-4BF3-802B-33D8CC0D4856}" destId="{E9A00980-426F-4E33-AB5B-0868459F7F41}" srcOrd="0" destOrd="0" presId="urn:microsoft.com/office/officeart/2005/8/layout/radial4"/>
    <dgm:cxn modelId="{9213BAC8-5A16-4358-8E3C-02F3ACF9F28D}" srcId="{19524C99-6507-41EB-AE00-2F68C25F6885}" destId="{63F18082-B7D3-4E8C-BB28-D700A1B642C7}" srcOrd="4" destOrd="0" parTransId="{7078AAF9-61F6-44CA-B611-0B4E661E900F}" sibTransId="{4D99804F-3613-4060-8314-15CBFAA04799}"/>
    <dgm:cxn modelId="{BDA41FCF-2D0E-4976-9A13-E2AF00283E6A}" type="presOf" srcId="{0EA9CB30-9BB8-4D65-881C-34EC1EC443FF}" destId="{0E7ECD81-1640-4B99-AE7A-DCF03F75E546}" srcOrd="0" destOrd="0" presId="urn:microsoft.com/office/officeart/2005/8/layout/radial4"/>
    <dgm:cxn modelId="{8C06C1D7-1422-439E-9F02-3A7AC1EB413A}" type="presOf" srcId="{8C297947-F67D-4781-A798-956834A6BEE3}" destId="{C6DD66A3-A242-4C00-8681-3AA397F7D246}" srcOrd="0" destOrd="0" presId="urn:microsoft.com/office/officeart/2005/8/layout/radial4"/>
    <dgm:cxn modelId="{BE5105E4-59D9-4116-AEAB-2A8E53E4F49B}" srcId="{19524C99-6507-41EB-AE00-2F68C25F6885}" destId="{3A80985C-AC41-40EF-B53E-15B4DD932E42}" srcOrd="1" destOrd="0" parTransId="{8C297947-F67D-4781-A798-956834A6BEE3}" sibTransId="{C3AC973D-CDDE-48D4-9BBC-E9180BD21BE9}"/>
    <dgm:cxn modelId="{B6E53EF1-AAAA-4BA2-8B26-E20CFE4D1C39}" type="presOf" srcId="{AF2E80FC-82B7-427A-B169-12806FB3C8B3}" destId="{E384D9A6-6F42-4B0E-966D-05EFA4F6869F}" srcOrd="0" destOrd="0" presId="urn:microsoft.com/office/officeart/2005/8/layout/radial4"/>
    <dgm:cxn modelId="{8092AFF3-090C-4827-A5AF-67A30DB11AE1}" type="presOf" srcId="{20A8E87B-0108-48A4-AB4F-610A13AC8FA0}" destId="{AB21719B-6424-4496-9D3D-8C01EDE8FAE1}" srcOrd="0" destOrd="0" presId="urn:microsoft.com/office/officeart/2005/8/layout/radial4"/>
    <dgm:cxn modelId="{D5ECF195-A880-4DED-8D8C-1D295574D1F7}" type="presParOf" srcId="{8076497F-32CC-40D0-A008-CBAA55D021A3}" destId="{A8959A58-2DC4-49FD-A905-BD19F64FBD9B}" srcOrd="0" destOrd="0" presId="urn:microsoft.com/office/officeart/2005/8/layout/radial4"/>
    <dgm:cxn modelId="{1A4FF523-56E5-4FBD-93A5-D23BCC9A0E8E}" type="presParOf" srcId="{8076497F-32CC-40D0-A008-CBAA55D021A3}" destId="{1B0FD418-BA41-4A2E-9D91-AB68B8A92485}" srcOrd="1" destOrd="0" presId="urn:microsoft.com/office/officeart/2005/8/layout/radial4"/>
    <dgm:cxn modelId="{9932CA3C-8386-4FD0-BF61-FA7CC0B6B0D4}" type="presParOf" srcId="{8076497F-32CC-40D0-A008-CBAA55D021A3}" destId="{E384D9A6-6F42-4B0E-966D-05EFA4F6869F}" srcOrd="2" destOrd="0" presId="urn:microsoft.com/office/officeart/2005/8/layout/radial4"/>
    <dgm:cxn modelId="{DDBEC63A-ADF5-42A0-A485-5811917FECE7}" type="presParOf" srcId="{8076497F-32CC-40D0-A008-CBAA55D021A3}" destId="{C6DD66A3-A242-4C00-8681-3AA397F7D246}" srcOrd="3" destOrd="0" presId="urn:microsoft.com/office/officeart/2005/8/layout/radial4"/>
    <dgm:cxn modelId="{5CA50A77-B0FD-4C07-B24D-11E9570689FF}" type="presParOf" srcId="{8076497F-32CC-40D0-A008-CBAA55D021A3}" destId="{AABCBD66-2BCD-487C-A3D6-14C0FDE613E5}" srcOrd="4" destOrd="0" presId="urn:microsoft.com/office/officeart/2005/8/layout/radial4"/>
    <dgm:cxn modelId="{4F2AFE0B-3223-4929-A2B0-875D24A14C81}" type="presParOf" srcId="{8076497F-32CC-40D0-A008-CBAA55D021A3}" destId="{77113291-866E-4B51-B995-3D4020DD87D3}" srcOrd="5" destOrd="0" presId="urn:microsoft.com/office/officeart/2005/8/layout/radial4"/>
    <dgm:cxn modelId="{4BE84AB6-B9D4-4A1B-91EA-4706FE05C2E4}" type="presParOf" srcId="{8076497F-32CC-40D0-A008-CBAA55D021A3}" destId="{32BF4BF9-DDDB-4702-809C-0B7D51039419}" srcOrd="6" destOrd="0" presId="urn:microsoft.com/office/officeart/2005/8/layout/radial4"/>
    <dgm:cxn modelId="{3E4EE1E9-065E-448F-B040-198FE5AA32F8}" type="presParOf" srcId="{8076497F-32CC-40D0-A008-CBAA55D021A3}" destId="{C1F57647-C43A-47D5-99CD-61A5439977E8}" srcOrd="7" destOrd="0" presId="urn:microsoft.com/office/officeart/2005/8/layout/radial4"/>
    <dgm:cxn modelId="{ED61C22E-9CBA-48DC-95AB-922214133CD8}" type="presParOf" srcId="{8076497F-32CC-40D0-A008-CBAA55D021A3}" destId="{0E7ECD81-1640-4B99-AE7A-DCF03F75E546}" srcOrd="8" destOrd="0" presId="urn:microsoft.com/office/officeart/2005/8/layout/radial4"/>
    <dgm:cxn modelId="{0EE3BD11-20F1-4A58-A2E7-C52A5EE44A38}" type="presParOf" srcId="{8076497F-32CC-40D0-A008-CBAA55D021A3}" destId="{2F593FDA-C77E-4ED9-8DC3-F1F0B487F60B}" srcOrd="9" destOrd="0" presId="urn:microsoft.com/office/officeart/2005/8/layout/radial4"/>
    <dgm:cxn modelId="{4119C44A-0C6B-42C8-85FF-0393E99BF9C3}" type="presParOf" srcId="{8076497F-32CC-40D0-A008-CBAA55D021A3}" destId="{252DA8D0-1489-4219-B380-B50DB2C56E2E}" srcOrd="10" destOrd="0" presId="urn:microsoft.com/office/officeart/2005/8/layout/radial4"/>
    <dgm:cxn modelId="{0840F007-9505-4A1E-8D49-B868639C931A}" type="presParOf" srcId="{8076497F-32CC-40D0-A008-CBAA55D021A3}" destId="{9D876DB1-B735-4619-B90C-06BE373EE889}" srcOrd="11" destOrd="0" presId="urn:microsoft.com/office/officeart/2005/8/layout/radial4"/>
    <dgm:cxn modelId="{70FA1241-B7BB-44AC-898C-FF7D35A4E254}" type="presParOf" srcId="{8076497F-32CC-40D0-A008-CBAA55D021A3}" destId="{AB21719B-6424-4496-9D3D-8C01EDE8FAE1}" srcOrd="12" destOrd="0" presId="urn:microsoft.com/office/officeart/2005/8/layout/radial4"/>
    <dgm:cxn modelId="{EB9764CC-C532-4F16-8B6F-C34560BA2654}" type="presParOf" srcId="{8076497F-32CC-40D0-A008-CBAA55D021A3}" destId="{E9A00980-426F-4E33-AB5B-0868459F7F41}" srcOrd="13" destOrd="0" presId="urn:microsoft.com/office/officeart/2005/8/layout/radial4"/>
    <dgm:cxn modelId="{6933FCAF-9015-41CE-8C03-72E3DE7CF2A9}" type="presParOf" srcId="{8076497F-32CC-40D0-A008-CBAA55D021A3}" destId="{577D0876-BBAF-4C09-9FA5-6C3AE508A2A2}" srcOrd="14" destOrd="0" presId="urn:microsoft.com/office/officeart/2005/8/layout/radial4"/>
    <dgm:cxn modelId="{029ACF21-BF50-4BF9-B240-8FAC19B551A3}" type="presParOf" srcId="{8076497F-32CC-40D0-A008-CBAA55D021A3}" destId="{542C43E1-FEE8-44E0-8805-A55C8E488821}" srcOrd="15" destOrd="0" presId="urn:microsoft.com/office/officeart/2005/8/layout/radial4"/>
    <dgm:cxn modelId="{06675FD8-3C38-40CD-B297-4C6DF6DC1D1F}" type="presParOf" srcId="{8076497F-32CC-40D0-A008-CBAA55D021A3}" destId="{72A1AB89-882F-484D-9A9C-5834B1017487}"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5B85F8-3DCD-458B-999F-D8C7E158951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E8C6E24-4E94-4C90-A01A-93F418460DF6}">
      <dgm:prSet phldrT="[Text]"/>
      <dgm:spPr/>
      <dgm:t>
        <a:bodyPr/>
        <a:lstStyle/>
        <a:p>
          <a:pPr>
            <a:lnSpc>
              <a:spcPct val="100000"/>
            </a:lnSpc>
          </a:pPr>
          <a:r>
            <a:rPr lang="my-MM" dirty="0"/>
            <a:t>လူမှုတရားမျှတမှုတွင် အမြစ်တွယ်ထားခြင်း</a:t>
          </a:r>
          <a:endParaRPr lang="en-US" dirty="0"/>
        </a:p>
      </dgm:t>
    </dgm:pt>
    <dgm:pt modelId="{FE134415-7856-41AC-A2AE-DF907247EF9E}" type="parTrans" cxnId="{15EDE0F6-7409-4946-8DC2-ECE09590D1E6}">
      <dgm:prSet/>
      <dgm:spPr/>
      <dgm:t>
        <a:bodyPr/>
        <a:lstStyle/>
        <a:p>
          <a:endParaRPr lang="en-US"/>
        </a:p>
      </dgm:t>
    </dgm:pt>
    <dgm:pt modelId="{1BE00AE4-0C9E-4BF3-ABC5-7DE01CEB2596}" type="sibTrans" cxnId="{15EDE0F6-7409-4946-8DC2-ECE09590D1E6}">
      <dgm:prSet/>
      <dgm:spPr/>
      <dgm:t>
        <a:bodyPr/>
        <a:lstStyle/>
        <a:p>
          <a:endParaRPr lang="en-US"/>
        </a:p>
      </dgm:t>
    </dgm:pt>
    <dgm:pt modelId="{641A206B-8F5A-4EFD-A1E6-CEDB561EFBF5}">
      <dgm:prSet phldrT="[Text]"/>
      <dgm:spPr/>
      <dgm:t>
        <a:bodyPr/>
        <a:lstStyle/>
        <a:p>
          <a:pPr>
            <a:lnSpc>
              <a:spcPct val="100000"/>
            </a:lnSpc>
          </a:pPr>
          <a:r>
            <a:rPr lang="my-MM" dirty="0"/>
            <a:t>ဖယ်</a:t>
          </a:r>
          <a:r>
            <a:rPr lang="en-US" dirty="0" err="1"/>
            <a:t>ကျဉ</a:t>
          </a:r>
          <a:r>
            <a:rPr lang="en-US" dirty="0"/>
            <a:t>်</a:t>
          </a:r>
          <a:r>
            <a:rPr lang="my-MM" dirty="0"/>
            <a:t>ထားခြင်းခံရသော သို့မဟုတ် အားနည်းသူများ၏ အသံများကို ဦးစားပေးခြင်း</a:t>
          </a:r>
          <a:endParaRPr lang="en-US" dirty="0"/>
        </a:p>
      </dgm:t>
    </dgm:pt>
    <dgm:pt modelId="{B5F368ED-769D-4590-A667-6495893C2448}" type="parTrans" cxnId="{17868271-3F48-4162-9613-B169EAB126D0}">
      <dgm:prSet/>
      <dgm:spPr/>
      <dgm:t>
        <a:bodyPr/>
        <a:lstStyle/>
        <a:p>
          <a:endParaRPr lang="en-US"/>
        </a:p>
      </dgm:t>
    </dgm:pt>
    <dgm:pt modelId="{E593B67C-1CA1-4F1D-BF55-358700D64698}" type="sibTrans" cxnId="{17868271-3F48-4162-9613-B169EAB126D0}">
      <dgm:prSet/>
      <dgm:spPr/>
      <dgm:t>
        <a:bodyPr/>
        <a:lstStyle/>
        <a:p>
          <a:endParaRPr lang="en-US"/>
        </a:p>
      </dgm:t>
    </dgm:pt>
    <dgm:pt modelId="{78916320-C6B8-48DC-A55E-60739055AC95}">
      <dgm:prSet phldrT="[Text]"/>
      <dgm:spPr/>
      <dgm:t>
        <a:bodyPr/>
        <a:lstStyle/>
        <a:p>
          <a:pPr>
            <a:lnSpc>
              <a:spcPct val="100000"/>
            </a:lnSpc>
          </a:pPr>
          <a:r>
            <a:rPr lang="my-MM" dirty="0"/>
            <a:t>ပါဝင်</a:t>
          </a:r>
          <a:r>
            <a:rPr lang="en-US" dirty="0" err="1"/>
            <a:t>ဆောင်ရွက်ခြင်း</a:t>
          </a:r>
          <a:r>
            <a:rPr lang="my-MM" dirty="0"/>
            <a:t>နှင့် အားလုံးပါဝင်ခြင်း။</a:t>
          </a:r>
          <a:endParaRPr lang="en-US" dirty="0"/>
        </a:p>
      </dgm:t>
    </dgm:pt>
    <dgm:pt modelId="{36F947D5-FC77-420F-9981-6A201F2912BE}" type="parTrans" cxnId="{786D4971-6DDD-4DC2-8759-B90228023851}">
      <dgm:prSet/>
      <dgm:spPr/>
      <dgm:t>
        <a:bodyPr/>
        <a:lstStyle/>
        <a:p>
          <a:endParaRPr lang="en-US"/>
        </a:p>
      </dgm:t>
    </dgm:pt>
    <dgm:pt modelId="{8DF23B69-263A-42CC-B83C-AC0F80766338}" type="sibTrans" cxnId="{786D4971-6DDD-4DC2-8759-B90228023851}">
      <dgm:prSet/>
      <dgm:spPr/>
      <dgm:t>
        <a:bodyPr/>
        <a:lstStyle/>
        <a:p>
          <a:endParaRPr lang="en-US"/>
        </a:p>
      </dgm:t>
    </dgm:pt>
    <dgm:pt modelId="{8C5D43F4-854C-4EC9-9C9E-6150D78E0A3C}">
      <dgm:prSet/>
      <dgm:spPr/>
      <dgm:t>
        <a:bodyPr/>
        <a:lstStyle/>
        <a:p>
          <a:pPr>
            <a:lnSpc>
              <a:spcPct val="100000"/>
            </a:lnSpc>
          </a:pPr>
          <a:r>
            <a:rPr lang="my-MM" dirty="0"/>
            <a:t>အချက်အလက်များအား စည်းရုံးလှုံ့ဆော်ရေးအတွက် </a:t>
          </a:r>
          <a:r>
            <a:rPr lang="en-US" dirty="0" err="1"/>
            <a:t>အသုံးပြုမည</a:t>
          </a:r>
          <a:r>
            <a:rPr lang="en-US" dirty="0"/>
            <a:t>်။</a:t>
          </a:r>
          <a:r>
            <a:rPr lang="my-MM" dirty="0"/>
            <a:t> အလှူရှင် အစီရင်ခံစာအတွက် အဓိက</a:t>
          </a:r>
          <a:r>
            <a:rPr lang="en-US" dirty="0" err="1"/>
            <a:t>ထား</a:t>
          </a:r>
          <a:r>
            <a:rPr lang="en-US" dirty="0"/>
            <a:t> </a:t>
          </a:r>
          <a:r>
            <a:rPr lang="en-US" dirty="0" err="1"/>
            <a:t>အသုံးပြုမည</a:t>
          </a:r>
          <a:r>
            <a:rPr lang="en-US" dirty="0"/>
            <a:t>်</a:t>
          </a:r>
          <a:r>
            <a:rPr lang="my-MM" dirty="0"/>
            <a:t>မဟုတ်ပါ။</a:t>
          </a:r>
          <a:endParaRPr lang="en-US" dirty="0"/>
        </a:p>
      </dgm:t>
    </dgm:pt>
    <dgm:pt modelId="{CF20CB62-CB79-4CB7-892A-8FA7920A74A8}" type="parTrans" cxnId="{F2B829E2-C35D-44C1-886F-9024B2EE6C48}">
      <dgm:prSet/>
      <dgm:spPr/>
      <dgm:t>
        <a:bodyPr/>
        <a:lstStyle/>
        <a:p>
          <a:endParaRPr lang="en-US"/>
        </a:p>
      </dgm:t>
    </dgm:pt>
    <dgm:pt modelId="{CB9D440E-65D6-475A-B5BB-9E5405F1E1CF}" type="sibTrans" cxnId="{F2B829E2-C35D-44C1-886F-9024B2EE6C48}">
      <dgm:prSet/>
      <dgm:spPr/>
      <dgm:t>
        <a:bodyPr/>
        <a:lstStyle/>
        <a:p>
          <a:endParaRPr lang="en-US"/>
        </a:p>
      </dgm:t>
    </dgm:pt>
    <dgm:pt modelId="{B9066F2B-5C0F-C94A-804D-AD884C9508C1}">
      <dgm:prSet/>
      <dgm:spPr/>
      <dgm:t>
        <a:bodyPr/>
        <a:lstStyle/>
        <a:p>
          <a:pPr>
            <a:lnSpc>
              <a:spcPct val="100000"/>
            </a:lnSpc>
          </a:pPr>
          <a:r>
            <a:rPr lang="my-MM" dirty="0"/>
            <a:t>အာဏာနှင့် တန်းတူညီမျှမှု မရှိခြင်း</a:t>
          </a:r>
          <a:r>
            <a:rPr lang="en-US" dirty="0" err="1"/>
            <a:t>တို့ကို</a:t>
          </a:r>
          <a:r>
            <a:rPr lang="en-US" dirty="0"/>
            <a:t> </a:t>
          </a:r>
          <a:r>
            <a:rPr lang="en-US" dirty="0" err="1"/>
            <a:t>အခြေခံထားသော</a:t>
          </a:r>
          <a:r>
            <a:rPr lang="en-US" dirty="0"/>
            <a:t> </a:t>
          </a:r>
          <a:r>
            <a:rPr lang="en-US" dirty="0" err="1"/>
            <a:t>စနစ်တက</a:t>
          </a:r>
          <a:r>
            <a:rPr lang="en-US" dirty="0"/>
            <a:t>ျ </a:t>
          </a:r>
          <a:r>
            <a:rPr lang="en-US" dirty="0" err="1"/>
            <a:t>လေ့လာစိစစ်မှု</a:t>
          </a:r>
          <a:r>
            <a:rPr lang="my-MM" dirty="0"/>
            <a:t>ပါရှိသည်။</a:t>
          </a:r>
          <a:endParaRPr lang="en-GB" dirty="0"/>
        </a:p>
      </dgm:t>
    </dgm:pt>
    <dgm:pt modelId="{33AC5FB9-F1AF-7649-BA23-3980BCEF719C}" type="parTrans" cxnId="{90E9C3A1-33C4-414B-BF3D-0531AC740A72}">
      <dgm:prSet/>
      <dgm:spPr/>
      <dgm:t>
        <a:bodyPr/>
        <a:lstStyle/>
        <a:p>
          <a:endParaRPr lang="en-GB"/>
        </a:p>
      </dgm:t>
    </dgm:pt>
    <dgm:pt modelId="{3035AFA2-BC58-D049-B248-A2415D655DF0}" type="sibTrans" cxnId="{90E9C3A1-33C4-414B-BF3D-0531AC740A72}">
      <dgm:prSet/>
      <dgm:spPr/>
      <dgm:t>
        <a:bodyPr/>
        <a:lstStyle/>
        <a:p>
          <a:endParaRPr lang="en-GB"/>
        </a:p>
      </dgm:t>
    </dgm:pt>
    <dgm:pt modelId="{44D0B2DA-06EA-214D-BED7-B892A69CCCB7}">
      <dgm:prSet custT="1"/>
      <dgm:spPr/>
      <dgm:t>
        <a:bodyPr/>
        <a:lstStyle/>
        <a:p>
          <a:pPr>
            <a:lnSpc>
              <a:spcPct val="100000"/>
            </a:lnSpc>
          </a:pPr>
          <a:r>
            <a:rPr lang="my-MM" sz="1200" dirty="0"/>
            <a:t>အမျိုးသမီးများနှင့် မိန်းကလေးများအား အသိပညာဖန်တီးသူများ၊ ၎င်းတို့၏ အတွေ့အကြုံ ဗဟုသုတနှင့် ၎င်းတို့၏ အတွေ့အကြုံများအပေါ် အမည်တပ်ခြင်းတို့ကို တန်ဖိုးထားခြင်း၊</a:t>
          </a:r>
          <a:endParaRPr lang="en-GB" sz="1200" dirty="0"/>
        </a:p>
      </dgm:t>
    </dgm:pt>
    <dgm:pt modelId="{699D0807-63F6-FB4B-AACD-0E49AF1B7531}" type="parTrans" cxnId="{7BFDD4AA-B062-C74F-95BE-21ED36443F87}">
      <dgm:prSet/>
      <dgm:spPr/>
      <dgm:t>
        <a:bodyPr/>
        <a:lstStyle/>
        <a:p>
          <a:endParaRPr lang="en-GB"/>
        </a:p>
      </dgm:t>
    </dgm:pt>
    <dgm:pt modelId="{0058A69A-BFDA-3E4D-933A-6DF91D0C3B2D}" type="sibTrans" cxnId="{7BFDD4AA-B062-C74F-95BE-21ED36443F87}">
      <dgm:prSet/>
      <dgm:spPr/>
      <dgm:t>
        <a:bodyPr/>
        <a:lstStyle/>
        <a:p>
          <a:endParaRPr lang="en-GB"/>
        </a:p>
      </dgm:t>
    </dgm:pt>
    <dgm:pt modelId="{1513AA59-46A7-4C1D-8420-C283266DA2BA}" type="pres">
      <dgm:prSet presAssocID="{905B85F8-3DCD-458B-999F-D8C7E158951F}" presName="root" presStyleCnt="0">
        <dgm:presLayoutVars>
          <dgm:dir/>
          <dgm:resizeHandles val="exact"/>
        </dgm:presLayoutVars>
      </dgm:prSet>
      <dgm:spPr/>
    </dgm:pt>
    <dgm:pt modelId="{DC78522B-76A3-A343-94D2-6928E7D67ADC}" type="pres">
      <dgm:prSet presAssocID="{B9066F2B-5C0F-C94A-804D-AD884C9508C1}" presName="compNode" presStyleCnt="0"/>
      <dgm:spPr/>
    </dgm:pt>
    <dgm:pt modelId="{33C9AC3B-16AC-844B-87B5-67546C54DC74}" type="pres">
      <dgm:prSet presAssocID="{B9066F2B-5C0F-C94A-804D-AD884C9508C1}" presName="bgRect" presStyleLbl="bgShp" presStyleIdx="0" presStyleCnt="6"/>
      <dgm:spPr/>
    </dgm:pt>
    <dgm:pt modelId="{F8F804C1-9126-8F43-A9D6-B6BAE5D53360}" type="pres">
      <dgm:prSet presAssocID="{B9066F2B-5C0F-C94A-804D-AD884C9508C1}" presName="iconRect" presStyleLbl="node1" presStyleIdx="0" presStyleCnt="6"/>
      <dgm:spPr/>
    </dgm:pt>
    <dgm:pt modelId="{BAC39EB4-41B0-0946-83EE-374734A37347}" type="pres">
      <dgm:prSet presAssocID="{B9066F2B-5C0F-C94A-804D-AD884C9508C1}" presName="spaceRect" presStyleCnt="0"/>
      <dgm:spPr/>
    </dgm:pt>
    <dgm:pt modelId="{D3DCA5F9-0F2D-6944-A26A-BD57F06EE77F}" type="pres">
      <dgm:prSet presAssocID="{B9066F2B-5C0F-C94A-804D-AD884C9508C1}" presName="parTx" presStyleLbl="revTx" presStyleIdx="0" presStyleCnt="6">
        <dgm:presLayoutVars>
          <dgm:chMax val="0"/>
          <dgm:chPref val="0"/>
        </dgm:presLayoutVars>
      </dgm:prSet>
      <dgm:spPr/>
    </dgm:pt>
    <dgm:pt modelId="{10124CE4-72FD-7B4B-8B30-1C6FCDC2948F}" type="pres">
      <dgm:prSet presAssocID="{3035AFA2-BC58-D049-B248-A2415D655DF0}" presName="sibTrans" presStyleCnt="0"/>
      <dgm:spPr/>
    </dgm:pt>
    <dgm:pt modelId="{8FBE5455-3D99-447C-9977-907633D78002}" type="pres">
      <dgm:prSet presAssocID="{7E8C6E24-4E94-4C90-A01A-93F418460DF6}" presName="compNode" presStyleCnt="0"/>
      <dgm:spPr/>
    </dgm:pt>
    <dgm:pt modelId="{90504B1D-C06B-4890-9F85-9CC5EF1C8C79}" type="pres">
      <dgm:prSet presAssocID="{7E8C6E24-4E94-4C90-A01A-93F418460DF6}" presName="bgRect" presStyleLbl="bgShp" presStyleIdx="1" presStyleCnt="6"/>
      <dgm:spPr/>
    </dgm:pt>
    <dgm:pt modelId="{CE379964-BDC1-4FA2-A865-98005897ADEF}" type="pres">
      <dgm:prSet presAssocID="{7E8C6E24-4E94-4C90-A01A-93F418460DF6}" presName="iconRect" presStyleLbl="node1" presStyleIdx="1"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3DFD7DE1-5C49-4A41-AF4C-A02A3DF3A05D}" type="pres">
      <dgm:prSet presAssocID="{7E8C6E24-4E94-4C90-A01A-93F418460DF6}" presName="spaceRect" presStyleCnt="0"/>
      <dgm:spPr/>
    </dgm:pt>
    <dgm:pt modelId="{E951A151-BD17-4DCC-9950-C6BD5A31B0FD}" type="pres">
      <dgm:prSet presAssocID="{7E8C6E24-4E94-4C90-A01A-93F418460DF6}" presName="parTx" presStyleLbl="revTx" presStyleIdx="1" presStyleCnt="6">
        <dgm:presLayoutVars>
          <dgm:chMax val="0"/>
          <dgm:chPref val="0"/>
        </dgm:presLayoutVars>
      </dgm:prSet>
      <dgm:spPr/>
    </dgm:pt>
    <dgm:pt modelId="{16805178-C531-4D55-A11F-F7B89C34773F}" type="pres">
      <dgm:prSet presAssocID="{1BE00AE4-0C9E-4BF3-ABC5-7DE01CEB2596}" presName="sibTrans" presStyleCnt="0"/>
      <dgm:spPr/>
    </dgm:pt>
    <dgm:pt modelId="{6C2C8F80-13E6-8B4D-B456-D62332DC2230}" type="pres">
      <dgm:prSet presAssocID="{44D0B2DA-06EA-214D-BED7-B892A69CCCB7}" presName="compNode" presStyleCnt="0"/>
      <dgm:spPr/>
    </dgm:pt>
    <dgm:pt modelId="{139C0946-D212-AC4D-97BD-7326287A7C80}" type="pres">
      <dgm:prSet presAssocID="{44D0B2DA-06EA-214D-BED7-B892A69CCCB7}" presName="bgRect" presStyleLbl="bgShp" presStyleIdx="2" presStyleCnt="6"/>
      <dgm:spPr/>
    </dgm:pt>
    <dgm:pt modelId="{110714AB-F98D-4A4B-AD74-AE5138511D69}" type="pres">
      <dgm:prSet presAssocID="{44D0B2DA-06EA-214D-BED7-B892A69CCCB7}" presName="iconRect" presStyleLbl="node1" presStyleIdx="2" presStyleCnt="6"/>
      <dgm:spPr/>
    </dgm:pt>
    <dgm:pt modelId="{A5617C16-34DC-9648-B793-5A8DDFF3345D}" type="pres">
      <dgm:prSet presAssocID="{44D0B2DA-06EA-214D-BED7-B892A69CCCB7}" presName="spaceRect" presStyleCnt="0"/>
      <dgm:spPr/>
    </dgm:pt>
    <dgm:pt modelId="{6D4C2281-975D-B549-85DF-82A538CD62E0}" type="pres">
      <dgm:prSet presAssocID="{44D0B2DA-06EA-214D-BED7-B892A69CCCB7}" presName="parTx" presStyleLbl="revTx" presStyleIdx="2" presStyleCnt="6">
        <dgm:presLayoutVars>
          <dgm:chMax val="0"/>
          <dgm:chPref val="0"/>
        </dgm:presLayoutVars>
      </dgm:prSet>
      <dgm:spPr/>
    </dgm:pt>
    <dgm:pt modelId="{790D5877-9103-E749-8D63-75E203FEE08F}" type="pres">
      <dgm:prSet presAssocID="{0058A69A-BFDA-3E4D-933A-6DF91D0C3B2D}" presName="sibTrans" presStyleCnt="0"/>
      <dgm:spPr/>
    </dgm:pt>
    <dgm:pt modelId="{FBEFEF0D-60C7-4E86-9321-E91C806D161D}" type="pres">
      <dgm:prSet presAssocID="{641A206B-8F5A-4EFD-A1E6-CEDB561EFBF5}" presName="compNode" presStyleCnt="0"/>
      <dgm:spPr/>
    </dgm:pt>
    <dgm:pt modelId="{3F17A59E-D0DB-4437-AEC7-24BD4AEA80A2}" type="pres">
      <dgm:prSet presAssocID="{641A206B-8F5A-4EFD-A1E6-CEDB561EFBF5}" presName="bgRect" presStyleLbl="bgShp" presStyleIdx="3" presStyleCnt="6"/>
      <dgm:spPr/>
    </dgm:pt>
    <dgm:pt modelId="{FE4B25FC-0BE5-4CF9-8B9E-90D25FD89DEE}" type="pres">
      <dgm:prSet presAssocID="{641A206B-8F5A-4EFD-A1E6-CEDB561EFBF5}" presName="iconRect" presStyleLbl="node1" presStyleIdx="3" presStyleCnt="6"/>
      <dgm:spPr>
        <a:blipFill rotWithShape="1">
          <a:blip xmlns:r="http://schemas.openxmlformats.org/officeDocument/2006/relationships" r:embed="rId3"/>
          <a:srcRect/>
          <a:stretch>
            <a:fillRect l="-6000" r="-6000"/>
          </a:stretch>
        </a:blipFill>
        <a:ln>
          <a:noFill/>
        </a:ln>
      </dgm:spPr>
      <dgm:extLst>
        <a:ext uri="{E40237B7-FDA0-4F09-8148-C483321AD2D9}">
          <dgm14:cNvPr xmlns:dgm14="http://schemas.microsoft.com/office/drawing/2010/diagram" id="0" name="" descr="Deaf"/>
        </a:ext>
      </dgm:extLst>
    </dgm:pt>
    <dgm:pt modelId="{D35B136A-3FC7-4675-9E1D-50DC36077219}" type="pres">
      <dgm:prSet presAssocID="{641A206B-8F5A-4EFD-A1E6-CEDB561EFBF5}" presName="spaceRect" presStyleCnt="0"/>
      <dgm:spPr/>
    </dgm:pt>
    <dgm:pt modelId="{3969834D-E818-449C-9502-378997D1FFC2}" type="pres">
      <dgm:prSet presAssocID="{641A206B-8F5A-4EFD-A1E6-CEDB561EFBF5}" presName="parTx" presStyleLbl="revTx" presStyleIdx="3" presStyleCnt="6">
        <dgm:presLayoutVars>
          <dgm:chMax val="0"/>
          <dgm:chPref val="0"/>
        </dgm:presLayoutVars>
      </dgm:prSet>
      <dgm:spPr/>
    </dgm:pt>
    <dgm:pt modelId="{AFE86A31-CCF4-4A19-A390-954FDB43FB4A}" type="pres">
      <dgm:prSet presAssocID="{E593B67C-1CA1-4F1D-BF55-358700D64698}" presName="sibTrans" presStyleCnt="0"/>
      <dgm:spPr/>
    </dgm:pt>
    <dgm:pt modelId="{3A95D9DB-B2E4-4091-BC64-77C1015B691C}" type="pres">
      <dgm:prSet presAssocID="{78916320-C6B8-48DC-A55E-60739055AC95}" presName="compNode" presStyleCnt="0"/>
      <dgm:spPr/>
    </dgm:pt>
    <dgm:pt modelId="{DFDAE90F-181A-422B-8F70-149DF3C765C6}" type="pres">
      <dgm:prSet presAssocID="{78916320-C6B8-48DC-A55E-60739055AC95}" presName="bgRect" presStyleLbl="bgShp" presStyleIdx="4" presStyleCnt="6"/>
      <dgm:spPr/>
    </dgm:pt>
    <dgm:pt modelId="{4BB0505E-61BF-4C97-9E5F-7F938D449608}" type="pres">
      <dgm:prSet presAssocID="{78916320-C6B8-48DC-A55E-60739055AC95}" presName="iconRect" presStyleLbl="node1" presStyleIdx="4" presStyleCnt="6"/>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Group"/>
        </a:ext>
      </dgm:extLst>
    </dgm:pt>
    <dgm:pt modelId="{EC6B6DA4-638E-4ED9-BADE-60B8CD01B1B1}" type="pres">
      <dgm:prSet presAssocID="{78916320-C6B8-48DC-A55E-60739055AC95}" presName="spaceRect" presStyleCnt="0"/>
      <dgm:spPr/>
    </dgm:pt>
    <dgm:pt modelId="{41A2EE39-BC51-4DB2-A515-6125A49EB810}" type="pres">
      <dgm:prSet presAssocID="{78916320-C6B8-48DC-A55E-60739055AC95}" presName="parTx" presStyleLbl="revTx" presStyleIdx="4" presStyleCnt="6">
        <dgm:presLayoutVars>
          <dgm:chMax val="0"/>
          <dgm:chPref val="0"/>
        </dgm:presLayoutVars>
      </dgm:prSet>
      <dgm:spPr/>
    </dgm:pt>
    <dgm:pt modelId="{5F33535A-E6B4-4255-B21A-EBD30C97C98E}" type="pres">
      <dgm:prSet presAssocID="{8DF23B69-263A-42CC-B83C-AC0F80766338}" presName="sibTrans" presStyleCnt="0"/>
      <dgm:spPr/>
    </dgm:pt>
    <dgm:pt modelId="{E21D9269-42A4-4F77-B021-480EB6ACCBE2}" type="pres">
      <dgm:prSet presAssocID="{8C5D43F4-854C-4EC9-9C9E-6150D78E0A3C}" presName="compNode" presStyleCnt="0"/>
      <dgm:spPr/>
    </dgm:pt>
    <dgm:pt modelId="{E432A8C2-158C-47F2-B820-84F17B04522F}" type="pres">
      <dgm:prSet presAssocID="{8C5D43F4-854C-4EC9-9C9E-6150D78E0A3C}" presName="bgRect" presStyleLbl="bgShp" presStyleIdx="5" presStyleCnt="6"/>
      <dgm:spPr/>
    </dgm:pt>
    <dgm:pt modelId="{C48C4413-0BF4-4D3D-9580-FEA3E49C34C8}" type="pres">
      <dgm:prSet presAssocID="{8C5D43F4-854C-4EC9-9C9E-6150D78E0A3C}" presName="iconRect" presStyleLbl="node1" presStyleIdx="5" presStyleCnt="6"/>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LightsOn"/>
        </a:ext>
      </dgm:extLst>
    </dgm:pt>
    <dgm:pt modelId="{D9FEA413-EA13-413E-9856-AF5F016683AD}" type="pres">
      <dgm:prSet presAssocID="{8C5D43F4-854C-4EC9-9C9E-6150D78E0A3C}" presName="spaceRect" presStyleCnt="0"/>
      <dgm:spPr/>
    </dgm:pt>
    <dgm:pt modelId="{D7DE5157-89DC-4C3E-A938-1D30683C40AD}" type="pres">
      <dgm:prSet presAssocID="{8C5D43F4-854C-4EC9-9C9E-6150D78E0A3C}" presName="parTx" presStyleLbl="revTx" presStyleIdx="5" presStyleCnt="6">
        <dgm:presLayoutVars>
          <dgm:chMax val="0"/>
          <dgm:chPref val="0"/>
        </dgm:presLayoutVars>
      </dgm:prSet>
      <dgm:spPr/>
    </dgm:pt>
  </dgm:ptLst>
  <dgm:cxnLst>
    <dgm:cxn modelId="{2F27A41F-7280-0A46-AF41-EA5FE4A451E3}" type="presOf" srcId="{B9066F2B-5C0F-C94A-804D-AD884C9508C1}" destId="{D3DCA5F9-0F2D-6944-A26A-BD57F06EE77F}" srcOrd="0" destOrd="0" presId="urn:microsoft.com/office/officeart/2018/2/layout/IconVerticalSolidList"/>
    <dgm:cxn modelId="{15903E63-A614-4D5E-B50E-612A45A8AABF}" type="presOf" srcId="{905B85F8-3DCD-458B-999F-D8C7E158951F}" destId="{1513AA59-46A7-4C1D-8420-C283266DA2BA}" srcOrd="0" destOrd="0" presId="urn:microsoft.com/office/officeart/2018/2/layout/IconVerticalSolidList"/>
    <dgm:cxn modelId="{786D4971-6DDD-4DC2-8759-B90228023851}" srcId="{905B85F8-3DCD-458B-999F-D8C7E158951F}" destId="{78916320-C6B8-48DC-A55E-60739055AC95}" srcOrd="4" destOrd="0" parTransId="{36F947D5-FC77-420F-9981-6A201F2912BE}" sibTransId="{8DF23B69-263A-42CC-B83C-AC0F80766338}"/>
    <dgm:cxn modelId="{17868271-3F48-4162-9613-B169EAB126D0}" srcId="{905B85F8-3DCD-458B-999F-D8C7E158951F}" destId="{641A206B-8F5A-4EFD-A1E6-CEDB561EFBF5}" srcOrd="3" destOrd="0" parTransId="{B5F368ED-769D-4590-A667-6495893C2448}" sibTransId="{E593B67C-1CA1-4F1D-BF55-358700D64698}"/>
    <dgm:cxn modelId="{2AD5C07E-DCEE-4881-B22C-BAC36ABDB3D7}" type="presOf" srcId="{641A206B-8F5A-4EFD-A1E6-CEDB561EFBF5}" destId="{3969834D-E818-449C-9502-378997D1FFC2}" srcOrd="0" destOrd="0" presId="urn:microsoft.com/office/officeart/2018/2/layout/IconVerticalSolidList"/>
    <dgm:cxn modelId="{90E9C3A1-33C4-414B-BF3D-0531AC740A72}" srcId="{905B85F8-3DCD-458B-999F-D8C7E158951F}" destId="{B9066F2B-5C0F-C94A-804D-AD884C9508C1}" srcOrd="0" destOrd="0" parTransId="{33AC5FB9-F1AF-7649-BA23-3980BCEF719C}" sibTransId="{3035AFA2-BC58-D049-B248-A2415D655DF0}"/>
    <dgm:cxn modelId="{7BFDD4AA-B062-C74F-95BE-21ED36443F87}" srcId="{905B85F8-3DCD-458B-999F-D8C7E158951F}" destId="{44D0B2DA-06EA-214D-BED7-B892A69CCCB7}" srcOrd="2" destOrd="0" parTransId="{699D0807-63F6-FB4B-AACD-0E49AF1B7531}" sibTransId="{0058A69A-BFDA-3E4D-933A-6DF91D0C3B2D}"/>
    <dgm:cxn modelId="{057A45C1-A793-4D42-813E-85508C0C3BF1}" type="presOf" srcId="{8C5D43F4-854C-4EC9-9C9E-6150D78E0A3C}" destId="{D7DE5157-89DC-4C3E-A938-1D30683C40AD}" srcOrd="0" destOrd="0" presId="urn:microsoft.com/office/officeart/2018/2/layout/IconVerticalSolidList"/>
    <dgm:cxn modelId="{45CC6BC2-F78B-9C4A-92E1-3B6C2187A1CE}" type="presOf" srcId="{44D0B2DA-06EA-214D-BED7-B892A69CCCB7}" destId="{6D4C2281-975D-B549-85DF-82A538CD62E0}" srcOrd="0" destOrd="0" presId="urn:microsoft.com/office/officeart/2018/2/layout/IconVerticalSolidList"/>
    <dgm:cxn modelId="{F2B829E2-C35D-44C1-886F-9024B2EE6C48}" srcId="{905B85F8-3DCD-458B-999F-D8C7E158951F}" destId="{8C5D43F4-854C-4EC9-9C9E-6150D78E0A3C}" srcOrd="5" destOrd="0" parTransId="{CF20CB62-CB79-4CB7-892A-8FA7920A74A8}" sibTransId="{CB9D440E-65D6-475A-B5BB-9E5405F1E1CF}"/>
    <dgm:cxn modelId="{1D7E1BEB-57CB-4F76-962A-332EE3BB8E14}" type="presOf" srcId="{78916320-C6B8-48DC-A55E-60739055AC95}" destId="{41A2EE39-BC51-4DB2-A515-6125A49EB810}" srcOrd="0" destOrd="0" presId="urn:microsoft.com/office/officeart/2018/2/layout/IconVerticalSolidList"/>
    <dgm:cxn modelId="{F9EAA4F2-FEF1-4411-8257-BFBC2B0E3938}" type="presOf" srcId="{7E8C6E24-4E94-4C90-A01A-93F418460DF6}" destId="{E951A151-BD17-4DCC-9950-C6BD5A31B0FD}" srcOrd="0" destOrd="0" presId="urn:microsoft.com/office/officeart/2018/2/layout/IconVerticalSolidList"/>
    <dgm:cxn modelId="{15EDE0F6-7409-4946-8DC2-ECE09590D1E6}" srcId="{905B85F8-3DCD-458B-999F-D8C7E158951F}" destId="{7E8C6E24-4E94-4C90-A01A-93F418460DF6}" srcOrd="1" destOrd="0" parTransId="{FE134415-7856-41AC-A2AE-DF907247EF9E}" sibTransId="{1BE00AE4-0C9E-4BF3-ABC5-7DE01CEB2596}"/>
    <dgm:cxn modelId="{D7894596-A031-8842-890B-FCA3C298E895}" type="presParOf" srcId="{1513AA59-46A7-4C1D-8420-C283266DA2BA}" destId="{DC78522B-76A3-A343-94D2-6928E7D67ADC}" srcOrd="0" destOrd="0" presId="urn:microsoft.com/office/officeart/2018/2/layout/IconVerticalSolidList"/>
    <dgm:cxn modelId="{724CA336-7958-C742-B89E-9ECD52B1F9FD}" type="presParOf" srcId="{DC78522B-76A3-A343-94D2-6928E7D67ADC}" destId="{33C9AC3B-16AC-844B-87B5-67546C54DC74}" srcOrd="0" destOrd="0" presId="urn:microsoft.com/office/officeart/2018/2/layout/IconVerticalSolidList"/>
    <dgm:cxn modelId="{AA44BE5E-EB0E-9C4A-ABE7-760256D588C0}" type="presParOf" srcId="{DC78522B-76A3-A343-94D2-6928E7D67ADC}" destId="{F8F804C1-9126-8F43-A9D6-B6BAE5D53360}" srcOrd="1" destOrd="0" presId="urn:microsoft.com/office/officeart/2018/2/layout/IconVerticalSolidList"/>
    <dgm:cxn modelId="{0A2A7769-4287-9843-8DC1-6A53B0D60A88}" type="presParOf" srcId="{DC78522B-76A3-A343-94D2-6928E7D67ADC}" destId="{BAC39EB4-41B0-0946-83EE-374734A37347}" srcOrd="2" destOrd="0" presId="urn:microsoft.com/office/officeart/2018/2/layout/IconVerticalSolidList"/>
    <dgm:cxn modelId="{B93175C8-1ED4-5441-A0F0-BB8A06C313E4}" type="presParOf" srcId="{DC78522B-76A3-A343-94D2-6928E7D67ADC}" destId="{D3DCA5F9-0F2D-6944-A26A-BD57F06EE77F}" srcOrd="3" destOrd="0" presId="urn:microsoft.com/office/officeart/2018/2/layout/IconVerticalSolidList"/>
    <dgm:cxn modelId="{971484FD-F430-D445-9006-45C42D355A42}" type="presParOf" srcId="{1513AA59-46A7-4C1D-8420-C283266DA2BA}" destId="{10124CE4-72FD-7B4B-8B30-1C6FCDC2948F}" srcOrd="1" destOrd="0" presId="urn:microsoft.com/office/officeart/2018/2/layout/IconVerticalSolidList"/>
    <dgm:cxn modelId="{37B15080-43BB-4837-97D5-9DE411CED302}" type="presParOf" srcId="{1513AA59-46A7-4C1D-8420-C283266DA2BA}" destId="{8FBE5455-3D99-447C-9977-907633D78002}" srcOrd="2" destOrd="0" presId="urn:microsoft.com/office/officeart/2018/2/layout/IconVerticalSolidList"/>
    <dgm:cxn modelId="{03E9E6EC-9328-4362-B698-DE4EBE761020}" type="presParOf" srcId="{8FBE5455-3D99-447C-9977-907633D78002}" destId="{90504B1D-C06B-4890-9F85-9CC5EF1C8C79}" srcOrd="0" destOrd="0" presId="urn:microsoft.com/office/officeart/2018/2/layout/IconVerticalSolidList"/>
    <dgm:cxn modelId="{CBC043CF-D109-4BB6-A669-8FF5A6F45839}" type="presParOf" srcId="{8FBE5455-3D99-447C-9977-907633D78002}" destId="{CE379964-BDC1-4FA2-A865-98005897ADEF}" srcOrd="1" destOrd="0" presId="urn:microsoft.com/office/officeart/2018/2/layout/IconVerticalSolidList"/>
    <dgm:cxn modelId="{5035490E-B9E4-4B35-B92A-13590968C45D}" type="presParOf" srcId="{8FBE5455-3D99-447C-9977-907633D78002}" destId="{3DFD7DE1-5C49-4A41-AF4C-A02A3DF3A05D}" srcOrd="2" destOrd="0" presId="urn:microsoft.com/office/officeart/2018/2/layout/IconVerticalSolidList"/>
    <dgm:cxn modelId="{7A56DE96-A622-42CE-9682-42105C36E203}" type="presParOf" srcId="{8FBE5455-3D99-447C-9977-907633D78002}" destId="{E951A151-BD17-4DCC-9950-C6BD5A31B0FD}" srcOrd="3" destOrd="0" presId="urn:microsoft.com/office/officeart/2018/2/layout/IconVerticalSolidList"/>
    <dgm:cxn modelId="{BD254A23-7B70-4857-9E6A-1120266A3837}" type="presParOf" srcId="{1513AA59-46A7-4C1D-8420-C283266DA2BA}" destId="{16805178-C531-4D55-A11F-F7B89C34773F}" srcOrd="3" destOrd="0" presId="urn:microsoft.com/office/officeart/2018/2/layout/IconVerticalSolidList"/>
    <dgm:cxn modelId="{5C084714-1B91-7C42-B42A-5903D8E5F807}" type="presParOf" srcId="{1513AA59-46A7-4C1D-8420-C283266DA2BA}" destId="{6C2C8F80-13E6-8B4D-B456-D62332DC2230}" srcOrd="4" destOrd="0" presId="urn:microsoft.com/office/officeart/2018/2/layout/IconVerticalSolidList"/>
    <dgm:cxn modelId="{35C1D31B-7FB9-AD49-92E0-4E38DDFB1542}" type="presParOf" srcId="{6C2C8F80-13E6-8B4D-B456-D62332DC2230}" destId="{139C0946-D212-AC4D-97BD-7326287A7C80}" srcOrd="0" destOrd="0" presId="urn:microsoft.com/office/officeart/2018/2/layout/IconVerticalSolidList"/>
    <dgm:cxn modelId="{337AEA7E-AD8E-AF4A-B1D9-4DEA738A52D8}" type="presParOf" srcId="{6C2C8F80-13E6-8B4D-B456-D62332DC2230}" destId="{110714AB-F98D-4A4B-AD74-AE5138511D69}" srcOrd="1" destOrd="0" presId="urn:microsoft.com/office/officeart/2018/2/layout/IconVerticalSolidList"/>
    <dgm:cxn modelId="{D2BEB03E-EA25-DB42-A427-9DB9C8EC2EAE}" type="presParOf" srcId="{6C2C8F80-13E6-8B4D-B456-D62332DC2230}" destId="{A5617C16-34DC-9648-B793-5A8DDFF3345D}" srcOrd="2" destOrd="0" presId="urn:microsoft.com/office/officeart/2018/2/layout/IconVerticalSolidList"/>
    <dgm:cxn modelId="{3FCB6E6C-42AC-D84C-A858-149228D7195B}" type="presParOf" srcId="{6C2C8F80-13E6-8B4D-B456-D62332DC2230}" destId="{6D4C2281-975D-B549-85DF-82A538CD62E0}" srcOrd="3" destOrd="0" presId="urn:microsoft.com/office/officeart/2018/2/layout/IconVerticalSolidList"/>
    <dgm:cxn modelId="{C420E913-88D7-F840-86AC-E4BA201BF61E}" type="presParOf" srcId="{1513AA59-46A7-4C1D-8420-C283266DA2BA}" destId="{790D5877-9103-E749-8D63-75E203FEE08F}" srcOrd="5" destOrd="0" presId="urn:microsoft.com/office/officeart/2018/2/layout/IconVerticalSolidList"/>
    <dgm:cxn modelId="{5499E7D7-B7C1-4371-8509-25A6D5187D70}" type="presParOf" srcId="{1513AA59-46A7-4C1D-8420-C283266DA2BA}" destId="{FBEFEF0D-60C7-4E86-9321-E91C806D161D}" srcOrd="6" destOrd="0" presId="urn:microsoft.com/office/officeart/2018/2/layout/IconVerticalSolidList"/>
    <dgm:cxn modelId="{DA1E0466-4F1B-418B-BEAA-44C2856DFA47}" type="presParOf" srcId="{FBEFEF0D-60C7-4E86-9321-E91C806D161D}" destId="{3F17A59E-D0DB-4437-AEC7-24BD4AEA80A2}" srcOrd="0" destOrd="0" presId="urn:microsoft.com/office/officeart/2018/2/layout/IconVerticalSolidList"/>
    <dgm:cxn modelId="{6E730619-B953-45FB-AA6F-1FDA908508E2}" type="presParOf" srcId="{FBEFEF0D-60C7-4E86-9321-E91C806D161D}" destId="{FE4B25FC-0BE5-4CF9-8B9E-90D25FD89DEE}" srcOrd="1" destOrd="0" presId="urn:microsoft.com/office/officeart/2018/2/layout/IconVerticalSolidList"/>
    <dgm:cxn modelId="{7D24E972-E216-4FBA-ACF8-0A88EEC83C46}" type="presParOf" srcId="{FBEFEF0D-60C7-4E86-9321-E91C806D161D}" destId="{D35B136A-3FC7-4675-9E1D-50DC36077219}" srcOrd="2" destOrd="0" presId="urn:microsoft.com/office/officeart/2018/2/layout/IconVerticalSolidList"/>
    <dgm:cxn modelId="{36C9FD93-3ED2-4CDC-A6D8-AE2B6EE28FA6}" type="presParOf" srcId="{FBEFEF0D-60C7-4E86-9321-E91C806D161D}" destId="{3969834D-E818-449C-9502-378997D1FFC2}" srcOrd="3" destOrd="0" presId="urn:microsoft.com/office/officeart/2018/2/layout/IconVerticalSolidList"/>
    <dgm:cxn modelId="{C5A6B6EE-F908-4B63-B7FC-88CA33584BCA}" type="presParOf" srcId="{1513AA59-46A7-4C1D-8420-C283266DA2BA}" destId="{AFE86A31-CCF4-4A19-A390-954FDB43FB4A}" srcOrd="7" destOrd="0" presId="urn:microsoft.com/office/officeart/2018/2/layout/IconVerticalSolidList"/>
    <dgm:cxn modelId="{2CAE69D3-1CD3-4D6E-9BAC-3E897FE5D9D3}" type="presParOf" srcId="{1513AA59-46A7-4C1D-8420-C283266DA2BA}" destId="{3A95D9DB-B2E4-4091-BC64-77C1015B691C}" srcOrd="8" destOrd="0" presId="urn:microsoft.com/office/officeart/2018/2/layout/IconVerticalSolidList"/>
    <dgm:cxn modelId="{FD9B496F-77BF-44C2-A605-8777EEC5FEBD}" type="presParOf" srcId="{3A95D9DB-B2E4-4091-BC64-77C1015B691C}" destId="{DFDAE90F-181A-422B-8F70-149DF3C765C6}" srcOrd="0" destOrd="0" presId="urn:microsoft.com/office/officeart/2018/2/layout/IconVerticalSolidList"/>
    <dgm:cxn modelId="{8640BAB6-C2B6-4C6C-8152-A9AF68C112BF}" type="presParOf" srcId="{3A95D9DB-B2E4-4091-BC64-77C1015B691C}" destId="{4BB0505E-61BF-4C97-9E5F-7F938D449608}" srcOrd="1" destOrd="0" presId="urn:microsoft.com/office/officeart/2018/2/layout/IconVerticalSolidList"/>
    <dgm:cxn modelId="{E8D36612-7BCC-446D-89DF-FA74A5C8E96D}" type="presParOf" srcId="{3A95D9DB-B2E4-4091-BC64-77C1015B691C}" destId="{EC6B6DA4-638E-4ED9-BADE-60B8CD01B1B1}" srcOrd="2" destOrd="0" presId="urn:microsoft.com/office/officeart/2018/2/layout/IconVerticalSolidList"/>
    <dgm:cxn modelId="{2281166A-66D6-4E9A-BE0D-1F664D7C16DD}" type="presParOf" srcId="{3A95D9DB-B2E4-4091-BC64-77C1015B691C}" destId="{41A2EE39-BC51-4DB2-A515-6125A49EB810}" srcOrd="3" destOrd="0" presId="urn:microsoft.com/office/officeart/2018/2/layout/IconVerticalSolidList"/>
    <dgm:cxn modelId="{D4BD5930-A84F-4A95-BACC-48260427FE3E}" type="presParOf" srcId="{1513AA59-46A7-4C1D-8420-C283266DA2BA}" destId="{5F33535A-E6B4-4255-B21A-EBD30C97C98E}" srcOrd="9" destOrd="0" presId="urn:microsoft.com/office/officeart/2018/2/layout/IconVerticalSolidList"/>
    <dgm:cxn modelId="{490D6BBF-F5FD-4E8F-964C-5D78A45FF10F}" type="presParOf" srcId="{1513AA59-46A7-4C1D-8420-C283266DA2BA}" destId="{E21D9269-42A4-4F77-B021-480EB6ACCBE2}" srcOrd="10" destOrd="0" presId="urn:microsoft.com/office/officeart/2018/2/layout/IconVerticalSolidList"/>
    <dgm:cxn modelId="{7B89C308-9611-4D83-8958-0C9226BE11C0}" type="presParOf" srcId="{E21D9269-42A4-4F77-B021-480EB6ACCBE2}" destId="{E432A8C2-158C-47F2-B820-84F17B04522F}" srcOrd="0" destOrd="0" presId="urn:microsoft.com/office/officeart/2018/2/layout/IconVerticalSolidList"/>
    <dgm:cxn modelId="{4F41AFC3-8106-43F4-A142-574714325060}" type="presParOf" srcId="{E21D9269-42A4-4F77-B021-480EB6ACCBE2}" destId="{C48C4413-0BF4-4D3D-9580-FEA3E49C34C8}" srcOrd="1" destOrd="0" presId="urn:microsoft.com/office/officeart/2018/2/layout/IconVerticalSolidList"/>
    <dgm:cxn modelId="{B2BDC6E6-3061-430A-AAA1-4458AF81648C}" type="presParOf" srcId="{E21D9269-42A4-4F77-B021-480EB6ACCBE2}" destId="{D9FEA413-EA13-413E-9856-AF5F016683AD}" srcOrd="2" destOrd="0" presId="urn:microsoft.com/office/officeart/2018/2/layout/IconVerticalSolidList"/>
    <dgm:cxn modelId="{B7118EBF-E80C-4703-B6C6-427A31D7498F}" type="presParOf" srcId="{E21D9269-42A4-4F77-B021-480EB6ACCBE2}" destId="{D7DE5157-89DC-4C3E-A938-1D30683C40A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35D19-0FBB-463F-820A-EDCAB39487C5}">
      <dsp:nvSpPr>
        <dsp:cNvPr id="0" name=""/>
        <dsp:cNvSpPr/>
      </dsp:nvSpPr>
      <dsp:spPr>
        <a:xfrm>
          <a:off x="3069" y="1470692"/>
          <a:ext cx="3079258" cy="3079258"/>
        </a:xfrm>
        <a:prstGeom prst="ellipse">
          <a:avLst/>
        </a:prstGeom>
        <a:solidFill>
          <a:schemeClr val="accent5">
            <a:shade val="80000"/>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my-MM" sz="2000" b="1" kern="1200" dirty="0">
              <a:solidFill>
                <a:schemeClr val="bg1"/>
              </a:solidFill>
            </a:rPr>
            <a:t>ဘဝ၏ ကဏ္ဍပေါင်းစုံတွင် အမျိုးသားနှင့် အမျိုးသမီးကြား မညီမျှမှု</a:t>
          </a:r>
          <a:endParaRPr lang="en-GB" sz="2000" b="1" kern="1200" dirty="0">
            <a:solidFill>
              <a:schemeClr val="bg1"/>
            </a:solidFill>
          </a:endParaRPr>
        </a:p>
      </dsp:txBody>
      <dsp:txXfrm>
        <a:off x="454016" y="1921639"/>
        <a:ext cx="2177364" cy="2177364"/>
      </dsp:txXfrm>
    </dsp:sp>
    <dsp:sp modelId="{A8AC985B-FE07-4858-BA84-89DA6FEA1864}">
      <dsp:nvSpPr>
        <dsp:cNvPr id="0" name=""/>
        <dsp:cNvSpPr/>
      </dsp:nvSpPr>
      <dsp:spPr>
        <a:xfrm>
          <a:off x="2466475" y="1470692"/>
          <a:ext cx="3079258" cy="3079258"/>
        </a:xfrm>
        <a:prstGeom prst="ellipse">
          <a:avLst/>
        </a:prstGeom>
        <a:solidFill>
          <a:schemeClr val="accent5">
            <a:shade val="80000"/>
            <a:alpha val="50000"/>
            <a:hueOff val="0"/>
            <a:satOff val="6259"/>
            <a:lumOff val="2101"/>
            <a:alphaOff val="-1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17780" rIns="169462" bIns="17780" numCol="1" spcCol="1270" anchor="ctr" anchorCtr="0">
          <a:noAutofit/>
        </a:bodyPr>
        <a:lstStyle/>
        <a:p>
          <a:pPr marL="0" lvl="0" indent="0" algn="ctr" defTabSz="622300">
            <a:lnSpc>
              <a:spcPct val="90000"/>
            </a:lnSpc>
            <a:spcBef>
              <a:spcPct val="0"/>
            </a:spcBef>
            <a:spcAft>
              <a:spcPct val="35000"/>
            </a:spcAft>
            <a:buNone/>
          </a:pPr>
          <a:r>
            <a:rPr lang="my-MM" sz="1400" b="1" kern="1200" dirty="0">
              <a:solidFill>
                <a:schemeClr val="bg1"/>
              </a:solidFill>
            </a:rPr>
            <a:t>အမျိုးသားများ အနေ</a:t>
          </a:r>
          <a:r>
            <a:rPr lang="en-US" sz="1400" b="1" kern="1200" dirty="0" err="1">
              <a:solidFill>
                <a:schemeClr val="bg1"/>
              </a:solidFill>
            </a:rPr>
            <a:t>ဖြင</a:t>
          </a:r>
          <a:r>
            <a:rPr lang="en-US" sz="1400" b="1" kern="1200" dirty="0">
              <a:solidFill>
                <a:schemeClr val="bg1"/>
              </a:solidFill>
            </a:rPr>
            <a:t>့်</a:t>
          </a:r>
          <a:r>
            <a:rPr lang="my-MM" sz="1400" b="1" kern="1200" dirty="0">
              <a:solidFill>
                <a:schemeClr val="bg1"/>
              </a:solidFill>
            </a:rPr>
            <a:t> အမျိုးသမီးနှင့် မိန်း</a:t>
          </a:r>
          <a:r>
            <a:rPr lang="en-US" sz="1400" b="1" kern="1200" dirty="0" err="1">
              <a:solidFill>
                <a:schemeClr val="bg1"/>
              </a:solidFill>
            </a:rPr>
            <a:t>ကလေး</a:t>
          </a:r>
          <a:r>
            <a:rPr lang="my-MM" sz="1400" b="1" kern="1200" dirty="0">
              <a:solidFill>
                <a:schemeClr val="bg1"/>
              </a:solidFill>
            </a:rPr>
            <a:t>ငယ်များအပေါ် အာဏာ အလွဲသုံးစားလုပ်ခြင်းနှင့် ထိန်းချုပ်ခြင်း</a:t>
          </a:r>
          <a:endParaRPr lang="en-GB" sz="1400" b="1" kern="1200" dirty="0">
            <a:solidFill>
              <a:schemeClr val="bg1"/>
            </a:solidFill>
          </a:endParaRPr>
        </a:p>
      </dsp:txBody>
      <dsp:txXfrm>
        <a:off x="2917422" y="1921639"/>
        <a:ext cx="2177364" cy="2177364"/>
      </dsp:txXfrm>
    </dsp:sp>
    <dsp:sp modelId="{16E5BD94-E6C4-4B55-A0B6-1E930AD0F2F5}">
      <dsp:nvSpPr>
        <dsp:cNvPr id="0" name=""/>
        <dsp:cNvSpPr/>
      </dsp:nvSpPr>
      <dsp:spPr>
        <a:xfrm>
          <a:off x="4929882" y="1470692"/>
          <a:ext cx="3079258" cy="3079258"/>
        </a:xfrm>
        <a:prstGeom prst="ellipse">
          <a:avLst/>
        </a:prstGeom>
        <a:solidFill>
          <a:schemeClr val="accent5">
            <a:shade val="80000"/>
            <a:alpha val="50000"/>
            <a:hueOff val="-1"/>
            <a:satOff val="12518"/>
            <a:lumOff val="4202"/>
            <a:alphaOff val="-2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17780" rIns="169462" bIns="17780" numCol="1" spcCol="1270" anchor="ctr" anchorCtr="0">
          <a:noAutofit/>
        </a:bodyPr>
        <a:lstStyle/>
        <a:p>
          <a:pPr marL="0" lvl="0" indent="0" algn="ctr" defTabSz="622300">
            <a:lnSpc>
              <a:spcPct val="90000"/>
            </a:lnSpc>
            <a:spcBef>
              <a:spcPct val="0"/>
            </a:spcBef>
            <a:spcAft>
              <a:spcPct val="35000"/>
            </a:spcAft>
            <a:buNone/>
          </a:pPr>
          <a:r>
            <a:rPr lang="my-MM" sz="1400" b="1" kern="1200" dirty="0">
              <a:solidFill>
                <a:schemeClr val="bg1"/>
              </a:solidFill>
            </a:rPr>
            <a:t>အမျိုးသမီးများနှင့် မိန်းကလေးများ၏ ဘဝများသည် အမျိုးသားများနှင့် ယောက်ျားလေးများထက် တန်ဖိုးနည်းသည်ဟု</a:t>
          </a:r>
          <a:r>
            <a:rPr lang="en-US" sz="1400" b="1" kern="1200" dirty="0">
              <a:solidFill>
                <a:schemeClr val="bg1"/>
              </a:solidFill>
            </a:rPr>
            <a:t> </a:t>
          </a:r>
          <a:r>
            <a:rPr lang="my-MM" sz="1400" b="1" kern="1200" dirty="0">
              <a:solidFill>
                <a:schemeClr val="bg1"/>
              </a:solidFill>
            </a:rPr>
            <a:t>ယုံကြည်ပြီး၊ လူ့အခွင့်ရေးအပေါ် ယုံကြည်ချက်မရှိခြင်း၊</a:t>
          </a:r>
          <a:endParaRPr lang="en-GB" sz="1400" b="1" kern="1200" dirty="0">
            <a:solidFill>
              <a:schemeClr val="bg1"/>
            </a:solidFill>
          </a:endParaRPr>
        </a:p>
      </dsp:txBody>
      <dsp:txXfrm>
        <a:off x="5380829" y="1921639"/>
        <a:ext cx="2177364" cy="2177364"/>
      </dsp:txXfrm>
    </dsp:sp>
    <dsp:sp modelId="{24C6B5BB-82BD-4917-92B6-C7D5B8C43D72}">
      <dsp:nvSpPr>
        <dsp:cNvPr id="0" name=""/>
        <dsp:cNvSpPr/>
      </dsp:nvSpPr>
      <dsp:spPr>
        <a:xfrm>
          <a:off x="7393288" y="1470692"/>
          <a:ext cx="3079258" cy="3079258"/>
        </a:xfrm>
        <a:prstGeom prst="ellipse">
          <a:avLst/>
        </a:prstGeom>
        <a:solidFill>
          <a:schemeClr val="accent5">
            <a:shade val="80000"/>
            <a:alpha val="50000"/>
            <a:hueOff val="-1"/>
            <a:satOff val="18777"/>
            <a:lumOff val="6303"/>
            <a:alphaOff val="-3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17780" rIns="169462" bIns="17780" numCol="1" spcCol="1270" anchor="ctr" anchorCtr="0">
          <a:noAutofit/>
        </a:bodyPr>
        <a:lstStyle/>
        <a:p>
          <a:pPr marL="0" lvl="0" indent="0" algn="ctr" defTabSz="622300">
            <a:lnSpc>
              <a:spcPct val="90000"/>
            </a:lnSpc>
            <a:spcBef>
              <a:spcPct val="0"/>
            </a:spcBef>
            <a:spcAft>
              <a:spcPct val="35000"/>
            </a:spcAft>
            <a:buNone/>
          </a:pPr>
          <a:r>
            <a:rPr lang="my-MM" sz="1400" b="1" kern="1200" dirty="0">
              <a:solidFill>
                <a:schemeClr val="bg1"/>
              </a:solidFill>
            </a:rPr>
            <a:t>အမျိုးသမီးများထက်သာလွန်နေသော အမျိုးသားများ၏ ရာထူး၊ အခွင့်ထူးနှင့် အာဏာများ</a:t>
          </a:r>
          <a:endParaRPr lang="en-US" sz="1400" b="1" kern="1200" dirty="0">
            <a:solidFill>
              <a:schemeClr val="bg1"/>
            </a:solidFill>
          </a:endParaRPr>
        </a:p>
      </dsp:txBody>
      <dsp:txXfrm>
        <a:off x="7844235" y="1921639"/>
        <a:ext cx="2177364" cy="2177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A4DAD-6A11-4C6E-8585-A9B6EF81C687}">
      <dsp:nvSpPr>
        <dsp:cNvPr id="0" name=""/>
        <dsp:cNvSpPr/>
      </dsp:nvSpPr>
      <dsp:spPr>
        <a:xfrm rot="5400000">
          <a:off x="3921361" y="150448"/>
          <a:ext cx="2283305" cy="1986475"/>
        </a:xfrm>
        <a:prstGeom prst="hexagon">
          <a:avLst>
            <a:gd name="adj" fmla="val 25000"/>
            <a:gd name="vf" fmla="val 11547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my-MM" sz="2000" b="1" kern="1200" dirty="0"/>
            <a:t>လိင်ပိုင်း ဆိုင်ရာ </a:t>
          </a:r>
          <a:r>
            <a:rPr lang="en-US" sz="2000" b="1" kern="1200" dirty="0" err="1"/>
            <a:t>မတော်မတရား</a:t>
          </a:r>
          <a:r>
            <a:rPr lang="en-US" sz="2000" b="1" kern="1200" dirty="0"/>
            <a:t> </a:t>
          </a:r>
          <a:r>
            <a:rPr lang="en-US" sz="2000" b="1" kern="1200" dirty="0" err="1"/>
            <a:t>ပြုခြင်း</a:t>
          </a:r>
          <a:endParaRPr lang="en-GB" sz="2000" b="1" kern="1200" dirty="0"/>
        </a:p>
      </dsp:txBody>
      <dsp:txXfrm rot="-5400000">
        <a:off x="4379335" y="357848"/>
        <a:ext cx="1367357" cy="1571675"/>
      </dsp:txXfrm>
    </dsp:sp>
    <dsp:sp modelId="{64A0B802-B8C8-4B88-AE99-B292F67348A7}">
      <dsp:nvSpPr>
        <dsp:cNvPr id="0" name=""/>
        <dsp:cNvSpPr/>
      </dsp:nvSpPr>
      <dsp:spPr>
        <a:xfrm>
          <a:off x="6116531" y="458694"/>
          <a:ext cx="2548169" cy="1369983"/>
        </a:xfrm>
        <a:prstGeom prst="rect">
          <a:avLst/>
        </a:prstGeom>
        <a:noFill/>
        <a:ln>
          <a:noFill/>
        </a:ln>
        <a:effectLst/>
      </dsp:spPr>
      <dsp:style>
        <a:lnRef idx="0">
          <a:scrgbClr r="0" g="0" b="0"/>
        </a:lnRef>
        <a:fillRef idx="0">
          <a:scrgbClr r="0" g="0" b="0"/>
        </a:fillRef>
        <a:effectRef idx="0">
          <a:scrgbClr r="0" g="0" b="0"/>
        </a:effectRef>
        <a:fontRef idx="minor"/>
      </dsp:style>
    </dsp:sp>
    <dsp:sp modelId="{752362BD-6E2B-455D-8DCA-837DC4E1F20B}">
      <dsp:nvSpPr>
        <dsp:cNvPr id="0" name=""/>
        <dsp:cNvSpPr/>
      </dsp:nvSpPr>
      <dsp:spPr>
        <a:xfrm rot="5400000">
          <a:off x="1775967" y="150448"/>
          <a:ext cx="2283305" cy="1986475"/>
        </a:xfrm>
        <a:prstGeom prst="hexagon">
          <a:avLst>
            <a:gd name="adj" fmla="val 25000"/>
            <a:gd name="vf" fmla="val 11547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r>
            <a:rPr lang="en-GB" sz="2200" b="1" kern="1200" dirty="0"/>
            <a:t>အ</a:t>
          </a:r>
          <a:r>
            <a:rPr lang="en-US" sz="2200" b="1" kern="1200" dirty="0" err="1"/>
            <a:t>ဓမ္မ</a:t>
          </a:r>
          <a:r>
            <a:rPr lang="en-US" sz="2200" b="1" kern="1200" dirty="0"/>
            <a:t> </a:t>
          </a:r>
          <a:r>
            <a:rPr lang="en-US" sz="2200" b="1" kern="1200" dirty="0" err="1"/>
            <a:t>ပြုကျင</a:t>
          </a:r>
          <a:r>
            <a:rPr lang="en-US" sz="2200" b="1" kern="1200" dirty="0"/>
            <a:t>့်</a:t>
          </a:r>
          <a:r>
            <a:rPr lang="en-US" sz="2200" b="1" kern="1200" dirty="0" err="1"/>
            <a:t>ခြင်း</a:t>
          </a:r>
          <a:endParaRPr lang="en-GB" sz="2200" b="1" kern="1200" dirty="0"/>
        </a:p>
      </dsp:txBody>
      <dsp:txXfrm rot="-5400000">
        <a:off x="2233941" y="357848"/>
        <a:ext cx="1367357" cy="1571675"/>
      </dsp:txXfrm>
    </dsp:sp>
    <dsp:sp modelId="{EE156ED7-5C13-44B9-AAC6-92E1D3C04ABA}">
      <dsp:nvSpPr>
        <dsp:cNvPr id="0" name=""/>
        <dsp:cNvSpPr/>
      </dsp:nvSpPr>
      <dsp:spPr>
        <a:xfrm rot="5400000">
          <a:off x="2844554" y="2153525"/>
          <a:ext cx="2283305" cy="2060770"/>
        </a:xfrm>
        <a:prstGeom prst="hexagon">
          <a:avLst>
            <a:gd name="adj" fmla="val 25000"/>
            <a:gd name="vf" fmla="val 11547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my-MM" sz="2000" b="1" kern="1200" dirty="0"/>
            <a:t>ရုပ်ပိုင်း</a:t>
          </a:r>
        </a:p>
        <a:p>
          <a:pPr marL="0" lvl="0" indent="0" algn="ctr" defTabSz="889000">
            <a:lnSpc>
              <a:spcPct val="90000"/>
            </a:lnSpc>
            <a:spcBef>
              <a:spcPct val="0"/>
            </a:spcBef>
            <a:spcAft>
              <a:spcPct val="35000"/>
            </a:spcAft>
            <a:buNone/>
          </a:pPr>
          <a:r>
            <a:rPr lang="my-MM" sz="2000" b="1" kern="1200" dirty="0"/>
            <a:t>ဆိုင်ရာ </a:t>
          </a:r>
          <a:r>
            <a:rPr lang="en-US" sz="2000" b="1" kern="1200" dirty="0" err="1"/>
            <a:t>မတော်မတရား</a:t>
          </a:r>
          <a:r>
            <a:rPr lang="en-US" sz="2000" b="1" kern="1200" dirty="0"/>
            <a:t> </a:t>
          </a:r>
          <a:r>
            <a:rPr lang="en-US" sz="2000" b="1" kern="1200" dirty="0" err="1"/>
            <a:t>ပြုခြင်း</a:t>
          </a:r>
          <a:endParaRPr lang="en-GB" sz="2000" b="1" kern="1200" dirty="0"/>
        </a:p>
      </dsp:txBody>
      <dsp:txXfrm rot="-5400000">
        <a:off x="3282545" y="2404264"/>
        <a:ext cx="1407322" cy="1559293"/>
      </dsp:txXfrm>
    </dsp:sp>
    <dsp:sp modelId="{9ED90C82-8A37-4504-8CB2-52007ED6B3AB}">
      <dsp:nvSpPr>
        <dsp:cNvPr id="0" name=""/>
        <dsp:cNvSpPr/>
      </dsp:nvSpPr>
      <dsp:spPr>
        <a:xfrm>
          <a:off x="444799" y="2498919"/>
          <a:ext cx="2465970" cy="1369983"/>
        </a:xfrm>
        <a:prstGeom prst="rect">
          <a:avLst/>
        </a:prstGeom>
        <a:noFill/>
        <a:ln>
          <a:noFill/>
        </a:ln>
        <a:effectLst/>
      </dsp:spPr>
      <dsp:style>
        <a:lnRef idx="0">
          <a:scrgbClr r="0" g="0" b="0"/>
        </a:lnRef>
        <a:fillRef idx="0">
          <a:scrgbClr r="0" g="0" b="0"/>
        </a:fillRef>
        <a:effectRef idx="0">
          <a:scrgbClr r="0" g="0" b="0"/>
        </a:effectRef>
        <a:fontRef idx="minor"/>
      </dsp:style>
    </dsp:sp>
    <dsp:sp modelId="{01D90AB7-2771-4D25-8C81-F99076A43140}">
      <dsp:nvSpPr>
        <dsp:cNvPr id="0" name=""/>
        <dsp:cNvSpPr/>
      </dsp:nvSpPr>
      <dsp:spPr>
        <a:xfrm rot="5400000">
          <a:off x="5116337" y="1967234"/>
          <a:ext cx="2487615" cy="2416547"/>
        </a:xfrm>
        <a:prstGeom prst="hexagon">
          <a:avLst>
            <a:gd name="adj" fmla="val 25000"/>
            <a:gd name="vf" fmla="val 11547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my-MM" sz="1400" b="1" kern="1200" dirty="0"/>
            <a:t>အရင်းအမြစ်များ၊ အခွင်းအလမ်းများ သို့မဟုတ် ဝန်ဆောင်မှုများ ငြင်းပယ်ခံရခြင်း</a:t>
          </a:r>
          <a:endParaRPr lang="en-GB" sz="1400" b="1" kern="1200" dirty="0"/>
        </a:p>
      </dsp:txBody>
      <dsp:txXfrm rot="-5400000">
        <a:off x="5548876" y="2340380"/>
        <a:ext cx="1622537" cy="1670255"/>
      </dsp:txXfrm>
    </dsp:sp>
    <dsp:sp modelId="{972ABF33-011E-4EB2-9D80-083B507EF005}">
      <dsp:nvSpPr>
        <dsp:cNvPr id="0" name=""/>
        <dsp:cNvSpPr/>
      </dsp:nvSpPr>
      <dsp:spPr>
        <a:xfrm rot="5400000">
          <a:off x="4107215" y="4083034"/>
          <a:ext cx="2283305" cy="2282202"/>
        </a:xfrm>
        <a:prstGeom prst="hexagon">
          <a:avLst>
            <a:gd name="adj" fmla="val 25000"/>
            <a:gd name="vf" fmla="val 11547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y-MM" sz="1400" b="1" i="0" kern="1200" dirty="0"/>
            <a:t>အတင်းအဓမ္မ လက်ထပ်ခြင်း၊ အန္တရာယ်ရှိသော ထုံးတမ်းဓလေ့များ</a:t>
          </a:r>
          <a:endParaRPr lang="en-GB" sz="1400" b="1" i="0" kern="1200" dirty="0"/>
        </a:p>
      </dsp:txBody>
      <dsp:txXfrm rot="-5400000">
        <a:off x="4488041" y="4462942"/>
        <a:ext cx="1521652" cy="1522387"/>
      </dsp:txXfrm>
    </dsp:sp>
    <dsp:sp modelId="{3E207C42-085A-4D1E-879A-A115BE75B8A0}">
      <dsp:nvSpPr>
        <dsp:cNvPr id="0" name=""/>
        <dsp:cNvSpPr/>
      </dsp:nvSpPr>
      <dsp:spPr>
        <a:xfrm>
          <a:off x="6116531" y="4539144"/>
          <a:ext cx="2548169" cy="1369983"/>
        </a:xfrm>
        <a:prstGeom prst="rect">
          <a:avLst/>
        </a:prstGeom>
        <a:noFill/>
        <a:ln>
          <a:noFill/>
        </a:ln>
        <a:effectLst/>
      </dsp:spPr>
      <dsp:style>
        <a:lnRef idx="0">
          <a:scrgbClr r="0" g="0" b="0"/>
        </a:lnRef>
        <a:fillRef idx="0">
          <a:scrgbClr r="0" g="0" b="0"/>
        </a:fillRef>
        <a:effectRef idx="0">
          <a:scrgbClr r="0" g="0" b="0"/>
        </a:effectRef>
        <a:fontRef idx="minor"/>
      </dsp:style>
    </dsp:sp>
    <dsp:sp modelId="{37B57D92-F244-4422-A830-63D0C3FCFFDF}">
      <dsp:nvSpPr>
        <dsp:cNvPr id="0" name=""/>
        <dsp:cNvSpPr/>
      </dsp:nvSpPr>
      <dsp:spPr>
        <a:xfrm rot="5400000">
          <a:off x="1775967" y="4107647"/>
          <a:ext cx="2283305" cy="2232977"/>
        </a:xfrm>
        <a:prstGeom prst="hexagon">
          <a:avLst>
            <a:gd name="adj" fmla="val 25000"/>
            <a:gd name="vf" fmla="val 11547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my-MM" sz="1400" b="1" kern="1200" dirty="0"/>
            <a:t>စိတ်ပိုင်းဆိုင်ရာ</a:t>
          </a:r>
          <a:r>
            <a:rPr lang="en-US" sz="1400" b="1" kern="1200" dirty="0"/>
            <a:t>/ </a:t>
          </a:r>
          <a:r>
            <a:rPr lang="en-US" sz="1400" b="1" kern="1200" dirty="0" err="1"/>
            <a:t>စိတ်ခံစားချက်ဆိုင်ရာ</a:t>
          </a:r>
          <a:r>
            <a:rPr lang="my-MM" sz="1400" b="1" kern="1200" dirty="0"/>
            <a:t> </a:t>
          </a:r>
          <a:r>
            <a:rPr lang="en-US" sz="1400" b="1" kern="1200" dirty="0"/>
            <a:t>လွှ</a:t>
          </a:r>
          <a:r>
            <a:rPr lang="en-US" sz="1400" b="1" kern="1200" dirty="0" err="1"/>
            <a:t>ဲမှားစွာ</a:t>
          </a:r>
          <a:r>
            <a:rPr lang="en-US" sz="1400" b="1" kern="1200" dirty="0"/>
            <a:t> </a:t>
          </a:r>
          <a:r>
            <a:rPr lang="my-MM" sz="1400" b="1" kern="1200" dirty="0"/>
            <a:t>ပြုကျင့် ခံရခြင်း</a:t>
          </a:r>
          <a:endParaRPr lang="en-GB" sz="1400" b="1" kern="1200" dirty="0"/>
        </a:p>
      </dsp:txBody>
      <dsp:txXfrm rot="-5400000">
        <a:off x="2169192" y="4458840"/>
        <a:ext cx="1496855" cy="15305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0A731-90B3-48F2-9D8E-F33949302729}">
      <dsp:nvSpPr>
        <dsp:cNvPr id="0" name=""/>
        <dsp:cNvSpPr/>
      </dsp:nvSpPr>
      <dsp:spPr>
        <a:xfrm>
          <a:off x="368426"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လူမှု့ဖွဲ့စည်းပုံများ ပြိုပျက်ခြင်း</a:t>
          </a:r>
          <a:endParaRPr lang="en-US" sz="1100" b="1" kern="1200" dirty="0">
            <a:solidFill>
              <a:schemeClr val="bg1"/>
            </a:solidFill>
          </a:endParaRPr>
        </a:p>
      </dsp:txBody>
      <dsp:txXfrm>
        <a:off x="368426" y="2827"/>
        <a:ext cx="1934646" cy="1160787"/>
      </dsp:txXfrm>
    </dsp:sp>
    <dsp:sp modelId="{84A01AC4-5610-45AA-91A5-509FD7F06D2E}">
      <dsp:nvSpPr>
        <dsp:cNvPr id="0" name=""/>
        <dsp:cNvSpPr/>
      </dsp:nvSpPr>
      <dsp:spPr>
        <a:xfrm>
          <a:off x="2496537" y="46281"/>
          <a:ext cx="2029289" cy="1073879"/>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အရက်နှင့် မူးယစ်ဆေးဝါး သုံးစွဲခြင်း</a:t>
          </a:r>
          <a:endParaRPr lang="en-GB" sz="1100" b="1" kern="1200" dirty="0">
            <a:solidFill>
              <a:schemeClr val="bg1"/>
            </a:solidFill>
          </a:endParaRPr>
        </a:p>
      </dsp:txBody>
      <dsp:txXfrm>
        <a:off x="2496537" y="46281"/>
        <a:ext cx="2029289" cy="1073879"/>
      </dsp:txXfrm>
    </dsp:sp>
    <dsp:sp modelId="{3614D2AB-D30A-406C-97F4-5C5D8F9992D6}">
      <dsp:nvSpPr>
        <dsp:cNvPr id="0" name=""/>
        <dsp:cNvSpPr/>
      </dsp:nvSpPr>
      <dsp:spPr>
        <a:xfrm>
          <a:off x="4719290"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ဆင်းရဲခြင်း</a:t>
          </a:r>
          <a:endParaRPr lang="en-GB" sz="1100" b="1" kern="1200" dirty="0">
            <a:solidFill>
              <a:schemeClr val="bg1"/>
            </a:solidFill>
          </a:endParaRPr>
        </a:p>
      </dsp:txBody>
      <dsp:txXfrm>
        <a:off x="4719290" y="2827"/>
        <a:ext cx="1934646" cy="1160787"/>
      </dsp:txXfrm>
    </dsp:sp>
    <dsp:sp modelId="{2DEE9587-63D7-4D29-8920-E8E51AE292D5}">
      <dsp:nvSpPr>
        <dsp:cNvPr id="0" name=""/>
        <dsp:cNvSpPr/>
      </dsp:nvSpPr>
      <dsp:spPr>
        <a:xfrm>
          <a:off x="6847401"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စားနပ်ရိက္ခာ၊ လောင်စာဆီ နှင့် ဝင်ငွေရရှိမှုများ</a:t>
          </a:r>
          <a:endParaRPr lang="en-GB" sz="1100" b="1" kern="1200" dirty="0">
            <a:solidFill>
              <a:schemeClr val="bg1"/>
            </a:solidFill>
          </a:endParaRPr>
        </a:p>
      </dsp:txBody>
      <dsp:txXfrm>
        <a:off x="6847401" y="2827"/>
        <a:ext cx="1934646" cy="1160787"/>
      </dsp:txXfrm>
    </dsp:sp>
    <dsp:sp modelId="{53EF86D4-5042-4400-A09C-F17314A14AC3}">
      <dsp:nvSpPr>
        <dsp:cNvPr id="0" name=""/>
        <dsp:cNvSpPr/>
      </dsp:nvSpPr>
      <dsp:spPr>
        <a:xfrm>
          <a:off x="415747"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ပဋိပက္ခ</a:t>
          </a:r>
          <a:endParaRPr lang="en-GB" sz="1100" b="1" kern="1200" dirty="0">
            <a:solidFill>
              <a:schemeClr val="bg1"/>
            </a:solidFill>
          </a:endParaRPr>
        </a:p>
      </dsp:txBody>
      <dsp:txXfrm>
        <a:off x="415747" y="1357080"/>
        <a:ext cx="1934646" cy="1160787"/>
      </dsp:txXfrm>
    </dsp:sp>
    <dsp:sp modelId="{F90781F5-1C60-4B65-A476-03003F4EE673}">
      <dsp:nvSpPr>
        <dsp:cNvPr id="0" name=""/>
        <dsp:cNvSpPr/>
      </dsp:nvSpPr>
      <dsp:spPr>
        <a:xfrm>
          <a:off x="2543858"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မိရိုးဖလာ လူ့အဖွဲ့အစည်းနှင့် မိသားစု ထောက်ပံ့မှု စနစ်ပြိုပျက်ခြင်း</a:t>
          </a:r>
          <a:endParaRPr lang="en-GB" sz="1100" b="1" kern="1200" dirty="0">
            <a:solidFill>
              <a:schemeClr val="bg1"/>
            </a:solidFill>
          </a:endParaRPr>
        </a:p>
      </dsp:txBody>
      <dsp:txXfrm>
        <a:off x="2543858" y="1357080"/>
        <a:ext cx="1934646" cy="1160787"/>
      </dsp:txXfrm>
    </dsp:sp>
    <dsp:sp modelId="{4E9C62B9-1EFF-495F-A883-F193B89C057E}">
      <dsp:nvSpPr>
        <dsp:cNvPr id="0" name=""/>
        <dsp:cNvSpPr/>
      </dsp:nvSpPr>
      <dsp:spPr>
        <a:xfrm>
          <a:off x="4671969"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ဘာသာရေး၊ ယဉ်ကျေးမှုနှင့် / သို့မဟုတ် မိသားစုယုံကြည်ချက်နှင့် အလေ့အကျင့်များ</a:t>
          </a:r>
          <a:endParaRPr lang="en-GB" sz="1100" b="1" kern="1200" dirty="0">
            <a:solidFill>
              <a:schemeClr val="bg1"/>
            </a:solidFill>
          </a:endParaRPr>
        </a:p>
      </dsp:txBody>
      <dsp:txXfrm>
        <a:off x="4671969" y="1357080"/>
        <a:ext cx="1934646" cy="1160787"/>
      </dsp:txXfrm>
    </dsp:sp>
    <dsp:sp modelId="{E772677A-BEEE-4A3C-8F71-3C8CDE68EB09}">
      <dsp:nvSpPr>
        <dsp:cNvPr id="0" name=""/>
        <dsp:cNvSpPr/>
      </dsp:nvSpPr>
      <dsp:spPr>
        <a:xfrm>
          <a:off x="6800080"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ရဲတပ်ဖွဲ့၏ အကာ</a:t>
          </a:r>
          <a:r>
            <a:rPr lang="en-US" sz="1100" b="1" kern="1200" dirty="0">
              <a:solidFill>
                <a:schemeClr val="bg1"/>
              </a:solidFill>
            </a:rPr>
            <a:t>အ</a:t>
          </a:r>
          <a:r>
            <a:rPr lang="my-MM" sz="1100" b="1" kern="1200" dirty="0">
              <a:solidFill>
                <a:schemeClr val="bg1"/>
              </a:solidFill>
            </a:rPr>
            <a:t>ကွယ် အားနည်းခြင်း၊ ၊ </a:t>
          </a:r>
          <a:r>
            <a:rPr lang="en-US" sz="1100" b="1" kern="1200" dirty="0">
              <a:solidFill>
                <a:schemeClr val="bg1"/>
              </a:solidFill>
            </a:rPr>
            <a:t>GBV</a:t>
          </a:r>
          <a:r>
            <a:rPr lang="my-MM" sz="1100" b="1" kern="1200" dirty="0">
              <a:solidFill>
                <a:schemeClr val="bg1"/>
              </a:solidFill>
            </a:rPr>
            <a:t> ကို ကာကွယ်ပေးသော ဥပဒေများ  မရှိခြင်း</a:t>
          </a:r>
          <a:endParaRPr lang="en-GB" sz="1100" b="1" kern="1200" dirty="0">
            <a:solidFill>
              <a:schemeClr val="bg1"/>
            </a:solidFill>
          </a:endParaRPr>
        </a:p>
      </dsp:txBody>
      <dsp:txXfrm>
        <a:off x="6800080" y="1357080"/>
        <a:ext cx="1934646" cy="1160787"/>
      </dsp:txXfrm>
    </dsp:sp>
    <dsp:sp modelId="{FC89A770-447B-495E-8D2C-F799B29C987D}">
      <dsp:nvSpPr>
        <dsp:cNvPr id="0" name=""/>
        <dsp:cNvSpPr/>
      </dsp:nvSpPr>
      <dsp:spPr>
        <a:xfrm>
          <a:off x="415747"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ပျင်းရိခြင်း၊ ဝန်ဆောင်မှုများ၊ လှုပ်ရှားမှုများ သို့မဟုတ် အစီအစဉ်များ မရှိခြင်း</a:t>
          </a:r>
          <a:endParaRPr lang="en-GB" sz="1100" b="1" kern="1200" dirty="0">
            <a:solidFill>
              <a:schemeClr val="bg1"/>
            </a:solidFill>
          </a:endParaRPr>
        </a:p>
      </dsp:txBody>
      <dsp:txXfrm>
        <a:off x="415747" y="2711332"/>
        <a:ext cx="1934646" cy="1160787"/>
      </dsp:txXfrm>
    </dsp:sp>
    <dsp:sp modelId="{936DCE2A-D6AB-41DF-907E-09FC0C2B5961}">
      <dsp:nvSpPr>
        <dsp:cNvPr id="0" name=""/>
        <dsp:cNvSpPr/>
      </dsp:nvSpPr>
      <dsp:spPr>
        <a:xfrm>
          <a:off x="2543858"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လွတ်ငြိမ်းချမ်းသာခွင့်</a:t>
          </a:r>
          <a:endParaRPr lang="en-GB" sz="1100" b="1" kern="1200" dirty="0">
            <a:solidFill>
              <a:schemeClr val="bg1"/>
            </a:solidFill>
          </a:endParaRPr>
        </a:p>
      </dsp:txBody>
      <dsp:txXfrm>
        <a:off x="2543858" y="2711332"/>
        <a:ext cx="1934646" cy="1160787"/>
      </dsp:txXfrm>
    </dsp:sp>
    <dsp:sp modelId="{6EFC14B8-F3F7-46BE-A794-8189D04410A2}">
      <dsp:nvSpPr>
        <dsp:cNvPr id="0" name=""/>
        <dsp:cNvSpPr/>
      </dsp:nvSpPr>
      <dsp:spPr>
        <a:xfrm>
          <a:off x="4671969"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မိသားစုနှင့် လူမှု့အသိုင်းအဝိုင်းတွင် အမျိုးသား အာဏာ/ အခန်းကဏ္ဍ </a:t>
          </a:r>
          <a:r>
            <a:rPr lang="en-US" sz="1100" b="1" kern="1200" dirty="0" err="1">
              <a:solidFill>
                <a:schemeClr val="bg1"/>
              </a:solidFill>
            </a:rPr>
            <a:t>မရှိ</a:t>
          </a:r>
          <a:r>
            <a:rPr lang="my-MM" sz="1100" b="1" kern="1200" dirty="0">
              <a:solidFill>
                <a:schemeClr val="bg1"/>
              </a:solidFill>
            </a:rPr>
            <a:t>ခြင်း</a:t>
          </a:r>
          <a:endParaRPr lang="en-GB" sz="1100" b="1" kern="1200" dirty="0">
            <a:solidFill>
              <a:schemeClr val="bg1"/>
            </a:solidFill>
          </a:endParaRPr>
        </a:p>
      </dsp:txBody>
      <dsp:txXfrm>
        <a:off x="4671969" y="2711332"/>
        <a:ext cx="1934646" cy="1160787"/>
      </dsp:txXfrm>
    </dsp:sp>
    <dsp:sp modelId="{CAAB0C00-AE67-49BF-A6AB-2224E4722257}">
      <dsp:nvSpPr>
        <dsp:cNvPr id="0" name=""/>
        <dsp:cNvSpPr/>
      </dsp:nvSpPr>
      <dsp:spPr>
        <a:xfrm>
          <a:off x="6800080"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အမျိုးသားများ အနေနှင့် အာဏာအခိုင်အမာ ရယူလိုခြင်း</a:t>
          </a:r>
          <a:endParaRPr lang="en-GB" sz="1100" b="1" kern="1200" dirty="0">
            <a:solidFill>
              <a:schemeClr val="bg1"/>
            </a:solidFill>
          </a:endParaRPr>
        </a:p>
      </dsp:txBody>
      <dsp:txXfrm>
        <a:off x="6800080" y="2711332"/>
        <a:ext cx="1934646" cy="1160787"/>
      </dsp:txXfrm>
    </dsp:sp>
    <dsp:sp modelId="{EBE97045-FF5F-4296-9782-CC8D28AD1A65}">
      <dsp:nvSpPr>
        <dsp:cNvPr id="0" name=""/>
        <dsp:cNvSpPr/>
      </dsp:nvSpPr>
      <dsp:spPr>
        <a:xfrm>
          <a:off x="415747"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လက်တုံ့ပြန်ခြင်း</a:t>
          </a:r>
          <a:endParaRPr lang="en-GB" sz="1100" b="1" kern="1200" dirty="0">
            <a:solidFill>
              <a:schemeClr val="bg1"/>
            </a:solidFill>
          </a:endParaRPr>
        </a:p>
      </dsp:txBody>
      <dsp:txXfrm>
        <a:off x="415747" y="4065584"/>
        <a:ext cx="1934646" cy="1160787"/>
      </dsp:txXfrm>
    </dsp:sp>
    <dsp:sp modelId="{63FFA7EB-54F5-4689-A121-51657CAD7F00}">
      <dsp:nvSpPr>
        <dsp:cNvPr id="0" name=""/>
        <dsp:cNvSpPr/>
      </dsp:nvSpPr>
      <dsp:spPr>
        <a:xfrm>
          <a:off x="2543858"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စစ်လက်နက် ကိရိယာ/ ဗျူဟာ</a:t>
          </a:r>
          <a:endParaRPr lang="en-GB" sz="1100" b="1" kern="1200" dirty="0">
            <a:solidFill>
              <a:schemeClr val="bg1"/>
            </a:solidFill>
          </a:endParaRPr>
        </a:p>
      </dsp:txBody>
      <dsp:txXfrm>
        <a:off x="2543858" y="4065584"/>
        <a:ext cx="1934646" cy="1160787"/>
      </dsp:txXfrm>
    </dsp:sp>
    <dsp:sp modelId="{95B60A49-E36F-414D-AD79-48EA25DAA4EB}">
      <dsp:nvSpPr>
        <dsp:cNvPr id="0" name=""/>
        <dsp:cNvSpPr/>
      </dsp:nvSpPr>
      <dsp:spPr>
        <a:xfrm>
          <a:off x="4671969"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err="1">
              <a:solidFill>
                <a:schemeClr val="bg1"/>
              </a:solidFill>
            </a:rPr>
            <a:t>အသိ</a:t>
          </a:r>
          <a:r>
            <a:rPr lang="my-MM" sz="1100" b="1" kern="1200" dirty="0">
              <a:solidFill>
                <a:schemeClr val="bg1"/>
              </a:solidFill>
            </a:rPr>
            <a:t>ပညာ</a:t>
          </a:r>
          <a:r>
            <a:rPr lang="en-US" sz="1100" b="1" kern="1200" dirty="0" err="1">
              <a:solidFill>
                <a:schemeClr val="bg1"/>
              </a:solidFill>
            </a:rPr>
            <a:t>မရှိ</a:t>
          </a:r>
          <a:r>
            <a:rPr lang="my-MM" sz="1100" b="1" kern="1200" dirty="0">
              <a:solidFill>
                <a:schemeClr val="bg1"/>
              </a:solidFill>
            </a:rPr>
            <a:t>ခြင်း</a:t>
          </a:r>
          <a:endParaRPr lang="en-GB" sz="1100" b="1" kern="1200" dirty="0">
            <a:solidFill>
              <a:schemeClr val="bg1"/>
            </a:solidFill>
          </a:endParaRPr>
        </a:p>
      </dsp:txBody>
      <dsp:txXfrm>
        <a:off x="4671969" y="4065584"/>
        <a:ext cx="1934646" cy="1160787"/>
      </dsp:txXfrm>
    </dsp:sp>
    <dsp:sp modelId="{1D565FC9-33B0-4B69-A57E-F86035CB31B3}">
      <dsp:nvSpPr>
        <dsp:cNvPr id="0" name=""/>
        <dsp:cNvSpPr/>
      </dsp:nvSpPr>
      <dsp:spPr>
        <a:xfrm>
          <a:off x="6800080"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b="1" kern="1200" dirty="0">
              <a:solidFill>
                <a:schemeClr val="bg1"/>
              </a:solidFill>
            </a:rPr>
            <a:t>ခေါင်းဆောင်မှုပိုင်းတွင် အမျ</a:t>
          </a:r>
          <a:r>
            <a:rPr lang="en-US" sz="1100" b="1" kern="1200" dirty="0" err="1">
              <a:solidFill>
                <a:schemeClr val="bg1"/>
              </a:solidFill>
            </a:rPr>
            <a:t>ိုး</a:t>
          </a:r>
          <a:r>
            <a:rPr lang="my-MM" sz="1100" b="1" kern="1200" dirty="0">
              <a:solidFill>
                <a:schemeClr val="bg1"/>
              </a:solidFill>
            </a:rPr>
            <a:t>သားအများစု ဖြစ်နေခြင်း</a:t>
          </a:r>
          <a:endParaRPr lang="en-GB" sz="1100" b="1" kern="1200" dirty="0">
            <a:solidFill>
              <a:schemeClr val="bg1"/>
            </a:solidFill>
          </a:endParaRPr>
        </a:p>
      </dsp:txBody>
      <dsp:txXfrm>
        <a:off x="6800080" y="4065584"/>
        <a:ext cx="1934646" cy="1160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64EEE-667F-431D-B46B-409AE9198FED}">
      <dsp:nvSpPr>
        <dsp:cNvPr id="0" name=""/>
        <dsp:cNvSpPr/>
      </dsp:nvSpPr>
      <dsp:spPr>
        <a:xfrm>
          <a:off x="461705" y="82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သေဆုံးခြင်း</a:t>
          </a:r>
          <a:endParaRPr lang="en-US" sz="1000" kern="1200" dirty="0">
            <a:solidFill>
              <a:schemeClr val="bg1"/>
            </a:solidFill>
          </a:endParaRPr>
        </a:p>
      </dsp:txBody>
      <dsp:txXfrm>
        <a:off x="461705" y="822"/>
        <a:ext cx="1367878" cy="820727"/>
      </dsp:txXfrm>
    </dsp:sp>
    <dsp:sp modelId="{28250B4D-B25F-4FBE-9DD3-42F27972358D}">
      <dsp:nvSpPr>
        <dsp:cNvPr id="0" name=""/>
        <dsp:cNvSpPr/>
      </dsp:nvSpPr>
      <dsp:spPr>
        <a:xfrm>
          <a:off x="1966371" y="82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သေကြောင်းကြံခြင်း</a:t>
          </a:r>
          <a:endParaRPr lang="en-US" sz="1000" kern="1200" dirty="0">
            <a:solidFill>
              <a:schemeClr val="bg1"/>
            </a:solidFill>
          </a:endParaRPr>
        </a:p>
      </dsp:txBody>
      <dsp:txXfrm>
        <a:off x="1966371" y="822"/>
        <a:ext cx="1367878" cy="820727"/>
      </dsp:txXfrm>
    </dsp:sp>
    <dsp:sp modelId="{4882CCB9-CD1A-4954-9240-E41940FD4CAD}">
      <dsp:nvSpPr>
        <dsp:cNvPr id="0" name=""/>
        <dsp:cNvSpPr/>
      </dsp:nvSpPr>
      <dsp:spPr>
        <a:xfrm>
          <a:off x="461705" y="95833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ပြင်းထန်စွာ ဒါဏ်ရာ ရခြင်း</a:t>
          </a:r>
          <a:endParaRPr lang="en-US" sz="1000" kern="1200" dirty="0">
            <a:solidFill>
              <a:schemeClr val="bg1"/>
            </a:solidFill>
          </a:endParaRPr>
        </a:p>
      </dsp:txBody>
      <dsp:txXfrm>
        <a:off x="461705" y="958337"/>
        <a:ext cx="1367878" cy="820727"/>
      </dsp:txXfrm>
    </dsp:sp>
    <dsp:sp modelId="{1DC60AC3-9C29-4E06-8479-7E7D88583D9B}">
      <dsp:nvSpPr>
        <dsp:cNvPr id="0" name=""/>
        <dsp:cNvSpPr/>
      </dsp:nvSpPr>
      <dsp:spPr>
        <a:xfrm>
          <a:off x="1966371" y="95833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ကိုယ်ဝန်ဆောင်နေစဉ် ထိခိုက်ဒါဏ်ရာ ရခြင်း</a:t>
          </a:r>
          <a:endParaRPr lang="en-US" sz="1000" kern="1200" dirty="0">
            <a:solidFill>
              <a:schemeClr val="bg1"/>
            </a:solidFill>
          </a:endParaRPr>
        </a:p>
      </dsp:txBody>
      <dsp:txXfrm>
        <a:off x="1966371" y="958337"/>
        <a:ext cx="1367878" cy="820727"/>
      </dsp:txXfrm>
    </dsp:sp>
    <dsp:sp modelId="{8D549433-67EE-4E1E-AE63-0526B6D3F931}">
      <dsp:nvSpPr>
        <dsp:cNvPr id="0" name=""/>
        <dsp:cNvSpPr/>
      </dsp:nvSpPr>
      <dsp:spPr>
        <a:xfrm>
          <a:off x="461705" y="191585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မလိုလားအပ်သော သို့မဟုတ် စောစီးစွာ ကိုယ်ဝန်ရှိခြင်း</a:t>
          </a:r>
          <a:endParaRPr lang="en-US" sz="1000" kern="1200" dirty="0">
            <a:solidFill>
              <a:schemeClr val="bg1"/>
            </a:solidFill>
          </a:endParaRPr>
        </a:p>
      </dsp:txBody>
      <dsp:txXfrm>
        <a:off x="461705" y="1915852"/>
        <a:ext cx="1367878" cy="820727"/>
      </dsp:txXfrm>
    </dsp:sp>
    <dsp:sp modelId="{88FED8A4-0124-4986-A99A-8DC8CDA51963}">
      <dsp:nvSpPr>
        <dsp:cNvPr id="0" name=""/>
        <dsp:cNvSpPr/>
      </dsp:nvSpPr>
      <dsp:spPr>
        <a:xfrm>
          <a:off x="1966371" y="191585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ကာလသား ရောဂါများ အပါအဝင် </a:t>
          </a:r>
          <a:r>
            <a:rPr lang="en-US" sz="1000" kern="1200" dirty="0">
              <a:solidFill>
                <a:schemeClr val="bg1"/>
              </a:solidFill>
            </a:rPr>
            <a:t>HIV/AIDS </a:t>
          </a:r>
        </a:p>
      </dsp:txBody>
      <dsp:txXfrm>
        <a:off x="1966371" y="1915852"/>
        <a:ext cx="1367878" cy="820727"/>
      </dsp:txXfrm>
    </dsp:sp>
    <dsp:sp modelId="{0B690BF0-D431-4AA1-BB68-BFE1C730638E}">
      <dsp:nvSpPr>
        <dsp:cNvPr id="0" name=""/>
        <dsp:cNvSpPr/>
      </dsp:nvSpPr>
      <dsp:spPr>
        <a:xfrm>
          <a:off x="461705" y="287336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ရောဂါ </a:t>
          </a:r>
          <a:r>
            <a:rPr lang="en-US" sz="1000" kern="1200" dirty="0" err="1">
              <a:solidFill>
                <a:schemeClr val="bg1"/>
              </a:solidFill>
            </a:rPr>
            <a:t>ကူးစက်လွယ</a:t>
          </a:r>
          <a:r>
            <a:rPr lang="en-US" sz="1000" kern="1200" dirty="0">
              <a:solidFill>
                <a:schemeClr val="bg1"/>
              </a:solidFill>
            </a:rPr>
            <a:t>်</a:t>
          </a:r>
          <a:r>
            <a:rPr lang="my-MM" sz="1000" kern="1200" dirty="0">
              <a:solidFill>
                <a:schemeClr val="bg1"/>
              </a:solidFill>
            </a:rPr>
            <a:t>ခြင်း</a:t>
          </a:r>
          <a:endParaRPr lang="en-US" sz="1000" kern="1200" dirty="0">
            <a:solidFill>
              <a:schemeClr val="bg1"/>
            </a:solidFill>
          </a:endParaRPr>
        </a:p>
      </dsp:txBody>
      <dsp:txXfrm>
        <a:off x="461705" y="2873367"/>
        <a:ext cx="1367878" cy="820727"/>
      </dsp:txXfrm>
    </dsp:sp>
    <dsp:sp modelId="{0C3CED8A-2714-4253-902A-33DDA0B4CED3}">
      <dsp:nvSpPr>
        <dsp:cNvPr id="0" name=""/>
        <dsp:cNvSpPr/>
      </dsp:nvSpPr>
      <dsp:spPr>
        <a:xfrm>
          <a:off x="1966371" y="287336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မလုံခြုံသော ကိုယ်ဝန်ဖျက်ချခြင်း</a:t>
          </a:r>
          <a:r>
            <a:rPr lang="en-US" sz="1000" kern="1200" dirty="0">
              <a:solidFill>
                <a:schemeClr val="bg1"/>
              </a:solidFill>
            </a:rPr>
            <a:t> </a:t>
          </a:r>
          <a:r>
            <a:rPr lang="en-US" sz="1000" kern="1200" dirty="0" err="1">
              <a:solidFill>
                <a:schemeClr val="bg1"/>
              </a:solidFill>
            </a:rPr>
            <a:t>ဆိုင်ရာ</a:t>
          </a:r>
          <a:r>
            <a:rPr lang="my-MM" sz="1000" kern="1200" dirty="0">
              <a:solidFill>
                <a:schemeClr val="bg1"/>
              </a:solidFill>
            </a:rPr>
            <a:t> </a:t>
          </a:r>
          <a:r>
            <a:rPr lang="en-US" sz="1000" kern="1200" dirty="0" err="1">
              <a:solidFill>
                <a:schemeClr val="bg1"/>
              </a:solidFill>
            </a:rPr>
            <a:t>ရှု</a:t>
          </a:r>
          <a:r>
            <a:rPr lang="my-MM" sz="1000" kern="1200" dirty="0">
              <a:solidFill>
                <a:schemeClr val="bg1"/>
              </a:solidFill>
            </a:rPr>
            <a:t>ပ်ထွေးမှုများ</a:t>
          </a:r>
          <a:endParaRPr lang="en-US" sz="1000" kern="1200" dirty="0">
            <a:solidFill>
              <a:schemeClr val="bg1"/>
            </a:solidFill>
          </a:endParaRPr>
        </a:p>
      </dsp:txBody>
      <dsp:txXfrm>
        <a:off x="1966371" y="2873367"/>
        <a:ext cx="1367878" cy="820727"/>
      </dsp:txXfrm>
    </dsp:sp>
    <dsp:sp modelId="{ABF0347E-F0AB-4979-B654-7F173685DC86}">
      <dsp:nvSpPr>
        <dsp:cNvPr id="0" name=""/>
        <dsp:cNvSpPr/>
      </dsp:nvSpPr>
      <dsp:spPr>
        <a:xfrm>
          <a:off x="461705" y="3830883"/>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စိုးရိမ်ရသော သို့မဟုတ် နာတာရှည် ရောဂါ</a:t>
          </a:r>
          <a:endParaRPr lang="en-US" sz="1000" kern="1200" dirty="0">
            <a:solidFill>
              <a:schemeClr val="bg1"/>
            </a:solidFill>
          </a:endParaRPr>
        </a:p>
      </dsp:txBody>
      <dsp:txXfrm>
        <a:off x="461705" y="3830883"/>
        <a:ext cx="1367878" cy="820727"/>
      </dsp:txXfrm>
    </dsp:sp>
    <dsp:sp modelId="{B00F22FD-CE7B-4DB2-AB37-0E873232A0B9}">
      <dsp:nvSpPr>
        <dsp:cNvPr id="0" name=""/>
        <dsp:cNvSpPr/>
      </dsp:nvSpPr>
      <dsp:spPr>
        <a:xfrm>
          <a:off x="1966371" y="3830883"/>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my-MM" sz="1000" kern="1200" dirty="0">
              <a:solidFill>
                <a:schemeClr val="bg1"/>
              </a:solidFill>
            </a:rPr>
            <a:t>မွေးကင်းစ ကလေး သေဆုံးခြင်း</a:t>
          </a:r>
          <a:endParaRPr lang="en-US" sz="1000" kern="1200" dirty="0">
            <a:solidFill>
              <a:schemeClr val="bg1"/>
            </a:solidFill>
          </a:endParaRPr>
        </a:p>
      </dsp:txBody>
      <dsp:txXfrm>
        <a:off x="1966371" y="3830883"/>
        <a:ext cx="1367878" cy="8207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BED19-0E12-4B4D-B3CD-47D1AF364437}">
      <dsp:nvSpPr>
        <dsp:cNvPr id="0" name=""/>
        <dsp:cNvSpPr/>
      </dsp:nvSpPr>
      <dsp:spPr>
        <a:xfrm>
          <a:off x="392" y="230465"/>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PTSD</a:t>
          </a:r>
        </a:p>
      </dsp:txBody>
      <dsp:txXfrm>
        <a:off x="392" y="230465"/>
        <a:ext cx="1529674" cy="917804"/>
      </dsp:txXfrm>
    </dsp:sp>
    <dsp:sp modelId="{A7864EEE-667F-431D-B46B-409AE9198FED}">
      <dsp:nvSpPr>
        <dsp:cNvPr id="0" name=""/>
        <dsp:cNvSpPr/>
      </dsp:nvSpPr>
      <dsp:spPr>
        <a:xfrm>
          <a:off x="1683033" y="230465"/>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စိတ်ဓါတ် ကျခြင်း</a:t>
          </a:r>
          <a:endParaRPr lang="en-US" sz="1100" kern="1200" dirty="0">
            <a:solidFill>
              <a:schemeClr val="bg1"/>
            </a:solidFill>
          </a:endParaRPr>
        </a:p>
      </dsp:txBody>
      <dsp:txXfrm>
        <a:off x="1683033" y="230465"/>
        <a:ext cx="1529674" cy="917804"/>
      </dsp:txXfrm>
    </dsp:sp>
    <dsp:sp modelId="{28250B4D-B25F-4FBE-9DD3-42F27972358D}">
      <dsp:nvSpPr>
        <dsp:cNvPr id="0" name=""/>
        <dsp:cNvSpPr/>
      </dsp:nvSpPr>
      <dsp:spPr>
        <a:xfrm>
          <a:off x="392" y="1301236"/>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ပူပင်သောက၊ ကြောက်ရွံ့မှု</a:t>
          </a:r>
          <a:endParaRPr lang="en-US" sz="1100" kern="1200" dirty="0">
            <a:solidFill>
              <a:schemeClr val="bg1"/>
            </a:solidFill>
          </a:endParaRPr>
        </a:p>
      </dsp:txBody>
      <dsp:txXfrm>
        <a:off x="392" y="1301236"/>
        <a:ext cx="1529674" cy="917804"/>
      </dsp:txXfrm>
    </dsp:sp>
    <dsp:sp modelId="{4882CCB9-CD1A-4954-9240-E41940FD4CAD}">
      <dsp:nvSpPr>
        <dsp:cNvPr id="0" name=""/>
        <dsp:cNvSpPr/>
      </dsp:nvSpPr>
      <dsp:spPr>
        <a:xfrm>
          <a:off x="1683033" y="1301236"/>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မိမိကိုယ်ကို အပြစ်တင်ခြင်း</a:t>
          </a:r>
          <a:endParaRPr lang="en-US" sz="1100" kern="1200" dirty="0">
            <a:solidFill>
              <a:schemeClr val="bg1"/>
            </a:solidFill>
          </a:endParaRPr>
        </a:p>
      </dsp:txBody>
      <dsp:txXfrm>
        <a:off x="1683033" y="1301236"/>
        <a:ext cx="1529674" cy="917804"/>
      </dsp:txXfrm>
    </dsp:sp>
    <dsp:sp modelId="{1DC60AC3-9C29-4E06-8479-7E7D88583D9B}">
      <dsp:nvSpPr>
        <dsp:cNvPr id="0" name=""/>
        <dsp:cNvSpPr/>
      </dsp:nvSpPr>
      <dsp:spPr>
        <a:xfrm>
          <a:off x="392" y="2372008"/>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ရှက်ရွံ့ခြင်း</a:t>
          </a:r>
          <a:endParaRPr lang="en-US" sz="1100" kern="1200" dirty="0">
            <a:solidFill>
              <a:schemeClr val="bg1"/>
            </a:solidFill>
          </a:endParaRPr>
        </a:p>
      </dsp:txBody>
      <dsp:txXfrm>
        <a:off x="392" y="2372008"/>
        <a:ext cx="1529674" cy="917804"/>
      </dsp:txXfrm>
    </dsp:sp>
    <dsp:sp modelId="{8D549433-67EE-4E1E-AE63-0526B6D3F931}">
      <dsp:nvSpPr>
        <dsp:cNvPr id="0" name=""/>
        <dsp:cNvSpPr/>
      </dsp:nvSpPr>
      <dsp:spPr>
        <a:xfrm>
          <a:off x="1683033" y="2372008"/>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မိမိကိုယ်ကို မုန်းတီးခြင်း</a:t>
          </a:r>
          <a:endParaRPr lang="en-US" sz="1100" kern="1200" dirty="0">
            <a:solidFill>
              <a:schemeClr val="bg1"/>
            </a:solidFill>
          </a:endParaRPr>
        </a:p>
      </dsp:txBody>
      <dsp:txXfrm>
        <a:off x="1683033" y="2372008"/>
        <a:ext cx="1529674" cy="917804"/>
      </dsp:txXfrm>
    </dsp:sp>
    <dsp:sp modelId="{88FED8A4-0124-4986-A99A-8DC8CDA51963}">
      <dsp:nvSpPr>
        <dsp:cNvPr id="0" name=""/>
        <dsp:cNvSpPr/>
      </dsp:nvSpPr>
      <dsp:spPr>
        <a:xfrm>
          <a:off x="392" y="3442780"/>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မိမိကိုယ်ကို သတ်သေရန် ကြံစည်ခြင်း</a:t>
          </a:r>
          <a:endParaRPr lang="en-US" sz="1100" kern="1200" dirty="0">
            <a:solidFill>
              <a:schemeClr val="bg1"/>
            </a:solidFill>
          </a:endParaRPr>
        </a:p>
      </dsp:txBody>
      <dsp:txXfrm>
        <a:off x="392" y="3442780"/>
        <a:ext cx="1529674" cy="917804"/>
      </dsp:txXfrm>
    </dsp:sp>
    <dsp:sp modelId="{0B690BF0-D431-4AA1-BB68-BFE1C730638E}">
      <dsp:nvSpPr>
        <dsp:cNvPr id="0" name=""/>
        <dsp:cNvSpPr/>
      </dsp:nvSpPr>
      <dsp:spPr>
        <a:xfrm>
          <a:off x="1683033" y="3442780"/>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ကလေးများ အပေါ် အကျိုးသက်ရောက်ခြင်း</a:t>
          </a:r>
          <a:endParaRPr lang="en-US" sz="1100" kern="1200" dirty="0">
            <a:solidFill>
              <a:schemeClr val="bg1"/>
            </a:solidFill>
          </a:endParaRPr>
        </a:p>
      </dsp:txBody>
      <dsp:txXfrm>
        <a:off x="1683033" y="3442780"/>
        <a:ext cx="1529674" cy="9178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BED19-0E12-4B4D-B3CD-47D1AF364437}">
      <dsp:nvSpPr>
        <dsp:cNvPr id="0" name=""/>
        <dsp:cNvSpPr/>
      </dsp:nvSpPr>
      <dsp:spPr>
        <a:xfrm>
          <a:off x="392" y="765850"/>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မိသားစုမှ ငြင်းပယ်ခြင်း၊ ဝိုင်း ပယ်ထားခြင်း</a:t>
          </a:r>
          <a:endParaRPr lang="en-US" sz="1100" kern="1200" dirty="0">
            <a:solidFill>
              <a:schemeClr val="bg1"/>
            </a:solidFill>
          </a:endParaRPr>
        </a:p>
      </dsp:txBody>
      <dsp:txXfrm>
        <a:off x="392" y="765850"/>
        <a:ext cx="1529674" cy="917804"/>
      </dsp:txXfrm>
    </dsp:sp>
    <dsp:sp modelId="{A7864EEE-667F-431D-B46B-409AE9198FED}">
      <dsp:nvSpPr>
        <dsp:cNvPr id="0" name=""/>
        <dsp:cNvSpPr/>
      </dsp:nvSpPr>
      <dsp:spPr>
        <a:xfrm>
          <a:off x="1683033" y="765850"/>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သီးသန့်ခွဲခြားထားခြင်း</a:t>
          </a:r>
          <a:endParaRPr lang="en-US" sz="1100" kern="1200" dirty="0">
            <a:solidFill>
              <a:schemeClr val="bg1"/>
            </a:solidFill>
          </a:endParaRPr>
        </a:p>
      </dsp:txBody>
      <dsp:txXfrm>
        <a:off x="1683033" y="765850"/>
        <a:ext cx="1529674" cy="917804"/>
      </dsp:txXfrm>
    </dsp:sp>
    <dsp:sp modelId="{28250B4D-B25F-4FBE-9DD3-42F27972358D}">
      <dsp:nvSpPr>
        <dsp:cNvPr id="0" name=""/>
        <dsp:cNvSpPr/>
      </dsp:nvSpPr>
      <dsp:spPr>
        <a:xfrm>
          <a:off x="392" y="1836622"/>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မိသားစုပြိုကွဲခြင်း</a:t>
          </a:r>
          <a:endParaRPr lang="en-US" sz="1100" kern="1200" dirty="0">
            <a:solidFill>
              <a:schemeClr val="bg1"/>
            </a:solidFill>
          </a:endParaRPr>
        </a:p>
      </dsp:txBody>
      <dsp:txXfrm>
        <a:off x="392" y="1836622"/>
        <a:ext cx="1529674" cy="917804"/>
      </dsp:txXfrm>
    </dsp:sp>
    <dsp:sp modelId="{4882CCB9-CD1A-4954-9240-E41940FD4CAD}">
      <dsp:nvSpPr>
        <dsp:cNvPr id="0" name=""/>
        <dsp:cNvSpPr/>
      </dsp:nvSpPr>
      <dsp:spPr>
        <a:xfrm>
          <a:off x="1683033" y="1836622"/>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လူမှုအသိုင်းအဝိုင်းမှ ငြင်းပယ်ခြင်း၊ ဝိုင်းပယ်ခြင်း</a:t>
          </a:r>
          <a:endParaRPr lang="en-US" sz="1100" kern="1200" dirty="0">
            <a:solidFill>
              <a:schemeClr val="bg1"/>
            </a:solidFill>
          </a:endParaRPr>
        </a:p>
      </dsp:txBody>
      <dsp:txXfrm>
        <a:off x="1683033" y="1836622"/>
        <a:ext cx="1529674" cy="917804"/>
      </dsp:txXfrm>
    </dsp:sp>
    <dsp:sp modelId="{1DC60AC3-9C29-4E06-8479-7E7D88583D9B}">
      <dsp:nvSpPr>
        <dsp:cNvPr id="0" name=""/>
        <dsp:cNvSpPr/>
      </dsp:nvSpPr>
      <dsp:spPr>
        <a:xfrm>
          <a:off x="392" y="2907394"/>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လူမှုအသိုင်းအဝိုင်းမှ အသရေဖျက်ခြင်း</a:t>
          </a:r>
          <a:endParaRPr lang="en-US" sz="1100" kern="1200" dirty="0">
            <a:solidFill>
              <a:schemeClr val="bg1"/>
            </a:solidFill>
          </a:endParaRPr>
        </a:p>
      </dsp:txBody>
      <dsp:txXfrm>
        <a:off x="392" y="2907394"/>
        <a:ext cx="1529674" cy="917804"/>
      </dsp:txXfrm>
    </dsp:sp>
    <dsp:sp modelId="{8D549433-67EE-4E1E-AE63-0526B6D3F931}">
      <dsp:nvSpPr>
        <dsp:cNvPr id="0" name=""/>
        <dsp:cNvSpPr/>
      </dsp:nvSpPr>
      <dsp:spPr>
        <a:xfrm>
          <a:off x="1683033" y="2907394"/>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my-MM" sz="1100" kern="1200" dirty="0">
              <a:solidFill>
                <a:schemeClr val="bg1"/>
              </a:solidFill>
            </a:rPr>
            <a:t>လူမှုအသိုင်းအဝိုင်းမှ ရှောင်ဖယ်နေထိုင်ခြင်း</a:t>
          </a:r>
          <a:endParaRPr lang="en-US" sz="1100" kern="1200" dirty="0">
            <a:solidFill>
              <a:schemeClr val="bg1"/>
            </a:solidFill>
          </a:endParaRPr>
        </a:p>
      </dsp:txBody>
      <dsp:txXfrm>
        <a:off x="1683033" y="2907394"/>
        <a:ext cx="1529674" cy="9178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59A58-2DC4-49FD-A905-BD19F64FBD9B}">
      <dsp:nvSpPr>
        <dsp:cNvPr id="0" name=""/>
        <dsp:cNvSpPr/>
      </dsp:nvSpPr>
      <dsp:spPr>
        <a:xfrm>
          <a:off x="4718614" y="4116992"/>
          <a:ext cx="2614996" cy="2614996"/>
        </a:xfrm>
        <a:prstGeom prst="ellipse">
          <a:avLst/>
        </a:prstGeom>
        <a:solidFill>
          <a:srgbClr val="F03B5E">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solidFill>
              <a:sysClr val="window" lastClr="FFFFFF"/>
            </a:solidFill>
            <a:latin typeface="Century Gothic" panose="020B0502020202020204"/>
            <a:ea typeface="+mn-ea"/>
            <a:cs typeface="+mn-cs"/>
          </a:endParaRPr>
        </a:p>
      </dsp:txBody>
      <dsp:txXfrm>
        <a:off x="5101571" y="4499949"/>
        <a:ext cx="1849082" cy="1849082"/>
      </dsp:txXfrm>
    </dsp:sp>
    <dsp:sp modelId="{1B0FD418-BA41-4A2E-9D91-AB68B8A92485}">
      <dsp:nvSpPr>
        <dsp:cNvPr id="0" name=""/>
        <dsp:cNvSpPr/>
      </dsp:nvSpPr>
      <dsp:spPr>
        <a:xfrm rot="10685040">
          <a:off x="1057490" y="5160170"/>
          <a:ext cx="3461474" cy="745274"/>
        </a:xfrm>
        <a:prstGeom prst="leftArrow">
          <a:avLst>
            <a:gd name="adj1" fmla="val 60000"/>
            <a:gd name="adj2" fmla="val 50000"/>
          </a:avLst>
        </a:prstGeom>
        <a:solidFill>
          <a:srgbClr val="DC6FE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384D9A6-6F42-4B0E-966D-05EFA4F6869F}">
      <dsp:nvSpPr>
        <dsp:cNvPr id="0" name=""/>
        <dsp:cNvSpPr/>
      </dsp:nvSpPr>
      <dsp:spPr>
        <a:xfrm>
          <a:off x="143209" y="4858474"/>
          <a:ext cx="1830497" cy="1464398"/>
        </a:xfrm>
        <a:prstGeom prst="roundRect">
          <a:avLst>
            <a:gd name="adj" fmla="val 10000"/>
          </a:avLst>
        </a:prstGeo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အမျိုးသမီးများနှင့် မိန်းကလေးများ၏ လိုအပ်ချက်များ၊ အကျိုးစီးပွားများ၊ ဦးစားပေးမှုများနှင့် ဘဝအတွေ့အကြုံများ</a:t>
          </a:r>
          <a:r>
            <a:rPr lang="en-US" sz="800" kern="1200" dirty="0" err="1">
              <a:solidFill>
                <a:schemeClr val="bg1"/>
              </a:solidFill>
            </a:rPr>
            <a:t>အပေ</a:t>
          </a:r>
          <a:r>
            <a:rPr lang="en-US" sz="800" kern="1200" dirty="0">
              <a:solidFill>
                <a:schemeClr val="bg1"/>
              </a:solidFill>
            </a:rPr>
            <a:t>ါ် </a:t>
          </a:r>
          <a:r>
            <a:rPr lang="en-US" sz="800" kern="1200" dirty="0" err="1">
              <a:solidFill>
                <a:schemeClr val="bg1"/>
              </a:solidFill>
            </a:rPr>
            <a:t>အလေးထားသည</a:t>
          </a:r>
          <a:r>
            <a:rPr lang="en-US" sz="800" kern="1200" dirty="0">
              <a:solidFill>
                <a:schemeClr val="bg1"/>
              </a:solidFill>
            </a:rPr>
            <a:t>်။</a:t>
          </a:r>
          <a:endParaRPr lang="en-US" sz="800" kern="1200" dirty="0">
            <a:solidFill>
              <a:schemeClr val="bg1"/>
            </a:solidFill>
            <a:latin typeface="Century Gothic" panose="020B0502020202020204"/>
            <a:ea typeface="+mn-ea"/>
            <a:cs typeface="+mn-cs"/>
          </a:endParaRPr>
        </a:p>
      </dsp:txBody>
      <dsp:txXfrm>
        <a:off x="186100" y="4901365"/>
        <a:ext cx="1744715" cy="1378616"/>
      </dsp:txXfrm>
    </dsp:sp>
    <dsp:sp modelId="{C6DD66A3-A242-4C00-8681-3AA397F7D246}">
      <dsp:nvSpPr>
        <dsp:cNvPr id="0" name=""/>
        <dsp:cNvSpPr/>
      </dsp:nvSpPr>
      <dsp:spPr>
        <a:xfrm rot="12241994">
          <a:off x="1404668" y="3747774"/>
          <a:ext cx="3393998" cy="745274"/>
        </a:xfrm>
        <a:prstGeom prst="leftArrow">
          <a:avLst>
            <a:gd name="adj1" fmla="val 60000"/>
            <a:gd name="adj2" fmla="val 50000"/>
          </a:avLst>
        </a:prstGeom>
        <a:solidFill>
          <a:srgbClr val="60B1F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ABCBD66-2BCD-487C-A3D6-14C0FDE613E5}">
      <dsp:nvSpPr>
        <dsp:cNvPr id="0" name=""/>
        <dsp:cNvSpPr/>
      </dsp:nvSpPr>
      <dsp:spPr>
        <a:xfrm>
          <a:off x="636533" y="2697081"/>
          <a:ext cx="1830497" cy="1464398"/>
        </a:xfrm>
        <a:prstGeom prst="roundRect">
          <a:avLst>
            <a:gd name="adj" fmla="val 10000"/>
          </a:avLst>
        </a:prstGeo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အမျိုးသမီးများနှင့် မိန်းကလေးများ၏ အဖြစ်မှန်များကို နားလည်မှုဖြင့် ပုံဖော်ထားသည်။</a:t>
          </a:r>
          <a:endParaRPr lang="en-US" sz="800" kern="1200" dirty="0">
            <a:solidFill>
              <a:schemeClr val="bg1"/>
            </a:solidFill>
            <a:latin typeface="Century Gothic" panose="020B0502020202020204"/>
            <a:ea typeface="+mn-ea"/>
            <a:cs typeface="+mn-cs"/>
          </a:endParaRPr>
        </a:p>
      </dsp:txBody>
      <dsp:txXfrm>
        <a:off x="679424" y="2739972"/>
        <a:ext cx="1744715" cy="1378616"/>
      </dsp:txXfrm>
    </dsp:sp>
    <dsp:sp modelId="{77113291-866E-4B51-B995-3D4020DD87D3}">
      <dsp:nvSpPr>
        <dsp:cNvPr id="0" name=""/>
        <dsp:cNvSpPr/>
      </dsp:nvSpPr>
      <dsp:spPr>
        <a:xfrm rot="13827804">
          <a:off x="2324468" y="2599338"/>
          <a:ext cx="3354626" cy="745274"/>
        </a:xfrm>
        <a:prstGeom prst="leftArrow">
          <a:avLst>
            <a:gd name="adj1" fmla="val 60000"/>
            <a:gd name="adj2" fmla="val 50000"/>
          </a:avLst>
        </a:prstGeom>
        <a:solidFill>
          <a:srgbClr val="6AD5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32BF4BF9-DDDB-4702-809C-0B7D51039419}">
      <dsp:nvSpPr>
        <dsp:cNvPr id="0" name=""/>
        <dsp:cNvSpPr/>
      </dsp:nvSpPr>
      <dsp:spPr>
        <a:xfrm>
          <a:off x="2018804" y="946201"/>
          <a:ext cx="1830497" cy="1464398"/>
        </a:xfrm>
        <a:prstGeom prst="roundRect">
          <a:avLst>
            <a:gd name="adj" fmla="val 10000"/>
          </a:avLst>
        </a:prstGeo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အမျိုးသမီးများနှင့် မိန်းကလေးများ</a:t>
          </a:r>
          <a:r>
            <a:rPr lang="en-US" sz="800" kern="1200" dirty="0" err="1">
              <a:solidFill>
                <a:schemeClr val="bg1"/>
              </a:solidFill>
            </a:rPr>
            <a:t>အား</a:t>
          </a:r>
          <a:r>
            <a:rPr lang="my-MM" sz="800" kern="1200" dirty="0">
              <a:solidFill>
                <a:schemeClr val="bg1"/>
              </a:solidFill>
            </a:rPr>
            <a:t> လုံခြုံသောနေရာများနှင့် ပတ်ဝန်းကျင်များတွင်သာ </a:t>
          </a:r>
          <a:r>
            <a:rPr lang="en-US" sz="800" kern="1200" dirty="0" err="1">
              <a:solidFill>
                <a:schemeClr val="bg1"/>
              </a:solidFill>
            </a:rPr>
            <a:t>ထား</a:t>
          </a:r>
          <a:r>
            <a:rPr lang="my-MM" sz="800" kern="1200" dirty="0">
              <a:solidFill>
                <a:schemeClr val="bg1"/>
              </a:solidFill>
            </a:rPr>
            <a:t>ရှိသည်။</a:t>
          </a:r>
          <a:endParaRPr lang="en-US" sz="800" kern="1200" dirty="0">
            <a:solidFill>
              <a:schemeClr val="bg1"/>
            </a:solidFill>
            <a:latin typeface="Century Gothic" panose="020B0502020202020204"/>
            <a:ea typeface="+mn-ea"/>
            <a:cs typeface="+mn-cs"/>
          </a:endParaRPr>
        </a:p>
      </dsp:txBody>
      <dsp:txXfrm>
        <a:off x="2061695" y="989092"/>
        <a:ext cx="1744715" cy="1378616"/>
      </dsp:txXfrm>
    </dsp:sp>
    <dsp:sp modelId="{C1F57647-C43A-47D5-99CD-61A5439977E8}">
      <dsp:nvSpPr>
        <dsp:cNvPr id="0" name=""/>
        <dsp:cNvSpPr/>
      </dsp:nvSpPr>
      <dsp:spPr>
        <a:xfrm rot="15383903">
          <a:off x="3721874" y="2064916"/>
          <a:ext cx="3163065" cy="745274"/>
        </a:xfrm>
        <a:prstGeom prst="leftArrow">
          <a:avLst>
            <a:gd name="adj1" fmla="val 60000"/>
            <a:gd name="adj2" fmla="val 50000"/>
          </a:avLst>
        </a:prstGeom>
        <a:solidFill>
          <a:srgbClr val="E8AB4E">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E7ECD81-1640-4B99-AE7A-DCF03F75E546}">
      <dsp:nvSpPr>
        <dsp:cNvPr id="0" name=""/>
        <dsp:cNvSpPr/>
      </dsp:nvSpPr>
      <dsp:spPr>
        <a:xfrm>
          <a:off x="4016230" y="168176"/>
          <a:ext cx="1830497" cy="1464398"/>
        </a:xfrm>
        <a:prstGeom prst="roundRect">
          <a:avLst>
            <a:gd name="adj" fmla="val 10000"/>
          </a:avLst>
        </a:prstGeom>
        <a:solidFill>
          <a:srgbClr val="E8AB4E">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အမျိုးသမီးများနှင့် မိန်းကလေးများအတွက် မည်သည့်အရာက အဆင်ပြေကြောင်း </a:t>
          </a:r>
          <a:r>
            <a:rPr lang="en-US" sz="800" kern="1200" dirty="0" err="1">
              <a:solidFill>
                <a:schemeClr val="bg1"/>
              </a:solidFill>
            </a:rPr>
            <a:t>သိ</a:t>
          </a:r>
          <a:r>
            <a:rPr lang="my-MM" sz="800" kern="1200" dirty="0">
              <a:solidFill>
                <a:schemeClr val="bg1"/>
              </a:solidFill>
            </a:rPr>
            <a:t>ရှိနားလည်ပြီး အသိပေးသည်။</a:t>
          </a:r>
          <a:endParaRPr lang="en-US" sz="800" kern="1200" dirty="0">
            <a:solidFill>
              <a:schemeClr val="bg1"/>
            </a:solidFill>
            <a:latin typeface="Century Gothic" panose="020B0502020202020204"/>
            <a:ea typeface="+mn-ea"/>
            <a:cs typeface="+mn-cs"/>
          </a:endParaRPr>
        </a:p>
      </dsp:txBody>
      <dsp:txXfrm>
        <a:off x="4059121" y="211067"/>
        <a:ext cx="1744715" cy="1378616"/>
      </dsp:txXfrm>
    </dsp:sp>
    <dsp:sp modelId="{2F593FDA-C77E-4ED9-8DC3-F1F0B487F60B}">
      <dsp:nvSpPr>
        <dsp:cNvPr id="0" name=""/>
        <dsp:cNvSpPr/>
      </dsp:nvSpPr>
      <dsp:spPr>
        <a:xfrm rot="17035951">
          <a:off x="5182246" y="2065765"/>
          <a:ext cx="3169294" cy="745274"/>
        </a:xfrm>
        <a:prstGeom prst="leftArrow">
          <a:avLst>
            <a:gd name="adj1" fmla="val 60000"/>
            <a:gd name="adj2" fmla="val 50000"/>
          </a:avLst>
        </a:prstGeom>
        <a:solidFill>
          <a:srgbClr val="F56447">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52DA8D0-1489-4219-B380-B50DB2C56E2E}">
      <dsp:nvSpPr>
        <dsp:cNvPr id="0" name=""/>
        <dsp:cNvSpPr/>
      </dsp:nvSpPr>
      <dsp:spPr>
        <a:xfrm>
          <a:off x="6233194" y="168176"/>
          <a:ext cx="1830497" cy="1464398"/>
        </a:xfrm>
        <a:prstGeom prst="roundRect">
          <a:avLst>
            <a:gd name="adj" fmla="val 10000"/>
          </a:avLst>
        </a:prstGeom>
        <a:solidFill>
          <a:srgbClr val="F56447">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အမျိုးသမီး</a:t>
          </a:r>
          <a:r>
            <a:rPr lang="en-US" sz="800" kern="1200" dirty="0" err="1">
              <a:solidFill>
                <a:schemeClr val="bg1"/>
              </a:solidFill>
            </a:rPr>
            <a:t>တို</a:t>
          </a:r>
          <a:r>
            <a:rPr lang="en-US" sz="800" kern="1200" dirty="0">
              <a:solidFill>
                <a:schemeClr val="bg1"/>
              </a:solidFill>
            </a:rPr>
            <a:t>့၏ </a:t>
          </a:r>
          <a:r>
            <a:rPr lang="en-US" sz="800" kern="1200" dirty="0" err="1">
              <a:solidFill>
                <a:schemeClr val="bg1"/>
              </a:solidFill>
            </a:rPr>
            <a:t>ကိုယ်ပိုင်စွမ်းပကား</a:t>
          </a:r>
          <a:r>
            <a:rPr lang="en-US" sz="800" kern="1200" dirty="0">
              <a:solidFill>
                <a:schemeClr val="bg1"/>
              </a:solidFill>
            </a:rPr>
            <a:t>၊ </a:t>
          </a:r>
          <a:r>
            <a:rPr lang="en-US" sz="800" kern="1200" dirty="0" err="1">
              <a:solidFill>
                <a:schemeClr val="bg1"/>
              </a:solidFill>
            </a:rPr>
            <a:t>လုပ်နိုင်စွမ်းနှင</a:t>
          </a:r>
          <a:r>
            <a:rPr lang="en-US" sz="800" kern="1200" dirty="0">
              <a:solidFill>
                <a:schemeClr val="bg1"/>
              </a:solidFill>
            </a:rPr>
            <a:t>့် </a:t>
          </a:r>
          <a:r>
            <a:rPr lang="en-US" sz="800" kern="1200" dirty="0" err="1">
              <a:solidFill>
                <a:schemeClr val="bg1"/>
              </a:solidFill>
            </a:rPr>
            <a:t>လုပ်ပိုင်ခွင</a:t>
          </a:r>
          <a:r>
            <a:rPr lang="en-US" sz="800" kern="1200" dirty="0">
              <a:solidFill>
                <a:schemeClr val="bg1"/>
              </a:solidFill>
            </a:rPr>
            <a:t>့်၊ </a:t>
          </a:r>
          <a:r>
            <a:rPr lang="en-US" sz="800" kern="1200" dirty="0" err="1">
              <a:solidFill>
                <a:schemeClr val="bg1"/>
              </a:solidFill>
            </a:rPr>
            <a:t>အမျိုးသမီး</a:t>
          </a:r>
          <a:r>
            <a:rPr lang="en-US" sz="800" kern="1200" dirty="0">
              <a:solidFill>
                <a:schemeClr val="bg1"/>
              </a:solidFill>
            </a:rPr>
            <a:t> </a:t>
          </a:r>
          <a:r>
            <a:rPr lang="en-US" sz="800" kern="1200" dirty="0" err="1">
              <a:solidFill>
                <a:schemeClr val="bg1"/>
              </a:solidFill>
            </a:rPr>
            <a:t>အချင်းချင်းကြား</a:t>
          </a:r>
          <a:r>
            <a:rPr lang="en-US" sz="800" kern="1200" dirty="0">
              <a:solidFill>
                <a:schemeClr val="bg1"/>
              </a:solidFill>
            </a:rPr>
            <a:t> </a:t>
          </a:r>
          <a:r>
            <a:rPr lang="en-US" sz="800" kern="1200" dirty="0" err="1">
              <a:solidFill>
                <a:schemeClr val="bg1"/>
              </a:solidFill>
            </a:rPr>
            <a:t>စည်းလုံးညီညွတ်မှုတို့ကို</a:t>
          </a:r>
          <a:r>
            <a:rPr lang="en-US" sz="800" kern="1200" dirty="0">
              <a:solidFill>
                <a:schemeClr val="bg1"/>
              </a:solidFill>
            </a:rPr>
            <a:t> </a:t>
          </a:r>
          <a:r>
            <a:rPr lang="en-US" sz="800" kern="1200" dirty="0" err="1">
              <a:solidFill>
                <a:schemeClr val="bg1"/>
              </a:solidFill>
            </a:rPr>
            <a:t>အလေးထားသည</a:t>
          </a:r>
          <a:r>
            <a:rPr lang="en-US" sz="800" kern="1200" dirty="0">
              <a:solidFill>
                <a:schemeClr val="bg1"/>
              </a:solidFill>
            </a:rPr>
            <a:t>်။ </a:t>
          </a:r>
          <a:endParaRPr lang="en-US" sz="800" kern="1200" dirty="0">
            <a:solidFill>
              <a:schemeClr val="bg1"/>
            </a:solidFill>
            <a:latin typeface="Century Gothic" panose="020B0502020202020204"/>
            <a:ea typeface="+mn-ea"/>
            <a:cs typeface="+mn-cs"/>
          </a:endParaRPr>
        </a:p>
      </dsp:txBody>
      <dsp:txXfrm>
        <a:off x="6276085" y="211067"/>
        <a:ext cx="1744715" cy="1378616"/>
      </dsp:txXfrm>
    </dsp:sp>
    <dsp:sp modelId="{9D876DB1-B735-4619-B90C-06BE373EE889}">
      <dsp:nvSpPr>
        <dsp:cNvPr id="0" name=""/>
        <dsp:cNvSpPr/>
      </dsp:nvSpPr>
      <dsp:spPr>
        <a:xfrm rot="18595217">
          <a:off x="6388946" y="2611254"/>
          <a:ext cx="3358586" cy="745274"/>
        </a:xfrm>
        <a:prstGeom prst="leftArrow">
          <a:avLst>
            <a:gd name="adj1" fmla="val 60000"/>
            <a:gd name="adj2" fmla="val 50000"/>
          </a:avLst>
        </a:prstGeom>
        <a:solidFill>
          <a:srgbClr val="DC6FE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B21719B-6424-4496-9D3D-8C01EDE8FAE1}">
      <dsp:nvSpPr>
        <dsp:cNvPr id="0" name=""/>
        <dsp:cNvSpPr/>
      </dsp:nvSpPr>
      <dsp:spPr>
        <a:xfrm>
          <a:off x="8230629" y="963778"/>
          <a:ext cx="1830497" cy="1464398"/>
        </a:xfrm>
        <a:prstGeom prst="roundRect">
          <a:avLst>
            <a:gd name="adj" fmla="val 10000"/>
          </a:avLst>
        </a:prstGeo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အမျိုးသမီးဝါဒနှင့် တစ်ကမ္ဘာလုံးဆိုင်ရာ အမျိုးသမီး</a:t>
          </a:r>
          <a:r>
            <a:rPr lang="en-US" sz="800" kern="1200" dirty="0" err="1">
              <a:solidFill>
                <a:schemeClr val="bg1"/>
              </a:solidFill>
            </a:rPr>
            <a:t>ရေးရာ</a:t>
          </a:r>
          <a:r>
            <a:rPr lang="en-US" sz="800" kern="1200" dirty="0">
              <a:solidFill>
                <a:schemeClr val="bg1"/>
              </a:solidFill>
            </a:rPr>
            <a:t> </a:t>
          </a:r>
          <a:r>
            <a:rPr lang="en-US" sz="800" kern="1200" dirty="0" err="1">
              <a:solidFill>
                <a:schemeClr val="bg1"/>
              </a:solidFill>
            </a:rPr>
            <a:t>လေ့လာစိစစ</a:t>
          </a:r>
          <a:r>
            <a:rPr lang="en-US" sz="800" kern="1200" dirty="0">
              <a:solidFill>
                <a:schemeClr val="bg1"/>
              </a:solidFill>
            </a:rPr>
            <a:t>်</a:t>
          </a:r>
          <a:r>
            <a:rPr lang="my-MM" sz="800" kern="1200" dirty="0">
              <a:solidFill>
                <a:schemeClr val="bg1"/>
              </a:solidFill>
            </a:rPr>
            <a:t>မှုနှင့် ဖိနှိပ်မှုဆန့်ကျင်ရေး </a:t>
          </a:r>
          <a:r>
            <a:rPr lang="en-US" sz="800" kern="1200" dirty="0" err="1">
              <a:solidFill>
                <a:schemeClr val="bg1"/>
              </a:solidFill>
            </a:rPr>
            <a:t>လုပ်ဆောင်ချက်ဖြင</a:t>
          </a:r>
          <a:r>
            <a:rPr lang="en-US" sz="800" kern="1200" dirty="0">
              <a:solidFill>
                <a:schemeClr val="bg1"/>
              </a:solidFill>
            </a:rPr>
            <a:t>့် </a:t>
          </a:r>
          <a:r>
            <a:rPr lang="my-MM" sz="800" kern="1200" dirty="0">
              <a:solidFill>
                <a:schemeClr val="bg1"/>
              </a:solidFill>
            </a:rPr>
            <a:t>ပိုမိုကောင်းမွန်အောင်ပံ့ပိုးပေးသည်။</a:t>
          </a:r>
          <a:endParaRPr lang="en-US" sz="800" kern="1200" dirty="0">
            <a:solidFill>
              <a:schemeClr val="bg1"/>
            </a:solidFill>
            <a:latin typeface="Century Gothic" panose="020B0502020202020204"/>
            <a:ea typeface="+mn-ea"/>
            <a:cs typeface="+mn-cs"/>
          </a:endParaRPr>
        </a:p>
      </dsp:txBody>
      <dsp:txXfrm>
        <a:off x="8273520" y="1006669"/>
        <a:ext cx="1744715" cy="1378616"/>
      </dsp:txXfrm>
    </dsp:sp>
    <dsp:sp modelId="{E9A00980-426F-4E33-AB5B-0868459F7F41}">
      <dsp:nvSpPr>
        <dsp:cNvPr id="0" name=""/>
        <dsp:cNvSpPr/>
      </dsp:nvSpPr>
      <dsp:spPr>
        <a:xfrm rot="20165881">
          <a:off x="7256786" y="3749067"/>
          <a:ext cx="3417915" cy="745274"/>
        </a:xfrm>
        <a:prstGeom prst="leftArrow">
          <a:avLst>
            <a:gd name="adj1" fmla="val 60000"/>
            <a:gd name="adj2" fmla="val 50000"/>
          </a:avLst>
        </a:prstGeom>
        <a:solidFill>
          <a:srgbClr val="60B1F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577D0876-BBAF-4C09-9FA5-6C3AE508A2A2}">
      <dsp:nvSpPr>
        <dsp:cNvPr id="0" name=""/>
        <dsp:cNvSpPr/>
      </dsp:nvSpPr>
      <dsp:spPr>
        <a:xfrm>
          <a:off x="9612892" y="2697081"/>
          <a:ext cx="1830497" cy="1464398"/>
        </a:xfrm>
        <a:prstGeom prst="roundRect">
          <a:avLst>
            <a:gd name="adj" fmla="val 10000"/>
          </a:avLst>
        </a:prstGeo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လူတန်းစား၊ လူမျိုး၊ လိင်စိတ်တိမ်းညွှတ်မှု၊ မသန်စွမ်းဖြစ်မှုများသည် အမျိုးသမီးများနှင့် မိန်းကလေးများ၏ ဘဝနေထိုင်မှုအပေါ် သက်ရောက်မှုရှိနိုင်သည်ကို သိရှိပြီး ရင်ဆိုင်ရမည်။</a:t>
          </a:r>
          <a:endParaRPr lang="en-US" sz="800" kern="1200" dirty="0">
            <a:solidFill>
              <a:schemeClr val="bg1"/>
            </a:solidFill>
            <a:latin typeface="Century Gothic" panose="020B0502020202020204"/>
            <a:ea typeface="+mn-ea"/>
            <a:cs typeface="+mn-cs"/>
          </a:endParaRPr>
        </a:p>
      </dsp:txBody>
      <dsp:txXfrm>
        <a:off x="9655783" y="2739972"/>
        <a:ext cx="1744715" cy="1378616"/>
      </dsp:txXfrm>
    </dsp:sp>
    <dsp:sp modelId="{542C43E1-FEE8-44E0-8805-A55C8E488821}">
      <dsp:nvSpPr>
        <dsp:cNvPr id="0" name=""/>
        <dsp:cNvSpPr/>
      </dsp:nvSpPr>
      <dsp:spPr>
        <a:xfrm rot="114323">
          <a:off x="7534795" y="5160056"/>
          <a:ext cx="3487633" cy="745274"/>
        </a:xfrm>
        <a:prstGeom prst="leftArrow">
          <a:avLst>
            <a:gd name="adj1" fmla="val 60000"/>
            <a:gd name="adj2" fmla="val 50000"/>
          </a:avLst>
        </a:prstGeom>
        <a:solidFill>
          <a:srgbClr val="6AD5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2A1AB89-882F-484D-9A9C-5834B1017487}">
      <dsp:nvSpPr>
        <dsp:cNvPr id="0" name=""/>
        <dsp:cNvSpPr/>
      </dsp:nvSpPr>
      <dsp:spPr>
        <a:xfrm>
          <a:off x="10106216" y="4858474"/>
          <a:ext cx="1830497" cy="1464398"/>
        </a:xfrm>
        <a:prstGeom prst="roundRect">
          <a:avLst>
            <a:gd name="adj" fmla="val 10000"/>
          </a:avLst>
        </a:prstGeo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355600">
            <a:lnSpc>
              <a:spcPct val="90000"/>
            </a:lnSpc>
            <a:spcBef>
              <a:spcPct val="0"/>
            </a:spcBef>
            <a:spcAft>
              <a:spcPct val="35000"/>
            </a:spcAft>
            <a:buNone/>
          </a:pPr>
          <a:r>
            <a:rPr lang="my-MM" sz="800" kern="1200" dirty="0">
              <a:solidFill>
                <a:schemeClr val="bg1"/>
              </a:solidFill>
            </a:rPr>
            <a:t>အမျိုးသမီးများနှင့် မိန်းကလေးငယ်များ၏ အကြမ်းဖက်မှု၊ ခွဲခြားဆက်ဆံမှုနှင့် ဖိနှိပ်မှုတို့မှ လွတ်မြောက်ရေး</a:t>
          </a:r>
          <a:r>
            <a:rPr lang="en-US" sz="800" kern="1200" dirty="0" err="1">
              <a:solidFill>
                <a:schemeClr val="bg1"/>
              </a:solidFill>
            </a:rPr>
            <a:t>ကို</a:t>
          </a:r>
          <a:r>
            <a:rPr lang="en-US" sz="800" kern="1200" dirty="0">
              <a:solidFill>
                <a:schemeClr val="bg1"/>
              </a:solidFill>
            </a:rPr>
            <a:t> </a:t>
          </a:r>
          <a:r>
            <a:rPr lang="en-US" sz="800" kern="1200" dirty="0" err="1">
              <a:solidFill>
                <a:schemeClr val="bg1"/>
              </a:solidFill>
            </a:rPr>
            <a:t>စိတ်နှလုံးသွင်းရမည</a:t>
          </a:r>
          <a:r>
            <a:rPr lang="en-US" sz="800" kern="1200" dirty="0">
              <a:solidFill>
                <a:schemeClr val="bg1"/>
              </a:solidFill>
            </a:rPr>
            <a:t>်။</a:t>
          </a:r>
          <a:endParaRPr lang="en-US" sz="800" kern="1200" dirty="0">
            <a:solidFill>
              <a:schemeClr val="bg1"/>
            </a:solidFill>
            <a:latin typeface="Century Gothic" panose="020B0502020202020204"/>
            <a:ea typeface="+mn-ea"/>
            <a:cs typeface="+mn-cs"/>
          </a:endParaRPr>
        </a:p>
      </dsp:txBody>
      <dsp:txXfrm>
        <a:off x="10149107" y="4901365"/>
        <a:ext cx="1744715" cy="13786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9AC3B-16AC-844B-87B5-67546C54DC74}">
      <dsp:nvSpPr>
        <dsp:cNvPr id="0" name=""/>
        <dsp:cNvSpPr/>
      </dsp:nvSpPr>
      <dsp:spPr>
        <a:xfrm>
          <a:off x="0" y="4899"/>
          <a:ext cx="6626398" cy="76018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804C1-9126-8F43-A9D6-B6BAE5D53360}">
      <dsp:nvSpPr>
        <dsp:cNvPr id="0" name=""/>
        <dsp:cNvSpPr/>
      </dsp:nvSpPr>
      <dsp:spPr>
        <a:xfrm>
          <a:off x="229956" y="175941"/>
          <a:ext cx="418511" cy="418102"/>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DCA5F9-0F2D-6944-A26A-BD57F06EE77F}">
      <dsp:nvSpPr>
        <dsp:cNvPr id="0" name=""/>
        <dsp:cNvSpPr/>
      </dsp:nvSpPr>
      <dsp:spPr>
        <a:xfrm>
          <a:off x="878423" y="4899"/>
          <a:ext cx="5708289" cy="831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996" tIns="87996" rIns="87996" bIns="87996" numCol="1" spcCol="1270" anchor="ctr" anchorCtr="0">
          <a:noAutofit/>
        </a:bodyPr>
        <a:lstStyle/>
        <a:p>
          <a:pPr marL="0" lvl="0" indent="0" algn="l" defTabSz="622300">
            <a:lnSpc>
              <a:spcPct val="100000"/>
            </a:lnSpc>
            <a:spcBef>
              <a:spcPct val="0"/>
            </a:spcBef>
            <a:spcAft>
              <a:spcPct val="35000"/>
            </a:spcAft>
            <a:buNone/>
          </a:pPr>
          <a:r>
            <a:rPr lang="my-MM" sz="1400" kern="1200" dirty="0"/>
            <a:t>အာဏာနှင့် တန်းတူညီမျှမှု မရှိခြင်း</a:t>
          </a:r>
          <a:r>
            <a:rPr lang="en-US" sz="1400" kern="1200" dirty="0" err="1"/>
            <a:t>တို့ကို</a:t>
          </a:r>
          <a:r>
            <a:rPr lang="en-US" sz="1400" kern="1200" dirty="0"/>
            <a:t> </a:t>
          </a:r>
          <a:r>
            <a:rPr lang="en-US" sz="1400" kern="1200" dirty="0" err="1"/>
            <a:t>အခြေခံထားသော</a:t>
          </a:r>
          <a:r>
            <a:rPr lang="en-US" sz="1400" kern="1200" dirty="0"/>
            <a:t> </a:t>
          </a:r>
          <a:r>
            <a:rPr lang="en-US" sz="1400" kern="1200" dirty="0" err="1"/>
            <a:t>စနစ်တက</a:t>
          </a:r>
          <a:r>
            <a:rPr lang="en-US" sz="1400" kern="1200" dirty="0"/>
            <a:t>ျ </a:t>
          </a:r>
          <a:r>
            <a:rPr lang="en-US" sz="1400" kern="1200" dirty="0" err="1"/>
            <a:t>လေ့လာစိစစ်မှု</a:t>
          </a:r>
          <a:r>
            <a:rPr lang="my-MM" sz="1400" kern="1200" dirty="0"/>
            <a:t>ပါရှိသည်။</a:t>
          </a:r>
          <a:endParaRPr lang="en-GB" sz="1400" kern="1200" dirty="0"/>
        </a:p>
      </dsp:txBody>
      <dsp:txXfrm>
        <a:off x="878423" y="4899"/>
        <a:ext cx="5708289" cy="831453"/>
      </dsp:txXfrm>
    </dsp:sp>
    <dsp:sp modelId="{90504B1D-C06B-4890-9F85-9CC5EF1C8C79}">
      <dsp:nvSpPr>
        <dsp:cNvPr id="0" name=""/>
        <dsp:cNvSpPr/>
      </dsp:nvSpPr>
      <dsp:spPr>
        <a:xfrm>
          <a:off x="0" y="1044216"/>
          <a:ext cx="6626398" cy="76018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379964-BDC1-4FA2-A865-98005897ADEF}">
      <dsp:nvSpPr>
        <dsp:cNvPr id="0" name=""/>
        <dsp:cNvSpPr/>
      </dsp:nvSpPr>
      <dsp:spPr>
        <a:xfrm>
          <a:off x="229956" y="1215258"/>
          <a:ext cx="418511" cy="4181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951A151-BD17-4DCC-9950-C6BD5A31B0FD}">
      <dsp:nvSpPr>
        <dsp:cNvPr id="0" name=""/>
        <dsp:cNvSpPr/>
      </dsp:nvSpPr>
      <dsp:spPr>
        <a:xfrm>
          <a:off x="878423" y="1044216"/>
          <a:ext cx="5708289" cy="831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996" tIns="87996" rIns="87996" bIns="87996" numCol="1" spcCol="1270" anchor="ctr" anchorCtr="0">
          <a:noAutofit/>
        </a:bodyPr>
        <a:lstStyle/>
        <a:p>
          <a:pPr marL="0" lvl="0" indent="0" algn="l" defTabSz="622300">
            <a:lnSpc>
              <a:spcPct val="100000"/>
            </a:lnSpc>
            <a:spcBef>
              <a:spcPct val="0"/>
            </a:spcBef>
            <a:spcAft>
              <a:spcPct val="35000"/>
            </a:spcAft>
            <a:buNone/>
          </a:pPr>
          <a:r>
            <a:rPr lang="my-MM" sz="1400" kern="1200" dirty="0"/>
            <a:t>လူမှုတရားမျှတမှုတွင် အမြစ်တွယ်ထားခြင်း</a:t>
          </a:r>
          <a:endParaRPr lang="en-US" sz="1400" kern="1200" dirty="0"/>
        </a:p>
      </dsp:txBody>
      <dsp:txXfrm>
        <a:off x="878423" y="1044216"/>
        <a:ext cx="5708289" cy="831453"/>
      </dsp:txXfrm>
    </dsp:sp>
    <dsp:sp modelId="{139C0946-D212-AC4D-97BD-7326287A7C80}">
      <dsp:nvSpPr>
        <dsp:cNvPr id="0" name=""/>
        <dsp:cNvSpPr/>
      </dsp:nvSpPr>
      <dsp:spPr>
        <a:xfrm>
          <a:off x="0" y="2083533"/>
          <a:ext cx="6626398" cy="76018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0714AB-F98D-4A4B-AD74-AE5138511D69}">
      <dsp:nvSpPr>
        <dsp:cNvPr id="0" name=""/>
        <dsp:cNvSpPr/>
      </dsp:nvSpPr>
      <dsp:spPr>
        <a:xfrm>
          <a:off x="229956" y="2254575"/>
          <a:ext cx="418511" cy="418102"/>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C2281-975D-B549-85DF-82A538CD62E0}">
      <dsp:nvSpPr>
        <dsp:cNvPr id="0" name=""/>
        <dsp:cNvSpPr/>
      </dsp:nvSpPr>
      <dsp:spPr>
        <a:xfrm>
          <a:off x="878423" y="2083533"/>
          <a:ext cx="5708289" cy="831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996" tIns="87996" rIns="87996" bIns="87996" numCol="1" spcCol="1270" anchor="ctr" anchorCtr="0">
          <a:noAutofit/>
        </a:bodyPr>
        <a:lstStyle/>
        <a:p>
          <a:pPr marL="0" lvl="0" indent="0" algn="l" defTabSz="533400">
            <a:lnSpc>
              <a:spcPct val="100000"/>
            </a:lnSpc>
            <a:spcBef>
              <a:spcPct val="0"/>
            </a:spcBef>
            <a:spcAft>
              <a:spcPct val="35000"/>
            </a:spcAft>
            <a:buNone/>
          </a:pPr>
          <a:r>
            <a:rPr lang="my-MM" sz="1200" kern="1200" dirty="0"/>
            <a:t>အမျိုးသမီးများနှင့် မိန်းကလေးများအား အသိပညာဖန်တီးသူများ၊ ၎င်းတို့၏ အတွေ့အကြုံ ဗဟုသုတနှင့် ၎င်းတို့၏ အတွေ့အကြုံများအပေါ် အမည်တပ်ခြင်းတို့ကို တန်ဖိုးထားခြင်း၊</a:t>
          </a:r>
          <a:endParaRPr lang="en-GB" sz="1200" kern="1200" dirty="0"/>
        </a:p>
      </dsp:txBody>
      <dsp:txXfrm>
        <a:off x="878423" y="2083533"/>
        <a:ext cx="5708289" cy="831453"/>
      </dsp:txXfrm>
    </dsp:sp>
    <dsp:sp modelId="{3F17A59E-D0DB-4437-AEC7-24BD4AEA80A2}">
      <dsp:nvSpPr>
        <dsp:cNvPr id="0" name=""/>
        <dsp:cNvSpPr/>
      </dsp:nvSpPr>
      <dsp:spPr>
        <a:xfrm>
          <a:off x="0" y="3122851"/>
          <a:ext cx="6626398" cy="7601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4B25FC-0BE5-4CF9-8B9E-90D25FD89DEE}">
      <dsp:nvSpPr>
        <dsp:cNvPr id="0" name=""/>
        <dsp:cNvSpPr/>
      </dsp:nvSpPr>
      <dsp:spPr>
        <a:xfrm>
          <a:off x="229956" y="3293893"/>
          <a:ext cx="418511" cy="418102"/>
        </a:xfrm>
        <a:prstGeom prst="rect">
          <a:avLst/>
        </a:prstGeom>
        <a:blipFill rotWithShape="1">
          <a:blip xmlns:r="http://schemas.openxmlformats.org/officeDocument/2006/relationships" r:embed="rId3"/>
          <a:srcRect/>
          <a:stretch>
            <a:fillRect l="-6000" r="-6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969834D-E818-449C-9502-378997D1FFC2}">
      <dsp:nvSpPr>
        <dsp:cNvPr id="0" name=""/>
        <dsp:cNvSpPr/>
      </dsp:nvSpPr>
      <dsp:spPr>
        <a:xfrm>
          <a:off x="878423" y="3122851"/>
          <a:ext cx="5708289" cy="831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996" tIns="87996" rIns="87996" bIns="87996" numCol="1" spcCol="1270" anchor="ctr" anchorCtr="0">
          <a:noAutofit/>
        </a:bodyPr>
        <a:lstStyle/>
        <a:p>
          <a:pPr marL="0" lvl="0" indent="0" algn="l" defTabSz="622300">
            <a:lnSpc>
              <a:spcPct val="100000"/>
            </a:lnSpc>
            <a:spcBef>
              <a:spcPct val="0"/>
            </a:spcBef>
            <a:spcAft>
              <a:spcPct val="35000"/>
            </a:spcAft>
            <a:buNone/>
          </a:pPr>
          <a:r>
            <a:rPr lang="my-MM" sz="1400" kern="1200" dirty="0"/>
            <a:t>ဖယ်</a:t>
          </a:r>
          <a:r>
            <a:rPr lang="en-US" sz="1400" kern="1200" dirty="0" err="1"/>
            <a:t>ကျဉ</a:t>
          </a:r>
          <a:r>
            <a:rPr lang="en-US" sz="1400" kern="1200" dirty="0"/>
            <a:t>်</a:t>
          </a:r>
          <a:r>
            <a:rPr lang="my-MM" sz="1400" kern="1200" dirty="0"/>
            <a:t>ထားခြင်းခံရသော သို့မဟုတ် အားနည်းသူများ၏ အသံများကို ဦးစားပေးခြင်း</a:t>
          </a:r>
          <a:endParaRPr lang="en-US" sz="1400" kern="1200" dirty="0"/>
        </a:p>
      </dsp:txBody>
      <dsp:txXfrm>
        <a:off x="878423" y="3122851"/>
        <a:ext cx="5708289" cy="831453"/>
      </dsp:txXfrm>
    </dsp:sp>
    <dsp:sp modelId="{DFDAE90F-181A-422B-8F70-149DF3C765C6}">
      <dsp:nvSpPr>
        <dsp:cNvPr id="0" name=""/>
        <dsp:cNvSpPr/>
      </dsp:nvSpPr>
      <dsp:spPr>
        <a:xfrm>
          <a:off x="0" y="4162168"/>
          <a:ext cx="6626398" cy="76018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B0505E-61BF-4C97-9E5F-7F938D449608}">
      <dsp:nvSpPr>
        <dsp:cNvPr id="0" name=""/>
        <dsp:cNvSpPr/>
      </dsp:nvSpPr>
      <dsp:spPr>
        <a:xfrm>
          <a:off x="229956" y="4333210"/>
          <a:ext cx="418511" cy="418102"/>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A2EE39-BC51-4DB2-A515-6125A49EB810}">
      <dsp:nvSpPr>
        <dsp:cNvPr id="0" name=""/>
        <dsp:cNvSpPr/>
      </dsp:nvSpPr>
      <dsp:spPr>
        <a:xfrm>
          <a:off x="878423" y="4162168"/>
          <a:ext cx="5708289" cy="831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996" tIns="87996" rIns="87996" bIns="87996" numCol="1" spcCol="1270" anchor="ctr" anchorCtr="0">
          <a:noAutofit/>
        </a:bodyPr>
        <a:lstStyle/>
        <a:p>
          <a:pPr marL="0" lvl="0" indent="0" algn="l" defTabSz="622300">
            <a:lnSpc>
              <a:spcPct val="100000"/>
            </a:lnSpc>
            <a:spcBef>
              <a:spcPct val="0"/>
            </a:spcBef>
            <a:spcAft>
              <a:spcPct val="35000"/>
            </a:spcAft>
            <a:buNone/>
          </a:pPr>
          <a:r>
            <a:rPr lang="my-MM" sz="1400" kern="1200" dirty="0"/>
            <a:t>ပါဝင်</a:t>
          </a:r>
          <a:r>
            <a:rPr lang="en-US" sz="1400" kern="1200" dirty="0" err="1"/>
            <a:t>ဆောင်ရွက်ခြင်း</a:t>
          </a:r>
          <a:r>
            <a:rPr lang="my-MM" sz="1400" kern="1200" dirty="0"/>
            <a:t>နှင့် အားလုံးပါဝင်ခြင်း။</a:t>
          </a:r>
          <a:endParaRPr lang="en-US" sz="1400" kern="1200" dirty="0"/>
        </a:p>
      </dsp:txBody>
      <dsp:txXfrm>
        <a:off x="878423" y="4162168"/>
        <a:ext cx="5708289" cy="831453"/>
      </dsp:txXfrm>
    </dsp:sp>
    <dsp:sp modelId="{E432A8C2-158C-47F2-B820-84F17B04522F}">
      <dsp:nvSpPr>
        <dsp:cNvPr id="0" name=""/>
        <dsp:cNvSpPr/>
      </dsp:nvSpPr>
      <dsp:spPr>
        <a:xfrm>
          <a:off x="0" y="5201485"/>
          <a:ext cx="6626398" cy="76018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8C4413-0BF4-4D3D-9580-FEA3E49C34C8}">
      <dsp:nvSpPr>
        <dsp:cNvPr id="0" name=""/>
        <dsp:cNvSpPr/>
      </dsp:nvSpPr>
      <dsp:spPr>
        <a:xfrm>
          <a:off x="229956" y="5372527"/>
          <a:ext cx="418511" cy="418102"/>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7DE5157-89DC-4C3E-A938-1D30683C40AD}">
      <dsp:nvSpPr>
        <dsp:cNvPr id="0" name=""/>
        <dsp:cNvSpPr/>
      </dsp:nvSpPr>
      <dsp:spPr>
        <a:xfrm>
          <a:off x="878423" y="5201485"/>
          <a:ext cx="5708289" cy="831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996" tIns="87996" rIns="87996" bIns="87996" numCol="1" spcCol="1270" anchor="ctr" anchorCtr="0">
          <a:noAutofit/>
        </a:bodyPr>
        <a:lstStyle/>
        <a:p>
          <a:pPr marL="0" lvl="0" indent="0" algn="l" defTabSz="622300">
            <a:lnSpc>
              <a:spcPct val="100000"/>
            </a:lnSpc>
            <a:spcBef>
              <a:spcPct val="0"/>
            </a:spcBef>
            <a:spcAft>
              <a:spcPct val="35000"/>
            </a:spcAft>
            <a:buNone/>
          </a:pPr>
          <a:r>
            <a:rPr lang="my-MM" sz="1400" kern="1200" dirty="0"/>
            <a:t>အချက်အလက်များအား စည်းရုံးလှုံ့ဆော်ရေးအတွက် </a:t>
          </a:r>
          <a:r>
            <a:rPr lang="en-US" sz="1400" kern="1200" dirty="0" err="1"/>
            <a:t>အသုံးပြုမည</a:t>
          </a:r>
          <a:r>
            <a:rPr lang="en-US" sz="1400" kern="1200" dirty="0"/>
            <a:t>်။</a:t>
          </a:r>
          <a:r>
            <a:rPr lang="my-MM" sz="1400" kern="1200" dirty="0"/>
            <a:t> အလှူရှင် အစီရင်ခံစာအတွက် အဓိက</a:t>
          </a:r>
          <a:r>
            <a:rPr lang="en-US" sz="1400" kern="1200" dirty="0" err="1"/>
            <a:t>ထား</a:t>
          </a:r>
          <a:r>
            <a:rPr lang="en-US" sz="1400" kern="1200" dirty="0"/>
            <a:t> </a:t>
          </a:r>
          <a:r>
            <a:rPr lang="en-US" sz="1400" kern="1200" dirty="0" err="1"/>
            <a:t>အသုံးပြုမည</a:t>
          </a:r>
          <a:r>
            <a:rPr lang="en-US" sz="1400" kern="1200" dirty="0"/>
            <a:t>်</a:t>
          </a:r>
          <a:r>
            <a:rPr lang="my-MM" sz="1400" kern="1200" dirty="0"/>
            <a:t>မဟုတ်ပါ။</a:t>
          </a:r>
          <a:endParaRPr lang="en-US" sz="1400" kern="1200" dirty="0"/>
        </a:p>
      </dsp:txBody>
      <dsp:txXfrm>
        <a:off x="878423" y="5201485"/>
        <a:ext cx="5708289" cy="831453"/>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0C107C-C6A8-A149-8F69-B10F134956F8}"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04936-3B8D-094F-8B5E-5B19086EAA70}" type="slidenum">
              <a:rPr lang="en-US" smtClean="0"/>
              <a:t>‹#›</a:t>
            </a:fld>
            <a:endParaRPr lang="en-US"/>
          </a:p>
        </p:txBody>
      </p:sp>
    </p:spTree>
    <p:extLst>
      <p:ext uri="{BB962C8B-B14F-4D97-AF65-F5344CB8AC3E}">
        <p14:creationId xmlns:p14="http://schemas.microsoft.com/office/powerpoint/2010/main" val="3252064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gate.sc/?url=https://weallcount.com/&amp;token=e49530-1-1586988120984"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gate.sc/?url=https://comm.eval.org/feministissuesinevaluation/home&amp;token=43b798-1-1586988120984" TargetMode="External"/><Relationship Id="rId5" Type="http://schemas.openxmlformats.org/officeDocument/2006/relationships/hyperlink" Target="https://gate.sc/?url=https://mitpress.mit.edu/books/data-feminism&amp;token=23fd82-1-1586988120984" TargetMode="External"/><Relationship Id="rId4" Type="http://schemas.openxmlformats.org/officeDocument/2006/relationships/hyperlink" Target="https://gate.sc/?url=https://crea.education.illinois.edu/&amp;token=5e0166-1-1586988120984"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a:t>
            </a:fld>
            <a:endParaRPr lang="en-US"/>
          </a:p>
        </p:txBody>
      </p:sp>
    </p:spTree>
    <p:extLst>
      <p:ext uri="{BB962C8B-B14F-4D97-AF65-F5344CB8AC3E}">
        <p14:creationId xmlns:p14="http://schemas.microsoft.com/office/powerpoint/2010/main" val="2390926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t>
            </a:r>
            <a:r>
              <a:rPr lang="en-US" i="1" dirty="0"/>
              <a:t>0a. Introduction to the Listen Up! Barometer</a:t>
            </a:r>
            <a:r>
              <a:rPr lang="en-US" i="0" dirty="0"/>
              <a:t> document for more information</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6</a:t>
            </a:fld>
            <a:endParaRPr lang="en-US"/>
          </a:p>
        </p:txBody>
      </p:sp>
    </p:spTree>
    <p:extLst>
      <p:ext uri="{BB962C8B-B14F-4D97-AF65-F5344CB8AC3E}">
        <p14:creationId xmlns:p14="http://schemas.microsoft.com/office/powerpoint/2010/main" val="1582663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We believe that the humanitarian system needs to fundamentally transform if we are to truly prevent sexual exploitation, abuse and harassment of women and girls affected by crisis and women at work in emergencies.</a:t>
            </a:r>
          </a:p>
        </p:txBody>
      </p:sp>
      <p:sp>
        <p:nvSpPr>
          <p:cNvPr id="4" name="Slide Number Placeholder 3"/>
          <p:cNvSpPr>
            <a:spLocks noGrp="1"/>
          </p:cNvSpPr>
          <p:nvPr>
            <p:ph type="sldNum" sz="quarter" idx="5"/>
          </p:nvPr>
        </p:nvSpPr>
        <p:spPr/>
        <p:txBody>
          <a:bodyPr/>
          <a:lstStyle/>
          <a:p>
            <a:fld id="{2BB04936-3B8D-094F-8B5E-5B19086EAA70}" type="slidenum">
              <a:rPr lang="en-US" smtClean="0"/>
              <a:t>7</a:t>
            </a:fld>
            <a:endParaRPr lang="en-US"/>
          </a:p>
        </p:txBody>
      </p:sp>
    </p:spTree>
    <p:extLst>
      <p:ext uri="{BB962C8B-B14F-4D97-AF65-F5344CB8AC3E}">
        <p14:creationId xmlns:p14="http://schemas.microsoft.com/office/powerpoint/2010/main" val="222103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0a.Introduction to the Listen Up! Barometer</a:t>
            </a:r>
            <a:r>
              <a:rPr lang="en-US" i="0" dirty="0"/>
              <a:t> document for more information.</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8</a:t>
            </a:fld>
            <a:endParaRPr lang="en-US"/>
          </a:p>
        </p:txBody>
      </p:sp>
    </p:spTree>
    <p:extLst>
      <p:ext uri="{BB962C8B-B14F-4D97-AF65-F5344CB8AC3E}">
        <p14:creationId xmlns:p14="http://schemas.microsoft.com/office/powerpoint/2010/main" val="1567672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9</a:t>
            </a:fld>
            <a:endParaRPr lang="en-US"/>
          </a:p>
        </p:txBody>
      </p:sp>
    </p:spTree>
    <p:extLst>
      <p:ext uri="{BB962C8B-B14F-4D97-AF65-F5344CB8AC3E}">
        <p14:creationId xmlns:p14="http://schemas.microsoft.com/office/powerpoint/2010/main" val="176673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 on the Theory of Change, its four outcome areas, and each pathway of change.</a:t>
            </a:r>
            <a:endParaRPr lang="en-US" dirty="0"/>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10</a:t>
            </a:fld>
            <a:endParaRPr lang="en-US"/>
          </a:p>
        </p:txBody>
      </p:sp>
    </p:spTree>
    <p:extLst>
      <p:ext uri="{BB962C8B-B14F-4D97-AF65-F5344CB8AC3E}">
        <p14:creationId xmlns:p14="http://schemas.microsoft.com/office/powerpoint/2010/main" val="3039261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0a</a:t>
            </a:r>
            <a:r>
              <a:rPr lang="my-MM" dirty="0"/>
              <a:t> ကိုကြည့်ပါ. နားထောင်ပါ၊ ပြောင်းလဲမှုကိုပြသည့် လက္ခဏာ ဆိုင်ရာ စာရွက်စာတမ်း၏ သတင်းအချက်အလက်များအား မိတ်ဆက်ခြင်း။ </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11</a:t>
            </a:fld>
            <a:endParaRPr lang="en-US"/>
          </a:p>
        </p:txBody>
      </p:sp>
    </p:spTree>
    <p:extLst>
      <p:ext uri="{BB962C8B-B14F-4D97-AF65-F5344CB8AC3E}">
        <p14:creationId xmlns:p14="http://schemas.microsoft.com/office/powerpoint/2010/main" val="72157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y-MM" dirty="0"/>
              <a:t>အပိုင်း ၂ ကိုကြည့်ပါ။ သတင်းအချက်အလက်များ ပိုရနိုင်ရန်အတွက် အကောင်အထည်ဖော်ခြင်း စာရွက်စာတမ်းများ</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12</a:t>
            </a:fld>
            <a:endParaRPr lang="en-US"/>
          </a:p>
        </p:txBody>
      </p:sp>
    </p:spTree>
    <p:extLst>
      <p:ext uri="{BB962C8B-B14F-4D97-AF65-F5344CB8AC3E}">
        <p14:creationId xmlns:p14="http://schemas.microsoft.com/office/powerpoint/2010/main" val="2674388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a:t>
            </a:r>
            <a:r>
              <a:rPr lang="en-US" i="1" dirty="0"/>
              <a:t>0a. Introduction to the Listen Up! Barometer</a:t>
            </a:r>
            <a:r>
              <a:rPr lang="en-US" i="0" dirty="0"/>
              <a:t> document for more information.</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13</a:t>
            </a:fld>
            <a:endParaRPr lang="en-US"/>
          </a:p>
        </p:txBody>
      </p:sp>
    </p:spTree>
    <p:extLst>
      <p:ext uri="{BB962C8B-B14F-4D97-AF65-F5344CB8AC3E}">
        <p14:creationId xmlns:p14="http://schemas.microsoft.com/office/powerpoint/2010/main" val="1230407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205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endParaRPr lang="en-US" sz="120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dirty="0"/>
          </a:p>
          <a:p>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141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20000"/>
              </a:lnSpc>
              <a:spcAft>
                <a:spcPts val="0"/>
              </a:spcAft>
            </a:pPr>
            <a:endParaRPr lang="en-IE" b="0" dirty="0"/>
          </a:p>
          <a:p>
            <a:endParaRPr lang="en-IE"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1062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317401-E616-49E5-A9D9-27B199BF99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160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30BC76-76F8-4FB8-83AB-63CD4BC2D0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789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4317401-E616-49E5-A9D9-27B199BF99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5623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317401-E616-49E5-A9D9-27B199BF9916}" type="slidenum">
              <a:rPr lang="en-US" smtClean="0"/>
              <a:t>21</a:t>
            </a:fld>
            <a:endParaRPr lang="en-US"/>
          </a:p>
        </p:txBody>
      </p:sp>
    </p:spTree>
    <p:extLst>
      <p:ext uri="{BB962C8B-B14F-4D97-AF65-F5344CB8AC3E}">
        <p14:creationId xmlns:p14="http://schemas.microsoft.com/office/powerpoint/2010/main" val="1994969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The</a:t>
            </a:r>
            <a:r>
              <a:rPr lang="en-US" sz="1800" baseline="0" dirty="0"/>
              <a:t> first guiding principle is to establish and ensure safety, both physical and emotional. All case actions that caseworkers take must safeguard the short- and long-term safety of the survivor. </a:t>
            </a:r>
          </a:p>
        </p:txBody>
      </p:sp>
      <p:sp>
        <p:nvSpPr>
          <p:cNvPr id="4" name="Slide Number Placeholder 3"/>
          <p:cNvSpPr>
            <a:spLocks noGrp="1"/>
          </p:cNvSpPr>
          <p:nvPr>
            <p:ph type="sldNum" sz="quarter" idx="10"/>
          </p:nvPr>
        </p:nvSpPr>
        <p:spPr/>
        <p:txBody>
          <a:bodyPr/>
          <a:lstStyle/>
          <a:p>
            <a:fld id="{5930BC76-76F8-4FB8-83AB-63CD4BC2D091}" type="slidenum">
              <a:rPr lang="en-US" smtClean="0"/>
              <a:pPr/>
              <a:t>22</a:t>
            </a:fld>
            <a:endParaRPr lang="en-US"/>
          </a:p>
        </p:txBody>
      </p:sp>
    </p:spTree>
    <p:extLst>
      <p:ext uri="{BB962C8B-B14F-4D97-AF65-F5344CB8AC3E}">
        <p14:creationId xmlns:p14="http://schemas.microsoft.com/office/powerpoint/2010/main" val="2216404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t>The second guiding principle of maintaining confidentiality can be achieved by ensuring the confidential collection of information during interviews, that sharing information happens on a need-to-know basis or in line with laws and policies, that permission is obtained from the survivor before sharing information (including information for data collection/monitoring purposes), that when making a referral, only relevant details are shared, and only with the permission of the survivor, and that the case information is stored securely. </a:t>
            </a:r>
          </a:p>
        </p:txBody>
      </p:sp>
      <p:sp>
        <p:nvSpPr>
          <p:cNvPr id="4" name="Slide Number Placeholder 3"/>
          <p:cNvSpPr>
            <a:spLocks noGrp="1"/>
          </p:cNvSpPr>
          <p:nvPr>
            <p:ph type="sldNum" sz="quarter" idx="10"/>
          </p:nvPr>
        </p:nvSpPr>
        <p:spPr/>
        <p:txBody>
          <a:bodyPr/>
          <a:lstStyle/>
          <a:p>
            <a:fld id="{5930BC76-76F8-4FB8-83AB-63CD4BC2D091}" type="slidenum">
              <a:rPr lang="en-US" smtClean="0"/>
              <a:pPr/>
              <a:t>23</a:t>
            </a:fld>
            <a:endParaRPr lang="en-US"/>
          </a:p>
        </p:txBody>
      </p:sp>
    </p:spTree>
    <p:extLst>
      <p:ext uri="{BB962C8B-B14F-4D97-AF65-F5344CB8AC3E}">
        <p14:creationId xmlns:p14="http://schemas.microsoft.com/office/powerpoint/2010/main" val="50449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The</a:t>
            </a:r>
            <a:r>
              <a:rPr lang="en-US" sz="1800" baseline="0" dirty="0"/>
              <a:t> third guiding principle is the survivor’s right to dignity and self-determination. This can be achieved by taking a validating, non-blaming and non-judgmental approach. Additionally, it can be achieved by valuing the survivor and caring about her experiences, history and future. </a:t>
            </a:r>
            <a:r>
              <a:rPr lang="en-US" sz="1800" dirty="0"/>
              <a:t>As</a:t>
            </a:r>
            <a:r>
              <a:rPr lang="en-US" sz="1800" baseline="0" dirty="0"/>
              <a:t> caseworkers, we are often the one person in the survivor’s life from whom they can expect to receive unconditional care, support and respect, and it is important to maintain this relationship and trust. Lastly, the self-determination aspect highlights that the survivor is the decision-maker when it comes to the case management process and her care and treatment. Caseworkers have an ethical obligation to value and uphold this.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800" b="1" baseline="0" dirty="0"/>
              <a:t>Note :  **This is similar to the guiding principle from the 1995 UNHCR guidelines for working with GBV survivors of “respect the rights and wishes of the survivor.**  It was deliberately changed to emphasize the self-determination aspect of a survivor-</a:t>
            </a:r>
            <a:r>
              <a:rPr lang="en-US" sz="1800" b="1" baseline="0" dirty="0" err="1"/>
              <a:t>centred</a:t>
            </a:r>
            <a:r>
              <a:rPr lang="en-US" sz="1800" b="1" baseline="0" dirty="0"/>
              <a:t> approach. </a:t>
            </a:r>
          </a:p>
        </p:txBody>
      </p:sp>
      <p:sp>
        <p:nvSpPr>
          <p:cNvPr id="4" name="Slide Number Placeholder 3"/>
          <p:cNvSpPr>
            <a:spLocks noGrp="1"/>
          </p:cNvSpPr>
          <p:nvPr>
            <p:ph type="sldNum" sz="quarter" idx="10"/>
          </p:nvPr>
        </p:nvSpPr>
        <p:spPr/>
        <p:txBody>
          <a:bodyPr/>
          <a:lstStyle/>
          <a:p>
            <a:fld id="{5930BC76-76F8-4FB8-83AB-63CD4BC2D091}" type="slidenum">
              <a:rPr lang="en-US" smtClean="0"/>
              <a:pPr/>
              <a:t>24</a:t>
            </a:fld>
            <a:endParaRPr lang="en-US"/>
          </a:p>
        </p:txBody>
      </p:sp>
    </p:spTree>
    <p:extLst>
      <p:ext uri="{BB962C8B-B14F-4D97-AF65-F5344CB8AC3E}">
        <p14:creationId xmlns:p14="http://schemas.microsoft.com/office/powerpoint/2010/main" val="291439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aseline="0" dirty="0"/>
              <a:t>Next, the principle of non-discrimination demands that every adult or child, regardless of her or his sex, should be accorded equal care and support. Additionally, survivors should receive equal and fair treatment regardless of their race, religion, nationality or sexual orientation. </a:t>
            </a:r>
            <a:r>
              <a:rPr lang="en-US" sz="1800" dirty="0"/>
              <a:t>However, it must be noted that the priority target population</a:t>
            </a:r>
            <a:r>
              <a:rPr lang="en-US" sz="1800" baseline="0" dirty="0"/>
              <a:t> around which GBV case management approaches and services have been built are women and girls—both because they constitute the overwhelming majority of survivors, and because women and girls are subject to specific, widespread and targeted disempowerment and discrimination in their everyday lives, which makes them particularly vulnerable to violence. Services will never be denied to men and boys, but we want to be explicit that our approach, training and skills have been developed with women and girls as the primary intended clients. </a:t>
            </a:r>
            <a:endParaRPr lang="en-US" sz="1800" dirty="0"/>
          </a:p>
        </p:txBody>
      </p:sp>
      <p:sp>
        <p:nvSpPr>
          <p:cNvPr id="4" name="Slide Number Placeholder 3"/>
          <p:cNvSpPr>
            <a:spLocks noGrp="1"/>
          </p:cNvSpPr>
          <p:nvPr>
            <p:ph type="sldNum" sz="quarter" idx="10"/>
          </p:nvPr>
        </p:nvSpPr>
        <p:spPr/>
        <p:txBody>
          <a:bodyPr/>
          <a:lstStyle/>
          <a:p>
            <a:fld id="{5930BC76-76F8-4FB8-83AB-63CD4BC2D091}" type="slidenum">
              <a:rPr lang="en-US" smtClean="0"/>
              <a:pPr/>
              <a:t>25</a:t>
            </a:fld>
            <a:endParaRPr lang="en-US"/>
          </a:p>
        </p:txBody>
      </p:sp>
    </p:spTree>
    <p:extLst>
      <p:ext uri="{BB962C8B-B14F-4D97-AF65-F5344CB8AC3E}">
        <p14:creationId xmlns:p14="http://schemas.microsoft.com/office/powerpoint/2010/main" val="3549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bg1"/>
              </a:solidFill>
              <a:latin typeface="Century Gothic" panose="020B0502020202020204"/>
              <a:ea typeface="+mn-ea"/>
              <a:cs typeface="+mn-cs"/>
            </a:endParaRPr>
          </a:p>
          <a:p>
            <a:endParaRPr lang="en-US" dirty="0"/>
          </a:p>
        </p:txBody>
      </p:sp>
      <p:sp>
        <p:nvSpPr>
          <p:cNvPr id="4" name="Slide Number Placeholder 3"/>
          <p:cNvSpPr>
            <a:spLocks noGrp="1"/>
          </p:cNvSpPr>
          <p:nvPr>
            <p:ph type="sldNum" sz="quarter" idx="10"/>
          </p:nvPr>
        </p:nvSpPr>
        <p:spPr/>
        <p:txBody>
          <a:bodyPr/>
          <a:lstStyle/>
          <a:p>
            <a:fld id="{64317401-E616-49E5-A9D9-27B199BF9916}" type="slidenum">
              <a:rPr lang="en-US" smtClean="0"/>
              <a:t>26</a:t>
            </a:fld>
            <a:endParaRPr lang="en-US"/>
          </a:p>
        </p:txBody>
      </p:sp>
    </p:spTree>
    <p:extLst>
      <p:ext uri="{BB962C8B-B14F-4D97-AF65-F5344CB8AC3E}">
        <p14:creationId xmlns:p14="http://schemas.microsoft.com/office/powerpoint/2010/main" val="1337459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Additional resources for feminist research:</a:t>
            </a:r>
          </a:p>
          <a:p>
            <a:r>
              <a:rPr lang="en-US" sz="1800" dirty="0"/>
              <a:t>- Feminist Research in Theory and Practice, by Gayle </a:t>
            </a:r>
            <a:r>
              <a:rPr lang="en-US" sz="1800" dirty="0" err="1"/>
              <a:t>Letherby</a:t>
            </a:r>
            <a:r>
              <a:rPr lang="en-US" sz="1800" dirty="0"/>
              <a:t>, Open University Press, 2003.</a:t>
            </a:r>
            <a:br>
              <a:rPr lang="en-US" sz="1800" dirty="0"/>
            </a:br>
            <a:r>
              <a:rPr lang="en-US" sz="1800" b="0" i="0" kern="1200" dirty="0">
                <a:solidFill>
                  <a:schemeClr val="tx1"/>
                </a:solidFill>
                <a:effectLst/>
                <a:latin typeface="+mn-lt"/>
                <a:ea typeface="+mn-ea"/>
                <a:cs typeface="+mn-cs"/>
              </a:rPr>
              <a:t>- We All Count </a:t>
            </a:r>
            <a:r>
              <a:rPr lang="en-US" sz="1800" b="0" i="0" u="none" strike="noStrike" kern="1200" dirty="0">
                <a:solidFill>
                  <a:schemeClr val="tx1"/>
                </a:solidFill>
                <a:effectLst/>
                <a:latin typeface="+mn-lt"/>
                <a:ea typeface="+mn-ea"/>
                <a:cs typeface="+mn-cs"/>
                <a:hlinkClick r:id="rId3" tooltip="https://weallcount.com/"/>
              </a:rPr>
              <a:t>weallcount.com/</a:t>
            </a:r>
            <a:r>
              <a:rPr lang="en-US" sz="1800" b="0" i="0" u="none" strike="noStrike" kern="1200" dirty="0">
                <a:solidFill>
                  <a:schemeClr val="tx1"/>
                </a:solidFill>
                <a:effectLst/>
                <a:latin typeface="+mn-lt"/>
                <a:ea typeface="+mn-ea"/>
                <a:cs typeface="+mn-cs"/>
              </a:rPr>
              <a:t>.</a:t>
            </a:r>
            <a:br>
              <a:rPr lang="en-US" sz="1800" dirty="0"/>
            </a:br>
            <a:r>
              <a:rPr lang="en-US" sz="1800" b="0" i="0" kern="1200" dirty="0">
                <a:solidFill>
                  <a:schemeClr val="tx1"/>
                </a:solidFill>
                <a:effectLst/>
                <a:latin typeface="+mn-lt"/>
                <a:ea typeface="+mn-ea"/>
                <a:cs typeface="+mn-cs"/>
              </a:rPr>
              <a:t>- Center for Culturally Responsive Evaluation and Assessment </a:t>
            </a:r>
            <a:r>
              <a:rPr lang="en-US" sz="1800" b="0" i="0" u="none" strike="noStrike" kern="1200" dirty="0">
                <a:solidFill>
                  <a:schemeClr val="tx1"/>
                </a:solidFill>
                <a:effectLst/>
                <a:latin typeface="+mn-lt"/>
                <a:ea typeface="+mn-ea"/>
                <a:cs typeface="+mn-cs"/>
                <a:hlinkClick r:id="rId4" tooltip="https://crea.education.illinois.edu/"/>
              </a:rPr>
              <a:t>crea.education.illinois.edu/</a:t>
            </a:r>
            <a:r>
              <a:rPr lang="en-US" sz="1800" b="0" i="0" u="none" strike="noStrike" kern="1200" dirty="0">
                <a:solidFill>
                  <a:schemeClr val="tx1"/>
                </a:solidFill>
                <a:effectLst/>
                <a:latin typeface="+mn-lt"/>
                <a:ea typeface="+mn-ea"/>
                <a:cs typeface="+mn-cs"/>
              </a:rPr>
              <a:t>.</a:t>
            </a:r>
            <a:br>
              <a:rPr lang="en-US" sz="1800" dirty="0"/>
            </a:br>
            <a:r>
              <a:rPr lang="en-US" sz="1800" b="0" i="0" kern="1200" dirty="0">
                <a:solidFill>
                  <a:schemeClr val="tx1"/>
                </a:solidFill>
                <a:effectLst/>
                <a:latin typeface="+mn-lt"/>
                <a:ea typeface="+mn-ea"/>
                <a:cs typeface="+mn-cs"/>
              </a:rPr>
              <a:t>- Data Feminism </a:t>
            </a:r>
            <a:r>
              <a:rPr lang="en-US" sz="1800" b="0" i="0" u="none" strike="noStrike" kern="1200" dirty="0">
                <a:solidFill>
                  <a:schemeClr val="tx1"/>
                </a:solidFill>
                <a:effectLst/>
                <a:latin typeface="+mn-lt"/>
                <a:ea typeface="+mn-ea"/>
                <a:cs typeface="+mn-cs"/>
                <a:hlinkClick r:id="rId5" tooltip="https://mitpress.mit.edu/books/data-feminism"/>
              </a:rPr>
              <a:t>mitpress.mit.edu/books/data-feminism</a:t>
            </a:r>
            <a:r>
              <a:rPr lang="en-US" sz="1800" b="0" i="0" u="none" strike="noStrike" kern="1200" dirty="0">
                <a:solidFill>
                  <a:schemeClr val="tx1"/>
                </a:solidFill>
                <a:effectLst/>
                <a:latin typeface="+mn-lt"/>
                <a:ea typeface="+mn-ea"/>
                <a:cs typeface="+mn-cs"/>
              </a:rPr>
              <a:t>.</a:t>
            </a:r>
            <a:br>
              <a:rPr lang="en-US" sz="1800" dirty="0"/>
            </a:br>
            <a:r>
              <a:rPr lang="en-US" sz="1800" b="0" i="0" kern="1200" dirty="0">
                <a:solidFill>
                  <a:schemeClr val="tx1"/>
                </a:solidFill>
                <a:effectLst/>
                <a:latin typeface="+mn-lt"/>
                <a:ea typeface="+mn-ea"/>
                <a:cs typeface="+mn-cs"/>
              </a:rPr>
              <a:t>- American Evaluation Association Feminist Issues in Evaluation </a:t>
            </a:r>
            <a:r>
              <a:rPr lang="en-US" sz="1800" b="0" i="0" u="none" strike="noStrike" kern="1200" dirty="0">
                <a:solidFill>
                  <a:schemeClr val="tx1"/>
                </a:solidFill>
                <a:effectLst/>
                <a:latin typeface="+mn-lt"/>
                <a:ea typeface="+mn-ea"/>
                <a:cs typeface="+mn-cs"/>
                <a:hlinkClick r:id="rId6" tooltip="https://comm.eval.org/feministissuesinevaluation/home"/>
              </a:rPr>
              <a:t>comm.eval.org/</a:t>
            </a:r>
            <a:r>
              <a:rPr lang="en-US" sz="1800" b="0" i="0" u="none" strike="noStrike" kern="1200" dirty="0" err="1">
                <a:solidFill>
                  <a:schemeClr val="tx1"/>
                </a:solidFill>
                <a:effectLst/>
                <a:latin typeface="+mn-lt"/>
                <a:ea typeface="+mn-ea"/>
                <a:cs typeface="+mn-cs"/>
                <a:hlinkClick r:id="rId6" tooltip="https://comm.eval.org/feministissuesinevaluation/home"/>
              </a:rPr>
              <a:t>feministissuesinevaluation</a:t>
            </a:r>
            <a:r>
              <a:rPr lang="en-US" sz="1800" b="0" i="0" u="none" strike="noStrike" kern="1200" dirty="0">
                <a:solidFill>
                  <a:schemeClr val="tx1"/>
                </a:solidFill>
                <a:effectLst/>
                <a:latin typeface="+mn-lt"/>
                <a:ea typeface="+mn-ea"/>
                <a:cs typeface="+mn-cs"/>
                <a:hlinkClick r:id="rId6" tooltip="https://comm.eval.org/feministissuesinevaluation/home"/>
              </a:rPr>
              <a:t>/home</a:t>
            </a:r>
            <a:br>
              <a:rPr lang="en-US" sz="1800" dirty="0"/>
            </a:br>
            <a:r>
              <a:rPr lang="en-US" sz="1800" b="0" i="0" kern="1200" dirty="0">
                <a:solidFill>
                  <a:schemeClr val="tx1"/>
                </a:solidFill>
                <a:effectLst/>
                <a:latin typeface="+mn-lt"/>
                <a:ea typeface="+mn-ea"/>
                <a:cs typeface="+mn-cs"/>
              </a:rPr>
              <a:t>- Feminist Evaluation and Research: Theory and Practice. Edited by Sharon </a:t>
            </a:r>
            <a:r>
              <a:rPr lang="en-US" sz="1800" b="0" i="0" kern="1200" dirty="0" err="1">
                <a:solidFill>
                  <a:schemeClr val="tx1"/>
                </a:solidFill>
                <a:effectLst/>
                <a:latin typeface="+mn-lt"/>
                <a:ea typeface="+mn-ea"/>
                <a:cs typeface="+mn-cs"/>
              </a:rPr>
              <a:t>Brisolara</a:t>
            </a:r>
            <a:r>
              <a:rPr lang="en-US" sz="1800" b="0" i="0" kern="1200" dirty="0">
                <a:solidFill>
                  <a:schemeClr val="tx1"/>
                </a:solidFill>
                <a:effectLst/>
                <a:latin typeface="+mn-lt"/>
                <a:ea typeface="+mn-ea"/>
                <a:cs typeface="+mn-cs"/>
              </a:rPr>
              <a:t>, Denise </a:t>
            </a:r>
            <a:r>
              <a:rPr lang="en-US" sz="1800" b="0" i="0" kern="1200" dirty="0" err="1">
                <a:solidFill>
                  <a:schemeClr val="tx1"/>
                </a:solidFill>
                <a:effectLst/>
                <a:latin typeface="+mn-lt"/>
                <a:ea typeface="+mn-ea"/>
                <a:cs typeface="+mn-cs"/>
              </a:rPr>
              <a:t>Seigart</a:t>
            </a:r>
            <a:r>
              <a:rPr lang="en-US" sz="1800" b="0" i="0" kern="1200" dirty="0">
                <a:solidFill>
                  <a:schemeClr val="tx1"/>
                </a:solidFill>
                <a:effectLst/>
                <a:latin typeface="+mn-lt"/>
                <a:ea typeface="+mn-ea"/>
                <a:cs typeface="+mn-cs"/>
              </a:rPr>
              <a:t>, and </a:t>
            </a:r>
            <a:r>
              <a:rPr lang="en-US" sz="1800" b="0" i="0" kern="1200" dirty="0" err="1">
                <a:solidFill>
                  <a:schemeClr val="tx1"/>
                </a:solidFill>
                <a:effectLst/>
                <a:latin typeface="+mn-lt"/>
                <a:ea typeface="+mn-ea"/>
                <a:cs typeface="+mn-cs"/>
              </a:rPr>
              <a:t>Saumitra</a:t>
            </a:r>
            <a:r>
              <a:rPr lang="en-US" sz="1800" b="0" i="0" kern="1200" dirty="0">
                <a:solidFill>
                  <a:schemeClr val="tx1"/>
                </a:solidFill>
                <a:effectLst/>
                <a:latin typeface="+mn-lt"/>
                <a:ea typeface="+mn-ea"/>
                <a:cs typeface="+mn-cs"/>
              </a:rPr>
              <a:t> </a:t>
            </a:r>
            <a:r>
              <a:rPr lang="en-US" sz="1800" b="0" i="0" kern="1200" dirty="0" err="1">
                <a:solidFill>
                  <a:schemeClr val="tx1"/>
                </a:solidFill>
                <a:effectLst/>
                <a:latin typeface="+mn-lt"/>
                <a:ea typeface="+mn-ea"/>
                <a:cs typeface="+mn-cs"/>
              </a:rPr>
              <a:t>SenGupta</a:t>
            </a:r>
            <a:r>
              <a:rPr lang="en-US" sz="1800" b="0" i="0" kern="1200" dirty="0">
                <a:solidFill>
                  <a:schemeClr val="tx1"/>
                </a:solidFill>
                <a:effectLst/>
                <a:latin typeface="+mn-lt"/>
                <a:ea typeface="+mn-ea"/>
                <a:cs typeface="+mn-cs"/>
              </a:rPr>
              <a:t>. New York: The Guilford Press, 2014.</a:t>
            </a:r>
            <a:br>
              <a:rPr lang="en-US" sz="1800" dirty="0"/>
            </a:br>
            <a:r>
              <a:rPr lang="en-US" sz="1800" b="0" i="0" kern="1200" dirty="0">
                <a:solidFill>
                  <a:schemeClr val="tx1"/>
                </a:solidFill>
                <a:effectLst/>
                <a:latin typeface="+mn-lt"/>
                <a:ea typeface="+mn-ea"/>
                <a:cs typeface="+mn-cs"/>
              </a:rPr>
              <a:t>- Feminist Evaluation: Explorations and Experiences. Edited by Sharon </a:t>
            </a:r>
            <a:r>
              <a:rPr lang="en-US" sz="1800" b="0" i="0" kern="1200" dirty="0" err="1">
                <a:solidFill>
                  <a:schemeClr val="tx1"/>
                </a:solidFill>
                <a:effectLst/>
                <a:latin typeface="+mn-lt"/>
                <a:ea typeface="+mn-ea"/>
                <a:cs typeface="+mn-cs"/>
              </a:rPr>
              <a:t>Brisolara</a:t>
            </a:r>
            <a:r>
              <a:rPr lang="en-US" sz="1800" b="0" i="0" kern="1200" dirty="0">
                <a:solidFill>
                  <a:schemeClr val="tx1"/>
                </a:solidFill>
                <a:effectLst/>
                <a:latin typeface="+mn-lt"/>
                <a:ea typeface="+mn-ea"/>
                <a:cs typeface="+mn-cs"/>
              </a:rPr>
              <a:t> and Denise </a:t>
            </a:r>
            <a:r>
              <a:rPr lang="en-US" sz="1800" b="0" i="0" kern="1200" dirty="0" err="1">
                <a:solidFill>
                  <a:schemeClr val="tx1"/>
                </a:solidFill>
                <a:effectLst/>
                <a:latin typeface="+mn-lt"/>
                <a:ea typeface="+mn-ea"/>
                <a:cs typeface="+mn-cs"/>
              </a:rPr>
              <a:t>Seigart</a:t>
            </a:r>
            <a:r>
              <a:rPr lang="en-US" sz="1800" b="0" i="0" kern="1200" dirty="0">
                <a:solidFill>
                  <a:schemeClr val="tx1"/>
                </a:solidFill>
                <a:effectLst/>
                <a:latin typeface="+mn-lt"/>
                <a:ea typeface="+mn-ea"/>
                <a:cs typeface="+mn-cs"/>
              </a:rPr>
              <a:t>. New Directions for Evaluation, no. 96, 2002.</a:t>
            </a:r>
            <a:br>
              <a:rPr lang="en-US" sz="1800" dirty="0"/>
            </a:br>
            <a:r>
              <a:rPr lang="en-US" sz="1800" b="0" i="0" kern="1200" dirty="0">
                <a:solidFill>
                  <a:schemeClr val="tx1"/>
                </a:solidFill>
                <a:effectLst/>
                <a:latin typeface="+mn-lt"/>
                <a:ea typeface="+mn-ea"/>
                <a:cs typeface="+mn-cs"/>
              </a:rPr>
              <a:t>- </a:t>
            </a:r>
            <a:r>
              <a:rPr lang="en-US" sz="1800" b="0" i="0" kern="1200" dirty="0" err="1">
                <a:solidFill>
                  <a:schemeClr val="tx1"/>
                </a:solidFill>
                <a:effectLst/>
                <a:latin typeface="+mn-lt"/>
                <a:ea typeface="+mn-ea"/>
                <a:cs typeface="+mn-cs"/>
              </a:rPr>
              <a:t>Seigart</a:t>
            </a:r>
            <a:r>
              <a:rPr lang="en-US" sz="1800" b="0" i="0" kern="1200" dirty="0">
                <a:solidFill>
                  <a:schemeClr val="tx1"/>
                </a:solidFill>
                <a:effectLst/>
                <a:latin typeface="+mn-lt"/>
                <a:ea typeface="+mn-ea"/>
                <a:cs typeface="+mn-cs"/>
              </a:rPr>
              <a:t>, Denise. “Feminist Evaluation.” By Denise </a:t>
            </a:r>
            <a:r>
              <a:rPr lang="en-US" sz="1800" b="0" i="0" kern="1200" dirty="0" err="1">
                <a:solidFill>
                  <a:schemeClr val="tx1"/>
                </a:solidFill>
                <a:effectLst/>
                <a:latin typeface="+mn-lt"/>
                <a:ea typeface="+mn-ea"/>
                <a:cs typeface="+mn-cs"/>
              </a:rPr>
              <a:t>Seigart</a:t>
            </a:r>
            <a:r>
              <a:rPr lang="en-US" sz="1800" b="0" i="0" kern="1200" dirty="0">
                <a:solidFill>
                  <a:schemeClr val="tx1"/>
                </a:solidFill>
                <a:effectLst/>
                <a:latin typeface="+mn-lt"/>
                <a:ea typeface="+mn-ea"/>
                <a:cs typeface="+mn-cs"/>
              </a:rPr>
              <a:t>. Encyclopedia of Evaluation, ed. Sandra Mathison. Thousand Oaks, CA: Sage Publications, 2005.</a:t>
            </a:r>
            <a:br>
              <a:rPr lang="en-US" sz="1800" dirty="0"/>
            </a:br>
            <a:r>
              <a:rPr lang="en-US" sz="1800" b="0" i="0" kern="1200" dirty="0">
                <a:solidFill>
                  <a:schemeClr val="tx1"/>
                </a:solidFill>
                <a:effectLst/>
                <a:latin typeface="+mn-lt"/>
                <a:ea typeface="+mn-ea"/>
                <a:cs typeface="+mn-cs"/>
              </a:rPr>
              <a:t>- “Feminist Evaluation and Gender Approaches: There’s a Difference?” By Donna R. </a:t>
            </a:r>
            <a:r>
              <a:rPr lang="en-US" sz="1800" b="0" i="0" kern="1200" dirty="0" err="1">
                <a:solidFill>
                  <a:schemeClr val="tx1"/>
                </a:solidFill>
                <a:effectLst/>
                <a:latin typeface="+mn-lt"/>
                <a:ea typeface="+mn-ea"/>
                <a:cs typeface="+mn-cs"/>
              </a:rPr>
              <a:t>Podems</a:t>
            </a:r>
            <a:r>
              <a:rPr lang="en-US" sz="1800" b="0" i="0" kern="1200" dirty="0">
                <a:solidFill>
                  <a:schemeClr val="tx1"/>
                </a:solidFill>
                <a:effectLst/>
                <a:latin typeface="+mn-lt"/>
                <a:ea typeface="+mn-ea"/>
                <a:cs typeface="+mn-cs"/>
              </a:rPr>
              <a:t>. Journal of </a:t>
            </a:r>
            <a:r>
              <a:rPr lang="en-US" sz="1800" b="0" i="0" kern="1200" dirty="0" err="1">
                <a:solidFill>
                  <a:schemeClr val="tx1"/>
                </a:solidFill>
                <a:effectLst/>
                <a:latin typeface="+mn-lt"/>
                <a:ea typeface="+mn-ea"/>
                <a:cs typeface="+mn-cs"/>
              </a:rPr>
              <a:t>MultiDisciplinary</a:t>
            </a:r>
            <a:r>
              <a:rPr lang="en-US" sz="1800" b="0" i="0" kern="1200" dirty="0">
                <a:solidFill>
                  <a:schemeClr val="tx1"/>
                </a:solidFill>
                <a:effectLst/>
                <a:latin typeface="+mn-lt"/>
                <a:ea typeface="+mn-ea"/>
                <a:cs typeface="+mn-cs"/>
              </a:rPr>
              <a:t> Evaluation, 6:14, 2010.</a:t>
            </a:r>
            <a:br>
              <a:rPr lang="en-US" sz="1800" dirty="0"/>
            </a:br>
            <a:r>
              <a:rPr lang="en-US" sz="1800" b="0" i="0" kern="1200" dirty="0">
                <a:solidFill>
                  <a:schemeClr val="tx1"/>
                </a:solidFill>
                <a:effectLst/>
                <a:latin typeface="+mn-lt"/>
                <a:ea typeface="+mn-ea"/>
                <a:cs typeface="+mn-cs"/>
              </a:rPr>
              <a:t>- “Capturing changes in women's lives: the experiences of Oxfam Canada in applying feminist evaluation principles to monitoring and evaluation practice.” By Carol Miller and Laura Haylock. Gender &amp; Development, 22:2, 2014</a:t>
            </a:r>
            <a:endParaRPr lang="en-US" sz="1800" dirty="0"/>
          </a:p>
        </p:txBody>
      </p:sp>
      <p:sp>
        <p:nvSpPr>
          <p:cNvPr id="4" name="Slide Number Placeholder 3"/>
          <p:cNvSpPr>
            <a:spLocks noGrp="1"/>
          </p:cNvSpPr>
          <p:nvPr>
            <p:ph type="sldNum" sz="quarter" idx="5"/>
          </p:nvPr>
        </p:nvSpPr>
        <p:spPr/>
        <p:txBody>
          <a:bodyPr/>
          <a:lstStyle/>
          <a:p>
            <a:fld id="{2BB04936-3B8D-094F-8B5E-5B19086EAA70}" type="slidenum">
              <a:rPr lang="en-US" smtClean="0"/>
              <a:t>28</a:t>
            </a:fld>
            <a:endParaRPr lang="en-US"/>
          </a:p>
        </p:txBody>
      </p:sp>
    </p:spTree>
    <p:extLst>
      <p:ext uri="{BB962C8B-B14F-4D97-AF65-F5344CB8AC3E}">
        <p14:creationId xmlns:p14="http://schemas.microsoft.com/office/powerpoint/2010/main" val="4091987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altLang="en-US" sz="1800" dirty="0"/>
              <a:t>This is meant as a transition point into the next section on Terminology and Language.</a:t>
            </a:r>
          </a:p>
          <a:p>
            <a:pPr marL="457200" marR="0" lvl="1" indent="0" algn="l" defTabSz="914400" rtl="0" eaLnBrk="1" fontAlgn="base" latinLnBrk="0" hangingPunct="1">
              <a:lnSpc>
                <a:spcPct val="100000"/>
              </a:lnSpc>
              <a:spcBef>
                <a:spcPct val="30000"/>
              </a:spcBef>
              <a:spcAft>
                <a:spcPct val="0"/>
              </a:spcAft>
              <a:buClrTx/>
              <a:buSzTx/>
              <a:buFontTx/>
              <a:buNone/>
              <a:tabLst/>
              <a:defRPr/>
            </a:pPr>
            <a:endParaRPr lang="en-US" altLang="en-US" sz="1800" dirty="0"/>
          </a:p>
          <a:p>
            <a:pPr marL="457200" marR="0" lvl="1" indent="0" algn="l" defTabSz="914400" rtl="0" eaLnBrk="1" fontAlgn="base" latinLnBrk="0" hangingPunct="1">
              <a:lnSpc>
                <a:spcPct val="100000"/>
              </a:lnSpc>
              <a:spcBef>
                <a:spcPct val="30000"/>
              </a:spcBef>
              <a:spcAft>
                <a:spcPct val="0"/>
              </a:spcAft>
              <a:buClrTx/>
              <a:buSzTx/>
              <a:buFontTx/>
              <a:buNone/>
              <a:tabLst/>
              <a:defRPr/>
            </a:pPr>
            <a:r>
              <a:rPr lang="en-US" altLang="en-US" sz="1800" dirty="0"/>
              <a:t>Word cloud drawn from contents of the United Nations </a:t>
            </a:r>
            <a:r>
              <a:rPr lang="en-US" altLang="en-US" sz="1800" i="1" dirty="0"/>
              <a:t>Basic Principles and Guidelines on the Right to a Remedy and Reparation for Victims of Gross Violations of International Human Rights Law and Serious Violations of International Humanitarian Law</a:t>
            </a:r>
            <a:r>
              <a:rPr lang="en-US" altLang="en-US" sz="1800" dirty="0"/>
              <a:t> (General Assembly resolution 60/147 of 16 December 2005).</a:t>
            </a:r>
          </a:p>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29</a:t>
            </a:fld>
            <a:endParaRPr lang="en-US"/>
          </a:p>
        </p:txBody>
      </p:sp>
    </p:spTree>
    <p:extLst>
      <p:ext uri="{BB962C8B-B14F-4D97-AF65-F5344CB8AC3E}">
        <p14:creationId xmlns:p14="http://schemas.microsoft.com/office/powerpoint/2010/main" val="2371024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Pull the standard, common definitions from the key GBV minimum standard resources, and use these to start your conversation around agreeing on how to say and talk about these in the languages you will be using for data collection. </a:t>
            </a:r>
          </a:p>
        </p:txBody>
      </p:sp>
      <p:sp>
        <p:nvSpPr>
          <p:cNvPr id="4" name="Slide Number Placeholder 3"/>
          <p:cNvSpPr>
            <a:spLocks noGrp="1"/>
          </p:cNvSpPr>
          <p:nvPr>
            <p:ph type="sldNum" sz="quarter" idx="5"/>
          </p:nvPr>
        </p:nvSpPr>
        <p:spPr/>
        <p:txBody>
          <a:bodyPr/>
          <a:lstStyle/>
          <a:p>
            <a:fld id="{2BB04936-3B8D-094F-8B5E-5B19086EAA70}" type="slidenum">
              <a:rPr lang="en-US" smtClean="0"/>
              <a:t>32</a:t>
            </a:fld>
            <a:endParaRPr lang="en-US"/>
          </a:p>
        </p:txBody>
      </p:sp>
    </p:spTree>
    <p:extLst>
      <p:ext uri="{BB962C8B-B14F-4D97-AF65-F5344CB8AC3E}">
        <p14:creationId xmlns:p14="http://schemas.microsoft.com/office/powerpoint/2010/main" val="2514697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34</a:t>
            </a:fld>
            <a:endParaRPr lang="en-US"/>
          </a:p>
        </p:txBody>
      </p:sp>
    </p:spTree>
    <p:extLst>
      <p:ext uri="{BB962C8B-B14F-4D97-AF65-F5344CB8AC3E}">
        <p14:creationId xmlns:p14="http://schemas.microsoft.com/office/powerpoint/2010/main" val="332752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Questions for after practice/role playing:</a:t>
            </a:r>
          </a:p>
          <a:p>
            <a:pPr marL="171450" indent="-171450">
              <a:buFontTx/>
              <a:buChar char="-"/>
            </a:pPr>
            <a:r>
              <a:rPr lang="en-US" sz="1800" dirty="0"/>
              <a:t>What worked well about this tool?</a:t>
            </a:r>
          </a:p>
          <a:p>
            <a:pPr marL="171450" indent="-171450">
              <a:buFontTx/>
              <a:buChar char="-"/>
            </a:pPr>
            <a:r>
              <a:rPr lang="en-US" sz="1800" dirty="0"/>
              <a:t>What didn’t work as well or was challenging in the FGD?</a:t>
            </a:r>
          </a:p>
          <a:p>
            <a:pPr marL="171450" indent="-171450">
              <a:buFontTx/>
              <a:buChar char="-"/>
            </a:pPr>
            <a:r>
              <a:rPr lang="en-US" sz="1800" dirty="0"/>
              <a:t>What language, if any, are you still unclear on or needs more explanation and/or interpretation? How is SH/SEA and GBV being understood and talked about? Will it be clear for our groups?</a:t>
            </a:r>
          </a:p>
          <a:p>
            <a:pPr marL="171450" indent="-171450">
              <a:buFontTx/>
              <a:buChar char="-"/>
            </a:pPr>
            <a:r>
              <a:rPr lang="en-US" sz="1800" dirty="0"/>
              <a:t>Do we need to adjust any of the language in the tools to fit our context? If yes, discuss and ensure that the tools are relevant and will be understood by the groups of women and girls you will be engaging.</a:t>
            </a:r>
          </a:p>
        </p:txBody>
      </p:sp>
      <p:sp>
        <p:nvSpPr>
          <p:cNvPr id="4" name="Slide Number Placeholder 3"/>
          <p:cNvSpPr>
            <a:spLocks noGrp="1"/>
          </p:cNvSpPr>
          <p:nvPr>
            <p:ph type="sldNum" sz="quarter" idx="5"/>
          </p:nvPr>
        </p:nvSpPr>
        <p:spPr/>
        <p:txBody>
          <a:bodyPr/>
          <a:lstStyle/>
          <a:p>
            <a:fld id="{2BB04936-3B8D-094F-8B5E-5B19086EAA70}" type="slidenum">
              <a:rPr lang="en-US" smtClean="0"/>
              <a:t>35</a:t>
            </a:fld>
            <a:endParaRPr lang="en-US"/>
          </a:p>
        </p:txBody>
      </p:sp>
    </p:spTree>
    <p:extLst>
      <p:ext uri="{BB962C8B-B14F-4D97-AF65-F5344CB8AC3E}">
        <p14:creationId xmlns:p14="http://schemas.microsoft.com/office/powerpoint/2010/main" val="291852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Questions for after practice/role playing:</a:t>
            </a:r>
          </a:p>
          <a:p>
            <a:pPr marL="171450" indent="-171450">
              <a:buFontTx/>
              <a:buChar char="-"/>
            </a:pPr>
            <a:r>
              <a:rPr lang="en-US" sz="1800" dirty="0"/>
              <a:t>What worked well about the tool?</a:t>
            </a:r>
          </a:p>
          <a:p>
            <a:pPr marL="171450" indent="-171450">
              <a:buFontTx/>
              <a:buChar char="-"/>
            </a:pPr>
            <a:r>
              <a:rPr lang="en-US" sz="1800" dirty="0"/>
              <a:t>What didn’t work as well or was challenging in the survey?</a:t>
            </a:r>
          </a:p>
          <a:p>
            <a:pPr marL="171450" indent="-171450">
              <a:buFontTx/>
              <a:buChar char="-"/>
            </a:pPr>
            <a:r>
              <a:rPr lang="en-US" sz="1800" dirty="0"/>
              <a:t>What language, if any, are you still unclear on or needs more explanation and/or interpretation?</a:t>
            </a:r>
          </a:p>
        </p:txBody>
      </p:sp>
      <p:sp>
        <p:nvSpPr>
          <p:cNvPr id="4" name="Slide Number Placeholder 3"/>
          <p:cNvSpPr>
            <a:spLocks noGrp="1"/>
          </p:cNvSpPr>
          <p:nvPr>
            <p:ph type="sldNum" sz="quarter" idx="5"/>
          </p:nvPr>
        </p:nvSpPr>
        <p:spPr/>
        <p:txBody>
          <a:bodyPr/>
          <a:lstStyle/>
          <a:p>
            <a:fld id="{2BB04936-3B8D-094F-8B5E-5B19086EAA70}" type="slidenum">
              <a:rPr lang="en-US" smtClean="0"/>
              <a:t>36</a:t>
            </a:fld>
            <a:endParaRPr lang="en-US"/>
          </a:p>
        </p:txBody>
      </p:sp>
    </p:spTree>
    <p:extLst>
      <p:ext uri="{BB962C8B-B14F-4D97-AF65-F5344CB8AC3E}">
        <p14:creationId xmlns:p14="http://schemas.microsoft.com/office/powerpoint/2010/main" val="3893822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Questions for after practice/role playing:</a:t>
            </a:r>
          </a:p>
          <a:p>
            <a:pPr marL="171450" indent="-171450">
              <a:buFontTx/>
              <a:buChar char="-"/>
            </a:pPr>
            <a:r>
              <a:rPr lang="en-US" sz="1800" dirty="0"/>
              <a:t>What worked well about this tool?</a:t>
            </a:r>
          </a:p>
          <a:p>
            <a:pPr marL="171450" indent="-171450">
              <a:buFontTx/>
              <a:buChar char="-"/>
            </a:pPr>
            <a:r>
              <a:rPr lang="en-US" sz="1800" dirty="0"/>
              <a:t>What didn’t work as well or was challenging in the KII?</a:t>
            </a:r>
          </a:p>
          <a:p>
            <a:pPr marL="171450" indent="-171450">
              <a:buFontTx/>
              <a:buChar char="-"/>
            </a:pPr>
            <a:r>
              <a:rPr lang="en-US" sz="1800" dirty="0"/>
              <a:t>What language, if any, are you still unclear on or needs more explanation and/or interpretation?</a:t>
            </a:r>
          </a:p>
          <a:p>
            <a:pPr marL="171450" indent="-171450">
              <a:buFontTx/>
              <a:buChar char="-"/>
            </a:pPr>
            <a:r>
              <a:rPr lang="en-US" sz="1800" dirty="0"/>
              <a:t>Are there any adjustments we want to make for the tool before we use it?</a:t>
            </a:r>
          </a:p>
        </p:txBody>
      </p:sp>
      <p:sp>
        <p:nvSpPr>
          <p:cNvPr id="4" name="Slide Number Placeholder 3"/>
          <p:cNvSpPr>
            <a:spLocks noGrp="1"/>
          </p:cNvSpPr>
          <p:nvPr>
            <p:ph type="sldNum" sz="quarter" idx="5"/>
          </p:nvPr>
        </p:nvSpPr>
        <p:spPr/>
        <p:txBody>
          <a:bodyPr/>
          <a:lstStyle/>
          <a:p>
            <a:fld id="{2BB04936-3B8D-094F-8B5E-5B19086EAA70}" type="slidenum">
              <a:rPr lang="en-US" smtClean="0"/>
              <a:t>38</a:t>
            </a:fld>
            <a:endParaRPr lang="en-US"/>
          </a:p>
        </p:txBody>
      </p:sp>
    </p:spTree>
    <p:extLst>
      <p:ext uri="{BB962C8B-B14F-4D97-AF65-F5344CB8AC3E}">
        <p14:creationId xmlns:p14="http://schemas.microsoft.com/office/powerpoint/2010/main" val="1197026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t>
            </a:r>
            <a:r>
              <a:rPr lang="en-US" i="1" dirty="0"/>
              <a:t>Guidance for Note-Takers</a:t>
            </a:r>
            <a:r>
              <a:rPr lang="en-US" i="0" dirty="0"/>
              <a:t> documents to assist you in this conversation.</a:t>
            </a:r>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39</a:t>
            </a:fld>
            <a:endParaRPr lang="en-US"/>
          </a:p>
        </p:txBody>
      </p:sp>
    </p:spTree>
    <p:extLst>
      <p:ext uri="{BB962C8B-B14F-4D97-AF65-F5344CB8AC3E}">
        <p14:creationId xmlns:p14="http://schemas.microsoft.com/office/powerpoint/2010/main" val="2053384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Handout your data collection schedule</a:t>
            </a:r>
          </a:p>
        </p:txBody>
      </p:sp>
      <p:sp>
        <p:nvSpPr>
          <p:cNvPr id="4" name="Slide Number Placeholder 3"/>
          <p:cNvSpPr>
            <a:spLocks noGrp="1"/>
          </p:cNvSpPr>
          <p:nvPr>
            <p:ph type="sldNum" sz="quarter" idx="5"/>
          </p:nvPr>
        </p:nvSpPr>
        <p:spPr/>
        <p:txBody>
          <a:bodyPr/>
          <a:lstStyle/>
          <a:p>
            <a:fld id="{2BB04936-3B8D-094F-8B5E-5B19086EAA70}" type="slidenum">
              <a:rPr lang="en-US" smtClean="0"/>
              <a:t>41</a:t>
            </a:fld>
            <a:endParaRPr lang="en-US"/>
          </a:p>
        </p:txBody>
      </p:sp>
    </p:spTree>
    <p:extLst>
      <p:ext uri="{BB962C8B-B14F-4D97-AF65-F5344CB8AC3E}">
        <p14:creationId xmlns:p14="http://schemas.microsoft.com/office/powerpoint/2010/main" val="1331692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42</a:t>
            </a:fld>
            <a:endParaRPr lang="en-US"/>
          </a:p>
        </p:txBody>
      </p:sp>
    </p:spTree>
    <p:extLst>
      <p:ext uri="{BB962C8B-B14F-4D97-AF65-F5344CB8AC3E}">
        <p14:creationId xmlns:p14="http://schemas.microsoft.com/office/powerpoint/2010/main" val="1006947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See </a:t>
            </a:r>
            <a:r>
              <a:rPr lang="en-US" sz="1800" i="1" dirty="0"/>
              <a:t>Section 1. Planning and Preparation </a:t>
            </a:r>
            <a:r>
              <a:rPr lang="en-US" sz="1800" i="0" dirty="0"/>
              <a:t>and </a:t>
            </a:r>
            <a:r>
              <a:rPr lang="en-US" sz="1800" i="1" dirty="0"/>
              <a:t>Sub-folder 1.3: Rapid Security Assessment </a:t>
            </a:r>
            <a:r>
              <a:rPr lang="en-US" sz="1800" i="0" dirty="0"/>
              <a:t>for more information and detail.</a:t>
            </a:r>
            <a:endParaRPr lang="en-US" sz="1800" dirty="0"/>
          </a:p>
        </p:txBody>
      </p:sp>
      <p:sp>
        <p:nvSpPr>
          <p:cNvPr id="4" name="Slide Number Placeholder 3"/>
          <p:cNvSpPr>
            <a:spLocks noGrp="1"/>
          </p:cNvSpPr>
          <p:nvPr>
            <p:ph type="sldNum" sz="quarter" idx="5"/>
          </p:nvPr>
        </p:nvSpPr>
        <p:spPr/>
        <p:txBody>
          <a:bodyPr/>
          <a:lstStyle/>
          <a:p>
            <a:fld id="{2BB04936-3B8D-094F-8B5E-5B19086EAA70}" type="slidenum">
              <a:rPr lang="en-US" smtClean="0"/>
              <a:t>43</a:t>
            </a:fld>
            <a:endParaRPr lang="en-US"/>
          </a:p>
        </p:txBody>
      </p:sp>
    </p:spTree>
    <p:extLst>
      <p:ext uri="{BB962C8B-B14F-4D97-AF65-F5344CB8AC3E}">
        <p14:creationId xmlns:p14="http://schemas.microsoft.com/office/powerpoint/2010/main" val="36873004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Discuss your security protocol and develop further with team, ensuring everyone understanding the protocol and the security measures written with in and how they will look in practice/in reality. It is recommended that you rehearse/practice the protocols as much as possible, so the group remembers them. </a:t>
            </a:r>
          </a:p>
        </p:txBody>
      </p:sp>
      <p:sp>
        <p:nvSpPr>
          <p:cNvPr id="4" name="Slide Number Placeholder 3"/>
          <p:cNvSpPr>
            <a:spLocks noGrp="1"/>
          </p:cNvSpPr>
          <p:nvPr>
            <p:ph type="sldNum" sz="quarter" idx="5"/>
          </p:nvPr>
        </p:nvSpPr>
        <p:spPr/>
        <p:txBody>
          <a:bodyPr/>
          <a:lstStyle/>
          <a:p>
            <a:fld id="{2BB04936-3B8D-094F-8B5E-5B19086EAA70}" type="slidenum">
              <a:rPr lang="en-US" smtClean="0"/>
              <a:t>44</a:t>
            </a:fld>
            <a:endParaRPr lang="en-US"/>
          </a:p>
        </p:txBody>
      </p:sp>
    </p:spTree>
    <p:extLst>
      <p:ext uri="{BB962C8B-B14F-4D97-AF65-F5344CB8AC3E}">
        <p14:creationId xmlns:p14="http://schemas.microsoft.com/office/powerpoint/2010/main" val="3820358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Review these roles with the team, and make sure they collectively understand what each role does and who in their team is fulfilling which role.</a:t>
            </a:r>
          </a:p>
        </p:txBody>
      </p:sp>
      <p:sp>
        <p:nvSpPr>
          <p:cNvPr id="4" name="Slide Number Placeholder 3"/>
          <p:cNvSpPr>
            <a:spLocks noGrp="1"/>
          </p:cNvSpPr>
          <p:nvPr>
            <p:ph type="sldNum" sz="quarter" idx="5"/>
          </p:nvPr>
        </p:nvSpPr>
        <p:spPr/>
        <p:txBody>
          <a:bodyPr/>
          <a:lstStyle/>
          <a:p>
            <a:fld id="{2BB04936-3B8D-094F-8B5E-5B19086EAA70}" type="slidenum">
              <a:rPr lang="en-US" smtClean="0"/>
              <a:t>46</a:t>
            </a:fld>
            <a:endParaRPr lang="en-US"/>
          </a:p>
        </p:txBody>
      </p:sp>
    </p:spTree>
    <p:extLst>
      <p:ext uri="{BB962C8B-B14F-4D97-AF65-F5344CB8AC3E}">
        <p14:creationId xmlns:p14="http://schemas.microsoft.com/office/powerpoint/2010/main" val="1186339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Important areas for discussion:</a:t>
            </a:r>
          </a:p>
          <a:p>
            <a:pPr marL="171450" indent="-171450">
              <a:buFontTx/>
              <a:buChar char="-"/>
            </a:pPr>
            <a:r>
              <a:rPr lang="en-US" sz="1800" dirty="0"/>
              <a:t>Who is doing what and when?</a:t>
            </a:r>
          </a:p>
          <a:p>
            <a:pPr marL="171450" indent="-171450">
              <a:buFontTx/>
              <a:buChar char="-"/>
            </a:pPr>
            <a:r>
              <a:rPr lang="en-US" sz="1800" dirty="0"/>
              <a:t>The need to stay together and with assigned team members at all times</a:t>
            </a:r>
          </a:p>
          <a:p>
            <a:pPr marL="171450" indent="-171450">
              <a:buFontTx/>
              <a:buChar char="-"/>
            </a:pPr>
            <a:r>
              <a:rPr lang="en-US" sz="1800" dirty="0"/>
              <a:t>Reporting any issues or concerns as they relate to the data collection and/or security immediately – how and to whom</a:t>
            </a:r>
          </a:p>
          <a:p>
            <a:pPr marL="171450" indent="-171450">
              <a:buFontTx/>
              <a:buChar char="-"/>
            </a:pPr>
            <a:r>
              <a:rPr lang="en-US" sz="1800" dirty="0"/>
              <a:t>Equipment and supplies (including first aid kits and water in every car, sat phones where required, etc.)</a:t>
            </a:r>
          </a:p>
          <a:p>
            <a:pPr marL="171450" indent="-171450">
              <a:buFontTx/>
              <a:buChar char="-"/>
            </a:pPr>
            <a:r>
              <a:rPr lang="en-US" sz="1800" dirty="0"/>
              <a:t>Daily check-in and debriefs each day when data is being collected</a:t>
            </a:r>
          </a:p>
          <a:p>
            <a:pPr marL="171450" indent="-171450">
              <a:buFontTx/>
              <a:buChar char="-"/>
            </a:pPr>
            <a:r>
              <a:rPr lang="en-US" sz="1800" dirty="0"/>
              <a:t>Daily schedules, timing of lunch breaks</a:t>
            </a:r>
          </a:p>
          <a:p>
            <a:pPr marL="171450" indent="-171450">
              <a:buFontTx/>
              <a:buChar char="-"/>
            </a:pPr>
            <a:r>
              <a:rPr lang="en-US" sz="1800" dirty="0"/>
              <a:t>Notes and deadlines for completion</a:t>
            </a:r>
          </a:p>
          <a:p>
            <a:pPr marL="171450" indent="-171450">
              <a:buFontTx/>
              <a:buChar char="-"/>
            </a:pPr>
            <a:r>
              <a:rPr lang="en-US" sz="1800" dirty="0"/>
              <a:t>Ensure everyone has all the information they need (phone numbers, etc.)</a:t>
            </a:r>
          </a:p>
          <a:p>
            <a:pPr marL="171450" indent="-171450">
              <a:buFontTx/>
              <a:buChar char="-"/>
            </a:pPr>
            <a:r>
              <a:rPr lang="en-US" sz="1800" dirty="0"/>
              <a:t>Acknowledge that this work can be difficult and that they may hear very difficult information from participants; ensure the team knows where to go and who to go to if they want to talk anything through in confidence about what they are experiencing and hearing.</a:t>
            </a:r>
          </a:p>
        </p:txBody>
      </p:sp>
      <p:sp>
        <p:nvSpPr>
          <p:cNvPr id="4" name="Slide Number Placeholder 3"/>
          <p:cNvSpPr>
            <a:spLocks noGrp="1"/>
          </p:cNvSpPr>
          <p:nvPr>
            <p:ph type="sldNum" sz="quarter" idx="5"/>
          </p:nvPr>
        </p:nvSpPr>
        <p:spPr/>
        <p:txBody>
          <a:bodyPr/>
          <a:lstStyle/>
          <a:p>
            <a:fld id="{2BB04936-3B8D-094F-8B5E-5B19086EAA70}" type="slidenum">
              <a:rPr lang="en-US" smtClean="0"/>
              <a:t>49</a:t>
            </a:fld>
            <a:endParaRPr lang="en-US"/>
          </a:p>
        </p:txBody>
      </p:sp>
    </p:spTree>
    <p:extLst>
      <p:ext uri="{BB962C8B-B14F-4D97-AF65-F5344CB8AC3E}">
        <p14:creationId xmlns:p14="http://schemas.microsoft.com/office/powerpoint/2010/main" val="377228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54</a:t>
            </a:fld>
            <a:endParaRPr lang="en-US"/>
          </a:p>
        </p:txBody>
      </p:sp>
    </p:spTree>
    <p:extLst>
      <p:ext uri="{BB962C8B-B14F-4D97-AF65-F5344CB8AC3E}">
        <p14:creationId xmlns:p14="http://schemas.microsoft.com/office/powerpoint/2010/main" val="25369659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B04936-3B8D-094F-8B5E-5B19086EAA70}" type="slidenum">
              <a:rPr lang="en-US" smtClean="0"/>
              <a:t>55</a:t>
            </a:fld>
            <a:endParaRPr lang="en-US"/>
          </a:p>
        </p:txBody>
      </p:sp>
    </p:spTree>
    <p:extLst>
      <p:ext uri="{BB962C8B-B14F-4D97-AF65-F5344CB8AC3E}">
        <p14:creationId xmlns:p14="http://schemas.microsoft.com/office/powerpoint/2010/main" val="1598206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51691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GB"/>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413377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GB"/>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729460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6075673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BF5C5D5-4B3F-5C44-A76F-D42902C7AB13}" type="datetimeFigureOut">
              <a:rPr lang="en-US" smtClean="0"/>
              <a:t>3/22/2022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4494938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BF5C5D5-4B3F-5C44-A76F-D42902C7AB13}" type="datetimeFigureOut">
              <a:rPr lang="en-US" smtClean="0"/>
              <a:t>3/22/2022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24129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F5C5D5-4B3F-5C44-A76F-D42902C7AB13}" type="datetimeFigureOut">
              <a:rPr lang="en-US" smtClean="0"/>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49875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GB"/>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7830969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GB"/>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GB"/>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63475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GB"/>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GB"/>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97758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GB"/>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GB"/>
              <a:t>Click to edit Master text styles</a:t>
            </a:r>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4265663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GB"/>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GB"/>
              <a:t>Click to edit Master text styles</a:t>
            </a:r>
          </a:p>
        </p:txBody>
      </p:sp>
      <p:sp>
        <p:nvSpPr>
          <p:cNvPr id="2" name="Date Placeholder 1"/>
          <p:cNvSpPr>
            <a:spLocks noGrp="1"/>
          </p:cNvSpPr>
          <p:nvPr>
            <p:ph type="dt" sz="half" idx="10"/>
          </p:nvPr>
        </p:nvSpPr>
        <p:spPr/>
        <p:txBody>
          <a:bodyPr/>
          <a:lstStyle/>
          <a:p>
            <a:fld id="{2BF5C5D5-4B3F-5C44-A76F-D42902C7AB13}" type="datetimeFigureOut">
              <a:rPr lang="en-US" smtClean="0"/>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363215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237490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879379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685525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4084149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101030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842947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solidFill>
                  <a:prstClr val="white"/>
                </a:solidFill>
              </a:rPr>
              <a:pPr/>
              <a:t>3/22/2022</a:t>
            </a:fld>
            <a:endParaRPr lang="en-US" dirty="0">
              <a:solidFill>
                <a:prstClr val="white"/>
              </a:solidFill>
            </a:endParaRPr>
          </a:p>
        </p:txBody>
      </p:sp>
      <p:sp>
        <p:nvSpPr>
          <p:cNvPr id="8" name="Footer Placeholder 7"/>
          <p:cNvSpPr>
            <a:spLocks noGrp="1"/>
          </p:cNvSpPr>
          <p:nvPr>
            <p:ph type="ftr" sz="quarter" idx="11"/>
          </p:nvPr>
        </p:nvSpPr>
        <p:spPr/>
        <p:txBody>
          <a:bodyPr/>
          <a:lstStyle/>
          <a:p>
            <a:endParaRPr lang="en-US" dirty="0">
              <a:solidFill>
                <a:prstClr val="white"/>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288872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solidFill>
                  <a:prstClr val="white"/>
                </a:solidFill>
              </a:rPr>
              <a:pPr/>
              <a:t>3/22/2022</a:t>
            </a:fld>
            <a:endParaRPr lang="en-US" dirty="0">
              <a:solidFill>
                <a:prstClr val="white"/>
              </a:solidFill>
            </a:endParaRPr>
          </a:p>
        </p:txBody>
      </p:sp>
      <p:sp>
        <p:nvSpPr>
          <p:cNvPr id="4" name="Footer Placeholder 3"/>
          <p:cNvSpPr>
            <a:spLocks noGrp="1"/>
          </p:cNvSpPr>
          <p:nvPr>
            <p:ph type="ftr" sz="quarter" idx="11"/>
          </p:nvPr>
        </p:nvSpPr>
        <p:spPr/>
        <p:txBody>
          <a:bodyPr/>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695969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solidFill>
                  <a:prstClr val="white"/>
                </a:solidFill>
              </a:rPr>
              <a:pPr/>
              <a:t>3/22/2022</a:t>
            </a:fld>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518489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067434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a:xfrm>
            <a:off x="590396" y="6041362"/>
            <a:ext cx="3295413" cy="365125"/>
          </a:xfr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790511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488185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496301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solidFill>
                  <a:prstClr val="white"/>
                </a:solidFill>
              </a:rPr>
              <a:pPr/>
              <a:t>3/22/2022</a:t>
            </a:fld>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940390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9103228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7826884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2080125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pic>
        <p:nvPicPr>
          <p:cNvPr id="6" name="Picture 6" descr="IRC-Top-Border-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1085850" y="3725863"/>
            <a:ext cx="4332288" cy="0"/>
          </a:xfrm>
          <a:prstGeom prst="line">
            <a:avLst/>
          </a:prstGeom>
          <a:ln w="76200" cmpd="sng">
            <a:solidFill>
              <a:schemeClr val="bg2"/>
            </a:solidFill>
          </a:ln>
        </p:spPr>
        <p:style>
          <a:lnRef idx="2">
            <a:schemeClr val="accent1"/>
          </a:lnRef>
          <a:fillRef idx="0">
            <a:schemeClr val="accent1"/>
          </a:fillRef>
          <a:effectRef idx="1">
            <a:schemeClr val="accent1"/>
          </a:effectRef>
          <a:fontRef idx="minor">
            <a:schemeClr val="tx1"/>
          </a:fontRef>
        </p:style>
      </p:cxnSp>
      <p:sp>
        <p:nvSpPr>
          <p:cNvPr id="15" name="Title 1"/>
          <p:cNvSpPr>
            <a:spLocks noGrp="1"/>
          </p:cNvSpPr>
          <p:nvPr>
            <p:ph type="title"/>
          </p:nvPr>
        </p:nvSpPr>
        <p:spPr>
          <a:xfrm>
            <a:off x="375016" y="204215"/>
            <a:ext cx="11435983" cy="1136341"/>
          </a:xfrm>
        </p:spPr>
        <p:txBody>
          <a:bodyPr/>
          <a:lstStyle>
            <a:lvl1pPr>
              <a:defRPr sz="4000" baseline="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715000" y="2234060"/>
            <a:ext cx="5678424" cy="3946607"/>
          </a:xfrm>
        </p:spPr>
        <p:txBody>
          <a:bodyPr/>
          <a:lstStyle>
            <a:lvl1pPr>
              <a:defRPr sz="2400" spc="20"/>
            </a:lvl1pPr>
            <a:lvl2pPr>
              <a:defRPr sz="2000" spc="20"/>
            </a:lvl2pPr>
            <a:lvl3pPr>
              <a:defRPr sz="1600" spc="20"/>
            </a:lvl3pPr>
            <a:lvl4pPr>
              <a:defRPr sz="1600" spc="20"/>
            </a:lvl4pPr>
            <a:lvl5pPr>
              <a:defRPr sz="1600" spc="2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3908778"/>
            <a:ext cx="4389120" cy="2271889"/>
          </a:xfrm>
        </p:spPr>
        <p:txBody>
          <a:bodyPr lIns="91440" rIns="91440">
            <a:normAutofit/>
          </a:bodyPr>
          <a:lstStyle>
            <a:lvl1pPr marL="0" indent="0">
              <a:lnSpc>
                <a:spcPct val="108000"/>
              </a:lnSpc>
              <a:spcBef>
                <a:spcPts val="600"/>
              </a:spcBef>
              <a:buNone/>
              <a:defRPr sz="2400" spc="2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10"/>
          </p:nvPr>
        </p:nvSpPr>
        <p:spPr>
          <a:xfrm>
            <a:off x="1024128" y="1975557"/>
            <a:ext cx="4389120" cy="1580444"/>
          </a:xfrm>
        </p:spPr>
        <p:txBody>
          <a:bodyPr lIns="91440" rIns="91440" anchor="b">
            <a:noAutofit/>
          </a:bodyPr>
          <a:lstStyle>
            <a:lvl1pPr marL="0" indent="0">
              <a:lnSpc>
                <a:spcPct val="100000"/>
              </a:lnSpc>
              <a:spcBef>
                <a:spcPts val="600"/>
              </a:spcBef>
              <a:buNone/>
              <a:defRPr sz="4400" b="0" i="0" spc="20">
                <a:solidFill>
                  <a:schemeClr val="accent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6375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GB"/>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2BF5C5D5-4B3F-5C44-A76F-D42902C7AB13}" type="datetimeFigureOut">
              <a:rPr lang="en-US" smtClean="0"/>
              <a:t>3/22/2022</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A4F1367D-5CF4-A44E-911D-710DE6479523}" type="slidenum">
              <a:rPr lang="en-US" smtClean="0"/>
              <a:t>‹#›</a:t>
            </a:fld>
            <a:endParaRPr lang="en-US"/>
          </a:p>
        </p:txBody>
      </p:sp>
    </p:spTree>
    <p:extLst>
      <p:ext uri="{BB962C8B-B14F-4D97-AF65-F5344CB8AC3E}">
        <p14:creationId xmlns:p14="http://schemas.microsoft.com/office/powerpoint/2010/main" val="95446098"/>
      </p:ext>
    </p:extLst>
  </p:cSld>
  <p:clrMap bg1="dk1" tx1="lt1" bg2="dk2" tx2="lt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solidFill>
                <a:prstClr val="white"/>
              </a:solidFill>
            </a:endParaRP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solidFill>
                  <a:prstClr val="white"/>
                </a:solidFill>
              </a:rPr>
              <a:pPr/>
              <a:t>3/22/2022</a:t>
            </a:fld>
            <a:endParaRPr lang="en-US" dirty="0">
              <a:solidFill>
                <a:prstClr val="white"/>
              </a:solidFill>
            </a:endParaRP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447660719"/>
      </p:ext>
    </p:extLst>
  </p:cSld>
  <p:clrMap bg1="dk1" tx1="lt1" bg2="dk2" tx2="lt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 id="2147484293" r:id="rId12"/>
    <p:sldLayoutId id="2147484294" r:id="rId13"/>
    <p:sldLayoutId id="2147484295" r:id="rId14"/>
    <p:sldLayoutId id="2147484296" r:id="rId15"/>
    <p:sldLayoutId id="2147484297" r:id="rId16"/>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notesSlide" Target="../notesSlides/notesSlide13.xml"/><Relationship Id="rId16" Type="http://schemas.openxmlformats.org/officeDocument/2006/relationships/diagramColors" Target="../diagrams/colors6.xml"/><Relationship Id="rId1" Type="http://schemas.openxmlformats.org/officeDocument/2006/relationships/slideLayout" Target="../slideLayouts/slideLayout21.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8.JPG"/></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Google Shape;91;p14">
            <a:extLst>
              <a:ext uri="{FF2B5EF4-FFF2-40B4-BE49-F238E27FC236}">
                <a16:creationId xmlns:a16="http://schemas.microsoft.com/office/drawing/2014/main" id="{C753C118-042F-924D-B22B-85532CA0F9DC}"/>
              </a:ext>
            </a:extLst>
          </p:cNvPr>
          <p:cNvSpPr txBox="1">
            <a:spLocks noGrp="1"/>
          </p:cNvSpPr>
          <p:nvPr>
            <p:ph type="ctrTitle"/>
          </p:nvPr>
        </p:nvSpPr>
        <p:spPr>
          <a:xfrm>
            <a:off x="211814" y="2053641"/>
            <a:ext cx="6165836" cy="2760098"/>
          </a:xfrm>
          <a:prstGeom prst="rect">
            <a:avLst/>
          </a:prstGeom>
        </p:spPr>
        <p:txBody>
          <a:bodyPr spcFirstLastPara="1" vert="horz" lIns="91440" tIns="45720" rIns="91440" bIns="45720" rtlCol="0" anchor="ctr" anchorCtr="0">
            <a:normAutofit fontScale="90000"/>
          </a:bodyPr>
          <a:lstStyle/>
          <a:p>
            <a:pPr marL="0" lvl="0" indent="0" algn="l">
              <a:lnSpc>
                <a:spcPct val="150000"/>
              </a:lnSpc>
              <a:spcAft>
                <a:spcPts val="0"/>
              </a:spcAft>
              <a:buClr>
                <a:srgbClr val="0070C0"/>
              </a:buClr>
              <a:buSzPts val="6000"/>
            </a:pPr>
            <a:r>
              <a:rPr lang="my-MM" sz="4400" dirty="0">
                <a:solidFill>
                  <a:srgbClr val="FFFFFF"/>
                </a:solidFill>
              </a:rPr>
              <a:t>နားထောင်ပါ</a:t>
            </a:r>
            <a:r>
              <a:rPr lang="en-US" sz="4400" b="1" kern="1200" dirty="0">
                <a:solidFill>
                  <a:srgbClr val="FFFFFF"/>
                </a:solidFill>
                <a:latin typeface="+mj-lt"/>
                <a:ea typeface="+mj-ea"/>
                <a:cs typeface="+mj-cs"/>
              </a:rPr>
              <a:t>! </a:t>
            </a:r>
            <a:r>
              <a:rPr lang="my-MM" sz="4400" b="1" kern="1200" dirty="0">
                <a:solidFill>
                  <a:srgbClr val="FFFFFF"/>
                </a:solidFill>
                <a:latin typeface="+mj-lt"/>
                <a:ea typeface="+mj-ea"/>
                <a:cs typeface="+mj-cs"/>
              </a:rPr>
              <a:t>ပြောင်းလဲမှုကိုပြသည့် လက္ခဏာ</a:t>
            </a:r>
            <a:r>
              <a:rPr lang="en-US" sz="4400" b="1" kern="1200" dirty="0">
                <a:solidFill>
                  <a:srgbClr val="FFFFFF"/>
                </a:solidFill>
                <a:latin typeface="+mj-lt"/>
                <a:ea typeface="+mj-ea"/>
                <a:cs typeface="+mj-cs"/>
              </a:rPr>
              <a:t> (</a:t>
            </a:r>
            <a:r>
              <a:rPr lang="my-MM" sz="4400" b="1" kern="1200" dirty="0">
                <a:solidFill>
                  <a:srgbClr val="FFFFFF"/>
                </a:solidFill>
                <a:latin typeface="+mj-lt"/>
                <a:ea typeface="+mj-ea"/>
                <a:cs typeface="+mj-cs"/>
              </a:rPr>
              <a:t>ဘာရိုမီတာ)</a:t>
            </a:r>
            <a:endParaRPr lang="en-US" sz="4400"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C2D9CA0F-68D5-0749-8809-E4E992126836}"/>
              </a:ext>
            </a:extLst>
          </p:cNvPr>
          <p:cNvSpPr>
            <a:spLocks noGrp="1"/>
          </p:cNvSpPr>
          <p:nvPr>
            <p:ph type="subTitle" idx="1"/>
          </p:nvPr>
        </p:nvSpPr>
        <p:spPr>
          <a:xfrm>
            <a:off x="6674102" y="813683"/>
            <a:ext cx="5306084" cy="5230634"/>
          </a:xfrm>
        </p:spPr>
        <p:txBody>
          <a:bodyPr vert="horz" lIns="91440" tIns="45720" rIns="91440" bIns="45720" rtlCol="0" anchor="ctr">
            <a:normAutofit/>
          </a:bodyPr>
          <a:lstStyle/>
          <a:p>
            <a:pPr algn="l"/>
            <a:r>
              <a:rPr lang="my-MM" sz="2000" dirty="0">
                <a:solidFill>
                  <a:srgbClr val="000000"/>
                </a:solidFill>
                <a:latin typeface="Pyidaungsu" panose="020B0502040204020203" pitchFamily="34" charset="0"/>
                <a:cs typeface="Pyidaungsu" panose="020B0502040204020203" pitchFamily="34" charset="0"/>
              </a:rPr>
              <a:t>၂ရက်တာ သတင်းအချက်အလက် စုဆောင်းခြင်း </a:t>
            </a:r>
            <a:r>
              <a:rPr lang="en-US" sz="2000" dirty="0" err="1">
                <a:solidFill>
                  <a:srgbClr val="000000"/>
                </a:solidFill>
                <a:latin typeface="Pyidaungsu" panose="020B0502040204020203" pitchFamily="34" charset="0"/>
                <a:cs typeface="Pyidaungsu" panose="020B0502040204020203" pitchFamily="34" charset="0"/>
              </a:rPr>
              <a:t>ကနဦး</a:t>
            </a:r>
            <a:r>
              <a:rPr lang="my-MM" sz="2000" dirty="0">
                <a:solidFill>
                  <a:srgbClr val="000000"/>
                </a:solidFill>
                <a:latin typeface="Pyidaungsu" panose="020B0502040204020203" pitchFamily="34" charset="0"/>
                <a:cs typeface="Pyidaungsu" panose="020B0502040204020203" pitchFamily="34" charset="0"/>
              </a:rPr>
              <a:t> အစည်းအဝေး</a:t>
            </a:r>
          </a:p>
          <a:p>
            <a:pPr indent="-228600" algn="l">
              <a:buFont typeface="Arial" panose="020B0604020202020204" pitchFamily="34" charset="0"/>
              <a:buChar char="•"/>
            </a:pPr>
            <a:r>
              <a:rPr lang="en-US" sz="2000" dirty="0">
                <a:solidFill>
                  <a:srgbClr val="000000"/>
                </a:solidFill>
                <a:latin typeface="Pyidaungsu" panose="020B0502040204020203" pitchFamily="34" charset="0"/>
                <a:cs typeface="Pyidaungsu" panose="020B0502040204020203" pitchFamily="34" charset="0"/>
              </a:rPr>
              <a:t>[</a:t>
            </a:r>
            <a:r>
              <a:rPr lang="my-MM" sz="2000" dirty="0">
                <a:solidFill>
                  <a:srgbClr val="000000"/>
                </a:solidFill>
                <a:latin typeface="Pyidaungsu" panose="020B0502040204020203" pitchFamily="34" charset="0"/>
                <a:cs typeface="Pyidaungsu" panose="020B0502040204020203" pitchFamily="34" charset="0"/>
              </a:rPr>
              <a:t>နေရာ</a:t>
            </a:r>
            <a:r>
              <a:rPr lang="en-US" sz="2000" dirty="0">
                <a:solidFill>
                  <a:srgbClr val="000000"/>
                </a:solidFill>
                <a:latin typeface="Pyidaungsu" panose="020B0502040204020203" pitchFamily="34" charset="0"/>
                <a:cs typeface="Pyidaungsu" panose="020B0502040204020203" pitchFamily="34" charset="0"/>
              </a:rPr>
              <a:t>]</a:t>
            </a:r>
          </a:p>
          <a:p>
            <a:pPr indent="-228600" algn="l">
              <a:buFont typeface="Arial" panose="020B0604020202020204" pitchFamily="34" charset="0"/>
              <a:buChar char="•"/>
            </a:pPr>
            <a:r>
              <a:rPr lang="en-US" sz="2000" dirty="0">
                <a:solidFill>
                  <a:srgbClr val="000000"/>
                </a:solidFill>
                <a:latin typeface="Pyidaungsu" panose="020B0502040204020203" pitchFamily="34" charset="0"/>
                <a:cs typeface="Pyidaungsu" panose="020B0502040204020203" pitchFamily="34" charset="0"/>
              </a:rPr>
              <a:t>[</a:t>
            </a:r>
            <a:r>
              <a:rPr lang="my-MM" sz="2000" dirty="0">
                <a:solidFill>
                  <a:srgbClr val="000000"/>
                </a:solidFill>
                <a:latin typeface="Pyidaungsu" panose="020B0502040204020203" pitchFamily="34" charset="0"/>
                <a:cs typeface="Pyidaungsu" panose="020B0502040204020203" pitchFamily="34" charset="0"/>
              </a:rPr>
              <a:t>ရက်စွဲ</a:t>
            </a:r>
            <a:r>
              <a:rPr lang="en-US" sz="2000" dirty="0">
                <a:solidFill>
                  <a:srgbClr val="000000"/>
                </a:solidFill>
                <a:latin typeface="Pyidaungsu" panose="020B0502040204020203" pitchFamily="34" charset="0"/>
                <a:cs typeface="Pyidaungsu" panose="020B0502040204020203" pitchFamily="34" charset="0"/>
              </a:rPr>
              <a:t>]</a:t>
            </a:r>
          </a:p>
          <a:p>
            <a:pPr indent="-228600" algn="l">
              <a:buFont typeface="Arial" panose="020B0604020202020204" pitchFamily="34" charset="0"/>
              <a:buChar char="•"/>
            </a:pPr>
            <a:r>
              <a:rPr lang="en-US" sz="2000" dirty="0">
                <a:solidFill>
                  <a:srgbClr val="000000"/>
                </a:solidFill>
                <a:latin typeface="Pyidaungsu" panose="020B0502040204020203" pitchFamily="34" charset="0"/>
                <a:cs typeface="Pyidaungsu" panose="020B0502040204020203" pitchFamily="34" charset="0"/>
              </a:rPr>
              <a:t>[</a:t>
            </a:r>
            <a:r>
              <a:rPr lang="my-MM" sz="2000" dirty="0">
                <a:solidFill>
                  <a:srgbClr val="000000"/>
                </a:solidFill>
                <a:latin typeface="Pyidaungsu" panose="020B0502040204020203" pitchFamily="34" charset="0"/>
                <a:cs typeface="Pyidaungsu" panose="020B0502040204020203" pitchFamily="34" charset="0"/>
              </a:rPr>
              <a:t>အဖွဲ့အစည်း (များ)</a:t>
            </a:r>
            <a:r>
              <a:rPr lang="en-US" sz="2000" dirty="0">
                <a:solidFill>
                  <a:srgbClr val="000000"/>
                </a:solidFill>
                <a:latin typeface="Pyidaungsu" panose="020B0502040204020203" pitchFamily="34" charset="0"/>
                <a:cs typeface="Pyidaungsu" panose="020B0502040204020203" pitchFamily="34" charset="0"/>
              </a:rPr>
              <a:t>]</a:t>
            </a:r>
          </a:p>
        </p:txBody>
      </p:sp>
    </p:spTree>
    <p:extLst>
      <p:ext uri="{BB962C8B-B14F-4D97-AF65-F5344CB8AC3E}">
        <p14:creationId xmlns:p14="http://schemas.microsoft.com/office/powerpoint/2010/main" val="340921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6C2A-F65E-A447-A4B3-CD0232E6F85C}"/>
              </a:ext>
            </a:extLst>
          </p:cNvPr>
          <p:cNvSpPr>
            <a:spLocks noGrp="1"/>
          </p:cNvSpPr>
          <p:nvPr>
            <p:ph type="title"/>
          </p:nvPr>
        </p:nvSpPr>
        <p:spPr/>
        <p:txBody>
          <a:bodyPr/>
          <a:lstStyle/>
          <a:p>
            <a:r>
              <a:rPr lang="my-MM" dirty="0"/>
              <a:t>ကြိုဆိုပါတယ်။</a:t>
            </a:r>
            <a:endParaRPr lang="en-US" dirty="0"/>
          </a:p>
        </p:txBody>
      </p:sp>
    </p:spTree>
    <p:extLst>
      <p:ext uri="{BB962C8B-B14F-4D97-AF65-F5344CB8AC3E}">
        <p14:creationId xmlns:p14="http://schemas.microsoft.com/office/powerpoint/2010/main" val="71069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31FCB-8162-4142-A3DF-02C4116E3B9D}"/>
              </a:ext>
            </a:extLst>
          </p:cNvPr>
          <p:cNvSpPr>
            <a:spLocks noGrp="1"/>
          </p:cNvSpPr>
          <p:nvPr>
            <p:ph type="title"/>
          </p:nvPr>
        </p:nvSpPr>
        <p:spPr/>
        <p:txBody>
          <a:bodyPr/>
          <a:lstStyle/>
          <a:p>
            <a:r>
              <a:rPr lang="my-MM" dirty="0"/>
              <a:t>အစည်းအဝေး ရလဒ်များ</a:t>
            </a:r>
            <a:endParaRPr lang="en-US" dirty="0"/>
          </a:p>
        </p:txBody>
      </p:sp>
      <p:sp>
        <p:nvSpPr>
          <p:cNvPr id="3" name="Content Placeholder 2">
            <a:extLst>
              <a:ext uri="{FF2B5EF4-FFF2-40B4-BE49-F238E27FC236}">
                <a16:creationId xmlns:a16="http://schemas.microsoft.com/office/drawing/2014/main" id="{136FA950-46B0-A44E-B669-4125C0DAD1A1}"/>
              </a:ext>
            </a:extLst>
          </p:cNvPr>
          <p:cNvSpPr>
            <a:spLocks noGrp="1"/>
          </p:cNvSpPr>
          <p:nvPr>
            <p:ph idx="1"/>
          </p:nvPr>
        </p:nvSpPr>
        <p:spPr>
          <a:xfrm>
            <a:off x="818712" y="1900239"/>
            <a:ext cx="10554574" cy="3958560"/>
          </a:xfrm>
        </p:spPr>
        <p:txBody>
          <a:bodyPr>
            <a:normAutofit/>
          </a:bodyPr>
          <a:lstStyle/>
          <a:p>
            <a:r>
              <a:rPr lang="my-MM" sz="2000" dirty="0">
                <a:latin typeface="Pyidaungsu" panose="020B0502040204020203" pitchFamily="34" charset="0"/>
                <a:cs typeface="Pyidaungsu" panose="020B0502040204020203" pitchFamily="34" charset="0"/>
              </a:rPr>
              <a:t>အစည်းအဝေး ၂ရက်တာ အပြီးတွင် </a:t>
            </a:r>
            <a:r>
              <a:rPr lang="en-US" sz="2000" dirty="0" err="1">
                <a:latin typeface="Pyidaungsu" panose="020B0502040204020203" pitchFamily="34" charset="0"/>
                <a:cs typeface="Pyidaungsu" panose="020B0502040204020203" pitchFamily="34" charset="0"/>
              </a:rPr>
              <a:t>သင်တန်းသား</a:t>
            </a:r>
            <a:r>
              <a:rPr lang="my-MM" sz="2000" dirty="0">
                <a:latin typeface="Pyidaungsu" panose="020B0502040204020203" pitchFamily="34" charset="0"/>
                <a:cs typeface="Pyidaungsu" panose="020B0502040204020203" pitchFamily="34" charset="0"/>
              </a:rPr>
              <a:t>များ အနေနှင့် </a:t>
            </a:r>
            <a:endParaRPr lang="en-US" sz="2000" dirty="0">
              <a:latin typeface="Pyidaungsu" panose="020B0502040204020203" pitchFamily="34" charset="0"/>
              <a:cs typeface="Pyidaungsu" panose="020B0502040204020203" pitchFamily="34" charset="0"/>
            </a:endParaRPr>
          </a:p>
          <a:p>
            <a:pPr marL="0" indent="0">
              <a:buNone/>
            </a:pPr>
            <a:endParaRPr lang="en-US" sz="2000" dirty="0">
              <a:latin typeface="Pyidaungsu" panose="020B0502040204020203" pitchFamily="34" charset="0"/>
              <a:cs typeface="Pyidaungsu" panose="020B0502040204020203" pitchFamily="34" charset="0"/>
            </a:endParaRPr>
          </a:p>
          <a:p>
            <a:pPr lvl="1">
              <a:lnSpc>
                <a:spcPct val="150000"/>
              </a:lnSpc>
            </a:pPr>
            <a:r>
              <a:rPr lang="my-MM" sz="1800" dirty="0">
                <a:latin typeface="Pyidaungsu" panose="020B0502040204020203" pitchFamily="34" charset="0"/>
                <a:cs typeface="Pyidaungsu" panose="020B0502040204020203" pitchFamily="34" charset="0"/>
              </a:rPr>
              <a:t>နားထောင်ပါ </a:t>
            </a:r>
            <a:r>
              <a:rPr lang="en-US" sz="1800" dirty="0" err="1">
                <a:latin typeface="Pyidaungsu" panose="020B0502040204020203" pitchFamily="34" charset="0"/>
                <a:cs typeface="Pyidaungsu" panose="020B0502040204020203" pitchFamily="34" charset="0"/>
              </a:rPr>
              <a:t>စီမံကိန်း</a:t>
            </a:r>
            <a:r>
              <a:rPr lang="my-MM" sz="1800" dirty="0">
                <a:latin typeface="Pyidaungsu" panose="020B0502040204020203" pitchFamily="34" charset="0"/>
                <a:cs typeface="Pyidaungsu" panose="020B0502040204020203" pitchFamily="34" charset="0"/>
              </a:rPr>
              <a:t>နှင့် ဘာရိုမီတာအကြောင်းကို နားလည်ခြင်း</a:t>
            </a:r>
            <a:endParaRPr lang="en-US" sz="1800" dirty="0">
              <a:latin typeface="Pyidaungsu" panose="020B0502040204020203" pitchFamily="34" charset="0"/>
              <a:cs typeface="Pyidaungsu" panose="020B0502040204020203" pitchFamily="34" charset="0"/>
            </a:endParaRPr>
          </a:p>
          <a:p>
            <a:pPr lvl="1">
              <a:lnSpc>
                <a:spcPct val="150000"/>
              </a:lnSpc>
            </a:pPr>
            <a:r>
              <a:rPr lang="my-MM" sz="1800" dirty="0">
                <a:latin typeface="Pyidaungsu" panose="020B0502040204020203" pitchFamily="34" charset="0"/>
                <a:cs typeface="Pyidaungsu" panose="020B0502040204020203" pitchFamily="34" charset="0"/>
              </a:rPr>
              <a:t>အချက်အလက်</a:t>
            </a:r>
            <a:r>
              <a:rPr lang="en-US" sz="1800" dirty="0">
                <a:latin typeface="Pyidaungsu" panose="020B0502040204020203" pitchFamily="34" charset="0"/>
                <a:cs typeface="Pyidaungsu" panose="020B0502040204020203" pitchFamily="34" charset="0"/>
              </a:rPr>
              <a:t> </a:t>
            </a:r>
            <a:r>
              <a:rPr lang="en-US" sz="1800" dirty="0" err="1">
                <a:latin typeface="Pyidaungsu" panose="020B0502040204020203" pitchFamily="34" charset="0"/>
                <a:cs typeface="Pyidaungsu" panose="020B0502040204020203" pitchFamily="34" charset="0"/>
              </a:rPr>
              <a:t>စုဆောင်း</a:t>
            </a:r>
            <a:r>
              <a:rPr lang="my-MM" sz="1800" dirty="0">
                <a:latin typeface="Pyidaungsu" panose="020B0502040204020203" pitchFamily="34" charset="0"/>
                <a:cs typeface="Pyidaungsu" panose="020B0502040204020203" pitchFamily="34" charset="0"/>
              </a:rPr>
              <a:t>ခြင်း ရည်ရွယ်ချက်နှင့် အချက်အလက်</a:t>
            </a:r>
            <a:r>
              <a:rPr lang="en-US" sz="1800" dirty="0">
                <a:latin typeface="Pyidaungsu" panose="020B0502040204020203" pitchFamily="34" charset="0"/>
                <a:cs typeface="Pyidaungsu" panose="020B0502040204020203" pitchFamily="34" charset="0"/>
              </a:rPr>
              <a:t> </a:t>
            </a:r>
            <a:r>
              <a:rPr lang="en-US" sz="1800" dirty="0" err="1">
                <a:latin typeface="Pyidaungsu" panose="020B0502040204020203" pitchFamily="34" charset="0"/>
                <a:cs typeface="Pyidaungsu" panose="020B0502040204020203" pitchFamily="34" charset="0"/>
              </a:rPr>
              <a:t>စုဆောင်းခြင်း</a:t>
            </a:r>
            <a:r>
              <a:rPr lang="my-MM" sz="1800" dirty="0">
                <a:latin typeface="Pyidaungsu" panose="020B0502040204020203" pitchFamily="34" charset="0"/>
                <a:cs typeface="Pyidaungsu" panose="020B0502040204020203" pitchFamily="34" charset="0"/>
              </a:rPr>
              <a:t>  ကိရိယာက</a:t>
            </a:r>
            <a:r>
              <a:rPr lang="en-US" sz="1800" dirty="0" err="1">
                <a:latin typeface="Pyidaungsu" panose="020B0502040204020203" pitchFamily="34" charset="0"/>
                <a:cs typeface="Pyidaungsu" panose="020B0502040204020203" pitchFamily="34" charset="0"/>
              </a:rPr>
              <a:t>ို</a:t>
            </a:r>
            <a:r>
              <a:rPr lang="en-US" sz="1800" dirty="0">
                <a:latin typeface="Pyidaungsu" panose="020B0502040204020203" pitchFamily="34" charset="0"/>
                <a:cs typeface="Pyidaungsu" panose="020B0502040204020203" pitchFamily="34" charset="0"/>
              </a:rPr>
              <a:t> </a:t>
            </a:r>
            <a:r>
              <a:rPr lang="en-US" sz="1800" dirty="0" err="1">
                <a:latin typeface="Pyidaungsu" panose="020B0502040204020203" pitchFamily="34" charset="0"/>
                <a:cs typeface="Pyidaungsu" panose="020B0502040204020203" pitchFamily="34" charset="0"/>
              </a:rPr>
              <a:t>အသုံးပြုမှုအား</a:t>
            </a:r>
            <a:r>
              <a:rPr lang="en-US" sz="1800" dirty="0">
                <a:latin typeface="Pyidaungsu" panose="020B0502040204020203" pitchFamily="34" charset="0"/>
                <a:cs typeface="Pyidaungsu" panose="020B0502040204020203" pitchFamily="34" charset="0"/>
              </a:rPr>
              <a:t> </a:t>
            </a:r>
            <a:r>
              <a:rPr lang="my-MM" sz="1800" dirty="0">
                <a:latin typeface="Pyidaungsu" panose="020B0502040204020203" pitchFamily="34" charset="0"/>
                <a:cs typeface="Pyidaungsu" panose="020B0502040204020203" pitchFamily="34" charset="0"/>
              </a:rPr>
              <a:t> နားလည်ခြင်းနှင့် အမျိုးသမီးအရေးဆိုင်ရာ </a:t>
            </a:r>
            <a:r>
              <a:rPr lang="en-US" sz="1800" dirty="0" err="1">
                <a:latin typeface="Pyidaungsu" panose="020B0502040204020203" pitchFamily="34" charset="0"/>
                <a:cs typeface="Pyidaungsu" panose="020B0502040204020203" pitchFamily="34" charset="0"/>
              </a:rPr>
              <a:t>မူဝါဒများနှင</a:t>
            </a:r>
            <a:r>
              <a:rPr lang="en-US" sz="1800" dirty="0">
                <a:latin typeface="Pyidaungsu" panose="020B0502040204020203" pitchFamily="34" charset="0"/>
                <a:cs typeface="Pyidaungsu" panose="020B0502040204020203" pitchFamily="34" charset="0"/>
              </a:rPr>
              <a:t>့်</a:t>
            </a:r>
            <a:r>
              <a:rPr lang="en-US" sz="1800" dirty="0" err="1">
                <a:latin typeface="Pyidaungsu" panose="020B0502040204020203" pitchFamily="34" charset="0"/>
                <a:cs typeface="Pyidaungsu" panose="020B0502040204020203" pitchFamily="34" charset="0"/>
              </a:rPr>
              <a:t>အညီ</a:t>
            </a:r>
            <a:r>
              <a:rPr lang="en-US" sz="1800" dirty="0">
                <a:latin typeface="Pyidaungsu" panose="020B0502040204020203" pitchFamily="34" charset="0"/>
                <a:cs typeface="Pyidaungsu" panose="020B0502040204020203" pitchFamily="34" charset="0"/>
              </a:rPr>
              <a:t> </a:t>
            </a:r>
            <a:r>
              <a:rPr lang="my-MM" sz="1800" dirty="0">
                <a:latin typeface="Pyidaungsu" panose="020B0502040204020203" pitchFamily="34" charset="0"/>
                <a:cs typeface="Pyidaungsu" panose="020B0502040204020203" pitchFamily="34" charset="0"/>
              </a:rPr>
              <a:t>အချက်အလက် </a:t>
            </a:r>
            <a:r>
              <a:rPr lang="en-US" sz="1800" dirty="0" err="1">
                <a:latin typeface="Pyidaungsu" panose="020B0502040204020203" pitchFamily="34" charset="0"/>
                <a:cs typeface="Pyidaungsu" panose="020B0502040204020203" pitchFamily="34" charset="0"/>
              </a:rPr>
              <a:t>စုဆောင်း</a:t>
            </a:r>
            <a:r>
              <a:rPr lang="my-MM" sz="1800" dirty="0">
                <a:latin typeface="Pyidaungsu" panose="020B0502040204020203" pitchFamily="34" charset="0"/>
                <a:cs typeface="Pyidaungsu" panose="020B0502040204020203" pitchFamily="34" charset="0"/>
              </a:rPr>
              <a:t>ခြင်းအပေါ်</a:t>
            </a:r>
            <a:r>
              <a:rPr lang="en-US" sz="1800" dirty="0">
                <a:latin typeface="Pyidaungsu" panose="020B0502040204020203" pitchFamily="34" charset="0"/>
                <a:cs typeface="Pyidaungsu" panose="020B0502040204020203" pitchFamily="34" charset="0"/>
              </a:rPr>
              <a:t> </a:t>
            </a:r>
            <a:r>
              <a:rPr lang="my-MM" sz="1800" dirty="0">
                <a:latin typeface="Pyidaungsu" panose="020B0502040204020203" pitchFamily="34" charset="0"/>
                <a:cs typeface="Pyidaungsu" panose="020B0502040204020203" pitchFamily="34" charset="0"/>
              </a:rPr>
              <a:t>သဘောတူနားလည်မှု</a:t>
            </a:r>
            <a:r>
              <a:rPr lang="en-US" sz="1800" dirty="0" err="1">
                <a:latin typeface="Pyidaungsu" panose="020B0502040204020203" pitchFamily="34" charset="0"/>
                <a:cs typeface="Pyidaungsu" panose="020B0502040204020203" pitchFamily="34" charset="0"/>
              </a:rPr>
              <a:t>ရှိလာ</a:t>
            </a:r>
            <a:r>
              <a:rPr lang="en-US" sz="1800" dirty="0">
                <a:latin typeface="Pyidaungsu" panose="020B0502040204020203" pitchFamily="34" charset="0"/>
                <a:cs typeface="Pyidaungsu" panose="020B0502040204020203" pitchFamily="34" charset="0"/>
              </a:rPr>
              <a:t>၍</a:t>
            </a:r>
          </a:p>
          <a:p>
            <a:pPr lvl="1">
              <a:lnSpc>
                <a:spcPct val="150000"/>
              </a:lnSpc>
            </a:pPr>
            <a:r>
              <a:rPr lang="my-MM" sz="1800" dirty="0">
                <a:latin typeface="Pyidaungsu" panose="020B0502040204020203" pitchFamily="34" charset="0"/>
                <a:cs typeface="Pyidaungsu" panose="020B0502040204020203" pitchFamily="34" charset="0"/>
              </a:rPr>
              <a:t>အဖွဲ့လိုက် တာဝန်ယူမှု၊ တာဝန်ခံမှု၊ ဘေးကင်းရေး၊ လုံခြုံမှု၊ နှင့် အကောင်းဆုံး အလေ့အကျင့်များဆိုင်ရာ သဘောတူညီချက်များ</a:t>
            </a:r>
            <a:r>
              <a:rPr lang="en-US" sz="1800" dirty="0">
                <a:latin typeface="Pyidaungsu" panose="020B0502040204020203" pitchFamily="34" charset="0"/>
                <a:cs typeface="Pyidaungsu" panose="020B0502040204020203" pitchFamily="34" charset="0"/>
              </a:rPr>
              <a:t> </a:t>
            </a:r>
            <a:r>
              <a:rPr lang="en-US" sz="1800" dirty="0" err="1">
                <a:latin typeface="Pyidaungsu" panose="020B0502040204020203" pitchFamily="34" charset="0"/>
                <a:cs typeface="Pyidaungsu" panose="020B0502040204020203" pitchFamily="34" charset="0"/>
              </a:rPr>
              <a:t>ရရှိလာမည</a:t>
            </a:r>
            <a:r>
              <a:rPr lang="en-US" sz="1800" dirty="0">
                <a:latin typeface="Pyidaungsu" panose="020B0502040204020203" pitchFamily="34" charset="0"/>
                <a:cs typeface="Pyidaungsu" panose="020B0502040204020203" pitchFamily="34" charset="0"/>
              </a:rPr>
              <a:t>်။</a:t>
            </a:r>
          </a:p>
        </p:txBody>
      </p:sp>
    </p:spTree>
    <p:extLst>
      <p:ext uri="{BB962C8B-B14F-4D97-AF65-F5344CB8AC3E}">
        <p14:creationId xmlns:p14="http://schemas.microsoft.com/office/powerpoint/2010/main" val="2149022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8D38A-797B-D142-BF93-C6D3B2AF8896}"/>
              </a:ext>
            </a:extLst>
          </p:cNvPr>
          <p:cNvSpPr>
            <a:spLocks noGrp="1"/>
          </p:cNvSpPr>
          <p:nvPr>
            <p:ph type="title"/>
          </p:nvPr>
        </p:nvSpPr>
        <p:spPr/>
        <p:txBody>
          <a:bodyPr/>
          <a:lstStyle/>
          <a:p>
            <a:r>
              <a:rPr lang="my-MM" dirty="0"/>
              <a:t>ခြုံငုံသုံးသပ်ချက်၊ အစီအစဉ်</a:t>
            </a:r>
            <a:endParaRPr lang="en-US" dirty="0"/>
          </a:p>
        </p:txBody>
      </p:sp>
      <p:sp>
        <p:nvSpPr>
          <p:cNvPr id="3" name="Content Placeholder 2">
            <a:extLst>
              <a:ext uri="{FF2B5EF4-FFF2-40B4-BE49-F238E27FC236}">
                <a16:creationId xmlns:a16="http://schemas.microsoft.com/office/drawing/2014/main" id="{59416667-33D2-B749-B5BB-D98EFAF925C1}"/>
              </a:ext>
            </a:extLst>
          </p:cNvPr>
          <p:cNvSpPr>
            <a:spLocks noGrp="1"/>
          </p:cNvSpPr>
          <p:nvPr>
            <p:ph idx="1"/>
          </p:nvPr>
        </p:nvSpPr>
        <p:spPr>
          <a:xfrm>
            <a:off x="827424" y="2593762"/>
            <a:ext cx="10554574" cy="3636511"/>
          </a:xfrm>
        </p:spPr>
        <p:txBody>
          <a:bodyPr>
            <a:normAutofit fontScale="85000" lnSpcReduction="20000"/>
          </a:bodyPr>
          <a:lstStyle/>
          <a:p>
            <a:pPr>
              <a:buFont typeface="+mj-lt"/>
              <a:buAutoNum type="arabicPeriod"/>
            </a:pPr>
            <a:r>
              <a:rPr lang="my-MM" sz="1800" dirty="0"/>
              <a:t>နားထောင်ပါ </a:t>
            </a:r>
            <a:r>
              <a:rPr lang="en-US" sz="1800" dirty="0" err="1"/>
              <a:t>စီမံကိန်း</a:t>
            </a:r>
            <a:r>
              <a:rPr lang="my-MM" sz="1800" dirty="0"/>
              <a:t>နှင့် ဘာရိုမီတာဆိုတာ ဘာလဲ။</a:t>
            </a:r>
          </a:p>
          <a:p>
            <a:pPr>
              <a:lnSpc>
                <a:spcPct val="170000"/>
              </a:lnSpc>
              <a:buFont typeface="+mj-lt"/>
              <a:buAutoNum type="arabicPeriod"/>
            </a:pPr>
            <a:r>
              <a:rPr lang="my-MM" dirty="0"/>
              <a:t>ကျား၊မ အခြေပြု အကြမ်းဖက်မှုများ (</a:t>
            </a:r>
            <a:r>
              <a:rPr lang="en-US" dirty="0"/>
              <a:t>GBV)</a:t>
            </a:r>
            <a:r>
              <a:rPr lang="my-MM" dirty="0"/>
              <a:t>၏ အဓိက သဘောတရားများ၊ အခြေခံမူများ နှင့် ရှင်သန်လွတ်မြောက်သူ ဗဟိုပြု </a:t>
            </a:r>
            <a:r>
              <a:rPr lang="en-US" dirty="0" err="1"/>
              <a:t>အထောက်အပံ</a:t>
            </a:r>
            <a:r>
              <a:rPr lang="en-US" dirty="0"/>
              <a:t>့</a:t>
            </a:r>
            <a:r>
              <a:rPr lang="my-MM" dirty="0"/>
              <a:t>များအကြောင်း ပြန်လည်ဆွေးနွေးခြင်း</a:t>
            </a:r>
            <a:endParaRPr lang="en-US" dirty="0"/>
          </a:p>
          <a:p>
            <a:pPr>
              <a:buFont typeface="+mj-lt"/>
              <a:buAutoNum type="arabicPeriod"/>
            </a:pPr>
            <a:r>
              <a:rPr lang="en-US" dirty="0" err="1"/>
              <a:t>ဝေါဟာရများ</a:t>
            </a:r>
            <a:r>
              <a:rPr lang="my-MM" dirty="0"/>
              <a:t>နှင့် ဘာသာစကားများ </a:t>
            </a:r>
          </a:p>
          <a:p>
            <a:pPr>
              <a:buFont typeface="+mj-lt"/>
              <a:buAutoNum type="arabicPeriod"/>
            </a:pPr>
            <a:r>
              <a:rPr lang="my-MM" dirty="0"/>
              <a:t>အမျိုးသမီးအရေးဆိုင်ရာ အချက်အလက် </a:t>
            </a:r>
            <a:r>
              <a:rPr lang="en-US" dirty="0" err="1"/>
              <a:t>စုဆောင်း</a:t>
            </a:r>
            <a:r>
              <a:rPr lang="my-MM" dirty="0"/>
              <a:t>ခြင်း အခြေခံ</a:t>
            </a:r>
            <a:r>
              <a:rPr lang="en-US" dirty="0" err="1"/>
              <a:t>အချက်များ</a:t>
            </a:r>
            <a:r>
              <a:rPr lang="my-MM" dirty="0"/>
              <a:t>။</a:t>
            </a:r>
            <a:endParaRPr lang="en-US" dirty="0"/>
          </a:p>
          <a:p>
            <a:pPr>
              <a:buFont typeface="+mj-lt"/>
              <a:buAutoNum type="arabicPeriod"/>
            </a:pPr>
            <a:r>
              <a:rPr lang="my-MM" dirty="0"/>
              <a:t>အချက်အလက် </a:t>
            </a:r>
            <a:r>
              <a:rPr lang="en-US" dirty="0" err="1"/>
              <a:t>စုဆောင်း</a:t>
            </a:r>
            <a:r>
              <a:rPr lang="my-MM" dirty="0"/>
              <a:t>ခြင်း။ ။ </a:t>
            </a:r>
            <a:r>
              <a:rPr lang="en-US" dirty="0" err="1"/>
              <a:t>ကိရိယာ</a:t>
            </a:r>
            <a:r>
              <a:rPr lang="my-MM" dirty="0"/>
              <a:t>များအား ပြန်လည်ဆန်းစစ်ခြင်းနှင့် လေ့ကျင့်ခြင်း </a:t>
            </a:r>
            <a:endParaRPr lang="en-US" dirty="0"/>
          </a:p>
          <a:p>
            <a:pPr>
              <a:buFont typeface="+mj-lt"/>
              <a:buAutoNum type="arabicPeriod"/>
            </a:pPr>
            <a:r>
              <a:rPr lang="my-MM" dirty="0"/>
              <a:t>ကျင့်ဝတ်နှင့်</a:t>
            </a:r>
            <a:r>
              <a:rPr lang="en-US" dirty="0" err="1"/>
              <a:t>ညီသော</a:t>
            </a:r>
            <a:r>
              <a:rPr lang="en-US" dirty="0"/>
              <a:t> </a:t>
            </a:r>
            <a:r>
              <a:rPr lang="my-MM" dirty="0"/>
              <a:t>ဘေးကင်း</a:t>
            </a:r>
            <a:r>
              <a:rPr lang="en-US" dirty="0" err="1"/>
              <a:t>လုံခြုံ</a:t>
            </a:r>
            <a:r>
              <a:rPr lang="my-MM" dirty="0"/>
              <a:t>ရေး</a:t>
            </a:r>
            <a:r>
              <a:rPr lang="en-US" dirty="0" err="1"/>
              <a:t>ဆိုင်ရာ</a:t>
            </a:r>
            <a:r>
              <a:rPr lang="my-MM" dirty="0"/>
              <a:t> ထည့်သွင်းစဉ်းစားခြင်းနှင့် လုံခြုံ</a:t>
            </a:r>
            <a:r>
              <a:rPr lang="en-US" dirty="0" err="1"/>
              <a:t>မှု</a:t>
            </a:r>
            <a:endParaRPr lang="en-US" dirty="0"/>
          </a:p>
          <a:p>
            <a:pPr>
              <a:buFont typeface="+mj-lt"/>
              <a:buAutoNum type="arabicPeriod"/>
            </a:pPr>
            <a:r>
              <a:rPr lang="en-US" dirty="0" err="1"/>
              <a:t>ဘာရိုမီတာ</a:t>
            </a:r>
            <a:r>
              <a:rPr lang="en-US" dirty="0"/>
              <a:t> </a:t>
            </a:r>
            <a:r>
              <a:rPr lang="my-MM" dirty="0"/>
              <a:t>အဖွဲ့ဝင်တစ်ဦးစီ၏ အခန်းကဏ္ဍနှင့် တာဝန်များ</a:t>
            </a:r>
            <a:endParaRPr lang="en-US" dirty="0"/>
          </a:p>
          <a:p>
            <a:pPr>
              <a:buFont typeface="+mj-lt"/>
              <a:buAutoNum type="arabicPeriod"/>
            </a:pPr>
            <a:r>
              <a:rPr lang="my-MM" dirty="0"/>
              <a:t>အဖွဲ့လိုက် သဘောတူညီချက်များနှင့် ကျင့်ဝတ်စည်းမျဉ်းများ</a:t>
            </a:r>
            <a:endParaRPr lang="en-US" dirty="0"/>
          </a:p>
          <a:p>
            <a:pPr>
              <a:buFont typeface="+mj-lt"/>
              <a:buAutoNum type="arabicPeriod"/>
            </a:pPr>
            <a:r>
              <a:rPr lang="en-US" dirty="0"/>
              <a:t>GVB လ</a:t>
            </a:r>
            <a:r>
              <a:rPr lang="my-MM" dirty="0"/>
              <a:t>ွှဲပြောင်း</a:t>
            </a:r>
            <a:r>
              <a:rPr lang="en-US" dirty="0"/>
              <a:t>ညွှ</a:t>
            </a:r>
            <a:r>
              <a:rPr lang="en-US" dirty="0" err="1"/>
              <a:t>န်းပို့မှု</a:t>
            </a:r>
            <a:r>
              <a:rPr lang="my-MM" dirty="0"/>
              <a:t> လမ်းကြောင်းများနှင့် အဆက်အသွယ်များအား ပြန်လည်ဆန်းစစ်ခြင်း။</a:t>
            </a:r>
            <a:endParaRPr lang="en-US" dirty="0"/>
          </a:p>
          <a:p>
            <a:pPr>
              <a:buFont typeface="+mj-lt"/>
              <a:buAutoNum type="arabicPeriod"/>
            </a:pPr>
            <a:r>
              <a:rPr lang="my-MM" dirty="0"/>
              <a:t>လူသားခြင်း စာနာထောက်ထားမှုဆိုင်ရာ အဓိက စာရွက်စာတမ်းများအား ပြန်လည် ဆန်းစစ်ခြင်း။ </a:t>
            </a:r>
            <a:endParaRPr lang="en-US" dirty="0"/>
          </a:p>
        </p:txBody>
      </p:sp>
    </p:spTree>
    <p:extLst>
      <p:ext uri="{BB962C8B-B14F-4D97-AF65-F5344CB8AC3E}">
        <p14:creationId xmlns:p14="http://schemas.microsoft.com/office/powerpoint/2010/main" val="3597666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E0C4-F8B5-BA44-BDBA-638944E1CF34}"/>
              </a:ext>
            </a:extLst>
          </p:cNvPr>
          <p:cNvSpPr>
            <a:spLocks noGrp="1"/>
          </p:cNvSpPr>
          <p:nvPr>
            <p:ph type="title"/>
          </p:nvPr>
        </p:nvSpPr>
        <p:spPr>
          <a:xfrm>
            <a:off x="0" y="2951396"/>
            <a:ext cx="12192000" cy="1468800"/>
          </a:xfrm>
        </p:spPr>
        <p:txBody>
          <a:bodyPr>
            <a:normAutofit fontScale="90000"/>
          </a:bodyPr>
          <a:lstStyle/>
          <a:p>
            <a:r>
              <a:rPr lang="my-MM" sz="4800" dirty="0"/>
              <a:t>နားထောင်ပါ </a:t>
            </a:r>
            <a:r>
              <a:rPr lang="en-US" sz="4800" dirty="0" err="1"/>
              <a:t>စီမံကိန်း</a:t>
            </a:r>
            <a:r>
              <a:rPr lang="my-MM" sz="4800" dirty="0"/>
              <a:t>နှင့် ဘာရိုမီတာဆိုတာ ဘာလဲ။</a:t>
            </a:r>
            <a:br>
              <a:rPr lang="my-MM" sz="4800" dirty="0"/>
            </a:br>
            <a:r>
              <a:rPr lang="en-US" dirty="0"/>
              <a:t> </a:t>
            </a:r>
          </a:p>
        </p:txBody>
      </p:sp>
      <p:sp>
        <p:nvSpPr>
          <p:cNvPr id="3" name="Text Placeholder 2">
            <a:extLst>
              <a:ext uri="{FF2B5EF4-FFF2-40B4-BE49-F238E27FC236}">
                <a16:creationId xmlns:a16="http://schemas.microsoft.com/office/drawing/2014/main" id="{FA708178-0AEA-A34E-8D4C-093CE83F978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19180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A3351-3DD1-C644-9942-99B8D8B4317F}"/>
              </a:ext>
            </a:extLst>
          </p:cNvPr>
          <p:cNvSpPr>
            <a:spLocks noGrp="1"/>
          </p:cNvSpPr>
          <p:nvPr>
            <p:ph type="title"/>
          </p:nvPr>
        </p:nvSpPr>
        <p:spPr/>
        <p:txBody>
          <a:bodyPr/>
          <a:lstStyle/>
          <a:p>
            <a:r>
              <a:rPr lang="my-MM" dirty="0"/>
              <a:t>ခြုံငုံသုံးသပ်ချက်</a:t>
            </a:r>
            <a:endParaRPr lang="en-US" dirty="0"/>
          </a:p>
        </p:txBody>
      </p:sp>
      <p:sp>
        <p:nvSpPr>
          <p:cNvPr id="3" name="Content Placeholder 2">
            <a:extLst>
              <a:ext uri="{FF2B5EF4-FFF2-40B4-BE49-F238E27FC236}">
                <a16:creationId xmlns:a16="http://schemas.microsoft.com/office/drawing/2014/main" id="{D78556ED-B663-B148-B837-55631DF50EA6}"/>
              </a:ext>
            </a:extLst>
          </p:cNvPr>
          <p:cNvSpPr>
            <a:spLocks noGrp="1"/>
          </p:cNvSpPr>
          <p:nvPr>
            <p:ph idx="1"/>
          </p:nvPr>
        </p:nvSpPr>
        <p:spPr/>
        <p:txBody>
          <a:bodyPr>
            <a:normAutofit/>
          </a:bodyPr>
          <a:lstStyle/>
          <a:p>
            <a:r>
              <a:rPr lang="my-MM" sz="2000" dirty="0"/>
              <a:t>နားထောင်ပါ </a:t>
            </a:r>
            <a:r>
              <a:rPr lang="en-US" sz="2000" dirty="0" err="1"/>
              <a:t>စီမံကိန်း</a:t>
            </a:r>
            <a:r>
              <a:rPr lang="my-MM" sz="2000" dirty="0"/>
              <a:t> </a:t>
            </a:r>
            <a:endParaRPr lang="en-US" sz="2000" dirty="0"/>
          </a:p>
          <a:p>
            <a:r>
              <a:rPr lang="my-MM" sz="2000" dirty="0"/>
              <a:t>ဘာရိုမီတာ ဆိုသည်မှာ အဘယ်နည်း။ </a:t>
            </a:r>
            <a:r>
              <a:rPr lang="en-US" sz="1800" dirty="0">
                <a:effectLst/>
                <a:latin typeface="Myanmar Text" panose="020B0502040204020203" pitchFamily="34" charset="0"/>
                <a:ea typeface="Calibri" panose="020F0502020204030204" pitchFamily="34" charset="0"/>
              </a:rPr>
              <a:t>၎</a:t>
            </a:r>
            <a:r>
              <a:rPr lang="en-US" sz="1800" dirty="0" err="1">
                <a:effectLst/>
                <a:latin typeface="Myanmar Text" panose="020B0502040204020203" pitchFamily="34" charset="0"/>
                <a:ea typeface="Calibri" panose="020F0502020204030204" pitchFamily="34" charset="0"/>
              </a:rPr>
              <a:t>င်း</a:t>
            </a:r>
            <a:r>
              <a:rPr lang="en-US" sz="1800" dirty="0">
                <a:effectLst/>
                <a:latin typeface="Myanmar Text" panose="020B0502040204020203" pitchFamily="34" charset="0"/>
                <a:ea typeface="Calibri" panose="020F0502020204030204" pitchFamily="34" charset="0"/>
              </a:rPr>
              <a:t>၏</a:t>
            </a:r>
            <a:r>
              <a:rPr lang="my-MM" sz="1800" dirty="0">
                <a:effectLst/>
                <a:latin typeface="Myanmar Text" panose="020B0502040204020203" pitchFamily="34" charset="0"/>
                <a:ea typeface="Calibri" panose="020F0502020204030204" pitchFamily="34" charset="0"/>
              </a:rPr>
              <a:t> ရည်ရွယ်ချက်မှာ အဘယ်နည်း။</a:t>
            </a:r>
          </a:p>
          <a:p>
            <a:r>
              <a:rPr lang="my-MM" sz="2000" dirty="0"/>
              <a:t>ဘာရိုမီတာ အားညွှန်းပြနေသည့် အနိမ့်ဆုံး စံနှုန်းများ။</a:t>
            </a:r>
          </a:p>
          <a:p>
            <a:r>
              <a:rPr lang="my-MM" sz="2000" dirty="0"/>
              <a:t>ပြောင်းလဲမှု သီအိုရီ</a:t>
            </a:r>
            <a:endParaRPr lang="en-US" sz="2000" dirty="0"/>
          </a:p>
          <a:p>
            <a:r>
              <a:rPr lang="my-MM" sz="2000" dirty="0"/>
              <a:t>ဘာရိုမီတာ မည်သူ့အတွက်နည်း။ ဘာရိုမီတာကို မည်သည့်အချိန် အသုံးပြုရမည်နည်း။</a:t>
            </a:r>
          </a:p>
          <a:p>
            <a:pPr>
              <a:lnSpc>
                <a:spcPct val="150000"/>
              </a:lnSpc>
            </a:pPr>
            <a:r>
              <a:rPr lang="my-MM" sz="2000" dirty="0"/>
              <a:t>ဘာရိုမီတာကို အသုံးပြု၍ လူသားချင်း စာနာမှုဆိုင်ရာ တုံ့ပြန်ဆောင်ရွက်ခြင်းအား မည်သို့ တိုင်းတာ နိုင်သနည်း။</a:t>
            </a:r>
            <a:endParaRPr lang="en-US" sz="2000" dirty="0"/>
          </a:p>
        </p:txBody>
      </p:sp>
    </p:spTree>
    <p:extLst>
      <p:ext uri="{BB962C8B-B14F-4D97-AF65-F5344CB8AC3E}">
        <p14:creationId xmlns:p14="http://schemas.microsoft.com/office/powerpoint/2010/main" val="331598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2F940-A325-634E-B6C5-036909EDAC56}"/>
              </a:ext>
            </a:extLst>
          </p:cNvPr>
          <p:cNvSpPr>
            <a:spLocks noGrp="1"/>
          </p:cNvSpPr>
          <p:nvPr>
            <p:ph type="title"/>
          </p:nvPr>
        </p:nvSpPr>
        <p:spPr/>
        <p:txBody>
          <a:bodyPr/>
          <a:lstStyle/>
          <a:p>
            <a:r>
              <a:rPr lang="my-MM" dirty="0">
                <a:latin typeface="Pyidaungsu" panose="020B0502040204020203" pitchFamily="34" charset="0"/>
                <a:cs typeface="Pyidaungsu" panose="020B0502040204020203" pitchFamily="34" charset="0"/>
              </a:rPr>
              <a:t>နားထောင်ပါ </a:t>
            </a:r>
            <a:r>
              <a:rPr lang="en-US" dirty="0" err="1">
                <a:latin typeface="Pyidaungsu" panose="020B0502040204020203" pitchFamily="34" charset="0"/>
                <a:cs typeface="Pyidaungsu" panose="020B0502040204020203" pitchFamily="34" charset="0"/>
              </a:rPr>
              <a:t>စီမံကိန်း</a:t>
            </a:r>
            <a:r>
              <a:rPr lang="my-MM" dirty="0">
                <a:latin typeface="Pyidaungsu" panose="020B0502040204020203" pitchFamily="34" charset="0"/>
                <a:cs typeface="Pyidaungsu" panose="020B0502040204020203" pitchFamily="34" charset="0"/>
              </a:rPr>
              <a:t> သမိုင်းကြောင်း</a:t>
            </a:r>
            <a:endParaRPr lang="en-US" dirty="0">
              <a:latin typeface="Pyidaungsu" panose="020B0502040204020203" pitchFamily="34" charset="0"/>
              <a:cs typeface="Pyidaungsu" panose="020B0502040204020203" pitchFamily="34" charset="0"/>
            </a:endParaRPr>
          </a:p>
        </p:txBody>
      </p:sp>
      <p:sp>
        <p:nvSpPr>
          <p:cNvPr id="3" name="Content Placeholder 2">
            <a:extLst>
              <a:ext uri="{FF2B5EF4-FFF2-40B4-BE49-F238E27FC236}">
                <a16:creationId xmlns:a16="http://schemas.microsoft.com/office/drawing/2014/main" id="{E6A43F33-B441-4D48-B770-93DC68244BC7}"/>
              </a:ext>
            </a:extLst>
          </p:cNvPr>
          <p:cNvSpPr>
            <a:spLocks noGrp="1"/>
          </p:cNvSpPr>
          <p:nvPr>
            <p:ph idx="1"/>
          </p:nvPr>
        </p:nvSpPr>
        <p:spPr>
          <a:xfrm>
            <a:off x="810000" y="2191110"/>
            <a:ext cx="10757937" cy="3840217"/>
          </a:xfrm>
        </p:spPr>
        <p:txBody>
          <a:bodyPr>
            <a:normAutofit fontScale="85000" lnSpcReduction="10000"/>
          </a:bodyPr>
          <a:lstStyle/>
          <a:p>
            <a:pPr eaLnBrk="0" fontAlgn="base" hangingPunct="0">
              <a:lnSpc>
                <a:spcPct val="160000"/>
              </a:lnSpc>
            </a:pPr>
            <a:r>
              <a:rPr lang="my-MM" sz="1800" dirty="0">
                <a:effectLst/>
                <a:latin typeface="Pyidaungsu" panose="020B0502040204020203" pitchFamily="34" charset="0"/>
                <a:ea typeface="Calibri" panose="020F0502020204030204" pitchFamily="34" charset="0"/>
                <a:cs typeface="Pyidaungsu" panose="020B0502040204020203" pitchFamily="34" charset="0"/>
              </a:rPr>
              <a:t>စီမံကိန်းရည်မှန်းချက်- </a:t>
            </a:r>
            <a:r>
              <a:rPr lang="en-US" sz="1800" dirty="0" err="1">
                <a:effectLst/>
                <a:latin typeface="Pyidaungsu" panose="020B0502040204020203" pitchFamily="34" charset="0"/>
                <a:ea typeface="Calibri" panose="020F0502020204030204" pitchFamily="34" charset="0"/>
              </a:rPr>
              <a:t>လူသားချင်း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စာနာထောက်ထားမှု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အခြေအနေများ</a:t>
            </a:r>
            <a:r>
              <a:rPr lang="en-US" sz="1800" dirty="0">
                <a:effectLst/>
                <a:latin typeface="Pyidaungsu" panose="020B0502040204020203" pitchFamily="34" charset="0"/>
                <a:ea typeface="Calibri" panose="020F0502020204030204"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အမျိုးသမီးများနှင့် မိန်းကလေးငယ်များအပေါ် </a:t>
            </a:r>
            <a:r>
              <a:rPr lang="en-US" sz="1800" dirty="0" err="1">
                <a:effectLst/>
                <a:latin typeface="Pyidaungsu" panose="020B0502040204020203" pitchFamily="34" charset="0"/>
                <a:ea typeface="Calibri" panose="020F0502020204030204" pitchFamily="34" charset="0"/>
              </a:rPr>
              <a:t>လိင်ပိုင်းဆိုင်ရာ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နှောင</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ယှက်မှု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လိင်ပိုင်းဆိုင်ရာ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ခေါင်းပုံဖြတ်အမြတ်ထုတ်ခြင်းနှင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လွဲမှားစွာ</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ပြုကျင</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ခြင်း</a:t>
            </a:r>
            <a:r>
              <a:rPr lang="en-US" sz="1800" dirty="0">
                <a:effectLst/>
                <a:latin typeface="Pyidaungsu" panose="020B0502040204020203" pitchFamily="34" charset="0"/>
                <a:ea typeface="Calibri" panose="020F0502020204030204"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a:t>
            </a:r>
            <a:r>
              <a:rPr lang="en-US" sz="1800" dirty="0">
                <a:effectLst/>
                <a:latin typeface="Pyidaungsu" panose="020B0502040204020203" pitchFamily="34" charset="0"/>
                <a:ea typeface="Calibri" panose="020F0502020204030204" pitchFamily="34" charset="0"/>
                <a:cs typeface="Pyidaungsu" panose="020B0502040204020203" pitchFamily="34" charset="0"/>
              </a:rPr>
              <a:t>SHEA) </a:t>
            </a:r>
            <a:r>
              <a:rPr lang="my-MM" sz="1800" dirty="0">
                <a:effectLst/>
                <a:latin typeface="Pyidaungsu" panose="020B0502040204020203" pitchFamily="34" charset="0"/>
                <a:ea typeface="Calibri" panose="020F0502020204030204" pitchFamily="34" charset="0"/>
                <a:cs typeface="Pyidaungsu" panose="020B0502040204020203" pitchFamily="34" charset="0"/>
              </a:rPr>
              <a:t>ကို လျှော့ချနိုင်ရန် အဖွဲ့အစည်းဆိုင်ရာ ပြုပြင်ပြောင်းလဲမှု၊ အပြန်အလှန်လုပ်ဆောင်မှုများနှင့် </a:t>
            </a:r>
            <a:r>
              <a:rPr lang="en-US" sz="1800" dirty="0" err="1">
                <a:effectLst/>
                <a:latin typeface="Pyidaungsu" panose="020B0502040204020203" pitchFamily="34" charset="0"/>
                <a:ea typeface="Calibri" panose="020F0502020204030204" pitchFamily="34" charset="0"/>
              </a:rPr>
              <a:t>အေဂျင်စီများအကြား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တုံ့ပြန်ဆောင်ရွက်မှုနှင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အရင်းအမြစ်များ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တိုးပွားလာရေး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စသည်တို့အား</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ပံ့ပိုးကူညီနိုင်အောင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ရည်ရွယ်ချက်ဖြင</a:t>
            </a:r>
            <a:r>
              <a:rPr lang="en-US" sz="1800" dirty="0">
                <a:effectLst/>
                <a:latin typeface="Pyidaungsu" panose="020B0502040204020203" pitchFamily="34" charset="0"/>
                <a:ea typeface="Calibri" panose="020F0502020204030204"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ဒုက္ခသည်များနှင့်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ဒေသခံ</a:t>
            </a:r>
            <a:r>
              <a:rPr lang="my-MM" sz="1800" dirty="0">
                <a:effectLst/>
                <a:latin typeface="Pyidaungsu" panose="020B0502040204020203" pitchFamily="34" charset="0"/>
                <a:ea typeface="Calibri" panose="020F0502020204030204" pitchFamily="34" charset="0"/>
                <a:cs typeface="Pyidaungsu" panose="020B0502040204020203" pitchFamily="34" charset="0"/>
              </a:rPr>
              <a:t>အသိုင်းအဝိုင်းမှ အမျိုးသမီးနှင့် မိန်းကလေးများ၏ အသံနှင့် စွမ်းအားကို မြှင့်တင်ရန်။</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my-MM" sz="1800" dirty="0">
                <a:effectLst/>
                <a:latin typeface="Pyidaungsu" panose="020B0502040204020203" pitchFamily="34" charset="0"/>
                <a:ea typeface="Calibri" panose="020F0502020204030204" pitchFamily="34" charset="0"/>
                <a:cs typeface="Pyidaungsu" panose="020B0502040204020203" pitchFamily="34" charset="0"/>
              </a:rPr>
              <a:t>ရည်ရွယ်ချက် သုံးခု</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ဖြင</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 မတူညီသော နားထောင်ပါ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စီမံကိန်းကို</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မတူညီသော</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အခြေအနေ</a:t>
            </a:r>
            <a:r>
              <a:rPr lang="my-MM" sz="1800" dirty="0">
                <a:effectLst/>
                <a:latin typeface="Pyidaungsu" panose="020B0502040204020203" pitchFamily="34" charset="0"/>
                <a:ea typeface="Calibri" panose="020F0502020204030204" pitchFamily="34" charset="0"/>
                <a:cs typeface="Pyidaungsu" panose="020B0502040204020203" pitchFamily="34" charset="0"/>
              </a:rPr>
              <a:t>အသီးသီး</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 အမျိုးသမီး အခွင့်အရေး</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ဆိုင်ရာ</a:t>
            </a:r>
            <a:r>
              <a:rPr lang="my-MM" sz="1800" dirty="0">
                <a:effectLst/>
                <a:latin typeface="Pyidaungsu" panose="020B0502040204020203" pitchFamily="34" charset="0"/>
                <a:ea typeface="Calibri" panose="020F0502020204030204" pitchFamily="34" charset="0"/>
                <a:cs typeface="Pyidaungsu" panose="020B0502040204020203" pitchFamily="34" charset="0"/>
              </a:rPr>
              <a:t> လှုပ်ရှားသည့်</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အဖွဲ့အစည်းများနှင့် ပူးပေါင်း၍ အကောင်အထည်ဖော်ဆောင်ရွက်ခဲ့ပါသည်။</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my-MM" sz="1800" dirty="0">
                <a:effectLst/>
                <a:latin typeface="Pyidaungsu" panose="020B0502040204020203" pitchFamily="34" charset="0"/>
                <a:ea typeface="Calibri" panose="020F0502020204030204" pitchFamily="34" charset="0"/>
                <a:cs typeface="Pyidaungsu" panose="020B0502040204020203" pitchFamily="34" charset="0"/>
              </a:rPr>
              <a:t>ရည်ရွယ်ချက်</a:t>
            </a:r>
            <a:r>
              <a:rPr lang="en-US" sz="1800" dirty="0">
                <a:effectLst/>
                <a:latin typeface="Pyidaungsu" panose="020B0502040204020203" pitchFamily="34" charset="0"/>
                <a:ea typeface="Calibri" panose="020F0502020204030204" pitchFamily="34" charset="0"/>
                <a:cs typeface="Pyidaungsu" panose="020B0502040204020203" pitchFamily="34" charset="0"/>
              </a:rPr>
              <a:t> ၁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အောက်တွင် နားထောင်ပါ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စီမံကိန်း</a:t>
            </a:r>
            <a:r>
              <a:rPr lang="my-MM" sz="1800" dirty="0">
                <a:effectLst/>
                <a:latin typeface="Pyidaungsu" panose="020B0502040204020203" pitchFamily="34" charset="0"/>
                <a:ea typeface="Calibri" panose="020F0502020204030204" pitchFamily="34" charset="0"/>
                <a:cs typeface="Pyidaungsu" panose="020B0502040204020203" pitchFamily="34" charset="0"/>
              </a:rPr>
              <a:t>အနေနှင့် လူသားချင်း စာနာထောက်ထားမှုဆိုင်ရာ အခြေအနေများတွင် </a:t>
            </a:r>
            <a:r>
              <a:rPr lang="en-US" sz="1800" dirty="0">
                <a:effectLst/>
                <a:latin typeface="Pyidaungsu" panose="020B0502040204020203" pitchFamily="34" charset="0"/>
                <a:ea typeface="Calibri" panose="020F0502020204030204" pitchFamily="34" charset="0"/>
                <a:cs typeface="Pyidaungsu" panose="020B0502040204020203" pitchFamily="34" charset="0"/>
              </a:rPr>
              <a:t>GBV </a:t>
            </a:r>
            <a:r>
              <a:rPr lang="my-MM" sz="1800" dirty="0">
                <a:effectLst/>
                <a:latin typeface="Pyidaungsu" panose="020B0502040204020203" pitchFamily="34" charset="0"/>
                <a:ea typeface="Calibri" panose="020F0502020204030204" pitchFamily="34" charset="0"/>
                <a:cs typeface="Pyidaungsu" panose="020B0502040204020203" pitchFamily="34" charset="0"/>
              </a:rPr>
              <a:t>နှင့် </a:t>
            </a:r>
            <a:r>
              <a:rPr lang="en-US" sz="1800" dirty="0">
                <a:effectLst/>
                <a:latin typeface="Pyidaungsu" panose="020B0502040204020203" pitchFamily="34" charset="0"/>
                <a:ea typeface="Calibri" panose="020F0502020204030204" pitchFamily="34" charset="0"/>
                <a:cs typeface="Pyidaungsu" panose="020B0502040204020203" pitchFamily="34" charset="0"/>
              </a:rPr>
              <a:t>SHEA</a:t>
            </a:r>
            <a:r>
              <a:rPr lang="my-MM" sz="1800" dirty="0">
                <a:effectLst/>
                <a:latin typeface="Pyidaungsu" panose="020B0502040204020203" pitchFamily="34" charset="0"/>
                <a:ea typeface="Calibri" panose="020F0502020204030204" pitchFamily="34" charset="0"/>
                <a:cs typeface="Pyidaungsu" panose="020B0502040204020203" pitchFamily="34" charset="0"/>
              </a:rPr>
              <a:t> အပေါ်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ကြိုတင</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ကာကွယ်ရေးနှင့် တုံ့ပြန်</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ရေး</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လုပ်ဆောင်ချက်များ</a:t>
            </a:r>
            <a:r>
              <a:rPr lang="my-MM" sz="1800" dirty="0">
                <a:effectLst/>
                <a:latin typeface="Pyidaungsu" panose="020B0502040204020203" pitchFamily="34" charset="0"/>
                <a:ea typeface="Calibri" panose="020F0502020204030204" pitchFamily="34" charset="0"/>
                <a:cs typeface="Pyidaungsu" panose="020B0502040204020203" pitchFamily="34" charset="0"/>
              </a:rPr>
              <a:t>အား တိုင်းတာနိုင်သည့်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အည</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န်းကိန်း</a:t>
            </a:r>
            <a:r>
              <a:rPr lang="my-MM" sz="1800" dirty="0">
                <a:effectLst/>
                <a:latin typeface="Pyidaungsu" panose="020B0502040204020203" pitchFamily="34" charset="0"/>
                <a:ea typeface="Calibri" panose="020F0502020204030204" pitchFamily="34" charset="0"/>
                <a:cs typeface="Pyidaungsu" panose="020B0502040204020203" pitchFamily="34" charset="0"/>
              </a:rPr>
              <a:t>တစ်ခုကို ဖန်းတီးရန် ဖြစ်သည်။</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a:lnSpc>
                <a:spcPct val="107000"/>
              </a:lnSpc>
              <a:spcBef>
                <a:spcPts val="0"/>
              </a:spcBef>
              <a:spcAft>
                <a:spcPts val="800"/>
              </a:spcAft>
              <a:buFont typeface="Wingdings 2" panose="05020102010507070707" pitchFamily="18" charset="2"/>
              <a:buChar char=""/>
              <a:tabLst>
                <a:tab pos="457200" algn="l"/>
              </a:tabLst>
            </a:pPr>
            <a:r>
              <a:rPr lang="my-MM" dirty="0">
                <a:latin typeface="Pyidaungsu" panose="020B0502040204020203" pitchFamily="34" charset="0"/>
                <a:cs typeface="Pyidaungsu" panose="020B0502040204020203" pitchFamily="34" charset="0"/>
              </a:rPr>
              <a:t>နားထောင်ပါ။ </a:t>
            </a:r>
            <a:r>
              <a:rPr lang="en-US" dirty="0" err="1">
                <a:latin typeface="Pyidaungsu" panose="020B0502040204020203" pitchFamily="34" charset="0"/>
                <a:cs typeface="Pyidaungsu" panose="020B0502040204020203" pitchFamily="34" charset="0"/>
              </a:rPr>
              <a:t>စီမံကိန်း</a:t>
            </a:r>
            <a:r>
              <a:rPr lang="my-MM" dirty="0">
                <a:latin typeface="Pyidaungsu" panose="020B0502040204020203" pitchFamily="34" charset="0"/>
                <a:cs typeface="Pyidaungsu" panose="020B0502040204020203" pitchFamily="34" charset="0"/>
              </a:rPr>
              <a:t>ကို  အရေးပေါ်အခြေအနေများတွင် </a:t>
            </a:r>
            <a:r>
              <a:rPr lang="en-US" dirty="0" err="1">
                <a:latin typeface="Pyidaungsu" panose="020B0502040204020203" pitchFamily="34" charset="0"/>
                <a:cs typeface="Pyidaungsu" panose="020B0502040204020203" pitchFamily="34" charset="0"/>
              </a:rPr>
              <a:t>အလုပ်လုပ်ရသော</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အမျိုးသမီးများနှင့် </a:t>
            </a:r>
            <a:r>
              <a:rPr lang="en-US" dirty="0" err="1">
                <a:latin typeface="Pyidaungsu" panose="020B0502040204020203" pitchFamily="34" charset="0"/>
                <a:cs typeface="Pyidaungsu" panose="020B0502040204020203" pitchFamily="34" charset="0"/>
              </a:rPr>
              <a:t>အကျပ်အတည်းကြောင</a:t>
            </a:r>
            <a:r>
              <a:rPr lang="en-US" dirty="0">
                <a:latin typeface="Pyidaungsu" panose="020B0502040204020203" pitchFamily="34" charset="0"/>
                <a:cs typeface="Pyidaungsu" panose="020B0502040204020203" pitchFamily="34" charset="0"/>
              </a:rPr>
              <a:t>့် </a:t>
            </a:r>
            <a:r>
              <a:rPr lang="en-US" dirty="0" err="1">
                <a:latin typeface="Pyidaungsu" panose="020B0502040204020203" pitchFamily="34" charset="0"/>
                <a:cs typeface="Pyidaungsu" panose="020B0502040204020203" pitchFamily="34" charset="0"/>
              </a:rPr>
              <a:t>ထိခိုက်ခံစားရသော</a:t>
            </a:r>
            <a:r>
              <a:rPr lang="en-US" dirty="0">
                <a:latin typeface="Pyidaungsu" panose="020B0502040204020203" pitchFamily="34" charset="0"/>
                <a:cs typeface="Pyidaungsu" panose="020B0502040204020203" pitchFamily="34" charset="0"/>
              </a:rPr>
              <a:t> </a:t>
            </a:r>
            <a:r>
              <a:rPr lang="en-US" dirty="0" err="1">
                <a:latin typeface="Pyidaungsu" panose="020B0502040204020203" pitchFamily="34" charset="0"/>
                <a:cs typeface="Pyidaungsu" panose="020B0502040204020203" pitchFamily="34" charset="0"/>
              </a:rPr>
              <a:t>အမျိုးသမီးများနှင</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မိန်းကလေးငယ်များ၏ </a:t>
            </a:r>
            <a:r>
              <a:rPr lang="en-US" dirty="0">
                <a:latin typeface="Pyidaungsu" panose="020B0502040204020203" pitchFamily="34" charset="0"/>
                <a:cs typeface="Pyidaungsu" panose="020B0502040204020203" pitchFamily="34" charset="0"/>
              </a:rPr>
              <a:t>SHEA </a:t>
            </a:r>
            <a:r>
              <a:rPr lang="my-MM" dirty="0">
                <a:latin typeface="Pyidaungsu" panose="020B0502040204020203" pitchFamily="34" charset="0"/>
                <a:cs typeface="Pyidaungsu" panose="020B0502040204020203" pitchFamily="34" charset="0"/>
              </a:rPr>
              <a:t>ကို အမှန်တကယ်</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ကာကွယ်</a:t>
            </a:r>
            <a:r>
              <a:rPr lang="en-US" dirty="0" err="1">
                <a:latin typeface="Pyidaungsu" panose="020B0502040204020203" pitchFamily="34" charset="0"/>
                <a:cs typeface="Pyidaungsu" panose="020B0502040204020203" pitchFamily="34" charset="0"/>
              </a:rPr>
              <a:t>ပေး</a:t>
            </a:r>
            <a:r>
              <a:rPr lang="my-MM" dirty="0">
                <a:latin typeface="Pyidaungsu" panose="020B0502040204020203" pitchFamily="34" charset="0"/>
                <a:cs typeface="Pyidaungsu" panose="020B0502040204020203" pitchFamily="34" charset="0"/>
              </a:rPr>
              <a:t>ရန်အတွက် လူသားချင်းစာနာမှုစနစ်များအား အခြေခံကျကျ ပြောင်းလဲရန် လိုအပ်သည်ဟု ယုံကြည်ခြင်းအပါအဝင် 	အမျိုးသမီးဝါဒီအခြေခံမူများဖြင့် လမ်းညွှန်ထားသည်။</a:t>
            </a:r>
            <a:endParaRPr lang="en-US" dirty="0">
              <a:latin typeface="Pyidaungsu" panose="020B0502040204020203" pitchFamily="34" charset="0"/>
              <a:cs typeface="Pyidaungsu" panose="020B0502040204020203" pitchFamily="34" charset="0"/>
            </a:endParaRPr>
          </a:p>
        </p:txBody>
      </p:sp>
    </p:spTree>
    <p:extLst>
      <p:ext uri="{BB962C8B-B14F-4D97-AF65-F5344CB8AC3E}">
        <p14:creationId xmlns:p14="http://schemas.microsoft.com/office/powerpoint/2010/main" val="2930732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FC38F-CA95-DE44-8761-D86FE7FB78BF}"/>
              </a:ext>
            </a:extLst>
          </p:cNvPr>
          <p:cNvSpPr>
            <a:spLocks noGrp="1"/>
          </p:cNvSpPr>
          <p:nvPr>
            <p:ph type="title"/>
          </p:nvPr>
        </p:nvSpPr>
        <p:spPr/>
        <p:txBody>
          <a:bodyPr/>
          <a:lstStyle/>
          <a:p>
            <a:r>
              <a:rPr lang="my-MM" dirty="0"/>
              <a:t>နားထောင်ပါ။ ဘာရိုမီတာ</a:t>
            </a:r>
            <a:endParaRPr lang="en-US" dirty="0"/>
          </a:p>
        </p:txBody>
      </p:sp>
      <p:sp>
        <p:nvSpPr>
          <p:cNvPr id="3" name="Content Placeholder 2">
            <a:extLst>
              <a:ext uri="{FF2B5EF4-FFF2-40B4-BE49-F238E27FC236}">
                <a16:creationId xmlns:a16="http://schemas.microsoft.com/office/drawing/2014/main" id="{A46B10C5-E474-3343-9C7E-B0B708111EF5}"/>
              </a:ext>
            </a:extLst>
          </p:cNvPr>
          <p:cNvSpPr>
            <a:spLocks noGrp="1"/>
          </p:cNvSpPr>
          <p:nvPr>
            <p:ph idx="1"/>
          </p:nvPr>
        </p:nvSpPr>
        <p:spPr>
          <a:xfrm>
            <a:off x="810000" y="2447370"/>
            <a:ext cx="10554574" cy="3963442"/>
          </a:xfrm>
        </p:spPr>
        <p:txBody>
          <a:bodyPr>
            <a:normAutofit fontScale="85000" lnSpcReduction="10000"/>
          </a:bodyPr>
          <a:lstStyle/>
          <a:p>
            <a:pPr>
              <a:lnSpc>
                <a:spcPct val="150000"/>
              </a:lnSpc>
              <a:spcBef>
                <a:spcPts val="0"/>
              </a:spcBef>
              <a:spcAft>
                <a:spcPts val="800"/>
              </a:spcAft>
              <a:buFont typeface="Wingdings 2" panose="05020102010507070707" pitchFamily="18" charset="2"/>
              <a:buChar char=""/>
              <a:tabLst>
                <a:tab pos="457200" algn="l"/>
              </a:tabLst>
            </a:pPr>
            <a:r>
              <a:rPr lang="my-MM" b="1" dirty="0">
                <a:latin typeface="Calibri" panose="020F0502020204030204" pitchFamily="34" charset="0"/>
                <a:cs typeface="Myanmar Text" panose="020B0502040204020203" pitchFamily="34" charset="0"/>
              </a:rPr>
              <a:t>အစီအစဉ်ရေးဆွဲခြင်းနှင့် အကဲဖြတ်သည့် ကိရိယာသည် </a:t>
            </a:r>
            <a:r>
              <a:rPr lang="en-US" dirty="0" err="1">
                <a:latin typeface="Calibri" panose="020F0502020204030204" pitchFamily="34" charset="0"/>
                <a:cs typeface="Myanmar Text" panose="020B0502040204020203" pitchFamily="34" charset="0"/>
              </a:rPr>
              <a:t>လူသားချင်းစာနာမှုဆိုင်ရာ</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အရေးပေ</a:t>
            </a:r>
            <a:r>
              <a:rPr lang="en-US" dirty="0">
                <a:latin typeface="Calibri" panose="020F0502020204030204" pitchFamily="34" charset="0"/>
                <a:cs typeface="Myanmar Text" panose="020B0502040204020203" pitchFamily="34" charset="0"/>
              </a:rPr>
              <a:t>ါ်</a:t>
            </a:r>
            <a:r>
              <a:rPr lang="en-US" dirty="0" err="1">
                <a:latin typeface="Calibri" panose="020F0502020204030204" pitchFamily="34" charset="0"/>
                <a:cs typeface="Myanmar Text" panose="020B0502040204020203" pitchFamily="34" charset="0"/>
              </a:rPr>
              <a:t>တုံ့ပြန်မှုအသိုင်းအဝိုင်းက</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လိင်ပိုင်းဆိုင်ရာ</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ခေါင်းပုံဖြတ်အမြတ်ထုတ်ခြင်းနှင</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လွဲမှားစွာ</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ပြုကျင</a:t>
            </a:r>
            <a:r>
              <a:rPr lang="en-US" dirty="0">
                <a:latin typeface="Calibri" panose="020F0502020204030204" pitchFamily="34" charset="0"/>
                <a:cs typeface="Myanmar Text" panose="020B0502040204020203" pitchFamily="34" charset="0"/>
              </a:rPr>
              <a:t>့်</a:t>
            </a:r>
            <a:r>
              <a:rPr lang="en-US" dirty="0" err="1">
                <a:latin typeface="Calibri" panose="020F0502020204030204" pitchFamily="34" charset="0"/>
                <a:cs typeface="Myanmar Text" panose="020B0502040204020203" pitchFamily="34" charset="0"/>
              </a:rPr>
              <a:t>ခြင်း</a:t>
            </a:r>
            <a:r>
              <a:rPr lang="en-US" dirty="0">
                <a:latin typeface="Calibri" panose="020F0502020204030204" pitchFamily="34" charset="0"/>
                <a:cs typeface="Myanmar Text" panose="020B0502040204020203" pitchFamily="34" charset="0"/>
              </a:rPr>
              <a:t> (SEA) </a:t>
            </a:r>
            <a:r>
              <a:rPr lang="en-US" dirty="0" err="1">
                <a:latin typeface="Calibri" panose="020F0502020204030204" pitchFamily="34" charset="0"/>
                <a:cs typeface="Myanmar Text" panose="020B0502040204020203" pitchFamily="34" charset="0"/>
              </a:rPr>
              <a:t>နှင</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လိင်ပိုင်းဆိုင်ရာ</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နှောင</a:t>
            </a:r>
            <a:r>
              <a:rPr lang="en-US" dirty="0">
                <a:latin typeface="Calibri" panose="020F0502020204030204" pitchFamily="34" charset="0"/>
                <a:cs typeface="Myanmar Text" panose="020B0502040204020203" pitchFamily="34" charset="0"/>
              </a:rPr>
              <a:t>့်</a:t>
            </a:r>
            <a:r>
              <a:rPr lang="en-US" dirty="0" err="1">
                <a:latin typeface="Calibri" panose="020F0502020204030204" pitchFamily="34" charset="0"/>
                <a:cs typeface="Myanmar Text" panose="020B0502040204020203" pitchFamily="34" charset="0"/>
              </a:rPr>
              <a:t>ယှက်မှု</a:t>
            </a:r>
            <a:r>
              <a:rPr lang="en-US" dirty="0">
                <a:latin typeface="Calibri" panose="020F0502020204030204" pitchFamily="34" charset="0"/>
                <a:cs typeface="Myanmar Text" panose="020B0502040204020203" pitchFamily="34" charset="0"/>
              </a:rPr>
              <a:t>(SH) GBV </a:t>
            </a:r>
            <a:r>
              <a:rPr lang="en-US" dirty="0" err="1">
                <a:latin typeface="Calibri" panose="020F0502020204030204" pitchFamily="34" charset="0"/>
                <a:cs typeface="Myanmar Text" panose="020B0502040204020203" pitchFamily="34" charset="0"/>
              </a:rPr>
              <a:t>အား</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တားဆီးတုံ့ပြန်ကာ</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လျော့ချနိုင်စွမ်း</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ရှိမရှိကို</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ဆုံးဖြတ်ရန</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အမျိုးသမီးများနှင</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မိန်းကလေးငယ်များ</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ဘဝအတွေ့အကြုံများကို</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စစ်ဆေးပေးမည</a:t>
            </a:r>
            <a:r>
              <a:rPr lang="en-US" dirty="0">
                <a:latin typeface="Calibri" panose="020F0502020204030204" pitchFamily="34" charset="0"/>
                <a:cs typeface="Myanmar Text" panose="020B0502040204020203" pitchFamily="34" charset="0"/>
              </a:rPr>
              <a:t>့် </a:t>
            </a:r>
            <a:r>
              <a:rPr lang="en-US" dirty="0" err="1">
                <a:latin typeface="Calibri" panose="020F0502020204030204" pitchFamily="34" charset="0"/>
                <a:cs typeface="Myanmar Text" panose="020B0502040204020203" pitchFamily="34" charset="0"/>
              </a:rPr>
              <a:t>ဖြစ်သည</a:t>
            </a:r>
            <a:r>
              <a:rPr lang="en-US" dirty="0">
                <a:latin typeface="Calibri" panose="020F0502020204030204" pitchFamily="34" charset="0"/>
                <a:cs typeface="Myanmar Text" panose="020B0502040204020203" pitchFamily="34" charset="0"/>
              </a:rPr>
              <a:t>်။ </a:t>
            </a:r>
            <a:r>
              <a:rPr lang="my-MM" dirty="0">
                <a:latin typeface="Calibri" panose="020F0502020204030204" pitchFamily="34" charset="0"/>
                <a:cs typeface="Myanmar Text" panose="020B0502040204020203" pitchFamily="34" charset="0"/>
              </a:rPr>
              <a:t> </a:t>
            </a:r>
            <a:endParaRPr lang="en-US" dirty="0">
              <a:latin typeface="Calibri" panose="020F0502020204030204" pitchFamily="34" charset="0"/>
              <a:cs typeface="Myanmar Text" panose="020B0502040204020203" pitchFamily="34" charset="0"/>
            </a:endParaRPr>
          </a:p>
          <a:p>
            <a:pPr marL="342900" marR="0" lvl="0" indent="-342900">
              <a:lnSpc>
                <a:spcPct val="150000"/>
              </a:lnSpc>
              <a:spcBef>
                <a:spcPts val="0"/>
              </a:spcBef>
              <a:spcAft>
                <a:spcPts val="800"/>
              </a:spcAft>
              <a:buFont typeface="Wingdings 2" panose="05020102010507070707" pitchFamily="18" charset="2"/>
              <a:buChar char=""/>
              <a:tabLst>
                <a:tab pos="457200" algn="l"/>
              </a:tabLst>
            </a:pPr>
            <a:r>
              <a:rPr lang="en-US" sz="1800" dirty="0" err="1">
                <a:effectLst/>
                <a:latin typeface="Pyidaungsu" panose="020B0502040204020203" pitchFamily="34" charset="0"/>
                <a:ea typeface="Calibri" panose="020F0502020204030204" pitchFamily="34" charset="0"/>
              </a:rPr>
              <a:t>စည်းရုံးလှုံ့ဆော်ရေးအတွက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အကြံပြုချက်များပေးနိုင်ရန</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ရည်ရွယ်ချက်ဖြင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လူသားချင်းစာနာမှုဆိုင်ရာ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အရေးပေ</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အခြေအနေများ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လုပ်ဆောင်နေသူများနှင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အရေးပေ</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တုံ့ပြန်မှု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အဝန်းအဝိုင်းအတွင်းရှိသူများ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အပါအဝင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အမျိုးသမီးများနှင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မိန်းကလေးငယ်များအတွက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လူသားချင်း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စာနာမှုဆိုင်ရာ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တုံ့ပြန်မှုတစ်ခု</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အားနည်းချက်နှင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အားသာချက်များကို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လျင်မြန်စွာ</a:t>
            </a:r>
            <a:r>
              <a:rPr lang="my-MM" sz="1800" dirty="0">
                <a:effectLst/>
                <a:latin typeface="Calibri" panose="020F0502020204030204" pitchFamily="34" charset="0"/>
                <a:ea typeface="Calibri" panose="020F0502020204030204" pitchFamily="34" charset="0"/>
                <a:cs typeface="Myanmar Text" panose="020B0502040204020203" pitchFamily="34" charset="0"/>
              </a:rPr>
              <a:t> လျင်မြန်စွာ အကဲဖြတ်</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မှုတစ်ခု</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342900" marR="0" lvl="0" indent="-342900">
              <a:lnSpc>
                <a:spcPct val="150000"/>
              </a:lnSpc>
              <a:spcBef>
                <a:spcPts val="0"/>
              </a:spcBef>
              <a:spcAft>
                <a:spcPts val="800"/>
              </a:spcAft>
              <a:buFont typeface="Wingdings 2" panose="05020102010507070707" pitchFamily="18" charset="2"/>
              <a:buChar char=""/>
              <a:tabLst>
                <a:tab pos="457200" algn="l"/>
              </a:tabLst>
            </a:pPr>
            <a:r>
              <a:rPr lang="en-US" sz="1800" dirty="0" err="1">
                <a:effectLst/>
                <a:latin typeface="Pyidaungsu" panose="020B0502040204020203" pitchFamily="34" charset="0"/>
                <a:ea typeface="Calibri" panose="020F0502020204030204" pitchFamily="34" charset="0"/>
              </a:rPr>
              <a:t>လူသားချင်းစာနာမှုဆိုင်ရာ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တုံ့ပြန်ရန</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တာဝန်ရှိသူများအား</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အမျိုးသမီးများနှင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မိန်းကလေးငယ်များအတွက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တာဝန်ခံမှုရှိစေရန</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အမျိုးသမီးအဖွဲ့များ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အဖွဲ့အစည်းများနှင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ကွန်ယက်များ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အခြားသော</a:t>
            </a:r>
            <a:r>
              <a:rPr lang="en-US" sz="1800" dirty="0">
                <a:effectLst/>
                <a:latin typeface="Pyidaungsu" panose="020B0502040204020203" pitchFamily="34" charset="0"/>
                <a:ea typeface="Calibri" panose="020F0502020204030204" pitchFamily="34" charset="0"/>
              </a:rPr>
              <a:t> GBV </a:t>
            </a:r>
            <a:r>
              <a:rPr lang="en-US" sz="1800" dirty="0" err="1">
                <a:effectLst/>
                <a:latin typeface="Pyidaungsu" panose="020B0502040204020203" pitchFamily="34" charset="0"/>
                <a:ea typeface="Calibri" panose="020F0502020204030204" pitchFamily="34" charset="0"/>
              </a:rPr>
              <a:t>တားဆီးရေး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လုပ်ဆောင်နေသူများအတွက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စည်းရုံးလှုံ့ဆော်ရေး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ကိရိယာတစ်ခု</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4218388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F45CE-37D5-024E-815B-6CEDFFBC0F94}"/>
              </a:ext>
            </a:extLst>
          </p:cNvPr>
          <p:cNvSpPr>
            <a:spLocks noGrp="1"/>
          </p:cNvSpPr>
          <p:nvPr>
            <p:ph type="title"/>
          </p:nvPr>
        </p:nvSpPr>
        <p:spPr/>
        <p:txBody>
          <a:bodyPr/>
          <a:lstStyle/>
          <a:p>
            <a:r>
              <a:rPr lang="my-MM" dirty="0"/>
              <a:t>အနိမ့်ဆုံး စံသတ်မှတ်ချက်</a:t>
            </a:r>
            <a:endParaRPr lang="en-US" dirty="0"/>
          </a:p>
        </p:txBody>
      </p:sp>
      <p:sp>
        <p:nvSpPr>
          <p:cNvPr id="3" name="Content Placeholder 2">
            <a:extLst>
              <a:ext uri="{FF2B5EF4-FFF2-40B4-BE49-F238E27FC236}">
                <a16:creationId xmlns:a16="http://schemas.microsoft.com/office/drawing/2014/main" id="{20EE7DD0-9244-7646-8AD7-E1F79714D741}"/>
              </a:ext>
            </a:extLst>
          </p:cNvPr>
          <p:cNvSpPr>
            <a:spLocks noGrp="1"/>
          </p:cNvSpPr>
          <p:nvPr>
            <p:ph idx="1"/>
          </p:nvPr>
        </p:nvSpPr>
        <p:spPr>
          <a:xfrm>
            <a:off x="818712" y="1885951"/>
            <a:ext cx="10554574" cy="4524862"/>
          </a:xfrm>
        </p:spPr>
        <p:txBody>
          <a:bodyPr>
            <a:normAutofit/>
          </a:bodyPr>
          <a:lstStyle/>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my-MM" sz="1800" dirty="0">
                <a:effectLst/>
                <a:latin typeface="Pyidaungsu" panose="020B0502040204020203" pitchFamily="34" charset="0"/>
                <a:ea typeface="Calibri" panose="020F0502020204030204" pitchFamily="34" charset="0"/>
                <a:cs typeface="Pyidaungsu" panose="020B0502040204020203" pitchFamily="34" charset="0"/>
              </a:rPr>
              <a:t>ဤ </a:t>
            </a:r>
            <a:r>
              <a:rPr lang="en-US" dirty="0" err="1">
                <a:latin typeface="Pyidaungsu" panose="020B0502040204020203" pitchFamily="34" charset="0"/>
                <a:ea typeface="Calibri" panose="020F0502020204030204" pitchFamily="34" charset="0"/>
                <a:cs typeface="Pyidaungsu" panose="020B0502040204020203" pitchFamily="34" charset="0"/>
              </a:rPr>
              <a:t>ဘာရိုမီတာကို</a:t>
            </a:r>
            <a:r>
              <a:rPr lang="my-MM"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a:effectLst/>
                <a:latin typeface="Pyidaungsu" panose="020B0502040204020203" pitchFamily="34" charset="0"/>
                <a:ea typeface="Calibri" panose="020F0502020204030204" pitchFamily="34" charset="0"/>
                <a:cs typeface="Pyidaungsu" panose="020B0502040204020203" pitchFamily="34" charset="0"/>
              </a:rPr>
              <a:t>GBV</a:t>
            </a:r>
            <a:r>
              <a:rPr lang="my-MM" sz="1800" dirty="0">
                <a:effectLst/>
                <a:latin typeface="Pyidaungsu" panose="020B0502040204020203" pitchFamily="34" charset="0"/>
                <a:ea typeface="Calibri" panose="020F0502020204030204" pitchFamily="34" charset="0"/>
                <a:cs typeface="Pyidaungsu" panose="020B0502040204020203" pitchFamily="34" charset="0"/>
              </a:rPr>
              <a:t>၊ လိင်ပိုင်းဆိုင်ရာ နှောင့်ယှက်မှု၊ လိင်ပိုင်းဆိုင်ရာ အမြတ်ထုတ်မှုနှင့် </a:t>
            </a:r>
            <a:r>
              <a:rPr lang="en-US" sz="1800" dirty="0">
                <a:effectLst/>
                <a:latin typeface="Pyidaungsu" panose="020B0502040204020203" pitchFamily="34" charset="0"/>
                <a:ea typeface="Calibri" panose="020F0502020204030204" pitchFamily="34" charset="0"/>
                <a:cs typeface="Pyidaungsu" panose="020B0502040204020203" pitchFamily="34" charset="0"/>
              </a:rPr>
              <a:t>လွှ</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ဲမှားစွာ</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ပြု</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ကျင</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ခြင်းမ</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ကြို</a:t>
            </a:r>
            <a:r>
              <a:rPr lang="my-MM" sz="1800" dirty="0">
                <a:effectLst/>
                <a:latin typeface="Pyidaungsu" panose="020B0502040204020203" pitchFamily="34" charset="0"/>
                <a:ea typeface="Calibri" panose="020F0502020204030204" pitchFamily="34" charset="0"/>
                <a:cs typeface="Pyidaungsu" panose="020B0502040204020203" pitchFamily="34" charset="0"/>
              </a:rPr>
              <a:t>ကာကွယ်ခြင်းနှင့် တုံ့ပြန်ခြင်းဆိုင်ရာ အနိမ့်ဆုံးစံနှုန်းများအပေါ် အခြေခံ၍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ဖန်တီး</a:t>
            </a:r>
            <a:r>
              <a:rPr lang="my-MM" sz="1800" dirty="0">
                <a:effectLst/>
                <a:latin typeface="Pyidaungsu" panose="020B0502040204020203" pitchFamily="34" charset="0"/>
                <a:ea typeface="Calibri" panose="020F0502020204030204" pitchFamily="34" charset="0"/>
                <a:cs typeface="Pyidaungsu" panose="020B0502040204020203" pitchFamily="34" charset="0"/>
              </a:rPr>
              <a:t>ထားခြင်းဖြစ်သည်။ ဤအနိမ့်ဆုံးစံနှုန်းများသည် ကမ္ဘာလုံးဆိုင်ရာ</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အေဂျင်စီ</a:t>
            </a:r>
            <a:r>
              <a:rPr lang="en-US" dirty="0" err="1">
                <a:latin typeface="Pyidaungsu" panose="020B0502040204020203" pitchFamily="34" charset="0"/>
                <a:ea typeface="Calibri" panose="020F0502020204030204" pitchFamily="34" charset="0"/>
                <a:cs typeface="Pyidaungsu" panose="020B0502040204020203" pitchFamily="34" charset="0"/>
              </a:rPr>
              <a:t>များ</a:t>
            </a:r>
            <a:r>
              <a:rPr lang="my-MM" sz="1800" dirty="0">
                <a:effectLst/>
                <a:latin typeface="Pyidaungsu" panose="020B0502040204020203" pitchFamily="34" charset="0"/>
                <a:ea typeface="Calibri" panose="020F0502020204030204" pitchFamily="34" charset="0"/>
                <a:cs typeface="Pyidaungsu" panose="020B0502040204020203" pitchFamily="34" charset="0"/>
              </a:rPr>
              <a:t>အကြား အကောင်းဆုံး</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အလေ့အကျင့်များအပေါ် အခြေခံ ပြီး</a:t>
            </a:r>
            <a:r>
              <a:rPr lang="en-US" dirty="0">
                <a:latin typeface="Pyidaungsu" panose="020B0502040204020203" pitchFamily="34" charset="0"/>
                <a:ea typeface="Calibri" panose="020F0502020204030204" pitchFamily="34" charset="0"/>
                <a:cs typeface="Pyidaungsu" panose="020B0502040204020203" pitchFamily="34" charset="0"/>
              </a:rPr>
              <a:t> </a:t>
            </a:r>
            <a:r>
              <a:rPr lang="en-US" dirty="0" err="1">
                <a:latin typeface="Pyidaungsu" panose="020B0502040204020203" pitchFamily="34" charset="0"/>
                <a:ea typeface="Calibri" panose="020F0502020204030204" pitchFamily="34" charset="0"/>
                <a:cs typeface="Pyidaungsu" panose="020B0502040204020203" pitchFamily="34" charset="0"/>
              </a:rPr>
              <a:t>ရေးဆွဲ</a:t>
            </a:r>
            <a:r>
              <a:rPr lang="my-MM" sz="1800" dirty="0">
                <a:effectLst/>
                <a:latin typeface="Pyidaungsu" panose="020B0502040204020203" pitchFamily="34" charset="0"/>
                <a:ea typeface="Calibri" panose="020F0502020204030204" pitchFamily="34" charset="0"/>
                <a:cs typeface="Pyidaungsu" panose="020B0502040204020203" pitchFamily="34" charset="0"/>
              </a:rPr>
              <a:t>ထားပါသည်။ ၎င်းတို့တွင်-</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marR="0" lvl="1">
              <a:lnSpc>
                <a:spcPct val="107000"/>
              </a:lnSpc>
              <a:spcBef>
                <a:spcPts val="0"/>
              </a:spcBef>
              <a:spcAft>
                <a:spcPts val="800"/>
              </a:spcAft>
              <a:buFont typeface="Courier New" panose="02070309020205020404" pitchFamily="49" charset="0"/>
              <a:buChar char="o"/>
              <a:tabLst>
                <a:tab pos="228600" algn="l"/>
              </a:tabLst>
            </a:pPr>
            <a:r>
              <a:rPr lang="my-MM" sz="1800" dirty="0">
                <a:effectLst/>
                <a:latin typeface="Pyidaungsu" panose="020B0502040204020203" pitchFamily="34" charset="0"/>
                <a:ea typeface="Calibri" panose="020F0502020204030204" pitchFamily="34" charset="0"/>
                <a:cs typeface="Pyidaungsu" panose="020B0502040204020203" pitchFamily="34" charset="0"/>
              </a:rPr>
              <a:t>အရေးပေါ်အခြေအနေများ</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 ကျား -မ အခြေပြု အကြမ်းဖက်မှုဆိုင်ရာ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အစီအစဉ</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အတွက်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အေဂျင်စီများအကြား</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အသုံးပြုသော</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အနိမ့်ဆုံးစံနှုန်းများ </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marR="0" lvl="1">
              <a:lnSpc>
                <a:spcPct val="107000"/>
              </a:lnSpc>
              <a:spcBef>
                <a:spcPts val="0"/>
              </a:spcBef>
              <a:spcAft>
                <a:spcPts val="800"/>
              </a:spcAft>
              <a:buFont typeface="Courier New" panose="02070309020205020404" pitchFamily="49" charset="0"/>
              <a:buChar char="o"/>
              <a:tabLst>
                <a:tab pos="228600" algn="l"/>
              </a:tabLst>
            </a:pPr>
            <a:r>
              <a:rPr lang="my-MM" sz="1800" dirty="0">
                <a:effectLst/>
                <a:latin typeface="Pyidaungsu" panose="020B0502040204020203" pitchFamily="34" charset="0"/>
                <a:ea typeface="Calibri" panose="020F0502020204030204" pitchFamily="34" charset="0"/>
                <a:cs typeface="Pyidaungsu" panose="020B0502040204020203" pitchFamily="34" charset="0"/>
              </a:rPr>
              <a:t>လူသားချင်း စာနာထောက်ထားမှုဆိုင်ရာ လုပ်ဆောင်ချက်များတွင် </a:t>
            </a:r>
            <a:r>
              <a:rPr lang="en-US" sz="1800" dirty="0">
                <a:effectLst/>
                <a:latin typeface="Pyidaungsu" panose="020B0502040204020203" pitchFamily="34" charset="0"/>
                <a:ea typeface="Calibri" panose="020F0502020204030204" pitchFamily="34" charset="0"/>
                <a:cs typeface="Pyidaungsu" panose="020B0502040204020203" pitchFamily="34" charset="0"/>
              </a:rPr>
              <a:t>GBV</a:t>
            </a:r>
            <a:r>
              <a:rPr lang="my-MM"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ဆိုင်ရာ</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ကြားဝင်ဆောင်ရွက်</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ခြင်း</a:t>
            </a:r>
            <a:r>
              <a:rPr lang="my-MM" sz="1800" dirty="0">
                <a:effectLst/>
                <a:latin typeface="Pyidaungsu" panose="020B0502040204020203" pitchFamily="34" charset="0"/>
                <a:ea typeface="Calibri" panose="020F0502020204030204" pitchFamily="34" charset="0"/>
                <a:cs typeface="Pyidaungsu" panose="020B0502040204020203" pitchFamily="34" charset="0"/>
              </a:rPr>
              <a:t>အတွက် </a:t>
            </a:r>
            <a:r>
              <a:rPr lang="en-US" sz="1800" dirty="0">
                <a:effectLst/>
                <a:latin typeface="Pyidaungsu" panose="020B0502040204020203" pitchFamily="34" charset="0"/>
                <a:ea typeface="Calibri" panose="020F0502020204030204" pitchFamily="34" charset="0"/>
                <a:cs typeface="Pyidaungsu" panose="020B0502040204020203" pitchFamily="34" charset="0"/>
              </a:rPr>
              <a:t>IASC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လမ်းည</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န်ချက်များ</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marR="0" lvl="1">
              <a:lnSpc>
                <a:spcPct val="107000"/>
              </a:lnSpc>
              <a:spcBef>
                <a:spcPts val="0"/>
              </a:spcBef>
              <a:spcAft>
                <a:spcPts val="800"/>
              </a:spcAft>
              <a:buFont typeface="Courier New" panose="02070309020205020404" pitchFamily="49" charset="0"/>
              <a:buChar char="o"/>
              <a:tabLst>
                <a:tab pos="228600" algn="l"/>
              </a:tabLst>
            </a:pPr>
            <a:r>
              <a:rPr lang="my-MM" sz="1800" dirty="0">
                <a:effectLst/>
                <a:latin typeface="Pyidaungsu" panose="020B0502040204020203" pitchFamily="34" charset="0"/>
                <a:ea typeface="Calibri" panose="020F0502020204030204" pitchFamily="34" charset="0"/>
                <a:cs typeface="Pyidaungsu" panose="020B0502040204020203" pitchFamily="34" charset="0"/>
              </a:rPr>
              <a:t>လိင်ပိုင်းဆိုင်ရာ အမြတ်ထုတ်ခြင်းနှင့် </a:t>
            </a:r>
            <a:r>
              <a:rPr lang="en-US" sz="1800" dirty="0">
                <a:effectLst/>
                <a:latin typeface="Pyidaungsu" panose="020B0502040204020203" pitchFamily="34" charset="0"/>
                <a:ea typeface="Calibri" panose="020F0502020204030204" pitchFamily="34" charset="0"/>
                <a:cs typeface="Pyidaungsu" panose="020B0502040204020203" pitchFamily="34" charset="0"/>
              </a:rPr>
              <a:t>လွှ</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ဲမှားစွာ</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ပြု</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ကျင</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ခြင်းကို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ကြိုတင</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တားဆီးခြင်းဆိုင်ရာ အနိမ</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ဆုံး လုပ်ငန်းဆောင်ရွက်မှု စံနှုန်းများ</a:t>
            </a:r>
          </a:p>
          <a:p>
            <a:pPr marR="0" lvl="1">
              <a:lnSpc>
                <a:spcPct val="107000"/>
              </a:lnSpc>
              <a:spcBef>
                <a:spcPts val="0"/>
              </a:spcBef>
              <a:spcAft>
                <a:spcPts val="800"/>
              </a:spcAft>
              <a:buFont typeface="Courier New" panose="02070309020205020404" pitchFamily="49" charset="0"/>
              <a:buChar char="o"/>
              <a:tabLst>
                <a:tab pos="228600" algn="l"/>
              </a:tabLst>
            </a:pPr>
            <a:r>
              <a:rPr lang="my-MM" dirty="0">
                <a:effectLst/>
                <a:latin typeface="Pyidaungsu" panose="020B0502040204020203" pitchFamily="34" charset="0"/>
                <a:ea typeface="Calibri" panose="020F0502020204030204" pitchFamily="34" charset="0"/>
                <a:cs typeface="Pyidaungsu" panose="020B0502040204020203" pitchFamily="34" charset="0"/>
              </a:rPr>
              <a:t>ရပ်ရွာ အခြေပြု </a:t>
            </a:r>
            <a:r>
              <a:rPr lang="my-MM" dirty="0">
                <a:latin typeface="Pyidaungsu" panose="020B0502040204020203" pitchFamily="34" charset="0"/>
                <a:ea typeface="Calibri" panose="020F0502020204030204" pitchFamily="34" charset="0"/>
                <a:cs typeface="Pyidaungsu" panose="020B0502040204020203" pitchFamily="34" charset="0"/>
              </a:rPr>
              <a:t>တိုင်ကြားခြင်း ယန္တရားများဆိုင်ရာ </a:t>
            </a:r>
            <a:r>
              <a:rPr lang="en-US" dirty="0">
                <a:latin typeface="Pyidaungsu" panose="020B0502040204020203" pitchFamily="34" charset="0"/>
                <a:ea typeface="Calibri" panose="020F0502020204030204" pitchFamily="34" charset="0"/>
                <a:cs typeface="Pyidaungsu" panose="020B0502040204020203" pitchFamily="34" charset="0"/>
              </a:rPr>
              <a:t>IASC၏ </a:t>
            </a:r>
            <a:r>
              <a:rPr lang="my-MM" dirty="0">
                <a:latin typeface="Pyidaungsu" panose="020B0502040204020203" pitchFamily="34" charset="0"/>
                <a:ea typeface="Calibri" panose="020F0502020204030204" pitchFamily="34" charset="0"/>
                <a:cs typeface="Pyidaungsu" panose="020B0502040204020203" pitchFamily="34" charset="0"/>
              </a:rPr>
              <a:t>အေဂျင်စီများအကြား အကောင်းဆုံး အလေ့အကျင့် လမ်းညွှန်</a:t>
            </a:r>
            <a:endParaRPr lang="my-MM" dirty="0">
              <a:effectLst/>
              <a:latin typeface="Pyidaungsu" panose="020B0502040204020203" pitchFamily="34" charset="0"/>
              <a:ea typeface="Calibri" panose="020F0502020204030204" pitchFamily="34" charset="0"/>
              <a:cs typeface="Pyidaungsu" panose="020B0502040204020203" pitchFamily="34" charset="0"/>
            </a:endParaRPr>
          </a:p>
          <a:p>
            <a:pPr marR="0" lvl="1">
              <a:lnSpc>
                <a:spcPct val="107000"/>
              </a:lnSpc>
              <a:spcBef>
                <a:spcPts val="0"/>
              </a:spcBef>
              <a:spcAft>
                <a:spcPts val="800"/>
              </a:spcAft>
              <a:buFont typeface="Courier New" panose="02070309020205020404" pitchFamily="49" charset="0"/>
              <a:buChar char="o"/>
              <a:tabLst>
                <a:tab pos="228600" algn="l"/>
              </a:tabLst>
            </a:pPr>
            <a:r>
              <a:rPr lang="en-GB" dirty="0">
                <a:effectLst/>
                <a:latin typeface="Pyidaungsu" panose="020B0502040204020203" pitchFamily="34" charset="0"/>
                <a:ea typeface="Calibri" panose="020F0502020204030204" pitchFamily="34" charset="0"/>
                <a:cs typeface="Pyidaungsu" panose="020B0502040204020203" pitchFamily="34" charset="0"/>
              </a:rPr>
              <a:t>GBV </a:t>
            </a:r>
            <a:r>
              <a:rPr lang="en-US" dirty="0" err="1">
                <a:effectLst/>
                <a:latin typeface="Pyidaungsu" panose="020B0502040204020203" pitchFamily="34" charset="0"/>
                <a:ea typeface="Calibri" panose="020F0502020204030204" pitchFamily="34" charset="0"/>
                <a:cs typeface="Pyidaungsu" panose="020B0502040204020203" pitchFamily="34" charset="0"/>
              </a:rPr>
              <a:t>ဆိုင်ရာ</a:t>
            </a:r>
            <a:r>
              <a:rPr lang="en-US" dirty="0">
                <a:effectLst/>
                <a:latin typeface="Pyidaungsu" panose="020B0502040204020203" pitchFamily="34" charset="0"/>
                <a:ea typeface="Calibri" panose="020F0502020204030204" pitchFamily="34" charset="0"/>
                <a:cs typeface="Pyidaungsu" panose="020B0502040204020203" pitchFamily="34" charset="0"/>
              </a:rPr>
              <a:t> </a:t>
            </a:r>
            <a:r>
              <a:rPr lang="my-MM" dirty="0">
                <a:effectLst/>
                <a:latin typeface="Pyidaungsu" panose="020B0502040204020203" pitchFamily="34" charset="0"/>
                <a:ea typeface="Calibri" panose="020F0502020204030204" pitchFamily="34" charset="0"/>
                <a:cs typeface="Pyidaungsu" panose="020B0502040204020203" pitchFamily="34" charset="0"/>
              </a:rPr>
              <a:t>တာဝန်ခံမှု မူဘောင်</a:t>
            </a:r>
            <a:endParaRPr lang="en-US" dirty="0">
              <a:effectLst/>
              <a:latin typeface="Pyidaungsu" panose="020B0502040204020203" pitchFamily="34" charset="0"/>
              <a:ea typeface="Calibri" panose="020F0502020204030204" pitchFamily="34" charset="0"/>
              <a:cs typeface="Pyidaungsu" panose="020B0502040204020203" pitchFamily="34" charset="0"/>
            </a:endParaRPr>
          </a:p>
          <a:p>
            <a:pPr marL="0" indent="0">
              <a:buNone/>
            </a:pPr>
            <a:endParaRPr lang="en-US" dirty="0">
              <a:latin typeface="Pyidaungsu" panose="020B0502040204020203" pitchFamily="34" charset="0"/>
              <a:cs typeface="Pyidaungsu" panose="020B0502040204020203" pitchFamily="34" charset="0"/>
            </a:endParaRPr>
          </a:p>
        </p:txBody>
      </p:sp>
    </p:spTree>
    <p:extLst>
      <p:ext uri="{BB962C8B-B14F-4D97-AF65-F5344CB8AC3E}">
        <p14:creationId xmlns:p14="http://schemas.microsoft.com/office/powerpoint/2010/main" val="310733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7D0B-0C19-624D-9944-0C27EAAC19E6}"/>
              </a:ext>
            </a:extLst>
          </p:cNvPr>
          <p:cNvSpPr>
            <a:spLocks noGrp="1"/>
          </p:cNvSpPr>
          <p:nvPr>
            <p:ph type="title"/>
          </p:nvPr>
        </p:nvSpPr>
        <p:spPr>
          <a:xfrm>
            <a:off x="810000" y="366165"/>
            <a:ext cx="10571998" cy="970450"/>
          </a:xfrm>
        </p:spPr>
        <p:txBody>
          <a:bodyPr/>
          <a:lstStyle/>
          <a:p>
            <a:r>
              <a:rPr lang="my-MM" dirty="0"/>
              <a:t>ပြောင်းလဲခြင်း သီအိုရီ</a:t>
            </a:r>
            <a:endParaRPr lang="en-US" dirty="0"/>
          </a:p>
        </p:txBody>
      </p:sp>
      <p:graphicFrame>
        <p:nvGraphicFramePr>
          <p:cNvPr id="4" name="Table 3">
            <a:extLst>
              <a:ext uri="{FF2B5EF4-FFF2-40B4-BE49-F238E27FC236}">
                <a16:creationId xmlns:a16="http://schemas.microsoft.com/office/drawing/2014/main" id="{17A949C4-2ABF-7E4C-B84E-111CE3332FA1}"/>
              </a:ext>
            </a:extLst>
          </p:cNvPr>
          <p:cNvGraphicFramePr>
            <a:graphicFrameLocks noGrp="1"/>
          </p:cNvGraphicFramePr>
          <p:nvPr>
            <p:extLst>
              <p:ext uri="{D42A27DB-BD31-4B8C-83A1-F6EECF244321}">
                <p14:modId xmlns:p14="http://schemas.microsoft.com/office/powerpoint/2010/main" val="4137600160"/>
              </p:ext>
            </p:extLst>
          </p:nvPr>
        </p:nvGraphicFramePr>
        <p:xfrm>
          <a:off x="138896" y="2208362"/>
          <a:ext cx="11516803" cy="5189476"/>
        </p:xfrm>
        <a:graphic>
          <a:graphicData uri="http://schemas.openxmlformats.org/drawingml/2006/table">
            <a:tbl>
              <a:tblPr firstRow="1" bandRow="1">
                <a:tableStyleId>{E929F9F4-4A8F-4326-A1B4-22849713DDAB}</a:tableStyleId>
              </a:tblPr>
              <a:tblGrid>
                <a:gridCol w="693757">
                  <a:extLst>
                    <a:ext uri="{9D8B030D-6E8A-4147-A177-3AD203B41FA5}">
                      <a16:colId xmlns:a16="http://schemas.microsoft.com/office/drawing/2014/main" val="2617135389"/>
                    </a:ext>
                  </a:extLst>
                </a:gridCol>
                <a:gridCol w="2713944">
                  <a:extLst>
                    <a:ext uri="{9D8B030D-6E8A-4147-A177-3AD203B41FA5}">
                      <a16:colId xmlns:a16="http://schemas.microsoft.com/office/drawing/2014/main" val="4015067559"/>
                    </a:ext>
                  </a:extLst>
                </a:gridCol>
                <a:gridCol w="2666395">
                  <a:extLst>
                    <a:ext uri="{9D8B030D-6E8A-4147-A177-3AD203B41FA5}">
                      <a16:colId xmlns:a16="http://schemas.microsoft.com/office/drawing/2014/main" val="2303400508"/>
                    </a:ext>
                  </a:extLst>
                </a:gridCol>
                <a:gridCol w="2884952">
                  <a:extLst>
                    <a:ext uri="{9D8B030D-6E8A-4147-A177-3AD203B41FA5}">
                      <a16:colId xmlns:a16="http://schemas.microsoft.com/office/drawing/2014/main" val="1400383342"/>
                    </a:ext>
                  </a:extLst>
                </a:gridCol>
                <a:gridCol w="2557755">
                  <a:extLst>
                    <a:ext uri="{9D8B030D-6E8A-4147-A177-3AD203B41FA5}">
                      <a16:colId xmlns:a16="http://schemas.microsoft.com/office/drawing/2014/main" val="2341335181"/>
                    </a:ext>
                  </a:extLst>
                </a:gridCol>
              </a:tblGrid>
              <a:tr h="897012">
                <a:tc>
                  <a:txBody>
                    <a:bodyPr/>
                    <a:lstStyle/>
                    <a:p>
                      <a:pPr algn="ctr"/>
                      <a:r>
                        <a:rPr lang="my-MM" sz="1800" b="1" kern="1200" dirty="0">
                          <a:solidFill>
                            <a:schemeClr val="lt1"/>
                          </a:solidFill>
                          <a:effectLst/>
                          <a:latin typeface="+mn-lt"/>
                          <a:ea typeface="+mn-ea"/>
                          <a:cs typeface="+mn-cs"/>
                        </a:rPr>
                        <a:t>မျှော်မှန်းချက်</a:t>
                      </a:r>
                      <a:endParaRPr lang="en-US" dirty="0"/>
                    </a:p>
                  </a:txBody>
                  <a:tcPr vert="vert270"/>
                </a:tc>
                <a:tc gridSpan="4">
                  <a:txBody>
                    <a:bodyPr/>
                    <a:lstStyle/>
                    <a:p>
                      <a:r>
                        <a:rPr lang="my-MM" sz="1800" b="1" kern="1200" dirty="0">
                          <a:solidFill>
                            <a:schemeClr val="lt1"/>
                          </a:solidFill>
                          <a:effectLst/>
                          <a:latin typeface="+mn-lt"/>
                          <a:ea typeface="+mn-ea"/>
                          <a:cs typeface="+mn-cs"/>
                        </a:rPr>
                        <a:t>အကျပ်အတည်းကြောင့် ထိခိုက်ခံစားနေရသော အမျိုးသမီးများနှင့် မိန်းကလေးငယ်များ၊ အရေးပေါ်အခြေအနေတွင် အလုပ်လုပ်နေရသော အမျိုးသမီးများသည် အကြမ်းဖက်မှုနှင့် တန်းတူညီမျှမှု မရှိခြင်းတို့မှကင်းဝေးပြီး </a:t>
                      </a:r>
                      <a:r>
                        <a:rPr lang="en-US" sz="1800" b="1" kern="1200" dirty="0">
                          <a:solidFill>
                            <a:schemeClr val="lt1"/>
                          </a:solidFill>
                          <a:effectLst/>
                          <a:latin typeface="+mn-lt"/>
                          <a:ea typeface="+mn-ea"/>
                          <a:cs typeface="+mn-cs"/>
                        </a:rPr>
                        <a:t>၎</a:t>
                      </a:r>
                      <a:r>
                        <a:rPr lang="en-US" sz="1800" b="1" kern="1200" dirty="0" err="1">
                          <a:solidFill>
                            <a:schemeClr val="lt1"/>
                          </a:solidFill>
                          <a:effectLst/>
                          <a:latin typeface="+mn-lt"/>
                          <a:ea typeface="+mn-ea"/>
                          <a:cs typeface="+mn-cs"/>
                        </a:rPr>
                        <a:t>င်းတို</a:t>
                      </a:r>
                      <a:r>
                        <a:rPr lang="en-US" sz="1800" b="1" kern="1200" dirty="0">
                          <a:solidFill>
                            <a:schemeClr val="lt1"/>
                          </a:solidFill>
                          <a:effectLst/>
                          <a:latin typeface="+mn-lt"/>
                          <a:ea typeface="+mn-ea"/>
                          <a:cs typeface="+mn-cs"/>
                        </a:rPr>
                        <a:t>့၏</a:t>
                      </a:r>
                      <a:r>
                        <a:rPr lang="my-MM" sz="1800" b="1" kern="1200" dirty="0">
                          <a:solidFill>
                            <a:schemeClr val="lt1"/>
                          </a:solidFill>
                          <a:effectLst/>
                          <a:latin typeface="+mn-lt"/>
                          <a:ea typeface="+mn-ea"/>
                          <a:cs typeface="+mn-cs"/>
                        </a:rPr>
                        <a:t> အလားအလာကောင်းသော </a:t>
                      </a:r>
                      <a:r>
                        <a:rPr lang="en-US" sz="1800" b="1" kern="1200" dirty="0" err="1">
                          <a:solidFill>
                            <a:schemeClr val="lt1"/>
                          </a:solidFill>
                          <a:effectLst/>
                          <a:latin typeface="+mn-lt"/>
                          <a:ea typeface="+mn-ea"/>
                          <a:cs typeface="+mn-cs"/>
                        </a:rPr>
                        <a:t>အနာဂတ်ကို</a:t>
                      </a:r>
                      <a:r>
                        <a:rPr lang="en-US" sz="1800" b="1" kern="1200" dirty="0">
                          <a:solidFill>
                            <a:schemeClr val="lt1"/>
                          </a:solidFill>
                          <a:effectLst/>
                          <a:latin typeface="+mn-lt"/>
                          <a:ea typeface="+mn-ea"/>
                          <a:cs typeface="+mn-cs"/>
                        </a:rPr>
                        <a:t> </a:t>
                      </a:r>
                      <a:r>
                        <a:rPr lang="my-MM" sz="1800" b="1" kern="1200" dirty="0">
                          <a:solidFill>
                            <a:schemeClr val="lt1"/>
                          </a:solidFill>
                          <a:effectLst/>
                          <a:latin typeface="+mn-lt"/>
                          <a:ea typeface="+mn-ea"/>
                          <a:cs typeface="+mn-cs"/>
                        </a:rPr>
                        <a:t>ရှာဖွေနိုင်စွမ်းရှိသည်။</a:t>
                      </a:r>
                      <a:endParaRPr lang="en-US" sz="1800" b="1" kern="1200" dirty="0">
                        <a:solidFill>
                          <a:schemeClr val="lt1"/>
                        </a:solidFill>
                        <a:effectLst/>
                        <a:latin typeface="+mn-lt"/>
                        <a:ea typeface="+mn-ea"/>
                        <a:cs typeface="+mn-cs"/>
                      </a:endParaRPr>
                    </a:p>
                  </a:txBody>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974001965"/>
                  </a:ext>
                </a:extLst>
              </a:tr>
              <a:tr h="1166116">
                <a:tc rowSpan="2">
                  <a:txBody>
                    <a:bodyPr/>
                    <a:lstStyle/>
                    <a:p>
                      <a:pPr algn="ctr"/>
                      <a:r>
                        <a:rPr lang="my-MM" sz="1800" kern="1200" dirty="0">
                          <a:solidFill>
                            <a:schemeClr val="lt1"/>
                          </a:solidFill>
                          <a:effectLst/>
                          <a:latin typeface="+mn-lt"/>
                          <a:ea typeface="+mn-ea"/>
                          <a:cs typeface="+mn-cs"/>
                        </a:rPr>
                        <a:t>ရလာဒ်</a:t>
                      </a:r>
                      <a:endParaRPr lang="en-US" dirty="0"/>
                    </a:p>
                  </a:txBody>
                  <a:tcPr vert="vert270"/>
                </a:tc>
                <a:tc rowSpan="2">
                  <a:txBody>
                    <a:bodyPr/>
                    <a:lstStyle/>
                    <a:p>
                      <a:r>
                        <a:rPr lang="my-MM" sz="1800" kern="1200" dirty="0">
                          <a:effectLst/>
                        </a:rPr>
                        <a:t>၁</a:t>
                      </a:r>
                      <a:r>
                        <a:rPr lang="en-US" sz="1800" kern="1200" dirty="0">
                          <a:effectLst/>
                        </a:rPr>
                        <a:t>.</a:t>
                      </a:r>
                      <a:r>
                        <a:rPr lang="my-MM"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အမျိုးသမီးများနှင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မိန်းကလေးငယ်များမ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လိင်ပိုင်းဆိုင်ရာ</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မတော်မတရားပြုခြင်း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ခေါင်းပုံဖြတ်အမြတ်ထုတ်ခြင်း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နှင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လွဲမှားစွာ</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ပြုကျင</a:t>
                      </a:r>
                      <a:r>
                        <a:rPr lang="en-US" sz="1800" kern="1200" dirty="0">
                          <a:solidFill>
                            <a:schemeClr val="lt1"/>
                          </a:solidFill>
                          <a:effectLst/>
                          <a:latin typeface="+mn-lt"/>
                          <a:ea typeface="+mn-ea"/>
                          <a:cs typeface="+mn-cs"/>
                        </a:rPr>
                        <a:t>့်</a:t>
                      </a:r>
                      <a:r>
                        <a:rPr lang="en-US" sz="1800" kern="1200" dirty="0" err="1">
                          <a:solidFill>
                            <a:schemeClr val="lt1"/>
                          </a:solidFill>
                          <a:effectLst/>
                          <a:latin typeface="+mn-lt"/>
                          <a:ea typeface="+mn-ea"/>
                          <a:cs typeface="+mn-cs"/>
                        </a:rPr>
                        <a:t>ခံရချိန်တွင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လုံခြုံ</a:t>
                      </a:r>
                      <a:r>
                        <a:rPr lang="en-US" sz="1800" kern="1200" dirty="0">
                          <a:solidFill>
                            <a:schemeClr val="lt1"/>
                          </a:solidFill>
                          <a:effectLst/>
                          <a:latin typeface="+mn-lt"/>
                          <a:ea typeface="+mn-ea"/>
                          <a:cs typeface="+mn-cs"/>
                        </a:rPr>
                        <a:t>၍ လျှ</a:t>
                      </a:r>
                      <a:r>
                        <a:rPr lang="en-US" sz="1800" kern="1200" dirty="0" err="1">
                          <a:solidFill>
                            <a:schemeClr val="lt1"/>
                          </a:solidFill>
                          <a:effectLst/>
                          <a:latin typeface="+mn-lt"/>
                          <a:ea typeface="+mn-ea"/>
                          <a:cs typeface="+mn-cs"/>
                        </a:rPr>
                        <a:t>ို့ဝှက်ထိန်းသိမ်းမှု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ရှိကာ</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တာဝန်ခံမှုရှိသော</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ဝန်ဆောင်မှုများအား</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ယုံကြည်ပြီး</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လက်လှမ်းမီသည</a:t>
                      </a:r>
                      <a:r>
                        <a:rPr lang="en-US" sz="1800" kern="1200" dirty="0">
                          <a:solidFill>
                            <a:schemeClr val="lt1"/>
                          </a:solidFill>
                          <a:effectLst/>
                          <a:latin typeface="+mn-lt"/>
                          <a:ea typeface="+mn-ea"/>
                          <a:cs typeface="+mn-cs"/>
                        </a:rPr>
                        <a:t>်။</a:t>
                      </a:r>
                    </a:p>
                    <a:p>
                      <a:endParaRPr lang="en-US" dirty="0">
                        <a:highlight>
                          <a:srgbClr val="808000"/>
                        </a:highlight>
                      </a:endParaRPr>
                    </a:p>
                  </a:txBody>
                  <a:tcPr/>
                </a:tc>
                <a:tc row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my-MM" sz="1800" kern="1200" dirty="0">
                          <a:effectLst/>
                        </a:rPr>
                        <a:t>၂</a:t>
                      </a:r>
                      <a:r>
                        <a:rPr lang="en-US" sz="1800" kern="1200" dirty="0">
                          <a:effectLst/>
                        </a:rPr>
                        <a:t>. </a:t>
                      </a:r>
                      <a:r>
                        <a:rPr lang="en-US" sz="1800" kern="1200" dirty="0" err="1">
                          <a:solidFill>
                            <a:schemeClr val="lt1"/>
                          </a:solidFill>
                          <a:effectLst/>
                          <a:latin typeface="+mn-lt"/>
                          <a:ea typeface="+mn-ea"/>
                          <a:cs typeface="+mn-cs"/>
                        </a:rPr>
                        <a:t>ထိခိုက်နစ်နာရသော</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အမျိုးသမီးများနှင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မိန်းကလေး</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ငယ်များမ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လူသားချင်း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စာနာမှု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ဆိုင်ရာ</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အရင်းအမြစ်များ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နှင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ဝန်ဆောင်မှုများ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အပေ</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ထိန်းချုပ်နိုင်ကာ</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တန်းတူညီမ</a:t>
                      </a:r>
                      <a:r>
                        <a:rPr lang="en-US" sz="1800" kern="1200" dirty="0">
                          <a:solidFill>
                            <a:schemeClr val="lt1"/>
                          </a:solidFill>
                          <a:effectLst/>
                          <a:latin typeface="+mn-lt"/>
                          <a:ea typeface="+mn-ea"/>
                          <a:cs typeface="+mn-cs"/>
                        </a:rPr>
                        <a:t>ျှ</a:t>
                      </a:r>
                      <a:r>
                        <a:rPr lang="en-US" sz="1800" kern="1200" dirty="0" err="1">
                          <a:solidFill>
                            <a:schemeClr val="lt1"/>
                          </a:solidFill>
                          <a:effectLst/>
                          <a:latin typeface="+mn-lt"/>
                          <a:ea typeface="+mn-ea"/>
                          <a:cs typeface="+mn-cs"/>
                        </a:rPr>
                        <a:t>စွာ</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လက်လှမ်းမီမှု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ရှိသည</a:t>
                      </a:r>
                      <a:r>
                        <a:rPr lang="en-US" sz="1800" kern="1200" dirty="0">
                          <a:solidFill>
                            <a:schemeClr val="lt1"/>
                          </a:solidFill>
                          <a:effectLst/>
                          <a:latin typeface="+mn-lt"/>
                          <a:ea typeface="+mn-ea"/>
                          <a:cs typeface="+mn-cs"/>
                        </a:rPr>
                        <a:t>်။ </a:t>
                      </a:r>
                    </a:p>
                    <a:p>
                      <a:endParaRPr lang="en-US" dirty="0"/>
                    </a:p>
                  </a:txBody>
                  <a:tcPr/>
                </a:tc>
                <a:tc gridSpan="2">
                  <a:txBody>
                    <a:bodyPr/>
                    <a:lstStyle/>
                    <a:p>
                      <a:r>
                        <a:rPr lang="my-MM" sz="1800" kern="1200" dirty="0">
                          <a:solidFill>
                            <a:schemeClr val="lt1"/>
                          </a:solidFill>
                          <a:effectLst/>
                          <a:latin typeface="+mn-lt"/>
                          <a:ea typeface="+mn-ea"/>
                          <a:cs typeface="+mn-cs"/>
                        </a:rPr>
                        <a:t>လူသားချင်းစာနာမှု လုပ်ဆောင်နေသူများမှ အာဏာကို အပြုသဘောဆောင်၍ အသုံးပြုကာ အမျိုးသမီးများနှင့် မိန်းကလေးငယ်များအား လေးစား တန်ဖိုးထားသည်။</a:t>
                      </a:r>
                      <a:endParaRPr lang="en-US" sz="1800" kern="1200" dirty="0">
                        <a:solidFill>
                          <a:schemeClr val="lt1"/>
                        </a:solidFill>
                        <a:effectLst/>
                        <a:latin typeface="+mn-lt"/>
                        <a:ea typeface="+mn-ea"/>
                        <a:cs typeface="+mn-cs"/>
                      </a:endParaRPr>
                    </a:p>
                  </a:txBody>
                  <a:tcPr/>
                </a:tc>
                <a:tc hMerge="1">
                  <a:txBody>
                    <a:bodyPr/>
                    <a:lstStyle/>
                    <a:p>
                      <a:endParaRPr lang="en-US" dirty="0"/>
                    </a:p>
                  </a:txBody>
                  <a:tcPr/>
                </a:tc>
                <a:extLst>
                  <a:ext uri="{0D108BD9-81ED-4DB2-BD59-A6C34878D82A}">
                    <a16:rowId xmlns:a16="http://schemas.microsoft.com/office/drawing/2014/main" val="348504893"/>
                  </a:ext>
                </a:extLst>
              </a:tr>
              <a:tr h="2586509">
                <a:tc vMerge="1">
                  <a:txBody>
                    <a:bodyPr/>
                    <a:lstStyle/>
                    <a:p>
                      <a:endParaRPr lang="en-US" dirty="0"/>
                    </a:p>
                  </a:txBody>
                  <a:tcPr/>
                </a:tc>
                <a:tc vMerge="1">
                  <a:txBody>
                    <a:bodyPr/>
                    <a:lstStyle/>
                    <a:p>
                      <a:endParaRPr lang="en-US" dirty="0"/>
                    </a:p>
                  </a:txBody>
                  <a:tcPr/>
                </a:tc>
                <a:tc vMerge="1">
                  <a:txBody>
                    <a:bodyPr/>
                    <a:lstStyle/>
                    <a:p>
                      <a:endParaRPr lang="en-US" dirty="0"/>
                    </a:p>
                  </a:txBody>
                  <a:tcPr/>
                </a:tc>
                <a:tc>
                  <a:txBody>
                    <a:bodyPr/>
                    <a:lstStyle/>
                    <a:p>
                      <a:r>
                        <a:rPr lang="my-MM" sz="1600" kern="1200" dirty="0">
                          <a:effectLst/>
                        </a:rPr>
                        <a:t>၃</a:t>
                      </a:r>
                      <a:r>
                        <a:rPr lang="en-US" sz="1600" kern="1200" dirty="0">
                          <a:effectLst/>
                        </a:rPr>
                        <a:t>. </a:t>
                      </a:r>
                      <a:r>
                        <a:rPr lang="en-US" sz="1800" kern="1200" dirty="0" err="1">
                          <a:solidFill>
                            <a:schemeClr val="lt1"/>
                          </a:solidFill>
                          <a:effectLst/>
                          <a:latin typeface="+mn-lt"/>
                          <a:ea typeface="+mn-ea"/>
                          <a:cs typeface="+mn-cs"/>
                        </a:rPr>
                        <a:t>လူသားချင်းစာနာမှု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လုပ်ဆောင်နေသူများမ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အာဏာကို</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အပြုသဘောဆောင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အသုံးပြုကာ</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အမျိုးသမီးများနှင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မိန်းကလေးငယ်များ</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ထိခိုက်နစ်နာရသော</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ရပ်ရွာလူထုအား</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လေးစား</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တန်ဖိုးထားသည</a:t>
                      </a:r>
                      <a:r>
                        <a:rPr lang="en-US" sz="1800" kern="1200" dirty="0">
                          <a:solidFill>
                            <a:schemeClr val="lt1"/>
                          </a:solidFill>
                          <a:effectLst/>
                          <a:latin typeface="+mn-lt"/>
                          <a:ea typeface="+mn-ea"/>
                          <a:cs typeface="+mn-cs"/>
                        </a:rPr>
                        <a:t>်။</a:t>
                      </a:r>
                      <a:r>
                        <a:rPr lang="en-US" sz="1800" b="1" kern="1200" dirty="0">
                          <a:solidFill>
                            <a:schemeClr val="lt1"/>
                          </a:solidFill>
                          <a:effectLst/>
                          <a:latin typeface="+mn-lt"/>
                          <a:ea typeface="+mn-ea"/>
                          <a:cs typeface="+mn-cs"/>
                        </a:rPr>
                        <a:t>  </a:t>
                      </a:r>
                      <a:endParaRPr lang="en-US" sz="1800" kern="1200" dirty="0">
                        <a:solidFill>
                          <a:schemeClr val="lt1"/>
                        </a:solidFill>
                        <a:effectLst/>
                        <a:latin typeface="+mn-lt"/>
                        <a:ea typeface="+mn-ea"/>
                        <a:cs typeface="+mn-cs"/>
                      </a:endParaRPr>
                    </a:p>
                    <a:p>
                      <a:endParaRPr lang="en-US" dirty="0"/>
                    </a:p>
                  </a:txBody>
                  <a:tcPr/>
                </a:tc>
                <a:tc>
                  <a:txBody>
                    <a:bodyPr/>
                    <a:lstStyle/>
                    <a:p>
                      <a:r>
                        <a:rPr lang="my-MM" sz="1600" kern="1200" dirty="0">
                          <a:effectLst/>
                        </a:rPr>
                        <a:t>၄</a:t>
                      </a:r>
                      <a:r>
                        <a:rPr lang="en-US" sz="1600" kern="1200" dirty="0">
                          <a:effectLst/>
                        </a:rPr>
                        <a:t>.</a:t>
                      </a:r>
                      <a:r>
                        <a:rPr lang="en-US" sz="1800" kern="1200" dirty="0" err="1">
                          <a:solidFill>
                            <a:schemeClr val="lt1"/>
                          </a:solidFill>
                          <a:effectLst/>
                          <a:latin typeface="+mn-lt"/>
                          <a:ea typeface="+mn-ea"/>
                          <a:cs typeface="+mn-cs"/>
                        </a:rPr>
                        <a:t>လူသားချင်းစာနာမှုဆိုင်ရာ</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အဖွဲ့အစည်းများက</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လိင်ပိုင်းဆိုင်ရာ</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မတော်မတရားပြုခြင်း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ခေါင်းပုံဖြတ်အမြတ်ထုတ်ခြင်း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နှင</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လွဲမှားစွာပြုကျင</a:t>
                      </a:r>
                      <a:r>
                        <a:rPr lang="en-US" sz="1800" kern="1200" dirty="0">
                          <a:solidFill>
                            <a:schemeClr val="lt1"/>
                          </a:solidFill>
                          <a:effectLst/>
                          <a:latin typeface="+mn-lt"/>
                          <a:ea typeface="+mn-ea"/>
                          <a:cs typeface="+mn-cs"/>
                        </a:rPr>
                        <a:t>့်</a:t>
                      </a:r>
                      <a:r>
                        <a:rPr lang="en-US" sz="1800" kern="1200" dirty="0" err="1">
                          <a:solidFill>
                            <a:schemeClr val="lt1"/>
                          </a:solidFill>
                          <a:effectLst/>
                          <a:latin typeface="+mn-lt"/>
                          <a:ea typeface="+mn-ea"/>
                          <a:cs typeface="+mn-cs"/>
                        </a:rPr>
                        <a:t>ခြင်းကို</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ကိုင်တွယ်ဖြေရှင်းရန</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ဝန်ထမ်းများအား</a:t>
                      </a:r>
                      <a:r>
                        <a:rPr lang="en-US" sz="1800" kern="1200" dirty="0">
                          <a:solidFill>
                            <a:schemeClr val="lt1"/>
                          </a:solidFill>
                          <a:effectLst/>
                          <a:latin typeface="+mn-lt"/>
                          <a:ea typeface="+mn-ea"/>
                          <a:cs typeface="+mn-cs"/>
                        </a:rPr>
                        <a:t> </a:t>
                      </a:r>
                      <a:r>
                        <a:rPr lang="en-US" sz="1800" kern="1200" dirty="0" err="1">
                          <a:solidFill>
                            <a:schemeClr val="lt1"/>
                          </a:solidFill>
                          <a:effectLst/>
                          <a:latin typeface="+mn-lt"/>
                          <a:ea typeface="+mn-ea"/>
                          <a:cs typeface="+mn-cs"/>
                        </a:rPr>
                        <a:t>တာဝန်ခံမှုရှိစေသည</a:t>
                      </a:r>
                      <a:r>
                        <a:rPr lang="en-US" sz="1800" kern="1200" dirty="0">
                          <a:solidFill>
                            <a:schemeClr val="lt1"/>
                          </a:solidFill>
                          <a:effectLst/>
                          <a:latin typeface="+mn-lt"/>
                          <a:ea typeface="+mn-ea"/>
                          <a:cs typeface="+mn-cs"/>
                        </a:rPr>
                        <a:t>်။</a:t>
                      </a:r>
                      <a:r>
                        <a:rPr lang="en-US" sz="1800" b="1" kern="1200" dirty="0">
                          <a:solidFill>
                            <a:schemeClr val="lt1"/>
                          </a:solidFill>
                          <a:effectLst/>
                          <a:latin typeface="+mn-lt"/>
                          <a:ea typeface="+mn-ea"/>
                          <a:cs typeface="+mn-cs"/>
                        </a:rPr>
                        <a:t> </a:t>
                      </a:r>
                      <a:r>
                        <a:rPr lang="en-US" sz="1800" kern="1200" dirty="0">
                          <a:solidFill>
                            <a:schemeClr val="lt1"/>
                          </a:solidFill>
                          <a:effectLst/>
                          <a:latin typeface="+mn-lt"/>
                          <a:ea typeface="+mn-ea"/>
                          <a:cs typeface="+mn-cs"/>
                        </a:rPr>
                        <a:t> </a:t>
                      </a:r>
                    </a:p>
                    <a:p>
                      <a:endParaRPr lang="en-US" sz="1600" dirty="0"/>
                    </a:p>
                  </a:txBody>
                  <a:tcPr/>
                </a:tc>
                <a:extLst>
                  <a:ext uri="{0D108BD9-81ED-4DB2-BD59-A6C34878D82A}">
                    <a16:rowId xmlns:a16="http://schemas.microsoft.com/office/drawing/2014/main" val="3859219593"/>
                  </a:ext>
                </a:extLst>
              </a:tr>
            </a:tbl>
          </a:graphicData>
        </a:graphic>
      </p:graphicFrame>
    </p:spTree>
    <p:extLst>
      <p:ext uri="{BB962C8B-B14F-4D97-AF65-F5344CB8AC3E}">
        <p14:creationId xmlns:p14="http://schemas.microsoft.com/office/powerpoint/2010/main" val="3938649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40BDB-C69E-DA4E-B10A-B6A03A7BB9B0}"/>
              </a:ext>
            </a:extLst>
          </p:cNvPr>
          <p:cNvSpPr>
            <a:spLocks noGrp="1"/>
          </p:cNvSpPr>
          <p:nvPr>
            <p:ph type="title"/>
          </p:nvPr>
        </p:nvSpPr>
        <p:spPr>
          <a:xfrm>
            <a:off x="810000" y="447188"/>
            <a:ext cx="10956430" cy="970450"/>
          </a:xfrm>
        </p:spPr>
        <p:txBody>
          <a:bodyPr/>
          <a:lstStyle/>
          <a:p>
            <a:r>
              <a:rPr lang="my-MM" sz="3600" dirty="0"/>
              <a:t>ဘာရိုမီတာက ဘယ်သူ့အတွက်လဲနှင့် ဘယ်အချိန်မှာ ကျွန်ုပ်တို့ သုံးသလဲ။</a:t>
            </a:r>
          </a:p>
        </p:txBody>
      </p:sp>
      <p:sp>
        <p:nvSpPr>
          <p:cNvPr id="3" name="Content Placeholder 2">
            <a:extLst>
              <a:ext uri="{FF2B5EF4-FFF2-40B4-BE49-F238E27FC236}">
                <a16:creationId xmlns:a16="http://schemas.microsoft.com/office/drawing/2014/main" id="{F5D51CF0-BF4E-E941-B737-EF99F33D61D4}"/>
              </a:ext>
            </a:extLst>
          </p:cNvPr>
          <p:cNvSpPr>
            <a:spLocks noGrp="1"/>
          </p:cNvSpPr>
          <p:nvPr>
            <p:ph idx="1"/>
          </p:nvPr>
        </p:nvSpPr>
        <p:spPr>
          <a:xfrm>
            <a:off x="818712" y="2018581"/>
            <a:ext cx="10947718" cy="4392232"/>
          </a:xfrm>
        </p:spPr>
        <p:txBody>
          <a:bodyPr>
            <a:normAutofit fontScale="77500" lnSpcReduction="20000"/>
          </a:bodyPr>
          <a:lstStyle/>
          <a:p>
            <a:pPr marL="0" indent="0">
              <a:buNone/>
            </a:pPr>
            <a:endParaRPr lang="en-US" dirty="0"/>
          </a:p>
          <a:p>
            <a:pPr marL="0" indent="0">
              <a:buNone/>
            </a:pPr>
            <a:r>
              <a:rPr lang="my-MM" sz="2200" b="1" dirty="0">
                <a:latin typeface="Pyidaungsu" panose="020B0502040204020203" pitchFamily="34" charset="0"/>
                <a:cs typeface="Pyidaungsu" panose="020B0502040204020203" pitchFamily="34" charset="0"/>
              </a:rPr>
              <a:t>ဘယ်သူ့အတွက်လဲ။</a:t>
            </a:r>
            <a:endParaRPr lang="en-US" sz="2200" b="1" dirty="0">
              <a:latin typeface="Pyidaungsu" panose="020B0502040204020203" pitchFamily="34" charset="0"/>
              <a:cs typeface="Pyidaungsu" panose="020B0502040204020203" pitchFamily="34" charset="0"/>
            </a:endParaRPr>
          </a:p>
          <a:p>
            <a:pPr marL="342900" marR="0" lvl="0" indent="-342900">
              <a:lnSpc>
                <a:spcPct val="170000"/>
              </a:lnSpc>
              <a:spcBef>
                <a:spcPts val="0"/>
              </a:spcBef>
              <a:spcAft>
                <a:spcPts val="0"/>
              </a:spcAft>
              <a:buFont typeface="Courier New" panose="02070309020205020404" pitchFamily="49" charset="0"/>
              <a:buChar char="o"/>
              <a:tabLst>
                <a:tab pos="457200" algn="l"/>
              </a:tabLst>
            </a:pPr>
            <a:r>
              <a:rPr lang="my-MM" sz="1800" dirty="0">
                <a:effectLst/>
                <a:latin typeface="Pyidaungsu" panose="020B0502040204020203" pitchFamily="34" charset="0"/>
                <a:ea typeface="Calibri" panose="020F0502020204030204" pitchFamily="34" charset="0"/>
                <a:cs typeface="Pyidaungsu" panose="020B0502040204020203" pitchFamily="34" charset="0"/>
              </a:rPr>
              <a:t>ပြည်တွင်း၊ ရပ်ရွာနှင့် အခြေခံလူတန်းစားအဆင့်ရှိ အမျိုးသမီး အခွင့်အရေး လှုပ်ရှားသူများ၊ အဖွဲ့များ၊ အဖွဲ့အစည်းများနှင့် ကွန်</a:t>
            </a:r>
            <a:r>
              <a:rPr lang="en-US" sz="1800" dirty="0">
                <a:effectLst/>
                <a:latin typeface="Pyidaungsu" panose="020B0502040204020203" pitchFamily="34" charset="0"/>
                <a:ea typeface="Calibri" panose="020F0502020204030204" pitchFamily="34" charset="0"/>
                <a:cs typeface="Pyidaungsu" panose="020B0502040204020203" pitchFamily="34" charset="0"/>
              </a:rPr>
              <a:t>ယ</a:t>
            </a:r>
            <a:r>
              <a:rPr lang="my-MM" sz="1800" dirty="0">
                <a:effectLst/>
                <a:latin typeface="Pyidaungsu" panose="020B0502040204020203" pitchFamily="34" charset="0"/>
                <a:ea typeface="Calibri" panose="020F0502020204030204" pitchFamily="34" charset="0"/>
                <a:cs typeface="Pyidaungsu" panose="020B0502040204020203" pitchFamily="34" charset="0"/>
              </a:rPr>
              <a:t>က်များ  </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marL="342900" marR="0" lvl="0" indent="-342900">
              <a:lnSpc>
                <a:spcPct val="170000"/>
              </a:lnSpc>
              <a:spcBef>
                <a:spcPts val="0"/>
              </a:spcBef>
              <a:spcAft>
                <a:spcPts val="800"/>
              </a:spcAft>
              <a:buFont typeface="Courier New" panose="02070309020205020404" pitchFamily="49" charset="0"/>
              <a:buChar char="o"/>
              <a:tabLst>
                <a:tab pos="457200" algn="l"/>
              </a:tabLst>
            </a:pPr>
            <a:r>
              <a:rPr lang="en-US" sz="1800" dirty="0">
                <a:effectLst/>
                <a:latin typeface="Pyidaungsu" panose="020B0502040204020203" pitchFamily="34" charset="0"/>
                <a:ea typeface="Calibri" panose="020F0502020204030204" pitchFamily="34" charset="0"/>
                <a:cs typeface="Pyidaungsu" panose="020B0502040204020203" pitchFamily="34" charset="0"/>
              </a:rPr>
              <a:t>GBV </a:t>
            </a:r>
            <a:r>
              <a:rPr lang="my-MM" sz="1800" dirty="0">
                <a:effectLst/>
                <a:latin typeface="Pyidaungsu" panose="020B0502040204020203" pitchFamily="34" charset="0"/>
                <a:ea typeface="Calibri" panose="020F0502020204030204" pitchFamily="34" charset="0"/>
                <a:cs typeface="Pyidaungsu" panose="020B0502040204020203" pitchFamily="34" charset="0"/>
              </a:rPr>
              <a:t>လူသားချင်းစာနာထောက်ထားမှုဆိုင်ရာ လုပ်ဆောင်နေသူနှင့် ပူးပေါင်းလုပ်ဆောင်ခြင်း။</a:t>
            </a:r>
            <a:endParaRPr lang="en-GB" sz="2200" dirty="0">
              <a:latin typeface="Pyidaungsu" panose="020B0502040204020203" pitchFamily="34" charset="0"/>
              <a:cs typeface="Pyidaungsu" panose="020B0502040204020203" pitchFamily="34" charset="0"/>
            </a:endParaRPr>
          </a:p>
          <a:p>
            <a:pPr marL="0" indent="0">
              <a:buNone/>
            </a:pPr>
            <a:r>
              <a:rPr lang="my-MM" sz="2200" b="1" dirty="0">
                <a:latin typeface="Pyidaungsu" panose="020B0502040204020203" pitchFamily="34" charset="0"/>
                <a:cs typeface="Pyidaungsu" panose="020B0502040204020203" pitchFamily="34" charset="0"/>
              </a:rPr>
              <a:t>ဘယ်အချိန်မှာ သုံးရမလဲ</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a:lnSpc>
                <a:spcPct val="170000"/>
              </a:lnSpc>
              <a:buFont typeface="Courier New" panose="02070309020205020404" pitchFamily="49" charset="0"/>
              <a:buChar char="o"/>
            </a:pPr>
            <a:r>
              <a:rPr lang="en-US" sz="1800" dirty="0" err="1">
                <a:effectLst/>
                <a:latin typeface="Pyidaungsu" panose="020B0502040204020203" pitchFamily="34" charset="0"/>
                <a:ea typeface="Calibri" panose="020F0502020204030204" pitchFamily="34" charset="0"/>
              </a:rPr>
              <a:t>လူသားချင်းစာနာမှု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စနစ်အတွင်းရှိ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အမျိုးသမီးများ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မိန်းကလေးငယ်များနှင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မိတ်ဖက်အဖွဲ့များ</a:t>
            </a:r>
            <a:r>
              <a:rPr lang="my-MM" sz="1800" dirty="0">
                <a:effectLst/>
                <a:latin typeface="Pyidaungsu" panose="020B0502040204020203" pitchFamily="34" charset="0"/>
                <a:ea typeface="Calibri" panose="020F0502020204030204" pitchFamily="34" charset="0"/>
                <a:cs typeface="Pyidaungsu" panose="020B0502040204020203" pitchFamily="34" charset="0"/>
              </a:rPr>
              <a:t> အနေဖြင့်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လူသားချင်းစာနာမှုဆိုင်ရာ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လုပ်ဆောင်ချက်က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အမျိုးသမီးနှင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မိန်းကလေးငယ်များအား</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ထိခိုက်နစ်နာစေသည</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သို့မဟုတ</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နှင</a:t>
            </a:r>
            <a:r>
              <a:rPr lang="en-US" sz="1800" dirty="0">
                <a:effectLst/>
                <a:latin typeface="Pyidaungsu" panose="020B0502040204020203" pitchFamily="34" charset="0"/>
                <a:ea typeface="Calibri" panose="020F0502020204030204"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အမျိုးသမီးများနှင့် မိန်းကလေးများ</a:t>
            </a:r>
            <a:r>
              <a:rPr lang="en-US" sz="1800" dirty="0">
                <a:effectLst/>
                <a:latin typeface="Pyidaungsu" panose="020B0502040204020203" pitchFamily="34" charset="0"/>
                <a:ea typeface="Calibri" panose="020F0502020204030204" pitchFamily="34" charset="0"/>
                <a:cs typeface="Pyidaungsu" panose="020B0502040204020203" pitchFamily="34" charset="0"/>
              </a:rPr>
              <a:t>မှ</a:t>
            </a:r>
            <a:r>
              <a:rPr lang="my-MM"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rPr>
              <a:t>လူသားချင်းစာနာမှု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အကူအညီများကို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လုံခြုံ</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သာတူညီမ</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စွာ</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လက်လှမ်းမီခြင်းကို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သေချာစေသည</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လူသားချင်းစာနာမှုဆိုင်ရာ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လုပ်ဆောင်ချက်များ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လုံလောက်မှုမရှိသည်ဟု</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စိုးရိမ်ပူပန်ချိန်တိုင်း</a:t>
            </a:r>
            <a:endParaRPr lang="my-MM" sz="1800" dirty="0">
              <a:effectLst/>
              <a:latin typeface="Pyidaungsu" panose="020B0502040204020203" pitchFamily="34" charset="0"/>
              <a:ea typeface="Calibri" panose="020F0502020204030204" pitchFamily="34" charset="0"/>
              <a:cs typeface="Pyidaungsu" panose="020B0502040204020203" pitchFamily="34" charset="0"/>
            </a:endParaRPr>
          </a:p>
          <a:p>
            <a:pPr>
              <a:lnSpc>
                <a:spcPct val="170000"/>
              </a:lnSpc>
              <a:buFont typeface="Courier New" panose="02070309020205020404" pitchFamily="49" charset="0"/>
              <a:buChar char="o"/>
            </a:pP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င်းကို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လူသားချင်းစာနာမှု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လုပ်ဆောင်နေသူများ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အလှူရှင်များ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လူသားချင်းစာနာမှုဆိုင်ရာ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ခေါင်းဆောင်များအား</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စည်းရုံးလှုံ့ဆော်ရန</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တစ်ကြိမ်တည်း</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အသုံးပြုနိုင်သည</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သို့မဟုတ</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အမျိုးသမီးနှင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မိန်းကလေးငယ်များ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ဘဝ</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အတွေ့အကြုံများကို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ကျင</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ဝတ်နှင</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အညီ</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မှတ်တမ်းတင်နိုင်ရန</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အချိန်အခါအလိုက်လည်း</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အသုံးပြုနိုင်သည</a:t>
            </a:r>
            <a:r>
              <a:rPr lang="en-US" sz="1800" dirty="0">
                <a:effectLst/>
                <a:latin typeface="Pyidaungsu" panose="020B0502040204020203" pitchFamily="34" charset="0"/>
                <a:ea typeface="Calibri" panose="020F0502020204030204"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 </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a:p>
            <a:pPr>
              <a:buFont typeface="Courier New" panose="02070309020205020404" pitchFamily="49" charset="0"/>
              <a:buChar char="o"/>
            </a:pPr>
            <a:endParaRPr lang="en-GB" dirty="0"/>
          </a:p>
          <a:p>
            <a:endParaRPr lang="en-US" dirty="0"/>
          </a:p>
        </p:txBody>
      </p:sp>
    </p:spTree>
    <p:extLst>
      <p:ext uri="{BB962C8B-B14F-4D97-AF65-F5344CB8AC3E}">
        <p14:creationId xmlns:p14="http://schemas.microsoft.com/office/powerpoint/2010/main" val="270911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D9CFA-5613-1B4F-A5FE-C76317C95C5B}"/>
              </a:ext>
            </a:extLst>
          </p:cNvPr>
          <p:cNvSpPr>
            <a:spLocks noGrp="1"/>
          </p:cNvSpPr>
          <p:nvPr>
            <p:ph type="title"/>
          </p:nvPr>
        </p:nvSpPr>
        <p:spPr/>
        <p:txBody>
          <a:bodyPr/>
          <a:lstStyle/>
          <a:p>
            <a:pPr>
              <a:lnSpc>
                <a:spcPct val="150000"/>
              </a:lnSpc>
            </a:pPr>
            <a:r>
              <a:rPr lang="my-MM" sz="2800" dirty="0"/>
              <a:t>ဘာရိုမီတာစံနှုန်းကိုသုံးပြီး ကျွန်တော်တို့ လူသားခြင်း စာနာမှုဆိုင်ရာ တုံ့ပြန်မှုကို ဘယ်လိုတိုင်းတာကြမလဲ။</a:t>
            </a:r>
            <a:endParaRPr lang="en-US" sz="2800" dirty="0"/>
          </a:p>
        </p:txBody>
      </p:sp>
      <p:sp>
        <p:nvSpPr>
          <p:cNvPr id="3" name="Content Placeholder 2">
            <a:extLst>
              <a:ext uri="{FF2B5EF4-FFF2-40B4-BE49-F238E27FC236}">
                <a16:creationId xmlns:a16="http://schemas.microsoft.com/office/drawing/2014/main" id="{9582C1D6-FEF0-ED4C-92C2-9E03718D041A}"/>
              </a:ext>
            </a:extLst>
          </p:cNvPr>
          <p:cNvSpPr>
            <a:spLocks noGrp="1"/>
          </p:cNvSpPr>
          <p:nvPr>
            <p:ph idx="1"/>
          </p:nvPr>
        </p:nvSpPr>
        <p:spPr>
          <a:xfrm>
            <a:off x="818712" y="2222287"/>
            <a:ext cx="10554574" cy="4188525"/>
          </a:xfrm>
        </p:spPr>
        <p:txBody>
          <a:bodyPr>
            <a:normAutofit/>
          </a:bodyPr>
          <a:lstStyle/>
          <a:p>
            <a:pPr marL="0" marR="0" indent="0">
              <a:lnSpc>
                <a:spcPct val="107000"/>
              </a:lnSpc>
              <a:spcBef>
                <a:spcPts val="0"/>
              </a:spcBef>
              <a:spcAft>
                <a:spcPts val="800"/>
              </a:spcAft>
              <a:buNone/>
            </a:pPr>
            <a:r>
              <a:rPr lang="my-MM" sz="1800" dirty="0">
                <a:effectLst/>
                <a:latin typeface="Pyidaungsu" panose="020B0502040204020203" pitchFamily="34" charset="0"/>
                <a:ea typeface="Calibri" panose="020F0502020204030204" pitchFamily="34" charset="0"/>
                <a:cs typeface="Pyidaungsu" panose="020B0502040204020203" pitchFamily="34" charset="0"/>
              </a:rPr>
              <a:t>လူသားချင်းစာနာထောက်ထားမှုဆိုင်ရာ တုံ့ပြန်မှုကို အမှတ်ပေးရန်အတွက် </a:t>
            </a:r>
            <a:r>
              <a:rPr lang="en-US" dirty="0" err="1">
                <a:latin typeface="Pyidaungsu" panose="020B0502040204020203" pitchFamily="34" charset="0"/>
                <a:ea typeface="Calibri" panose="020F0502020204030204" pitchFamily="34" charset="0"/>
                <a:cs typeface="Pyidaungsu" panose="020B0502040204020203" pitchFamily="34" charset="0"/>
              </a:rPr>
              <a:t>သင်အသုံးပြုမည</a:t>
            </a:r>
            <a:r>
              <a:rPr lang="en-US" dirty="0">
                <a:latin typeface="Pyidaungsu" panose="020B0502040204020203" pitchFamily="34" charset="0"/>
                <a:ea typeface="Calibri" panose="020F0502020204030204" pitchFamily="34" charset="0"/>
                <a:cs typeface="Pyidaungsu" panose="020B0502040204020203" pitchFamily="34" charset="0"/>
              </a:rPr>
              <a:t>့် </a:t>
            </a:r>
            <a:r>
              <a:rPr lang="en-US" dirty="0" err="1">
                <a:latin typeface="Pyidaungsu" panose="020B0502040204020203" pitchFamily="34" charset="0"/>
                <a:ea typeface="Calibri" panose="020F0502020204030204" pitchFamily="34" charset="0"/>
                <a:cs typeface="Pyidaungsu" panose="020B0502040204020203" pitchFamily="34" charset="0"/>
              </a:rPr>
              <a:t>ဘာရိုမီတာတွင</a:t>
            </a:r>
            <a:r>
              <a:rPr lang="en-US" dirty="0">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အချက်အလက်များ စုဆောင်းနိုင်ရန် အချက်အလက် စုဆောင်းခြင်ဆိုင်ရ</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 ကိရိယာ ၄ခုနှင့် လမ်းညွှန်ချက်များကို အသုံးပြု</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ထား</a:t>
            </a:r>
            <a:r>
              <a:rPr lang="my-MM" sz="1800" dirty="0">
                <a:effectLst/>
                <a:latin typeface="Pyidaungsu" panose="020B0502040204020203" pitchFamily="34" charset="0"/>
                <a:ea typeface="Calibri" panose="020F0502020204030204" pitchFamily="34" charset="0"/>
                <a:cs typeface="Pyidaungsu" panose="020B0502040204020203" pitchFamily="34" charset="0"/>
              </a:rPr>
              <a:t>သည်-</a:t>
            </a:r>
          </a:p>
          <a:p>
            <a:pPr marR="0">
              <a:lnSpc>
                <a:spcPct val="107000"/>
              </a:lnSpc>
              <a:spcBef>
                <a:spcPts val="0"/>
              </a:spcBef>
              <a:spcAft>
                <a:spcPts val="800"/>
              </a:spcAft>
              <a:buFont typeface="Courier New" panose="02070309020205020404" pitchFamily="49" charset="0"/>
              <a:buChar char="o"/>
            </a:pPr>
            <a:r>
              <a:rPr lang="en-US" sz="1800" dirty="0" err="1">
                <a:effectLst/>
                <a:latin typeface="Pyidaungsu" panose="020B0502040204020203" pitchFamily="34" charset="0"/>
                <a:ea typeface="Calibri" panose="020F0502020204030204" pitchFamily="34" charset="0"/>
                <a:cs typeface="Pyidaungsu" panose="020B0502040204020203" pitchFamily="34" charset="0"/>
              </a:rPr>
              <a:t>ဦးတည</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အုပ်စုဖွဲ့ဆွေးနွေးခြင်း</a:t>
            </a:r>
            <a:r>
              <a:rPr lang="en-US" sz="1800" dirty="0">
                <a:effectLst/>
                <a:latin typeface="Pyidaungsu" panose="020B0502040204020203" pitchFamily="34" charset="0"/>
                <a:ea typeface="Calibri" panose="020F0502020204030204" pitchFamily="34" charset="0"/>
                <a:cs typeface="Pyidaungsu" panose="020B0502040204020203" pitchFamily="34" charset="0"/>
              </a:rPr>
              <a:t>(FGD) </a:t>
            </a:r>
            <a:r>
              <a:rPr lang="my-MM" sz="1800" dirty="0">
                <a:effectLst/>
                <a:latin typeface="Pyidaungsu" panose="020B0502040204020203" pitchFamily="34" charset="0"/>
                <a:ea typeface="Calibri" panose="020F0502020204030204" pitchFamily="34" charset="0"/>
                <a:cs typeface="Pyidaungsu" panose="020B0502040204020203" pitchFamily="34" charset="0"/>
              </a:rPr>
              <a:t>လမ်းညွှန်- အမျိုးသမီးများ၊ မိန်းကလေးများနှင့် ဆွေးနွေးမှုများ</a:t>
            </a:r>
          </a:p>
          <a:p>
            <a:pPr marR="0">
              <a:lnSpc>
                <a:spcPct val="107000"/>
              </a:lnSpc>
              <a:spcBef>
                <a:spcPts val="0"/>
              </a:spcBef>
              <a:spcAft>
                <a:spcPts val="800"/>
              </a:spcAft>
              <a:buFont typeface="Courier New" panose="02070309020205020404" pitchFamily="49" charset="0"/>
              <a:buChar char="o"/>
            </a:pPr>
            <a:r>
              <a:rPr lang="my-MM" sz="1800" dirty="0">
                <a:effectLst/>
                <a:latin typeface="Pyidaungsu" panose="020B0502040204020203" pitchFamily="34" charset="0"/>
                <a:ea typeface="Calibri" panose="020F0502020204030204" pitchFamily="34" charset="0"/>
                <a:cs typeface="Pyidaungsu" panose="020B0502040204020203" pitchFamily="34" charset="0"/>
              </a:rPr>
              <a:t>အဓိက</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my-MM" sz="1800" dirty="0">
                <a:effectLst/>
                <a:latin typeface="Pyidaungsu" panose="020B0502040204020203" pitchFamily="34" charset="0"/>
                <a:ea typeface="Calibri" panose="020F0502020204030204" pitchFamily="34" charset="0"/>
                <a:cs typeface="Pyidaungsu" panose="020B0502040204020203" pitchFamily="34" charset="0"/>
              </a:rPr>
              <a:t>သတင်းပေး</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သူအား</a:t>
            </a:r>
            <a:r>
              <a:rPr lang="en-US"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မေးမြန်းခြင်း</a:t>
            </a:r>
            <a:r>
              <a:rPr lang="my-MM" sz="1800" dirty="0">
                <a:effectLst/>
                <a:latin typeface="Pyidaungsu" panose="020B0502040204020203" pitchFamily="34" charset="0"/>
                <a:ea typeface="Calibri" panose="020F0502020204030204" pitchFamily="34" charset="0"/>
                <a:cs typeface="Pyidaungsu" panose="020B0502040204020203" pitchFamily="34" charset="0"/>
              </a:rPr>
              <a:t> (</a:t>
            </a:r>
            <a:r>
              <a:rPr lang="en-US" sz="1800" dirty="0">
                <a:effectLst/>
                <a:latin typeface="Pyidaungsu" panose="020B0502040204020203" pitchFamily="34" charset="0"/>
                <a:ea typeface="Calibri" panose="020F0502020204030204" pitchFamily="34" charset="0"/>
                <a:cs typeface="Pyidaungsu" panose="020B0502040204020203" pitchFamily="34" charset="0"/>
              </a:rPr>
              <a:t>KII) </a:t>
            </a:r>
            <a:r>
              <a:rPr lang="my-MM" sz="1800" dirty="0">
                <a:effectLst/>
                <a:latin typeface="Pyidaungsu" panose="020B0502040204020203" pitchFamily="34" charset="0"/>
                <a:ea typeface="Calibri" panose="020F0502020204030204" pitchFamily="34" charset="0"/>
                <a:cs typeface="Pyidaungsu" panose="020B0502040204020203" pitchFamily="34" charset="0"/>
              </a:rPr>
              <a:t>လမ်းညွှန်- ဒေသခံအမျိုးသမီးအဖွဲ့များ၊ အဖွဲ့အစည်းများနှင့် ကွန်</a:t>
            </a:r>
            <a:r>
              <a:rPr lang="en-US" sz="1800" dirty="0">
                <a:effectLst/>
                <a:latin typeface="Pyidaungsu" panose="020B0502040204020203" pitchFamily="34" charset="0"/>
                <a:ea typeface="Calibri" panose="020F0502020204030204" pitchFamily="34" charset="0"/>
                <a:cs typeface="Pyidaungsu" panose="020B0502040204020203" pitchFamily="34" charset="0"/>
              </a:rPr>
              <a:t>ယ</a:t>
            </a:r>
            <a:r>
              <a:rPr lang="my-MM" sz="1800" dirty="0">
                <a:effectLst/>
                <a:latin typeface="Pyidaungsu" panose="020B0502040204020203" pitchFamily="34" charset="0"/>
                <a:ea typeface="Calibri" panose="020F0502020204030204" pitchFamily="34" charset="0"/>
                <a:cs typeface="Pyidaungsu" panose="020B0502040204020203" pitchFamily="34" charset="0"/>
              </a:rPr>
              <a:t>က်များနှင့် တွေ့ဆုံ မေးမြန်းမှုများ</a:t>
            </a:r>
          </a:p>
          <a:p>
            <a:pPr marR="0">
              <a:lnSpc>
                <a:spcPct val="107000"/>
              </a:lnSpc>
              <a:spcBef>
                <a:spcPts val="0"/>
              </a:spcBef>
              <a:spcAft>
                <a:spcPts val="800"/>
              </a:spcAft>
              <a:buFont typeface="Courier New" panose="02070309020205020404" pitchFamily="49" charset="0"/>
              <a:buChar char="o"/>
            </a:pPr>
            <a:r>
              <a:rPr lang="en-US" sz="1800" dirty="0" err="1">
                <a:effectLst/>
                <a:latin typeface="Pyidaungsu" panose="020B0502040204020203" pitchFamily="34" charset="0"/>
                <a:ea typeface="Calibri" panose="020F0502020204030204" pitchFamily="34" charset="0"/>
                <a:cs typeface="Pyidaungsu" panose="020B0502040204020203" pitchFamily="34" charset="0"/>
              </a:rPr>
              <a:t>ကွင်းဆင်းလေ့လာရမည</a:t>
            </a:r>
            <a:r>
              <a:rPr lang="en-US" sz="1800" dirty="0">
                <a:effectLst/>
                <a:latin typeface="Pyidaungsu" panose="020B0502040204020203" pitchFamily="34" charset="0"/>
                <a:ea typeface="Calibri" panose="020F0502020204030204" pitchFamily="34" charset="0"/>
                <a:cs typeface="Pyidaungsu" panose="020B0502040204020203" pitchFamily="34" charset="0"/>
              </a:rPr>
              <a:t>့်</a:t>
            </a:r>
            <a:r>
              <a:rPr lang="my-MM" sz="1800" dirty="0">
                <a:effectLst/>
                <a:latin typeface="Pyidaungsu" panose="020B0502040204020203" pitchFamily="34" charset="0"/>
                <a:ea typeface="Calibri" panose="020F0502020204030204" pitchFamily="34" charset="0"/>
                <a:cs typeface="Pyidaungsu" panose="020B0502040204020203" pitchFamily="34" charset="0"/>
              </a:rPr>
              <a:t>စာရင်း- (၁) </a:t>
            </a:r>
            <a:r>
              <a:rPr lang="en-US" sz="1800" dirty="0">
                <a:effectLst/>
                <a:latin typeface="Pyidaungsu" panose="020B0502040204020203" pitchFamily="34" charset="0"/>
                <a:ea typeface="Calibri" panose="020F0502020204030204" pitchFamily="34" charset="0"/>
              </a:rPr>
              <a:t>GBV၊ </a:t>
            </a:r>
            <a:r>
              <a:rPr lang="en-US" sz="1800" dirty="0" err="1">
                <a:effectLst/>
                <a:latin typeface="Pyidaungsu" panose="020B0502040204020203" pitchFamily="34" charset="0"/>
                <a:ea typeface="Calibri" panose="020F0502020204030204" pitchFamily="34" charset="0"/>
              </a:rPr>
              <a:t>လိင်ပိုင်းဆိုင်ရာ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မတော်မတရားပြုခြင်း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ခေါင်းပုံဖြတ်အမြတ်ထုတ်ခြင်း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လွဲမှားစွာပြုကျင</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မှုတို့ကို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ကြိုတင်ကာကွယ်ခြင်း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နှင</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ဆက်နွယ်သည</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စာရွက်စာတမ်းများ</a:t>
            </a:r>
            <a:r>
              <a:rPr lang="my-MM" sz="1800" dirty="0">
                <a:effectLst/>
                <a:latin typeface="Pyidaungsu" panose="020B0502040204020203" pitchFamily="34" charset="0"/>
                <a:ea typeface="Calibri" panose="020F0502020204030204" pitchFamily="34" charset="0"/>
                <a:cs typeface="Pyidaungsu" panose="020B0502040204020203" pitchFamily="34" charset="0"/>
              </a:rPr>
              <a:t> (၂) လူသားချင်းစာနာထောက်ထားမှုဆိုင်ရာ တုံ့ပြန်မှုအခြေအနေများကို လေ့လာ</a:t>
            </a:r>
            <a:r>
              <a:rPr lang="en-US" sz="1800" dirty="0">
                <a:effectLst/>
                <a:latin typeface="Pyidaungsu" panose="020B0502040204020203" pitchFamily="34" charset="0"/>
                <a:ea typeface="Calibri" panose="020F0502020204030204" pitchFamily="34" charset="0"/>
                <a:cs typeface="Pyidaungsu" panose="020B0502040204020203" pitchFamily="34" charset="0"/>
              </a:rPr>
              <a:t>ရ</a:t>
            </a:r>
            <a:r>
              <a:rPr lang="my-MM" sz="1800" dirty="0">
                <a:effectLst/>
                <a:latin typeface="Pyidaungsu" panose="020B0502040204020203" pitchFamily="34" charset="0"/>
                <a:ea typeface="Calibri" panose="020F0502020204030204" pitchFamily="34" charset="0"/>
                <a:cs typeface="Pyidaungsu" panose="020B0502040204020203" pitchFamily="34" charset="0"/>
              </a:rPr>
              <a:t>သည့် စာရင်းတစ်ခု။</a:t>
            </a:r>
          </a:p>
          <a:p>
            <a:pPr marR="0">
              <a:lnSpc>
                <a:spcPct val="107000"/>
              </a:lnSpc>
              <a:spcBef>
                <a:spcPts val="0"/>
              </a:spcBef>
              <a:spcAft>
                <a:spcPts val="800"/>
              </a:spcAft>
              <a:buFont typeface="Courier New" panose="02070309020205020404" pitchFamily="49" charset="0"/>
              <a:buChar char="o"/>
            </a:pPr>
            <a:r>
              <a:rPr lang="my-MM" sz="1800" dirty="0">
                <a:effectLst/>
                <a:latin typeface="Pyidaungsu" panose="020B0502040204020203" pitchFamily="34" charset="0"/>
                <a:ea typeface="Calibri" panose="020F0502020204030204" pitchFamily="34" charset="0"/>
                <a:cs typeface="Pyidaungsu" panose="020B0502040204020203" pitchFamily="34" charset="0"/>
              </a:rPr>
              <a:t>ဝန်ထမ်းများ၏ </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ခံယူချက်ဆိုင်ရာ</a:t>
            </a:r>
            <a:r>
              <a:rPr lang="my-MM" sz="1800" dirty="0">
                <a:effectLst/>
                <a:latin typeface="Pyidaungsu" panose="020B0502040204020203" pitchFamily="34" charset="0"/>
                <a:ea typeface="Calibri" panose="020F0502020204030204" pitchFamily="34" charset="0"/>
                <a:cs typeface="Pyidaungsu" panose="020B0502040204020203" pitchFamily="34" charset="0"/>
              </a:rPr>
              <a:t> စစ်တမ်း- လူသားချင်းစာနာထောက်ထားမှုဆိုင်ရာ လုပ်</a:t>
            </a:r>
            <a:r>
              <a:rPr lang="en-US" sz="1800" dirty="0" err="1">
                <a:effectLst/>
                <a:latin typeface="Pyidaungsu" panose="020B0502040204020203" pitchFamily="34" charset="0"/>
                <a:ea typeface="Calibri" panose="020F0502020204030204" pitchFamily="34" charset="0"/>
                <a:cs typeface="Pyidaungsu" panose="020B0502040204020203" pitchFamily="34" charset="0"/>
              </a:rPr>
              <a:t>ဆောင်သူ</a:t>
            </a:r>
            <a:r>
              <a:rPr lang="my-MM" sz="1800" dirty="0">
                <a:effectLst/>
                <a:latin typeface="Pyidaungsu" panose="020B0502040204020203" pitchFamily="34" charset="0"/>
                <a:ea typeface="Calibri" panose="020F0502020204030204" pitchFamily="34" charset="0"/>
                <a:cs typeface="Pyidaungsu" panose="020B0502040204020203" pitchFamily="34" charset="0"/>
              </a:rPr>
              <a:t>များအတွက် စစ်တမ်းတစ်ခု (အမျိုးသမီးနှင့် အမျိုးသား)</a:t>
            </a:r>
            <a:endParaRPr lang="en-US" sz="1800" dirty="0">
              <a:effectLst/>
              <a:latin typeface="Pyidaungsu" panose="020B0502040204020203" pitchFamily="34" charset="0"/>
              <a:ea typeface="Calibri" panose="020F0502020204030204" pitchFamily="34" charset="0"/>
              <a:cs typeface="Pyidaungsu" panose="020B0502040204020203" pitchFamily="34" charset="0"/>
            </a:endParaRPr>
          </a:p>
        </p:txBody>
      </p:sp>
    </p:spTree>
    <p:extLst>
      <p:ext uri="{BB962C8B-B14F-4D97-AF65-F5344CB8AC3E}">
        <p14:creationId xmlns:p14="http://schemas.microsoft.com/office/powerpoint/2010/main" val="4290888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B7D9-B1AD-674A-82C2-335602DCC01A}"/>
              </a:ext>
            </a:extLst>
          </p:cNvPr>
          <p:cNvSpPr>
            <a:spLocks noGrp="1"/>
          </p:cNvSpPr>
          <p:nvPr>
            <p:ph type="title"/>
          </p:nvPr>
        </p:nvSpPr>
        <p:spPr/>
        <p:txBody>
          <a:bodyPr/>
          <a:lstStyle/>
          <a:p>
            <a:r>
              <a:rPr lang="my-MM" sz="3600" dirty="0"/>
              <a:t>ဘာရိုမီတာစံနှုန်းကိုသုံးပြီး ကျွန်တော်တို့ လူသားခြင်း စာနာမှုဆိုင်ရာ တုံ့ပြန်မှုကို ဘယ်လိုတိုင်းတာကြမလဲ။</a:t>
            </a:r>
            <a:endParaRPr lang="en-US" sz="3600" dirty="0"/>
          </a:p>
        </p:txBody>
      </p:sp>
      <p:sp>
        <p:nvSpPr>
          <p:cNvPr id="3" name="Content Placeholder 2">
            <a:extLst>
              <a:ext uri="{FF2B5EF4-FFF2-40B4-BE49-F238E27FC236}">
                <a16:creationId xmlns:a16="http://schemas.microsoft.com/office/drawing/2014/main" id="{D190C290-203F-9442-B6A0-B936544F2DCC}"/>
              </a:ext>
            </a:extLst>
          </p:cNvPr>
          <p:cNvSpPr>
            <a:spLocks noGrp="1"/>
          </p:cNvSpPr>
          <p:nvPr>
            <p:ph idx="1"/>
          </p:nvPr>
        </p:nvSpPr>
        <p:spPr>
          <a:xfrm>
            <a:off x="74830" y="2264082"/>
            <a:ext cx="5713385" cy="4375460"/>
          </a:xfrm>
        </p:spPr>
        <p:txBody>
          <a:bodyPr>
            <a:normAutofit fontScale="85000" lnSpcReduction="10000"/>
          </a:bodyPr>
          <a:lstStyle/>
          <a:p>
            <a:pPr marL="0" marR="0">
              <a:lnSpc>
                <a:spcPct val="107000"/>
              </a:lnSpc>
              <a:spcBef>
                <a:spcPts val="0"/>
              </a:spcBef>
              <a:spcAft>
                <a:spcPts val="800"/>
              </a:spcAft>
            </a:pPr>
            <a:r>
              <a:rPr lang="my-MM" sz="1800" b="1" dirty="0">
                <a:effectLst/>
                <a:latin typeface="Calibri" panose="020F0502020204030204" pitchFamily="34" charset="0"/>
                <a:ea typeface="Calibri" panose="020F0502020204030204" pitchFamily="34" charset="0"/>
                <a:cs typeface="Myanmar Text" panose="020B0502040204020203" pitchFamily="34" charset="0"/>
              </a:rPr>
              <a:t>ဘာရိုမီတာ</a:t>
            </a:r>
            <a:r>
              <a:rPr lang="my-MM" sz="1800" dirty="0">
                <a:effectLst/>
                <a:latin typeface="Calibri" panose="020F0502020204030204" pitchFamily="34" charset="0"/>
                <a:ea typeface="Calibri" panose="020F0502020204030204" pitchFamily="34" charset="0"/>
                <a:cs typeface="Myanmar Text" panose="020B0502040204020203" pitchFamily="34" charset="0"/>
              </a:rPr>
              <a:t>သည် </a:t>
            </a:r>
            <a:r>
              <a:rPr lang="en-US" sz="1800" dirty="0" err="1">
                <a:effectLst/>
                <a:latin typeface="Pyidaungsu" panose="020B0502040204020203" pitchFamily="34" charset="0"/>
                <a:ea typeface="Calibri" panose="020F0502020204030204" pitchFamily="34" charset="0"/>
              </a:rPr>
              <a:t>ပြောင်းလဲမှုသီအိုရီ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ရလဒ</a:t>
            </a:r>
            <a:r>
              <a:rPr lang="en-US" sz="1800" dirty="0">
                <a:effectLst/>
                <a:latin typeface="Pyidaungsu" panose="020B0502040204020203" pitchFamily="34" charset="0"/>
                <a:ea typeface="Calibri" panose="020F0502020204030204" pitchFamily="34" charset="0"/>
              </a:rPr>
              <a:t>် ၄ </a:t>
            </a:r>
            <a:r>
              <a:rPr lang="en-US" sz="1800" dirty="0" err="1">
                <a:effectLst/>
                <a:latin typeface="Pyidaungsu" panose="020B0502040204020203" pitchFamily="34" charset="0"/>
                <a:ea typeface="Calibri" panose="020F0502020204030204" pitchFamily="34" charset="0"/>
              </a:rPr>
              <a:t>ခုနှင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ကိုက်ညီသော</a:t>
            </a:r>
            <a:r>
              <a:rPr lang="en-US" sz="1800" b="1"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လူသားချင်းစာနာမှုဆိုင်ရာ</a:t>
            </a:r>
            <a:r>
              <a:rPr lang="en-US" sz="1800" b="1"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တုံ့ပြန်ဆောင်ရွက်မှု</a:t>
            </a:r>
            <a:r>
              <a:rPr lang="en-US" sz="1800" b="1"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နယ်ပယ</a:t>
            </a:r>
            <a:r>
              <a:rPr lang="en-US" sz="1800" b="1" dirty="0">
                <a:effectLst/>
                <a:latin typeface="Pyidaungsu" panose="020B0502040204020203" pitchFamily="34" charset="0"/>
                <a:ea typeface="Calibri" panose="020F0502020204030204" pitchFamily="34" charset="0"/>
              </a:rPr>
              <a:t>် ၄ </a:t>
            </a:r>
            <a:r>
              <a:rPr lang="en-US" sz="1800" b="1" dirty="0" err="1">
                <a:effectLst/>
                <a:latin typeface="Pyidaungsu" panose="020B0502040204020203" pitchFamily="34" charset="0"/>
                <a:ea typeface="Calibri" panose="020F0502020204030204" pitchFamily="34" charset="0"/>
              </a:rPr>
              <a:t>ခုကို</a:t>
            </a:r>
            <a:r>
              <a:rPr lang="en-US" sz="1800" b="1"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အကဲဖြတ်သည</a:t>
            </a:r>
            <a:r>
              <a:rPr lang="en-US" sz="1800" b="1" dirty="0">
                <a:effectLst/>
                <a:latin typeface="Pyidaungsu" panose="020B0502040204020203" pitchFamily="34" charset="0"/>
                <a:ea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0" marR="0">
              <a:lnSpc>
                <a:spcPct val="120000"/>
              </a:lnSpc>
              <a:spcBef>
                <a:spcPts val="0"/>
              </a:spcBef>
              <a:spcAft>
                <a:spcPts val="800"/>
              </a:spcAft>
            </a:pPr>
            <a:r>
              <a:rPr lang="en-US" sz="1800" dirty="0" err="1">
                <a:effectLst/>
                <a:latin typeface="Pyidaungsu" panose="020B0502040204020203" pitchFamily="34" charset="0"/>
                <a:ea typeface="Calibri" panose="020F0502020204030204" pitchFamily="34" charset="0"/>
              </a:rPr>
              <a:t>အဆိုပ</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နယ်ပယ်လေးခုလုံး</a:t>
            </a:r>
            <a:r>
              <a:rPr lang="en-US" sz="1800" dirty="0">
                <a:effectLst/>
                <a:latin typeface="Pyidaungsu" panose="020B0502040204020203" pitchFamily="34" charset="0"/>
                <a:ea typeface="Calibri" panose="020F0502020204030204" pitchFamily="34" charset="0"/>
              </a:rPr>
              <a:t>၌ GBV၊ </a:t>
            </a:r>
            <a:r>
              <a:rPr lang="en-US" sz="1800" dirty="0" err="1">
                <a:effectLst/>
                <a:latin typeface="Pyidaungsu" panose="020B0502040204020203" pitchFamily="34" charset="0"/>
                <a:ea typeface="Calibri" panose="020F0502020204030204" pitchFamily="34" charset="0"/>
              </a:rPr>
              <a:t>လိင်ပိုင်းဆိုင်ရာ</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မတော်မတရားပြုခြင်း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ခေါင်းပုံဖြတ်အမြတ်ထုတ်ခြင်းနှင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လွဲမှားစွာပြုကျင</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ခြင်းဆိုင်ရာတွင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လူသားချင်းစာနာမှု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တုံ့ပြန်ဆောင်ရွက်ခြင်း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အခြေအနေကို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အမှတ်ပေးရန</a:t>
            </a:r>
            <a:r>
              <a:rPr lang="en-US" sz="1800" dirty="0">
                <a:effectLst/>
                <a:latin typeface="Pyidaungsu" panose="020B0502040204020203" pitchFamily="34" charset="0"/>
                <a:ea typeface="Calibri" panose="020F0502020204030204"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 (ဝန်ထမ်းများ၏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ခံယူချက်ဆိုင်ရာ</a:t>
            </a:r>
            <a:r>
              <a:rPr lang="my-MM" sz="1800" dirty="0">
                <a:effectLst/>
                <a:latin typeface="Calibri" panose="020F0502020204030204" pitchFamily="34" charset="0"/>
                <a:ea typeface="Calibri" panose="020F0502020204030204" pitchFamily="34" charset="0"/>
                <a:cs typeface="Myanmar Text" panose="020B0502040204020203" pitchFamily="34" charset="0"/>
              </a:rPr>
              <a:t> စစ်တမ်း</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နှင</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ကွင်းဆင်းလေ့လာရမည</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စာရင်းမ</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ဘာရိုမီတာအား</a:t>
            </a:r>
            <a:r>
              <a:rPr lang="en-US" sz="1800" b="1"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မီးပွိုင</a:t>
            </a:r>
            <a:r>
              <a:rPr lang="en-US" sz="1800" b="1"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အချက်ပြစနစ</a:t>
            </a:r>
            <a:r>
              <a:rPr lang="en-US" sz="1800" b="1" dirty="0">
                <a:effectLst/>
                <a:latin typeface="Pyidaungsu" panose="020B0502040204020203" pitchFamily="34" charset="0"/>
                <a:ea typeface="Calibri" panose="020F0502020204030204" pitchFamily="34" charset="0"/>
              </a:rPr>
              <a:t>်” </a:t>
            </a:r>
            <a:r>
              <a:rPr lang="en-US" sz="1800" dirty="0">
                <a:effectLst/>
                <a:latin typeface="Pyidaungsu" panose="020B0502040204020203" pitchFamily="34" charset="0"/>
                <a:ea typeface="Calibri" panose="020F0502020204030204" pitchFamily="34" charset="0"/>
              </a:rPr>
              <a:t>(</a:t>
            </a:r>
            <a:r>
              <a:rPr lang="en-US" sz="1800" dirty="0" err="1">
                <a:effectLst/>
                <a:latin typeface="Pyidaungsu" panose="020B0502040204020203" pitchFamily="34" charset="0"/>
                <a:ea typeface="Calibri" panose="020F0502020204030204" pitchFamily="34" charset="0"/>
              </a:rPr>
              <a:t>အနီ</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လိမ္မော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အဝါနှင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အစိမ်း</a:t>
            </a:r>
            <a:r>
              <a:rPr lang="en-US" sz="1800"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ကို</a:t>
            </a:r>
            <a:r>
              <a:rPr lang="en-US" sz="1800" b="1" dirty="0">
                <a:effectLst/>
                <a:latin typeface="Pyidaungsu" panose="020B0502040204020203" pitchFamily="34" charset="0"/>
                <a:ea typeface="Calibri" panose="020F0502020204030204" pitchFamily="34" charset="0"/>
              </a:rPr>
              <a:t> </a:t>
            </a:r>
            <a:r>
              <a:rPr lang="en-US" sz="1800" b="1" dirty="0" err="1">
                <a:effectLst/>
                <a:latin typeface="Pyidaungsu" panose="020B0502040204020203" pitchFamily="34" charset="0"/>
                <a:ea typeface="Calibri" panose="020F0502020204030204" pitchFamily="34" charset="0"/>
              </a:rPr>
              <a:t>အသုံးပြုထားသည</a:t>
            </a:r>
            <a:r>
              <a:rPr lang="en-US" sz="1800" b="1"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ယင်းရမှတ်များသို</a:t>
            </a:r>
            <a:r>
              <a:rPr lang="en-US" sz="1800" dirty="0">
                <a:effectLst/>
                <a:latin typeface="Pyidaungsu" panose="020B0502040204020203" pitchFamily="34" charset="0"/>
                <a:ea typeface="Calibri" panose="020F0502020204030204" pitchFamily="34" charset="0"/>
              </a:rPr>
              <a:t>့ (</a:t>
            </a:r>
            <a:r>
              <a:rPr lang="en-US" dirty="0"/>
              <a:t>FGD </a:t>
            </a:r>
            <a:r>
              <a:rPr lang="en-US" dirty="0" err="1"/>
              <a:t>နှင</a:t>
            </a:r>
            <a:r>
              <a:rPr lang="en-US" dirty="0"/>
              <a:t>့် KII </a:t>
            </a:r>
            <a:r>
              <a:rPr lang="en-US" dirty="0" err="1"/>
              <a:t>တို့မ</a:t>
            </a:r>
            <a:r>
              <a:rPr lang="en-US" dirty="0"/>
              <a:t>ှ) </a:t>
            </a:r>
            <a:r>
              <a:rPr lang="en-US" sz="1800" dirty="0" err="1">
                <a:effectLst/>
                <a:latin typeface="Pyidaungsu" panose="020B0502040204020203" pitchFamily="34" charset="0"/>
                <a:ea typeface="Calibri" panose="020F0502020204030204" pitchFamily="34" charset="0"/>
              </a:rPr>
              <a:t>အသေးစိတ်အချက်အလက်နှင</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အနည်းငယ်ကွဲလွဲမှုကို</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ထပ်ပေါင်းရန</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အရည်အသွေးပ</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အတိုချုပ်အချက်အလက်များမ</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င်းအား</a:t>
            </a:r>
            <a:r>
              <a:rPr lang="en-US" sz="1800" dirty="0">
                <a:effectLst/>
                <a:latin typeface="Pyidaungsu" panose="020B0502040204020203" pitchFamily="34" charset="0"/>
                <a:ea typeface="Calibri" panose="020F0502020204030204" pitchFamily="34" charset="0"/>
              </a:rPr>
              <a:t> </a:t>
            </a:r>
            <a:r>
              <a:rPr lang="en-US" sz="1800" dirty="0" err="1">
                <a:effectLst/>
                <a:latin typeface="Pyidaungsu" panose="020B0502040204020203" pitchFamily="34" charset="0"/>
                <a:ea typeface="Calibri" panose="020F0502020204030204" pitchFamily="34" charset="0"/>
              </a:rPr>
              <a:t>ရယူထားသည</a:t>
            </a:r>
            <a:r>
              <a:rPr lang="en-US" sz="1800" dirty="0">
                <a:effectLst/>
                <a:latin typeface="Pyidaungsu" panose="020B0502040204020203" pitchFamily="34" charset="0"/>
                <a:ea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ဘာရိုမီတာဖြင့် အကဲဖြတ်ထားသော လူသားချင်းစာနာ</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a:t>
            </a:r>
            <a:r>
              <a:rPr lang="my-MM" sz="1800" dirty="0">
                <a:effectLst/>
                <a:latin typeface="Calibri" panose="020F0502020204030204" pitchFamily="34" charset="0"/>
                <a:ea typeface="Calibri" panose="020F0502020204030204" pitchFamily="34" charset="0"/>
                <a:cs typeface="Myanmar Text" panose="020B0502040204020203" pitchFamily="34" charset="0"/>
              </a:rPr>
              <a:t>ဆိုင်ရာ အရေးပေါ်အခြေအနေတစ်ခုစီကို ရလဒ်ဧရိယာတစ်ခုစီအတွက် အလုံးစုံရမှတ်များနှင့် </a:t>
            </a:r>
            <a:r>
              <a:rPr lang="en-US" dirty="0" err="1">
                <a:latin typeface="Calibri" panose="020F0502020204030204" pitchFamily="34" charset="0"/>
                <a:ea typeface="Calibri" panose="020F0502020204030204" pitchFamily="34" charset="0"/>
                <a:cs typeface="Myanmar Text" panose="020B0502040204020203" pitchFamily="34" charset="0"/>
              </a:rPr>
              <a:t>ကဏ္ဍ</a:t>
            </a:r>
            <a:r>
              <a:rPr lang="my-MM" sz="1800" dirty="0">
                <a:effectLst/>
                <a:latin typeface="Calibri" panose="020F0502020204030204" pitchFamily="34" charset="0"/>
                <a:ea typeface="Calibri" panose="020F0502020204030204" pitchFamily="34" charset="0"/>
                <a:cs typeface="Myanmar Text" panose="020B0502040204020203" pitchFamily="34" charset="0"/>
              </a:rPr>
              <a:t>အလိုက်ရမှတ်များကို ပေးမည်ဖြစ်ပါသည်။</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grpSp>
        <p:nvGrpSpPr>
          <p:cNvPr id="19" name="Group 18">
            <a:extLst>
              <a:ext uri="{FF2B5EF4-FFF2-40B4-BE49-F238E27FC236}">
                <a16:creationId xmlns:a16="http://schemas.microsoft.com/office/drawing/2014/main" id="{67A2A63E-8E8B-CF4A-95EE-522413B348D3}"/>
              </a:ext>
            </a:extLst>
          </p:cNvPr>
          <p:cNvGrpSpPr/>
          <p:nvPr/>
        </p:nvGrpSpPr>
        <p:grpSpPr>
          <a:xfrm>
            <a:off x="5932515" y="2264081"/>
            <a:ext cx="6079375" cy="4375459"/>
            <a:chOff x="423433" y="0"/>
            <a:chExt cx="4512210" cy="3237470"/>
          </a:xfrm>
        </p:grpSpPr>
        <p:sp>
          <p:nvSpPr>
            <p:cNvPr id="20" name="Rectangle 19">
              <a:extLst>
                <a:ext uri="{FF2B5EF4-FFF2-40B4-BE49-F238E27FC236}">
                  <a16:creationId xmlns:a16="http://schemas.microsoft.com/office/drawing/2014/main" id="{51C68FE9-93E3-F447-AFB5-F68758AC94A3}"/>
                </a:ext>
              </a:extLst>
            </p:cNvPr>
            <p:cNvSpPr/>
            <p:nvPr/>
          </p:nvSpPr>
          <p:spPr>
            <a:xfrm>
              <a:off x="423433" y="0"/>
              <a:ext cx="4512210" cy="3200400"/>
            </a:xfrm>
            <a:prstGeom prst="rect">
              <a:avLst/>
            </a:prstGeom>
            <a:noFill/>
            <a:ln>
              <a:noFill/>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1" name="Rounded Rectangle 20">
              <a:extLst>
                <a:ext uri="{FF2B5EF4-FFF2-40B4-BE49-F238E27FC236}">
                  <a16:creationId xmlns:a16="http://schemas.microsoft.com/office/drawing/2014/main" id="{B4823DF1-B7E9-5C48-ACED-B99ADDDD1118}"/>
                </a:ext>
              </a:extLst>
            </p:cNvPr>
            <p:cNvSpPr/>
            <p:nvPr/>
          </p:nvSpPr>
          <p:spPr>
            <a:xfrm>
              <a:off x="536191" y="757"/>
              <a:ext cx="4262447" cy="577414"/>
            </a:xfrm>
            <a:prstGeom prst="roundRect">
              <a:avLst>
                <a:gd name="adj" fmla="val 10000"/>
              </a:avLst>
            </a:prstGeom>
            <a:solidFill>
              <a:srgbClr val="D0CE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a:lnSpc>
                  <a:spcPct val="115000"/>
                </a:lnSpc>
                <a:spcBef>
                  <a:spcPts val="1000"/>
                </a:spcBef>
                <a:spcAft>
                  <a:spcPts val="0"/>
                </a:spcAft>
              </a:pPr>
              <a:r>
                <a:rPr lang="my-MM" sz="1200" b="1" dirty="0">
                  <a:solidFill>
                    <a:schemeClr val="bg1"/>
                  </a:solidFill>
                  <a:effectLst/>
                  <a:latin typeface="Calibri" panose="020F0502020204030204" pitchFamily="34" charset="0"/>
                  <a:ea typeface="Calibri" panose="020F0502020204030204" pitchFamily="34" charset="0"/>
                </a:rPr>
                <a:t>စုစုပေါင်း ရမှတ်အဆင့်များ သတ်မှတ်ခြင်း</a:t>
              </a:r>
              <a:endParaRPr lang="en-GB" sz="1050" b="1" dirty="0">
                <a:solidFill>
                  <a:schemeClr val="bg1"/>
                </a:solidFill>
                <a:effectLst/>
                <a:latin typeface="Calibri" panose="020F0502020204030204" pitchFamily="34" charset="0"/>
                <a:ea typeface="Calibri" panose="020F0502020204030204" pitchFamily="34" charset="0"/>
              </a:endParaRPr>
            </a:p>
          </p:txBody>
        </p:sp>
        <p:sp>
          <p:nvSpPr>
            <p:cNvPr id="22" name="Rounded Rectangle 21">
              <a:extLst>
                <a:ext uri="{FF2B5EF4-FFF2-40B4-BE49-F238E27FC236}">
                  <a16:creationId xmlns:a16="http://schemas.microsoft.com/office/drawing/2014/main" id="{C89FB594-B341-6A48-93ED-6FA01BF7E96E}"/>
                </a:ext>
              </a:extLst>
            </p:cNvPr>
            <p:cNvSpPr/>
            <p:nvPr/>
          </p:nvSpPr>
          <p:spPr>
            <a:xfrm>
              <a:off x="536191" y="682026"/>
              <a:ext cx="816891" cy="577414"/>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my-MM" sz="1050" b="1" dirty="0">
                  <a:solidFill>
                    <a:schemeClr val="bg1"/>
                  </a:solidFill>
                  <a:effectLst/>
                  <a:latin typeface="Calibri" panose="020F0502020204030204" pitchFamily="34" charset="0"/>
                  <a:ea typeface="Calibri" panose="020F0502020204030204" pitchFamily="34" charset="0"/>
                </a:rPr>
                <a:t>၉၁- ၁၀၀</a:t>
              </a:r>
              <a:r>
                <a:rPr lang="en-US" sz="1050" b="1" dirty="0">
                  <a:solidFill>
                    <a:schemeClr val="bg1"/>
                  </a:solidFill>
                  <a:effectLst/>
                  <a:latin typeface="Calibri" panose="020F0502020204030204" pitchFamily="34" charset="0"/>
                  <a:ea typeface="Calibri" panose="020F0502020204030204" pitchFamily="34" charset="0"/>
                </a:rPr>
                <a:t>%</a:t>
              </a:r>
              <a:endParaRPr lang="en-GB" sz="1050" b="1" dirty="0">
                <a:solidFill>
                  <a:schemeClr val="bg1"/>
                </a:solidFill>
                <a:effectLst/>
                <a:latin typeface="Calibri" panose="020F0502020204030204" pitchFamily="34" charset="0"/>
                <a:ea typeface="Calibri" panose="020F0502020204030204" pitchFamily="34" charset="0"/>
              </a:endParaRPr>
            </a:p>
          </p:txBody>
        </p:sp>
        <p:sp>
          <p:nvSpPr>
            <p:cNvPr id="23" name="Rounded Rectangle 22">
              <a:extLst>
                <a:ext uri="{FF2B5EF4-FFF2-40B4-BE49-F238E27FC236}">
                  <a16:creationId xmlns:a16="http://schemas.microsoft.com/office/drawing/2014/main" id="{75CCB09E-D1A9-8641-B031-EC45FC435B40}"/>
                </a:ext>
              </a:extLst>
            </p:cNvPr>
            <p:cNvSpPr/>
            <p:nvPr/>
          </p:nvSpPr>
          <p:spPr>
            <a:xfrm>
              <a:off x="1387874" y="682108"/>
              <a:ext cx="3411283" cy="577415"/>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4" name="Text Box 49">
              <a:extLst>
                <a:ext uri="{FF2B5EF4-FFF2-40B4-BE49-F238E27FC236}">
                  <a16:creationId xmlns:a16="http://schemas.microsoft.com/office/drawing/2014/main" id="{4EA6A501-EAD5-C541-AC9B-6C5FB60E81C8}"/>
                </a:ext>
              </a:extLst>
            </p:cNvPr>
            <p:cNvSpPr txBox="1"/>
            <p:nvPr/>
          </p:nvSpPr>
          <p:spPr>
            <a:xfrm>
              <a:off x="1416066" y="710300"/>
              <a:ext cx="3354899" cy="521031"/>
            </a:xfrm>
            <a:prstGeom prst="rect">
              <a:avLst/>
            </a:prstGeom>
            <a:noFill/>
            <a:ln>
              <a:noFill/>
            </a:ln>
          </p:spPr>
          <p:txBody>
            <a:bodyPr spcFirstLastPara="1" wrap="square" lIns="49775" tIns="49775" rIns="49775" bIns="49775" anchor="ctr" anchorCtr="0">
              <a:noAutofit/>
            </a:bodyPr>
            <a:lstStyle/>
            <a:p>
              <a:pPr marL="0" marR="0">
                <a:lnSpc>
                  <a:spcPct val="107000"/>
                </a:lnSpc>
                <a:spcBef>
                  <a:spcPts val="0"/>
                </a:spcBef>
                <a:spcAft>
                  <a:spcPts val="800"/>
                </a:spcAft>
              </a:pPr>
              <a:r>
                <a:rPr lang="my-MM" sz="900" dirty="0">
                  <a:solidFill>
                    <a:schemeClr val="bg1"/>
                  </a:solidFill>
                  <a:latin typeface="Calibri" panose="020F0502020204030204" pitchFamily="34" charset="0"/>
                  <a:ea typeface="Calibri" panose="020F0502020204030204" pitchFamily="34" charset="0"/>
                  <a:cs typeface="Myanmar Text" panose="020B0502040204020203" pitchFamily="34" charset="0"/>
                </a:rPr>
                <a:t>စံသတ်မှတ်ချက်များ အားလုံးထဲမှ ခိုင်မာသော အောင်မြင်မှု</a:t>
              </a:r>
              <a:r>
                <a:rPr lang="my-MM" sz="9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  လိင်ပိုင်းဆိုင်ရာ မတော်မတရားပြုခြင်း၊ ခေါင်းပုံဖြတ် အမြတ်ထုတ်ခြင်းနှင့် လွဲမှားစွာ ပြုကျင့်ခြင်းများ အပါအဝင် </a:t>
              </a:r>
              <a:r>
                <a:rPr lang="en-US" sz="9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GBV </a:t>
              </a:r>
              <a:r>
                <a:rPr lang="en-US" sz="900" dirty="0" err="1">
                  <a:solidFill>
                    <a:schemeClr val="bg1"/>
                  </a:solidFill>
                  <a:effectLst/>
                  <a:latin typeface="Calibri" panose="020F0502020204030204" pitchFamily="34" charset="0"/>
                  <a:ea typeface="Calibri" panose="020F0502020204030204" pitchFamily="34" charset="0"/>
                  <a:cs typeface="Myanmar Text" panose="020B0502040204020203" pitchFamily="34" charset="0"/>
                </a:rPr>
                <a:t>ကို</a:t>
              </a:r>
              <a:r>
                <a:rPr lang="en-US" sz="9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 က</a:t>
              </a:r>
              <a:r>
                <a:rPr lang="my-MM" sz="9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ြိုတင် ကာကွယ်ရန်နှင့် တုံ့ပြန်ဆောင်ရွက်ရန် လူသားချင်းစာနာမှဒဆိုင်ရာ အကူအညီပေးရေး အသိုင်းအဝိုင်း၏ ခိုင်မာသော စွမ်းရည်နှင့် အကောင်းဆုံး အလေ့အကျင့်ကို ကိုယ်စားပြုသည်။ အနိမ့်ဆုံးစံနှုန်းထက် ကျော်လွန်သည်။</a:t>
              </a:r>
              <a:endParaRPr lang="en-US" sz="9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endParaRPr>
            </a:p>
          </p:txBody>
        </p:sp>
        <p:sp>
          <p:nvSpPr>
            <p:cNvPr id="25" name="Rounded Rectangle 24">
              <a:extLst>
                <a:ext uri="{FF2B5EF4-FFF2-40B4-BE49-F238E27FC236}">
                  <a16:creationId xmlns:a16="http://schemas.microsoft.com/office/drawing/2014/main" id="{1672C218-4FE3-AA45-8AC5-79B10E34DD58}"/>
                </a:ext>
              </a:extLst>
            </p:cNvPr>
            <p:cNvSpPr/>
            <p:nvPr/>
          </p:nvSpPr>
          <p:spPr>
            <a:xfrm>
              <a:off x="536219" y="1328497"/>
              <a:ext cx="816793" cy="577414"/>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my-MM" sz="1050" b="1" dirty="0">
                  <a:solidFill>
                    <a:schemeClr val="bg1"/>
                  </a:solidFill>
                  <a:effectLst/>
                  <a:latin typeface="Calibri" panose="020F0502020204030204" pitchFamily="34" charset="0"/>
                  <a:ea typeface="Calibri" panose="020F0502020204030204" pitchFamily="34" charset="0"/>
                </a:rPr>
                <a:t>၆၇-၉၀</a:t>
              </a:r>
              <a:r>
                <a:rPr lang="en-US" sz="1050" b="1" dirty="0">
                  <a:solidFill>
                    <a:schemeClr val="bg1"/>
                  </a:solidFill>
                  <a:effectLst/>
                  <a:latin typeface="Calibri" panose="020F0502020204030204" pitchFamily="34" charset="0"/>
                  <a:ea typeface="Calibri" panose="020F0502020204030204" pitchFamily="34" charset="0"/>
                </a:rPr>
                <a:t>%</a:t>
              </a:r>
              <a:endParaRPr lang="en-GB" sz="1050" b="1" dirty="0">
                <a:solidFill>
                  <a:schemeClr val="bg1"/>
                </a:solidFill>
                <a:effectLst/>
                <a:latin typeface="Calibri" panose="020F0502020204030204" pitchFamily="34" charset="0"/>
                <a:ea typeface="Calibri" panose="020F0502020204030204" pitchFamily="34" charset="0"/>
              </a:endParaRPr>
            </a:p>
          </p:txBody>
        </p:sp>
        <p:sp>
          <p:nvSpPr>
            <p:cNvPr id="26" name="Rounded Rectangle 25">
              <a:extLst>
                <a:ext uri="{FF2B5EF4-FFF2-40B4-BE49-F238E27FC236}">
                  <a16:creationId xmlns:a16="http://schemas.microsoft.com/office/drawing/2014/main" id="{F566EAB0-4D19-3749-8C71-EBF60CF04456}"/>
                </a:ext>
              </a:extLst>
            </p:cNvPr>
            <p:cNvSpPr/>
            <p:nvPr/>
          </p:nvSpPr>
          <p:spPr>
            <a:xfrm>
              <a:off x="1387874" y="1328814"/>
              <a:ext cx="3411283" cy="577415"/>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7" name="Text Box 52">
              <a:extLst>
                <a:ext uri="{FF2B5EF4-FFF2-40B4-BE49-F238E27FC236}">
                  <a16:creationId xmlns:a16="http://schemas.microsoft.com/office/drawing/2014/main" id="{590434E3-C035-384F-807F-7A8B99DDCCF4}"/>
                </a:ext>
              </a:extLst>
            </p:cNvPr>
            <p:cNvSpPr txBox="1"/>
            <p:nvPr/>
          </p:nvSpPr>
          <p:spPr>
            <a:xfrm>
              <a:off x="1416066" y="1357006"/>
              <a:ext cx="3354899" cy="521031"/>
            </a:xfrm>
            <a:prstGeom prst="rect">
              <a:avLst/>
            </a:prstGeom>
            <a:noFill/>
            <a:ln>
              <a:noFill/>
            </a:ln>
          </p:spPr>
          <p:txBody>
            <a:bodyPr spcFirstLastPara="1" wrap="square" lIns="49775" tIns="49775" rIns="49775" bIns="49775" anchor="ctr" anchorCtr="0">
              <a:noAutofit/>
            </a:bodyPr>
            <a:lstStyle/>
            <a:p>
              <a:pPr>
                <a:lnSpc>
                  <a:spcPct val="107000"/>
                </a:lnSpc>
                <a:spcAft>
                  <a:spcPts val="800"/>
                </a:spcAft>
              </a:pPr>
              <a:endParaRPr lang="en-US" sz="900" b="1" dirty="0">
                <a:solidFill>
                  <a:schemeClr val="bg1"/>
                </a:solidFill>
                <a:effectLst/>
                <a:latin typeface="Calibri" panose="020F0502020204030204" pitchFamily="34" charset="0"/>
                <a:ea typeface="Calibri" panose="020F0502020204030204" pitchFamily="34" charset="0"/>
                <a:cs typeface="Myanmar Text" panose="020B0502040204020203" pitchFamily="34" charset="0"/>
              </a:endParaRPr>
            </a:p>
            <a:p>
              <a:pPr>
                <a:lnSpc>
                  <a:spcPct val="107000"/>
                </a:lnSpc>
                <a:spcAft>
                  <a:spcPts val="800"/>
                </a:spcAft>
              </a:pPr>
              <a:r>
                <a:rPr lang="my-MM" sz="900" b="1"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စံသတ်မှတ်ချက် အများစုထဲမှ ကျေနပ်လောက်သော အောင်မြင်မှု။ </a:t>
              </a:r>
              <a:r>
                <a:rPr lang="en-US" sz="900" dirty="0" err="1">
                  <a:solidFill>
                    <a:schemeClr val="bg1"/>
                  </a:solidFill>
                  <a:effectLst/>
                  <a:latin typeface="Pyidaungsu" panose="020B0502040204020203" pitchFamily="34" charset="0"/>
                  <a:ea typeface="Calibri" panose="020F0502020204030204" pitchFamily="34" charset="0"/>
                </a:rPr>
                <a:t>လိင်ပိုင်းဆိုင်ရာ</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မတော်မတရားပြုခြင်း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ခေါင်းပုံဖြတ်အမြတ်ထုတ်ခြင်းနှင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လွဲမှားစွာပြုကျင</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ခြင်းအပါအဝင</a:t>
              </a:r>
              <a:r>
                <a:rPr lang="en-US" sz="900" dirty="0">
                  <a:solidFill>
                    <a:schemeClr val="bg1"/>
                  </a:solidFill>
                  <a:effectLst/>
                  <a:latin typeface="Pyidaungsu" panose="020B0502040204020203" pitchFamily="34" charset="0"/>
                  <a:ea typeface="Calibri" panose="020F0502020204030204" pitchFamily="34" charset="0"/>
                </a:rPr>
                <a:t>် GBV </a:t>
              </a:r>
              <a:r>
                <a:rPr lang="en-US" sz="900" dirty="0" err="1">
                  <a:solidFill>
                    <a:schemeClr val="bg1"/>
                  </a:solidFill>
                  <a:effectLst/>
                  <a:latin typeface="Pyidaungsu" panose="020B0502040204020203" pitchFamily="34" charset="0"/>
                  <a:ea typeface="Calibri" panose="020F0502020204030204" pitchFamily="34" charset="0"/>
                </a:rPr>
                <a:t>ကိုကြိုတင်ကာကွယ်နိုင်စွမ်းနှင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တုံ့ပြန်ဆောင်ရွက်နိုင်စွမ်းကို</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ပြသည</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အနိမ</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ဆုံးစံနှုန်းနှင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ကိုက်ညီသည</a:t>
              </a:r>
              <a:r>
                <a:rPr lang="en-US" sz="900" dirty="0">
                  <a:solidFill>
                    <a:schemeClr val="bg1"/>
                  </a:solidFill>
                  <a:effectLst/>
                  <a:latin typeface="Pyidaungsu" panose="020B0502040204020203" pitchFamily="34" charset="0"/>
                  <a:ea typeface="Calibri" panose="020F0502020204030204" pitchFamily="34" charset="0"/>
                </a:rPr>
                <a:t>်။ </a:t>
              </a:r>
              <a:endParaRPr lang="en-US" sz="9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endParaRPr>
            </a:p>
          </p:txBody>
        </p:sp>
        <p:sp>
          <p:nvSpPr>
            <p:cNvPr id="28" name="Rounded Rectangle 27">
              <a:extLst>
                <a:ext uri="{FF2B5EF4-FFF2-40B4-BE49-F238E27FC236}">
                  <a16:creationId xmlns:a16="http://schemas.microsoft.com/office/drawing/2014/main" id="{9F321557-41AD-0D45-B919-483644E707BB}"/>
                </a:ext>
              </a:extLst>
            </p:cNvPr>
            <p:cNvSpPr/>
            <p:nvPr/>
          </p:nvSpPr>
          <p:spPr>
            <a:xfrm>
              <a:off x="536192" y="1975284"/>
              <a:ext cx="816890" cy="577414"/>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my-MM" sz="1050" b="1" dirty="0">
                  <a:solidFill>
                    <a:schemeClr val="bg1"/>
                  </a:solidFill>
                  <a:latin typeface="Calibri" panose="020F0502020204030204" pitchFamily="34" charset="0"/>
                  <a:ea typeface="Calibri" panose="020F0502020204030204" pitchFamily="34" charset="0"/>
                </a:rPr>
                <a:t>၅၁- ၆၆</a:t>
              </a:r>
              <a:r>
                <a:rPr lang="en-US" sz="1050" b="1" dirty="0">
                  <a:solidFill>
                    <a:schemeClr val="bg1"/>
                  </a:solidFill>
                  <a:effectLst/>
                  <a:latin typeface="Calibri" panose="020F0502020204030204" pitchFamily="34" charset="0"/>
                  <a:ea typeface="Calibri" panose="020F0502020204030204" pitchFamily="34" charset="0"/>
                </a:rPr>
                <a:t>%</a:t>
              </a:r>
              <a:endParaRPr lang="en-GB" sz="1050" b="1" dirty="0">
                <a:solidFill>
                  <a:schemeClr val="bg1"/>
                </a:solidFill>
                <a:effectLst/>
                <a:latin typeface="Calibri" panose="020F0502020204030204" pitchFamily="34" charset="0"/>
                <a:ea typeface="Calibri" panose="020F0502020204030204" pitchFamily="34" charset="0"/>
              </a:endParaRPr>
            </a:p>
          </p:txBody>
        </p:sp>
        <p:sp>
          <p:nvSpPr>
            <p:cNvPr id="29" name="Rounded Rectangle 28">
              <a:extLst>
                <a:ext uri="{FF2B5EF4-FFF2-40B4-BE49-F238E27FC236}">
                  <a16:creationId xmlns:a16="http://schemas.microsoft.com/office/drawing/2014/main" id="{08375667-BA15-B644-B995-713B62B30F09}"/>
                </a:ext>
              </a:extLst>
            </p:cNvPr>
            <p:cNvSpPr/>
            <p:nvPr/>
          </p:nvSpPr>
          <p:spPr>
            <a:xfrm>
              <a:off x="1387874" y="1975520"/>
              <a:ext cx="3411283" cy="577415"/>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30" name="Text Box 55">
              <a:extLst>
                <a:ext uri="{FF2B5EF4-FFF2-40B4-BE49-F238E27FC236}">
                  <a16:creationId xmlns:a16="http://schemas.microsoft.com/office/drawing/2014/main" id="{AC4DD1E8-AC75-3F4A-A1CB-34371B25CC87}"/>
                </a:ext>
              </a:extLst>
            </p:cNvPr>
            <p:cNvSpPr txBox="1"/>
            <p:nvPr/>
          </p:nvSpPr>
          <p:spPr>
            <a:xfrm>
              <a:off x="1416066" y="2003712"/>
              <a:ext cx="3354899" cy="521031"/>
            </a:xfrm>
            <a:prstGeom prst="rect">
              <a:avLst/>
            </a:prstGeom>
            <a:noFill/>
            <a:ln>
              <a:noFill/>
            </a:ln>
          </p:spPr>
          <p:txBody>
            <a:bodyPr spcFirstLastPara="1" wrap="square" lIns="49775" tIns="49775" rIns="49775" bIns="49775" anchor="ctr" anchorCtr="0">
              <a:noAutofit/>
            </a:bodyPr>
            <a:lstStyle/>
            <a:p>
              <a:pPr>
                <a:lnSpc>
                  <a:spcPct val="107000"/>
                </a:lnSpc>
                <a:spcAft>
                  <a:spcPts val="800"/>
                </a:spcAft>
              </a:pPr>
              <a:r>
                <a:rPr lang="en-US" sz="900" dirty="0" err="1">
                  <a:solidFill>
                    <a:schemeClr val="bg1"/>
                  </a:solidFill>
                  <a:effectLst/>
                  <a:latin typeface="Pyidaungsu" panose="020B0502040204020203" pitchFamily="34" charset="0"/>
                  <a:ea typeface="Calibri" panose="020F0502020204030204" pitchFamily="34" charset="0"/>
                </a:rPr>
                <a:t>စံသတ်မှတ်ချက</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အများစုထဲမ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အကန</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အသတ်ဖြင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အောင်မြင်မှု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လိင်ပိုင်းဆိုင်ရာ</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မတော်မတရားပြုခြင်း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ခေါင်းပုံဖြတ်အမြတ်ထုတ်ခြင်းနှင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လွဲမှားစွာပြုကျင</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ခြင်းအပါအဝင</a:t>
              </a:r>
              <a:r>
                <a:rPr lang="en-US" sz="900" dirty="0">
                  <a:solidFill>
                    <a:schemeClr val="bg1"/>
                  </a:solidFill>
                  <a:effectLst/>
                  <a:latin typeface="Pyidaungsu" panose="020B0502040204020203" pitchFamily="34" charset="0"/>
                  <a:ea typeface="Calibri" panose="020F0502020204030204" pitchFamily="34" charset="0"/>
                </a:rPr>
                <a:t>် GBV </a:t>
              </a:r>
              <a:r>
                <a:rPr lang="en-US" sz="900" dirty="0" err="1">
                  <a:solidFill>
                    <a:schemeClr val="bg1"/>
                  </a:solidFill>
                  <a:effectLst/>
                  <a:latin typeface="Pyidaungsu" panose="020B0502040204020203" pitchFamily="34" charset="0"/>
                  <a:ea typeface="Calibri" panose="020F0502020204030204" pitchFamily="34" charset="0"/>
                </a:rPr>
                <a:t>ကိုကြိုတင်ကာကွယ်နိုင်စွမ်းနှင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တုံ့ပြန်ဆောင်ရွက်နိုင်စွမ်း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အချို့ကိုပြသသည</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အနိမ</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ဆုံးစံနှုန်းများ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ပြည</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မီကြောင်း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သေချာစေရန</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တိုးတက်မှုများ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လိုအပ်သေးသည</a:t>
              </a:r>
              <a:r>
                <a:rPr lang="en-US" sz="900" dirty="0">
                  <a:solidFill>
                    <a:schemeClr val="bg1"/>
                  </a:solidFill>
                  <a:effectLst/>
                  <a:latin typeface="Pyidaungsu" panose="020B0502040204020203" pitchFamily="34" charset="0"/>
                  <a:ea typeface="Calibri" panose="020F0502020204030204" pitchFamily="34" charset="0"/>
                </a:rPr>
                <a:t>်။ </a:t>
              </a:r>
              <a:endParaRPr lang="en-US" sz="9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endParaRPr>
            </a:p>
          </p:txBody>
        </p:sp>
        <p:sp>
          <p:nvSpPr>
            <p:cNvPr id="31" name="Rounded Rectangle 30">
              <a:extLst>
                <a:ext uri="{FF2B5EF4-FFF2-40B4-BE49-F238E27FC236}">
                  <a16:creationId xmlns:a16="http://schemas.microsoft.com/office/drawing/2014/main" id="{CF91F7E2-A090-EB48-A4F4-D170E32A9515}"/>
                </a:ext>
              </a:extLst>
            </p:cNvPr>
            <p:cNvSpPr/>
            <p:nvPr/>
          </p:nvSpPr>
          <p:spPr>
            <a:xfrm>
              <a:off x="536191" y="2621914"/>
              <a:ext cx="816891" cy="577414"/>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my-MM" sz="1050" b="1" dirty="0">
                  <a:solidFill>
                    <a:schemeClr val="bg1"/>
                  </a:solidFill>
                  <a:effectLst/>
                  <a:latin typeface="Calibri" panose="020F0502020204030204" pitchFamily="34" charset="0"/>
                  <a:ea typeface="Calibri" panose="020F0502020204030204" pitchFamily="34" charset="0"/>
                </a:rPr>
                <a:t>၀-၅၀</a:t>
              </a:r>
              <a:r>
                <a:rPr lang="en-US" sz="1050" b="1" dirty="0">
                  <a:solidFill>
                    <a:schemeClr val="bg1"/>
                  </a:solidFill>
                  <a:effectLst/>
                  <a:latin typeface="Calibri" panose="020F0502020204030204" pitchFamily="34" charset="0"/>
                  <a:ea typeface="Calibri" panose="020F0502020204030204" pitchFamily="34" charset="0"/>
                </a:rPr>
                <a:t>%</a:t>
              </a:r>
              <a:endParaRPr lang="en-GB" sz="1050" b="1" dirty="0">
                <a:solidFill>
                  <a:schemeClr val="bg1"/>
                </a:solidFill>
                <a:effectLst/>
                <a:latin typeface="Calibri" panose="020F0502020204030204" pitchFamily="34" charset="0"/>
                <a:ea typeface="Calibri" panose="020F0502020204030204" pitchFamily="34" charset="0"/>
              </a:endParaRPr>
            </a:p>
          </p:txBody>
        </p:sp>
        <p:sp>
          <p:nvSpPr>
            <p:cNvPr id="32" name="Rounded Rectangle 31">
              <a:extLst>
                <a:ext uri="{FF2B5EF4-FFF2-40B4-BE49-F238E27FC236}">
                  <a16:creationId xmlns:a16="http://schemas.microsoft.com/office/drawing/2014/main" id="{9A5EA38E-4FA9-CE4D-A040-A1C5B58B966F}"/>
                </a:ext>
              </a:extLst>
            </p:cNvPr>
            <p:cNvSpPr/>
            <p:nvPr/>
          </p:nvSpPr>
          <p:spPr>
            <a:xfrm>
              <a:off x="1387874" y="2622226"/>
              <a:ext cx="3411283" cy="577415"/>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33" name="Text Box 58">
              <a:extLst>
                <a:ext uri="{FF2B5EF4-FFF2-40B4-BE49-F238E27FC236}">
                  <a16:creationId xmlns:a16="http://schemas.microsoft.com/office/drawing/2014/main" id="{4377492A-0391-CA4A-9138-C6CAE916113F}"/>
                </a:ext>
              </a:extLst>
            </p:cNvPr>
            <p:cNvSpPr txBox="1"/>
            <p:nvPr/>
          </p:nvSpPr>
          <p:spPr>
            <a:xfrm>
              <a:off x="1416066" y="2650149"/>
              <a:ext cx="3354899" cy="587321"/>
            </a:xfrm>
            <a:prstGeom prst="rect">
              <a:avLst/>
            </a:prstGeom>
            <a:noFill/>
            <a:ln>
              <a:noFill/>
            </a:ln>
          </p:spPr>
          <p:txBody>
            <a:bodyPr spcFirstLastPara="1" wrap="square" lIns="49775" tIns="49775" rIns="49775" bIns="49775" anchor="ctr" anchorCtr="0">
              <a:noAutofit/>
            </a:bodyPr>
            <a:lstStyle/>
            <a:p>
              <a:pPr marL="0" marR="0" algn="ctr">
                <a:lnSpc>
                  <a:spcPct val="89000"/>
                </a:lnSpc>
                <a:spcBef>
                  <a:spcPts val="0"/>
                </a:spcBef>
                <a:spcAft>
                  <a:spcPts val="0"/>
                </a:spcAft>
              </a:pPr>
              <a:r>
                <a:rPr lang="en-US" sz="900" dirty="0" err="1">
                  <a:solidFill>
                    <a:schemeClr val="bg1"/>
                  </a:solidFill>
                  <a:effectLst/>
                  <a:latin typeface="Pyidaungsu" panose="020B0502040204020203" pitchFamily="34" charset="0"/>
                  <a:ea typeface="Calibri" panose="020F0502020204030204" pitchFamily="34" charset="0"/>
                </a:rPr>
                <a:t>စံသတ်မှတ်ချက်များ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တစ်လ</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ောက</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မလုံလောက်သော</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အောင်မြင်မှု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လူသားချင်းစာနာမှုဆိုင်ရာ</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အကူအညီပေးရေး</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အသိုင်းအဝိုင်းမ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လိင်ပိုင်းဆိုင်ရာ</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မတော်မတရားပြုခြင်း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ခေါင်းပုံဖြတ်အမြတ်ထုတ်ခြင်းနှင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လွဲမှားစွာပြုကျင</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ခြင်းအပါအဝင</a:t>
              </a:r>
              <a:r>
                <a:rPr lang="en-US" sz="900" dirty="0">
                  <a:solidFill>
                    <a:schemeClr val="bg1"/>
                  </a:solidFill>
                  <a:effectLst/>
                  <a:latin typeface="Pyidaungsu" panose="020B0502040204020203" pitchFamily="34" charset="0"/>
                  <a:ea typeface="Calibri" panose="020F0502020204030204" pitchFamily="34" charset="0"/>
                </a:rPr>
                <a:t>် GBV </a:t>
              </a:r>
              <a:r>
                <a:rPr lang="en-US" sz="900" dirty="0" err="1">
                  <a:solidFill>
                    <a:schemeClr val="bg1"/>
                  </a:solidFill>
                  <a:effectLst/>
                  <a:latin typeface="Pyidaungsu" panose="020B0502040204020203" pitchFamily="34" charset="0"/>
                  <a:ea typeface="Calibri" panose="020F0502020204030204" pitchFamily="34" charset="0"/>
                </a:rPr>
                <a:t>ကို</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ပြည</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မီစွာ</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ကြိုတင်ကာကွယ်ခြင်းနှင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တုံ့ပြန်ဆောင်ရွက်ခြင်း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မရှိ</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မူဝါဒနှင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အလေ့အကျင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တိုးတက်လာအောင</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ရှင်းလင်းသော</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ဗျူဟာကျသည</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အစီအစဉ်များ</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လိုအပ်သည</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အနိမ</a:t>
              </a:r>
              <a:r>
                <a:rPr lang="en-US" sz="900" dirty="0">
                  <a:solidFill>
                    <a:schemeClr val="bg1"/>
                  </a:solidFill>
                  <a:effectLst/>
                  <a:latin typeface="Pyidaungsu" panose="020B0502040204020203" pitchFamily="34" charset="0"/>
                  <a:ea typeface="Calibri" panose="020F0502020204030204" pitchFamily="34" charset="0"/>
                </a:rPr>
                <a:t>့်</a:t>
              </a:r>
              <a:r>
                <a:rPr lang="en-US" sz="900" dirty="0" err="1">
                  <a:solidFill>
                    <a:schemeClr val="bg1"/>
                  </a:solidFill>
                  <a:effectLst/>
                  <a:latin typeface="Pyidaungsu" panose="020B0502040204020203" pitchFamily="34" charset="0"/>
                  <a:ea typeface="Calibri" panose="020F0502020204030204" pitchFamily="34" charset="0"/>
                </a:rPr>
                <a:t>ဆုံးစံနှုန်း</a:t>
              </a:r>
              <a:r>
                <a:rPr lang="en-US" sz="900" dirty="0">
                  <a:solidFill>
                    <a:schemeClr val="bg1"/>
                  </a:solidFill>
                  <a:effectLst/>
                  <a:latin typeface="Pyidaungsu" panose="020B0502040204020203" pitchFamily="34" charset="0"/>
                  <a:ea typeface="Calibri" panose="020F0502020204030204" pitchFamily="34" charset="0"/>
                </a:rPr>
                <a:t>၏ </a:t>
              </a:r>
              <a:r>
                <a:rPr lang="en-US" sz="900" dirty="0" err="1">
                  <a:solidFill>
                    <a:schemeClr val="bg1"/>
                  </a:solidFill>
                  <a:effectLst/>
                  <a:latin typeface="Pyidaungsu" panose="020B0502040204020203" pitchFamily="34" charset="0"/>
                  <a:ea typeface="Calibri" panose="020F0502020204030204" pitchFamily="34" charset="0"/>
                </a:rPr>
                <a:t>အောက်တွင်ရှိသည</a:t>
              </a:r>
              <a:r>
                <a:rPr lang="en-US" sz="900" dirty="0">
                  <a:solidFill>
                    <a:schemeClr val="bg1"/>
                  </a:solidFill>
                  <a:effectLst/>
                  <a:latin typeface="Pyidaungsu" panose="020B0502040204020203" pitchFamily="34" charset="0"/>
                  <a:ea typeface="Calibri" panose="020F0502020204030204" pitchFamily="34" charset="0"/>
                </a:rPr>
                <a:t>်။ </a:t>
              </a:r>
              <a:endParaRPr lang="en-US" sz="900" dirty="0">
                <a:solidFill>
                  <a:schemeClr val="bg1"/>
                </a:solidFill>
                <a:effectLst/>
                <a:latin typeface="Calibri" panose="020F0502020204030204" pitchFamily="34" charset="0"/>
                <a:ea typeface="Calibri" panose="020F0502020204030204" pitchFamily="34" charset="0"/>
              </a:endParaRPr>
            </a:p>
          </p:txBody>
        </p:sp>
      </p:grpSp>
    </p:spTree>
    <p:extLst>
      <p:ext uri="{BB962C8B-B14F-4D97-AF65-F5344CB8AC3E}">
        <p14:creationId xmlns:p14="http://schemas.microsoft.com/office/powerpoint/2010/main" val="4114170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082ED-D574-684E-8A56-5F6021594E22}"/>
              </a:ext>
            </a:extLst>
          </p:cNvPr>
          <p:cNvSpPr>
            <a:spLocks noGrp="1"/>
          </p:cNvSpPr>
          <p:nvPr>
            <p:ph type="title"/>
          </p:nvPr>
        </p:nvSpPr>
        <p:spPr/>
        <p:txBody>
          <a:bodyPr>
            <a:noAutofit/>
          </a:bodyPr>
          <a:lstStyle/>
          <a:p>
            <a:pPr>
              <a:lnSpc>
                <a:spcPct val="150000"/>
              </a:lnSpc>
            </a:pPr>
            <a:r>
              <a:rPr lang="en-US" sz="2400" dirty="0">
                <a:effectLst/>
                <a:latin typeface="Pyidaungsu" panose="020B0502040204020203" pitchFamily="34" charset="0"/>
                <a:ea typeface="Calibri" panose="020F0502020204030204" pitchFamily="34" charset="0"/>
                <a:cs typeface="Pyidaungsu" panose="020B0502040204020203" pitchFamily="34" charset="0"/>
              </a:rPr>
              <a:t>GBV </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အခြေခံ</a:t>
            </a:r>
            <a:r>
              <a:rPr lang="my-MM" sz="2400" dirty="0">
                <a:effectLst/>
                <a:latin typeface="Pyidaungsu" panose="020B0502040204020203" pitchFamily="34" charset="0"/>
                <a:ea typeface="Calibri" panose="020F0502020204030204" pitchFamily="34" charset="0"/>
                <a:cs typeface="Pyidaungsu" panose="020B0502040204020203" pitchFamily="34" charset="0"/>
              </a:rPr>
              <a:t>သဘောတရားများ၊ </a:t>
            </a:r>
            <a:br>
              <a:rPr lang="my-MM" sz="2400" dirty="0">
                <a:effectLst/>
                <a:latin typeface="Pyidaungsu" panose="020B0502040204020203" pitchFamily="34" charset="0"/>
                <a:ea typeface="Calibri" panose="020F0502020204030204" pitchFamily="34" charset="0"/>
                <a:cs typeface="Pyidaungsu" panose="020B0502040204020203" pitchFamily="34" charset="0"/>
              </a:rPr>
            </a:br>
            <a:r>
              <a:rPr lang="my-MM" sz="2400" dirty="0">
                <a:effectLst/>
                <a:latin typeface="Pyidaungsu" panose="020B0502040204020203" pitchFamily="34" charset="0"/>
                <a:ea typeface="Calibri" panose="020F0502020204030204" pitchFamily="34" charset="0"/>
                <a:cs typeface="Pyidaungsu" panose="020B0502040204020203" pitchFamily="34" charset="0"/>
              </a:rPr>
              <a:t>လမ်းညွှန်</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ချက</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အခြေခံမူ</a:t>
            </a:r>
            <a:r>
              <a:rPr lang="my-MM" sz="2400" dirty="0">
                <a:effectLst/>
                <a:latin typeface="Pyidaungsu" panose="020B0502040204020203" pitchFamily="34" charset="0"/>
                <a:ea typeface="Calibri" panose="020F0502020204030204" pitchFamily="34" charset="0"/>
                <a:cs typeface="Pyidaungsu" panose="020B0502040204020203" pitchFamily="34" charset="0"/>
              </a:rPr>
              <a:t>များနှင့် </a:t>
            </a:r>
            <a:br>
              <a:rPr lang="my-MM" sz="2400" dirty="0">
                <a:effectLst/>
                <a:latin typeface="Pyidaungsu" panose="020B0502040204020203" pitchFamily="34" charset="0"/>
                <a:ea typeface="Calibri" panose="020F0502020204030204" pitchFamily="34" charset="0"/>
                <a:cs typeface="Pyidaungsu" panose="020B0502040204020203" pitchFamily="34" charset="0"/>
              </a:rPr>
            </a:br>
            <a:r>
              <a:rPr lang="my-MM" sz="2400" dirty="0">
                <a:effectLst/>
                <a:latin typeface="Pyidaungsu" panose="020B0502040204020203" pitchFamily="34" charset="0"/>
                <a:ea typeface="Calibri" panose="020F0502020204030204" pitchFamily="34" charset="0"/>
                <a:cs typeface="Pyidaungsu" panose="020B0502040204020203" pitchFamily="34" charset="0"/>
              </a:rPr>
              <a:t>ရှင်</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သန</a:t>
            </a:r>
            <a:r>
              <a:rPr lang="en-US" sz="2400" dirty="0">
                <a:effectLst/>
                <a:latin typeface="Pyidaungsu" panose="020B0502040204020203" pitchFamily="34" charset="0"/>
                <a:ea typeface="Calibri" panose="020F0502020204030204" pitchFamily="34" charset="0"/>
                <a:cs typeface="Pyidaungsu" panose="020B0502040204020203" pitchFamily="34" charset="0"/>
              </a:rPr>
              <a:t>်</a:t>
            </a:r>
            <a:r>
              <a:rPr lang="my-MM" sz="2400" dirty="0">
                <a:effectLst/>
                <a:latin typeface="Pyidaungsu" panose="020B0502040204020203" pitchFamily="34" charset="0"/>
                <a:ea typeface="Calibri" panose="020F0502020204030204" pitchFamily="34" charset="0"/>
                <a:cs typeface="Pyidaungsu" panose="020B0502040204020203" pitchFamily="34" charset="0"/>
              </a:rPr>
              <a:t>ကျန်ရစ်သူ</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my-MM" sz="2400" dirty="0">
                <a:effectLst/>
                <a:latin typeface="Pyidaungsu" panose="020B0502040204020203" pitchFamily="34" charset="0"/>
                <a:ea typeface="Calibri" panose="020F0502020204030204" pitchFamily="34" charset="0"/>
                <a:cs typeface="Pyidaungsu" panose="020B0502040204020203" pitchFamily="34" charset="0"/>
              </a:rPr>
              <a:t>ဗဟိုပြု</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ထောက်ပံ</a:t>
            </a:r>
            <a:r>
              <a:rPr lang="en-US" sz="2400" dirty="0">
                <a:effectLst/>
                <a:latin typeface="Pyidaungsu" panose="020B0502040204020203" pitchFamily="34" charset="0"/>
                <a:ea typeface="Calibri" panose="020F0502020204030204" pitchFamily="34" charset="0"/>
                <a:cs typeface="Pyidaungsu" panose="020B0502040204020203" pitchFamily="34" charset="0"/>
              </a:rPr>
              <a:t>့</a:t>
            </a:r>
            <a:r>
              <a:rPr lang="my-MM" sz="2400" dirty="0">
                <a:effectLst/>
                <a:latin typeface="Pyidaungsu" panose="020B0502040204020203" pitchFamily="34" charset="0"/>
                <a:ea typeface="Calibri" panose="020F0502020204030204" pitchFamily="34" charset="0"/>
                <a:cs typeface="Pyidaungsu" panose="020B0502040204020203" pitchFamily="34" charset="0"/>
              </a:rPr>
              <a:t>မှု</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ပေးခြင်း</a:t>
            </a:r>
            <a:r>
              <a:rPr lang="my-MM" sz="2400" dirty="0">
                <a:effectLst/>
                <a:latin typeface="Pyidaungsu" panose="020B0502040204020203" pitchFamily="34" charset="0"/>
                <a:ea typeface="Calibri" panose="020F0502020204030204" pitchFamily="34" charset="0"/>
                <a:cs typeface="Pyidaungsu" panose="020B0502040204020203" pitchFamily="34" charset="0"/>
              </a:rPr>
              <a:t>တို့ကို ပြန်လည်သုံးသပ်ခြင်း။</a:t>
            </a:r>
            <a:br>
              <a:rPr lang="en-US" sz="2400" dirty="0">
                <a:effectLst/>
                <a:latin typeface="Pyidaungsu" panose="020B0502040204020203" pitchFamily="34" charset="0"/>
                <a:ea typeface="Calibri" panose="020F0502020204030204" pitchFamily="34" charset="0"/>
                <a:cs typeface="Pyidaungsu" panose="020B0502040204020203" pitchFamily="34" charset="0"/>
              </a:rPr>
            </a:br>
            <a:endParaRPr lang="en-US" sz="2400" dirty="0">
              <a:latin typeface="Pyidaungsu" panose="020B0502040204020203" pitchFamily="34" charset="0"/>
              <a:cs typeface="Pyidaungsu" panose="020B0502040204020203" pitchFamily="34" charset="0"/>
            </a:endParaRPr>
          </a:p>
        </p:txBody>
      </p:sp>
      <p:sp>
        <p:nvSpPr>
          <p:cNvPr id="3" name="Text Placeholder 2">
            <a:extLst>
              <a:ext uri="{FF2B5EF4-FFF2-40B4-BE49-F238E27FC236}">
                <a16:creationId xmlns:a16="http://schemas.microsoft.com/office/drawing/2014/main" id="{E2190DD3-993F-3E4F-9B9E-CCEBB3184F0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22530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79900" y="-1"/>
            <a:ext cx="10572750" cy="969963"/>
          </a:xfrm>
        </p:spPr>
        <p:txBody>
          <a:bodyPr>
            <a:normAutofit fontScale="90000"/>
          </a:bodyPr>
          <a:lstStyle/>
          <a:p>
            <a:r>
              <a:rPr lang="en-US" dirty="0">
                <a:solidFill>
                  <a:schemeClr val="bg1"/>
                </a:solidFill>
                <a:latin typeface="Aharoni" panose="02010803020104030203" pitchFamily="2" charset="-79"/>
                <a:cs typeface="Aharoni" panose="02010803020104030203" pitchFamily="2" charset="-79"/>
              </a:rPr>
              <a:t>GBV</a:t>
            </a:r>
            <a:r>
              <a:rPr lang="my-MM" dirty="0">
                <a:solidFill>
                  <a:schemeClr val="bg1"/>
                </a:solidFill>
                <a:latin typeface="Aharoni" panose="02010803020104030203" pitchFamily="2" charset="-79"/>
                <a:cs typeface="Aharoni" panose="02010803020104030203" pitchFamily="2" charset="-79"/>
              </a:rPr>
              <a:t> ဖြစ်ပေါ်လာခြင်းအရင်းခံ အကြောင်းအရင်းများ</a:t>
            </a:r>
            <a:endParaRPr lang="en-IE" dirty="0">
              <a:solidFill>
                <a:schemeClr val="bg1"/>
              </a:solidFill>
              <a:latin typeface="Aharoni" panose="02010803020104030203" pitchFamily="2" charset="-79"/>
              <a:cs typeface="Aharoni" panose="02010803020104030203" pitchFamily="2" charset="-79"/>
            </a:endParaRPr>
          </a:p>
        </p:txBody>
      </p:sp>
      <p:pic>
        <p:nvPicPr>
          <p:cNvPr id="3" name="Picture 2"/>
          <p:cNvPicPr>
            <a:picLocks noChangeAspect="1"/>
          </p:cNvPicPr>
          <p:nvPr/>
        </p:nvPicPr>
        <p:blipFill rotWithShape="1">
          <a:blip r:embed="rId3"/>
          <a:srcRect t="54969"/>
          <a:stretch/>
        </p:blipFill>
        <p:spPr>
          <a:xfrm>
            <a:off x="1708397" y="1045706"/>
            <a:ext cx="2640412" cy="1434248"/>
          </a:xfrm>
          <a:prstGeom prst="rect">
            <a:avLst/>
          </a:prstGeom>
        </p:spPr>
      </p:pic>
      <p:graphicFrame>
        <p:nvGraphicFramePr>
          <p:cNvPr id="4" name="Diagram 3"/>
          <p:cNvGraphicFramePr/>
          <p:nvPr>
            <p:extLst>
              <p:ext uri="{D42A27DB-BD31-4B8C-83A1-F6EECF244321}">
                <p14:modId xmlns:p14="http://schemas.microsoft.com/office/powerpoint/2010/main" val="1197144911"/>
              </p:ext>
            </p:extLst>
          </p:nvPr>
        </p:nvGraphicFramePr>
        <p:xfrm>
          <a:off x="1231467" y="1127442"/>
          <a:ext cx="10475616" cy="60206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p:cNvSpPr/>
          <p:nvPr/>
        </p:nvSpPr>
        <p:spPr>
          <a:xfrm rot="16200000">
            <a:off x="-3058508" y="3058507"/>
            <a:ext cx="6863567" cy="7465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my-MM" sz="4000" b="1" i="0" u="none" strike="noStrike" kern="1200" cap="none" spc="0" normalizeH="0" baseline="0" noProof="0" dirty="0">
                <a:ln>
                  <a:noFill/>
                </a:ln>
                <a:solidFill>
                  <a:prstClr val="white"/>
                </a:solidFill>
                <a:effectLst/>
                <a:uLnTx/>
                <a:uFillTx/>
                <a:latin typeface="Century Gothic" panose="020B0502020202020204"/>
                <a:ea typeface="+mn-ea"/>
                <a:cs typeface="+mn-cs"/>
              </a:rPr>
              <a:t>အခြေခံ အကြောင်းအရင်းများ</a:t>
            </a:r>
            <a:endParaRPr kumimoji="0" lang="en-US" sz="4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 name="Up Arrow Callout 9"/>
          <p:cNvSpPr/>
          <p:nvPr/>
        </p:nvSpPr>
        <p:spPr>
          <a:xfrm>
            <a:off x="746550" y="6003924"/>
            <a:ext cx="11445449" cy="854076"/>
          </a:xfrm>
          <a:prstGeom prst="upArrow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1800" dirty="0" err="1">
                <a:effectLst/>
                <a:latin typeface="Myanmar Text" panose="020B0502040204020203" pitchFamily="34" charset="0"/>
                <a:ea typeface="Calibri" panose="020F0502020204030204" pitchFamily="34" charset="0"/>
                <a:cs typeface="Myanmar Text" panose="020B0502040204020203" pitchFamily="34" charset="0"/>
              </a:rPr>
              <a:t>အမျိုးသား</a:t>
            </a:r>
            <a:r>
              <a:rPr lang="my-MM" sz="1800" dirty="0">
                <a:effectLst/>
                <a:latin typeface="Myanmar Text" panose="020B0502040204020203" pitchFamily="34" charset="0"/>
                <a:ea typeface="Calibri" panose="020F0502020204030204" pitchFamily="34" charset="0"/>
                <a:cs typeface="Myanmar Text" panose="020B0502040204020203" pitchFamily="34" charset="0"/>
              </a:rPr>
              <a:t>ဝါဒ ကြီးစိုးအုပ်ချုပ်သည့် လူမှုစနစ်</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111909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51350" y="-1"/>
            <a:ext cx="4358850" cy="1657351"/>
          </a:xfrm>
        </p:spPr>
        <p:txBody>
          <a:bodyPr>
            <a:normAutofit/>
          </a:bodyPr>
          <a:lstStyle/>
          <a:p>
            <a:r>
              <a:rPr lang="en-US" dirty="0">
                <a:solidFill>
                  <a:schemeClr val="bg1"/>
                </a:solidFill>
                <a:latin typeface="Aharoni" panose="02010803020104030203" pitchFamily="2" charset="-79"/>
                <a:cs typeface="Aharoni" panose="02010803020104030203" pitchFamily="2" charset="-79"/>
              </a:rPr>
              <a:t>GBV</a:t>
            </a:r>
            <a:r>
              <a:rPr lang="my-MM" dirty="0">
                <a:solidFill>
                  <a:schemeClr val="bg1"/>
                </a:solidFill>
                <a:latin typeface="Aharoni" panose="02010803020104030203" pitchFamily="2" charset="-79"/>
                <a:cs typeface="Aharoni" panose="02010803020104030203" pitchFamily="2" charset="-79"/>
              </a:rPr>
              <a:t> ၏ အဓိက အမျိုးအစား</a:t>
            </a:r>
            <a:endParaRPr lang="en-IE" dirty="0">
              <a:solidFill>
                <a:schemeClr val="bg1"/>
              </a:solidFill>
              <a:latin typeface="Aharoni" panose="02010803020104030203" pitchFamily="2" charset="-79"/>
              <a:cs typeface="Aharoni" panose="02010803020104030203" pitchFamily="2" charset="-79"/>
            </a:endParaRPr>
          </a:p>
        </p:txBody>
      </p:sp>
      <p:sp>
        <p:nvSpPr>
          <p:cNvPr id="7" name="Rectangle 6"/>
          <p:cNvSpPr/>
          <p:nvPr/>
        </p:nvSpPr>
        <p:spPr>
          <a:xfrm rot="16200000">
            <a:off x="-3055725" y="3055726"/>
            <a:ext cx="6858000" cy="74654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my-MM" sz="4000" b="1" i="0" u="none" strike="noStrike" kern="1200" cap="none" spc="0" normalizeH="0" baseline="0" noProof="0" dirty="0">
                <a:ln>
                  <a:noFill/>
                </a:ln>
                <a:solidFill>
                  <a:prstClr val="white"/>
                </a:solidFill>
                <a:effectLst/>
                <a:uLnTx/>
                <a:uFillTx/>
                <a:latin typeface="Century Gothic" panose="020B0502020202020204"/>
                <a:ea typeface="+mn-ea"/>
                <a:cs typeface="+mn-cs"/>
              </a:rPr>
              <a:t>ပုံစံများ၊ အမျိုး</a:t>
            </a:r>
            <a:r>
              <a:rPr kumimoji="0" lang="my-MM" sz="4000" b="1" i="0" u="none" strike="noStrike" kern="1200" cap="none" spc="0" normalizeH="0" baseline="0" noProof="0">
                <a:ln>
                  <a:noFill/>
                </a:ln>
                <a:solidFill>
                  <a:prstClr val="white"/>
                </a:solidFill>
                <a:effectLst/>
                <a:uLnTx/>
                <a:uFillTx/>
                <a:latin typeface="Century Gothic" panose="020B0502020202020204"/>
                <a:ea typeface="+mn-ea"/>
                <a:cs typeface="+mn-cs"/>
              </a:rPr>
              <a:t>အစားများ</a:t>
            </a:r>
            <a:endParaRPr kumimoji="0" lang="en-US" sz="40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aphicFrame>
        <p:nvGraphicFramePr>
          <p:cNvPr id="11" name="Diagram 10"/>
          <p:cNvGraphicFramePr/>
          <p:nvPr>
            <p:extLst>
              <p:ext uri="{D42A27DB-BD31-4B8C-83A1-F6EECF244321}">
                <p14:modId xmlns:p14="http://schemas.microsoft.com/office/powerpoint/2010/main" val="1377099603"/>
              </p:ext>
            </p:extLst>
          </p:nvPr>
        </p:nvGraphicFramePr>
        <p:xfrm>
          <a:off x="4057650" y="247650"/>
          <a:ext cx="9109500" cy="6367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4041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4608" y="111003"/>
            <a:ext cx="10572750" cy="644135"/>
          </a:xfrm>
        </p:spPr>
        <p:txBody>
          <a:bodyPr>
            <a:normAutofit fontScale="90000"/>
          </a:bodyPr>
          <a:lstStyle/>
          <a:p>
            <a:r>
              <a:rPr lang="en-US" dirty="0">
                <a:solidFill>
                  <a:sysClr val="windowText" lastClr="000000"/>
                </a:solidFill>
                <a:latin typeface="Aharoni" panose="02010803020104030203" pitchFamily="2" charset="-79"/>
                <a:cs typeface="Aharoni" panose="02010803020104030203" pitchFamily="2" charset="-79"/>
              </a:rPr>
              <a:t>GBV</a:t>
            </a:r>
            <a:r>
              <a:rPr lang="my-MM" dirty="0">
                <a:solidFill>
                  <a:sysClr val="windowText" lastClr="000000"/>
                </a:solidFill>
                <a:latin typeface="Aharoni" panose="02010803020104030203" pitchFamily="2" charset="-79"/>
                <a:cs typeface="Aharoni" panose="02010803020104030203" pitchFamily="2" charset="-79"/>
              </a:rPr>
              <a:t> ဖြစ်ပေါ်စေ</a:t>
            </a:r>
            <a:r>
              <a:rPr lang="en-US" dirty="0" err="1">
                <a:solidFill>
                  <a:sysClr val="windowText" lastClr="000000"/>
                </a:solidFill>
                <a:latin typeface="Aharoni" panose="02010803020104030203" pitchFamily="2" charset="-79"/>
                <a:cs typeface="Aharoni" panose="02010803020104030203" pitchFamily="2" charset="-79"/>
              </a:rPr>
              <a:t>ရန</a:t>
            </a:r>
            <a:r>
              <a:rPr lang="en-US" dirty="0">
                <a:solidFill>
                  <a:sysClr val="windowText" lastClr="000000"/>
                </a:solidFill>
                <a:latin typeface="Aharoni" panose="02010803020104030203" pitchFamily="2" charset="-79"/>
                <a:cs typeface="Aharoni" panose="02010803020104030203" pitchFamily="2" charset="-79"/>
              </a:rPr>
              <a:t>်</a:t>
            </a:r>
            <a:r>
              <a:rPr lang="my-MM" dirty="0">
                <a:solidFill>
                  <a:sysClr val="windowText" lastClr="000000"/>
                </a:solidFill>
                <a:latin typeface="Aharoni" panose="02010803020104030203" pitchFamily="2" charset="-79"/>
                <a:cs typeface="Aharoni" panose="02010803020104030203" pitchFamily="2" charset="-79"/>
              </a:rPr>
              <a:t> </a:t>
            </a:r>
            <a:r>
              <a:rPr lang="en-US" dirty="0" err="1">
                <a:solidFill>
                  <a:sysClr val="windowText" lastClr="000000"/>
                </a:solidFill>
                <a:latin typeface="Aharoni" panose="02010803020104030203" pitchFamily="2" charset="-79"/>
                <a:cs typeface="Aharoni" panose="02010803020104030203" pitchFamily="2" charset="-79"/>
              </a:rPr>
              <a:t>ပံ့ပိုးပေးသည</a:t>
            </a:r>
            <a:r>
              <a:rPr lang="en-US" dirty="0">
                <a:solidFill>
                  <a:sysClr val="windowText" lastClr="000000"/>
                </a:solidFill>
                <a:latin typeface="Aharoni" panose="02010803020104030203" pitchFamily="2" charset="-79"/>
                <a:cs typeface="Aharoni" panose="02010803020104030203" pitchFamily="2" charset="-79"/>
              </a:rPr>
              <a:t>့် </a:t>
            </a:r>
            <a:r>
              <a:rPr lang="en-US" dirty="0" err="1">
                <a:solidFill>
                  <a:sysClr val="windowText" lastClr="000000"/>
                </a:solidFill>
                <a:latin typeface="Aharoni" panose="02010803020104030203" pitchFamily="2" charset="-79"/>
                <a:cs typeface="Aharoni" panose="02010803020104030203" pitchFamily="2" charset="-79"/>
              </a:rPr>
              <a:t>အချက</a:t>
            </a:r>
            <a:r>
              <a:rPr lang="en-US" dirty="0">
                <a:solidFill>
                  <a:sysClr val="windowText" lastClr="000000"/>
                </a:solidFill>
                <a:latin typeface="Aharoni" panose="02010803020104030203" pitchFamily="2" charset="-79"/>
                <a:cs typeface="Aharoni" panose="02010803020104030203" pitchFamily="2" charset="-79"/>
              </a:rPr>
              <a:t>်</a:t>
            </a:r>
            <a:r>
              <a:rPr lang="my-MM" dirty="0">
                <a:solidFill>
                  <a:sysClr val="windowText" lastClr="000000"/>
                </a:solidFill>
                <a:latin typeface="Aharoni" panose="02010803020104030203" pitchFamily="2" charset="-79"/>
                <a:cs typeface="Aharoni" panose="02010803020104030203" pitchFamily="2" charset="-79"/>
              </a:rPr>
              <a:t>များ</a:t>
            </a:r>
            <a:endParaRPr lang="en-IE" dirty="0">
              <a:solidFill>
                <a:sysClr val="windowText" lastClr="000000"/>
              </a:solidFill>
              <a:latin typeface="Aharoni" panose="02010803020104030203" pitchFamily="2" charset="-79"/>
              <a:cs typeface="Aharoni" panose="02010803020104030203" pitchFamily="2" charset="-79"/>
            </a:endParaRPr>
          </a:p>
        </p:txBody>
      </p:sp>
      <p:graphicFrame>
        <p:nvGraphicFramePr>
          <p:cNvPr id="4" name="Diagram 3"/>
          <p:cNvGraphicFramePr/>
          <p:nvPr>
            <p:extLst>
              <p:ext uri="{D42A27DB-BD31-4B8C-83A1-F6EECF244321}">
                <p14:modId xmlns:p14="http://schemas.microsoft.com/office/powerpoint/2010/main" val="1551562222"/>
              </p:ext>
            </p:extLst>
          </p:nvPr>
        </p:nvGraphicFramePr>
        <p:xfrm>
          <a:off x="142812" y="755138"/>
          <a:ext cx="9150474" cy="52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 Arrow Callout 2"/>
          <p:cNvSpPr/>
          <p:nvPr/>
        </p:nvSpPr>
        <p:spPr>
          <a:xfrm>
            <a:off x="9677400" y="0"/>
            <a:ext cx="2514600" cy="68580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my-MM" sz="3200" b="1" i="0" u="none" strike="noStrike" kern="1200" cap="none" spc="0" normalizeH="0" baseline="0" noProof="0" dirty="0">
                <a:ln>
                  <a:noFill/>
                </a:ln>
                <a:solidFill>
                  <a:prstClr val="white"/>
                </a:solidFill>
                <a:effectLst/>
                <a:uLnTx/>
                <a:uFillTx/>
                <a:latin typeface="Century Gothic" panose="020B0502020202020204"/>
                <a:ea typeface="+mn-ea"/>
                <a:cs typeface="+mn-cs"/>
              </a:rPr>
              <a:t>ပို</a:t>
            </a:r>
            <a:r>
              <a:rPr kumimoji="0" lang="en-US" sz="3200" b="1" i="0" u="none" strike="noStrike" kern="1200" cap="none" spc="0" normalizeH="0" baseline="0" noProof="0" dirty="0" err="1">
                <a:ln>
                  <a:noFill/>
                </a:ln>
                <a:solidFill>
                  <a:prstClr val="white"/>
                </a:solidFill>
                <a:effectLst/>
                <a:uLnTx/>
                <a:uFillTx/>
                <a:latin typeface="Century Gothic" panose="020B0502020202020204"/>
                <a:ea typeface="+mn-ea"/>
                <a:cs typeface="+mn-cs"/>
              </a:rPr>
              <a:t>မိုဆိုးရွားစေ</a:t>
            </a:r>
            <a:r>
              <a:rPr kumimoji="0" lang="my-MM" sz="3200" b="1" i="0" u="none" strike="noStrike" kern="1200" cap="none" spc="0" normalizeH="0" baseline="0" noProof="0" dirty="0">
                <a:ln>
                  <a:noFill/>
                </a:ln>
                <a:solidFill>
                  <a:prstClr val="white"/>
                </a:solidFill>
                <a:effectLst/>
                <a:uLnTx/>
                <a:uFillTx/>
                <a:latin typeface="Century Gothic" panose="020B0502020202020204"/>
                <a:ea typeface="+mn-ea"/>
                <a:cs typeface="+mn-cs"/>
              </a:rPr>
              <a:t>သော အချက်များ</a:t>
            </a:r>
            <a:endPar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 name="Text Placeholder 1"/>
          <p:cNvSpPr txBox="1">
            <a:spLocks/>
          </p:cNvSpPr>
          <p:nvPr/>
        </p:nvSpPr>
        <p:spPr>
          <a:xfrm>
            <a:off x="524609" y="6102862"/>
            <a:ext cx="8543192" cy="647700"/>
          </a:xfrm>
          <a:prstGeom prst="rect">
            <a:avLst/>
          </a:prstGeom>
        </p:spPr>
        <p:txBody>
          <a:bodyPr>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C6BB"/>
              </a:buClr>
              <a:buSzTx/>
              <a:buFont typeface="Wingdings 2" charset="2"/>
              <a:buNone/>
              <a:tabLst/>
              <a:defRPr/>
            </a:pPr>
            <a:r>
              <a:rPr kumimoji="0" lang="my-MM" sz="1400" b="0" i="0" u="none" strike="noStrike" kern="1200" cap="none" spc="0" normalizeH="0" baseline="0" noProof="0" dirty="0">
                <a:ln>
                  <a:noFill/>
                </a:ln>
                <a:solidFill>
                  <a:schemeClr val="bg1"/>
                </a:solidFill>
                <a:effectLst/>
                <a:uLnTx/>
                <a:uFillTx/>
                <a:latin typeface="Century Gothic" panose="020B0502020202020204"/>
                <a:ea typeface="+mn-ea"/>
                <a:cs typeface="+mn-cs"/>
              </a:rPr>
              <a:t>အထောက်အကူဖြစ်စေသော နောက်ထပ်အကြောင်းအရင်း</a:t>
            </a:r>
            <a:r>
              <a:rPr lang="my-MM" sz="1400" dirty="0">
                <a:solidFill>
                  <a:schemeClr val="bg1"/>
                </a:solidFill>
                <a:effectLst/>
                <a:ea typeface="Calibri" panose="020F0502020204030204" pitchFamily="34" charset="0"/>
                <a:cs typeface="Myanmar Text" panose="020B0502040204020203" pitchFamily="34" charset="0"/>
              </a:rPr>
              <a:t>ဥပမာများအတွက် </a:t>
            </a:r>
            <a:r>
              <a:rPr lang="en-US" sz="1400" dirty="0">
                <a:solidFill>
                  <a:schemeClr val="bg1"/>
                </a:solidFill>
                <a:ea typeface="Calibri" panose="020F0502020204030204" pitchFamily="34" charset="0"/>
                <a:cs typeface="Myanmar Text" panose="020B0502040204020203" pitchFamily="34" charset="0"/>
              </a:rPr>
              <a:t>IASC</a:t>
            </a:r>
            <a:r>
              <a:rPr lang="my-MM" sz="1400" dirty="0">
                <a:solidFill>
                  <a:schemeClr val="bg1"/>
                </a:solidFill>
                <a:ea typeface="Calibri" panose="020F0502020204030204" pitchFamily="34" charset="0"/>
                <a:cs typeface="Myanmar Text" panose="020B0502040204020203" pitchFamily="34" charset="0"/>
              </a:rPr>
              <a:t>  လူသားချင်း စာနာထောက်ထားမှုဆိုင်ရာ ဆောင်ရွက်</a:t>
            </a:r>
            <a:r>
              <a:rPr lang="en-US" sz="1400" dirty="0" err="1">
                <a:solidFill>
                  <a:schemeClr val="bg1"/>
                </a:solidFill>
                <a:ea typeface="Calibri" panose="020F0502020204030204" pitchFamily="34" charset="0"/>
                <a:cs typeface="Myanmar Text" panose="020B0502040204020203" pitchFamily="34" charset="0"/>
              </a:rPr>
              <a:t>ချက</a:t>
            </a:r>
            <a:r>
              <a:rPr lang="en-US" sz="1400" dirty="0">
                <a:solidFill>
                  <a:schemeClr val="bg1"/>
                </a:solidFill>
                <a:ea typeface="Calibri" panose="020F0502020204030204" pitchFamily="34" charset="0"/>
                <a:cs typeface="Myanmar Text" panose="020B0502040204020203" pitchFamily="34" charset="0"/>
              </a:rPr>
              <a:t>်</a:t>
            </a:r>
            <a:r>
              <a:rPr lang="my-MM" sz="1400" dirty="0">
                <a:solidFill>
                  <a:schemeClr val="bg1"/>
                </a:solidFill>
                <a:ea typeface="Calibri" panose="020F0502020204030204" pitchFamily="34" charset="0"/>
                <a:cs typeface="Myanmar Text" panose="020B0502040204020203" pitchFamily="34" charset="0"/>
              </a:rPr>
              <a:t>များ</a:t>
            </a:r>
            <a:r>
              <a:rPr lang="en-US" sz="1400" dirty="0" err="1">
                <a:solidFill>
                  <a:schemeClr val="bg1"/>
                </a:solidFill>
                <a:ea typeface="Calibri" panose="020F0502020204030204" pitchFamily="34" charset="0"/>
                <a:cs typeface="Myanmar Text" panose="020B0502040204020203" pitchFamily="34" charset="0"/>
              </a:rPr>
              <a:t>တွင</a:t>
            </a:r>
            <a:r>
              <a:rPr lang="en-US" sz="1400" dirty="0">
                <a:solidFill>
                  <a:schemeClr val="bg1"/>
                </a:solidFill>
                <a:ea typeface="Calibri" panose="020F0502020204030204" pitchFamily="34" charset="0"/>
                <a:cs typeface="Myanmar Text" panose="020B0502040204020203" pitchFamily="34" charset="0"/>
              </a:rPr>
              <a:t>် </a:t>
            </a:r>
            <a:r>
              <a:rPr lang="my-MM" sz="1400" dirty="0">
                <a:solidFill>
                  <a:schemeClr val="bg1"/>
                </a:solidFill>
                <a:ea typeface="Calibri" panose="020F0502020204030204" pitchFamily="34" charset="0"/>
                <a:cs typeface="Myanmar Text" panose="020B0502040204020203" pitchFamily="34" charset="0"/>
              </a:rPr>
              <a:t>ကျား- မ အခြေ</a:t>
            </a:r>
            <a:r>
              <a:rPr lang="en-US" sz="1400" dirty="0" err="1">
                <a:solidFill>
                  <a:schemeClr val="bg1"/>
                </a:solidFill>
                <a:ea typeface="Calibri" panose="020F0502020204030204" pitchFamily="34" charset="0"/>
                <a:cs typeface="Myanmar Text" panose="020B0502040204020203" pitchFamily="34" charset="0"/>
              </a:rPr>
              <a:t>ပြု</a:t>
            </a:r>
            <a:r>
              <a:rPr lang="my-MM" sz="1400" dirty="0">
                <a:solidFill>
                  <a:schemeClr val="bg1"/>
                </a:solidFill>
                <a:ea typeface="Calibri" panose="020F0502020204030204" pitchFamily="34" charset="0"/>
                <a:cs typeface="Myanmar Text" panose="020B0502040204020203" pitchFamily="34" charset="0"/>
              </a:rPr>
              <a:t> အကြမ်းဖက်မှု</a:t>
            </a:r>
            <a:r>
              <a:rPr lang="en-US" sz="1400" dirty="0" err="1">
                <a:solidFill>
                  <a:schemeClr val="bg1"/>
                </a:solidFill>
                <a:ea typeface="Calibri" panose="020F0502020204030204" pitchFamily="34" charset="0"/>
                <a:cs typeface="Myanmar Text" panose="020B0502040204020203" pitchFamily="34" charset="0"/>
              </a:rPr>
              <a:t>ဆိုင်ရာ</a:t>
            </a:r>
            <a:r>
              <a:rPr lang="en-US" sz="1400" dirty="0">
                <a:solidFill>
                  <a:schemeClr val="bg1"/>
                </a:solidFill>
                <a:ea typeface="Calibri" panose="020F0502020204030204" pitchFamily="34" charset="0"/>
                <a:cs typeface="Myanmar Text" panose="020B0502040204020203" pitchFamily="34" charset="0"/>
              </a:rPr>
              <a:t> </a:t>
            </a:r>
            <a:r>
              <a:rPr lang="en-US" sz="1400" dirty="0" err="1">
                <a:solidFill>
                  <a:schemeClr val="bg1"/>
                </a:solidFill>
                <a:ea typeface="Calibri" panose="020F0502020204030204" pitchFamily="34" charset="0"/>
                <a:cs typeface="Myanmar Text" panose="020B0502040204020203" pitchFamily="34" charset="0"/>
              </a:rPr>
              <a:t>ကြားဝင်လုပ်ဆောင်ခြင်းအား</a:t>
            </a:r>
            <a:r>
              <a:rPr lang="my-MM" sz="1400" dirty="0">
                <a:solidFill>
                  <a:schemeClr val="bg1"/>
                </a:solidFill>
                <a:ea typeface="Calibri" panose="020F0502020204030204" pitchFamily="34" charset="0"/>
                <a:cs typeface="Myanmar Text" panose="020B0502040204020203" pitchFamily="34" charset="0"/>
              </a:rPr>
              <a:t> ပေါင်းစပ်</a:t>
            </a:r>
            <a:r>
              <a:rPr lang="en-US" sz="1400" dirty="0" err="1">
                <a:solidFill>
                  <a:schemeClr val="bg1"/>
                </a:solidFill>
                <a:ea typeface="Calibri" panose="020F0502020204030204" pitchFamily="34" charset="0"/>
                <a:cs typeface="Myanmar Text" panose="020B0502040204020203" pitchFamily="34" charset="0"/>
              </a:rPr>
              <a:t>လုပ်ဆောင်ရန</a:t>
            </a:r>
            <a:r>
              <a:rPr lang="en-US" sz="1400" dirty="0">
                <a:solidFill>
                  <a:schemeClr val="bg1"/>
                </a:solidFill>
                <a:ea typeface="Calibri" panose="020F0502020204030204" pitchFamily="34" charset="0"/>
                <a:cs typeface="Myanmar Text" panose="020B0502040204020203" pitchFamily="34" charset="0"/>
              </a:rPr>
              <a:t>်</a:t>
            </a:r>
            <a:r>
              <a:rPr lang="my-MM" sz="1400" dirty="0">
                <a:solidFill>
                  <a:schemeClr val="bg1"/>
                </a:solidFill>
                <a:ea typeface="Calibri" panose="020F0502020204030204" pitchFamily="34" charset="0"/>
                <a:cs typeface="Myanmar Text" panose="020B0502040204020203" pitchFamily="34" charset="0"/>
              </a:rPr>
              <a:t> လမ်းညွှန်ချက်များ (၂၀၁၅)</a:t>
            </a:r>
            <a:r>
              <a:rPr lang="en-US" sz="1400" dirty="0">
                <a:solidFill>
                  <a:schemeClr val="bg1"/>
                </a:solidFill>
                <a:ea typeface="Calibri" panose="020F0502020204030204" pitchFamily="34" charset="0"/>
                <a:cs typeface="Myanmar Text" panose="020B0502040204020203" pitchFamily="34" charset="0"/>
              </a:rPr>
              <a:t> </a:t>
            </a:r>
            <a:r>
              <a:rPr lang="en-US" sz="1400" dirty="0" err="1">
                <a:solidFill>
                  <a:schemeClr val="bg1"/>
                </a:solidFill>
                <a:ea typeface="Calibri" panose="020F0502020204030204" pitchFamily="34" charset="0"/>
                <a:cs typeface="Myanmar Text" panose="020B0502040204020203" pitchFamily="34" charset="0"/>
              </a:rPr>
              <a:t>တွင</a:t>
            </a:r>
            <a:r>
              <a:rPr lang="en-US" sz="1400" dirty="0">
                <a:solidFill>
                  <a:schemeClr val="bg1"/>
                </a:solidFill>
                <a:ea typeface="Calibri" panose="020F0502020204030204" pitchFamily="34" charset="0"/>
                <a:cs typeface="Myanmar Text" panose="020B0502040204020203" pitchFamily="34" charset="0"/>
              </a:rPr>
              <a:t>်</a:t>
            </a:r>
            <a:r>
              <a:rPr lang="my-MM" sz="1400" dirty="0">
                <a:solidFill>
                  <a:schemeClr val="bg1"/>
                </a:solidFill>
                <a:effectLst/>
                <a:ea typeface="Calibri" panose="020F0502020204030204" pitchFamily="34" charset="0"/>
                <a:cs typeface="Myanmar Text" panose="020B0502040204020203" pitchFamily="34" charset="0"/>
              </a:rPr>
              <a:t> ကြည့်</a:t>
            </a:r>
            <a:r>
              <a:rPr lang="en-US" sz="1400" dirty="0">
                <a:solidFill>
                  <a:schemeClr val="bg1"/>
                </a:solidFill>
                <a:effectLst/>
                <a:ea typeface="Calibri" panose="020F0502020204030204" pitchFamily="34" charset="0"/>
                <a:cs typeface="Myanmar Text" panose="020B0502040204020203" pitchFamily="34" charset="0"/>
              </a:rPr>
              <a:t>ပါ။ </a:t>
            </a:r>
            <a:r>
              <a:rPr lang="my-MM" sz="1400" dirty="0">
                <a:solidFill>
                  <a:schemeClr val="bg1"/>
                </a:solidFill>
                <a:effectLst/>
                <a:ea typeface="Calibri" panose="020F0502020204030204" pitchFamily="34" charset="0"/>
                <a:cs typeface="Myanmar Text" panose="020B0502040204020203" pitchFamily="34" charset="0"/>
              </a:rPr>
              <a:t> </a:t>
            </a:r>
            <a:endParaRPr kumimoji="0" lang="en-US" sz="1400" b="0" i="1" u="none" strike="noStrike" kern="1200" cap="none" spc="0" normalizeH="0" baseline="0" noProof="0" dirty="0">
              <a:ln>
                <a:noFill/>
              </a:ln>
              <a:solidFill>
                <a:schemeClr val="bg1"/>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51200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1143000" y="0"/>
            <a:ext cx="8430358" cy="969963"/>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dirty="0">
                <a:solidFill>
                  <a:prstClr val="black"/>
                </a:solidFill>
                <a:latin typeface="Aharoni" panose="02010803020104030203" pitchFamily="2" charset="-79"/>
                <a:cs typeface="Aharoni" panose="02010803020104030203" pitchFamily="2" charset="-79"/>
              </a:rPr>
              <a:t>GBV</a:t>
            </a:r>
            <a:r>
              <a:rPr lang="my-MM" dirty="0">
                <a:solidFill>
                  <a:prstClr val="black"/>
                </a:solidFill>
                <a:latin typeface="Aharoni" panose="02010803020104030203" pitchFamily="2" charset="-79"/>
                <a:cs typeface="Aharoni" panose="02010803020104030203" pitchFamily="2" charset="-79"/>
              </a:rPr>
              <a:t>၏ အကျိုးဆက်များ</a:t>
            </a:r>
            <a:endParaRPr kumimoji="0" lang="en-IE" sz="4000" b="1" i="0" u="none" strike="noStrike" kern="1200" cap="none" spc="0" normalizeH="0" baseline="0" noProof="0" dirty="0">
              <a:ln>
                <a:noFill/>
              </a:ln>
              <a:solidFill>
                <a:prstClr val="black"/>
              </a:solidFill>
              <a:effectLst/>
              <a:uLnTx/>
              <a:uFillTx/>
              <a:latin typeface="Aharoni" panose="02010803020104030203" pitchFamily="2" charset="-79"/>
              <a:ea typeface="+mj-ea"/>
              <a:cs typeface="Aharoni" panose="02010803020104030203" pitchFamily="2" charset="-79"/>
            </a:endParaRPr>
          </a:p>
        </p:txBody>
      </p:sp>
      <p:sp>
        <p:nvSpPr>
          <p:cNvPr id="3" name="Rectangle 2"/>
          <p:cNvSpPr/>
          <p:nvPr/>
        </p:nvSpPr>
        <p:spPr>
          <a:xfrm rot="16200000">
            <a:off x="-3068245" y="3027755"/>
            <a:ext cx="6898489" cy="76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my-MM" sz="2800" b="1" i="0" u="none" strike="noStrike" kern="1200" cap="none" spc="0" normalizeH="0" baseline="0" noProof="0" dirty="0">
                <a:ln>
                  <a:noFill/>
                </a:ln>
                <a:solidFill>
                  <a:prstClr val="white"/>
                </a:solidFill>
                <a:effectLst/>
                <a:uLnTx/>
                <a:uFillTx/>
                <a:latin typeface="Century Gothic" panose="020B0502020202020204"/>
                <a:ea typeface="+mn-ea"/>
                <a:cs typeface="+mn-cs"/>
              </a:rPr>
              <a:t>အကျိုးသက်ရောက်မှုများ၊ အကျိုးဆက်များ</a:t>
            </a:r>
            <a:endParaRPr kumimoji="0" lang="en-US" sz="2800" b="1"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aphicFrame>
        <p:nvGraphicFramePr>
          <p:cNvPr id="4" name="Diagram 3"/>
          <p:cNvGraphicFramePr/>
          <p:nvPr>
            <p:extLst>
              <p:ext uri="{D42A27DB-BD31-4B8C-83A1-F6EECF244321}">
                <p14:modId xmlns:p14="http://schemas.microsoft.com/office/powerpoint/2010/main" val="779128482"/>
              </p:ext>
            </p:extLst>
          </p:nvPr>
        </p:nvGraphicFramePr>
        <p:xfrm>
          <a:off x="1036394" y="1868487"/>
          <a:ext cx="3795956" cy="4652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474017342"/>
              </p:ext>
            </p:extLst>
          </p:nvPr>
        </p:nvGraphicFramePr>
        <p:xfrm>
          <a:off x="5106744" y="1657350"/>
          <a:ext cx="3213100" cy="45910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p:cNvGraphicFramePr/>
          <p:nvPr>
            <p:extLst>
              <p:ext uri="{D42A27DB-BD31-4B8C-83A1-F6EECF244321}">
                <p14:modId xmlns:p14="http://schemas.microsoft.com/office/powerpoint/2010/main" val="1229017806"/>
              </p:ext>
            </p:extLst>
          </p:nvPr>
        </p:nvGraphicFramePr>
        <p:xfrm>
          <a:off x="8731250" y="1657350"/>
          <a:ext cx="3213100" cy="459105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 name="Rounded Rectangle 6"/>
          <p:cNvSpPr/>
          <p:nvPr/>
        </p:nvSpPr>
        <p:spPr>
          <a:xfrm>
            <a:off x="1143000" y="1181100"/>
            <a:ext cx="3562350" cy="47625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my-MM" sz="1800" b="0" i="0" u="none" strike="noStrike" kern="1200" cap="none" spc="0" normalizeH="0" baseline="0" noProof="0" dirty="0">
                <a:ln>
                  <a:noFill/>
                </a:ln>
                <a:solidFill>
                  <a:prstClr val="white"/>
                </a:solidFill>
                <a:effectLst/>
                <a:uLnTx/>
                <a:uFillTx/>
                <a:latin typeface="Century Gothic" panose="020B0502020202020204"/>
                <a:ea typeface="+mn-ea"/>
                <a:cs typeface="+mn-cs"/>
              </a:rPr>
              <a:t>ရုပ်ပိုင်းဆိုင်ရာ</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Rounded Rectangle 7"/>
          <p:cNvSpPr/>
          <p:nvPr/>
        </p:nvSpPr>
        <p:spPr>
          <a:xfrm>
            <a:off x="5086350" y="1181100"/>
            <a:ext cx="3233494" cy="47625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my-MM" sz="1800" b="0" i="0" u="none" strike="noStrike" kern="1200" cap="none" spc="0" normalizeH="0" baseline="0" noProof="0" dirty="0">
                <a:ln>
                  <a:noFill/>
                </a:ln>
                <a:solidFill>
                  <a:prstClr val="white"/>
                </a:solidFill>
                <a:effectLst/>
                <a:uLnTx/>
                <a:uFillTx/>
                <a:latin typeface="Century Gothic" panose="020B0502020202020204"/>
                <a:ea typeface="+mn-ea"/>
                <a:cs typeface="+mn-cs"/>
              </a:rPr>
              <a:t>စိတ်ဓါတ်ပိုင်း ဆိုင်ရာ</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Rounded Rectangle 8"/>
          <p:cNvSpPr/>
          <p:nvPr/>
        </p:nvSpPr>
        <p:spPr>
          <a:xfrm>
            <a:off x="8731250" y="1189831"/>
            <a:ext cx="3284294" cy="47625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my-MM" sz="1800" b="0" i="0" u="none" strike="noStrike" kern="1200" cap="none" spc="0" normalizeH="0" baseline="0" noProof="0" dirty="0">
                <a:ln>
                  <a:noFill/>
                </a:ln>
                <a:solidFill>
                  <a:prstClr val="white"/>
                </a:solidFill>
                <a:effectLst/>
                <a:uLnTx/>
                <a:uFillTx/>
                <a:latin typeface="Century Gothic" panose="020B0502020202020204"/>
                <a:ea typeface="+mn-ea"/>
                <a:cs typeface="+mn-cs"/>
              </a:rPr>
              <a:t>လူမှုရေးပိုင်း ဆိုင်ရာ</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51558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8122" y="488272"/>
            <a:ext cx="5669678" cy="3592750"/>
          </a:xfrm>
        </p:spPr>
        <p:txBody>
          <a:bodyPr>
            <a:normAutofit fontScale="90000"/>
          </a:bodyPr>
          <a:lstStyle/>
          <a:p>
            <a:br>
              <a:rPr lang="en-US" dirty="0">
                <a:solidFill>
                  <a:schemeClr val="bg1"/>
                </a:solidFill>
              </a:rPr>
            </a:br>
            <a:br>
              <a:rPr lang="en-US" dirty="0">
                <a:solidFill>
                  <a:schemeClr val="bg1"/>
                </a:solidFill>
              </a:rPr>
            </a:br>
            <a:r>
              <a:rPr lang="my-MM" sz="3100" dirty="0">
                <a:solidFill>
                  <a:schemeClr val="bg1"/>
                </a:solidFill>
              </a:rPr>
              <a:t>၁. အမျိုးသမီးနှင့် မိန်းကလေးများအား ဖိနှိပ်ချုပ်ချယ်မှု သစ်ပင်</a:t>
            </a:r>
            <a:br>
              <a:rPr lang="en-US" sz="3100" dirty="0">
                <a:solidFill>
                  <a:schemeClr val="bg1"/>
                </a:solidFill>
              </a:rPr>
            </a:br>
            <a:br>
              <a:rPr lang="en-US" sz="3100" dirty="0">
                <a:solidFill>
                  <a:schemeClr val="bg1"/>
                </a:solidFill>
              </a:rPr>
            </a:br>
            <a:r>
              <a:rPr lang="my-MM" sz="3100" dirty="0">
                <a:solidFill>
                  <a:schemeClr val="bg1"/>
                </a:solidFill>
              </a:rPr>
              <a:t>၂. အမျိုးသမီးများနှင့် မိန်းကလေးများအတွက် စွမ်းရည်မြှင့်တင်မှု သစ်ပင်</a:t>
            </a:r>
            <a:br>
              <a:rPr lang="en-US" dirty="0">
                <a:solidFill>
                  <a:schemeClr val="bg1"/>
                </a:solidFill>
              </a:rPr>
            </a:br>
            <a:r>
              <a:rPr lang="en-US" dirty="0">
                <a:solidFill>
                  <a:schemeClr val="bg1"/>
                </a:solidFill>
              </a:rPr>
              <a:t> </a:t>
            </a: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5800" y="366947"/>
            <a:ext cx="3577493" cy="3835400"/>
          </a:xfrm>
          <a:prstGeom prst="rect">
            <a:avLst/>
          </a:prstGeom>
          <a:noFill/>
          <a:ln>
            <a:noFill/>
          </a:ln>
        </p:spPr>
      </p:pic>
    </p:spTree>
    <p:extLst>
      <p:ext uri="{BB962C8B-B14F-4D97-AF65-F5344CB8AC3E}">
        <p14:creationId xmlns:p14="http://schemas.microsoft.com/office/powerpoint/2010/main" val="673884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1C9FAB-C197-442B-A502-2CB29146CB07}"/>
              </a:ext>
            </a:extLst>
          </p:cNvPr>
          <p:cNvPicPr>
            <a:picLocks noChangeAspect="1"/>
          </p:cNvPicPr>
          <p:nvPr/>
        </p:nvPicPr>
        <p:blipFill>
          <a:blip r:embed="rId3"/>
          <a:stretch>
            <a:fillRect/>
          </a:stretch>
        </p:blipFill>
        <p:spPr>
          <a:xfrm>
            <a:off x="-66345" y="25401"/>
            <a:ext cx="5829300" cy="6858000"/>
          </a:xfrm>
          <a:prstGeom prst="rect">
            <a:avLst/>
          </a:prstGeom>
        </p:spPr>
      </p:pic>
      <p:pic>
        <p:nvPicPr>
          <p:cNvPr id="7" name="Picture 6">
            <a:extLst>
              <a:ext uri="{FF2B5EF4-FFF2-40B4-BE49-F238E27FC236}">
                <a16:creationId xmlns:a16="http://schemas.microsoft.com/office/drawing/2014/main" id="{101F1755-59CD-4AD1-B044-A6098773CF80}"/>
              </a:ext>
            </a:extLst>
          </p:cNvPr>
          <p:cNvPicPr>
            <a:picLocks noChangeAspect="1"/>
          </p:cNvPicPr>
          <p:nvPr/>
        </p:nvPicPr>
        <p:blipFill>
          <a:blip r:embed="rId4"/>
          <a:stretch>
            <a:fillRect/>
          </a:stretch>
        </p:blipFill>
        <p:spPr>
          <a:xfrm>
            <a:off x="6208329" y="25401"/>
            <a:ext cx="5829300" cy="6858000"/>
          </a:xfrm>
          <a:prstGeom prst="rect">
            <a:avLst/>
          </a:prstGeom>
        </p:spPr>
      </p:pic>
    </p:spTree>
    <p:extLst>
      <p:ext uri="{BB962C8B-B14F-4D97-AF65-F5344CB8AC3E}">
        <p14:creationId xmlns:p14="http://schemas.microsoft.com/office/powerpoint/2010/main" val="2135723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815592" y="2546839"/>
            <a:ext cx="4648200" cy="36576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Rounded Rectangle 4"/>
          <p:cNvSpPr/>
          <p:nvPr/>
        </p:nvSpPr>
        <p:spPr>
          <a:xfrm>
            <a:off x="2010508" y="2432539"/>
            <a:ext cx="3780692" cy="1714499"/>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my-MM" sz="2400" b="1" dirty="0">
                <a:solidFill>
                  <a:schemeClr val="bg1"/>
                </a:solidFill>
              </a:rPr>
              <a:t>လေးစားမှု/ဂုဏ်သိက္ခာနှင့် ကိုယ်ပိုင်ပြဌာန်းခွင့်</a:t>
            </a:r>
            <a:endParaRPr lang="en-US" sz="2400" b="1" dirty="0">
              <a:solidFill>
                <a:schemeClr val="bg1"/>
              </a:solidFill>
            </a:endParaRPr>
          </a:p>
        </p:txBody>
      </p:sp>
      <p:sp>
        <p:nvSpPr>
          <p:cNvPr id="6" name="Rounded Rectangle 5"/>
          <p:cNvSpPr/>
          <p:nvPr/>
        </p:nvSpPr>
        <p:spPr>
          <a:xfrm>
            <a:off x="2010508" y="4633546"/>
            <a:ext cx="3792415" cy="1679331"/>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my-MM" sz="3600" b="1" dirty="0">
                <a:solidFill>
                  <a:schemeClr val="bg1"/>
                </a:solidFill>
              </a:rPr>
              <a:t>ဘေးကင်းစွာနေ</a:t>
            </a:r>
            <a:r>
              <a:rPr lang="en-US" sz="3600" b="1" dirty="0">
                <a:solidFill>
                  <a:schemeClr val="bg1"/>
                </a:solidFill>
              </a:rPr>
              <a:t> </a:t>
            </a:r>
            <a:r>
              <a:rPr lang="my-MM" sz="3600" b="1" dirty="0">
                <a:solidFill>
                  <a:schemeClr val="bg1"/>
                </a:solidFill>
              </a:rPr>
              <a:t>ထိုင်နိုင်ခွင့်</a:t>
            </a:r>
            <a:endParaRPr lang="en-US" sz="3600" b="1" dirty="0">
              <a:solidFill>
                <a:schemeClr val="bg1"/>
              </a:solidFill>
            </a:endParaRPr>
          </a:p>
        </p:txBody>
      </p:sp>
      <p:sp>
        <p:nvSpPr>
          <p:cNvPr id="7" name="Rounded Rectangle 6"/>
          <p:cNvSpPr/>
          <p:nvPr/>
        </p:nvSpPr>
        <p:spPr>
          <a:xfrm>
            <a:off x="6400799" y="4633546"/>
            <a:ext cx="3780692" cy="1707174"/>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my-MM" sz="3600" b="1" dirty="0">
                <a:solidFill>
                  <a:schemeClr val="bg1"/>
                </a:solidFill>
              </a:rPr>
              <a:t>ခွဲခြားဆက်ဆံမ</a:t>
            </a:r>
            <a:r>
              <a:rPr lang="en-US" sz="3600" b="1" dirty="0">
                <a:solidFill>
                  <a:schemeClr val="bg1"/>
                </a:solidFill>
              </a:rPr>
              <a:t>ှု </a:t>
            </a:r>
            <a:r>
              <a:rPr lang="en-US" sz="3600" b="1" dirty="0" err="1">
                <a:solidFill>
                  <a:schemeClr val="bg1"/>
                </a:solidFill>
              </a:rPr>
              <a:t>မရှိ</a:t>
            </a:r>
            <a:r>
              <a:rPr lang="my-MM" sz="3600" b="1" dirty="0">
                <a:solidFill>
                  <a:schemeClr val="bg1"/>
                </a:solidFill>
              </a:rPr>
              <a:t>ခြင်း </a:t>
            </a:r>
            <a:endParaRPr lang="en-US" sz="3600" b="1" dirty="0">
              <a:solidFill>
                <a:schemeClr val="bg1"/>
              </a:solidFill>
            </a:endParaRPr>
          </a:p>
        </p:txBody>
      </p:sp>
      <p:sp>
        <p:nvSpPr>
          <p:cNvPr id="8" name="Rounded Rectangle 7"/>
          <p:cNvSpPr/>
          <p:nvPr/>
        </p:nvSpPr>
        <p:spPr>
          <a:xfrm>
            <a:off x="6400799" y="2439864"/>
            <a:ext cx="3752851" cy="1707174"/>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my-MM" sz="3200" b="1" dirty="0">
                <a:solidFill>
                  <a:schemeClr val="bg1"/>
                </a:solidFill>
              </a:rPr>
              <a:t>လျှို့ဝှက်ထိန်းသိမ်း ထားပိုင်ခွင့်</a:t>
            </a:r>
            <a:endParaRPr lang="en-US" sz="3200" b="1" dirty="0">
              <a:solidFill>
                <a:schemeClr val="bg1"/>
              </a:solidFill>
            </a:endParaRPr>
          </a:p>
        </p:txBody>
      </p:sp>
      <p:sp>
        <p:nvSpPr>
          <p:cNvPr id="11" name="Title 1"/>
          <p:cNvSpPr txBox="1">
            <a:spLocks/>
          </p:cNvSpPr>
          <p:nvPr/>
        </p:nvSpPr>
        <p:spPr>
          <a:xfrm>
            <a:off x="516924" y="418736"/>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228600" marR="0">
              <a:lnSpc>
                <a:spcPct val="107000"/>
              </a:lnSpc>
              <a:spcBef>
                <a:spcPts val="0"/>
              </a:spcBef>
              <a:spcAft>
                <a:spcPts val="800"/>
              </a:spcAft>
            </a:pPr>
            <a:r>
              <a:rPr lang="en-US" sz="4400" dirty="0">
                <a:effectLst/>
                <a:latin typeface="Myanmar Text" panose="020B0502040204020203" pitchFamily="34" charset="0"/>
                <a:ea typeface="Calibri" panose="020F0502020204030204" pitchFamily="34" charset="0"/>
                <a:cs typeface="Myanmar Text" panose="020B0502040204020203" pitchFamily="34" charset="0"/>
              </a:rPr>
              <a:t>VAWG/GBV </a:t>
            </a:r>
            <a:r>
              <a:rPr lang="en-US" sz="4400" dirty="0" err="1">
                <a:effectLst/>
                <a:latin typeface="Myanmar Text" panose="020B0502040204020203" pitchFamily="34" charset="0"/>
                <a:ea typeface="Calibri" panose="020F0502020204030204" pitchFamily="34" charset="0"/>
                <a:cs typeface="Myanmar Text" panose="020B0502040204020203" pitchFamily="34" charset="0"/>
              </a:rPr>
              <a:t>ဆိုင်ရာ</a:t>
            </a:r>
            <a:r>
              <a:rPr lang="my-MM" sz="4400" dirty="0">
                <a:effectLst/>
                <a:latin typeface="Calibri" panose="020F0502020204030204" pitchFamily="34" charset="0"/>
                <a:ea typeface="Calibri" panose="020F0502020204030204" pitchFamily="34" charset="0"/>
                <a:cs typeface="Myanmar Text" panose="020B0502040204020203" pitchFamily="34" charset="0"/>
              </a:rPr>
              <a:t> လမ်းညွှန်</a:t>
            </a:r>
            <a:r>
              <a:rPr lang="en-US" sz="4400" dirty="0" err="1">
                <a:effectLst/>
                <a:latin typeface="Calibri" panose="020F0502020204030204" pitchFamily="34" charset="0"/>
                <a:ea typeface="Calibri" panose="020F0502020204030204" pitchFamily="34" charset="0"/>
                <a:cs typeface="Myanmar Text" panose="020B0502040204020203" pitchFamily="34" charset="0"/>
              </a:rPr>
              <a:t>ချက</a:t>
            </a:r>
            <a:r>
              <a:rPr lang="en-US" sz="4400" dirty="0">
                <a:effectLst/>
                <a:latin typeface="Calibri" panose="020F0502020204030204" pitchFamily="34" charset="0"/>
                <a:ea typeface="Calibri" panose="020F0502020204030204" pitchFamily="34" charset="0"/>
                <a:cs typeface="Myanmar Text" panose="020B0502040204020203" pitchFamily="34" charset="0"/>
              </a:rPr>
              <a:t>် </a:t>
            </a:r>
            <a:r>
              <a:rPr lang="en-US" sz="4400" dirty="0" err="1">
                <a:effectLst/>
                <a:latin typeface="Calibri" panose="020F0502020204030204" pitchFamily="34" charset="0"/>
                <a:ea typeface="Calibri" panose="020F0502020204030204" pitchFamily="34" charset="0"/>
                <a:cs typeface="Myanmar Text" panose="020B0502040204020203" pitchFamily="34" charset="0"/>
              </a:rPr>
              <a:t>အခြေခံမူ</a:t>
            </a:r>
            <a:r>
              <a:rPr lang="my-MM" sz="4400" dirty="0">
                <a:effectLst/>
                <a:latin typeface="Calibri" panose="020F0502020204030204" pitchFamily="34" charset="0"/>
                <a:ea typeface="Calibri" panose="020F0502020204030204" pitchFamily="34" charset="0"/>
                <a:cs typeface="Myanmar Text" panose="020B0502040204020203" pitchFamily="34" charset="0"/>
              </a:rPr>
              <a:t>များ</a:t>
            </a:r>
            <a:endParaRPr lang="en-US" sz="44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394823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marR="0">
              <a:lnSpc>
                <a:spcPct val="107000"/>
              </a:lnSpc>
              <a:spcBef>
                <a:spcPts val="0"/>
              </a:spcBef>
              <a:spcAft>
                <a:spcPts val="800"/>
              </a:spcAft>
            </a:pPr>
            <a:r>
              <a:rPr lang="my-MM" sz="6000" b="1" dirty="0">
                <a:effectLst/>
                <a:latin typeface="Calibri" panose="020F0502020204030204" pitchFamily="34" charset="0"/>
                <a:ea typeface="Calibri" panose="020F0502020204030204" pitchFamily="34" charset="0"/>
                <a:cs typeface="Myanmar Text" panose="020B0502040204020203" pitchFamily="34" charset="0"/>
              </a:rPr>
              <a:t>လမ်း</a:t>
            </a:r>
            <a:r>
              <a:rPr lang="en-US" sz="6000" dirty="0">
                <a:latin typeface="Calibri" panose="020F0502020204030204" pitchFamily="34" charset="0"/>
                <a:ea typeface="Calibri" panose="020F0502020204030204" pitchFamily="34" charset="0"/>
                <a:cs typeface="Myanmar Text" panose="020B0502040204020203" pitchFamily="34" charset="0"/>
              </a:rPr>
              <a:t>ညွှ</a:t>
            </a:r>
            <a:r>
              <a:rPr lang="en-US" sz="6000" dirty="0" err="1">
                <a:latin typeface="Calibri" panose="020F0502020204030204" pitchFamily="34" charset="0"/>
                <a:ea typeface="Calibri" panose="020F0502020204030204" pitchFamily="34" charset="0"/>
                <a:cs typeface="Myanmar Text" panose="020B0502040204020203" pitchFamily="34" charset="0"/>
              </a:rPr>
              <a:t>န်ချက</a:t>
            </a:r>
            <a:r>
              <a:rPr lang="en-US" sz="6000" dirty="0">
                <a:latin typeface="Calibri" panose="020F0502020204030204" pitchFamily="34" charset="0"/>
                <a:ea typeface="Calibri" panose="020F0502020204030204" pitchFamily="34" charset="0"/>
                <a:cs typeface="Myanmar Text" panose="020B0502040204020203" pitchFamily="34" charset="0"/>
              </a:rPr>
              <a:t>်</a:t>
            </a:r>
            <a:r>
              <a:rPr lang="my-MM" sz="6000" b="1" dirty="0">
                <a:effectLst/>
                <a:latin typeface="Calibri" panose="020F0502020204030204" pitchFamily="34" charset="0"/>
                <a:ea typeface="Calibri" panose="020F0502020204030204" pitchFamily="34" charset="0"/>
                <a:cs typeface="Myanmar Text" panose="020B0502040204020203" pitchFamily="34" charset="0"/>
              </a:rPr>
              <a:t>အခြေခံမူ</a:t>
            </a:r>
            <a:r>
              <a:rPr lang="en-US" sz="6000" b="1" dirty="0" err="1">
                <a:effectLst/>
                <a:latin typeface="Calibri" panose="020F0502020204030204" pitchFamily="34" charset="0"/>
                <a:ea typeface="Calibri" panose="020F0502020204030204" pitchFamily="34" charset="0"/>
                <a:cs typeface="Myanmar Text" panose="020B0502040204020203" pitchFamily="34" charset="0"/>
              </a:rPr>
              <a:t>များ</a:t>
            </a:r>
            <a:endParaRPr lang="en-US" sz="60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p:cNvSpPr>
            <a:spLocks noGrp="1"/>
          </p:cNvSpPr>
          <p:nvPr>
            <p:ph idx="1"/>
          </p:nvPr>
        </p:nvSpPr>
        <p:spPr>
          <a:xfrm>
            <a:off x="827424" y="2774301"/>
            <a:ext cx="10554574" cy="3636511"/>
          </a:xfrm>
        </p:spPr>
        <p:txBody>
          <a:bodyPr>
            <a:noAutofit/>
          </a:bodyPr>
          <a:lstStyle/>
          <a:p>
            <a:pPr indent="-457200">
              <a:buClr>
                <a:schemeClr val="accent4">
                  <a:lumMod val="75000"/>
                </a:schemeClr>
              </a:buClr>
              <a:buNone/>
            </a:pPr>
            <a:r>
              <a:rPr lang="my-MM" sz="3600" b="1" dirty="0"/>
              <a:t>ဘေးကင်းစွာနေထိုင်နိုင်ခွင့်</a:t>
            </a:r>
            <a:endParaRPr lang="en-US" sz="3600" b="1" dirty="0"/>
          </a:p>
          <a:p>
            <a:pPr indent="-457200">
              <a:buClr>
                <a:schemeClr val="accent4">
                  <a:lumMod val="75000"/>
                </a:schemeClr>
              </a:buClr>
              <a:buNone/>
            </a:pPr>
            <a:endParaRPr lang="en-US" sz="1600" b="1" dirty="0"/>
          </a:p>
          <a:p>
            <a:pPr marL="571500" lvl="1" indent="-571500">
              <a:buClr>
                <a:schemeClr val="accent4">
                  <a:lumMod val="75000"/>
                </a:schemeClr>
              </a:buClr>
              <a:buFont typeface="Wingdings" panose="05000000000000000000" pitchFamily="2" charset="2"/>
              <a:buChar char="q"/>
            </a:pPr>
            <a:r>
              <a:rPr lang="my-MM" sz="3600" dirty="0"/>
              <a:t>ရုပ်ပိုင်းနှင့် စိတ်ပိုင်းဆိုင်ရာ လုံခြုံမှု</a:t>
            </a:r>
          </a:p>
          <a:p>
            <a:pPr marL="571500" lvl="1" indent="-571500">
              <a:buClr>
                <a:schemeClr val="accent4">
                  <a:lumMod val="75000"/>
                </a:schemeClr>
              </a:buClr>
              <a:buFont typeface="Wingdings" panose="05000000000000000000" pitchFamily="2" charset="2"/>
              <a:buChar char="q"/>
            </a:pPr>
            <a:r>
              <a:rPr lang="my-MM" sz="3600" dirty="0"/>
              <a:t>ကျွန်ုပ်တို့၏ လုပ်ဆောင်ချက်များအားလုံးသည် အမျိုးသမီးများနှင့် မိန်းကလေးများအပါအဝင် အသက်ရှင်ကျန်ရစ်သူများ အားလုံး၏ ဘေးကင်းလုံခြုံရေးကိုသာ ဦးစားပေးကာကွယ်ပါသည်။</a:t>
            </a:r>
            <a:endParaRPr lang="en-US" sz="3600" dirty="0"/>
          </a:p>
        </p:txBody>
      </p:sp>
    </p:spTree>
    <p:extLst>
      <p:ext uri="{BB962C8B-B14F-4D97-AF65-F5344CB8AC3E}">
        <p14:creationId xmlns:p14="http://schemas.microsoft.com/office/powerpoint/2010/main" val="263138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368" y="2368063"/>
            <a:ext cx="11149263" cy="4207208"/>
          </a:xfrm>
        </p:spPr>
        <p:txBody>
          <a:bodyPr>
            <a:normAutofit fontScale="47500" lnSpcReduction="20000"/>
          </a:bodyPr>
          <a:lstStyle/>
          <a:p>
            <a:pPr marL="0" marR="0" indent="0">
              <a:lnSpc>
                <a:spcPct val="107000"/>
              </a:lnSpc>
              <a:spcBef>
                <a:spcPts val="0"/>
              </a:spcBef>
              <a:spcAft>
                <a:spcPts val="800"/>
              </a:spcAft>
              <a:buNone/>
            </a:pPr>
            <a:r>
              <a:rPr lang="my-MM" sz="4400" b="1" dirty="0">
                <a:effectLst/>
                <a:latin typeface="Calibri" panose="020F0502020204030204" pitchFamily="34" charset="0"/>
                <a:ea typeface="Calibri" panose="020F0502020204030204" pitchFamily="34" charset="0"/>
                <a:cs typeface="Myanmar Text" panose="020B0502040204020203" pitchFamily="34" charset="0"/>
              </a:rPr>
              <a:t>လျှို့ဝှက်ထိန်းသိမ်းထားပိုင်ခွင့်</a:t>
            </a:r>
            <a:endParaRPr lang="en-US" sz="4400" b="1" dirty="0">
              <a:effectLst/>
              <a:latin typeface="Calibri" panose="020F0502020204030204" pitchFamily="34" charset="0"/>
              <a:ea typeface="Calibri" panose="020F0502020204030204" pitchFamily="34" charset="0"/>
              <a:cs typeface="Myanmar Text" panose="020B0502040204020203" pitchFamily="34" charset="0"/>
            </a:endParaRPr>
          </a:p>
          <a:p>
            <a:pPr marL="0" lvl="1" indent="0">
              <a:buClr>
                <a:schemeClr val="accent4">
                  <a:lumMod val="75000"/>
                </a:schemeClr>
              </a:buClr>
              <a:buNone/>
            </a:pPr>
            <a:endParaRPr lang="en-US" sz="1200" b="1" dirty="0"/>
          </a:p>
          <a:p>
            <a:pPr marL="457200" lvl="1" indent="-457200">
              <a:lnSpc>
                <a:spcPct val="170000"/>
              </a:lnSpc>
              <a:buClr>
                <a:schemeClr val="accent4">
                  <a:lumMod val="75000"/>
                </a:schemeClr>
              </a:buClr>
              <a:buFont typeface="Wingdings" panose="05000000000000000000" pitchFamily="2" charset="2"/>
              <a:buChar char="q"/>
            </a:pPr>
            <a:r>
              <a:rPr lang="my-MM" sz="2900" dirty="0">
                <a:effectLst/>
                <a:ea typeface="Calibri" panose="020F0502020204030204" pitchFamily="34" charset="0"/>
                <a:cs typeface="Myanmar Text" panose="020B0502040204020203" pitchFamily="34" charset="0"/>
              </a:rPr>
              <a:t>ဘေးကင်းပြီး လျှို့ဝှက်</a:t>
            </a:r>
            <a:r>
              <a:rPr lang="en-US" sz="2900" dirty="0" err="1">
                <a:ea typeface="Calibri" panose="020F0502020204030204" pitchFamily="34" charset="0"/>
                <a:cs typeface="Myanmar Text" panose="020B0502040204020203" pitchFamily="34" charset="0"/>
              </a:rPr>
              <a:t>ထိန်းသိမ်းမှုရှိသော</a:t>
            </a:r>
            <a:r>
              <a:rPr lang="en-US" sz="2900" dirty="0">
                <a:ea typeface="Calibri" panose="020F0502020204030204" pitchFamily="34" charset="0"/>
                <a:cs typeface="Myanmar Text" panose="020B0502040204020203" pitchFamily="34" charset="0"/>
              </a:rPr>
              <a:t> </a:t>
            </a:r>
            <a:r>
              <a:rPr lang="my-MM" sz="2900" dirty="0">
                <a:effectLst/>
                <a:ea typeface="Calibri" panose="020F0502020204030204" pitchFamily="34" charset="0"/>
                <a:cs typeface="Myanmar Text" panose="020B0502040204020203" pitchFamily="34" charset="0"/>
              </a:rPr>
              <a:t>လွှဲပြောင်း</a:t>
            </a:r>
            <a:r>
              <a:rPr lang="en-US" sz="2900" dirty="0">
                <a:effectLst/>
                <a:ea typeface="Calibri" panose="020F0502020204030204" pitchFamily="34" charset="0"/>
                <a:cs typeface="Myanmar Text" panose="020B0502040204020203" pitchFamily="34" charset="0"/>
              </a:rPr>
              <a:t>ညွှ</a:t>
            </a:r>
            <a:r>
              <a:rPr lang="en-US" sz="2900" dirty="0" err="1">
                <a:effectLst/>
                <a:ea typeface="Calibri" panose="020F0502020204030204" pitchFamily="34" charset="0"/>
                <a:cs typeface="Myanmar Text" panose="020B0502040204020203" pitchFamily="34" charset="0"/>
              </a:rPr>
              <a:t>န်းပို့မှုများ</a:t>
            </a:r>
            <a:r>
              <a:rPr lang="en-US" sz="2900" dirty="0"/>
              <a:t> </a:t>
            </a:r>
          </a:p>
          <a:p>
            <a:pPr marL="457200" lvl="1" indent="-457200">
              <a:lnSpc>
                <a:spcPct val="170000"/>
              </a:lnSpc>
              <a:buClr>
                <a:schemeClr val="accent4">
                  <a:lumMod val="75000"/>
                </a:schemeClr>
              </a:buClr>
              <a:buFont typeface="Wingdings" panose="05000000000000000000" pitchFamily="2" charset="2"/>
              <a:buChar char="q"/>
            </a:pPr>
            <a:r>
              <a:rPr lang="en-US" sz="2900" dirty="0">
                <a:effectLst/>
                <a:ea typeface="Calibri" panose="020F0502020204030204" pitchFamily="34" charset="0"/>
                <a:cs typeface="Myanmar Text" panose="020B0502040204020203" pitchFamily="34" charset="0"/>
              </a:rPr>
              <a:t>ညွှ</a:t>
            </a:r>
            <a:r>
              <a:rPr lang="en-US" sz="2900" dirty="0" err="1">
                <a:effectLst/>
                <a:ea typeface="Calibri" panose="020F0502020204030204" pitchFamily="34" charset="0"/>
                <a:cs typeface="Myanmar Text" panose="020B0502040204020203" pitchFamily="34" charset="0"/>
              </a:rPr>
              <a:t>န်းပို</a:t>
            </a:r>
            <a:r>
              <a:rPr lang="en-US" sz="2900" dirty="0">
                <a:effectLst/>
                <a:ea typeface="Calibri" panose="020F0502020204030204" pitchFamily="34" charset="0"/>
                <a:cs typeface="Myanmar Text" panose="020B0502040204020203" pitchFamily="34" charset="0"/>
              </a:rPr>
              <a:t>့</a:t>
            </a:r>
            <a:r>
              <a:rPr lang="my-MM" sz="2900" dirty="0">
                <a:effectLst/>
                <a:ea typeface="Calibri" panose="020F0502020204030204" pitchFamily="34" charset="0"/>
                <a:cs typeface="Myanmar Text" panose="020B0502040204020203" pitchFamily="34" charset="0"/>
              </a:rPr>
              <a:t>မှုပြုလုပ်သည့်အခါတွင် သက်ဆိုင်သည့်အသေးစိတ်အချက်အလက်များကိုသာ မျှဝေမည်ဖြစ်ပြီး ထိုလွှဲပြောင်းခြင်းမှာလဲ အမျိုးသမီး၊ မိန်းကလေး သို့မဟုတ် အသက်ရှင်ကျန်ရစ်သူ၏ ခွင့်ပြုချက်ဖြင့်သာ လုပ်ရမည်</a:t>
            </a:r>
          </a:p>
          <a:p>
            <a:pPr marL="457200" lvl="1" indent="-457200">
              <a:lnSpc>
                <a:spcPct val="170000"/>
              </a:lnSpc>
              <a:buClr>
                <a:schemeClr val="accent4">
                  <a:lumMod val="75000"/>
                </a:schemeClr>
              </a:buClr>
              <a:buFont typeface="Wingdings" panose="05000000000000000000" pitchFamily="2" charset="2"/>
              <a:buChar char="q"/>
            </a:pPr>
            <a:r>
              <a:rPr lang="my-MM" sz="2900" dirty="0">
                <a:effectLst/>
                <a:ea typeface="Calibri" panose="020F0502020204030204" pitchFamily="34" charset="0"/>
                <a:cs typeface="Myanmar Text" panose="020B0502040204020203" pitchFamily="34" charset="0"/>
              </a:rPr>
              <a:t>စင်တာများသို့</a:t>
            </a:r>
            <a:r>
              <a:rPr lang="en-US" sz="2900" dirty="0" err="1">
                <a:ea typeface="Calibri" panose="020F0502020204030204" pitchFamily="34" charset="0"/>
                <a:cs typeface="Myanmar Text" panose="020B0502040204020203" pitchFamily="34" charset="0"/>
              </a:rPr>
              <a:t>သွား</a:t>
            </a:r>
            <a:r>
              <a:rPr lang="my-MM" sz="2900" dirty="0">
                <a:effectLst/>
                <a:ea typeface="Calibri" panose="020F0502020204030204" pitchFamily="34" charset="0"/>
                <a:cs typeface="Myanmar Text" panose="020B0502040204020203" pitchFamily="34" charset="0"/>
              </a:rPr>
              <a:t>ရောက်သည့် အမျိုးသမီးများ</a:t>
            </a:r>
            <a:r>
              <a:rPr lang="en-US" sz="2900" dirty="0">
                <a:effectLst/>
                <a:ea typeface="Calibri" panose="020F0502020204030204" pitchFamily="34" charset="0"/>
                <a:cs typeface="Myanmar Text" panose="020B0502040204020203" pitchFamily="34" charset="0"/>
              </a:rPr>
              <a:t>၊</a:t>
            </a:r>
            <a:r>
              <a:rPr lang="my-MM" sz="2900" dirty="0">
                <a:effectLst/>
                <a:ea typeface="Calibri" panose="020F0502020204030204" pitchFamily="34" charset="0"/>
                <a:cs typeface="Myanmar Text" panose="020B0502040204020203" pitchFamily="34" charset="0"/>
              </a:rPr>
              <a:t> မိန်းကလေးများနှင့် သက်ဆိုင်သည့် မည်သည့် အချက်အလက်ကို</a:t>
            </a:r>
            <a:r>
              <a:rPr lang="en-US" sz="2900" dirty="0">
                <a:effectLst/>
                <a:ea typeface="Calibri" panose="020F0502020204030204" pitchFamily="34" charset="0"/>
                <a:cs typeface="Myanmar Text" panose="020B0502040204020203" pitchFamily="34" charset="0"/>
              </a:rPr>
              <a:t>မှ</a:t>
            </a:r>
            <a:r>
              <a:rPr lang="my-MM" sz="2900" dirty="0">
                <a:effectLst/>
                <a:ea typeface="Calibri" panose="020F0502020204030204" pitchFamily="34" charset="0"/>
                <a:cs typeface="Myanmar Text" panose="020B0502040204020203" pitchFamily="34" charset="0"/>
              </a:rPr>
              <a:t> မျှဝေခြင်းမပြုရပါ။</a:t>
            </a:r>
          </a:p>
          <a:p>
            <a:pPr marL="457200" lvl="1" indent="-457200">
              <a:lnSpc>
                <a:spcPct val="170000"/>
              </a:lnSpc>
              <a:buClr>
                <a:schemeClr val="accent4">
                  <a:lumMod val="75000"/>
                </a:schemeClr>
              </a:buClr>
              <a:buFont typeface="Wingdings" panose="05000000000000000000" pitchFamily="2" charset="2"/>
              <a:buChar char="q"/>
            </a:pPr>
            <a:r>
              <a:rPr lang="my-MM" sz="2900" dirty="0">
                <a:effectLst/>
                <a:ea typeface="Calibri" panose="020F0502020204030204" pitchFamily="34" charset="0"/>
                <a:cs typeface="Myanmar Text" panose="020B0502040204020203" pitchFamily="34" charset="0"/>
              </a:rPr>
              <a:t>အချက်အလက်မျှဝေခြင်းသည် အခြေခံအချက်အလက်</a:t>
            </a:r>
            <a:r>
              <a:rPr lang="en-US" sz="2900" dirty="0" err="1">
                <a:effectLst/>
                <a:ea typeface="Calibri" panose="020F0502020204030204" pitchFamily="34" charset="0"/>
                <a:cs typeface="Myanmar Text" panose="020B0502040204020203" pitchFamily="34" charset="0"/>
              </a:rPr>
              <a:t>ကို</a:t>
            </a:r>
            <a:r>
              <a:rPr lang="my-MM" sz="2900" dirty="0">
                <a:effectLst/>
                <a:ea typeface="Calibri" panose="020F0502020204030204" pitchFamily="34" charset="0"/>
                <a:cs typeface="Myanmar Text" panose="020B0502040204020203" pitchFamily="34" charset="0"/>
              </a:rPr>
              <a:t> သိရန်လိုအပ်သည့်အချိန် သို့မဟုတ် စင်တာ၏ကျင့်ဝတ်များအရ သို့မဟုတ် ဥပဒေများ</a:t>
            </a:r>
            <a:r>
              <a:rPr lang="en-US" sz="2900" dirty="0">
                <a:effectLst/>
                <a:ea typeface="Calibri" panose="020F0502020204030204" pitchFamily="34" charset="0"/>
                <a:cs typeface="Myanmar Text" panose="020B0502040204020203" pitchFamily="34" charset="0"/>
              </a:rPr>
              <a:t>၊</a:t>
            </a:r>
            <a:r>
              <a:rPr lang="my-MM" sz="2900" dirty="0">
                <a:effectLst/>
                <a:ea typeface="Calibri" panose="020F0502020204030204" pitchFamily="34" charset="0"/>
                <a:cs typeface="Myanmar Text" panose="020B0502040204020203" pitchFamily="34" charset="0"/>
              </a:rPr>
              <a:t> မူဝါဒများနှင့်အညီ လုပ်ဆောင်ရန် လိုအပ်သည့်အချိန်မှသာ မျှဝေမည်</a:t>
            </a:r>
          </a:p>
          <a:p>
            <a:pPr marL="457200" lvl="1" indent="-457200">
              <a:lnSpc>
                <a:spcPct val="170000"/>
              </a:lnSpc>
              <a:buClr>
                <a:schemeClr val="accent4">
                  <a:lumMod val="75000"/>
                </a:schemeClr>
              </a:buClr>
              <a:buFont typeface="Wingdings" panose="05000000000000000000" pitchFamily="2" charset="2"/>
              <a:buChar char="q"/>
            </a:pPr>
            <a:r>
              <a:rPr lang="my-MM" sz="2900" dirty="0">
                <a:effectLst/>
                <a:ea typeface="Calibri" panose="020F0502020204030204" pitchFamily="34" charset="0"/>
                <a:cs typeface="Myanmar Text" panose="020B0502040204020203" pitchFamily="34" charset="0"/>
              </a:rPr>
              <a:t>အချက်အလက်မမျှဝေမီ အမျိုးသမီးများနှင့် မိန်းကလေးများထံမှ ခွင့်ပြုချက်ရယူရမည်။</a:t>
            </a:r>
          </a:p>
          <a:p>
            <a:pPr marL="457200" lvl="1" indent="-457200">
              <a:lnSpc>
                <a:spcPct val="170000"/>
              </a:lnSpc>
              <a:buClr>
                <a:schemeClr val="accent4">
                  <a:lumMod val="75000"/>
                </a:schemeClr>
              </a:buClr>
              <a:buFont typeface="Wingdings" panose="05000000000000000000" pitchFamily="2" charset="2"/>
              <a:buChar char="q"/>
            </a:pPr>
            <a:r>
              <a:rPr lang="my-MM" sz="2900" dirty="0">
                <a:effectLst/>
                <a:ea typeface="Calibri" panose="020F0502020204030204" pitchFamily="34" charset="0"/>
                <a:cs typeface="Myanmar Text" panose="020B0502040204020203" pitchFamily="34" charset="0"/>
              </a:rPr>
              <a:t>ဓာတ်ပုံနှင့် ဗီဒီယိုများကို စင်တာများတွင် မရိုက်ကူးရ။</a:t>
            </a:r>
            <a:endParaRPr lang="en-US" sz="2900" dirty="0"/>
          </a:p>
        </p:txBody>
      </p:sp>
      <p:sp>
        <p:nvSpPr>
          <p:cNvPr id="5" name="Title 1"/>
          <p:cNvSpPr>
            <a:spLocks noGrp="1"/>
          </p:cNvSpPr>
          <p:nvPr>
            <p:ph type="title"/>
          </p:nvPr>
        </p:nvSpPr>
        <p:spPr>
          <a:xfrm>
            <a:off x="810000" y="447188"/>
            <a:ext cx="10571998" cy="970450"/>
          </a:xfrm>
        </p:spPr>
        <p:txBody>
          <a:bodyPr/>
          <a:lstStyle/>
          <a:p>
            <a:pPr marL="228600" marR="0">
              <a:lnSpc>
                <a:spcPct val="107000"/>
              </a:lnSpc>
              <a:spcBef>
                <a:spcPts val="0"/>
              </a:spcBef>
              <a:spcAft>
                <a:spcPts val="800"/>
              </a:spcAft>
            </a:pPr>
            <a:r>
              <a:rPr lang="my-MM" sz="5400" b="1" dirty="0">
                <a:effectLst/>
                <a:latin typeface="Calibri" panose="020F0502020204030204" pitchFamily="34" charset="0"/>
                <a:ea typeface="Calibri" panose="020F0502020204030204" pitchFamily="34" charset="0"/>
                <a:cs typeface="Myanmar Text" panose="020B0502040204020203" pitchFamily="34" charset="0"/>
              </a:rPr>
              <a:t>လမ်း</a:t>
            </a:r>
            <a:r>
              <a:rPr lang="en-US" sz="5400" dirty="0">
                <a:latin typeface="Calibri" panose="020F0502020204030204" pitchFamily="34" charset="0"/>
                <a:ea typeface="Calibri" panose="020F0502020204030204" pitchFamily="34" charset="0"/>
                <a:cs typeface="Myanmar Text" panose="020B0502040204020203" pitchFamily="34" charset="0"/>
              </a:rPr>
              <a:t>ညွှ</a:t>
            </a:r>
            <a:r>
              <a:rPr lang="en-US" sz="5400" dirty="0" err="1">
                <a:latin typeface="Calibri" panose="020F0502020204030204" pitchFamily="34" charset="0"/>
                <a:ea typeface="Calibri" panose="020F0502020204030204" pitchFamily="34" charset="0"/>
                <a:cs typeface="Myanmar Text" panose="020B0502040204020203" pitchFamily="34" charset="0"/>
              </a:rPr>
              <a:t>န်ချက</a:t>
            </a:r>
            <a:r>
              <a:rPr lang="en-US" sz="5400" dirty="0">
                <a:latin typeface="Calibri" panose="020F0502020204030204" pitchFamily="34" charset="0"/>
                <a:ea typeface="Calibri" panose="020F0502020204030204" pitchFamily="34" charset="0"/>
                <a:cs typeface="Myanmar Text" panose="020B0502040204020203" pitchFamily="34" charset="0"/>
              </a:rPr>
              <a:t>်</a:t>
            </a:r>
            <a:r>
              <a:rPr lang="my-MM" sz="5400" b="1" dirty="0">
                <a:effectLst/>
                <a:latin typeface="Calibri" panose="020F0502020204030204" pitchFamily="34" charset="0"/>
                <a:ea typeface="Calibri" panose="020F0502020204030204" pitchFamily="34" charset="0"/>
                <a:cs typeface="Myanmar Text" panose="020B0502040204020203" pitchFamily="34" charset="0"/>
              </a:rPr>
              <a:t>အခြေခံမူ</a:t>
            </a:r>
            <a:r>
              <a:rPr lang="en-US" sz="5400" b="1" dirty="0" err="1">
                <a:effectLst/>
                <a:latin typeface="Calibri" panose="020F0502020204030204" pitchFamily="34" charset="0"/>
                <a:ea typeface="Calibri" panose="020F0502020204030204" pitchFamily="34" charset="0"/>
                <a:cs typeface="Myanmar Text" panose="020B0502040204020203" pitchFamily="34" charset="0"/>
              </a:rPr>
              <a:t>များ</a:t>
            </a:r>
            <a:endParaRPr lang="en-US" sz="54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2167228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3468" y="2464987"/>
            <a:ext cx="9720262" cy="4022725"/>
          </a:xfrm>
        </p:spPr>
        <p:txBody>
          <a:bodyPr>
            <a:normAutofit fontScale="85000" lnSpcReduction="20000"/>
          </a:bodyPr>
          <a:lstStyle/>
          <a:p>
            <a:pPr marR="0" indent="0">
              <a:lnSpc>
                <a:spcPct val="107000"/>
              </a:lnSpc>
              <a:spcBef>
                <a:spcPts val="0"/>
              </a:spcBef>
              <a:spcAft>
                <a:spcPts val="800"/>
              </a:spcAft>
              <a:buNone/>
            </a:pPr>
            <a:r>
              <a:rPr lang="my-MM" sz="3300" dirty="0">
                <a:effectLst/>
                <a:latin typeface="Calibri" panose="020F0502020204030204" pitchFamily="34" charset="0"/>
                <a:ea typeface="Calibri" panose="020F0502020204030204" pitchFamily="34" charset="0"/>
                <a:cs typeface="Myanmar Text" panose="020B0502040204020203" pitchFamily="34" charset="0"/>
              </a:rPr>
              <a:t>လေးစားမှု- ဂုဏ်သိက္ခာကာကွယ်ခွင့်နှင့် ကိုယ်ပိုင်ပြဌာန်းခွင့်</a:t>
            </a:r>
            <a:endParaRPr lang="en-US" sz="3300" dirty="0">
              <a:effectLst/>
              <a:latin typeface="Calibri" panose="020F0502020204030204" pitchFamily="34" charset="0"/>
              <a:ea typeface="Calibri" panose="020F0502020204030204" pitchFamily="34" charset="0"/>
              <a:cs typeface="Myanmar Text" panose="020B0502040204020203" pitchFamily="34" charset="0"/>
            </a:endParaRPr>
          </a:p>
          <a:p>
            <a:pPr indent="-457200">
              <a:buClr>
                <a:schemeClr val="accent4">
                  <a:lumMod val="75000"/>
                </a:schemeClr>
              </a:buClr>
              <a:buNone/>
            </a:pPr>
            <a:endParaRPr lang="en-US" sz="3200" b="1" dirty="0"/>
          </a:p>
          <a:p>
            <a:pPr marL="457200" lvl="1" indent="-457200">
              <a:lnSpc>
                <a:spcPct val="120000"/>
              </a:lnSpc>
              <a:buClr>
                <a:schemeClr val="accent4">
                  <a:lumMod val="75000"/>
                </a:schemeClr>
              </a:buClr>
              <a:buFont typeface="Wingdings" panose="05000000000000000000" pitchFamily="2" charset="2"/>
              <a:buChar char="q"/>
            </a:pPr>
            <a:r>
              <a:rPr lang="my-MM" sz="1900" dirty="0">
                <a:effectLst/>
                <a:latin typeface="Calibri" panose="020F0502020204030204" pitchFamily="34" charset="0"/>
                <a:ea typeface="Calibri" panose="020F0502020204030204" pitchFamily="34" charset="0"/>
                <a:cs typeface="Myanmar Text" panose="020B0502040204020203" pitchFamily="34" charset="0"/>
              </a:rPr>
              <a:t>အမျိုးသမီးများနှင့် မိန်းကလေးအားလုံးအ</a:t>
            </a:r>
            <a:r>
              <a:rPr lang="en-US" sz="1900" dirty="0" err="1">
                <a:effectLst/>
                <a:latin typeface="Calibri" panose="020F0502020204030204" pitchFamily="34" charset="0"/>
                <a:ea typeface="Calibri" panose="020F0502020204030204" pitchFamily="34" charset="0"/>
                <a:cs typeface="Myanmar Text" panose="020B0502040204020203" pitchFamily="34" charset="0"/>
              </a:rPr>
              <a:t>တွက</a:t>
            </a:r>
            <a:r>
              <a:rPr lang="en-US" sz="1900" dirty="0">
                <a:effectLst/>
                <a:latin typeface="Calibri" panose="020F0502020204030204" pitchFamily="34" charset="0"/>
                <a:ea typeface="Calibri" panose="020F0502020204030204" pitchFamily="34" charset="0"/>
                <a:cs typeface="Myanmar Text" panose="020B0502040204020203" pitchFamily="34" charset="0"/>
              </a:rPr>
              <a:t>် </a:t>
            </a:r>
            <a:r>
              <a:rPr lang="my-MM" sz="1900" dirty="0">
                <a:effectLst/>
                <a:latin typeface="Calibri" panose="020F0502020204030204" pitchFamily="34" charset="0"/>
                <a:ea typeface="Calibri" panose="020F0502020204030204" pitchFamily="34" charset="0"/>
                <a:cs typeface="Myanmar Text" panose="020B0502040204020203" pitchFamily="34" charset="0"/>
              </a:rPr>
              <a:t>အပြစ်</a:t>
            </a:r>
            <a:r>
              <a:rPr lang="en-US" sz="1900" dirty="0">
                <a:effectLst/>
                <a:latin typeface="Calibri" panose="020F0502020204030204" pitchFamily="34" charset="0"/>
                <a:ea typeface="Calibri" panose="020F0502020204030204" pitchFamily="34" charset="0"/>
                <a:cs typeface="Myanmar Text" panose="020B0502040204020203" pitchFamily="34" charset="0"/>
              </a:rPr>
              <a:t>မ</a:t>
            </a:r>
            <a:r>
              <a:rPr lang="my-MM" sz="1900" dirty="0">
                <a:effectLst/>
                <a:latin typeface="Calibri" panose="020F0502020204030204" pitchFamily="34" charset="0"/>
                <a:ea typeface="Calibri" panose="020F0502020204030204" pitchFamily="34" charset="0"/>
                <a:cs typeface="Myanmar Text" panose="020B0502040204020203" pitchFamily="34" charset="0"/>
              </a:rPr>
              <a:t>တင်</a:t>
            </a:r>
            <a:r>
              <a:rPr lang="en-US" sz="1900" dirty="0" err="1">
                <a:effectLst/>
                <a:latin typeface="Calibri" panose="020F0502020204030204" pitchFamily="34" charset="0"/>
                <a:ea typeface="Calibri" panose="020F0502020204030204" pitchFamily="34" charset="0"/>
                <a:cs typeface="Myanmar Text" panose="020B0502040204020203" pitchFamily="34" charset="0"/>
              </a:rPr>
              <a:t>သော</a:t>
            </a:r>
            <a:r>
              <a:rPr lang="my-MM" sz="1900" dirty="0">
                <a:effectLst/>
                <a:latin typeface="Calibri" panose="020F0502020204030204" pitchFamily="34" charset="0"/>
                <a:ea typeface="Calibri" panose="020F0502020204030204" pitchFamily="34" charset="0"/>
                <a:cs typeface="Myanmar Text" panose="020B0502040204020203" pitchFamily="34" charset="0"/>
              </a:rPr>
              <a:t>၊ </a:t>
            </a:r>
            <a:r>
              <a:rPr lang="en-US" sz="1900" dirty="0" err="1">
                <a:effectLst/>
                <a:latin typeface="Calibri" panose="020F0502020204030204" pitchFamily="34" charset="0"/>
                <a:ea typeface="Calibri" panose="020F0502020204030204" pitchFamily="34" charset="0"/>
                <a:cs typeface="Myanmar Text" panose="020B0502040204020203" pitchFamily="34" charset="0"/>
              </a:rPr>
              <a:t>ဝေဖန်မှု</a:t>
            </a:r>
            <a:r>
              <a:rPr lang="en-US" sz="1900" dirty="0">
                <a:effectLst/>
                <a:latin typeface="Calibri" panose="020F0502020204030204" pitchFamily="34" charset="0"/>
                <a:ea typeface="Calibri" panose="020F0502020204030204" pitchFamily="34" charset="0"/>
                <a:cs typeface="Myanmar Text" panose="020B0502040204020203" pitchFamily="34" charset="0"/>
              </a:rPr>
              <a:t> </a:t>
            </a:r>
            <a:r>
              <a:rPr lang="en-US" sz="1900" dirty="0" err="1">
                <a:effectLst/>
                <a:latin typeface="Calibri" panose="020F0502020204030204" pitchFamily="34" charset="0"/>
                <a:ea typeface="Calibri" panose="020F0502020204030204" pitchFamily="34" charset="0"/>
                <a:cs typeface="Myanmar Text" panose="020B0502040204020203" pitchFamily="34" charset="0"/>
              </a:rPr>
              <a:t>မရှိသော</a:t>
            </a:r>
            <a:r>
              <a:rPr lang="en-US" sz="1900" dirty="0">
                <a:effectLst/>
                <a:latin typeface="Calibri" panose="020F0502020204030204" pitchFamily="34" charset="0"/>
                <a:ea typeface="Calibri" panose="020F0502020204030204" pitchFamily="34" charset="0"/>
                <a:cs typeface="Myanmar Text" panose="020B0502040204020203" pitchFamily="34" charset="0"/>
              </a:rPr>
              <a:t> </a:t>
            </a:r>
            <a:r>
              <a:rPr lang="en-US" sz="1900" dirty="0" err="1">
                <a:effectLst/>
                <a:latin typeface="Calibri" panose="020F0502020204030204" pitchFamily="34" charset="0"/>
                <a:ea typeface="Calibri" panose="020F0502020204030204" pitchFamily="34" charset="0"/>
                <a:cs typeface="Myanmar Text" panose="020B0502040204020203" pitchFamily="34" charset="0"/>
              </a:rPr>
              <a:t>ချဉ်းကပ်မှုကို</a:t>
            </a:r>
            <a:r>
              <a:rPr lang="en-US" sz="1900" dirty="0">
                <a:effectLst/>
                <a:latin typeface="Calibri" panose="020F0502020204030204" pitchFamily="34" charset="0"/>
                <a:ea typeface="Calibri" panose="020F0502020204030204" pitchFamily="34" charset="0"/>
                <a:cs typeface="Myanmar Text" panose="020B0502040204020203" pitchFamily="34" charset="0"/>
              </a:rPr>
              <a:t> </a:t>
            </a:r>
            <a:r>
              <a:rPr lang="en-US" sz="1900" dirty="0" err="1">
                <a:effectLst/>
                <a:latin typeface="Calibri" panose="020F0502020204030204" pitchFamily="34" charset="0"/>
                <a:ea typeface="Calibri" panose="020F0502020204030204" pitchFamily="34" charset="0"/>
                <a:cs typeface="Myanmar Text" panose="020B0502040204020203" pitchFamily="34" charset="0"/>
              </a:rPr>
              <a:t>သက်သေပြခြင်း</a:t>
            </a:r>
            <a:r>
              <a:rPr lang="my-MM" sz="1900" dirty="0">
                <a:effectLst/>
                <a:latin typeface="Calibri" panose="020F0502020204030204" pitchFamily="34" charset="0"/>
                <a:ea typeface="Calibri" panose="020F0502020204030204" pitchFamily="34" charset="0"/>
                <a:cs typeface="Myanmar Text" panose="020B0502040204020203" pitchFamily="34" charset="0"/>
              </a:rPr>
              <a:t>။</a:t>
            </a:r>
            <a:endParaRPr lang="en-US" sz="1900" dirty="0">
              <a:effectLst/>
              <a:latin typeface="Calibri" panose="020F0502020204030204" pitchFamily="34" charset="0"/>
              <a:ea typeface="Calibri" panose="020F0502020204030204" pitchFamily="34" charset="0"/>
              <a:cs typeface="Myanmar Text" panose="020B0502040204020203" pitchFamily="34" charset="0"/>
            </a:endParaRPr>
          </a:p>
          <a:p>
            <a:pPr marL="457200" lvl="1" indent="-457200">
              <a:lnSpc>
                <a:spcPct val="120000"/>
              </a:lnSpc>
              <a:buClr>
                <a:schemeClr val="accent4">
                  <a:lumMod val="75000"/>
                </a:schemeClr>
              </a:buClr>
              <a:buFont typeface="Wingdings" panose="05000000000000000000" pitchFamily="2" charset="2"/>
              <a:buChar char="q"/>
            </a:pPr>
            <a:endParaRPr lang="en-US" sz="3800" dirty="0"/>
          </a:p>
          <a:p>
            <a:pPr marL="457200" lvl="1" indent="-457200">
              <a:lnSpc>
                <a:spcPct val="120000"/>
              </a:lnSpc>
              <a:buClr>
                <a:schemeClr val="accent4">
                  <a:lumMod val="75000"/>
                </a:schemeClr>
              </a:buClr>
              <a:buFont typeface="Wingdings" panose="05000000000000000000" pitchFamily="2" charset="2"/>
              <a:buChar char="q"/>
            </a:pPr>
            <a:r>
              <a:rPr lang="my-MM" sz="1900" dirty="0">
                <a:effectLst/>
                <a:ea typeface="Calibri" panose="020F0502020204030204" pitchFamily="34" charset="0"/>
                <a:cs typeface="Myanmar Text" panose="020B0502040204020203" pitchFamily="34" charset="0"/>
              </a:rPr>
              <a:t>ရှင်</a:t>
            </a:r>
            <a:r>
              <a:rPr lang="en-US" sz="1900" dirty="0" err="1">
                <a:effectLst/>
                <a:ea typeface="Calibri" panose="020F0502020204030204" pitchFamily="34" charset="0"/>
                <a:cs typeface="Myanmar Text" panose="020B0502040204020203" pitchFamily="34" charset="0"/>
              </a:rPr>
              <a:t>သန</a:t>
            </a:r>
            <a:r>
              <a:rPr lang="en-US" sz="1900" dirty="0">
                <a:effectLst/>
                <a:ea typeface="Calibri" panose="020F0502020204030204" pitchFamily="34" charset="0"/>
                <a:cs typeface="Myanmar Text" panose="020B0502040204020203" pitchFamily="34" charset="0"/>
              </a:rPr>
              <a:t>်</a:t>
            </a:r>
            <a:r>
              <a:rPr lang="my-MM" sz="1900" dirty="0">
                <a:effectLst/>
                <a:ea typeface="Calibri" panose="020F0502020204030204" pitchFamily="34" charset="0"/>
                <a:cs typeface="Myanmar Text" panose="020B0502040204020203" pitchFamily="34" charset="0"/>
              </a:rPr>
              <a:t>ကျန်ရစ်သူများ အပါအဝင် အမျိုးသမီးများနှင့် မိန်းကလေးများကို တန်ဖိုးထားကာ ၎င်းတို့၏ အတွေ့အကြုံ၊ နောက်ကြောင်းရာဇဝင်</a:t>
            </a:r>
            <a:r>
              <a:rPr lang="en-US" sz="1900" dirty="0" err="1">
                <a:ea typeface="Calibri" panose="020F0502020204030204" pitchFamily="34" charset="0"/>
                <a:cs typeface="Myanmar Text" panose="020B0502040204020203" pitchFamily="34" charset="0"/>
              </a:rPr>
              <a:t>နှင</a:t>
            </a:r>
            <a:r>
              <a:rPr lang="en-US" sz="1900" dirty="0">
                <a:ea typeface="Calibri" panose="020F0502020204030204" pitchFamily="34" charset="0"/>
                <a:cs typeface="Myanmar Text" panose="020B0502040204020203" pitchFamily="34" charset="0"/>
              </a:rPr>
              <a:t>့်</a:t>
            </a:r>
            <a:r>
              <a:rPr lang="my-MM" sz="1900" dirty="0">
                <a:effectLst/>
                <a:ea typeface="Calibri" panose="020F0502020204030204" pitchFamily="34" charset="0"/>
                <a:cs typeface="Myanmar Text" panose="020B0502040204020203" pitchFamily="34" charset="0"/>
              </a:rPr>
              <a:t> အနာဂတ်ကို တန်ဖိုးထားခြင်း</a:t>
            </a:r>
          </a:p>
          <a:p>
            <a:pPr marL="457200" lvl="1" indent="-457200">
              <a:lnSpc>
                <a:spcPct val="120000"/>
              </a:lnSpc>
              <a:buClr>
                <a:schemeClr val="accent4">
                  <a:lumMod val="75000"/>
                </a:schemeClr>
              </a:buClr>
              <a:buFont typeface="Wingdings" panose="05000000000000000000" pitchFamily="2" charset="2"/>
              <a:buChar char="q"/>
            </a:pPr>
            <a:endParaRPr lang="my-MM" sz="1900" dirty="0">
              <a:effectLst/>
              <a:ea typeface="Calibri" panose="020F0502020204030204" pitchFamily="34" charset="0"/>
              <a:cs typeface="Myanmar Text" panose="020B0502040204020203" pitchFamily="34" charset="0"/>
            </a:endParaRPr>
          </a:p>
          <a:p>
            <a:pPr marL="457200" lvl="1" indent="-457200">
              <a:lnSpc>
                <a:spcPct val="120000"/>
              </a:lnSpc>
              <a:buClr>
                <a:schemeClr val="accent4">
                  <a:lumMod val="75000"/>
                </a:schemeClr>
              </a:buClr>
              <a:buFont typeface="Wingdings" panose="05000000000000000000" pitchFamily="2" charset="2"/>
              <a:buChar char="q"/>
            </a:pPr>
            <a:r>
              <a:rPr lang="my-MM" sz="1900" dirty="0">
                <a:effectLst/>
                <a:latin typeface="Calibri" panose="020F0502020204030204" pitchFamily="34" charset="0"/>
                <a:ea typeface="Calibri" panose="020F0502020204030204" pitchFamily="34" charset="0"/>
                <a:cs typeface="Myanmar Text" panose="020B0502040204020203" pitchFamily="34" charset="0"/>
              </a:rPr>
              <a:t>ရှင်</a:t>
            </a:r>
            <a:r>
              <a:rPr lang="en-US" sz="1900" dirty="0" err="1">
                <a:effectLst/>
                <a:latin typeface="Calibri" panose="020F0502020204030204" pitchFamily="34" charset="0"/>
                <a:ea typeface="Calibri" panose="020F0502020204030204" pitchFamily="34" charset="0"/>
                <a:cs typeface="Myanmar Text" panose="020B0502040204020203" pitchFamily="34" charset="0"/>
              </a:rPr>
              <a:t>သန</a:t>
            </a:r>
            <a:r>
              <a:rPr lang="en-US" sz="1900" dirty="0">
                <a:effectLst/>
                <a:latin typeface="Calibri" panose="020F0502020204030204" pitchFamily="34" charset="0"/>
                <a:ea typeface="Calibri" panose="020F0502020204030204" pitchFamily="34" charset="0"/>
                <a:cs typeface="Myanmar Text" panose="020B0502040204020203" pitchFamily="34" charset="0"/>
              </a:rPr>
              <a:t>်</a:t>
            </a:r>
            <a:r>
              <a:rPr lang="my-MM" sz="1900" dirty="0">
                <a:effectLst/>
                <a:latin typeface="Calibri" panose="020F0502020204030204" pitchFamily="34" charset="0"/>
                <a:ea typeface="Calibri" panose="020F0502020204030204" pitchFamily="34" charset="0"/>
                <a:cs typeface="Myanmar Text" panose="020B0502040204020203" pitchFamily="34" charset="0"/>
              </a:rPr>
              <a:t>ကျန်ရစ်သူများ အပါအဝင် အမျိုးသမီးနှင့် မိန်းကလေးများသည် ပံ့ပိုးမှု၊ ဝန်ဆောင်မှုများနှင့် စောင့်ရှောက်မှုများအပေါ်တွင် ၎င်းတို့၏ ကိုယ်ပိုင်ဆုံးဖြတ်ချက်များ ချမှတ်နိုင်ပြီး ၎င်းကို စင်တာများအနေဖြင့် တန်ဖိုးထားကာ ထိန်းသိမ်းထားရမည်။</a:t>
            </a:r>
            <a:endParaRPr lang="en-US" sz="1900" dirty="0">
              <a:effectLst/>
              <a:latin typeface="Calibri" panose="020F0502020204030204" pitchFamily="34" charset="0"/>
              <a:ea typeface="Calibri" panose="020F0502020204030204" pitchFamily="34" charset="0"/>
              <a:cs typeface="Myanmar Text" panose="020B0502040204020203" pitchFamily="34" charset="0"/>
            </a:endParaRPr>
          </a:p>
          <a:p>
            <a:pPr marL="457200" lvl="1" indent="-457200">
              <a:buClr>
                <a:schemeClr val="accent4">
                  <a:lumMod val="75000"/>
                </a:schemeClr>
              </a:buClr>
              <a:buFont typeface="Wingdings" panose="05000000000000000000" pitchFamily="2" charset="2"/>
              <a:buChar char="q"/>
            </a:pPr>
            <a:endParaRPr lang="en-US" sz="3200" dirty="0"/>
          </a:p>
        </p:txBody>
      </p:sp>
      <p:sp>
        <p:nvSpPr>
          <p:cNvPr id="4" name="Title 1"/>
          <p:cNvSpPr txBox="1">
            <a:spLocks/>
          </p:cNvSpPr>
          <p:nvPr/>
        </p:nvSpPr>
        <p:spPr>
          <a:xfrm>
            <a:off x="1235868" y="481907"/>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y-MM" sz="6000" b="1" dirty="0">
                <a:effectLst/>
                <a:latin typeface="Calibri" panose="020F0502020204030204" pitchFamily="34" charset="0"/>
                <a:ea typeface="Calibri" panose="020F0502020204030204" pitchFamily="34" charset="0"/>
                <a:cs typeface="Myanmar Text" panose="020B0502040204020203" pitchFamily="34" charset="0"/>
              </a:rPr>
              <a:t>လမ်း</a:t>
            </a:r>
            <a:r>
              <a:rPr lang="en-US" sz="6000" dirty="0">
                <a:latin typeface="Calibri" panose="020F0502020204030204" pitchFamily="34" charset="0"/>
                <a:ea typeface="Calibri" panose="020F0502020204030204" pitchFamily="34" charset="0"/>
                <a:cs typeface="Myanmar Text" panose="020B0502040204020203" pitchFamily="34" charset="0"/>
              </a:rPr>
              <a:t>ညွှ</a:t>
            </a:r>
            <a:r>
              <a:rPr lang="en-US" sz="6000" dirty="0" err="1">
                <a:latin typeface="Calibri" panose="020F0502020204030204" pitchFamily="34" charset="0"/>
                <a:ea typeface="Calibri" panose="020F0502020204030204" pitchFamily="34" charset="0"/>
                <a:cs typeface="Myanmar Text" panose="020B0502040204020203" pitchFamily="34" charset="0"/>
              </a:rPr>
              <a:t>န်ချက</a:t>
            </a:r>
            <a:r>
              <a:rPr lang="en-US" sz="6000" dirty="0">
                <a:latin typeface="Calibri" panose="020F0502020204030204" pitchFamily="34" charset="0"/>
                <a:ea typeface="Calibri" panose="020F0502020204030204" pitchFamily="34" charset="0"/>
                <a:cs typeface="Myanmar Text" panose="020B0502040204020203" pitchFamily="34" charset="0"/>
              </a:rPr>
              <a:t>်</a:t>
            </a:r>
            <a:r>
              <a:rPr lang="my-MM" sz="6000" b="1" dirty="0">
                <a:effectLst/>
                <a:latin typeface="Calibri" panose="020F0502020204030204" pitchFamily="34" charset="0"/>
                <a:ea typeface="Calibri" panose="020F0502020204030204" pitchFamily="34" charset="0"/>
                <a:cs typeface="Myanmar Text" panose="020B0502040204020203" pitchFamily="34" charset="0"/>
              </a:rPr>
              <a:t>အခြေခံမူ</a:t>
            </a:r>
            <a:r>
              <a:rPr lang="en-US" sz="6000" b="1" dirty="0" err="1">
                <a:effectLst/>
                <a:latin typeface="Calibri" panose="020F0502020204030204" pitchFamily="34" charset="0"/>
                <a:ea typeface="Calibri" panose="020F0502020204030204" pitchFamily="34" charset="0"/>
                <a:cs typeface="Myanmar Text" panose="020B0502040204020203" pitchFamily="34" charset="0"/>
              </a:rPr>
              <a:t>များ</a:t>
            </a:r>
            <a:endParaRPr lang="en-US" sz="11500" dirty="0"/>
          </a:p>
        </p:txBody>
      </p:sp>
    </p:spTree>
    <p:extLst>
      <p:ext uri="{BB962C8B-B14F-4D97-AF65-F5344CB8AC3E}">
        <p14:creationId xmlns:p14="http://schemas.microsoft.com/office/powerpoint/2010/main" val="13291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85800" marR="0">
              <a:lnSpc>
                <a:spcPct val="107000"/>
              </a:lnSpc>
              <a:spcBef>
                <a:spcPts val="0"/>
              </a:spcBef>
              <a:spcAft>
                <a:spcPts val="800"/>
              </a:spcAft>
            </a:pPr>
            <a:r>
              <a:rPr lang="my-MM" sz="4800" b="1" dirty="0">
                <a:effectLst/>
                <a:latin typeface="Calibri" panose="020F0502020204030204" pitchFamily="34" charset="0"/>
                <a:ea typeface="Calibri" panose="020F0502020204030204" pitchFamily="34" charset="0"/>
                <a:cs typeface="Myanmar Text" panose="020B0502040204020203" pitchFamily="34" charset="0"/>
              </a:rPr>
              <a:t>လမ်း</a:t>
            </a:r>
            <a:r>
              <a:rPr lang="en-US" sz="4800" dirty="0">
                <a:latin typeface="Calibri" panose="020F0502020204030204" pitchFamily="34" charset="0"/>
                <a:ea typeface="Calibri" panose="020F0502020204030204" pitchFamily="34" charset="0"/>
                <a:cs typeface="Myanmar Text" panose="020B0502040204020203" pitchFamily="34" charset="0"/>
              </a:rPr>
              <a:t>ညွှ</a:t>
            </a:r>
            <a:r>
              <a:rPr lang="en-US" sz="4800" dirty="0" err="1">
                <a:latin typeface="Calibri" panose="020F0502020204030204" pitchFamily="34" charset="0"/>
                <a:ea typeface="Calibri" panose="020F0502020204030204" pitchFamily="34" charset="0"/>
                <a:cs typeface="Myanmar Text" panose="020B0502040204020203" pitchFamily="34" charset="0"/>
              </a:rPr>
              <a:t>န်ချက</a:t>
            </a:r>
            <a:r>
              <a:rPr lang="en-US" sz="4800" dirty="0">
                <a:latin typeface="Calibri" panose="020F0502020204030204" pitchFamily="34" charset="0"/>
                <a:ea typeface="Calibri" panose="020F0502020204030204" pitchFamily="34" charset="0"/>
                <a:cs typeface="Myanmar Text" panose="020B0502040204020203" pitchFamily="34" charset="0"/>
              </a:rPr>
              <a:t>်</a:t>
            </a:r>
            <a:r>
              <a:rPr lang="my-MM" sz="4800" b="1" dirty="0">
                <a:effectLst/>
                <a:latin typeface="Calibri" panose="020F0502020204030204" pitchFamily="34" charset="0"/>
                <a:ea typeface="Calibri" panose="020F0502020204030204" pitchFamily="34" charset="0"/>
                <a:cs typeface="Myanmar Text" panose="020B0502040204020203" pitchFamily="34" charset="0"/>
              </a:rPr>
              <a:t>အခြေခံမူ</a:t>
            </a:r>
            <a:r>
              <a:rPr lang="en-US" sz="4800" b="1" dirty="0" err="1">
                <a:effectLst/>
                <a:latin typeface="Calibri" panose="020F0502020204030204" pitchFamily="34" charset="0"/>
                <a:ea typeface="Calibri" panose="020F0502020204030204" pitchFamily="34" charset="0"/>
                <a:cs typeface="Myanmar Text" panose="020B0502040204020203" pitchFamily="34" charset="0"/>
              </a:rPr>
              <a:t>များ</a:t>
            </a:r>
            <a:endParaRPr lang="en-US" sz="48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p:cNvSpPr>
            <a:spLocks noGrp="1"/>
          </p:cNvSpPr>
          <p:nvPr>
            <p:ph idx="1"/>
          </p:nvPr>
        </p:nvSpPr>
        <p:spPr>
          <a:xfrm>
            <a:off x="965229" y="2505653"/>
            <a:ext cx="10261539" cy="3942039"/>
          </a:xfrm>
        </p:spPr>
        <p:txBody>
          <a:bodyPr>
            <a:noAutofit/>
          </a:bodyPr>
          <a:lstStyle/>
          <a:p>
            <a:pPr indent="-457200">
              <a:buClr>
                <a:schemeClr val="accent4">
                  <a:lumMod val="75000"/>
                </a:schemeClr>
              </a:buClr>
              <a:buNone/>
            </a:pPr>
            <a:r>
              <a:rPr lang="my-MM" sz="3200" dirty="0">
                <a:effectLst/>
                <a:latin typeface="Calibri" panose="020F0502020204030204" pitchFamily="34" charset="0"/>
                <a:ea typeface="Calibri" panose="020F0502020204030204" pitchFamily="34" charset="0"/>
                <a:cs typeface="Myanmar Text" panose="020B0502040204020203" pitchFamily="34" charset="0"/>
              </a:rPr>
              <a:t>ခွဲခြားဆက်ဆံခြင်းမပြုရ။</a:t>
            </a:r>
            <a:r>
              <a:rPr lang="en-US" sz="4800" b="1" dirty="0"/>
              <a:t> </a:t>
            </a:r>
          </a:p>
          <a:p>
            <a:pPr indent="-457200">
              <a:buClr>
                <a:schemeClr val="accent4">
                  <a:lumMod val="75000"/>
                </a:schemeClr>
              </a:buClr>
              <a:buNone/>
            </a:pPr>
            <a:endParaRPr lang="en-US" sz="1100" b="1" dirty="0"/>
          </a:p>
          <a:p>
            <a:pPr marL="457200" lvl="1" indent="-457200">
              <a:buClr>
                <a:schemeClr val="accent4">
                  <a:lumMod val="75000"/>
                </a:schemeClr>
              </a:buClr>
              <a:buFont typeface="Wingdings" panose="05000000000000000000" pitchFamily="2" charset="2"/>
              <a:buChar char="q"/>
            </a:pPr>
            <a:r>
              <a:rPr lang="my-MM" sz="1800" dirty="0">
                <a:effectLst/>
                <a:latin typeface="Calibri" panose="020F0502020204030204" pitchFamily="34" charset="0"/>
                <a:ea typeface="Calibri" panose="020F0502020204030204" pitchFamily="34" charset="0"/>
                <a:cs typeface="Myanmar Text" panose="020B0502040204020203" pitchFamily="34" charset="0"/>
              </a:rPr>
              <a:t>အရွယ်ရောက်ပြီးသူတိုင်း သို့မဟုတ် ကလေးတိုင်း လိင်ကွဲပြားမှုအား အဓိက မထားပဲ  တူညီသောစောင့်ရှောက်မှုနှင့် ပံ့ပိုးကူညီမှုခံယူသင့်သည်</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457200" lvl="1" indent="-457200">
              <a:buClr>
                <a:schemeClr val="accent4">
                  <a:lumMod val="75000"/>
                </a:schemeClr>
              </a:buClr>
              <a:buFont typeface="Wingdings" panose="05000000000000000000" pitchFamily="2" charset="2"/>
              <a:buChar char="q"/>
            </a:pPr>
            <a:endParaRPr lang="en-US" sz="2800" dirty="0"/>
          </a:p>
          <a:p>
            <a:pPr marL="457200" lvl="1" indent="-457200">
              <a:buClr>
                <a:schemeClr val="accent4">
                  <a:lumMod val="75000"/>
                </a:schemeClr>
              </a:buClr>
              <a:buFont typeface="Wingdings" panose="05000000000000000000" pitchFamily="2" charset="2"/>
              <a:buChar char="q"/>
            </a:pPr>
            <a:r>
              <a:rPr lang="my-MM" sz="1800" dirty="0">
                <a:effectLst/>
                <a:latin typeface="Calibri" panose="020F0502020204030204" pitchFamily="34" charset="0"/>
                <a:ea typeface="Calibri" panose="020F0502020204030204" pitchFamily="34" charset="0"/>
                <a:cs typeface="Myanmar Text" panose="020B0502040204020203" pitchFamily="34" charset="0"/>
              </a:rPr>
              <a:t>ရှင်</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သန</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ကျန်ရစ်သူများအပါအဝင် အမျိုးသမီးနှင့် မိန်းကလေးများအားလုံးသည် ၎င်းတို့၏လူမျိုး၊ ဘာသာရေး၊ နိုင်ငံသား သို့မဟုတ် လိင်စိတ်ခံယူမှုအပေါ် မခွဲခြားဘဲ တန်းတူ</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ညီ</a:t>
            </a:r>
            <a:r>
              <a:rPr lang="my-MM" sz="1800" dirty="0">
                <a:effectLst/>
                <a:latin typeface="Calibri" panose="020F0502020204030204" pitchFamily="34" charset="0"/>
                <a:ea typeface="Calibri" panose="020F0502020204030204" pitchFamily="34" charset="0"/>
                <a:cs typeface="Myanmar Text" panose="020B0502040204020203" pitchFamily="34" charset="0"/>
              </a:rPr>
              <a:t>မျှသော ဆက်ဆံမှု၊</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ပြုစုစောင</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ရှောက်မှုနှင</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အထောက်အပံ့ရရှိသင</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သည</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p>
          <a:p>
            <a:pPr marL="457200" lvl="1" indent="-457200">
              <a:buClr>
                <a:schemeClr val="accent4">
                  <a:lumMod val="75000"/>
                </a:schemeClr>
              </a:buClr>
              <a:buFont typeface="Wingdings" panose="05000000000000000000" pitchFamily="2" charset="2"/>
              <a:buChar char="q"/>
            </a:pPr>
            <a:endParaRPr lang="en-US" sz="2800" dirty="0"/>
          </a:p>
        </p:txBody>
      </p:sp>
    </p:spTree>
    <p:extLst>
      <p:ext uri="{BB962C8B-B14F-4D97-AF65-F5344CB8AC3E}">
        <p14:creationId xmlns:p14="http://schemas.microsoft.com/office/powerpoint/2010/main" val="3252556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141674536"/>
              </p:ext>
            </p:extLst>
          </p:nvPr>
        </p:nvGraphicFramePr>
        <p:xfrm>
          <a:off x="112077" y="0"/>
          <a:ext cx="12079923" cy="690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C:\Users\User\Desktop\1206559771244501049nicubunu_Stick_figure_female.svg.med.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17882" y="4259780"/>
            <a:ext cx="356235" cy="756920"/>
          </a:xfrm>
          <a:prstGeom prst="rect">
            <a:avLst/>
          </a:prstGeom>
          <a:noFill/>
          <a:ln>
            <a:noFill/>
          </a:ln>
        </p:spPr>
      </p:pic>
      <p:sp>
        <p:nvSpPr>
          <p:cNvPr id="4" name="Title 3"/>
          <p:cNvSpPr>
            <a:spLocks noGrp="1"/>
          </p:cNvSpPr>
          <p:nvPr>
            <p:ph type="title" idx="4294967295"/>
          </p:nvPr>
        </p:nvSpPr>
        <p:spPr>
          <a:xfrm>
            <a:off x="4739750" y="4804229"/>
            <a:ext cx="2712498" cy="1431988"/>
          </a:xfrm>
        </p:spPr>
        <p:txBody>
          <a:bodyPr/>
          <a:lstStyle/>
          <a:p>
            <a:pPr marL="228600" marR="0" algn="ctr">
              <a:lnSpc>
                <a:spcPct val="107000"/>
              </a:lnSpc>
              <a:spcBef>
                <a:spcPts val="0"/>
              </a:spcBef>
              <a:spcAft>
                <a:spcPts val="800"/>
              </a:spcAft>
            </a:pPr>
            <a:r>
              <a:rPr lang="my-MM" sz="18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အမျိုးသမီး၊မိန်းကလေး နှင့် ရှင်</a:t>
            </a:r>
            <a:r>
              <a:rPr lang="en-US" sz="1800" dirty="0" err="1">
                <a:solidFill>
                  <a:schemeClr val="bg1"/>
                </a:solidFill>
                <a:effectLst/>
                <a:latin typeface="Calibri" panose="020F0502020204030204" pitchFamily="34" charset="0"/>
                <a:ea typeface="Calibri" panose="020F0502020204030204" pitchFamily="34" charset="0"/>
                <a:cs typeface="Myanmar Text" panose="020B0502040204020203" pitchFamily="34" charset="0"/>
              </a:rPr>
              <a:t>သန</a:t>
            </a:r>
            <a:r>
              <a:rPr lang="en-US" sz="18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a:t>
            </a:r>
            <a:r>
              <a:rPr lang="my-MM" sz="18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rPr>
              <a:t>ကျန်ရစ်သူ ဗဟိုပြု</a:t>
            </a:r>
            <a:endParaRPr lang="en-US" sz="1800" dirty="0">
              <a:solidFill>
                <a:schemeClr val="bg1"/>
              </a:solidFill>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2861337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22A2-A3A8-3D43-862C-92D040892708}"/>
              </a:ext>
            </a:extLst>
          </p:cNvPr>
          <p:cNvSpPr>
            <a:spLocks noGrp="1"/>
          </p:cNvSpPr>
          <p:nvPr>
            <p:ph type="title"/>
          </p:nvPr>
        </p:nvSpPr>
        <p:spPr/>
        <p:txBody>
          <a:bodyPr/>
          <a:lstStyle/>
          <a:p>
            <a:pPr marL="228600" marR="0">
              <a:lnSpc>
                <a:spcPct val="107000"/>
              </a:lnSpc>
              <a:spcBef>
                <a:spcPts val="0"/>
              </a:spcBef>
              <a:spcAft>
                <a:spcPts val="800"/>
              </a:spcAft>
            </a:pPr>
            <a:r>
              <a:rPr lang="my-MM" sz="4400" dirty="0">
                <a:effectLst/>
                <a:latin typeface="Calibri" panose="020F0502020204030204" pitchFamily="34" charset="0"/>
                <a:ea typeface="Calibri" panose="020F0502020204030204" pitchFamily="34" charset="0"/>
                <a:cs typeface="Myanmar Text" panose="020B0502040204020203" pitchFamily="34" charset="0"/>
              </a:rPr>
              <a:t>အမျိုးသမီးရေးရာ အချက်အလက် စုစည်းမှု</a:t>
            </a:r>
            <a:endParaRPr lang="en-US" sz="44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854180E5-EAE9-AA4E-8239-B992E451CFB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9069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4B24-0545-0A4D-A93A-EBCE4B4D2680}"/>
              </a:ext>
            </a:extLst>
          </p:cNvPr>
          <p:cNvSpPr>
            <a:spLocks noGrp="1"/>
          </p:cNvSpPr>
          <p:nvPr>
            <p:ph type="title"/>
          </p:nvPr>
        </p:nvSpPr>
        <p:spPr/>
        <p:txBody>
          <a:bodyPr/>
          <a:lstStyle/>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အမျိုးသမီးရေးရာ အချက်အလက် စုစည်းမှု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4" name="Text Placeholder 3">
            <a:extLst>
              <a:ext uri="{FF2B5EF4-FFF2-40B4-BE49-F238E27FC236}">
                <a16:creationId xmlns:a16="http://schemas.microsoft.com/office/drawing/2014/main" id="{2AE86FA8-70D8-EF4B-AC77-C76E7ADE7DE9}"/>
              </a:ext>
            </a:extLst>
          </p:cNvPr>
          <p:cNvSpPr>
            <a:spLocks noGrp="1"/>
          </p:cNvSpPr>
          <p:nvPr>
            <p:ph type="body" sz="half" idx="2"/>
          </p:nvPr>
        </p:nvSpPr>
        <p:spPr/>
        <p:txBody>
          <a:bodyPr/>
          <a:lstStyle/>
          <a:p>
            <a:endParaRPr lang="en-US" dirty="0"/>
          </a:p>
        </p:txBody>
      </p:sp>
      <p:graphicFrame>
        <p:nvGraphicFramePr>
          <p:cNvPr id="6" name="Diagram 5">
            <a:extLst>
              <a:ext uri="{FF2B5EF4-FFF2-40B4-BE49-F238E27FC236}">
                <a16:creationId xmlns:a16="http://schemas.microsoft.com/office/drawing/2014/main" id="{377110D0-6CF7-064D-8C51-B3F28D7AF1AE}"/>
              </a:ext>
            </a:extLst>
          </p:cNvPr>
          <p:cNvGraphicFramePr/>
          <p:nvPr>
            <p:extLst>
              <p:ext uri="{D42A27DB-BD31-4B8C-83A1-F6EECF244321}">
                <p14:modId xmlns:p14="http://schemas.microsoft.com/office/powerpoint/2010/main" val="2365141896"/>
              </p:ext>
            </p:extLst>
          </p:nvPr>
        </p:nvGraphicFramePr>
        <p:xfrm>
          <a:off x="5077921" y="446088"/>
          <a:ext cx="6626398" cy="6037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5822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06942-01D4-B24A-83EC-2E931798BF23}"/>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အမျိုးသမီးရေးရာ အချက်အလက် စုစည်းမှု</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997A7F25-3572-9F47-8F06-5D7557408719}"/>
              </a:ext>
            </a:extLst>
          </p:cNvPr>
          <p:cNvSpPr>
            <a:spLocks noGrp="1"/>
          </p:cNvSpPr>
          <p:nvPr>
            <p:ph idx="1"/>
          </p:nvPr>
        </p:nvSpPr>
        <p:spPr>
          <a:xfrm>
            <a:off x="543732" y="2330143"/>
            <a:ext cx="4609469" cy="4351338"/>
          </a:xfrm>
        </p:spPr>
        <p:txBody>
          <a:bodyPr/>
          <a:lstStyle/>
          <a:p>
            <a:pPr>
              <a:lnSpc>
                <a:spcPct val="150000"/>
              </a:lnSpc>
            </a:pPr>
            <a:r>
              <a:rPr lang="my-MM" sz="1800" dirty="0">
                <a:effectLst/>
                <a:ea typeface="Calibri" panose="020F0502020204030204" pitchFamily="34" charset="0"/>
                <a:cs typeface="Myanmar Text" panose="020B0502040204020203" pitchFamily="34" charset="0"/>
              </a:rPr>
              <a:t>ဤလုပ်ငန်းတွင် ကျွန်ုပ်တို့၏</a:t>
            </a:r>
            <a:r>
              <a:rPr lang="en-US" sz="1800" dirty="0">
                <a:effectLst/>
                <a:ea typeface="Calibri" panose="020F0502020204030204" pitchFamily="34" charset="0"/>
                <a:cs typeface="Myanmar Text" panose="020B0502040204020203" pitchFamily="34" charset="0"/>
              </a:rPr>
              <a:t> </a:t>
            </a:r>
            <a:r>
              <a:rPr lang="en-US" sz="1800" dirty="0" err="1">
                <a:effectLst/>
                <a:ea typeface="Calibri" panose="020F0502020204030204" pitchFamily="34" charset="0"/>
                <a:cs typeface="Myanmar Text" panose="020B0502040204020203" pitchFamily="34" charset="0"/>
              </a:rPr>
              <a:t>ဘုံ</a:t>
            </a:r>
            <a:r>
              <a:rPr lang="en-US" sz="1800" dirty="0">
                <a:effectLst/>
                <a:ea typeface="Calibri" panose="020F0502020204030204" pitchFamily="34" charset="0"/>
                <a:cs typeface="Myanmar Text" panose="020B0502040204020203" pitchFamily="34" charset="0"/>
              </a:rPr>
              <a:t> </a:t>
            </a:r>
            <a:r>
              <a:rPr lang="en-US" sz="1800" dirty="0" err="1">
                <a:effectLst/>
                <a:ea typeface="Calibri" panose="020F0502020204030204" pitchFamily="34" charset="0"/>
                <a:cs typeface="Myanmar Text" panose="020B0502040204020203" pitchFamily="34" charset="0"/>
              </a:rPr>
              <a:t>သဘောတူညီ</a:t>
            </a:r>
            <a:r>
              <a:rPr lang="my-MM" sz="1800" dirty="0">
                <a:effectLst/>
                <a:ea typeface="Calibri" panose="020F0502020204030204" pitchFamily="34" charset="0"/>
                <a:cs typeface="Myanmar Text" panose="020B0502040204020203" pitchFamily="34" charset="0"/>
              </a:rPr>
              <a:t>ထားသော အဓိပ္ပါယ်ဖွင့်ဆိုချက်များကား အဘယ်နည်း။</a:t>
            </a:r>
            <a:endParaRPr lang="en-US" sz="2400" dirty="0"/>
          </a:p>
          <a:p>
            <a:pPr marL="228600" marR="0">
              <a:lnSpc>
                <a:spcPct val="150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အမျိုးသမီးရေးရာ ချဉ်းကပ်မှုများတွင် စတင်</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လုပ်ဆောင</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သည့် အချိန်မှစ၍ အဓိပ္ပါယ်ဖွင့်ဆိုချက်များကို မျှဝေနားလည်ခြင်းများ ပါဝင်သည်။</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endParaRPr lang="en-US" dirty="0"/>
          </a:p>
        </p:txBody>
      </p:sp>
      <p:pic>
        <p:nvPicPr>
          <p:cNvPr id="4" name="Picture 2" descr="Image result for sustainability word cloud women's rights">
            <a:extLst>
              <a:ext uri="{FF2B5EF4-FFF2-40B4-BE49-F238E27FC236}">
                <a16:creationId xmlns:a16="http://schemas.microsoft.com/office/drawing/2014/main" id="{675E32F2-873C-6F40-92F1-014209B56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7669" y="2600812"/>
            <a:ext cx="6477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034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0B75-E304-8B41-8A04-E983E24498CD}"/>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ဝေါဟာရနှင့် ဘာသာစကား</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C8624DB1-887A-0643-876D-5CDEADE160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51100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8E65C-7619-7F41-9C94-391A079C6AE3}"/>
              </a:ext>
            </a:extLst>
          </p:cNvPr>
          <p:cNvSpPr>
            <a:spLocks noGrp="1"/>
          </p:cNvSpPr>
          <p:nvPr>
            <p:ph type="title"/>
          </p:nvPr>
        </p:nvSpPr>
        <p:spPr>
          <a:xfrm>
            <a:off x="810000" y="447188"/>
            <a:ext cx="11382000" cy="970450"/>
          </a:xfrm>
        </p:spPr>
        <p:txBody>
          <a:bodyPr/>
          <a:lstStyle/>
          <a:p>
            <a:pPr marL="228600" marR="0">
              <a:lnSpc>
                <a:spcPct val="107000"/>
              </a:lnSpc>
              <a:spcBef>
                <a:spcPts val="0"/>
              </a:spcBef>
              <a:spcAft>
                <a:spcPts val="800"/>
              </a:spcAft>
            </a:pPr>
            <a:r>
              <a:rPr lang="en-US" sz="2400" dirty="0">
                <a:effectLst/>
                <a:latin typeface="Myanmar Text" panose="020B0502040204020203" pitchFamily="34" charset="0"/>
                <a:ea typeface="Calibri" panose="020F0502020204030204" pitchFamily="34" charset="0"/>
                <a:cs typeface="Myanmar Text" panose="020B0502040204020203" pitchFamily="34" charset="0"/>
              </a:rPr>
              <a:t>GBV </a:t>
            </a:r>
            <a:r>
              <a:rPr lang="my-MM" sz="2400" dirty="0">
                <a:effectLst/>
                <a:latin typeface="Calibri" panose="020F0502020204030204" pitchFamily="34" charset="0"/>
                <a:ea typeface="Calibri" panose="020F0502020204030204" pitchFamily="34" charset="0"/>
                <a:cs typeface="Myanmar Text" panose="020B0502040204020203" pitchFamily="34" charset="0"/>
              </a:rPr>
              <a:t>စကားလုံးများ၊ </a:t>
            </a:r>
            <a:r>
              <a:rPr lang="en-US" sz="2400" dirty="0" err="1">
                <a:effectLst/>
                <a:latin typeface="Calibri" panose="020F0502020204030204" pitchFamily="34" charset="0"/>
                <a:ea typeface="Calibri" panose="020F0502020204030204" pitchFamily="34" charset="0"/>
                <a:cs typeface="Myanmar Text" panose="020B0502040204020203" pitchFamily="34" charset="0"/>
              </a:rPr>
              <a:t>အခေ</a:t>
            </a:r>
            <a:r>
              <a:rPr lang="en-US" sz="2400" dirty="0">
                <a:effectLst/>
                <a:latin typeface="Calibri" panose="020F0502020204030204" pitchFamily="34" charset="0"/>
                <a:ea typeface="Calibri" panose="020F0502020204030204" pitchFamily="34" charset="0"/>
                <a:cs typeface="Myanmar Text" panose="020B0502040204020203" pitchFamily="34" charset="0"/>
              </a:rPr>
              <a:t>ါ်</a:t>
            </a:r>
            <a:r>
              <a:rPr lang="en-US" sz="2400" dirty="0" err="1">
                <a:effectLst/>
                <a:latin typeface="Calibri" panose="020F0502020204030204" pitchFamily="34" charset="0"/>
                <a:ea typeface="Calibri" panose="020F0502020204030204" pitchFamily="34" charset="0"/>
                <a:cs typeface="Myanmar Text" panose="020B0502040204020203" pitchFamily="34" charset="0"/>
              </a:rPr>
              <a:t>အဝေ</a:t>
            </a:r>
            <a:r>
              <a:rPr lang="en-US" sz="2400" dirty="0">
                <a:effectLst/>
                <a:latin typeface="Calibri" panose="020F0502020204030204" pitchFamily="34" charset="0"/>
                <a:ea typeface="Calibri" panose="020F0502020204030204" pitchFamily="34" charset="0"/>
                <a:cs typeface="Myanmar Text" panose="020B0502040204020203" pitchFamily="34" charset="0"/>
              </a:rPr>
              <a:t>ါ်</a:t>
            </a:r>
            <a:r>
              <a:rPr lang="my-MM" sz="2400" dirty="0">
                <a:effectLst/>
                <a:latin typeface="Calibri" panose="020F0502020204030204" pitchFamily="34" charset="0"/>
                <a:ea typeface="Calibri" panose="020F0502020204030204" pitchFamily="34" charset="0"/>
                <a:cs typeface="Myanmar Text" panose="020B0502040204020203" pitchFamily="34" charset="0"/>
              </a:rPr>
              <a:t>များနှင့် အဓိပ္ပါယ်ဖွင့်ဆိုချက်များကို ပြန်လည်သုံးသပ်ခြင်း။</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5F03A276-4C22-BE46-BB8D-0B784F26144B}"/>
              </a:ext>
            </a:extLst>
          </p:cNvPr>
          <p:cNvSpPr>
            <a:spLocks noGrp="1"/>
          </p:cNvSpPr>
          <p:nvPr>
            <p:ph idx="1"/>
          </p:nvPr>
        </p:nvSpPr>
        <p:spPr/>
        <p:txBody>
          <a:bodyPr>
            <a:normAutofit/>
          </a:bodyPr>
          <a:lstStyle/>
          <a:p>
            <a:pPr marL="228600" marR="0" algn="just">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အချက်အလက်</a:t>
            </a:r>
            <a:r>
              <a:rPr lang="en-US" dirty="0">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စုဆောင်းစဉ်အတွင်း ထွက်ပေါ်လာနိုင်သော </a:t>
            </a:r>
            <a:r>
              <a:rPr lang="en-US" sz="1800" dirty="0">
                <a:effectLst/>
                <a:latin typeface="Myanmar Text" panose="020B0502040204020203" pitchFamily="34" charset="0"/>
                <a:ea typeface="Calibri" panose="020F0502020204030204" pitchFamily="34" charset="0"/>
                <a:cs typeface="Myanmar Text" panose="020B0502040204020203" pitchFamily="34" charset="0"/>
              </a:rPr>
              <a:t>GBV</a:t>
            </a:r>
            <a:r>
              <a:rPr lang="my-MM" sz="1800" dirty="0">
                <a:effectLst/>
                <a:latin typeface="Calibri" panose="020F0502020204030204" pitchFamily="34" charset="0"/>
                <a:ea typeface="Calibri" panose="020F0502020204030204" pitchFamily="34" charset="0"/>
                <a:cs typeface="Myanmar Text" panose="020B0502040204020203" pitchFamily="34" charset="0"/>
              </a:rPr>
              <a:t>နှင့် သက်ဆိုင်သည့် စကားလုံးများ၊ ဝေါဟာရများနှင့် အဓိပ္ပါယ်ဖွင့်ဆိုချက်များအားလုံးကို စာရင်းပြုစုရန် အဖွဲ့အား တောင်းဆိုပါ။</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gn="just">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နိုင်ငံတကာ</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တွင</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အသုံးပြုသော</a:t>
            </a:r>
            <a:r>
              <a:rPr lang="my-MM" sz="1800" dirty="0">
                <a:effectLst/>
                <a:latin typeface="Calibri" panose="020F0502020204030204" pitchFamily="34" charset="0"/>
                <a:ea typeface="Calibri" panose="020F0502020204030204" pitchFamily="34" charset="0"/>
                <a:cs typeface="Myanmar Text" panose="020B0502040204020203" pitchFamily="34" charset="0"/>
              </a:rPr>
              <a:t> အဓိပ္ပါယ်ဖွင့်ဆိုချက်များနှင့် နှိုင်းယှဉ်ပြီး ဆွေးနွေးပါ။</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gn="just">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ထို့နောက်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အဖွဲ့မ</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အချက်အလက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စုဆောင်းစဉ်တွင် အသုံးပြုမည့် ဘာသာစကား(များ)</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င်းတို့အား</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တိကျစွာ မည်သို့ ဖော်ပြမည်ကို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စဉ်းစားပါ။ အချက်အလက်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စုဆောင်း</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ခြင်းအတွက</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 အဖွဲ့တစ်ခုလုံးတွင်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မိတ္တူများ</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ရှိနေစေရန</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သင</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အနေဖြင</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င်းစကားလုံးများကို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သဘောတူသည့်အခါတွင် ၎င်းတို့ကို မှတ်</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စုထုတ်နုတ</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ထားပါ။ </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p>
        </p:txBody>
      </p:sp>
    </p:spTree>
    <p:extLst>
      <p:ext uri="{BB962C8B-B14F-4D97-AF65-F5344CB8AC3E}">
        <p14:creationId xmlns:p14="http://schemas.microsoft.com/office/powerpoint/2010/main" val="3723401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6F0B2-15AA-4D40-8376-9452A6AF3339}"/>
              </a:ext>
            </a:extLst>
          </p:cNvPr>
          <p:cNvSpPr>
            <a:spLocks noGrp="1"/>
          </p:cNvSpPr>
          <p:nvPr>
            <p:ph type="title"/>
          </p:nvPr>
        </p:nvSpPr>
        <p:spPr/>
        <p:txBody>
          <a:bodyPr/>
          <a:lstStyle/>
          <a:p>
            <a:pPr marL="228600" marR="0">
              <a:lnSpc>
                <a:spcPct val="107000"/>
              </a:lnSpc>
              <a:spcBef>
                <a:spcPts val="0"/>
              </a:spcBef>
              <a:spcAft>
                <a:spcPts val="800"/>
              </a:spcAft>
            </a:pPr>
            <a:r>
              <a:rPr lang="my-MM" sz="4400" dirty="0">
                <a:effectLst/>
                <a:latin typeface="Calibri" panose="020F0502020204030204" pitchFamily="34" charset="0"/>
                <a:ea typeface="Calibri" panose="020F0502020204030204" pitchFamily="34" charset="0"/>
                <a:cs typeface="Myanmar Text" panose="020B0502040204020203" pitchFamily="34" charset="0"/>
              </a:rPr>
              <a:t>စံ</a:t>
            </a:r>
            <a:r>
              <a:rPr lang="en-US" sz="4400" dirty="0" err="1">
                <a:latin typeface="Calibri" panose="020F0502020204030204" pitchFamily="34" charset="0"/>
                <a:ea typeface="Calibri" panose="020F0502020204030204" pitchFamily="34" charset="0"/>
                <a:cs typeface="Myanmar Text" panose="020B0502040204020203" pitchFamily="34" charset="0"/>
              </a:rPr>
              <a:t>သတ်မှတ်ထားသော</a:t>
            </a:r>
            <a:r>
              <a:rPr lang="en-US" sz="4400" dirty="0">
                <a:latin typeface="Calibri" panose="020F0502020204030204" pitchFamily="34" charset="0"/>
                <a:ea typeface="Calibri" panose="020F0502020204030204" pitchFamily="34" charset="0"/>
                <a:cs typeface="Myanmar Text" panose="020B0502040204020203" pitchFamily="34" charset="0"/>
              </a:rPr>
              <a:t> </a:t>
            </a:r>
            <a:r>
              <a:rPr lang="en-US" sz="4400" dirty="0" err="1">
                <a:latin typeface="Calibri" panose="020F0502020204030204" pitchFamily="34" charset="0"/>
                <a:ea typeface="Calibri" panose="020F0502020204030204" pitchFamily="34" charset="0"/>
                <a:cs typeface="Myanmar Text" panose="020B0502040204020203" pitchFamily="34" charset="0"/>
              </a:rPr>
              <a:t>အဓိပ္ပါယ်ဖွင</a:t>
            </a:r>
            <a:r>
              <a:rPr lang="en-US" sz="4400" dirty="0">
                <a:latin typeface="Calibri" panose="020F0502020204030204" pitchFamily="34" charset="0"/>
                <a:ea typeface="Calibri" panose="020F0502020204030204" pitchFamily="34" charset="0"/>
                <a:cs typeface="Myanmar Text" panose="020B0502040204020203" pitchFamily="34" charset="0"/>
              </a:rPr>
              <a:t>့်</a:t>
            </a:r>
            <a:r>
              <a:rPr lang="en-US" sz="4400" dirty="0" err="1">
                <a:latin typeface="Calibri" panose="020F0502020204030204" pitchFamily="34" charset="0"/>
                <a:ea typeface="Calibri" panose="020F0502020204030204" pitchFamily="34" charset="0"/>
                <a:cs typeface="Myanmar Text" panose="020B0502040204020203" pitchFamily="34" charset="0"/>
              </a:rPr>
              <a:t>ဆိုချက</a:t>
            </a:r>
            <a:r>
              <a:rPr lang="en-US" sz="4400" dirty="0">
                <a:latin typeface="Calibri" panose="020F0502020204030204" pitchFamily="34" charset="0"/>
                <a:ea typeface="Calibri" panose="020F0502020204030204" pitchFamily="34" charset="0"/>
                <a:cs typeface="Myanmar Text" panose="020B0502040204020203" pitchFamily="34" charset="0"/>
              </a:rPr>
              <a:t>်</a:t>
            </a:r>
            <a:r>
              <a:rPr lang="my-MM" sz="4400" dirty="0">
                <a:effectLst/>
                <a:latin typeface="Calibri" panose="020F0502020204030204" pitchFamily="34" charset="0"/>
                <a:ea typeface="Calibri" panose="020F0502020204030204" pitchFamily="34" charset="0"/>
                <a:cs typeface="Myanmar Text" panose="020B0502040204020203" pitchFamily="34" charset="0"/>
              </a:rPr>
              <a:t>များ</a:t>
            </a:r>
            <a:endParaRPr lang="en-US" sz="44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5" name="Content Placeholder 4">
            <a:extLst>
              <a:ext uri="{FF2B5EF4-FFF2-40B4-BE49-F238E27FC236}">
                <a16:creationId xmlns:a16="http://schemas.microsoft.com/office/drawing/2014/main" id="{E511F0FF-1C96-4C48-82DC-F187E4DC68BD}"/>
              </a:ext>
            </a:extLst>
          </p:cNvPr>
          <p:cNvSpPr>
            <a:spLocks noGrp="1"/>
          </p:cNvSpPr>
          <p:nvPr>
            <p:ph idx="1"/>
          </p:nvPr>
        </p:nvSpPr>
        <p:spPr/>
        <p:txBody>
          <a:bodyPr/>
          <a:lstStyle/>
          <a:p>
            <a:r>
              <a:rPr lang="en-US" dirty="0"/>
              <a:t>GBV</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အိမ်တွင်းအကြမ်းဖက်မှု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en-US" sz="1800" dirty="0" err="1">
                <a:effectLst/>
                <a:latin typeface="Calibri" panose="020F0502020204030204" pitchFamily="34" charset="0"/>
                <a:ea typeface="Calibri" panose="020F0502020204030204" pitchFamily="34" charset="0"/>
                <a:cs typeface="Myanmar Text" panose="020B0502040204020203" pitchFamily="34" charset="0"/>
              </a:rPr>
              <a:t>ခင်မင်က</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မ်းဝင်သူ</a:t>
            </a:r>
            <a:r>
              <a:rPr lang="my-MM" sz="1800" dirty="0">
                <a:effectLst/>
                <a:latin typeface="Calibri" panose="020F0502020204030204" pitchFamily="34" charset="0"/>
                <a:ea typeface="Calibri" panose="020F0502020204030204" pitchFamily="34" charset="0"/>
                <a:cs typeface="Myanmar Text" panose="020B0502040204020203" pitchFamily="34" charset="0"/>
              </a:rPr>
              <a:t>မှ အကြမ်းဖက်</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ခြင်း</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လိင်ပိုင်းဆိုင်ရာ အကြမ်းဖက်မှု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လိင်ပိုင်းဆိုင်ရာ နှောင့်ယှက်</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လိင်ပိုင်းဆိုင်ရာ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ခေါင်းပုံဖြတ</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 အမြတ်ထုတ်ခြင်း</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နှင</a:t>
            </a:r>
            <a:r>
              <a:rPr lang="en-US" sz="1800" dirty="0">
                <a:effectLst/>
                <a:latin typeface="Calibri" panose="020F0502020204030204" pitchFamily="34" charset="0"/>
                <a:ea typeface="Calibri" panose="020F0502020204030204" pitchFamily="34" charset="0"/>
                <a:cs typeface="Myanmar Text" panose="020B0502040204020203" pitchFamily="34" charset="0"/>
              </a:rPr>
              <a:t>့် လွှ</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ဲမှားစွာ</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ပြုကျင</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ခြင်း</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en-US" sz="1800" dirty="0">
                <a:effectLst/>
                <a:latin typeface="Myanmar Text" panose="020B0502040204020203"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အဖွဲ့မှ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အချက်အလက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စုဆောင်းစဉ်အတွင်း ထွက်ပေါ်လာနိုင်သည်ဟု ထင်မှတ်ရသော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အခြား</a:t>
            </a:r>
            <a:r>
              <a:rPr lang="my-MM" sz="1800" dirty="0">
                <a:effectLst/>
                <a:latin typeface="Calibri" panose="020F0502020204030204" pitchFamily="34" charset="0"/>
                <a:ea typeface="Calibri" panose="020F0502020204030204" pitchFamily="34" charset="0"/>
                <a:cs typeface="Myanmar Text" panose="020B0502040204020203" pitchFamily="34" charset="0"/>
              </a:rPr>
              <a:t>အကြောင်းအရာများ]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3127342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A9BC0-E0DE-214E-A4FF-8810552AECC5}"/>
              </a:ext>
            </a:extLst>
          </p:cNvPr>
          <p:cNvSpPr>
            <a:spLocks noGrp="1"/>
          </p:cNvSpPr>
          <p:nvPr>
            <p:ph type="title"/>
          </p:nvPr>
        </p:nvSpPr>
        <p:spPr/>
        <p:txBody>
          <a:bodyPr/>
          <a:lstStyle/>
          <a:p>
            <a:pPr marL="6858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ကိရိယာများကို ပြန်လည်သုံးသပ်ခြင်းနှင့် လေ့ကျင့်ခြင်း။</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DC24C0F8-3968-4149-A877-AF042568C3A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36844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D89AA-96B3-B846-9936-F76B9B32B243}"/>
              </a:ext>
            </a:extLst>
          </p:cNvPr>
          <p:cNvSpPr>
            <a:spLocks noGrp="1"/>
          </p:cNvSpPr>
          <p:nvPr>
            <p:ph type="title"/>
          </p:nvPr>
        </p:nvSpPr>
        <p:spPr/>
        <p:txBody>
          <a:bodyPr/>
          <a:lstStyle/>
          <a:p>
            <a:pPr marL="6858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မှတ်</a:t>
            </a:r>
            <a:r>
              <a:rPr lang="en-US" dirty="0" err="1">
                <a:effectLst/>
                <a:latin typeface="Calibri" panose="020F0502020204030204" pitchFamily="34" charset="0"/>
                <a:ea typeface="Calibri" panose="020F0502020204030204" pitchFamily="34" charset="0"/>
                <a:cs typeface="Myanmar Text" panose="020B0502040204020203" pitchFamily="34" charset="0"/>
              </a:rPr>
              <a:t>တမ်းရ</a:t>
            </a:r>
            <a:r>
              <a:rPr lang="my-MM" dirty="0">
                <a:effectLst/>
                <a:latin typeface="Calibri" panose="020F0502020204030204" pitchFamily="34" charset="0"/>
                <a:ea typeface="Calibri" panose="020F0502020204030204" pitchFamily="34" charset="0"/>
                <a:cs typeface="Myanmar Text" panose="020B0502040204020203" pitchFamily="34" charset="0"/>
              </a:rPr>
              <a:t>ယူခြင်း။</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10307370-D11C-7445-997A-773534053DCE}"/>
              </a:ext>
            </a:extLst>
          </p:cNvPr>
          <p:cNvSpPr>
            <a:spLocks noGrp="1"/>
          </p:cNvSpPr>
          <p:nvPr>
            <p:ph idx="1"/>
          </p:nvPr>
        </p:nvSpPr>
        <p:spPr/>
        <p:txBody>
          <a:bodyPr>
            <a:normAutofit/>
          </a:bodyPr>
          <a:lstStyle/>
          <a:p>
            <a:r>
              <a:rPr lang="en-US" sz="3200" dirty="0"/>
              <a:t> </a:t>
            </a:r>
            <a:r>
              <a:rPr lang="my-MM" sz="3200" dirty="0">
                <a:effectLst/>
                <a:ea typeface="Calibri" panose="020F0502020204030204" pitchFamily="34" charset="0"/>
                <a:cs typeface="Myanmar Text" panose="020B0502040204020203" pitchFamily="34" charset="0"/>
              </a:rPr>
              <a:t>စာရွက်စာတမ်းများကို ပြန်လည်သုံးသပ်ခြင်း။</a:t>
            </a:r>
            <a:endParaRPr lang="en-US" sz="3200" dirty="0"/>
          </a:p>
          <a:p>
            <a:pPr marL="685800" marR="0">
              <a:lnSpc>
                <a:spcPct val="107000"/>
              </a:lnSpc>
              <a:spcBef>
                <a:spcPts val="0"/>
              </a:spcBef>
              <a:spcAft>
                <a:spcPts val="800"/>
              </a:spcAft>
            </a:pPr>
            <a:r>
              <a:rPr lang="en-US" sz="2800" dirty="0"/>
              <a:t> </a:t>
            </a:r>
            <a:r>
              <a:rPr lang="my-MM" sz="2800" dirty="0">
                <a:effectLst/>
                <a:latin typeface="Calibri" panose="020F0502020204030204" pitchFamily="34" charset="0"/>
                <a:ea typeface="Calibri" panose="020F0502020204030204" pitchFamily="34" charset="0"/>
                <a:cs typeface="Myanmar Text" panose="020B0502040204020203" pitchFamily="34" charset="0"/>
              </a:rPr>
              <a:t>မှတ်</a:t>
            </a:r>
            <a:r>
              <a:rPr lang="en-US" sz="2800" dirty="0" err="1">
                <a:effectLst/>
                <a:latin typeface="Calibri" panose="020F0502020204030204" pitchFamily="34" charset="0"/>
                <a:ea typeface="Calibri" panose="020F0502020204030204" pitchFamily="34" charset="0"/>
                <a:cs typeface="Myanmar Text" panose="020B0502040204020203" pitchFamily="34" charset="0"/>
              </a:rPr>
              <a:t>တမ်းရ</a:t>
            </a:r>
            <a:r>
              <a:rPr lang="my-MM" sz="2800" dirty="0">
                <a:effectLst/>
                <a:latin typeface="Calibri" panose="020F0502020204030204" pitchFamily="34" charset="0"/>
                <a:ea typeface="Calibri" panose="020F0502020204030204" pitchFamily="34" charset="0"/>
                <a:cs typeface="Myanmar Text" panose="020B0502040204020203" pitchFamily="34" charset="0"/>
              </a:rPr>
              <a:t>ယူသူများအတွက် လမ်းညွှန်ချက်</a:t>
            </a:r>
            <a:endParaRPr lang="en-US" sz="2800" dirty="0">
              <a:effectLst/>
              <a:latin typeface="Calibri" panose="020F0502020204030204" pitchFamily="34" charset="0"/>
              <a:ea typeface="Calibri" panose="020F0502020204030204" pitchFamily="34" charset="0"/>
              <a:cs typeface="Myanmar Text" panose="020B0502040204020203" pitchFamily="34" charset="0"/>
            </a:endParaRPr>
          </a:p>
          <a:p>
            <a:pPr marL="685800" marR="0">
              <a:lnSpc>
                <a:spcPct val="107000"/>
              </a:lnSpc>
              <a:spcBef>
                <a:spcPts val="0"/>
              </a:spcBef>
              <a:spcAft>
                <a:spcPts val="800"/>
              </a:spcAft>
            </a:pPr>
            <a:r>
              <a:rPr lang="en-US" sz="2800" dirty="0">
                <a:effectLst/>
                <a:latin typeface="Myanmar Text" panose="020B0502040204020203" pitchFamily="34" charset="0"/>
                <a:ea typeface="Calibri" panose="020F0502020204030204" pitchFamily="34" charset="0"/>
                <a:cs typeface="Myanmar Text" panose="020B0502040204020203" pitchFamily="34" charset="0"/>
              </a:rPr>
              <a:t>FGD </a:t>
            </a:r>
            <a:r>
              <a:rPr lang="my-MM" sz="2800" dirty="0">
                <a:effectLst/>
                <a:latin typeface="Calibri" panose="020F0502020204030204" pitchFamily="34" charset="0"/>
                <a:ea typeface="Calibri" panose="020F0502020204030204" pitchFamily="34" charset="0"/>
                <a:cs typeface="Myanmar Text" panose="020B0502040204020203" pitchFamily="34" charset="0"/>
              </a:rPr>
              <a:t>မှတ်စုပုံစံ</a:t>
            </a:r>
          </a:p>
          <a:p>
            <a:pPr marL="685800" marR="0">
              <a:lnSpc>
                <a:spcPct val="107000"/>
              </a:lnSpc>
              <a:spcBef>
                <a:spcPts val="0"/>
              </a:spcBef>
              <a:spcAft>
                <a:spcPts val="800"/>
              </a:spcAft>
            </a:pPr>
            <a:r>
              <a:rPr lang="en-US" sz="2800" dirty="0">
                <a:effectLst/>
                <a:latin typeface="Myanmar Text" panose="020B0502040204020203" pitchFamily="34" charset="0"/>
                <a:ea typeface="Calibri" panose="020F0502020204030204" pitchFamily="34" charset="0"/>
                <a:cs typeface="Myanmar Text" panose="020B0502040204020203" pitchFamily="34" charset="0"/>
              </a:rPr>
              <a:t>KII </a:t>
            </a:r>
            <a:r>
              <a:rPr lang="my-MM" sz="2800" dirty="0">
                <a:effectLst/>
                <a:latin typeface="Calibri" panose="020F0502020204030204" pitchFamily="34" charset="0"/>
                <a:ea typeface="Calibri" panose="020F0502020204030204" pitchFamily="34" charset="0"/>
                <a:cs typeface="Myanmar Text" panose="020B0502040204020203" pitchFamily="34" charset="0"/>
              </a:rPr>
              <a:t>မှတ်စုပုံစံ</a:t>
            </a:r>
            <a:endParaRPr lang="en-US" sz="2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3318092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E017-C170-AA49-99AB-C0A59BFF0CA0}"/>
              </a:ext>
            </a:extLst>
          </p:cNvPr>
          <p:cNvSpPr>
            <a:spLocks noGrp="1"/>
          </p:cNvSpPr>
          <p:nvPr>
            <p:ph type="title"/>
          </p:nvPr>
        </p:nvSpPr>
        <p:spPr/>
        <p:txBody>
          <a:bodyPr/>
          <a:lstStyle/>
          <a:p>
            <a:pPr marL="228600" marR="0">
              <a:lnSpc>
                <a:spcPct val="107000"/>
              </a:lnSpc>
              <a:spcBef>
                <a:spcPts val="0"/>
              </a:spcBef>
              <a:spcAft>
                <a:spcPts val="800"/>
              </a:spcAft>
            </a:pPr>
            <a:r>
              <a:rPr lang="en-US" sz="4800" dirty="0">
                <a:effectLst/>
                <a:latin typeface="Myanmar Text" panose="020B0502040204020203" pitchFamily="34" charset="0"/>
                <a:ea typeface="Calibri" panose="020F0502020204030204" pitchFamily="34" charset="0"/>
                <a:cs typeface="Myanmar Text" panose="020B0502040204020203" pitchFamily="34" charset="0"/>
              </a:rPr>
              <a:t>FGD </a:t>
            </a:r>
            <a:r>
              <a:rPr lang="my-MM" sz="4800" dirty="0">
                <a:effectLst/>
                <a:latin typeface="Calibri" panose="020F0502020204030204" pitchFamily="34" charset="0"/>
                <a:ea typeface="Calibri" panose="020F0502020204030204" pitchFamily="34" charset="0"/>
                <a:cs typeface="Myanmar Text" panose="020B0502040204020203" pitchFamily="34" charset="0"/>
              </a:rPr>
              <a:t>ကိရိယာများ</a:t>
            </a:r>
            <a:endParaRPr lang="en-US" sz="48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43A22A82-7DCD-6642-A62F-ECA4D368FB8B}"/>
              </a:ext>
            </a:extLst>
          </p:cNvPr>
          <p:cNvSpPr>
            <a:spLocks noGrp="1"/>
          </p:cNvSpPr>
          <p:nvPr>
            <p:ph idx="1"/>
          </p:nvPr>
        </p:nvSpPr>
        <p:spPr/>
        <p:txBody>
          <a:bodyPr>
            <a:normAutofit/>
          </a:bodyPr>
          <a:lstStyle/>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ကိရိယာများနှင့် ဆွေးနွေးခြင်း/အမေးအဖြေ နှစ်မျိုးလုံးကို ပြန်လည်သုံးသပ်ခြင်း။</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ဤကိရိယာကို မည်သူက အသုံးပြုမည်နည်း။</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လေ့ကျင့်ကြရအောင်။</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endParaRPr lang="en-US" sz="2400" dirty="0"/>
          </a:p>
        </p:txBody>
      </p:sp>
    </p:spTree>
    <p:extLst>
      <p:ext uri="{BB962C8B-B14F-4D97-AF65-F5344CB8AC3E}">
        <p14:creationId xmlns:p14="http://schemas.microsoft.com/office/powerpoint/2010/main" val="1744287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F2EC0-4E6C-0744-9D69-C3C63A630680}"/>
              </a:ext>
            </a:extLst>
          </p:cNvPr>
          <p:cNvSpPr>
            <a:spLocks noGrp="1"/>
          </p:cNvSpPr>
          <p:nvPr>
            <p:ph type="title"/>
          </p:nvPr>
        </p:nvSpPr>
        <p:spPr/>
        <p:txBody>
          <a:bodyPr/>
          <a:lstStyle/>
          <a:p>
            <a:pPr marL="228600" marR="0">
              <a:lnSpc>
                <a:spcPct val="107000"/>
              </a:lnSpc>
              <a:spcBef>
                <a:spcPts val="0"/>
              </a:spcBef>
              <a:spcAft>
                <a:spcPts val="800"/>
              </a:spcAft>
            </a:pPr>
            <a:r>
              <a:rPr lang="my-MM" sz="3600" dirty="0">
                <a:effectLst/>
                <a:latin typeface="Pyidaungsu" panose="020B0502040204020203" pitchFamily="34" charset="0"/>
                <a:ea typeface="Calibri" panose="020F0502020204030204" pitchFamily="34" charset="0"/>
                <a:cs typeface="Pyidaungsu" panose="020B0502040204020203" pitchFamily="34" charset="0"/>
              </a:rPr>
              <a:t>ဝန်ထမ်း၏ ခံယူချက်ဆိုင်ရာ စစ်တမ်း</a:t>
            </a:r>
            <a:r>
              <a:rPr lang="en-US" sz="3600" dirty="0">
                <a:effectLst/>
                <a:latin typeface="Pyidaungsu" panose="020B0502040204020203" pitchFamily="34" charset="0"/>
                <a:ea typeface="Calibri" panose="020F0502020204030204" pitchFamily="34" charset="0"/>
                <a:cs typeface="Pyidaungsu" panose="020B0502040204020203" pitchFamily="34" charset="0"/>
              </a:rPr>
              <a:t> </a:t>
            </a:r>
            <a:r>
              <a:rPr lang="my-MM" sz="3600" dirty="0">
                <a:effectLst/>
                <a:latin typeface="Pyidaungsu" panose="020B0502040204020203" pitchFamily="34" charset="0"/>
                <a:ea typeface="Calibri" panose="020F0502020204030204" pitchFamily="34" charset="0"/>
                <a:cs typeface="Pyidaungsu" panose="020B0502040204020203" pitchFamily="34" charset="0"/>
              </a:rPr>
              <a:t>ကိရိယာ</a:t>
            </a:r>
            <a:endParaRPr lang="en-US" sz="3600" dirty="0">
              <a:effectLst/>
              <a:latin typeface="Pyidaungsu" panose="020B0502040204020203" pitchFamily="34" charset="0"/>
              <a:ea typeface="Calibri" panose="020F0502020204030204" pitchFamily="34" charset="0"/>
              <a:cs typeface="Pyidaungsu" panose="020B0502040204020203" pitchFamily="34" charset="0"/>
            </a:endParaRPr>
          </a:p>
        </p:txBody>
      </p:sp>
      <p:sp>
        <p:nvSpPr>
          <p:cNvPr id="3" name="Content Placeholder 2">
            <a:extLst>
              <a:ext uri="{FF2B5EF4-FFF2-40B4-BE49-F238E27FC236}">
                <a16:creationId xmlns:a16="http://schemas.microsoft.com/office/drawing/2014/main" id="{1E879D5E-AA4E-784E-A61F-9EDED4E01BCA}"/>
              </a:ext>
            </a:extLst>
          </p:cNvPr>
          <p:cNvSpPr>
            <a:spLocks noGrp="1"/>
          </p:cNvSpPr>
          <p:nvPr>
            <p:ph idx="1"/>
          </p:nvPr>
        </p:nvSpPr>
        <p:spPr/>
        <p:txBody>
          <a:bodyPr>
            <a:normAutofit/>
          </a:bodyPr>
          <a:lstStyle/>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ကိရိယာများနှင့် ဆွေးနွေးခြင်း/အမေးအဖြေ နှစ်မျိုးလုံးကို ပြန်လည်သုံးသပ်ခြင်း။</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ဤကိရိယာကို မည်သူက အသုံးပြုမည်နည်း။</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လေ့ကျင့်ကြရအောင်။</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endParaRPr lang="en-US" sz="2800" dirty="0"/>
          </a:p>
        </p:txBody>
      </p:sp>
    </p:spTree>
    <p:extLst>
      <p:ext uri="{BB962C8B-B14F-4D97-AF65-F5344CB8AC3E}">
        <p14:creationId xmlns:p14="http://schemas.microsoft.com/office/powerpoint/2010/main" val="1402203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8A6BA-2858-A045-A4C1-CBA35674BD64}"/>
              </a:ext>
            </a:extLst>
          </p:cNvPr>
          <p:cNvSpPr>
            <a:spLocks noGrp="1"/>
          </p:cNvSpPr>
          <p:nvPr>
            <p:ph type="title"/>
          </p:nvPr>
        </p:nvSpPr>
        <p:spPr/>
        <p:txBody>
          <a:bodyPr/>
          <a:lstStyle/>
          <a:p>
            <a:pPr marL="228600" marR="0">
              <a:lnSpc>
                <a:spcPct val="107000"/>
              </a:lnSpc>
              <a:spcBef>
                <a:spcPts val="0"/>
              </a:spcBef>
              <a:spcAft>
                <a:spcPts val="800"/>
              </a:spcAft>
            </a:pPr>
            <a:r>
              <a:rPr lang="en-US" sz="2800" dirty="0" err="1">
                <a:effectLst/>
                <a:latin typeface="Calibri" panose="020F0502020204030204" pitchFamily="34" charset="0"/>
                <a:ea typeface="Calibri" panose="020F0502020204030204" pitchFamily="34" charset="0"/>
                <a:cs typeface="Myanmar Text" panose="020B0502040204020203" pitchFamily="34" charset="0"/>
              </a:rPr>
              <a:t>ကွင်းဆင်း</a:t>
            </a:r>
            <a:r>
              <a:rPr lang="my-MM" sz="2800" dirty="0">
                <a:effectLst/>
                <a:latin typeface="Calibri" panose="020F0502020204030204" pitchFamily="34" charset="0"/>
                <a:ea typeface="Calibri" panose="020F0502020204030204" pitchFamily="34" charset="0"/>
                <a:cs typeface="Myanmar Text" panose="020B0502040204020203" pitchFamily="34" charset="0"/>
              </a:rPr>
              <a:t>လေ့လာ</a:t>
            </a:r>
            <a:r>
              <a:rPr lang="en-US" sz="2800" dirty="0" err="1">
                <a:effectLst/>
                <a:latin typeface="Calibri" panose="020F0502020204030204" pitchFamily="34" charset="0"/>
                <a:ea typeface="Calibri" panose="020F0502020204030204" pitchFamily="34" charset="0"/>
                <a:cs typeface="Myanmar Text" panose="020B0502040204020203" pitchFamily="34" charset="0"/>
              </a:rPr>
              <a:t>ရမည</a:t>
            </a:r>
            <a:r>
              <a:rPr lang="en-US" sz="2800" dirty="0">
                <a:effectLst/>
                <a:latin typeface="Calibri" panose="020F0502020204030204" pitchFamily="34" charset="0"/>
                <a:ea typeface="Calibri" panose="020F0502020204030204" pitchFamily="34" charset="0"/>
                <a:cs typeface="Myanmar Text" panose="020B0502040204020203" pitchFamily="34" charset="0"/>
              </a:rPr>
              <a:t>့်</a:t>
            </a:r>
            <a:r>
              <a:rPr lang="en-US" sz="2800" dirty="0" err="1">
                <a:effectLst/>
                <a:latin typeface="Calibri" panose="020F0502020204030204" pitchFamily="34" charset="0"/>
                <a:ea typeface="Calibri" panose="020F0502020204030204" pitchFamily="34" charset="0"/>
                <a:cs typeface="Myanmar Text" panose="020B0502040204020203" pitchFamily="34" charset="0"/>
              </a:rPr>
              <a:t>စာရင်း</a:t>
            </a:r>
            <a:r>
              <a:rPr lang="my-MM" sz="2800" dirty="0">
                <a:effectLst/>
                <a:latin typeface="Calibri" panose="020F0502020204030204" pitchFamily="34" charset="0"/>
                <a:ea typeface="Calibri" panose="020F0502020204030204" pitchFamily="34" charset="0"/>
                <a:cs typeface="Myanmar Text" panose="020B0502040204020203" pitchFamily="34" charset="0"/>
              </a:rPr>
              <a:t> ကိရိယာ </a:t>
            </a:r>
            <a:endParaRPr lang="en-US" sz="28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FA9438B0-7901-FA40-AA69-AF2982373011}"/>
              </a:ext>
            </a:extLst>
          </p:cNvPr>
          <p:cNvSpPr>
            <a:spLocks noGrp="1"/>
          </p:cNvSpPr>
          <p:nvPr>
            <p:ph idx="1"/>
          </p:nvPr>
        </p:nvSpPr>
        <p:spPr/>
        <p:txBody>
          <a:bodyPr>
            <a:normAutofit/>
          </a:bodyPr>
          <a:lstStyle/>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ကိရိယာများနှင့် ဆွေးနွေးခြင်း/အမေးအဖြေ နှစ်မျိုးလုံးကို ပြန်လည်သုံးသပ်ခြင်း။</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ဤကိရိယာကို မည်သူက အသုံးပြုမည်နည်း။</a:t>
            </a:r>
            <a:endParaRPr lang="en-US" sz="24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2400" dirty="0">
                <a:effectLst/>
                <a:latin typeface="Calibri" panose="020F0502020204030204" pitchFamily="34" charset="0"/>
                <a:ea typeface="Calibri" panose="020F0502020204030204" pitchFamily="34" charset="0"/>
                <a:cs typeface="Myanmar Text" panose="020B0502040204020203" pitchFamily="34" charset="0"/>
              </a:rPr>
              <a:t>ဦးတည် နေရာများတွင် ဆွေးနွေးမှုများ</a:t>
            </a:r>
            <a:r>
              <a:rPr lang="en-US" sz="2400" dirty="0" err="1">
                <a:effectLst/>
                <a:latin typeface="Calibri" panose="020F0502020204030204" pitchFamily="34" charset="0"/>
                <a:ea typeface="Calibri" panose="020F0502020204030204" pitchFamily="34" charset="0"/>
                <a:cs typeface="Myanmar Text" panose="020B0502040204020203" pitchFamily="34" charset="0"/>
              </a:rPr>
              <a:t>အတွက</a:t>
            </a:r>
            <a:r>
              <a:rPr lang="en-US" sz="2400" dirty="0">
                <a:effectLst/>
                <a:latin typeface="Calibri" panose="020F0502020204030204" pitchFamily="34" charset="0"/>
                <a:ea typeface="Calibri" panose="020F0502020204030204" pitchFamily="34" charset="0"/>
                <a:cs typeface="Myanmar Text" panose="020B0502040204020203" pitchFamily="34" charset="0"/>
              </a:rPr>
              <a:t>်</a:t>
            </a:r>
            <a:r>
              <a:rPr lang="my-MM" sz="2400" dirty="0">
                <a:effectLst/>
                <a:latin typeface="Calibri" panose="020F0502020204030204" pitchFamily="34" charset="0"/>
                <a:ea typeface="Calibri" panose="020F0502020204030204" pitchFamily="34" charset="0"/>
                <a:cs typeface="Myanmar Text" panose="020B0502040204020203" pitchFamily="34" charset="0"/>
              </a:rPr>
              <a:t> ဤကိရိယာကို </a:t>
            </a:r>
            <a:r>
              <a:rPr lang="en-US" sz="2400" dirty="0" err="1">
                <a:effectLst/>
                <a:latin typeface="Calibri" panose="020F0502020204030204" pitchFamily="34" charset="0"/>
                <a:ea typeface="Calibri" panose="020F0502020204030204" pitchFamily="34" charset="0"/>
                <a:cs typeface="Myanmar Text" panose="020B0502040204020203" pitchFamily="34" charset="0"/>
              </a:rPr>
              <a:t>မည်သည</a:t>
            </a:r>
            <a:r>
              <a:rPr lang="en-US" sz="2400" dirty="0">
                <a:effectLst/>
                <a:latin typeface="Calibri" panose="020F0502020204030204" pitchFamily="34" charset="0"/>
                <a:ea typeface="Calibri" panose="020F0502020204030204" pitchFamily="34" charset="0"/>
                <a:cs typeface="Myanmar Text" panose="020B0502040204020203" pitchFamily="34" charset="0"/>
              </a:rPr>
              <a:t>့်</a:t>
            </a:r>
            <a:r>
              <a:rPr lang="my-MM" sz="2400" dirty="0">
                <a:effectLst/>
                <a:latin typeface="Calibri" panose="020F0502020204030204" pitchFamily="34" charset="0"/>
                <a:ea typeface="Calibri" panose="020F0502020204030204" pitchFamily="34" charset="0"/>
                <a:cs typeface="Myanmar Text" panose="020B0502040204020203" pitchFamily="34" charset="0"/>
              </a:rPr>
              <a:t>အချိန် </a:t>
            </a:r>
            <a:r>
              <a:rPr lang="en-US" sz="2400" dirty="0">
                <a:effectLst/>
                <a:latin typeface="Calibri" panose="020F0502020204030204" pitchFamily="34" charset="0"/>
                <a:ea typeface="Calibri" panose="020F0502020204030204" pitchFamily="34" charset="0"/>
                <a:cs typeface="Myanmar Text" panose="020B0502040204020203" pitchFamily="34" charset="0"/>
              </a:rPr>
              <a:t>အ</a:t>
            </a:r>
            <a:r>
              <a:rPr lang="my-MM" sz="2400" dirty="0">
                <a:effectLst/>
                <a:latin typeface="Calibri" panose="020F0502020204030204" pitchFamily="34" charset="0"/>
                <a:ea typeface="Calibri" panose="020F0502020204030204" pitchFamily="34" charset="0"/>
                <a:cs typeface="Myanmar Text" panose="020B0502040204020203" pitchFamily="34" charset="0"/>
              </a:rPr>
              <a:t>သုံးနိုင်သ</a:t>
            </a:r>
            <a:r>
              <a:rPr lang="en-US" sz="2400" dirty="0" err="1">
                <a:effectLst/>
                <a:latin typeface="Calibri" panose="020F0502020204030204" pitchFamily="34" charset="0"/>
                <a:ea typeface="Calibri" panose="020F0502020204030204" pitchFamily="34" charset="0"/>
                <a:cs typeface="Myanmar Text" panose="020B0502040204020203" pitchFamily="34" charset="0"/>
              </a:rPr>
              <a:t>နည်း</a:t>
            </a:r>
            <a:r>
              <a:rPr lang="en-US" sz="2400" dirty="0">
                <a:effectLst/>
                <a:latin typeface="Calibri" panose="020F0502020204030204" pitchFamily="34" charset="0"/>
                <a:ea typeface="Calibri" panose="020F0502020204030204" pitchFamily="34" charset="0"/>
                <a:cs typeface="Myanmar Text" panose="020B0502040204020203" pitchFamily="34" charset="0"/>
              </a:rPr>
              <a:t>။ </a:t>
            </a:r>
          </a:p>
        </p:txBody>
      </p:sp>
    </p:spTree>
    <p:extLst>
      <p:ext uri="{BB962C8B-B14F-4D97-AF65-F5344CB8AC3E}">
        <p14:creationId xmlns:p14="http://schemas.microsoft.com/office/powerpoint/2010/main" val="3666573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6C791-F6D0-CE46-AEB9-3661D9A8D149}"/>
              </a:ext>
            </a:extLst>
          </p:cNvPr>
          <p:cNvSpPr>
            <a:spLocks noGrp="1"/>
          </p:cNvSpPr>
          <p:nvPr>
            <p:ph type="title"/>
          </p:nvPr>
        </p:nvSpPr>
        <p:spPr/>
        <p:txBody>
          <a:bodyPr/>
          <a:lstStyle/>
          <a:p>
            <a:r>
              <a:rPr lang="en-US" dirty="0">
                <a:effectLst/>
                <a:latin typeface="Myanmar Text" panose="020B0502040204020203" pitchFamily="34" charset="0"/>
                <a:ea typeface="Calibri" panose="020F0502020204030204" pitchFamily="34" charset="0"/>
                <a:cs typeface="Myanmar Text" panose="020B0502040204020203" pitchFamily="34" charset="0"/>
              </a:rPr>
              <a:t>KII </a:t>
            </a:r>
            <a:r>
              <a:rPr lang="my-MM" dirty="0">
                <a:effectLst/>
                <a:latin typeface="Calibri" panose="020F0502020204030204" pitchFamily="34" charset="0"/>
                <a:ea typeface="Calibri" panose="020F0502020204030204" pitchFamily="34" charset="0"/>
                <a:cs typeface="Myanmar Text" panose="020B0502040204020203" pitchFamily="34" charset="0"/>
              </a:rPr>
              <a:t>ကိရိယာ</a:t>
            </a:r>
            <a:endParaRPr lang="en-US" dirty="0"/>
          </a:p>
        </p:txBody>
      </p:sp>
      <p:sp>
        <p:nvSpPr>
          <p:cNvPr id="3" name="Content Placeholder 2">
            <a:extLst>
              <a:ext uri="{FF2B5EF4-FFF2-40B4-BE49-F238E27FC236}">
                <a16:creationId xmlns:a16="http://schemas.microsoft.com/office/drawing/2014/main" id="{FA19F429-ACE7-6C45-87C4-F3C13F1FB54A}"/>
              </a:ext>
            </a:extLst>
          </p:cNvPr>
          <p:cNvSpPr>
            <a:spLocks noGrp="1"/>
          </p:cNvSpPr>
          <p:nvPr>
            <p:ph idx="1"/>
          </p:nvPr>
        </p:nvSpPr>
        <p:spPr/>
        <p:txBody>
          <a:bodyPr>
            <a:normAutofit/>
          </a:bodyPr>
          <a:lstStyle/>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ကိရိယာများနှင့် ဆွေးနွေးခြင်း/အမေးအဖြေ နှစ်မျိုးလုံးကို ပြန်လည်သုံးသပ်ခြင်း။</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ဤကိရိယာကို မည်သူက အသုံးပြုမည်နည်း။</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လေ့ကျင့်ကြရအောင်။</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0" indent="0">
              <a:buNone/>
            </a:pPr>
            <a:endParaRPr lang="en-US" sz="2400" dirty="0"/>
          </a:p>
        </p:txBody>
      </p:sp>
    </p:spTree>
    <p:extLst>
      <p:ext uri="{BB962C8B-B14F-4D97-AF65-F5344CB8AC3E}">
        <p14:creationId xmlns:p14="http://schemas.microsoft.com/office/powerpoint/2010/main" val="1327567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1125A-78CB-CF41-BEE7-D9DE45EB51E6}"/>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မှတ်</a:t>
            </a:r>
            <a:r>
              <a:rPr lang="en-US" dirty="0" err="1">
                <a:effectLst/>
                <a:latin typeface="Calibri" panose="020F0502020204030204" pitchFamily="34" charset="0"/>
                <a:ea typeface="Calibri" panose="020F0502020204030204" pitchFamily="34" charset="0"/>
                <a:cs typeface="Myanmar Text" panose="020B0502040204020203" pitchFamily="34" charset="0"/>
              </a:rPr>
              <a:t>တမ်းရ</a:t>
            </a:r>
            <a:r>
              <a:rPr lang="my-MM" dirty="0">
                <a:effectLst/>
                <a:latin typeface="Calibri" panose="020F0502020204030204" pitchFamily="34" charset="0"/>
                <a:ea typeface="Calibri" panose="020F0502020204030204" pitchFamily="34" charset="0"/>
                <a:cs typeface="Myanmar Text" panose="020B0502040204020203" pitchFamily="34" charset="0"/>
              </a:rPr>
              <a:t>ယူခြင်း။</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804DDF60-EAA2-EC40-A9CB-918937553A17}"/>
              </a:ext>
            </a:extLst>
          </p:cNvPr>
          <p:cNvSpPr>
            <a:spLocks noGrp="1"/>
          </p:cNvSpPr>
          <p:nvPr>
            <p:ph idx="1"/>
          </p:nvPr>
        </p:nvSpPr>
        <p:spPr/>
        <p:txBody>
          <a:bodyPr>
            <a:normAutofit/>
          </a:bodyPr>
          <a:lstStyle/>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မှတ်</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တမ်းရယူ</a:t>
            </a:r>
            <a:r>
              <a:rPr lang="my-MM" sz="2400" dirty="0">
                <a:effectLst/>
                <a:latin typeface="Pyidaungsu" panose="020B0502040204020203" pitchFamily="34" charset="0"/>
                <a:ea typeface="Calibri" panose="020F0502020204030204" pitchFamily="34" charset="0"/>
                <a:cs typeface="Pyidaungsu" panose="020B0502040204020203" pitchFamily="34" charset="0"/>
              </a:rPr>
              <a:t>ခြင်းနှင့်ပတ်သက်၍ သင်ယူခဲ့ရ</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သော</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အရာများ</a:t>
            </a:r>
            <a:r>
              <a:rPr lang="my-MM" sz="2400" dirty="0">
                <a:effectLst/>
                <a:latin typeface="Pyidaungsu" panose="020B0502040204020203" pitchFamily="34" charset="0"/>
                <a:ea typeface="Calibri" panose="020F0502020204030204" pitchFamily="34" charset="0"/>
                <a:cs typeface="Pyidaungsu" panose="020B0502040204020203" pitchFamily="34" charset="0"/>
              </a:rPr>
              <a:t>ကို အမြန်ပြန်ကြည့်ပါ။</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ဖြစ်ပေါ်လာနိုင်သည့် အခြေအနေများနှင့် ပတ်သက်ပြီး အဆင်ပြေသည်ဟု ထင်ပါသလား။</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အမေးအဖြေ</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p:txBody>
      </p:sp>
    </p:spTree>
    <p:extLst>
      <p:ext uri="{BB962C8B-B14F-4D97-AF65-F5344CB8AC3E}">
        <p14:creationId xmlns:p14="http://schemas.microsoft.com/office/powerpoint/2010/main" val="32300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F2F4-9C99-394D-A70E-276587806A35}"/>
              </a:ext>
            </a:extLst>
          </p:cNvPr>
          <p:cNvSpPr>
            <a:spLocks noGrp="1"/>
          </p:cNvSpPr>
          <p:nvPr>
            <p:ph type="title"/>
          </p:nvPr>
        </p:nvSpPr>
        <p:spPr/>
        <p:txBody>
          <a:bodyPr>
            <a:normAutofit/>
          </a:bodyPr>
          <a:lstStyle/>
          <a:p>
            <a:pPr marL="228600" marR="0">
              <a:lnSpc>
                <a:spcPct val="107000"/>
              </a:lnSpc>
              <a:spcBef>
                <a:spcPts val="0"/>
              </a:spcBef>
              <a:spcAft>
                <a:spcPts val="800"/>
              </a:spcAft>
            </a:pPr>
            <a:r>
              <a:rPr lang="my-MM" sz="4000" dirty="0">
                <a:effectLst/>
                <a:latin typeface="Calibri" panose="020F0502020204030204" pitchFamily="34" charset="0"/>
                <a:ea typeface="Calibri" panose="020F0502020204030204" pitchFamily="34" charset="0"/>
                <a:cs typeface="Myanmar Text" panose="020B0502040204020203" pitchFamily="34" charset="0"/>
              </a:rPr>
              <a:t>ဘာရိုမီတာ အကောင်အထည်ဖော်မှု</a:t>
            </a:r>
            <a:r>
              <a:rPr lang="en-US" sz="4000" dirty="0">
                <a:effectLst/>
                <a:latin typeface="Calibri" panose="020F0502020204030204" pitchFamily="34" charset="0"/>
                <a:ea typeface="Calibri" panose="020F0502020204030204" pitchFamily="34" charset="0"/>
                <a:cs typeface="Myanmar Text" panose="020B0502040204020203" pitchFamily="34" charset="0"/>
              </a:rPr>
              <a:t> </a:t>
            </a:r>
            <a:r>
              <a:rPr lang="en-US" sz="4000" dirty="0" err="1">
                <a:effectLst/>
                <a:latin typeface="Calibri" panose="020F0502020204030204" pitchFamily="34" charset="0"/>
                <a:ea typeface="Calibri" panose="020F0502020204030204" pitchFamily="34" charset="0"/>
                <a:cs typeface="Myanmar Text" panose="020B0502040204020203" pitchFamily="34" charset="0"/>
              </a:rPr>
              <a:t>အချိန</a:t>
            </a:r>
            <a:r>
              <a:rPr lang="en-US" sz="4000" dirty="0">
                <a:effectLst/>
                <a:latin typeface="Calibri" panose="020F0502020204030204" pitchFamily="34" charset="0"/>
                <a:ea typeface="Calibri" panose="020F0502020204030204" pitchFamily="34" charset="0"/>
                <a:cs typeface="Myanmar Text" panose="020B0502040204020203" pitchFamily="34" charset="0"/>
              </a:rPr>
              <a:t>်</a:t>
            </a:r>
            <a:r>
              <a:rPr lang="my-MM" sz="4000" dirty="0">
                <a:effectLst/>
                <a:latin typeface="Calibri" panose="020F0502020204030204" pitchFamily="34" charset="0"/>
                <a:ea typeface="Calibri" panose="020F0502020204030204" pitchFamily="34" charset="0"/>
                <a:cs typeface="Myanmar Text" panose="020B0502040204020203" pitchFamily="34" charset="0"/>
              </a:rPr>
              <a:t>ဇယား</a:t>
            </a:r>
            <a:endParaRPr lang="en-US" sz="40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F58F7EF0-6D47-8A43-BE32-385D64B7351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17637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E474-5294-4744-A89B-1E0BC0EAC5EF}"/>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အကောင်အထည်ဖော်မှု</a:t>
            </a:r>
            <a:r>
              <a:rPr lang="en-US" dirty="0">
                <a:effectLst/>
                <a:latin typeface="Calibri" panose="020F0502020204030204" pitchFamily="34" charset="0"/>
                <a:ea typeface="Calibri" panose="020F0502020204030204" pitchFamily="34" charset="0"/>
                <a:cs typeface="Myanmar Text" panose="020B0502040204020203" pitchFamily="34" charset="0"/>
              </a:rPr>
              <a:t> </a:t>
            </a:r>
            <a:r>
              <a:rPr lang="en-US" dirty="0" err="1">
                <a:effectLst/>
                <a:latin typeface="Calibri" panose="020F0502020204030204" pitchFamily="34" charset="0"/>
                <a:ea typeface="Calibri" panose="020F0502020204030204" pitchFamily="34" charset="0"/>
                <a:cs typeface="Myanmar Text" panose="020B0502040204020203" pitchFamily="34" charset="0"/>
              </a:rPr>
              <a:t>အချိန</a:t>
            </a:r>
            <a:r>
              <a:rPr lang="en-US" dirty="0">
                <a:effectLst/>
                <a:latin typeface="Calibri" panose="020F0502020204030204" pitchFamily="34" charset="0"/>
                <a:ea typeface="Calibri" panose="020F0502020204030204" pitchFamily="34" charset="0"/>
                <a:cs typeface="Myanmar Text" panose="020B0502040204020203" pitchFamily="34" charset="0"/>
              </a:rPr>
              <a:t>်</a:t>
            </a:r>
            <a:r>
              <a:rPr lang="my-MM" dirty="0">
                <a:effectLst/>
                <a:latin typeface="Calibri" panose="020F0502020204030204" pitchFamily="34" charset="0"/>
                <a:ea typeface="Calibri" panose="020F0502020204030204" pitchFamily="34" charset="0"/>
                <a:cs typeface="Myanmar Text" panose="020B0502040204020203" pitchFamily="34" charset="0"/>
              </a:rPr>
              <a:t>ဇယား</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FC6E9ED4-A769-3A46-9263-ACD18DFA6663}"/>
              </a:ext>
            </a:extLst>
          </p:cNvPr>
          <p:cNvSpPr>
            <a:spLocks noGrp="1"/>
          </p:cNvSpPr>
          <p:nvPr>
            <p:ph idx="1"/>
          </p:nvPr>
        </p:nvSpPr>
        <p:spPr/>
        <p:txBody>
          <a:bodyPr/>
          <a:lstStyle/>
          <a:p>
            <a:pPr marL="228600" marR="0">
              <a:lnSpc>
                <a:spcPct val="107000"/>
              </a:lnSpc>
              <a:spcBef>
                <a:spcPts val="0"/>
              </a:spcBef>
              <a:spcAft>
                <a:spcPts val="800"/>
              </a:spcAft>
            </a:pPr>
            <a:r>
              <a:rPr lang="en-US" sz="1800" dirty="0">
                <a:effectLst/>
                <a:latin typeface="Myanmar Text" panose="020B0502040204020203"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သင်၏တိကျသော</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အသေးစိတ်</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အချက်အလက်များကို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ထည့်ပါ-</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အချိန</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ဇယား၊ တည်နေရာများ</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အပါအဝင</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 ဦးတည်အုပ်စုများ၊ အချိန်များ၊ ထောက်ပံ့ပို့ဆောင်ရေး၊ အချက်အလက်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စုဆောင်းခြင်း</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လုပ်ဆောင်ချက</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များ၊ စသည်ဖြင့်။]</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483873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0717-DBB5-9645-873A-28D56B193409}"/>
              </a:ext>
            </a:extLst>
          </p:cNvPr>
          <p:cNvSpPr>
            <a:spLocks noGrp="1"/>
          </p:cNvSpPr>
          <p:nvPr>
            <p:ph type="title"/>
          </p:nvPr>
        </p:nvSpPr>
        <p:spPr>
          <a:xfrm>
            <a:off x="-121024" y="2951396"/>
            <a:ext cx="11492442" cy="1468800"/>
          </a:xfrm>
        </p:spPr>
        <p:txBody>
          <a:bodyPr>
            <a:noAutofit/>
          </a:bodyPr>
          <a:lstStyle/>
          <a:p>
            <a:pPr marL="228600" marR="0">
              <a:lnSpc>
                <a:spcPct val="107000"/>
              </a:lnSpc>
              <a:spcBef>
                <a:spcPts val="0"/>
              </a:spcBef>
              <a:spcAft>
                <a:spcPts val="800"/>
              </a:spcAft>
            </a:pPr>
            <a:r>
              <a:rPr lang="my-MM" sz="4000" dirty="0">
                <a:effectLst/>
                <a:latin typeface="Calibri" panose="020F0502020204030204" pitchFamily="34" charset="0"/>
                <a:ea typeface="Calibri" panose="020F0502020204030204" pitchFamily="34" charset="0"/>
                <a:cs typeface="Myanmar Text" panose="020B0502040204020203" pitchFamily="34" charset="0"/>
              </a:rPr>
              <a:t>ကျင့်ဝတ်နှင့်</a:t>
            </a:r>
            <a:r>
              <a:rPr lang="en-US" sz="4000" dirty="0" err="1">
                <a:effectLst/>
                <a:latin typeface="Calibri" panose="020F0502020204030204" pitchFamily="34" charset="0"/>
                <a:ea typeface="Calibri" panose="020F0502020204030204" pitchFamily="34" charset="0"/>
                <a:cs typeface="Myanmar Text" panose="020B0502040204020203" pitchFamily="34" charset="0"/>
              </a:rPr>
              <a:t>ညီသော</a:t>
            </a:r>
            <a:r>
              <a:rPr lang="my-MM" sz="4000" dirty="0">
                <a:effectLst/>
                <a:latin typeface="Calibri" panose="020F0502020204030204" pitchFamily="34" charset="0"/>
                <a:ea typeface="Calibri" panose="020F0502020204030204" pitchFamily="34" charset="0"/>
                <a:cs typeface="Myanmar Text" panose="020B0502040204020203" pitchFamily="34" charset="0"/>
              </a:rPr>
              <a:t> ဘေးကင်း</a:t>
            </a:r>
            <a:r>
              <a:rPr lang="en-US" sz="4000" dirty="0" err="1">
                <a:effectLst/>
                <a:latin typeface="Calibri" panose="020F0502020204030204" pitchFamily="34" charset="0"/>
                <a:ea typeface="Calibri" panose="020F0502020204030204" pitchFamily="34" charset="0"/>
                <a:cs typeface="Myanmar Text" panose="020B0502040204020203" pitchFamily="34" charset="0"/>
              </a:rPr>
              <a:t>လုံခြုံ</a:t>
            </a:r>
            <a:r>
              <a:rPr lang="my-MM" sz="4000" dirty="0">
                <a:effectLst/>
                <a:latin typeface="Calibri" panose="020F0502020204030204" pitchFamily="34" charset="0"/>
                <a:ea typeface="Calibri" panose="020F0502020204030204" pitchFamily="34" charset="0"/>
                <a:cs typeface="Myanmar Text" panose="020B0502040204020203" pitchFamily="34" charset="0"/>
              </a:rPr>
              <a:t>ရေး</a:t>
            </a:r>
            <a:r>
              <a:rPr lang="en-US" sz="4000" dirty="0" err="1">
                <a:effectLst/>
                <a:latin typeface="Calibri" panose="020F0502020204030204" pitchFamily="34" charset="0"/>
                <a:ea typeface="Calibri" panose="020F0502020204030204" pitchFamily="34" charset="0"/>
                <a:cs typeface="Myanmar Text" panose="020B0502040204020203" pitchFamily="34" charset="0"/>
              </a:rPr>
              <a:t>ဆိုင်ရာ</a:t>
            </a:r>
            <a:r>
              <a:rPr lang="my-MM" sz="4000" dirty="0">
                <a:effectLst/>
                <a:latin typeface="Calibri" panose="020F0502020204030204" pitchFamily="34" charset="0"/>
                <a:ea typeface="Calibri" panose="020F0502020204030204" pitchFamily="34" charset="0"/>
                <a:cs typeface="Myanmar Text" panose="020B0502040204020203" pitchFamily="34" charset="0"/>
              </a:rPr>
              <a:t> ထည့်သွင်းစဉ်းစား</a:t>
            </a:r>
            <a:r>
              <a:rPr lang="en-US" sz="4000" dirty="0" err="1">
                <a:effectLst/>
                <a:latin typeface="Calibri" panose="020F0502020204030204" pitchFamily="34" charset="0"/>
                <a:ea typeface="Calibri" panose="020F0502020204030204" pitchFamily="34" charset="0"/>
                <a:cs typeface="Myanmar Text" panose="020B0502040204020203" pitchFamily="34" charset="0"/>
              </a:rPr>
              <a:t>ခြင်း</a:t>
            </a:r>
            <a:br>
              <a:rPr lang="en-US" sz="4000" dirty="0">
                <a:effectLst/>
                <a:latin typeface="Calibri" panose="020F0502020204030204" pitchFamily="34" charset="0"/>
                <a:ea typeface="Calibri" panose="020F0502020204030204" pitchFamily="34" charset="0"/>
                <a:cs typeface="Myanmar Text" panose="020B0502040204020203" pitchFamily="34" charset="0"/>
              </a:rPr>
            </a:br>
            <a:r>
              <a:rPr lang="my-MM" sz="4000" dirty="0">
                <a:effectLst/>
                <a:latin typeface="Calibri" panose="020F0502020204030204" pitchFamily="34" charset="0"/>
                <a:ea typeface="Calibri" panose="020F0502020204030204" pitchFamily="34" charset="0"/>
                <a:cs typeface="Myanmar Text" panose="020B0502040204020203" pitchFamily="34" charset="0"/>
              </a:rPr>
              <a:t>နှင့် လုံခြုံ</a:t>
            </a:r>
            <a:r>
              <a:rPr lang="en-US" sz="4000" dirty="0" err="1">
                <a:effectLst/>
                <a:latin typeface="Calibri" panose="020F0502020204030204" pitchFamily="34" charset="0"/>
                <a:ea typeface="Calibri" panose="020F0502020204030204" pitchFamily="34" charset="0"/>
                <a:cs typeface="Myanmar Text" panose="020B0502040204020203" pitchFamily="34" charset="0"/>
              </a:rPr>
              <a:t>မှု</a:t>
            </a:r>
            <a:endParaRPr lang="en-US" sz="40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FBD2855A-F202-0345-974D-6898348F915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66938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054A-B06A-DC4E-959E-7F66EBDEE239}"/>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ဘေးကင်း</a:t>
            </a:r>
            <a:r>
              <a:rPr lang="en-US" dirty="0" err="1">
                <a:effectLst/>
                <a:latin typeface="Calibri" panose="020F0502020204030204" pitchFamily="34" charset="0"/>
                <a:ea typeface="Calibri" panose="020F0502020204030204" pitchFamily="34" charset="0"/>
                <a:cs typeface="Myanmar Text" panose="020B0502040204020203" pitchFamily="34" charset="0"/>
              </a:rPr>
              <a:t>လုံခြုံ</a:t>
            </a:r>
            <a:r>
              <a:rPr lang="my-MM" dirty="0">
                <a:effectLst/>
                <a:latin typeface="Calibri" panose="020F0502020204030204" pitchFamily="34" charset="0"/>
                <a:ea typeface="Calibri" panose="020F0502020204030204" pitchFamily="34" charset="0"/>
                <a:cs typeface="Myanmar Text" panose="020B0502040204020203" pitchFamily="34" charset="0"/>
              </a:rPr>
              <a:t>ရေး</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5CA804C7-4672-C743-93A8-84200E6353BE}"/>
              </a:ext>
            </a:extLst>
          </p:cNvPr>
          <p:cNvSpPr>
            <a:spLocks noGrp="1"/>
          </p:cNvSpPr>
          <p:nvPr>
            <p:ph idx="1"/>
          </p:nvPr>
        </p:nvSpPr>
        <p:spPr/>
        <p:txBody>
          <a:bodyPr>
            <a:normAutofit/>
          </a:bodyPr>
          <a:lstStyle/>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လျှို့ဝှက်ထိန်းသိမ်းခြင်းနှင့် </a:t>
            </a:r>
            <a:r>
              <a:rPr lang="en-US" dirty="0" err="1">
                <a:latin typeface="Calibri" panose="020F0502020204030204" pitchFamily="34" charset="0"/>
                <a:ea typeface="Calibri" panose="020F0502020204030204" pitchFamily="34" charset="0"/>
                <a:cs typeface="Myanmar Text" panose="020B0502040204020203" pitchFamily="34" charset="0"/>
              </a:rPr>
              <a:t>ပုဂ္ဂိုလ်ရေး</a:t>
            </a:r>
            <a:r>
              <a:rPr lang="en-US" dirty="0">
                <a:latin typeface="Calibri" panose="020F0502020204030204" pitchFamily="34" charset="0"/>
                <a:ea typeface="Calibri" panose="020F0502020204030204" pitchFamily="34" charset="0"/>
                <a:cs typeface="Myanmar Text" panose="020B0502040204020203" pitchFamily="34" charset="0"/>
              </a:rPr>
              <a:t> </a:t>
            </a:r>
            <a:r>
              <a:rPr lang="en-US" dirty="0" err="1">
                <a:latin typeface="Calibri" panose="020F0502020204030204" pitchFamily="34" charset="0"/>
                <a:ea typeface="Calibri" panose="020F0502020204030204" pitchFamily="34" charset="0"/>
                <a:cs typeface="Myanmar Text" panose="020B0502040204020203" pitchFamily="34" charset="0"/>
              </a:rPr>
              <a:t>လုံခြုံမှု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အချက်အလက်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ထိန်းသိမ်းခြင်း</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en-US" sz="1800" dirty="0" err="1">
                <a:effectLst/>
                <a:latin typeface="Calibri" panose="020F0502020204030204" pitchFamily="34" charset="0"/>
                <a:ea typeface="Calibri" panose="020F0502020204030204" pitchFamily="34" charset="0"/>
                <a:cs typeface="Myanmar Text" panose="020B0502040204020203" pitchFamily="34" charset="0"/>
              </a:rPr>
              <a:t>သတင်းပေး</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သဘောတူ</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ညီမှု</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လုံခြုံရေးအန္တရာယ်များ၊ အကျိုးကျေးဇူးများနှင့် ထည့်သွင်းစဉ်းစားရမည့်အချက်များ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လုံခြုံရေး</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ဆိုင်ရာ</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အကဲဖြတ်</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a:t>
            </a:r>
            <a:r>
              <a:rPr lang="my-MM" sz="1800" dirty="0">
                <a:effectLst/>
                <a:latin typeface="Calibri" panose="020F0502020204030204" pitchFamily="34" charset="0"/>
                <a:ea typeface="Calibri" panose="020F0502020204030204" pitchFamily="34" charset="0"/>
                <a:cs typeface="Myanmar Text" panose="020B0502040204020203" pitchFamily="34" charset="0"/>
              </a:rPr>
              <a:t>များ၊ လုပ်ထုံးလုပ်နည်းများနှင့် စည်းမျဉ်းစည်းကမ်းများ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ဘာရိုမီတာ အကောင်အထည်ဖော်နေစဉ်အတွင်း ရှင်</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သန</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ကျန်ရစ်သူများ</a:t>
            </a:r>
            <a:r>
              <a:rPr lang="en-US" sz="1800" dirty="0">
                <a:effectLst/>
                <a:latin typeface="Calibri" panose="020F0502020204030204" pitchFamily="34" charset="0"/>
                <a:ea typeface="Calibri" panose="020F0502020204030204" pitchFamily="34" charset="0"/>
                <a:cs typeface="Myanmar Text" panose="020B0502040204020203" pitchFamily="34" charset="0"/>
              </a:rPr>
              <a:t>မှ</a:t>
            </a:r>
            <a:r>
              <a:rPr lang="my-MM" sz="1800" dirty="0">
                <a:effectLst/>
                <a:latin typeface="Calibri" panose="020F0502020204030204" pitchFamily="34" charset="0"/>
                <a:ea typeface="Calibri" panose="020F0502020204030204" pitchFamily="34" charset="0"/>
                <a:cs typeface="Myanmar Text" panose="020B0502040204020203" pitchFamily="34" charset="0"/>
              </a:rPr>
              <a:t> ထုတ်ဖော်ပြောဆို</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လာ</a:t>
            </a:r>
            <a:r>
              <a:rPr lang="my-MM" sz="1800" dirty="0">
                <a:effectLst/>
                <a:latin typeface="Calibri" panose="020F0502020204030204" pitchFamily="34" charset="0"/>
                <a:ea typeface="Calibri" panose="020F0502020204030204" pitchFamily="34" charset="0"/>
                <a:cs typeface="Myanmar Text" panose="020B0502040204020203" pitchFamily="34" charset="0"/>
              </a:rPr>
              <a:t>စဉ် ဝန်ဆောင်မှုများနှင့်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အထောက်အပံ</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များရရှိနိုင်ရန်အတွက် လုံခြုံ</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သော</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ဖော်ထုတ</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သတ်မှတ်ခြင်းနှင့် လွှဲပြောင်း</a:t>
            </a:r>
            <a:r>
              <a:rPr lang="en-US" sz="1800" dirty="0">
                <a:effectLst/>
                <a:latin typeface="Calibri" panose="020F0502020204030204" pitchFamily="34" charset="0"/>
                <a:ea typeface="Calibri" panose="020F0502020204030204" pitchFamily="34" charset="0"/>
                <a:cs typeface="Myanmar Text" panose="020B0502040204020203" pitchFamily="34" charset="0"/>
              </a:rPr>
              <a:t>ညွှ</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န်းပို့မှုများ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4228704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7423-61CB-5348-8499-EF2A43E75CC8}"/>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ဘေးကင်း</a:t>
            </a:r>
            <a:r>
              <a:rPr lang="en-US" dirty="0" err="1">
                <a:effectLst/>
                <a:latin typeface="Calibri" panose="020F0502020204030204" pitchFamily="34" charset="0"/>
                <a:ea typeface="Calibri" panose="020F0502020204030204" pitchFamily="34" charset="0"/>
                <a:cs typeface="Myanmar Text" panose="020B0502040204020203" pitchFamily="34" charset="0"/>
              </a:rPr>
              <a:t>လုံခြုံ</a:t>
            </a:r>
            <a:r>
              <a:rPr lang="my-MM" dirty="0">
                <a:effectLst/>
                <a:latin typeface="Calibri" panose="020F0502020204030204" pitchFamily="34" charset="0"/>
                <a:ea typeface="Calibri" panose="020F0502020204030204" pitchFamily="34" charset="0"/>
                <a:cs typeface="Myanmar Text" panose="020B0502040204020203" pitchFamily="34" charset="0"/>
              </a:rPr>
              <a:t>ရေး</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AA065043-6610-0446-A592-0EA379CB00DE}"/>
              </a:ext>
            </a:extLst>
          </p:cNvPr>
          <p:cNvSpPr>
            <a:spLocks noGrp="1"/>
          </p:cNvSpPr>
          <p:nvPr>
            <p:ph idx="1"/>
          </p:nvPr>
        </p:nvSpPr>
        <p:spPr/>
        <p:txBody>
          <a:bodyPr>
            <a:normAutofit/>
          </a:bodyPr>
          <a:lstStyle/>
          <a:p>
            <a:pPr marL="228600" marR="0">
              <a:lnSpc>
                <a:spcPct val="107000"/>
              </a:lnSpc>
              <a:spcBef>
                <a:spcPts val="0"/>
              </a:spcBef>
              <a:spcAft>
                <a:spcPts val="800"/>
              </a:spcAft>
            </a:pPr>
            <a:r>
              <a:rPr lang="en-US" sz="1800" dirty="0">
                <a:effectLst/>
                <a:latin typeface="Myanmar Text" panose="020B0502040204020203"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သင်၏လုံခြုံရေးဆိုင်ရာ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မူဘောင်များ</a:t>
            </a:r>
            <a:r>
              <a:rPr lang="my-MM" sz="1800" dirty="0">
                <a:effectLst/>
                <a:latin typeface="Calibri" panose="020F0502020204030204" pitchFamily="34" charset="0"/>
                <a:ea typeface="Calibri" panose="020F0502020204030204" pitchFamily="34" charset="0"/>
                <a:cs typeface="Myanmar Text" panose="020B0502040204020203" pitchFamily="34" charset="0"/>
              </a:rPr>
              <a:t>မှ အဓိကအချက်များကို ဤနေရာတွင် ထည့်ပါ</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လေ့ကျင့်ကြရအောင်။</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3659791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1812-AB81-FD41-99F6-303238A18607}"/>
              </a:ext>
            </a:extLst>
          </p:cNvPr>
          <p:cNvSpPr>
            <a:spLocks noGrp="1"/>
          </p:cNvSpPr>
          <p:nvPr>
            <p:ph type="title"/>
          </p:nvPr>
        </p:nvSpPr>
        <p:spPr/>
        <p:txBody>
          <a:bodyPr>
            <a:noAutofit/>
          </a:bodyPr>
          <a:lstStyle/>
          <a:p>
            <a:pPr marL="228600" marR="0">
              <a:lnSpc>
                <a:spcPct val="107000"/>
              </a:lnSpc>
              <a:spcBef>
                <a:spcPts val="0"/>
              </a:spcBef>
              <a:spcAft>
                <a:spcPts val="800"/>
              </a:spcAft>
            </a:pPr>
            <a:r>
              <a:rPr lang="my-MM" sz="4000" dirty="0">
                <a:effectLst/>
                <a:latin typeface="Calibri" panose="020F0502020204030204" pitchFamily="34" charset="0"/>
                <a:ea typeface="Calibri" panose="020F0502020204030204" pitchFamily="34" charset="0"/>
                <a:cs typeface="Myanmar Text" panose="020B0502040204020203" pitchFamily="34" charset="0"/>
              </a:rPr>
              <a:t>အဖွဲ့၏ အခန်းကဏ္ဍနှင့် တာဝန်များ</a:t>
            </a:r>
            <a:endParaRPr lang="en-US" sz="40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45707334-F8D0-684A-9EFC-1115A83B936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348542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D7C2-18FD-5C44-AC6A-DC4EB7B68C17}"/>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အဖွဲ့၏ အခန်းကဏ္ဍ</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FFDEB66B-7B15-B64D-87BA-764F21DE18ED}"/>
              </a:ext>
            </a:extLst>
          </p:cNvPr>
          <p:cNvSpPr>
            <a:spLocks noGrp="1"/>
          </p:cNvSpPr>
          <p:nvPr>
            <p:ph idx="1"/>
          </p:nvPr>
        </p:nvSpPr>
        <p:spPr/>
        <p:txBody>
          <a:bodyPr>
            <a:normAutofit/>
          </a:bodyPr>
          <a:lstStyle/>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အဖွဲ့ခေါင်းဆောင်</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en-US" sz="1800" dirty="0" err="1">
                <a:effectLst/>
                <a:latin typeface="Calibri" panose="020F0502020204030204" pitchFamily="34" charset="0"/>
                <a:ea typeface="Calibri" panose="020F0502020204030204" pitchFamily="34" charset="0"/>
                <a:cs typeface="Myanmar Text" panose="020B0502040204020203" pitchFamily="34" charset="0"/>
              </a:rPr>
              <a:t>ပံပိုးကူညီ</a:t>
            </a:r>
            <a:r>
              <a:rPr lang="my-MM" sz="1800" dirty="0">
                <a:effectLst/>
                <a:latin typeface="Calibri" panose="020F0502020204030204" pitchFamily="34" charset="0"/>
                <a:ea typeface="Calibri" panose="020F0502020204030204" pitchFamily="34" charset="0"/>
                <a:cs typeface="Myanmar Text" panose="020B0502040204020203" pitchFamily="34" charset="0"/>
              </a:rPr>
              <a:t>သူ</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မှတ်</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တမ်းရ</a:t>
            </a:r>
            <a:r>
              <a:rPr lang="my-MM" sz="1800" dirty="0">
                <a:effectLst/>
                <a:latin typeface="Calibri" panose="020F0502020204030204" pitchFamily="34" charset="0"/>
                <a:ea typeface="Calibri" panose="020F0502020204030204" pitchFamily="34" charset="0"/>
                <a:cs typeface="Myanmar Text" panose="020B0502040204020203" pitchFamily="34" charset="0"/>
              </a:rPr>
              <a:t>ယူသူ/</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ကူညီသူ</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en-US" sz="1800" dirty="0" err="1">
                <a:effectLst/>
                <a:latin typeface="Calibri" panose="020F0502020204030204" pitchFamily="34" charset="0"/>
                <a:ea typeface="Calibri" panose="020F0502020204030204" pitchFamily="34" charset="0"/>
                <a:cs typeface="Myanmar Text" panose="020B0502040204020203" pitchFamily="34" charset="0"/>
              </a:rPr>
              <a:t>ဘာသာ</a:t>
            </a:r>
            <a:r>
              <a:rPr lang="my-MM" sz="1800" dirty="0">
                <a:effectLst/>
                <a:latin typeface="Calibri" panose="020F0502020204030204" pitchFamily="34" charset="0"/>
                <a:ea typeface="Calibri" panose="020F0502020204030204" pitchFamily="34" charset="0"/>
                <a:cs typeface="Myanmar Text" panose="020B0502040204020203" pitchFamily="34" charset="0"/>
              </a:rPr>
              <a:t>ပြန်</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ဆိုသူ</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en-US" sz="1800" dirty="0">
                <a:effectLst/>
                <a:latin typeface="Myanmar Text" panose="020B0502040204020203" pitchFamily="34" charset="0"/>
                <a:ea typeface="Calibri" panose="020F0502020204030204" pitchFamily="34" charset="0"/>
                <a:cs typeface="Myanmar Text" panose="020B0502040204020203" pitchFamily="34" charset="0"/>
              </a:rPr>
              <a:t>GBV </a:t>
            </a:r>
            <a:r>
              <a:rPr lang="en-US" sz="1800" dirty="0" err="1">
                <a:effectLst/>
                <a:latin typeface="Myanmar Text" panose="020B0502040204020203" pitchFamily="34" charset="0"/>
                <a:ea typeface="Calibri" panose="020F0502020204030204" pitchFamily="34" charset="0"/>
                <a:cs typeface="Myanmar Text" panose="020B0502040204020203" pitchFamily="34" charset="0"/>
              </a:rPr>
              <a:t>ဖြစ်ရပ်ကိုင်တွယ်သူ</a:t>
            </a:r>
            <a:r>
              <a:rPr lang="my-MM" sz="1800" dirty="0">
                <a:effectLst/>
                <a:latin typeface="Calibri" panose="020F0502020204030204" pitchFamily="34" charset="0"/>
                <a:ea typeface="Calibri" panose="020F0502020204030204" pitchFamily="34" charset="0"/>
                <a:cs typeface="Myanmar Text" panose="020B0502040204020203" pitchFamily="34" charset="0"/>
              </a:rPr>
              <a:t>/မန်နေဂျာ/တုံ့ပြန်ဆောင်ရွက်ပေးသူ</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13771229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96F4-DA89-0A40-9C66-96CBD209BF1A}"/>
              </a:ext>
            </a:extLst>
          </p:cNvPr>
          <p:cNvSpPr>
            <a:spLocks noGrp="1"/>
          </p:cNvSpPr>
          <p:nvPr>
            <p:ph type="title"/>
          </p:nvPr>
        </p:nvSpPr>
        <p:spPr>
          <a:xfrm>
            <a:off x="0" y="447188"/>
            <a:ext cx="12192000" cy="970450"/>
          </a:xfrm>
        </p:spPr>
        <p:txBody>
          <a:bodyPr/>
          <a:lstStyle/>
          <a:p>
            <a:pPr marL="228600" marR="0">
              <a:lnSpc>
                <a:spcPct val="107000"/>
              </a:lnSpc>
              <a:spcBef>
                <a:spcPts val="0"/>
              </a:spcBef>
              <a:spcAft>
                <a:spcPts val="800"/>
              </a:spcAft>
            </a:pPr>
            <a:r>
              <a:rPr lang="my-MM" sz="2800" b="1" dirty="0">
                <a:effectLst/>
                <a:latin typeface="Calibri" panose="020F0502020204030204" pitchFamily="34" charset="0"/>
                <a:ea typeface="Calibri" panose="020F0502020204030204" pitchFamily="34" charset="0"/>
                <a:cs typeface="Myanmar Text" panose="020B0502040204020203" pitchFamily="34" charset="0"/>
              </a:rPr>
              <a:t>အချက်အလက်စုဆောင်းခြင်း </a:t>
            </a:r>
            <a:r>
              <a:rPr lang="en-US" sz="2800" b="1" dirty="0" err="1">
                <a:effectLst/>
                <a:latin typeface="Calibri" panose="020F0502020204030204" pitchFamily="34" charset="0"/>
                <a:ea typeface="Calibri" panose="020F0502020204030204" pitchFamily="34" charset="0"/>
                <a:cs typeface="Myanmar Text" panose="020B0502040204020203" pitchFamily="34" charset="0"/>
              </a:rPr>
              <a:t>လှုပ်ရှားမှုများ</a:t>
            </a:r>
            <a:r>
              <a:rPr lang="my-MM" sz="2800" b="1" dirty="0">
                <a:effectLst/>
                <a:latin typeface="Calibri" panose="020F0502020204030204" pitchFamily="34" charset="0"/>
                <a:ea typeface="Calibri" panose="020F0502020204030204" pitchFamily="34" charset="0"/>
                <a:cs typeface="Myanmar Text" panose="020B0502040204020203" pitchFamily="34" charset="0"/>
              </a:rPr>
              <a:t>အတွက် တာဝန်ပေးခြင်း</a:t>
            </a:r>
            <a:endParaRPr lang="en-US" sz="28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133EFC93-68D4-A547-ABE4-C97C3839D05C}"/>
              </a:ext>
            </a:extLst>
          </p:cNvPr>
          <p:cNvSpPr>
            <a:spLocks noGrp="1"/>
          </p:cNvSpPr>
          <p:nvPr>
            <p:ph idx="1"/>
          </p:nvPr>
        </p:nvSpPr>
        <p:spPr/>
        <p:txBody>
          <a:bodyPr>
            <a:normAutofit/>
          </a:bodyPr>
          <a:lstStyle/>
          <a:p>
            <a:pPr marL="228600" marR="0">
              <a:lnSpc>
                <a:spcPct val="107000"/>
              </a:lnSpc>
              <a:spcBef>
                <a:spcPts val="0"/>
              </a:spcBef>
              <a:spcAft>
                <a:spcPts val="800"/>
              </a:spcAft>
            </a:pPr>
            <a:r>
              <a:rPr lang="en-US" sz="2400" dirty="0" err="1">
                <a:effectLst/>
                <a:latin typeface="Pyidaungsu" panose="020B0502040204020203" pitchFamily="34" charset="0"/>
                <a:ea typeface="Calibri" panose="020F0502020204030204" pitchFamily="34" charset="0"/>
                <a:cs typeface="Pyidaungsu" panose="020B0502040204020203" pitchFamily="34" charset="0"/>
              </a:rPr>
              <a:t>အချက်အလက</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my-MM" sz="2400" dirty="0">
                <a:effectLst/>
                <a:latin typeface="Pyidaungsu" panose="020B0502040204020203" pitchFamily="34" charset="0"/>
                <a:ea typeface="Calibri" panose="020F0502020204030204" pitchFamily="34" charset="0"/>
                <a:cs typeface="Pyidaungsu" panose="020B0502040204020203" pitchFamily="34" charset="0"/>
              </a:rPr>
              <a:t>စုဆောင်း</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ရေးဆိုင်ရာ</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my-MM" sz="2400" dirty="0">
                <a:effectLst/>
                <a:latin typeface="Pyidaungsu" panose="020B0502040204020203" pitchFamily="34" charset="0"/>
                <a:ea typeface="Calibri" panose="020F0502020204030204" pitchFamily="34" charset="0"/>
                <a:cs typeface="Pyidaungsu" panose="020B0502040204020203" pitchFamily="34" charset="0"/>
              </a:rPr>
              <a:t>အချိန်ဇယားရှိ မတူညီသော</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လှုပ်ရှား</a:t>
            </a:r>
            <a:r>
              <a:rPr lang="my-MM" sz="2400" dirty="0">
                <a:effectLst/>
                <a:latin typeface="Pyidaungsu" panose="020B0502040204020203" pitchFamily="34" charset="0"/>
                <a:ea typeface="Calibri" panose="020F0502020204030204" pitchFamily="34" charset="0"/>
                <a:cs typeface="Pyidaungsu" panose="020B0502040204020203" pitchFamily="34" charset="0"/>
              </a:rPr>
              <a:t>မှုများအတွက် လုပ်ဆောင်ရမည့်သူများ၏ အမည်များကို   </a:t>
            </a:r>
            <a:r>
              <a:rPr lang="my-MM" sz="2400" dirty="0">
                <a:latin typeface="Pyidaungsu" panose="020B0502040204020203" pitchFamily="34" charset="0"/>
                <a:ea typeface="Calibri" panose="020F0502020204030204" pitchFamily="34" charset="0"/>
                <a:cs typeface="Pyidaungsu" panose="020B0502040204020203" pitchFamily="34" charset="0"/>
              </a:rPr>
              <a:t> </a:t>
            </a:r>
            <a:r>
              <a:rPr lang="my-MM" sz="2400" dirty="0">
                <a:effectLst/>
                <a:latin typeface="Pyidaungsu" panose="020B0502040204020203" pitchFamily="34" charset="0"/>
                <a:ea typeface="Calibri" panose="020F0502020204030204" pitchFamily="34" charset="0"/>
                <a:cs typeface="Pyidaungsu" panose="020B0502040204020203" pitchFamily="34" charset="0"/>
              </a:rPr>
              <a:t>ထည့်သွင်းပါ။</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လှုပ်ရှားမှုတစ်ခုစီတိုင်းအတွက် မည်သူတာဝန်ယူမည်ကို  ဆွေးနွေးပါ။</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p:txBody>
      </p:sp>
    </p:spTree>
    <p:extLst>
      <p:ext uri="{BB962C8B-B14F-4D97-AF65-F5344CB8AC3E}">
        <p14:creationId xmlns:p14="http://schemas.microsoft.com/office/powerpoint/2010/main" val="1380384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3E5A-5FF4-E44B-B5AE-7B9570BD663B}"/>
              </a:ext>
            </a:extLst>
          </p:cNvPr>
          <p:cNvSpPr>
            <a:spLocks noGrp="1"/>
          </p:cNvSpPr>
          <p:nvPr>
            <p:ph type="title"/>
          </p:nvPr>
        </p:nvSpPr>
        <p:spPr/>
        <p:txBody>
          <a:bodyPr>
            <a:normAutofit/>
          </a:bodyPr>
          <a:lstStyle/>
          <a:p>
            <a:pPr marL="228600" marR="0">
              <a:lnSpc>
                <a:spcPct val="107000"/>
              </a:lnSpc>
              <a:spcBef>
                <a:spcPts val="0"/>
              </a:spcBef>
              <a:spcAft>
                <a:spcPts val="800"/>
              </a:spcAft>
            </a:pPr>
            <a:r>
              <a:rPr lang="en-US" sz="4000" b="1" dirty="0" err="1">
                <a:effectLst/>
                <a:latin typeface="Calibri" panose="020F0502020204030204" pitchFamily="34" charset="0"/>
                <a:ea typeface="Calibri" panose="020F0502020204030204" pitchFamily="34" charset="0"/>
                <a:cs typeface="Myanmar Text" panose="020B0502040204020203" pitchFamily="34" charset="0"/>
              </a:rPr>
              <a:t>အဖွဲ့လိုက</a:t>
            </a:r>
            <a:r>
              <a:rPr lang="en-US" sz="4000" b="1" dirty="0">
                <a:effectLst/>
                <a:latin typeface="Calibri" panose="020F0502020204030204" pitchFamily="34" charset="0"/>
                <a:ea typeface="Calibri" panose="020F0502020204030204" pitchFamily="34" charset="0"/>
                <a:cs typeface="Myanmar Text" panose="020B0502040204020203" pitchFamily="34" charset="0"/>
              </a:rPr>
              <a:t>် </a:t>
            </a:r>
            <a:r>
              <a:rPr lang="my-MM" sz="4000" b="1" dirty="0">
                <a:effectLst/>
                <a:latin typeface="Calibri" panose="020F0502020204030204" pitchFamily="34" charset="0"/>
                <a:ea typeface="Calibri" panose="020F0502020204030204" pitchFamily="34" charset="0"/>
                <a:cs typeface="Myanmar Text" panose="020B0502040204020203" pitchFamily="34" charset="0"/>
              </a:rPr>
              <a:t>သဘောတူညီချက်များနှင့်</a:t>
            </a:r>
            <a:br>
              <a:rPr lang="my-MM" sz="4000" b="1" dirty="0">
                <a:effectLst/>
                <a:latin typeface="Calibri" panose="020F0502020204030204" pitchFamily="34" charset="0"/>
                <a:ea typeface="Calibri" panose="020F0502020204030204" pitchFamily="34" charset="0"/>
                <a:cs typeface="Myanmar Text" panose="020B0502040204020203" pitchFamily="34" charset="0"/>
              </a:rPr>
            </a:br>
            <a:r>
              <a:rPr lang="my-MM" sz="4000" b="1" dirty="0">
                <a:effectLst/>
                <a:latin typeface="Calibri" panose="020F0502020204030204" pitchFamily="34" charset="0"/>
                <a:ea typeface="Calibri" panose="020F0502020204030204" pitchFamily="34" charset="0"/>
                <a:cs typeface="Myanmar Text" panose="020B0502040204020203" pitchFamily="34" charset="0"/>
              </a:rPr>
              <a:t> ကျင့်ဝတ်</a:t>
            </a:r>
            <a:r>
              <a:rPr lang="en-US" sz="4000" b="1" dirty="0" err="1">
                <a:effectLst/>
                <a:latin typeface="Calibri" panose="020F0502020204030204" pitchFamily="34" charset="0"/>
                <a:ea typeface="Calibri" panose="020F0502020204030204" pitchFamily="34" charset="0"/>
                <a:cs typeface="Myanmar Text" panose="020B0502040204020203" pitchFamily="34" charset="0"/>
              </a:rPr>
              <a:t>စည်းမျဉ်း</a:t>
            </a:r>
            <a:r>
              <a:rPr lang="my-MM" sz="4000" b="1" dirty="0">
                <a:effectLst/>
                <a:latin typeface="Calibri" panose="020F0502020204030204" pitchFamily="34" charset="0"/>
                <a:ea typeface="Calibri" panose="020F0502020204030204" pitchFamily="34" charset="0"/>
                <a:cs typeface="Myanmar Text" panose="020B0502040204020203" pitchFamily="34" charset="0"/>
              </a:rPr>
              <a:t>များ</a:t>
            </a:r>
            <a:endParaRPr lang="en-US" sz="40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4A2D801E-E22A-7540-B6BF-D56000D5DB6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84893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45D38-E1BA-4D46-84A5-6F531F09CDC4}"/>
              </a:ext>
            </a:extLst>
          </p:cNvPr>
          <p:cNvSpPr>
            <a:spLocks noGrp="1"/>
          </p:cNvSpPr>
          <p:nvPr>
            <p:ph type="title"/>
          </p:nvPr>
        </p:nvSpPr>
        <p:spPr/>
        <p:txBody>
          <a:bodyPr/>
          <a:lstStyle/>
          <a:p>
            <a:pPr marL="228600" marR="0">
              <a:lnSpc>
                <a:spcPct val="107000"/>
              </a:lnSpc>
              <a:spcBef>
                <a:spcPts val="0"/>
              </a:spcBef>
              <a:spcAft>
                <a:spcPts val="800"/>
              </a:spcAft>
            </a:pPr>
            <a:r>
              <a:rPr lang="en-US" b="1" dirty="0" err="1">
                <a:effectLst/>
                <a:latin typeface="Calibri" panose="020F0502020204030204" pitchFamily="34" charset="0"/>
                <a:ea typeface="Calibri" panose="020F0502020204030204" pitchFamily="34" charset="0"/>
                <a:cs typeface="Myanmar Text" panose="020B0502040204020203" pitchFamily="34" charset="0"/>
              </a:rPr>
              <a:t>အဖွဲ့လိုက</a:t>
            </a:r>
            <a:r>
              <a:rPr lang="en-US" b="1" dirty="0">
                <a:effectLst/>
                <a:latin typeface="Calibri" panose="020F0502020204030204" pitchFamily="34" charset="0"/>
                <a:ea typeface="Calibri" panose="020F0502020204030204" pitchFamily="34" charset="0"/>
                <a:cs typeface="Myanmar Text" panose="020B0502040204020203" pitchFamily="34" charset="0"/>
              </a:rPr>
              <a:t>် </a:t>
            </a:r>
            <a:r>
              <a:rPr lang="my-MM" b="1" dirty="0">
                <a:effectLst/>
                <a:latin typeface="Calibri" panose="020F0502020204030204" pitchFamily="34" charset="0"/>
                <a:ea typeface="Calibri" panose="020F0502020204030204" pitchFamily="34" charset="0"/>
                <a:cs typeface="Myanmar Text" panose="020B0502040204020203" pitchFamily="34" charset="0"/>
              </a:rPr>
              <a:t>သဘောတူညီချက်များ</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7442FF7F-C073-1C4D-BCFA-76DEC0CBE910}"/>
              </a:ext>
            </a:extLst>
          </p:cNvPr>
          <p:cNvSpPr>
            <a:spLocks noGrp="1"/>
          </p:cNvSpPr>
          <p:nvPr>
            <p:ph idx="1"/>
          </p:nvPr>
        </p:nvSpPr>
        <p:spPr/>
        <p:txBody>
          <a:bodyPr>
            <a:normAutofit/>
          </a:bodyPr>
          <a:lstStyle/>
          <a:p>
            <a:pPr marL="228600">
              <a:lnSpc>
                <a:spcPct val="107000"/>
              </a:lnSpc>
              <a:spcBef>
                <a:spcPts val="0"/>
              </a:spcBef>
              <a:spcAft>
                <a:spcPts val="800"/>
              </a:spcAft>
            </a:pPr>
            <a:r>
              <a:rPr lang="en-US" sz="2400" dirty="0" err="1">
                <a:effectLst/>
                <a:latin typeface="Pyidaungsu" panose="020B0502040204020203" pitchFamily="34" charset="0"/>
                <a:ea typeface="Calibri" panose="020F0502020204030204" pitchFamily="34" charset="0"/>
                <a:cs typeface="Pyidaungsu" panose="020B0502040204020203" pitchFamily="34" charset="0"/>
              </a:rPr>
              <a:t>သဘောတူညီမှုတွင</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ပါသည</a:t>
            </a:r>
            <a:r>
              <a:rPr lang="en-US" sz="2400" dirty="0">
                <a:effectLst/>
                <a:latin typeface="Pyidaungsu" panose="020B0502040204020203" pitchFamily="34" charset="0"/>
                <a:ea typeface="Calibri" panose="020F0502020204030204" pitchFamily="34" charset="0"/>
                <a:cs typeface="Pyidaungsu" panose="020B0502040204020203" pitchFamily="34" charset="0"/>
              </a:rPr>
              <a:t>့်</a:t>
            </a:r>
            <a:r>
              <a:rPr lang="en-US" sz="2400" dirty="0" err="1">
                <a:effectLst/>
                <a:latin typeface="Pyidaungsu" panose="020B0502040204020203" pitchFamily="34" charset="0"/>
                <a:ea typeface="Calibri" panose="020F0502020204030204" pitchFamily="34" charset="0"/>
                <a:cs typeface="Pyidaungsu" panose="020B0502040204020203" pitchFamily="34" charset="0"/>
              </a:rPr>
              <a:t>အတိုင်း</a:t>
            </a:r>
            <a:r>
              <a:rPr lang="en-US" sz="2400" dirty="0">
                <a:effectLst/>
                <a:latin typeface="Pyidaungsu" panose="020B0502040204020203" pitchFamily="34" charset="0"/>
                <a:ea typeface="Calibri" panose="020F0502020204030204" pitchFamily="34" charset="0"/>
                <a:cs typeface="Pyidaungsu" panose="020B0502040204020203" pitchFamily="34" charset="0"/>
              </a:rPr>
              <a:t> </a:t>
            </a:r>
            <a:r>
              <a:rPr lang="my-MM" sz="2400" dirty="0">
                <a:effectLst/>
                <a:latin typeface="Pyidaungsu" panose="020B0502040204020203" pitchFamily="34" charset="0"/>
                <a:ea typeface="Calibri" panose="020F0502020204030204" pitchFamily="34" charset="0"/>
                <a:cs typeface="Pyidaungsu" panose="020B0502040204020203" pitchFamily="34" charset="0"/>
              </a:rPr>
              <a:t>အဖွဲ့၀င်တစ်ဦးစီ</a:t>
            </a:r>
            <a:r>
              <a:rPr lang="en-US" sz="2400" dirty="0">
                <a:effectLst/>
                <a:latin typeface="Pyidaungsu" panose="020B0502040204020203" pitchFamily="34" charset="0"/>
                <a:ea typeface="Calibri" panose="020F0502020204030204" pitchFamily="34" charset="0"/>
                <a:cs typeface="Pyidaungsu" panose="020B0502040204020203" pitchFamily="34" charset="0"/>
              </a:rPr>
              <a:t>မှ</a:t>
            </a:r>
            <a:r>
              <a:rPr lang="my-MM" sz="2400" dirty="0">
                <a:effectLst/>
                <a:latin typeface="Pyidaungsu" panose="020B0502040204020203" pitchFamily="34" charset="0"/>
                <a:ea typeface="Calibri" panose="020F0502020204030204" pitchFamily="34" charset="0"/>
                <a:cs typeface="Pyidaungsu" panose="020B0502040204020203" pitchFamily="34" charset="0"/>
              </a:rPr>
              <a:t> </a:t>
            </a:r>
            <a:r>
              <a:rPr lang="en-US" sz="2400" dirty="0" err="1">
                <a:effectLst/>
                <a:latin typeface="Pyidaungsu" panose="020B0502040204020203" pitchFamily="34" charset="0"/>
                <a:ea typeface="Calibri" panose="020F0502020204030204" pitchFamily="34" charset="0"/>
              </a:rPr>
              <a:t>မည်သည</a:t>
            </a:r>
            <a:r>
              <a:rPr lang="en-US" sz="2400" dirty="0">
                <a:effectLst/>
                <a:latin typeface="Pyidaungsu" panose="020B0502040204020203" pitchFamily="34" charset="0"/>
                <a:ea typeface="Calibri" panose="020F0502020204030204" pitchFamily="34" charset="0"/>
              </a:rPr>
              <a:t>့်</a:t>
            </a:r>
            <a:r>
              <a:rPr lang="en-US" sz="2400" dirty="0" err="1">
                <a:effectLst/>
                <a:latin typeface="Pyidaungsu" panose="020B0502040204020203" pitchFamily="34" charset="0"/>
                <a:ea typeface="Calibri" panose="020F0502020204030204" pitchFamily="34" charset="0"/>
              </a:rPr>
              <a:t>အလုပ်ကို</a:t>
            </a:r>
            <a:r>
              <a:rPr lang="en-US" sz="2400" dirty="0">
                <a:effectLst/>
                <a:latin typeface="Pyidaungsu" panose="020B0502040204020203" pitchFamily="34" charset="0"/>
                <a:ea typeface="Calibri" panose="020F0502020204030204" pitchFamily="34" charset="0"/>
              </a:rPr>
              <a:t> </a:t>
            </a:r>
            <a:r>
              <a:rPr lang="en-US" sz="2400" dirty="0" err="1">
                <a:effectLst/>
                <a:latin typeface="Pyidaungsu" panose="020B0502040204020203" pitchFamily="34" charset="0"/>
                <a:ea typeface="Calibri" panose="020F0502020204030204" pitchFamily="34" charset="0"/>
              </a:rPr>
              <a:t>လုပ်ဆောင်နေသည်နှင</a:t>
            </a:r>
            <a:r>
              <a:rPr lang="en-US" sz="2400" dirty="0">
                <a:effectLst/>
                <a:latin typeface="Pyidaungsu" panose="020B0502040204020203" pitchFamily="34" charset="0"/>
                <a:ea typeface="Calibri" panose="020F0502020204030204" pitchFamily="34" charset="0"/>
              </a:rPr>
              <a:t>့် </a:t>
            </a:r>
            <a:r>
              <a:rPr lang="en-US" sz="2400" dirty="0" err="1">
                <a:effectLst/>
                <a:latin typeface="Pyidaungsu" panose="020B0502040204020203" pitchFamily="34" charset="0"/>
                <a:ea typeface="Calibri" panose="020F0502020204030204" pitchFamily="34" charset="0"/>
              </a:rPr>
              <a:t>ပတ်သက</a:t>
            </a:r>
            <a:r>
              <a:rPr lang="en-US" sz="2400" dirty="0">
                <a:effectLst/>
                <a:latin typeface="Pyidaungsu" panose="020B0502040204020203" pitchFamily="34" charset="0"/>
                <a:ea typeface="Calibri" panose="020F0502020204030204" pitchFamily="34" charset="0"/>
              </a:rPr>
              <a:t>်၍ </a:t>
            </a:r>
            <a:r>
              <a:rPr lang="my-MM" sz="2400" dirty="0">
                <a:effectLst/>
                <a:latin typeface="Pyidaungsu" panose="020B0502040204020203" pitchFamily="34" charset="0"/>
                <a:ea typeface="Calibri" panose="020F0502020204030204" pitchFamily="34" charset="0"/>
                <a:cs typeface="Pyidaungsu" panose="020B0502040204020203" pitchFamily="34" charset="0"/>
              </a:rPr>
              <a:t>သေချာစစ်ဆေးပြီး </a:t>
            </a:r>
            <a:r>
              <a:rPr lang="en-US" sz="2400" dirty="0" err="1">
                <a:effectLst/>
                <a:latin typeface="Pyidaungsu" panose="020B0502040204020203" pitchFamily="34" charset="0"/>
                <a:ea typeface="Calibri" panose="020F0502020204030204" pitchFamily="34" charset="0"/>
              </a:rPr>
              <a:t>ရှင်းရှင်းလင်းလင်းဖြစ်သင</a:t>
            </a:r>
            <a:r>
              <a:rPr lang="en-US" sz="2400" dirty="0">
                <a:effectLst/>
                <a:latin typeface="Pyidaungsu" panose="020B0502040204020203" pitchFamily="34" charset="0"/>
                <a:ea typeface="Calibri" panose="020F0502020204030204" pitchFamily="34" charset="0"/>
              </a:rPr>
              <a:t>့်</a:t>
            </a:r>
            <a:r>
              <a:rPr lang="en-US" sz="2400" dirty="0" err="1">
                <a:effectLst/>
                <a:latin typeface="Pyidaungsu" panose="020B0502040204020203" pitchFamily="34" charset="0"/>
                <a:ea typeface="Calibri" panose="020F0502020204030204" pitchFamily="34" charset="0"/>
              </a:rPr>
              <a:t>သည</a:t>
            </a:r>
            <a:r>
              <a:rPr lang="en-US" sz="2400" dirty="0">
                <a:effectLst/>
                <a:latin typeface="Pyidaungsu" panose="020B0502040204020203" pitchFamily="34" charset="0"/>
                <a:ea typeface="Calibri" panose="020F0502020204030204" pitchFamily="34" charset="0"/>
              </a:rPr>
              <a:t>်။</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သဘောတူညီချက်အတွက် ဆွေးနွေးရန် အရေးကြီးသော နယ်ပယ်များ</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a:p>
            <a:pPr marL="228600" marR="0">
              <a:lnSpc>
                <a:spcPct val="107000"/>
              </a:lnSpc>
              <a:spcBef>
                <a:spcPts val="0"/>
              </a:spcBef>
              <a:spcAft>
                <a:spcPts val="800"/>
              </a:spcAft>
            </a:pPr>
            <a:r>
              <a:rPr lang="my-MM" sz="2400" dirty="0">
                <a:effectLst/>
                <a:latin typeface="Pyidaungsu" panose="020B0502040204020203" pitchFamily="34" charset="0"/>
                <a:ea typeface="Calibri" panose="020F0502020204030204" pitchFamily="34" charset="0"/>
                <a:cs typeface="Pyidaungsu" panose="020B0502040204020203" pitchFamily="34" charset="0"/>
              </a:rPr>
              <a:t>အမေးအဖြေ</a:t>
            </a:r>
            <a:endParaRPr lang="en-US" sz="2400" dirty="0">
              <a:effectLst/>
              <a:latin typeface="Pyidaungsu" panose="020B0502040204020203" pitchFamily="34" charset="0"/>
              <a:ea typeface="Calibri" panose="020F0502020204030204" pitchFamily="34" charset="0"/>
              <a:cs typeface="Pyidaungsu" panose="020B0502040204020203" pitchFamily="34" charset="0"/>
            </a:endParaRPr>
          </a:p>
        </p:txBody>
      </p:sp>
    </p:spTree>
    <p:extLst>
      <p:ext uri="{BB962C8B-B14F-4D97-AF65-F5344CB8AC3E}">
        <p14:creationId xmlns:p14="http://schemas.microsoft.com/office/powerpoint/2010/main" val="2485992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74E7-7FA9-B849-BD3D-C958D0B8CEA4}"/>
              </a:ext>
            </a:extLst>
          </p:cNvPr>
          <p:cNvSpPr>
            <a:spLocks noGrp="1"/>
          </p:cNvSpPr>
          <p:nvPr>
            <p:ph type="title"/>
          </p:nvPr>
        </p:nvSpPr>
        <p:spPr/>
        <p:txBody>
          <a:bodyPr/>
          <a:lstStyle/>
          <a:p>
            <a:pPr marL="228600" marR="0">
              <a:lnSpc>
                <a:spcPct val="107000"/>
              </a:lnSpc>
              <a:spcBef>
                <a:spcPts val="0"/>
              </a:spcBef>
              <a:spcAft>
                <a:spcPts val="800"/>
              </a:spcAft>
            </a:pPr>
            <a:r>
              <a:rPr lang="my-MM" dirty="0">
                <a:effectLst/>
                <a:latin typeface="Calibri" panose="020F0502020204030204" pitchFamily="34" charset="0"/>
                <a:ea typeface="Calibri" panose="020F0502020204030204" pitchFamily="34" charset="0"/>
                <a:cs typeface="Myanmar Text" panose="020B0502040204020203" pitchFamily="34" charset="0"/>
              </a:rPr>
              <a:t>ကျင့်ဝတ်စည်းမျဥ်း</a:t>
            </a:r>
            <a:endParaRPr lang="en-US"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B3D55164-71B2-3343-A1F7-0E2CA99AD4C4}"/>
              </a:ext>
            </a:extLst>
          </p:cNvPr>
          <p:cNvSpPr>
            <a:spLocks noGrp="1"/>
          </p:cNvSpPr>
          <p:nvPr>
            <p:ph idx="1"/>
          </p:nvPr>
        </p:nvSpPr>
        <p:spPr/>
        <p:txBody>
          <a:bodyPr>
            <a:normAutofit/>
          </a:bodyPr>
          <a:lstStyle/>
          <a:p>
            <a:r>
              <a:rPr lang="my-MM" sz="2400" dirty="0">
                <a:effectLst/>
                <a:ea typeface="Calibri" panose="020F0502020204030204" pitchFamily="34" charset="0"/>
                <a:cs typeface="Myanmar Text" panose="020B0502040204020203" pitchFamily="34" charset="0"/>
              </a:rPr>
              <a:t>[ဤနေရာတွင် သင်၏ ကျင့်ဝတ်စည်း</a:t>
            </a:r>
            <a:r>
              <a:rPr lang="en-US" sz="2400" dirty="0" err="1">
                <a:ea typeface="Calibri" panose="020F0502020204030204" pitchFamily="34" charset="0"/>
                <a:cs typeface="Myanmar Text" panose="020B0502040204020203" pitchFamily="34" charset="0"/>
              </a:rPr>
              <a:t>မျဉ်းမ</a:t>
            </a:r>
            <a:r>
              <a:rPr lang="en-US" sz="2400" dirty="0">
                <a:ea typeface="Calibri" panose="020F0502020204030204" pitchFamily="34" charset="0"/>
                <a:cs typeface="Myanmar Text" panose="020B0502040204020203" pitchFamily="34" charset="0"/>
              </a:rPr>
              <a:t>ှ</a:t>
            </a:r>
            <a:r>
              <a:rPr lang="my-MM" sz="2400" dirty="0">
                <a:effectLst/>
                <a:ea typeface="Calibri" panose="020F0502020204030204" pitchFamily="34" charset="0"/>
                <a:cs typeface="Myanmar Text" panose="020B0502040204020203" pitchFamily="34" charset="0"/>
              </a:rPr>
              <a:t> အဓိကအချက်များကို ထည့်သွင်းပြီး အဖွဲ့နှင့် ပြန်လည်သုံးသပ်ပါ]</a:t>
            </a:r>
            <a:endParaRPr lang="en-US" sz="2400" dirty="0"/>
          </a:p>
        </p:txBody>
      </p:sp>
    </p:spTree>
    <p:extLst>
      <p:ext uri="{BB962C8B-B14F-4D97-AF65-F5344CB8AC3E}">
        <p14:creationId xmlns:p14="http://schemas.microsoft.com/office/powerpoint/2010/main" val="36253673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8700-EDA8-644A-B1D6-891F02307031}"/>
              </a:ext>
            </a:extLst>
          </p:cNvPr>
          <p:cNvSpPr>
            <a:spLocks noGrp="1"/>
          </p:cNvSpPr>
          <p:nvPr>
            <p:ph type="title"/>
          </p:nvPr>
        </p:nvSpPr>
        <p:spPr/>
        <p:txBody>
          <a:bodyPr>
            <a:normAutofit/>
          </a:bodyPr>
          <a:lstStyle/>
          <a:p>
            <a:pPr marL="228600" marR="0">
              <a:lnSpc>
                <a:spcPct val="107000"/>
              </a:lnSpc>
              <a:spcBef>
                <a:spcPts val="0"/>
              </a:spcBef>
              <a:spcAft>
                <a:spcPts val="800"/>
              </a:spcAft>
            </a:pPr>
            <a:r>
              <a:rPr lang="en-US" sz="2800" dirty="0">
                <a:effectLst/>
                <a:latin typeface="Myanmar Text" panose="020B0502040204020203" pitchFamily="34" charset="0"/>
                <a:ea typeface="Calibri" panose="020F0502020204030204" pitchFamily="34" charset="0"/>
                <a:cs typeface="Myanmar Text" panose="020B0502040204020203" pitchFamily="34" charset="0"/>
              </a:rPr>
              <a:t>GBV </a:t>
            </a:r>
            <a:r>
              <a:rPr lang="my-MM" sz="2800" dirty="0">
                <a:effectLst/>
                <a:latin typeface="Calibri" panose="020F0502020204030204" pitchFamily="34" charset="0"/>
                <a:ea typeface="Calibri" panose="020F0502020204030204" pitchFamily="34" charset="0"/>
                <a:cs typeface="Myanmar Text" panose="020B0502040204020203" pitchFamily="34" charset="0"/>
              </a:rPr>
              <a:t>လွှဲပြောင်း</a:t>
            </a:r>
            <a:r>
              <a:rPr lang="en-US" sz="2800" dirty="0">
                <a:effectLst/>
                <a:latin typeface="Calibri" panose="020F0502020204030204" pitchFamily="34" charset="0"/>
                <a:ea typeface="Calibri" panose="020F0502020204030204" pitchFamily="34" charset="0"/>
                <a:cs typeface="Myanmar Text" panose="020B0502040204020203" pitchFamily="34" charset="0"/>
              </a:rPr>
              <a:t>ညွှ</a:t>
            </a:r>
            <a:r>
              <a:rPr lang="en-US" sz="2800" dirty="0" err="1">
                <a:effectLst/>
                <a:latin typeface="Calibri" panose="020F0502020204030204" pitchFamily="34" charset="0"/>
                <a:ea typeface="Calibri" panose="020F0502020204030204" pitchFamily="34" charset="0"/>
                <a:cs typeface="Myanmar Text" panose="020B0502040204020203" pitchFamily="34" charset="0"/>
              </a:rPr>
              <a:t>န်းပို့မှု</a:t>
            </a:r>
            <a:r>
              <a:rPr lang="my-MM" sz="2800" dirty="0">
                <a:effectLst/>
                <a:latin typeface="Calibri" panose="020F0502020204030204" pitchFamily="34" charset="0"/>
                <a:ea typeface="Calibri" panose="020F0502020204030204" pitchFamily="34" charset="0"/>
                <a:cs typeface="Myanmar Text" panose="020B0502040204020203" pitchFamily="34" charset="0"/>
              </a:rPr>
              <a:t> လမ်းကြောင်းနှင့်အဆက်အသွယ်များကို ပြန်လည်သုံးသပ်ခြင်း</a:t>
            </a:r>
            <a:br>
              <a:rPr lang="my-MM" sz="2800" dirty="0">
                <a:effectLst/>
                <a:latin typeface="Calibri" panose="020F0502020204030204" pitchFamily="34" charset="0"/>
                <a:ea typeface="Calibri" panose="020F0502020204030204" pitchFamily="34" charset="0"/>
                <a:cs typeface="Myanmar Text" panose="020B0502040204020203" pitchFamily="34" charset="0"/>
              </a:rPr>
            </a:br>
            <a:r>
              <a:rPr lang="my-MM" sz="2800" dirty="0">
                <a:effectLst/>
                <a:latin typeface="Calibri" panose="020F0502020204030204" pitchFamily="34" charset="0"/>
                <a:ea typeface="Calibri" panose="020F0502020204030204" pitchFamily="34" charset="0"/>
                <a:cs typeface="Myanmar Text" panose="020B0502040204020203" pitchFamily="34" charset="0"/>
              </a:rPr>
              <a:t> </a:t>
            </a:r>
            <a:endParaRPr lang="en-US" sz="28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Text Placeholder 2">
            <a:extLst>
              <a:ext uri="{FF2B5EF4-FFF2-40B4-BE49-F238E27FC236}">
                <a16:creationId xmlns:a16="http://schemas.microsoft.com/office/drawing/2014/main" id="{C0D178FB-B7A4-AE46-83B4-341E61F72B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19897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2934-B93A-9548-A98E-353F2FC2853B}"/>
              </a:ext>
            </a:extLst>
          </p:cNvPr>
          <p:cNvSpPr>
            <a:spLocks noGrp="1"/>
          </p:cNvSpPr>
          <p:nvPr>
            <p:ph type="title"/>
          </p:nvPr>
        </p:nvSpPr>
        <p:spPr/>
        <p:txBody>
          <a:bodyPr/>
          <a:lstStyle/>
          <a:p>
            <a:pPr marL="228600" marR="0">
              <a:lnSpc>
                <a:spcPct val="107000"/>
              </a:lnSpc>
              <a:spcBef>
                <a:spcPts val="0"/>
              </a:spcBef>
              <a:spcAft>
                <a:spcPts val="800"/>
              </a:spcAft>
            </a:pPr>
            <a:r>
              <a:rPr lang="en-US" sz="3200" dirty="0">
                <a:effectLst/>
                <a:latin typeface="Myanmar Text" panose="020B0502040204020203" pitchFamily="34" charset="0"/>
                <a:ea typeface="Calibri" panose="020F0502020204030204" pitchFamily="34" charset="0"/>
                <a:cs typeface="Myanmar Text" panose="020B0502040204020203" pitchFamily="34" charset="0"/>
              </a:rPr>
              <a:t>GBV </a:t>
            </a:r>
            <a:r>
              <a:rPr lang="my-MM" sz="3200" dirty="0">
                <a:effectLst/>
                <a:latin typeface="Myanmar Text" panose="020B0502040204020203" pitchFamily="34" charset="0"/>
                <a:ea typeface="Calibri" panose="020F0502020204030204" pitchFamily="34" charset="0"/>
                <a:cs typeface="Myanmar Text" panose="020B0502040204020203" pitchFamily="34" charset="0"/>
              </a:rPr>
              <a:t>လွှဲပြောင်း</a:t>
            </a:r>
            <a:r>
              <a:rPr lang="en-US" sz="3200" dirty="0">
                <a:effectLst/>
                <a:latin typeface="Myanmar Text" panose="020B0502040204020203" pitchFamily="34" charset="0"/>
                <a:ea typeface="Calibri" panose="020F0502020204030204" pitchFamily="34" charset="0"/>
                <a:cs typeface="Myanmar Text" panose="020B0502040204020203" pitchFamily="34" charset="0"/>
              </a:rPr>
              <a:t>ညွှ</a:t>
            </a:r>
            <a:r>
              <a:rPr lang="en-US" sz="3200" dirty="0" err="1">
                <a:effectLst/>
                <a:latin typeface="Myanmar Text" panose="020B0502040204020203" pitchFamily="34" charset="0"/>
                <a:ea typeface="Calibri" panose="020F0502020204030204" pitchFamily="34" charset="0"/>
                <a:cs typeface="Myanmar Text" panose="020B0502040204020203" pitchFamily="34" charset="0"/>
              </a:rPr>
              <a:t>န်းပို့မှု</a:t>
            </a:r>
            <a:r>
              <a:rPr lang="my-MM" sz="3200" dirty="0">
                <a:effectLst/>
                <a:latin typeface="Calibri" panose="020F0502020204030204" pitchFamily="34" charset="0"/>
                <a:ea typeface="Calibri" panose="020F0502020204030204" pitchFamily="34" charset="0"/>
                <a:cs typeface="Myanmar Text" panose="020B0502040204020203" pitchFamily="34" charset="0"/>
              </a:rPr>
              <a:t>နှင့် အဆက်အသွယ်များ</a:t>
            </a:r>
            <a:endParaRPr lang="en-US" sz="32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6E379E78-D19A-1146-A094-5A2801C4F562}"/>
              </a:ext>
            </a:extLst>
          </p:cNvPr>
          <p:cNvSpPr>
            <a:spLocks noGrp="1"/>
          </p:cNvSpPr>
          <p:nvPr>
            <p:ph idx="1"/>
          </p:nvPr>
        </p:nvSpPr>
        <p:spPr>
          <a:xfrm>
            <a:off x="818711" y="2222287"/>
            <a:ext cx="11373289" cy="3636511"/>
          </a:xfrm>
        </p:spPr>
        <p:txBody>
          <a:bodyPr>
            <a:normAutofit/>
          </a:bodyPr>
          <a:lstStyle/>
          <a:p>
            <a:pPr marL="22860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တည်နေရာများ</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 မည</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ကဲ့သို</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အလုပ်လုပ်သည်နှင</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ပတ်သက</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my-MM" sz="1800" dirty="0">
                <a:effectLst/>
                <a:latin typeface="Calibri" panose="020F0502020204030204" pitchFamily="34" charset="0"/>
                <a:ea typeface="Calibri" panose="020F0502020204030204" pitchFamily="34" charset="0"/>
                <a:cs typeface="Myanmar Text" panose="020B0502040204020203" pitchFamily="34" charset="0"/>
              </a:rPr>
              <a:t>လက်ရှိ </a:t>
            </a:r>
            <a:r>
              <a:rPr lang="en-US" sz="1800" dirty="0">
                <a:effectLst/>
                <a:latin typeface="Myanmar Text" panose="020B0502040204020203" pitchFamily="34" charset="0"/>
                <a:ea typeface="Calibri" panose="020F0502020204030204" pitchFamily="34" charset="0"/>
                <a:cs typeface="Myanmar Text" panose="020B0502040204020203" pitchFamily="34" charset="0"/>
              </a:rPr>
              <a:t>GBV </a:t>
            </a:r>
            <a:r>
              <a:rPr lang="my-MM" sz="1800" dirty="0">
                <a:effectLst/>
                <a:latin typeface="Calibri" panose="020F0502020204030204" pitchFamily="34" charset="0"/>
                <a:ea typeface="Calibri" panose="020F0502020204030204" pitchFamily="34" charset="0"/>
                <a:cs typeface="Myanmar Text" panose="020B0502040204020203" pitchFamily="34" charset="0"/>
              </a:rPr>
              <a:t>လွှဲပြောင်း</a:t>
            </a:r>
            <a:r>
              <a:rPr lang="en-US" sz="1800" dirty="0">
                <a:effectLst/>
                <a:latin typeface="Calibri" panose="020F0502020204030204" pitchFamily="34" charset="0"/>
                <a:ea typeface="Calibri" panose="020F0502020204030204" pitchFamily="34" charset="0"/>
                <a:cs typeface="Myanmar Text" panose="020B0502040204020203" pitchFamily="34" charset="0"/>
              </a:rPr>
              <a:t>ညွှ</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န်းပို</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မှုလမ်းကြောင်း(များ) နှင့် အဆက်အသွယ်များ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ရှင်</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သန</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ကျန်ရစ်သူ</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များအား</a:t>
            </a:r>
            <a:r>
              <a:rPr lang="en-US" sz="1800" dirty="0">
                <a:effectLst/>
                <a:latin typeface="Calibri" panose="020F0502020204030204" pitchFamily="34" charset="0"/>
                <a:ea typeface="Calibri" panose="020F0502020204030204" pitchFamily="34" charset="0"/>
                <a:cs typeface="Myanmar Text" panose="020B0502040204020203" pitchFamily="34" charset="0"/>
              </a:rPr>
              <a:t> </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မည်သို</a:t>
            </a:r>
            <a:r>
              <a:rPr lang="en-US" sz="1800" dirty="0">
                <a:effectLst/>
                <a:latin typeface="Calibri" panose="020F0502020204030204" pitchFamily="34" charset="0"/>
                <a:ea typeface="Calibri" panose="020F0502020204030204" pitchFamily="34" charset="0"/>
                <a:cs typeface="Myanmar Text" panose="020B0502040204020203" pitchFamily="34" charset="0"/>
              </a:rPr>
              <a:t>့</a:t>
            </a:r>
            <a:r>
              <a:rPr lang="my-MM" sz="1800" dirty="0">
                <a:effectLst/>
                <a:latin typeface="Calibri" panose="020F0502020204030204" pitchFamily="34" charset="0"/>
                <a:ea typeface="Calibri" panose="020F0502020204030204" pitchFamily="34" charset="0"/>
                <a:cs typeface="Myanmar Text" panose="020B0502040204020203" pitchFamily="34" charset="0"/>
              </a:rPr>
              <a:t> လွှဲပြောင်း</a:t>
            </a:r>
            <a:r>
              <a:rPr lang="en-US" sz="1800" dirty="0">
                <a:effectLst/>
                <a:latin typeface="Calibri" panose="020F0502020204030204" pitchFamily="34" charset="0"/>
                <a:ea typeface="Calibri" panose="020F0502020204030204" pitchFamily="34" charset="0"/>
                <a:cs typeface="Myanmar Text" panose="020B0502040204020203" pitchFamily="34" charset="0"/>
              </a:rPr>
              <a:t>ညွှ</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န်းပို့သနည်း</a:t>
            </a:r>
            <a:r>
              <a:rPr lang="my-MM" sz="1800" dirty="0">
                <a:effectLst/>
                <a:latin typeface="Calibri" panose="020F0502020204030204" pitchFamily="34" charset="0"/>
                <a:ea typeface="Calibri" panose="020F0502020204030204" pitchFamily="34" charset="0"/>
                <a:cs typeface="Myanmar Text" panose="020B0502040204020203" pitchFamily="34" charset="0"/>
              </a:rPr>
              <a:t>။</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a:p>
            <a:pPr marL="228600" marR="0">
              <a:lnSpc>
                <a:spcPct val="107000"/>
              </a:lnSpc>
              <a:spcBef>
                <a:spcPts val="0"/>
              </a:spcBef>
              <a:spcAft>
                <a:spcPts val="800"/>
              </a:spcAft>
            </a:pPr>
            <a:r>
              <a:rPr lang="my-MM" sz="1800" dirty="0">
                <a:effectLst/>
                <a:latin typeface="Calibri" panose="020F0502020204030204" pitchFamily="34" charset="0"/>
                <a:ea typeface="Calibri" panose="020F0502020204030204" pitchFamily="34" charset="0"/>
                <a:cs typeface="Myanmar Text" panose="020B0502040204020203" pitchFamily="34" charset="0"/>
              </a:rPr>
              <a:t>အမေးအဖြေနှင့် စိုးရိမ်</a:t>
            </a:r>
            <a:r>
              <a:rPr lang="en-US" sz="1800" dirty="0" err="1">
                <a:effectLst/>
                <a:latin typeface="Calibri" panose="020F0502020204030204" pitchFamily="34" charset="0"/>
                <a:ea typeface="Calibri" panose="020F0502020204030204" pitchFamily="34" charset="0"/>
                <a:cs typeface="Myanmar Text" panose="020B0502040204020203" pitchFamily="34" charset="0"/>
              </a:rPr>
              <a:t>ပူပန်မှု</a:t>
            </a:r>
            <a:r>
              <a:rPr lang="my-MM" sz="1800" dirty="0">
                <a:effectLst/>
                <a:latin typeface="Calibri" panose="020F0502020204030204" pitchFamily="34" charset="0"/>
                <a:ea typeface="Calibri" panose="020F0502020204030204" pitchFamily="34" charset="0"/>
                <a:cs typeface="Myanmar Text" panose="020B0502040204020203" pitchFamily="34" charset="0"/>
              </a:rPr>
              <a:t>များ</a:t>
            </a:r>
            <a:endParaRPr lang="en-US" sz="18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2879497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F7F8-DBEB-AA4C-AB08-26A82DFEBBDF}"/>
              </a:ext>
            </a:extLst>
          </p:cNvPr>
          <p:cNvSpPr>
            <a:spLocks noGrp="1"/>
          </p:cNvSpPr>
          <p:nvPr>
            <p:ph type="title"/>
          </p:nvPr>
        </p:nvSpPr>
        <p:spPr/>
        <p:txBody>
          <a:bodyPr>
            <a:normAutofit/>
          </a:bodyPr>
          <a:lstStyle/>
          <a:p>
            <a:pPr marL="685800" marR="0">
              <a:lnSpc>
                <a:spcPct val="107000"/>
              </a:lnSpc>
              <a:spcBef>
                <a:spcPts val="0"/>
              </a:spcBef>
              <a:spcAft>
                <a:spcPts val="800"/>
              </a:spcAft>
            </a:pPr>
            <a:r>
              <a:rPr lang="my-MM" sz="3200" dirty="0">
                <a:effectLst/>
                <a:latin typeface="Pyidaungsu" panose="020B0502040204020203" pitchFamily="34" charset="0"/>
                <a:ea typeface="Calibri" panose="020F0502020204030204" pitchFamily="34" charset="0"/>
                <a:cs typeface="Pyidaungsu" panose="020B0502040204020203" pitchFamily="34" charset="0"/>
              </a:rPr>
              <a:t>လူသားချင်းစာနာထောက်ထားမှုဆိုင်ရာ</a:t>
            </a:r>
            <a:r>
              <a:rPr lang="en-US" sz="3200" dirty="0">
                <a:effectLst/>
                <a:latin typeface="Pyidaungsu" panose="020B0502040204020203" pitchFamily="34" charset="0"/>
                <a:ea typeface="Calibri" panose="020F0502020204030204" pitchFamily="34" charset="0"/>
                <a:cs typeface="Pyidaungsu" panose="020B0502040204020203" pitchFamily="34" charset="0"/>
              </a:rPr>
              <a:t> </a:t>
            </a:r>
            <a:r>
              <a:rPr lang="my-MM" sz="3200" dirty="0">
                <a:effectLst/>
                <a:latin typeface="Pyidaungsu" panose="020B0502040204020203" pitchFamily="34" charset="0"/>
                <a:ea typeface="Calibri" panose="020F0502020204030204" pitchFamily="34" charset="0"/>
                <a:cs typeface="Pyidaungsu" panose="020B0502040204020203" pitchFamily="34" charset="0"/>
              </a:rPr>
              <a:t>စာရွက်စာတမ်းများကို ပြန်လည်သုံးသပ်ခြင်း။</a:t>
            </a:r>
            <a:endParaRPr lang="en-US" sz="3200" dirty="0">
              <a:effectLst/>
              <a:latin typeface="Pyidaungsu" panose="020B0502040204020203" pitchFamily="34" charset="0"/>
              <a:ea typeface="Calibri" panose="020F0502020204030204" pitchFamily="34" charset="0"/>
              <a:cs typeface="Pyidaungsu" panose="020B0502040204020203" pitchFamily="34" charset="0"/>
            </a:endParaRPr>
          </a:p>
        </p:txBody>
      </p:sp>
      <p:sp>
        <p:nvSpPr>
          <p:cNvPr id="3" name="Text Placeholder 2">
            <a:extLst>
              <a:ext uri="{FF2B5EF4-FFF2-40B4-BE49-F238E27FC236}">
                <a16:creationId xmlns:a16="http://schemas.microsoft.com/office/drawing/2014/main" id="{96F59E1A-42C7-4940-A780-FA1EA1D252E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995972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EF40-9B20-384E-9D48-05167DFCFC07}"/>
              </a:ext>
            </a:extLst>
          </p:cNvPr>
          <p:cNvSpPr>
            <a:spLocks noGrp="1"/>
          </p:cNvSpPr>
          <p:nvPr>
            <p:ph type="title"/>
          </p:nvPr>
        </p:nvSpPr>
        <p:spPr/>
        <p:txBody>
          <a:bodyPr/>
          <a:lstStyle/>
          <a:p>
            <a:pPr marL="685800" marR="0">
              <a:lnSpc>
                <a:spcPct val="107000"/>
              </a:lnSpc>
              <a:spcBef>
                <a:spcPts val="0"/>
              </a:spcBef>
              <a:spcAft>
                <a:spcPts val="800"/>
              </a:spcAft>
            </a:pPr>
            <a:r>
              <a:rPr lang="my-MM" sz="3200" dirty="0">
                <a:effectLst/>
                <a:latin typeface="Calibri" panose="020F0502020204030204" pitchFamily="34" charset="0"/>
                <a:ea typeface="Calibri" panose="020F0502020204030204" pitchFamily="34" charset="0"/>
                <a:cs typeface="Myanmar Text" panose="020B0502040204020203" pitchFamily="34" charset="0"/>
              </a:rPr>
              <a:t>လူသားချင်းစာနာထောက်ထားမှုဆိုင်ရာ</a:t>
            </a:r>
            <a:r>
              <a:rPr lang="en-US" sz="3200" dirty="0">
                <a:effectLst/>
                <a:latin typeface="Calibri" panose="020F0502020204030204" pitchFamily="34" charset="0"/>
                <a:ea typeface="Calibri" panose="020F0502020204030204" pitchFamily="34" charset="0"/>
                <a:cs typeface="Myanmar Text" panose="020B0502040204020203" pitchFamily="34" charset="0"/>
              </a:rPr>
              <a:t> </a:t>
            </a:r>
            <a:r>
              <a:rPr lang="my-MM" sz="3200" dirty="0">
                <a:effectLst/>
                <a:latin typeface="Calibri" panose="020F0502020204030204" pitchFamily="34" charset="0"/>
                <a:ea typeface="Calibri" panose="020F0502020204030204" pitchFamily="34" charset="0"/>
                <a:cs typeface="Myanmar Text" panose="020B0502040204020203" pitchFamily="34" charset="0"/>
              </a:rPr>
              <a:t>စာရွက်စာတမ်းများ</a:t>
            </a:r>
            <a:endParaRPr lang="en-US" sz="32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79E1D5B7-6F5E-644C-B88E-7E00C2E61314}"/>
              </a:ext>
            </a:extLst>
          </p:cNvPr>
          <p:cNvSpPr>
            <a:spLocks noGrp="1"/>
          </p:cNvSpPr>
          <p:nvPr>
            <p:ph idx="1"/>
          </p:nvPr>
        </p:nvSpPr>
        <p:spPr>
          <a:xfrm>
            <a:off x="818712" y="1885950"/>
            <a:ext cx="10554574" cy="4972050"/>
          </a:xfrm>
        </p:spPr>
        <p:txBody>
          <a:bodyPr>
            <a:noAutofit/>
          </a:bodyPr>
          <a:lstStyle/>
          <a:p>
            <a:pPr marL="628650" indent="-285750">
              <a:lnSpc>
                <a:spcPct val="107000"/>
              </a:lnSpc>
              <a:spcBef>
                <a:spcPts val="0"/>
              </a:spcBef>
              <a:spcAft>
                <a:spcPts val="800"/>
              </a:spcAft>
            </a:pPr>
            <a:r>
              <a:rPr lang="en-US" sz="2000" dirty="0">
                <a:effectLst/>
                <a:latin typeface="Myanmar Text" panose="020B0502040204020203" pitchFamily="34" charset="0"/>
                <a:ea typeface="Calibri" panose="020F0502020204030204" pitchFamily="34" charset="0"/>
                <a:cs typeface="Myanmar Text" panose="020B0502040204020203" pitchFamily="34" charset="0"/>
              </a:rPr>
              <a:t>GBV </a:t>
            </a:r>
            <a:r>
              <a:rPr lang="my-MM" sz="2000" dirty="0">
                <a:effectLst/>
                <a:latin typeface="Calibri" panose="020F0502020204030204" pitchFamily="34" charset="0"/>
                <a:ea typeface="Calibri" panose="020F0502020204030204" pitchFamily="34" charset="0"/>
                <a:cs typeface="Myanmar Text" panose="020B0502040204020203" pitchFamily="34" charset="0"/>
              </a:rPr>
              <a:t>အလုပ်</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အမှုဆောင</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r>
              <a:rPr lang="my-MM" sz="2000" dirty="0">
                <a:effectLst/>
                <a:latin typeface="Calibri" panose="020F0502020204030204" pitchFamily="34" charset="0"/>
                <a:ea typeface="Calibri" panose="020F0502020204030204" pitchFamily="34" charset="0"/>
                <a:cs typeface="Myanmar Text" panose="020B0502040204020203" pitchFamily="34" charset="0"/>
              </a:rPr>
              <a:t>အဖွဲ့ ဆိုင်ရာ စာရွက်စာတမ်းများ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1085850" lvl="1">
              <a:lnSpc>
                <a:spcPct val="107000"/>
              </a:lnSpc>
              <a:spcBef>
                <a:spcPts val="0"/>
              </a:spcBef>
              <a:spcAft>
                <a:spcPts val="800"/>
              </a:spcAft>
            </a:pPr>
            <a:r>
              <a:rPr lang="en-US" sz="2000" dirty="0">
                <a:effectLst/>
                <a:latin typeface="Myanmar Text" panose="020B0502040204020203" pitchFamily="34" charset="0"/>
                <a:ea typeface="Calibri" panose="020F0502020204030204" pitchFamily="34" charset="0"/>
                <a:cs typeface="Myanmar Text" panose="020B0502040204020203" pitchFamily="34" charset="0"/>
              </a:rPr>
              <a:t>GBV </a:t>
            </a:r>
            <a:r>
              <a:rPr lang="my-MM" sz="2000" dirty="0">
                <a:effectLst/>
                <a:latin typeface="Calibri" panose="020F0502020204030204" pitchFamily="34" charset="0"/>
                <a:ea typeface="Calibri" panose="020F0502020204030204" pitchFamily="34" charset="0"/>
                <a:cs typeface="Myanmar Text" panose="020B0502040204020203" pitchFamily="34" charset="0"/>
              </a:rPr>
              <a:t>လုပ်ငန်းလည်ပတ်မှု</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ဆိုင်ရာ</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စံ</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လုပ်ထုံးလုပ်နည်း</a:t>
            </a:r>
            <a:r>
              <a:rPr lang="my-MM" sz="2000" dirty="0">
                <a:effectLst/>
                <a:latin typeface="Calibri" panose="020F0502020204030204" pitchFamily="34" charset="0"/>
                <a:ea typeface="Calibri" panose="020F0502020204030204" pitchFamily="34" charset="0"/>
                <a:cs typeface="Myanmar Text" panose="020B0502040204020203" pitchFamily="34" charset="0"/>
              </a:rPr>
              <a:t>များ သို့မဟုတ် လွှဲပြောင်း</a:t>
            </a:r>
            <a:r>
              <a:rPr lang="en-US" sz="2000" dirty="0">
                <a:effectLst/>
                <a:latin typeface="Calibri" panose="020F0502020204030204" pitchFamily="34" charset="0"/>
                <a:ea typeface="Calibri" panose="020F0502020204030204" pitchFamily="34" charset="0"/>
                <a:cs typeface="Myanmar Text" panose="020B0502040204020203" pitchFamily="34" charset="0"/>
              </a:rPr>
              <a:t>ညွှ</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န်းပို့မှု</a:t>
            </a:r>
            <a:r>
              <a:rPr lang="my-MM" sz="2000" dirty="0">
                <a:effectLst/>
                <a:latin typeface="Calibri" panose="020F0502020204030204" pitchFamily="34" charset="0"/>
                <a:ea typeface="Calibri" panose="020F0502020204030204" pitchFamily="34" charset="0"/>
                <a:cs typeface="Myanmar Text" panose="020B0502040204020203" pitchFamily="34" charset="0"/>
              </a:rPr>
              <a:t>လမ်းကြောင်းများ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1085850" lvl="1">
              <a:lnSpc>
                <a:spcPct val="107000"/>
              </a:lnSpc>
              <a:spcBef>
                <a:spcPts val="0"/>
              </a:spcBef>
              <a:spcAft>
                <a:spcPts val="800"/>
              </a:spcAft>
            </a:pPr>
            <a:r>
              <a:rPr lang="en-US" sz="2000" dirty="0">
                <a:effectLst/>
                <a:latin typeface="Myanmar Text" panose="020B0502040204020203" pitchFamily="34" charset="0"/>
                <a:ea typeface="Calibri" panose="020F0502020204030204" pitchFamily="34" charset="0"/>
                <a:cs typeface="Myanmar Text" panose="020B0502040204020203" pitchFamily="34" charset="0"/>
              </a:rPr>
              <a:t>GBVIMS</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1085850" lvl="1">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 ဘေးကင်း</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လုံခြုံ</a:t>
            </a:r>
            <a:r>
              <a:rPr lang="my-MM" sz="2000" dirty="0">
                <a:effectLst/>
                <a:latin typeface="Calibri" panose="020F0502020204030204" pitchFamily="34" charset="0"/>
                <a:ea typeface="Calibri" panose="020F0502020204030204" pitchFamily="34" charset="0"/>
                <a:cs typeface="Myanmar Text" panose="020B0502040204020203" pitchFamily="34" charset="0"/>
              </a:rPr>
              <a:t>ရေးစစ်ဆေးမှု/ အကဲဖြတ်မှုများ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628650" lvl="1">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လိင်ပိုင်းဆိုင်ရာ အမြတ်ထုတ်ခြင်းနှင့် လွဲ</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များစွာပြုကျင</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r>
              <a:rPr lang="my-MM" sz="2000" dirty="0">
                <a:effectLst/>
                <a:latin typeface="Calibri" panose="020F0502020204030204" pitchFamily="34" charset="0"/>
                <a:ea typeface="Calibri" panose="020F0502020204030204" pitchFamily="34" charset="0"/>
                <a:cs typeface="Myanmar Text" panose="020B0502040204020203" pitchFamily="34" charset="0"/>
              </a:rPr>
              <a:t>မှု ကာကွယ်တားဆီးရေး (</a:t>
            </a:r>
            <a:r>
              <a:rPr lang="en-US" sz="2000" dirty="0">
                <a:effectLst/>
                <a:latin typeface="Myanmar Text" panose="020B0502040204020203" pitchFamily="34" charset="0"/>
                <a:ea typeface="Calibri" panose="020F0502020204030204" pitchFamily="34" charset="0"/>
                <a:cs typeface="Myanmar Text" panose="020B0502040204020203" pitchFamily="34" charset="0"/>
              </a:rPr>
              <a:t>PSEA) အ</a:t>
            </a:r>
            <a:r>
              <a:rPr lang="my-MM" sz="2000" dirty="0">
                <a:effectLst/>
                <a:latin typeface="Calibri" panose="020F0502020204030204" pitchFamily="34" charset="0"/>
                <a:ea typeface="Calibri" panose="020F0502020204030204" pitchFamily="34" charset="0"/>
                <a:cs typeface="Myanmar Text" panose="020B0502040204020203" pitchFamily="34" charset="0"/>
              </a:rPr>
              <a:t>လုပ်</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အမှုဆောင</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r>
              <a:rPr lang="my-MM" sz="2000" dirty="0">
                <a:effectLst/>
                <a:latin typeface="Calibri" panose="020F0502020204030204" pitchFamily="34" charset="0"/>
                <a:ea typeface="Calibri" panose="020F0502020204030204" pitchFamily="34" charset="0"/>
                <a:cs typeface="Myanmar Text" panose="020B0502040204020203" pitchFamily="34" charset="0"/>
              </a:rPr>
              <a:t>အဖွဲ့ အကဲဖြတ်ခြင်း</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a:t>
            </a:r>
            <a:r>
              <a:rPr lang="my-MM" sz="2000" dirty="0">
                <a:effectLst/>
                <a:latin typeface="Calibri" panose="020F0502020204030204" pitchFamily="34" charset="0"/>
                <a:ea typeface="Calibri" panose="020F0502020204030204" pitchFamily="34" charset="0"/>
                <a:cs typeface="Myanmar Text" panose="020B0502040204020203" pitchFamily="34" charset="0"/>
              </a:rPr>
              <a:t>/ အစီရင်ခံခြင်းဆိုင်ရာ စည်းမျဉ်းစည်းကမ်းများ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628650" lvl="1">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အမျိုးသမီး</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ပါဝင်</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ဆောင်ရွက</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r>
              <a:rPr lang="my-MM" sz="2000" dirty="0">
                <a:effectLst/>
                <a:latin typeface="Calibri" panose="020F0502020204030204" pitchFamily="34" charset="0"/>
                <a:ea typeface="Calibri" panose="020F0502020204030204" pitchFamily="34" charset="0"/>
                <a:cs typeface="Myanmar Text" panose="020B0502040204020203" pitchFamily="34" charset="0"/>
              </a:rPr>
              <a:t>မှုနှင့် ကိုယ်စားပြုမှု ဆိုင်ရာ အစီရင်ခံစာ/ အကဲဖြတ်မှုများ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628650" lvl="1">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ကျား၊မ</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ရေးရာ</a:t>
            </a:r>
            <a:r>
              <a:rPr lang="my-MM" sz="2000" dirty="0">
                <a:effectLst/>
                <a:latin typeface="Calibri" panose="020F0502020204030204" pitchFamily="34" charset="0"/>
                <a:ea typeface="Calibri" panose="020F0502020204030204" pitchFamily="34" charset="0"/>
                <a:cs typeface="Myanmar Text" panose="020B0502040204020203" pitchFamily="34" charset="0"/>
              </a:rPr>
              <a:t> နှင့် အာဏာဆိုင်ရာ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လေ့လာစိစစ်ခြင်း</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အစီရင်ခံစာ</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a:t>
            </a:r>
            <a:r>
              <a:rPr lang="my-MM" sz="2000" dirty="0">
                <a:effectLst/>
                <a:latin typeface="Calibri" panose="020F0502020204030204" pitchFamily="34" charset="0"/>
                <a:ea typeface="Calibri" panose="020F0502020204030204" pitchFamily="34" charset="0"/>
                <a:cs typeface="Myanmar Text" panose="020B0502040204020203" pitchFamily="34" charset="0"/>
              </a:rPr>
              <a:t>/ အကဲဖြတ်မှုများ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628650" lvl="1">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လူသားချင်းစာနာထောက်ထားမှုဆိုင်ရာ တုံ့ပြန်</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ဆောင်ရွက</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r>
              <a:rPr lang="my-MM" sz="2000" dirty="0">
                <a:effectLst/>
                <a:latin typeface="Calibri" panose="020F0502020204030204" pitchFamily="34" charset="0"/>
                <a:ea typeface="Calibri" panose="020F0502020204030204" pitchFamily="34" charset="0"/>
                <a:cs typeface="Myanmar Text" panose="020B0502040204020203" pitchFamily="34" charset="0"/>
              </a:rPr>
              <a:t>ရေးအစီအစဉ်များ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0" marR="0" indent="0">
              <a:lnSpc>
                <a:spcPct val="107000"/>
              </a:lnSpc>
              <a:spcBef>
                <a:spcPts val="0"/>
              </a:spcBef>
              <a:spcAft>
                <a:spcPts val="800"/>
              </a:spcAft>
              <a:buNone/>
            </a:pPr>
            <a:r>
              <a:rPr lang="my-MM" sz="2000" dirty="0">
                <a:effectLst/>
                <a:latin typeface="Calibri" panose="020F0502020204030204" pitchFamily="34" charset="0"/>
                <a:ea typeface="Calibri" panose="020F0502020204030204" pitchFamily="34" charset="0"/>
                <a:cs typeface="Myanmar Text" panose="020B0502040204020203" pitchFamily="34" charset="0"/>
              </a:rPr>
              <a:t>**အားလုံးရနိုင်​သည်​**</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291312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95FE2-7830-A746-A714-FC42FEBE64EF}"/>
              </a:ext>
            </a:extLst>
          </p:cNvPr>
          <p:cNvSpPr>
            <a:spLocks noGrp="1"/>
          </p:cNvSpPr>
          <p:nvPr>
            <p:ph type="title"/>
          </p:nvPr>
        </p:nvSpPr>
        <p:spPr/>
        <p:txBody>
          <a:bodyPr/>
          <a:lstStyle/>
          <a:p>
            <a:pPr marL="0" marR="0">
              <a:lnSpc>
                <a:spcPct val="107000"/>
              </a:lnSpc>
              <a:spcBef>
                <a:spcPts val="0"/>
              </a:spcBef>
              <a:spcAft>
                <a:spcPts val="800"/>
              </a:spcAft>
            </a:pPr>
            <a:r>
              <a:rPr lang="my-MM" sz="3200" dirty="0">
                <a:effectLst/>
                <a:latin typeface="Calibri" panose="020F0502020204030204" pitchFamily="34" charset="0"/>
                <a:ea typeface="Calibri" panose="020F0502020204030204" pitchFamily="34" charset="0"/>
                <a:cs typeface="Myanmar Text" panose="020B0502040204020203" pitchFamily="34" charset="0"/>
              </a:rPr>
              <a:t>လူသားချင်းစာနာထောက်ထားမှုဆိုင်ရာစာရွက်စာတမ်းများ</a:t>
            </a:r>
            <a:endParaRPr lang="en-US" sz="3200" dirty="0">
              <a:effectLst/>
              <a:latin typeface="Calibri" panose="020F0502020204030204" pitchFamily="34" charset="0"/>
              <a:ea typeface="Calibri" panose="020F0502020204030204" pitchFamily="34" charset="0"/>
              <a:cs typeface="Myanmar Text" panose="020B0502040204020203" pitchFamily="34" charset="0"/>
            </a:endParaRPr>
          </a:p>
        </p:txBody>
      </p:sp>
      <p:sp>
        <p:nvSpPr>
          <p:cNvPr id="3" name="Content Placeholder 2">
            <a:extLst>
              <a:ext uri="{FF2B5EF4-FFF2-40B4-BE49-F238E27FC236}">
                <a16:creationId xmlns:a16="http://schemas.microsoft.com/office/drawing/2014/main" id="{7E6CA6CF-5854-6146-BBA6-D1C393348362}"/>
              </a:ext>
            </a:extLst>
          </p:cNvPr>
          <p:cNvSpPr>
            <a:spLocks noGrp="1"/>
          </p:cNvSpPr>
          <p:nvPr>
            <p:ph idx="1"/>
          </p:nvPr>
        </p:nvSpPr>
        <p:spPr>
          <a:xfrm>
            <a:off x="652457" y="1885950"/>
            <a:ext cx="10554574" cy="4972049"/>
          </a:xfrm>
        </p:spPr>
        <p:txBody>
          <a:bodyPr>
            <a:noAutofit/>
          </a:bodyPr>
          <a:lstStyle/>
          <a:p>
            <a:pPr marL="0" marR="0">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သင့်လုပ်ငန်း</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နေရာ</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ဒေသ</a:t>
            </a:r>
            <a:r>
              <a:rPr lang="my-MM" sz="2000" dirty="0">
                <a:effectLst/>
                <a:latin typeface="Calibri" panose="020F0502020204030204" pitchFamily="34" charset="0"/>
                <a:ea typeface="Calibri" panose="020F0502020204030204" pitchFamily="34" charset="0"/>
                <a:cs typeface="Myanmar Text" panose="020B0502040204020203" pitchFamily="34" charset="0"/>
              </a:rPr>
              <a:t>နှင့်ပတ်သက်သည့် သက်ဆိုင်ရာ</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အချက်အလက်များ</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ရှိပါသလား။ ဥပမာ:</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800100" lvl="2">
              <a:lnSpc>
                <a:spcPct val="107000"/>
              </a:lnSpc>
              <a:spcBef>
                <a:spcPts val="0"/>
              </a:spcBef>
              <a:spcAft>
                <a:spcPts val="800"/>
              </a:spcAft>
            </a:pPr>
            <a:r>
              <a:rPr lang="en-US" sz="2000" dirty="0" err="1">
                <a:effectLst/>
                <a:latin typeface="Calibri" panose="020F0502020204030204" pitchFamily="34" charset="0"/>
                <a:ea typeface="Calibri" panose="020F0502020204030204" pitchFamily="34" charset="0"/>
                <a:cs typeface="Myanmar Text" panose="020B0502040204020203" pitchFamily="34" charset="0"/>
              </a:rPr>
              <a:t>လူသားချင်းစာနာမှုဆိုင်ရာ</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ကဏ္ဍများ ရှိနေ</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ပါသလား</a:t>
            </a:r>
            <a:r>
              <a:rPr lang="my-MM" sz="2000" dirty="0">
                <a:effectLst/>
                <a:latin typeface="Calibri" panose="020F0502020204030204" pitchFamily="34" charset="0"/>
                <a:ea typeface="Calibri" panose="020F0502020204030204" pitchFamily="34" charset="0"/>
                <a:cs typeface="Myanmar Text" panose="020B0502040204020203" pitchFamily="34" charset="0"/>
              </a:rPr>
              <a:t> သို့မဟုတ်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လုပ်ဆောင်ခြင်း</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မရှိ</a:t>
            </a:r>
            <a:r>
              <a:rPr lang="my-MM" sz="2000" dirty="0">
                <a:effectLst/>
                <a:latin typeface="Calibri" panose="020F0502020204030204" pitchFamily="34" charset="0"/>
                <a:ea typeface="Calibri" panose="020F0502020204030204" pitchFamily="34" charset="0"/>
                <a:cs typeface="Myanmar Text" panose="020B0502040204020203" pitchFamily="34" charset="0"/>
              </a:rPr>
              <a:t>ပါသလား။</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800100" lvl="2">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လုပ်ငန်း</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လုပ်ဆောင်ရာ</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နေရာဒေသ</a:t>
            </a:r>
            <a:r>
              <a:rPr lang="my-MM" sz="2000" dirty="0">
                <a:effectLst/>
                <a:latin typeface="Calibri" panose="020F0502020204030204" pitchFamily="34" charset="0"/>
                <a:ea typeface="Calibri" panose="020F0502020204030204" pitchFamily="34" charset="0"/>
                <a:cs typeface="Myanmar Text" panose="020B0502040204020203" pitchFamily="34" charset="0"/>
              </a:rPr>
              <a:t> သီးသန့် ပံ့ပိုးကူညီမှု</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နှင့်/သို့မဟုတ် ဝန်ဆောင်မှုများ ရှိပါသလား။</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800100" lvl="2">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ဘေးကင်း</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လုံခြုံ</a:t>
            </a:r>
            <a:r>
              <a:rPr lang="my-MM" sz="2000" dirty="0">
                <a:effectLst/>
                <a:latin typeface="Calibri" panose="020F0502020204030204" pitchFamily="34" charset="0"/>
                <a:ea typeface="Calibri" panose="020F0502020204030204" pitchFamily="34" charset="0"/>
                <a:cs typeface="Myanmar Text" panose="020B0502040204020203" pitchFamily="34" charset="0"/>
              </a:rPr>
              <a:t>ရေး</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စစ်ဆေးမှုများ၊ </a:t>
            </a:r>
            <a:r>
              <a:rPr lang="en-US" sz="2000" dirty="0">
                <a:effectLst/>
                <a:latin typeface="Myanmar Text" panose="020B0502040204020203" pitchFamily="34" charset="0"/>
                <a:ea typeface="Calibri" panose="020F0502020204030204" pitchFamily="34" charset="0"/>
                <a:cs typeface="Myanmar Text" panose="020B0502040204020203" pitchFamily="34" charset="0"/>
              </a:rPr>
              <a:t>GBV </a:t>
            </a:r>
            <a:r>
              <a:rPr lang="my-MM" sz="2000" dirty="0">
                <a:effectLst/>
                <a:latin typeface="Calibri" panose="020F0502020204030204" pitchFamily="34" charset="0"/>
                <a:ea typeface="Calibri" panose="020F0502020204030204" pitchFamily="34" charset="0"/>
                <a:cs typeface="Myanmar Text" panose="020B0502040204020203" pitchFamily="34" charset="0"/>
              </a:rPr>
              <a:t>သို့မဟုတ်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ကျား</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မရေး</a:t>
            </a:r>
            <a:r>
              <a:rPr lang="my-MM" sz="2000" dirty="0">
                <a:effectLst/>
                <a:latin typeface="Calibri" panose="020F0502020204030204" pitchFamily="34" charset="0"/>
                <a:ea typeface="Calibri" panose="020F0502020204030204" pitchFamily="34" charset="0"/>
                <a:cs typeface="Myanmar Text" panose="020B0502040204020203" pitchFamily="34" charset="0"/>
              </a:rPr>
              <a:t>ရာ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လေ့လာစိစစ</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r>
              <a:rPr lang="my-MM" sz="2000" dirty="0">
                <a:effectLst/>
                <a:latin typeface="Calibri" panose="020F0502020204030204" pitchFamily="34" charset="0"/>
                <a:ea typeface="Calibri" panose="020F0502020204030204" pitchFamily="34" charset="0"/>
                <a:cs typeface="Myanmar Text" panose="020B0502040204020203" pitchFamily="34" charset="0"/>
              </a:rPr>
              <a:t>ခြင်း/အကဲဖြတ်မှုများ</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ရှိပါသလား</a:t>
            </a:r>
            <a:r>
              <a:rPr lang="my-MM" sz="2000" dirty="0">
                <a:effectLst/>
                <a:latin typeface="Calibri" panose="020F0502020204030204" pitchFamily="34" charset="0"/>
                <a:ea typeface="Calibri" panose="020F0502020204030204" pitchFamily="34" charset="0"/>
                <a:cs typeface="Myanmar Text" panose="020B0502040204020203" pitchFamily="34" charset="0"/>
              </a:rPr>
              <a:t>။</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800100" lvl="2">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အမျိုးသမီးများနှင့် မိန်းကလေးများအတွက် နှင့်/သို့မဟုတ်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အမျိုးသမီးများနှင</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မိန်းကလေးများမ</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လိုအပ်ချက်များ သို့မဟုတ် ဦးစားပေး</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မှုများကို</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ဖော်ထုတ်သတ်မှတ်ခြင်း</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ရှိပါသလား</a:t>
            </a:r>
            <a:r>
              <a:rPr lang="en-US" sz="2000" dirty="0">
                <a:effectLst/>
                <a:latin typeface="Calibri" panose="020F0502020204030204" pitchFamily="34" charset="0"/>
                <a:ea typeface="Calibri" panose="020F0502020204030204" pitchFamily="34" charset="0"/>
                <a:cs typeface="Myanmar Text" panose="020B0502040204020203" pitchFamily="34" charset="0"/>
              </a:rPr>
              <a:t>။</a:t>
            </a:r>
          </a:p>
          <a:p>
            <a:pPr marL="800100" lvl="2">
              <a:lnSpc>
                <a:spcPct val="107000"/>
              </a:lnSpc>
              <a:spcBef>
                <a:spcPts val="0"/>
              </a:spcBef>
              <a:spcAft>
                <a:spcPts val="800"/>
              </a:spcAft>
            </a:pPr>
            <a:r>
              <a:rPr lang="my-MM" sz="2000" dirty="0">
                <a:effectLst/>
                <a:latin typeface="Calibri" panose="020F0502020204030204" pitchFamily="34" charset="0"/>
                <a:ea typeface="Calibri" panose="020F0502020204030204" pitchFamily="34" charset="0"/>
                <a:cs typeface="Myanmar Text" panose="020B0502040204020203" pitchFamily="34" charset="0"/>
              </a:rPr>
              <a:t>လူသားချင်းစာနာမှုပတ်ဝန်းကျင် သို့မဟုတ် လုပ်ငန်းခွင်များမှ </a:t>
            </a:r>
            <a:r>
              <a:rPr lang="en-US" sz="2000" dirty="0">
                <a:effectLst/>
                <a:latin typeface="Myanmar Text" panose="020B0502040204020203" pitchFamily="34" charset="0"/>
                <a:ea typeface="Calibri" panose="020F0502020204030204" pitchFamily="34" charset="0"/>
                <a:cs typeface="Myanmar Text" panose="020B0502040204020203" pitchFamily="34" charset="0"/>
              </a:rPr>
              <a:t>SEA/SH </a:t>
            </a:r>
            <a:r>
              <a:rPr lang="my-MM" sz="2000" dirty="0">
                <a:effectLst/>
                <a:latin typeface="Calibri" panose="020F0502020204030204" pitchFamily="34" charset="0"/>
                <a:ea typeface="Calibri" panose="020F0502020204030204" pitchFamily="34" charset="0"/>
                <a:cs typeface="Myanmar Text" panose="020B0502040204020203" pitchFamily="34" charset="0"/>
              </a:rPr>
              <a:t>ကို လက်ရှိ ကာကွယ် တားဆီး</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my-MM" sz="2000" dirty="0">
                <a:effectLst/>
                <a:latin typeface="Calibri" panose="020F0502020204030204" pitchFamily="34" charset="0"/>
                <a:ea typeface="Calibri" panose="020F0502020204030204" pitchFamily="34" charset="0"/>
                <a:cs typeface="Myanmar Text" panose="020B0502040204020203" pitchFamily="34" charset="0"/>
              </a:rPr>
              <a:t>အခြေအနေ</a:t>
            </a:r>
            <a:r>
              <a:rPr lang="en-US" sz="2000" dirty="0">
                <a:effectLst/>
                <a:latin typeface="Calibri" panose="020F0502020204030204" pitchFamily="34" charset="0"/>
                <a:ea typeface="Calibri" panose="020F0502020204030204" pitchFamily="34" charset="0"/>
                <a:cs typeface="Myanmar Text" panose="020B0502040204020203" pitchFamily="34" charset="0"/>
              </a:rPr>
              <a:t> </a:t>
            </a:r>
            <a:r>
              <a:rPr lang="en-US" sz="2000" dirty="0" err="1">
                <a:effectLst/>
                <a:latin typeface="Calibri" panose="020F0502020204030204" pitchFamily="34" charset="0"/>
                <a:ea typeface="Calibri" panose="020F0502020204030204" pitchFamily="34" charset="0"/>
                <a:cs typeface="Myanmar Text" panose="020B0502040204020203" pitchFamily="34" charset="0"/>
              </a:rPr>
              <a:t>မည်သို့ရှိသနည်း</a:t>
            </a:r>
            <a:r>
              <a:rPr lang="my-MM" sz="2000" dirty="0">
                <a:effectLst/>
                <a:latin typeface="Calibri" panose="020F0502020204030204" pitchFamily="34" charset="0"/>
                <a:ea typeface="Calibri" panose="020F0502020204030204" pitchFamily="34" charset="0"/>
                <a:cs typeface="Myanmar Text" panose="020B0502040204020203" pitchFamily="34" charset="0"/>
              </a:rPr>
              <a:t>။</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a:p>
            <a:pPr marL="800100" lvl="2">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Myanmar Text" panose="020B0502040204020203" pitchFamily="34" charset="0"/>
              </a:rPr>
              <a:t>အ</a:t>
            </a:r>
            <a:r>
              <a:rPr lang="my-MM" sz="2000" dirty="0">
                <a:effectLst/>
                <a:latin typeface="Calibri" panose="020F0502020204030204" pitchFamily="34" charset="0"/>
                <a:ea typeface="Calibri" panose="020F0502020204030204" pitchFamily="34" charset="0"/>
                <a:cs typeface="Myanmar Text" panose="020B0502040204020203" pitchFamily="34" charset="0"/>
              </a:rPr>
              <a:t>ခြား ရှိပါသေး</a:t>
            </a:r>
            <a:r>
              <a:rPr lang="en-US" sz="2000" dirty="0">
                <a:effectLst/>
                <a:latin typeface="Calibri" panose="020F0502020204030204" pitchFamily="34" charset="0"/>
                <a:ea typeface="Calibri" panose="020F0502020204030204" pitchFamily="34" charset="0"/>
                <a:cs typeface="Myanmar Text" panose="020B0502040204020203" pitchFamily="34" charset="0"/>
              </a:rPr>
              <a:t>သ</a:t>
            </a:r>
            <a:r>
              <a:rPr lang="my-MM" sz="2000" dirty="0">
                <a:effectLst/>
                <a:latin typeface="Calibri" panose="020F0502020204030204" pitchFamily="34" charset="0"/>
                <a:ea typeface="Calibri" panose="020F0502020204030204" pitchFamily="34" charset="0"/>
                <a:cs typeface="Myanmar Text" panose="020B0502040204020203" pitchFamily="34" charset="0"/>
              </a:rPr>
              <a:t>လား။</a:t>
            </a:r>
            <a:endParaRPr lang="en-US" sz="2000" dirty="0">
              <a:effectLst/>
              <a:latin typeface="Calibri" panose="020F0502020204030204"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1957565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4F18-AF32-764E-B325-6BD8A119CA3F}"/>
              </a:ext>
            </a:extLst>
          </p:cNvPr>
          <p:cNvSpPr>
            <a:spLocks noGrp="1"/>
          </p:cNvSpPr>
          <p:nvPr>
            <p:ph type="title"/>
          </p:nvPr>
        </p:nvSpPr>
        <p:spPr/>
        <p:txBody>
          <a:bodyPr/>
          <a:lstStyle/>
          <a:p>
            <a:r>
              <a:rPr lang="my-MM" dirty="0"/>
              <a:t>ကျေးဇူးတင်ပါတယ်။</a:t>
            </a:r>
            <a:endParaRPr lang="en-US" dirty="0"/>
          </a:p>
        </p:txBody>
      </p:sp>
      <p:sp>
        <p:nvSpPr>
          <p:cNvPr id="3" name="Text Placeholder 2">
            <a:extLst>
              <a:ext uri="{FF2B5EF4-FFF2-40B4-BE49-F238E27FC236}">
                <a16:creationId xmlns:a16="http://schemas.microsoft.com/office/drawing/2014/main" id="{0A848D71-E98E-8C4C-90B8-9EE71129644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871532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1_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{E7A17033-2215-3E44-8535-609DACAF444A}tf10001121</Template>
  <TotalTime>9673</TotalTime>
  <Words>16761</Words>
  <Application>Microsoft Office PowerPoint</Application>
  <PresentationFormat>Widescreen</PresentationFormat>
  <Paragraphs>393</Paragraphs>
  <Slides>56</Slides>
  <Notes>37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56</vt:i4>
      </vt:variant>
    </vt:vector>
  </HeadingPairs>
  <TitlesOfParts>
    <vt:vector size="67" baseType="lpstr">
      <vt:lpstr>Aharoni</vt:lpstr>
      <vt:lpstr>Arial</vt:lpstr>
      <vt:lpstr>Calibri</vt:lpstr>
      <vt:lpstr>Century Gothic</vt:lpstr>
      <vt:lpstr>Courier New</vt:lpstr>
      <vt:lpstr>Myanmar Text</vt:lpstr>
      <vt:lpstr>Pyidaungsu</vt:lpstr>
      <vt:lpstr>Wingdings</vt:lpstr>
      <vt:lpstr>Wingdings 2</vt:lpstr>
      <vt:lpstr>Quotable</vt:lpstr>
      <vt:lpstr>1_Quotable</vt:lpstr>
      <vt:lpstr>နားထောင်ပါ! ပြောင်းလဲမှုကိုပြသည့် လက္ခဏာ (ဘာရိုမီတာ)</vt:lpstr>
      <vt:lpstr>ကြိုဆိုပါတယ်။</vt:lpstr>
      <vt:lpstr>အစည်းအဝေး ရလဒ်များ</vt:lpstr>
      <vt:lpstr>ခြုံငုံသုံးသပ်ချက်၊ အစီအစဉ်</vt:lpstr>
      <vt:lpstr>နားထောင်ပါ စီမံကိန်းနှင့် ဘာရိုမီတာဆိုတာ ဘာလဲ။  </vt:lpstr>
      <vt:lpstr>ခြုံငုံသုံးသပ်ချက်</vt:lpstr>
      <vt:lpstr>နားထောင်ပါ စီမံကိန်း သမိုင်းကြောင်း</vt:lpstr>
      <vt:lpstr>နားထောင်ပါ။ ဘာရိုမီတာ</vt:lpstr>
      <vt:lpstr>အနိမ့်ဆုံး စံသတ်မှတ်ချက်</vt:lpstr>
      <vt:lpstr>ပြောင်းလဲခြင်း သီအိုရီ</vt:lpstr>
      <vt:lpstr>ဘာရိုမီတာက ဘယ်သူ့အတွက်လဲနှင့် ဘယ်အချိန်မှာ ကျွန်ုပ်တို့ သုံးသလဲ။</vt:lpstr>
      <vt:lpstr>ဘာရိုမီတာစံနှုန်းကိုသုံးပြီး ကျွန်တော်တို့ လူသားခြင်း စာနာမှုဆိုင်ရာ တုံ့ပြန်မှုကို ဘယ်လိုတိုင်းတာကြမလဲ။</vt:lpstr>
      <vt:lpstr>ဘာရိုမီတာစံနှုန်းကိုသုံးပြီး ကျွန်တော်တို့ လူသားခြင်း စာနာမှုဆိုင်ရာ တုံ့ပြန်မှုကို ဘယ်လိုတိုင်းတာကြမလဲ။</vt:lpstr>
      <vt:lpstr>GBV အခြေခံသဘောတရားများ၊  လမ်းညွှန်ချက် အခြေခံမူများနှင့်  ရှင်သန်ကျန်ရစ်သူ ဗဟိုပြုထောက်ပံ့မှုပေးခြင်းတို့ကို ပြန်လည်သုံးသပ်ခြင်း။ </vt:lpstr>
      <vt:lpstr>GBV ဖြစ်ပေါ်လာခြင်းအရင်းခံ အကြောင်းအရင်းများ</vt:lpstr>
      <vt:lpstr>GBV ၏ အဓိက အမျိုးအစား</vt:lpstr>
      <vt:lpstr>GBV ဖြစ်ပေါ်စေရန် ပံ့ပိုးပေးသည့် အချက်များ</vt:lpstr>
      <vt:lpstr>PowerPoint Presentation</vt:lpstr>
      <vt:lpstr>  ၁. အမျိုးသမီးနှင့် မိန်းကလေးများအား ဖိနှိပ်ချုပ်ချယ်မှု သစ်ပင်  ၂. အမျိုးသမီးများနှင့် မိန်းကလေးများအတွက် စွမ်းရည်မြှင့်တင်မှု သစ်ပင်  </vt:lpstr>
      <vt:lpstr>PowerPoint Presentation</vt:lpstr>
      <vt:lpstr>PowerPoint Presentation</vt:lpstr>
      <vt:lpstr>လမ်းညွှန်ချက်အခြေခံမူများ</vt:lpstr>
      <vt:lpstr>လမ်းညွှန်ချက်အခြေခံမူများ</vt:lpstr>
      <vt:lpstr>PowerPoint Presentation</vt:lpstr>
      <vt:lpstr>လမ်းညွှန်ချက်အခြေခံမူများ</vt:lpstr>
      <vt:lpstr>အမျိုးသမီး၊မိန်းကလေး နှင့် ရှင်သန်ကျန်ရစ်သူ ဗဟိုပြု</vt:lpstr>
      <vt:lpstr>အမျိုးသမီးရေးရာ အချက်အလက် စုစည်းမှု</vt:lpstr>
      <vt:lpstr>အမျိုးသမီးရေးရာ အချက်အလက် စုစည်းမှု</vt:lpstr>
      <vt:lpstr>အမျိုးသမီးရေးရာ အချက်အလက် စုစည်းမှု</vt:lpstr>
      <vt:lpstr>ဝေါဟာရနှင့် ဘာသာစကား</vt:lpstr>
      <vt:lpstr>GBV စကားလုံးများ၊ အခေါ်အဝေါ်များနှင့် အဓိပ္ပါယ်ဖွင့်ဆိုချက်များကို ပြန်လည်သုံးသပ်ခြင်း။</vt:lpstr>
      <vt:lpstr>စံသတ်မှတ်ထားသော အဓိပ္ပါယ်ဖွင့်ဆိုချက်များ</vt:lpstr>
      <vt:lpstr>ကိရိယာများကို ပြန်လည်သုံးသပ်ခြင်းနှင့် လေ့ကျင့်ခြင်း။</vt:lpstr>
      <vt:lpstr>မှတ်တမ်းရယူခြင်း။</vt:lpstr>
      <vt:lpstr>FGD ကိရိယာများ</vt:lpstr>
      <vt:lpstr>ဝန်ထမ်း၏ ခံယူချက်ဆိုင်ရာ စစ်တမ်း ကိရိယာ</vt:lpstr>
      <vt:lpstr>ကွင်းဆင်းလေ့လာရမည့်စာရင်း ကိရိယာ </vt:lpstr>
      <vt:lpstr>KII ကိရိယာ</vt:lpstr>
      <vt:lpstr>မှတ်တမ်းရယူခြင်း။</vt:lpstr>
      <vt:lpstr>ဘာရိုမီတာ အကောင်အထည်ဖော်မှု အချိန်ဇယား</vt:lpstr>
      <vt:lpstr>အကောင်အထည်ဖော်မှု အချိန်ဇယား</vt:lpstr>
      <vt:lpstr>ကျင့်ဝတ်နှင့်ညီသော ဘေးကင်းလုံခြုံရေးဆိုင်ရာ ထည့်သွင်းစဉ်းစားခြင်း နှင့် လုံခြုံမှု</vt:lpstr>
      <vt:lpstr>ဘေးကင်းလုံခြုံရေး</vt:lpstr>
      <vt:lpstr>ဘေးကင်းလုံခြုံရေး</vt:lpstr>
      <vt:lpstr>အဖွဲ့၏ အခန်းကဏ္ဍနှင့် တာဝန်များ</vt:lpstr>
      <vt:lpstr>အဖွဲ့၏ အခန်းကဏ္ဍ</vt:lpstr>
      <vt:lpstr>အချက်အလက်စုဆောင်းခြင်း လှုပ်ရှားမှုများအတွက် တာဝန်ပေးခြင်း</vt:lpstr>
      <vt:lpstr>အဖွဲ့လိုက် သဘောတူညီချက်များနှင့်  ကျင့်ဝတ်စည်းမျဉ်းများ</vt:lpstr>
      <vt:lpstr>အဖွဲ့လိုက် သဘောတူညီချက်များ</vt:lpstr>
      <vt:lpstr>ကျင့်ဝတ်စည်းမျဥ်း</vt:lpstr>
      <vt:lpstr>GBV လွှဲပြောင်းညွှန်းပို့မှု လမ်းကြောင်းနှင့်အဆက်အသွယ်များကို ပြန်လည်သုံးသပ်ခြင်း  </vt:lpstr>
      <vt:lpstr>GBV လွှဲပြောင်းညွှန်းပို့မှုနှင့် အဆက်အသွယ်များ</vt:lpstr>
      <vt:lpstr>လူသားချင်းစာနာထောက်ထားမှုဆိုင်ရာ စာရွက်စာတမ်းများကို ပြန်လည်သုံးသပ်ခြင်း။</vt:lpstr>
      <vt:lpstr>လူသားချင်းစာနာထောက်ထားမှုဆိုင်ရာ စာရွက်စာတမ်းများ</vt:lpstr>
      <vt:lpstr>လူသားချင်းစာနာထောက်ထားမှုဆိုင်ရာစာရွက်စာတမ်းများ</vt:lpstr>
      <vt:lpstr>ကျေးဇူးတင်ပါတယ်။</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Listen Up! Barometer</dc:title>
  <dc:creator>Amy Greenbank</dc:creator>
  <cp:lastModifiedBy>Bethany Tillema</cp:lastModifiedBy>
  <cp:revision>169</cp:revision>
  <dcterms:created xsi:type="dcterms:W3CDTF">2020-04-20T13:36:14Z</dcterms:created>
  <dcterms:modified xsi:type="dcterms:W3CDTF">2022-03-22T17:04:33Z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5b15e2b-c6d2-488b-8aea-978109a77633_Enabled">
    <vt:lpwstr>true</vt:lpwstr>
  </property>
  <property fmtid="{D5CDD505-2E9C-101B-9397-08002B2CF9AE}" pid="3" name="MSIP_Label_65b15e2b-c6d2-488b-8aea-978109a77633_SetDate">
    <vt:lpwstr>2021-11-18T11:46:39Z</vt:lpwstr>
  </property>
  <property fmtid="{D5CDD505-2E9C-101B-9397-08002B2CF9AE}" pid="4" name="MSIP_Label_65b15e2b-c6d2-488b-8aea-978109a77633_Method">
    <vt:lpwstr>Privileged</vt:lpwstr>
  </property>
  <property fmtid="{D5CDD505-2E9C-101B-9397-08002B2CF9AE}" pid="5" name="MSIP_Label_65b15e2b-c6d2-488b-8aea-978109a77633_Name">
    <vt:lpwstr>IOMLb0010IN123173</vt:lpwstr>
  </property>
  <property fmtid="{D5CDD505-2E9C-101B-9397-08002B2CF9AE}" pid="6" name="MSIP_Label_65b15e2b-c6d2-488b-8aea-978109a77633_SiteId">
    <vt:lpwstr>1588262d-23fb-43b4-bd6e-bce49c8e6186</vt:lpwstr>
  </property>
  <property fmtid="{D5CDD505-2E9C-101B-9397-08002B2CF9AE}" pid="7" name="MSIP_Label_65b15e2b-c6d2-488b-8aea-978109a77633_ActionId">
    <vt:lpwstr>84a12edd-0b75-4b7a-9d4a-0171013cfe07</vt:lpwstr>
  </property>
  <property fmtid="{D5CDD505-2E9C-101B-9397-08002B2CF9AE}" pid="8" name="MSIP_Label_65b15e2b-c6d2-488b-8aea-978109a77633_ContentBits">
    <vt:lpwstr>0</vt:lpwstr>
  </property>
</Properties>
</file>