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comment1.xml" ContentType="application/vnd.openxmlformats-officedocument.presentationml.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3" r:id="rId2"/>
  </p:sldMasterIdLst>
  <p:notesMasterIdLst>
    <p:notesMasterId r:id="rId5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12192000" cy="6858000"/>
  <p:notesSz cx="6858000" cy="9144000"/>
  <p:embeddedFontLst>
    <p:embeddedFont>
      <p:font typeface="Aharoni" panose="020B0604020202020204" charset="-79"/>
      <p:bold r:id="rId60"/>
    </p:embeddedFont>
    <p:embeddedFont>
      <p:font typeface="Calibri" panose="020F0502020204030204" pitchFamily="34" charset="0"/>
      <p:regular r:id="rId61"/>
      <p:bold r:id="rId62"/>
      <p:italic r:id="rId63"/>
      <p:boldItalic r:id="rId64"/>
    </p:embeddedFont>
    <p:embeddedFont>
      <p:font typeface="Century Gothic" panose="020B0502020202020204" pitchFamily="34" charset="0"/>
      <p:regular r:id="rId65"/>
      <p:bold r:id="rId66"/>
      <p:italic r:id="rId67"/>
      <p:boldItalic r:id="rId6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jLHRwxo7yGUy0Di0sIyj81+uD6F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chael Ndichu-Ngugi" initials="" lastIdx="1" clrIdx="0"/>
  <p:cmAuthor id="1" name="Helena Minchew" initials=""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6D302A5-634C-4E26-9BEB-62815F1E62F4}">
  <a:tblStyle styleId="{D6D302A5-634C-4E26-9BEB-62815F1E62F4}" styleName="Table_0">
    <a:wholeTbl>
      <a:tcTxStyle b="off" i="off">
        <a:font>
          <a:latin typeface="Century Gothic"/>
          <a:ea typeface="Century Gothic"/>
          <a:cs typeface="Century Gothic"/>
        </a:font>
        <a:schemeClr val="lt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4"/>
          </a:solidFill>
        </a:fill>
      </a:tcStyle>
    </a:wholeTbl>
    <a:band1H>
      <a:tcTxStyle/>
      <a:tcStyle>
        <a:tcBdr/>
        <a:fill>
          <a:solidFill>
            <a:srgbClr val="54A894"/>
          </a:solidFill>
        </a:fill>
      </a:tcStyle>
    </a:band1H>
    <a:band2H>
      <a:tcTxStyle/>
      <a:tcStyle>
        <a:tcBdr/>
      </a:tcStyle>
    </a:band2H>
    <a:band1V>
      <a:tcTxStyle/>
      <a:tcStyle>
        <a:tcBdr/>
        <a:fill>
          <a:solidFill>
            <a:srgbClr val="54A894"/>
          </a:solidFill>
        </a:fill>
      </a:tcStyle>
    </a:band1V>
    <a:band2V>
      <a:tcTxStyle/>
      <a:tcStyle>
        <a:tcBdr/>
      </a:tcStyle>
    </a:band2V>
    <a:lastCol>
      <a:tcTxStyle b="on" i="off"/>
      <a:tcStyle>
        <a:tcBdr>
          <a:left>
            <a:ln w="25400" cap="flat" cmpd="sng">
              <a:solidFill>
                <a:schemeClr val="lt1"/>
              </a:solidFill>
              <a:prstDash val="solid"/>
              <a:round/>
              <a:headEnd type="none" w="sm" len="sm"/>
              <a:tailEnd type="none" w="sm" len="sm"/>
            </a:ln>
          </a:left>
        </a:tcBdr>
        <a:fill>
          <a:solidFill>
            <a:srgbClr val="54A894"/>
          </a:solidFill>
        </a:fill>
      </a:tcStyle>
    </a:lastCol>
    <a:firstCol>
      <a:tcTxStyle b="on" i="off"/>
      <a:tcStyle>
        <a:tcBdr>
          <a:right>
            <a:ln w="25400" cap="flat" cmpd="sng">
              <a:solidFill>
                <a:schemeClr val="lt1"/>
              </a:solidFill>
              <a:prstDash val="solid"/>
              <a:round/>
              <a:headEnd type="none" w="sm" len="sm"/>
              <a:tailEnd type="none" w="sm" len="sm"/>
            </a:ln>
          </a:right>
        </a:tcBdr>
        <a:fill>
          <a:solidFill>
            <a:srgbClr val="54A894"/>
          </a:solidFill>
        </a:fill>
      </a:tcStyle>
    </a:firstCol>
    <a:lastRow>
      <a:tcTxStyle b="on" i="off"/>
      <a:tcStyle>
        <a:tcBdr>
          <a:top>
            <a:ln w="25400" cap="flat" cmpd="sng">
              <a:solidFill>
                <a:schemeClr val="lt1"/>
              </a:solidFill>
              <a:prstDash val="solid"/>
              <a:round/>
              <a:headEnd type="none" w="sm" len="sm"/>
              <a:tailEnd type="none" w="sm" len="sm"/>
            </a:ln>
          </a:top>
        </a:tcBdr>
        <a:fill>
          <a:solidFill>
            <a:srgbClr val="458C7B"/>
          </a:solidFill>
        </a:fill>
      </a:tcStyle>
    </a:lastRow>
    <a:seCell>
      <a:tcTxStyle/>
      <a:tcStyle>
        <a:tcBdr>
          <a:left>
            <a:ln w="9525" cap="flat" cmpd="sng">
              <a:solidFill>
                <a:srgbClr val="000000">
                  <a:alpha val="0"/>
                </a:srgbClr>
              </a:solidFill>
              <a:prstDash val="solid"/>
              <a:round/>
              <a:headEnd type="none" w="sm" len="sm"/>
              <a:tailEnd type="none" w="sm" len="sm"/>
            </a:ln>
          </a:left>
        </a:tcBdr>
      </a:tcStyle>
    </a:seCell>
    <a:swCell>
      <a:tcTxStyle/>
      <a:tcStyle>
        <a:tcBdr>
          <a:right>
            <a:ln w="9525" cap="flat" cmpd="sng">
              <a:solidFill>
                <a:srgbClr val="000000">
                  <a:alpha val="0"/>
                </a:srgbClr>
              </a:solidFill>
              <a:prstDash val="solid"/>
              <a:round/>
              <a:headEnd type="none" w="sm" len="sm"/>
              <a:tailEnd type="none" w="sm" len="sm"/>
            </a:ln>
          </a:right>
        </a:tcBdr>
      </a:tcStyle>
    </a:swCell>
    <a:firstRow>
      <a:tcTxStyle b="on" i="off"/>
      <a:tcStyle>
        <a:tcBdr>
          <a:bottom>
            <a:ln w="25400" cap="flat" cmpd="sng">
              <a:solidFill>
                <a:schemeClr val="lt1"/>
              </a:solidFill>
              <a:prstDash val="solid"/>
              <a:round/>
              <a:headEnd type="none" w="sm" len="sm"/>
              <a:tailEnd type="none" w="sm" len="sm"/>
            </a:ln>
          </a:bottom>
        </a:tcBdr>
        <a:fill>
          <a:solidFill>
            <a:schemeClr val="dk1"/>
          </a:solidFill>
        </a:fill>
      </a:tcStyle>
    </a:firstRow>
    <a:neCell>
      <a:tcTxStyle/>
      <a:tcStyle>
        <a:tcBdr>
          <a:left>
            <a:ln w="9525" cap="flat" cmpd="sng">
              <a:solidFill>
                <a:srgbClr val="000000">
                  <a:alpha val="0"/>
                </a:srgbClr>
              </a:solidFill>
              <a:prstDash val="solid"/>
              <a:round/>
              <a:headEnd type="none" w="sm" len="sm"/>
              <a:tailEnd type="none" w="sm" len="sm"/>
            </a:ln>
          </a:left>
        </a:tcBdr>
      </a:tcStyle>
    </a:neCell>
    <a:nwCell>
      <a:tcTxStyle/>
      <a:tcStyle>
        <a:tcBdr>
          <a:right>
            <a:ln w="9525" cap="flat" cmpd="sng">
              <a:solidFill>
                <a:srgbClr val="000000">
                  <a:alpha val="0"/>
                </a:srgbClr>
              </a:solidFill>
              <a:prstDash val="solid"/>
              <a:round/>
              <a:headEnd type="none" w="sm" len="sm"/>
              <a:tailEnd type="none" w="sm" len="sm"/>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4.fntdata"/><Relationship Id="rId68" Type="http://schemas.openxmlformats.org/officeDocument/2006/relationships/font" Target="fonts/font9.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font" Target="fonts/font7.fntdata"/><Relationship Id="rId74"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font" Target="fonts/font2.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5.fntdata"/><Relationship Id="rId69" Type="http://customschemas.google.com/relationships/presentationmetadata" Target="meta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3.fntdata"/><Relationship Id="rId7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1-26T21:45:45.528" idx="1">
    <p:pos x="6973" y="262"/>
    <p:text>For Translation - VAWG = Violence Against Women and Girls</p:text>
    <p:extLst>
      <p:ext uri="{C676402C-5697-4E1C-873F-D02D1690AC5C}">
        <p15:threadingInfo xmlns:p15="http://schemas.microsoft.com/office/powerpoint/2012/main" timeZoneBias="0"/>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commentPostId="AAAATTuJaFU"/>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gate.sc/?url=https://weallcount.com/&amp;token=e49530-1-1586988120984" TargetMode="External"/><Relationship Id="rId2" Type="http://schemas.openxmlformats.org/officeDocument/2006/relationships/slide" Target="../slides/slide28.xml"/><Relationship Id="rId1" Type="http://schemas.openxmlformats.org/officeDocument/2006/relationships/notesMaster" Target="../notesMasters/notesMaster1.xml"/><Relationship Id="rId6" Type="http://schemas.openxmlformats.org/officeDocument/2006/relationships/hyperlink" Target="https://gate.sc/?url=https://comm.eval.org/feministissuesinevaluation/home&amp;token=43b798-1-1586988120984" TargetMode="External"/><Relationship Id="rId5" Type="http://schemas.openxmlformats.org/officeDocument/2006/relationships/hyperlink" Target="https://gate.sc/?url=https://mitpress.mit.edu/books/data-feminism&amp;token=23fd82-1-1586988120984" TargetMode="External"/><Relationship Id="rId4" Type="http://schemas.openxmlformats.org/officeDocument/2006/relationships/hyperlink" Target="https://gate.sc/?url=https://crea.education.illinois.edu/&amp;token=5e0166-1-1586988120984"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0" name="Google Shape;24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7" name="Google Shape;2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Angalia hati ya 0a. Utangulizi wa Barometa ya Sikiliza! kwa maelezo zaidi</a:t>
            </a:r>
            <a:endParaRPr/>
          </a:p>
        </p:txBody>
      </p:sp>
      <p:sp>
        <p:nvSpPr>
          <p:cNvPr id="270" name="Google Shape;27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Angalia hati ya </a:t>
            </a:r>
            <a:r>
              <a:rPr lang="en-US" i="1"/>
              <a:t>0a. Utangulizi wa Barometa ya Sikiliza! </a:t>
            </a:r>
            <a:r>
              <a:rPr lang="en-US"/>
              <a:t>kwa maelezo zaidi.</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en-US"/>
              <a:t>We believe that the humanitarian system needs to fundamentally transform if we are to truly prevent sexual exploitation, abuse and harassment of women and girls affected by crisis and women at work in emergencies.</a:t>
            </a:r>
            <a:endParaRPr/>
          </a:p>
          <a:p>
            <a:pPr marL="0" lvl="0" indent="0" algn="l" rtl="0">
              <a:spcBef>
                <a:spcPts val="0"/>
              </a:spcBef>
              <a:spcAft>
                <a:spcPts val="0"/>
              </a:spcAft>
              <a:buNone/>
            </a:pPr>
            <a:endParaRPr/>
          </a:p>
        </p:txBody>
      </p:sp>
      <p:sp>
        <p:nvSpPr>
          <p:cNvPr id="277" name="Google Shape;27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 name="Google Shape;28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Angalia hati ya </a:t>
            </a:r>
            <a:r>
              <a:rPr lang="en-US" i="1"/>
              <a:t>0a. Utangulizi wa Barometa ya Sikiliza! </a:t>
            </a:r>
            <a:r>
              <a:rPr lang="en-US"/>
              <a:t>kwa maelezo zaidi.</a:t>
            </a:r>
            <a:endParaRPr/>
          </a:p>
          <a:p>
            <a:pPr marL="0" lvl="0" indent="0" algn="l" rtl="0">
              <a:spcBef>
                <a:spcPts val="0"/>
              </a:spcBef>
              <a:spcAft>
                <a:spcPts val="0"/>
              </a:spcAft>
              <a:buNone/>
            </a:pPr>
            <a:endParaRPr/>
          </a:p>
        </p:txBody>
      </p:sp>
      <p:sp>
        <p:nvSpPr>
          <p:cNvPr id="284" name="Google Shape;28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r>
              <a:rPr lang="en-US"/>
              <a:t>Angalia hati ya </a:t>
            </a:r>
            <a:r>
              <a:rPr lang="en-US" i="1"/>
              <a:t>0a. Utangulizi wa Barometa ya Sikiliza! </a:t>
            </a:r>
            <a:r>
              <a:rPr lang="en-US"/>
              <a:t>kwa maelezo zaidi.</a:t>
            </a:r>
            <a:endParaRPr/>
          </a:p>
          <a:p>
            <a:pPr marL="0" lvl="0" indent="0" algn="l" rtl="0">
              <a:spcBef>
                <a:spcPts val="0"/>
              </a:spcBef>
              <a:spcAft>
                <a:spcPts val="0"/>
              </a:spcAft>
              <a:buNone/>
            </a:pPr>
            <a:endParaRPr/>
          </a:p>
        </p:txBody>
      </p:sp>
      <p:sp>
        <p:nvSpPr>
          <p:cNvPr id="291" name="Google Shape;29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Angalia hati ya </a:t>
            </a:r>
            <a:r>
              <a:rPr lang="en-US" i="1"/>
              <a:t>0a. Utangulizi wa Barometa ya Sikiliza! </a:t>
            </a:r>
            <a:r>
              <a:rPr lang="en-US"/>
              <a:t>kwa maelezo zaidi kuhusu Nadharia ya Mabadiliko</a:t>
            </a:r>
            <a:r>
              <a:rPr lang="en-US" i="0"/>
              <a:t>, </a:t>
            </a:r>
            <a:r>
              <a:rPr lang="en-US"/>
              <a:t>maeneo yake manne ya matokeo</a:t>
            </a:r>
            <a:r>
              <a:rPr lang="en-US" i="0"/>
              <a:t>, </a:t>
            </a:r>
            <a:r>
              <a:rPr lang="en-US"/>
              <a:t>kila njia ya mabadiliko</a:t>
            </a:r>
            <a:r>
              <a:rPr lang="en-US" i="0"/>
              <a:t>.</a:t>
            </a:r>
            <a:endParaRPr/>
          </a:p>
          <a:p>
            <a:pPr marL="0" lvl="0" indent="0" algn="l" rtl="0">
              <a:spcBef>
                <a:spcPts val="0"/>
              </a:spcBef>
              <a:spcAft>
                <a:spcPts val="0"/>
              </a:spcAft>
              <a:buNone/>
            </a:pPr>
            <a:endParaRPr/>
          </a:p>
        </p:txBody>
      </p:sp>
      <p:sp>
        <p:nvSpPr>
          <p:cNvPr id="298" name="Google Shape;29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Angalia hati ya </a:t>
            </a:r>
            <a:r>
              <a:rPr lang="en-US" i="1"/>
              <a:t>0a. Utangulizi wa Barometa ya Sikiliza! </a:t>
            </a:r>
            <a:r>
              <a:rPr lang="en-US"/>
              <a:t>kwa maelezo zaidi</a:t>
            </a:r>
            <a:r>
              <a:rPr lang="en-US" i="0"/>
              <a:t>.</a:t>
            </a:r>
            <a:endParaRPr/>
          </a:p>
          <a:p>
            <a:pPr marL="0" lvl="0" indent="0" algn="l" rtl="0">
              <a:spcBef>
                <a:spcPts val="0"/>
              </a:spcBef>
              <a:spcAft>
                <a:spcPts val="0"/>
              </a:spcAft>
              <a:buNone/>
            </a:pPr>
            <a:endParaRPr/>
          </a:p>
        </p:txBody>
      </p:sp>
      <p:sp>
        <p:nvSpPr>
          <p:cNvPr id="305" name="Google Shape;30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Angalia hati ya </a:t>
            </a:r>
            <a:r>
              <a:rPr lang="en-US" i="1"/>
              <a:t>Sehemu ya 2. Utekelezaji</a:t>
            </a:r>
            <a:r>
              <a:rPr lang="en-US" i="0"/>
              <a:t> </a:t>
            </a:r>
            <a:r>
              <a:rPr lang="en-US"/>
              <a:t>kwa maelezo zaidi</a:t>
            </a:r>
            <a:r>
              <a:rPr lang="en-US" i="0"/>
              <a:t>.</a:t>
            </a:r>
            <a:endParaRPr/>
          </a:p>
          <a:p>
            <a:pPr marL="0" lvl="0" indent="0" algn="l" rtl="0">
              <a:spcBef>
                <a:spcPts val="0"/>
              </a:spcBef>
              <a:spcAft>
                <a:spcPts val="0"/>
              </a:spcAft>
              <a:buNone/>
            </a:pPr>
            <a:endParaRPr/>
          </a:p>
        </p:txBody>
      </p:sp>
      <p:sp>
        <p:nvSpPr>
          <p:cNvPr id="312" name="Google Shape;312;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Angalia hati ya </a:t>
            </a:r>
            <a:r>
              <a:rPr lang="en-US" i="1"/>
              <a:t>0a. Utangulizi wa Barometa ya Sikiliza! </a:t>
            </a:r>
            <a:r>
              <a:rPr lang="en-US"/>
              <a:t>kwa maelezo zaidi</a:t>
            </a:r>
            <a:r>
              <a:rPr lang="en-US" i="0"/>
              <a:t>.</a:t>
            </a:r>
            <a:endParaRPr/>
          </a:p>
          <a:p>
            <a:pPr marL="0" lvl="0" indent="0" algn="l" rtl="0">
              <a:spcBef>
                <a:spcPts val="0"/>
              </a:spcBef>
              <a:spcAft>
                <a:spcPts val="0"/>
              </a:spcAft>
              <a:buNone/>
            </a:pPr>
            <a:endParaRPr/>
          </a:p>
        </p:txBody>
      </p:sp>
      <p:sp>
        <p:nvSpPr>
          <p:cNvPr id="319" name="Google Shape;319;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0" name="Google Shape;34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b="0"/>
          </a:p>
        </p:txBody>
      </p:sp>
      <p:sp>
        <p:nvSpPr>
          <p:cNvPr id="347" name="Google Shape;347;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endParaRPr sz="1200"/>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endParaRPr b="0"/>
          </a:p>
          <a:p>
            <a:pPr marL="0" lvl="0" indent="0" algn="l" rtl="0">
              <a:spcBef>
                <a:spcPts val="0"/>
              </a:spcBef>
              <a:spcAft>
                <a:spcPts val="0"/>
              </a:spcAft>
              <a:buNone/>
            </a:pPr>
            <a:endParaRPr/>
          </a:p>
        </p:txBody>
      </p:sp>
      <p:sp>
        <p:nvSpPr>
          <p:cNvPr id="365" name="Google Shape;365;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20000"/>
              </a:lnSpc>
              <a:spcBef>
                <a:spcPts val="0"/>
              </a:spcBef>
              <a:spcAft>
                <a:spcPts val="0"/>
              </a:spcAft>
              <a:buNone/>
            </a:pPr>
            <a:endParaRPr b="0"/>
          </a:p>
          <a:p>
            <a:pPr marL="0" lvl="0" indent="0" algn="l" rtl="0">
              <a:spcBef>
                <a:spcPts val="0"/>
              </a:spcBef>
              <a:spcAft>
                <a:spcPts val="0"/>
              </a:spcAft>
              <a:buNone/>
            </a:pPr>
            <a:endParaRPr/>
          </a:p>
        </p:txBody>
      </p:sp>
      <p:sp>
        <p:nvSpPr>
          <p:cNvPr id="388" name="Google Shape;388;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9" name="Google Shape;42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0" name="Google Shape;490;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b="0" u="none"/>
          </a:p>
        </p:txBody>
      </p:sp>
      <p:sp>
        <p:nvSpPr>
          <p:cNvPr id="491" name="Google Shape;491;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4" name="Google Shape;504;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5" name="Google Shape;51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Kanuni elekezi ni kuweka na kuhakikisha usalama, kimwili na kihisia. Hatua zote ambazo wanaoshughulikia visa wanachukua lazima zilinde usalama wa manusura kwa sasa na hata baadaye.</a:t>
            </a:r>
            <a:endParaRPr/>
          </a:p>
          <a:p>
            <a:pPr marL="0" lvl="0" indent="0" algn="l" rtl="0">
              <a:spcBef>
                <a:spcPts val="0"/>
              </a:spcBef>
              <a:spcAft>
                <a:spcPts val="0"/>
              </a:spcAft>
              <a:buNone/>
            </a:pPr>
            <a:r>
              <a:rPr lang="en-US"/>
              <a:t> </a:t>
            </a:r>
            <a:endParaRPr/>
          </a:p>
        </p:txBody>
      </p:sp>
      <p:sp>
        <p:nvSpPr>
          <p:cNvPr id="516" name="Google Shape;516;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0"/>
        <p:cNvGrpSpPr/>
        <p:nvPr/>
      </p:nvGrpSpPr>
      <p:grpSpPr>
        <a:xfrm>
          <a:off x="0" y="0"/>
          <a:ext cx="0" cy="0"/>
          <a:chOff x="0" y="0"/>
          <a:chExt cx="0" cy="0"/>
        </a:xfrm>
      </p:grpSpPr>
      <p:sp>
        <p:nvSpPr>
          <p:cNvPr id="521" name="Google Shape;52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2" name="Google Shape;522;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100"/>
              <a:buFont typeface="Arial"/>
              <a:buNone/>
            </a:pPr>
            <a:r>
              <a:rPr lang="en-US"/>
              <a:t>Kanuni elekezi ya pili ya kudumisha usiri inaweza kufikiwa kwa kuhakikisha taarifa zinakusanywa kwa usiri wakati wa mahojiano, kwamba maelezo yanashirikiwa wakati tu yanahitajika au kwa kuzingatia sheria na sera, kwamba manusura anaombwa idhini kabla maelezo yashirikiwe (ikiwa ni pamoja na maelezo kwa ajili ya ukusanyaji wa data/madhumuni ya kufuatilia), kwamba wakati wa kutoa rufaa, ni maelezo yanayohitajika pekee yanayoshirikiwa na ni baada ya kupata idhini ya manusura, na kwamba maelezo ya matukio yanahifadhiwa kwa usalama.</a:t>
            </a:r>
            <a:endParaRPr/>
          </a:p>
        </p:txBody>
      </p:sp>
      <p:sp>
        <p:nvSpPr>
          <p:cNvPr id="523" name="Google Shape;523;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1100"/>
              <a:buFont typeface="Arial"/>
              <a:buNone/>
            </a:pPr>
            <a:r>
              <a:rPr lang="en-US"/>
              <a:t>Kanuni Elekezi ya tatu ni haki ya manusura ya heshima na kujifanyia maamuzi. Kanuni hii inaweza kufikiwa kwa kutumia mbinu ya kuthibitisha bila kulaumu wala kuhukumu. Aidha, inaweza kufikiwa kwa kuthamini manusura na kujali kuhusu hali, historia na mustakabali wake. Kama wahudumu, mara nyingi sisi huwa mtu mmoja katika maisha ya manusura ambaye anaweza kumhudumia, kumsaidia na kumheshimu manusura kwa moyo wote, na ni muhimu kudumisha uhusiano na imani hii. Mwisho, suala la kujifanyia maamuzi linaangazia kwamba manusura ndiye anayefanya maamuzi katika suala la utaratibu wa kudhibiti kisa na katika kutunzwa na kutibiwa kwake. Wahudumu wana wajibu wa kimaadili wa kuthamini na kudumisha haya.  </a:t>
            </a:r>
            <a:endParaRPr/>
          </a:p>
          <a:p>
            <a:pPr marL="0" lvl="0" indent="0" algn="l" rtl="0">
              <a:spcBef>
                <a:spcPts val="0"/>
              </a:spcBef>
              <a:spcAft>
                <a:spcPts val="0"/>
              </a:spcAft>
              <a:buClr>
                <a:schemeClr val="dk1"/>
              </a:buClr>
              <a:buSzPts val="1100"/>
              <a:buFont typeface="Arial"/>
              <a:buNone/>
            </a:pPr>
            <a:endParaRPr b="1"/>
          </a:p>
          <a:p>
            <a:pPr marL="0" lvl="0" indent="0" algn="l" rtl="0">
              <a:spcBef>
                <a:spcPts val="0"/>
              </a:spcBef>
              <a:spcAft>
                <a:spcPts val="0"/>
              </a:spcAft>
              <a:buClr>
                <a:schemeClr val="dk1"/>
              </a:buClr>
              <a:buSzPts val="1100"/>
              <a:buFont typeface="Arial"/>
              <a:buNone/>
            </a:pPr>
            <a:r>
              <a:rPr lang="en-US" b="1"/>
              <a:t>Kumbuka: **Kanuni hii inafanana na ile ya mwongozo wa UNHCR wa 1995 wa kusaidia manusura wa UWAKI, unaohimiza “kuheshimu haki na matamanio ya manusura.** Ulibadilishwa kimakusudi ili kusisitiza suala la kujifanyia maamuzi la mbinu inayomlenga manusura.</a:t>
            </a:r>
            <a:endParaRPr/>
          </a:p>
        </p:txBody>
      </p:sp>
      <p:sp>
        <p:nvSpPr>
          <p:cNvPr id="530" name="Google Shape;530;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Kisha, kanuni ya kutobagua inasema kuwa kila mtu mzima au mtoto, pasi kujali jinsia yake, anafaa kutunzwa na kuhudumiwa kwa usawa. Aidha, manusura wanafaa kuhudumiwa kwa usawa na haki bila kujali kabila, dini, uraia au mwelekeo wao wa kingono. Hata hivyo, lazima ikumbukwe kwamba watu wanaopewa kipaumbele, katika mbinu na huduma za kushughulikia visa vya UWAKI ni wanawake na wasichana—kwa sababu ni sehemu kubwa sana ya manusura, na kwa sababu wanawake na wasichana huathiriwa sana na ubaguzi na kunyimwa uwezo kulikoenea sana, jambo linalowaweka katika hatari ya kuathiriwa na vurugu. Wanaume na wavulana hawatawahi kunyimwa huduma, lakini tungependa kusema bayana kuwa mtazamo, mafunzo na ujuzi umeendelezwa kwa kuzingatia wanawake na wasichana kama wateja wakuu.</a:t>
            </a:r>
            <a:endParaRPr/>
          </a:p>
        </p:txBody>
      </p:sp>
      <p:sp>
        <p:nvSpPr>
          <p:cNvPr id="537" name="Google Shape;537;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3" name="Google Shape;543;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solidFill>
                <a:schemeClr val="lt1"/>
              </a:solidFill>
              <a:latin typeface="Century Gothic"/>
              <a:ea typeface="Century Gothic"/>
              <a:cs typeface="Century Gothic"/>
              <a:sym typeface="Century Gothic"/>
            </a:endParaRPr>
          </a:p>
          <a:p>
            <a:pPr marL="0" lvl="0" indent="0" algn="l" rtl="0">
              <a:spcBef>
                <a:spcPts val="0"/>
              </a:spcBef>
              <a:spcAft>
                <a:spcPts val="0"/>
              </a:spcAft>
              <a:buNone/>
            </a:pPr>
            <a:endParaRPr/>
          </a:p>
        </p:txBody>
      </p:sp>
      <p:sp>
        <p:nvSpPr>
          <p:cNvPr id="544" name="Google Shape;544;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7" name="Google Shape;57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3" name="Google Shape;583;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Nyenzo zaidi za utafiti wa kifeministi:</a:t>
            </a:r>
            <a:endParaRPr/>
          </a:p>
          <a:p>
            <a:pPr marL="0" lvl="0" indent="0" algn="l" rtl="0">
              <a:spcBef>
                <a:spcPts val="0"/>
              </a:spcBef>
              <a:spcAft>
                <a:spcPts val="0"/>
              </a:spcAft>
              <a:buNone/>
            </a:pPr>
            <a:r>
              <a:rPr lang="en-US"/>
              <a:t>- Feminist Research in Theory and Practice, by Gayle Letherby, Open University Press, 2003.</a:t>
            </a:r>
            <a:br>
              <a:rPr lang="en-US"/>
            </a:br>
            <a:r>
              <a:rPr lang="en-US" sz="1200" b="0" i="0">
                <a:solidFill>
                  <a:schemeClr val="dk1"/>
                </a:solidFill>
                <a:latin typeface="Calibri"/>
                <a:ea typeface="Calibri"/>
                <a:cs typeface="Calibri"/>
                <a:sym typeface="Calibri"/>
              </a:rPr>
              <a:t>- We All Count </a:t>
            </a:r>
            <a:r>
              <a:rPr lang="en-US" sz="1200" b="0" i="0" u="sng" strike="noStrike">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weallcount.com/</a:t>
            </a:r>
            <a:r>
              <a:rPr lang="en-US" sz="1200" b="0" i="0" u="none" strike="noStrike">
                <a:solidFill>
                  <a:schemeClr val="dk1"/>
                </a:solidFill>
                <a:latin typeface="Calibri"/>
                <a:ea typeface="Calibri"/>
                <a:cs typeface="Calibri"/>
                <a:sym typeface="Calibri"/>
              </a:rPr>
              <a:t>.</a:t>
            </a:r>
            <a:br>
              <a:rPr lang="en-US"/>
            </a:br>
            <a:r>
              <a:rPr lang="en-US" sz="1200" b="0" i="0">
                <a:solidFill>
                  <a:schemeClr val="dk1"/>
                </a:solidFill>
                <a:latin typeface="Calibri"/>
                <a:ea typeface="Calibri"/>
                <a:cs typeface="Calibri"/>
                <a:sym typeface="Calibri"/>
              </a:rPr>
              <a:t>- Center for Culturally Responsive Evaluation and Assessment </a:t>
            </a:r>
            <a:r>
              <a:rPr lang="en-US" sz="1200" b="0" i="0" u="sng" strike="noStrike">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crea.education.illinois.edu/</a:t>
            </a:r>
            <a:r>
              <a:rPr lang="en-US" sz="1200" b="0" i="0" u="none" strike="noStrike">
                <a:solidFill>
                  <a:schemeClr val="dk1"/>
                </a:solidFill>
                <a:latin typeface="Calibri"/>
                <a:ea typeface="Calibri"/>
                <a:cs typeface="Calibri"/>
                <a:sym typeface="Calibri"/>
              </a:rPr>
              <a:t>.</a:t>
            </a:r>
            <a:br>
              <a:rPr lang="en-US"/>
            </a:br>
            <a:r>
              <a:rPr lang="en-US" sz="1200" b="0" i="0">
                <a:solidFill>
                  <a:schemeClr val="dk1"/>
                </a:solidFill>
                <a:latin typeface="Calibri"/>
                <a:ea typeface="Calibri"/>
                <a:cs typeface="Calibri"/>
                <a:sym typeface="Calibri"/>
              </a:rPr>
              <a:t>- Data Feminism </a:t>
            </a:r>
            <a:r>
              <a:rPr lang="en-US" sz="1200" b="0" i="0" u="sng" strike="noStrike">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mitpress.mit.edu/books/data-feminism</a:t>
            </a:r>
            <a:r>
              <a:rPr lang="en-US" sz="1200" b="0" i="0" u="none" strike="noStrike">
                <a:solidFill>
                  <a:schemeClr val="dk1"/>
                </a:solidFill>
                <a:latin typeface="Calibri"/>
                <a:ea typeface="Calibri"/>
                <a:cs typeface="Calibri"/>
                <a:sym typeface="Calibri"/>
              </a:rPr>
              <a:t>.</a:t>
            </a:r>
            <a:br>
              <a:rPr lang="en-US"/>
            </a:br>
            <a:r>
              <a:rPr lang="en-US" sz="1200" b="0" i="0">
                <a:solidFill>
                  <a:schemeClr val="dk1"/>
                </a:solidFill>
                <a:latin typeface="Calibri"/>
                <a:ea typeface="Calibri"/>
                <a:cs typeface="Calibri"/>
                <a:sym typeface="Calibri"/>
              </a:rPr>
              <a:t>- American Evaluation Association Feminist Issues in Evaluation </a:t>
            </a:r>
            <a:r>
              <a:rPr lang="en-US" sz="1200" b="0" i="0" u="sng" strike="noStrike">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comm.eval.org/feministissuesinevaluation/home</a:t>
            </a:r>
            <a:br>
              <a:rPr lang="en-US"/>
            </a:br>
            <a:r>
              <a:rPr lang="en-US" sz="1200" b="0" i="0">
                <a:solidFill>
                  <a:schemeClr val="dk1"/>
                </a:solidFill>
                <a:latin typeface="Calibri"/>
                <a:ea typeface="Calibri"/>
                <a:cs typeface="Calibri"/>
                <a:sym typeface="Calibri"/>
              </a:rPr>
              <a:t>- Feminist Evaluation and Research: Theory and Practice. Edited by Sharon Brisolara, Denise Seigart, and Saumitra SenGupta. New York: The Guilford Press, 2014.</a:t>
            </a:r>
            <a:br>
              <a:rPr lang="en-US"/>
            </a:br>
            <a:r>
              <a:rPr lang="en-US" sz="1200" b="0" i="0">
                <a:solidFill>
                  <a:schemeClr val="dk1"/>
                </a:solidFill>
                <a:latin typeface="Calibri"/>
                <a:ea typeface="Calibri"/>
                <a:cs typeface="Calibri"/>
                <a:sym typeface="Calibri"/>
              </a:rPr>
              <a:t>- Feminist Evaluation: Explorations and Experiences. Edited by Sharon Brisolara and Denise Seigart. New Directions for Evaluation, no. 96, 2002.</a:t>
            </a:r>
            <a:br>
              <a:rPr lang="en-US"/>
            </a:br>
            <a:r>
              <a:rPr lang="en-US" sz="1200" b="0" i="0">
                <a:solidFill>
                  <a:schemeClr val="dk1"/>
                </a:solidFill>
                <a:latin typeface="Calibri"/>
                <a:ea typeface="Calibri"/>
                <a:cs typeface="Calibri"/>
                <a:sym typeface="Calibri"/>
              </a:rPr>
              <a:t>- Seigart, Denise. “Feminist Evaluation.” By Denise Seigart. Encyclopedia of Evaluation, ed. Sandra Mathison. Thousand Oaks, CA: Sage Publications, 2005.</a:t>
            </a:r>
            <a:br>
              <a:rPr lang="en-US"/>
            </a:br>
            <a:r>
              <a:rPr lang="en-US" sz="1200" b="0" i="0">
                <a:solidFill>
                  <a:schemeClr val="dk1"/>
                </a:solidFill>
                <a:latin typeface="Calibri"/>
                <a:ea typeface="Calibri"/>
                <a:cs typeface="Calibri"/>
                <a:sym typeface="Calibri"/>
              </a:rPr>
              <a:t>- “Feminist Evaluation and Gender Approaches: There’s a Difference?” By Donna R. Podems. Journal of MultiDisciplinary Evaluation, 6:14, 2010.</a:t>
            </a:r>
            <a:br>
              <a:rPr lang="en-US"/>
            </a:br>
            <a:r>
              <a:rPr lang="en-US" sz="1200" b="0" i="0">
                <a:solidFill>
                  <a:schemeClr val="dk1"/>
                </a:solidFill>
                <a:latin typeface="Calibri"/>
                <a:ea typeface="Calibri"/>
                <a:cs typeface="Calibri"/>
                <a:sym typeface="Calibri"/>
              </a:rPr>
              <a:t>- “Capturing changes in women's lives: the experiences of Oxfam Canada in applying feminist evaluation principles to monitoring and evaluation practice.” By Carol Miller and Laura Haylock. Gender &amp; Development, 22:2, 2014</a:t>
            </a:r>
            <a:endParaRPr/>
          </a:p>
        </p:txBody>
      </p:sp>
      <p:sp>
        <p:nvSpPr>
          <p:cNvPr id="584" name="Google Shape;584;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5" name="Google Shape;61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a:t>Hii inafaa kutuingiza katika sehemu inayofuata ya Misamiati na Lugha</a:t>
            </a:r>
            <a:endParaRPr/>
          </a:p>
          <a:p>
            <a:pPr marL="457200" lvl="1" indent="0" algn="l" rtl="0">
              <a:spcBef>
                <a:spcPts val="360"/>
              </a:spcBef>
              <a:spcAft>
                <a:spcPts val="0"/>
              </a:spcAft>
              <a:buClr>
                <a:schemeClr val="dk1"/>
              </a:buClr>
              <a:buSzPts val="1100"/>
              <a:buFont typeface="Arial"/>
              <a:buNone/>
            </a:pPr>
            <a:endParaRPr/>
          </a:p>
          <a:p>
            <a:pPr marL="457200" lvl="1" indent="0" algn="l" rtl="0">
              <a:spcBef>
                <a:spcPts val="360"/>
              </a:spcBef>
              <a:spcAft>
                <a:spcPts val="0"/>
              </a:spcAft>
              <a:buClr>
                <a:schemeClr val="dk1"/>
              </a:buClr>
              <a:buSzPts val="1100"/>
              <a:buFont typeface="Arial"/>
              <a:buNone/>
            </a:pPr>
            <a:r>
              <a:rPr lang="en-US"/>
              <a:t>Wingu la maneno lililotolewa kwenye hati ya Umoja wa Mataifa ya “</a:t>
            </a:r>
            <a:r>
              <a:rPr lang="en-US" i="1"/>
              <a:t>Basic Principles and Guidelines on the Right to a Remedy and Reparation for Victims of Gross Violations of International Human Rights Law and Serious Violations of International Humanitarian Law</a:t>
            </a:r>
            <a:r>
              <a:rPr lang="en-US"/>
              <a:t> (General Assembly resolution 60/147 of 16 December 2005).”</a:t>
            </a:r>
            <a:endParaRPr/>
          </a:p>
        </p:txBody>
      </p:sp>
      <p:sp>
        <p:nvSpPr>
          <p:cNvPr id="616" name="Google Shape;616;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3" name="Google Shape;623;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9" name="Google Shape;629;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5" name="Google Shape;635;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Pata ufafanuzi wa kawaida unaotumika kutoka kwenye nyenzo za viwango vya chini vya msingi vya UWAKI, na utumie ufafanuzi huu kuanzisha majadiliano ya kukubaliana kuhusu namna ya kuzungumzia dhana hizi katika lugha zitakazotumika kukusanya data.  </a:t>
            </a:r>
            <a:endParaRPr/>
          </a:p>
        </p:txBody>
      </p:sp>
      <p:sp>
        <p:nvSpPr>
          <p:cNvPr id="636" name="Google Shape;636;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2" name="Google Shape;642;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8" name="Google Shape;648;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9" name="Google Shape;649;p3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5" name="Google Shape;655;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Maswali ya baada ya kujaribu/kuigiza:</a:t>
            </a:r>
            <a:endParaRPr/>
          </a:p>
          <a:p>
            <a:pPr marL="171450" lvl="0" indent="-171450" algn="l" rtl="0">
              <a:spcBef>
                <a:spcPts val="0"/>
              </a:spcBef>
              <a:spcAft>
                <a:spcPts val="0"/>
              </a:spcAft>
              <a:buClr>
                <a:schemeClr val="dk1"/>
              </a:buClr>
              <a:buSzPts val="1200"/>
              <a:buFont typeface="Calibri"/>
              <a:buChar char="-"/>
            </a:pPr>
            <a:r>
              <a:rPr lang="en-US"/>
              <a:t>Ni nini kinafanya kazi vizuri zaidi katika zana hii?</a:t>
            </a:r>
            <a:endParaRPr/>
          </a:p>
          <a:p>
            <a:pPr marL="171450" lvl="0" indent="-171450" algn="l" rtl="0">
              <a:spcBef>
                <a:spcPts val="0"/>
              </a:spcBef>
              <a:spcAft>
                <a:spcPts val="0"/>
              </a:spcAft>
              <a:buClr>
                <a:schemeClr val="dk1"/>
              </a:buClr>
              <a:buSzPts val="1200"/>
              <a:buFont typeface="Calibri"/>
              <a:buChar char="-"/>
            </a:pPr>
            <a:r>
              <a:rPr lang="en-US"/>
              <a:t>Ni nini hakikufanya kazi vizuri au kilikuwa changamoto katika FGD?</a:t>
            </a:r>
            <a:endParaRPr sz="1300"/>
          </a:p>
          <a:p>
            <a:pPr marL="171450" lvl="0" indent="-177800" algn="l" rtl="0">
              <a:spcBef>
                <a:spcPts val="0"/>
              </a:spcBef>
              <a:spcAft>
                <a:spcPts val="0"/>
              </a:spcAft>
              <a:buClr>
                <a:schemeClr val="dk1"/>
              </a:buClr>
              <a:buSzPts val="1300"/>
              <a:buFont typeface="Calibri"/>
              <a:buChar char="-"/>
            </a:pPr>
            <a:r>
              <a:rPr lang="en-US"/>
              <a:t>Ni lugha ipi, kama ipo, ambayo bado huelewi vizuri au unahitaji maelezo na/au ufafanuzi zaidi? Je, dhana za dhuluma, udhalilishaji na unyanyasaji wa kingono na UWAKI zinaeleweka na kujadiliwa vipi? Je, makundi yetu yataelewa?</a:t>
            </a:r>
            <a:endParaRPr sz="1300"/>
          </a:p>
          <a:p>
            <a:pPr marL="171450" lvl="0" indent="-171450" algn="l" rtl="0">
              <a:spcBef>
                <a:spcPts val="0"/>
              </a:spcBef>
              <a:spcAft>
                <a:spcPts val="0"/>
              </a:spcAft>
              <a:buClr>
                <a:schemeClr val="dk1"/>
              </a:buClr>
              <a:buSzPts val="1200"/>
              <a:buFont typeface="Calibri"/>
              <a:buChar char="-"/>
            </a:pPr>
            <a:r>
              <a:rPr lang="en-US"/>
              <a:t>Je, unahitaji sehemu yoyote ya lugha ya zana ili iambatane na muktadha? Ikiwa hili linahitajika, basi mlijadili na mhakikishe zana zinafaa na zitaeleweka kwa makundi ya wanwake na wasichana mtakaokuwa mkishirikiana nao.</a:t>
            </a:r>
            <a:endParaRPr/>
          </a:p>
        </p:txBody>
      </p:sp>
      <p:sp>
        <p:nvSpPr>
          <p:cNvPr id="656" name="Google Shape;656;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2" name="Google Shape;662;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Maswali ya baada ya kujaribu/kuigiza:</a:t>
            </a:r>
            <a:endParaRPr/>
          </a:p>
          <a:p>
            <a:pPr marL="0" lvl="0" indent="-76200" algn="l" rtl="0">
              <a:spcBef>
                <a:spcPts val="0"/>
              </a:spcBef>
              <a:spcAft>
                <a:spcPts val="0"/>
              </a:spcAft>
              <a:buClr>
                <a:schemeClr val="dk1"/>
              </a:buClr>
              <a:buSzPts val="1200"/>
              <a:buFont typeface="Calibri"/>
              <a:buChar char="-"/>
            </a:pPr>
            <a:r>
              <a:rPr lang="en-US"/>
              <a:t> Ni nini kinafanya kazi vizuri zaidi katika zana hii?</a:t>
            </a:r>
            <a:endParaRPr/>
          </a:p>
          <a:p>
            <a:pPr marL="0" lvl="0" indent="-76200" algn="l" rtl="0">
              <a:spcBef>
                <a:spcPts val="0"/>
              </a:spcBef>
              <a:spcAft>
                <a:spcPts val="0"/>
              </a:spcAft>
              <a:buClr>
                <a:schemeClr val="dk1"/>
              </a:buClr>
              <a:buSzPts val="1200"/>
              <a:buFont typeface="Calibri"/>
              <a:buChar char="-"/>
            </a:pPr>
            <a:r>
              <a:rPr lang="en-US"/>
              <a:t> Ni nini hakikufanya kazi vizuri au kilikuwa changamoto katika utafiti?</a:t>
            </a:r>
            <a:endParaRPr/>
          </a:p>
          <a:p>
            <a:pPr marL="0" lvl="0" indent="-76200" algn="l" rtl="0">
              <a:spcBef>
                <a:spcPts val="0"/>
              </a:spcBef>
              <a:spcAft>
                <a:spcPts val="0"/>
              </a:spcAft>
              <a:buClr>
                <a:schemeClr val="dk1"/>
              </a:buClr>
              <a:buSzPts val="1200"/>
              <a:buFont typeface="Calibri"/>
              <a:buChar char="-"/>
            </a:pPr>
            <a:r>
              <a:rPr lang="en-US"/>
              <a:t> Ni lugha ipi, kama ipo, ambayo bado huelewi vizuri au unahitaji maelezo na/au ufafanuzi zaidi?</a:t>
            </a:r>
            <a:endParaRPr/>
          </a:p>
        </p:txBody>
      </p:sp>
      <p:sp>
        <p:nvSpPr>
          <p:cNvPr id="663" name="Google Shape;663;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9" name="Google Shape;669;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5" name="Google Shape;675;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Maswali ya baada ya kujaribu/kuigiza:</a:t>
            </a:r>
            <a:endParaRPr/>
          </a:p>
          <a:p>
            <a:pPr marL="171450" lvl="0" indent="-171450" algn="l" rtl="0">
              <a:spcBef>
                <a:spcPts val="0"/>
              </a:spcBef>
              <a:spcAft>
                <a:spcPts val="0"/>
              </a:spcAft>
              <a:buClr>
                <a:schemeClr val="dk1"/>
              </a:buClr>
              <a:buSzPts val="1200"/>
              <a:buFont typeface="Calibri"/>
              <a:buChar char="-"/>
            </a:pPr>
            <a:r>
              <a:rPr lang="en-US"/>
              <a:t>Ni nini kinafanya kazi vizuri zaidi katika zana hii?</a:t>
            </a:r>
            <a:endParaRPr/>
          </a:p>
          <a:p>
            <a:pPr marL="171450" lvl="0" indent="-171450" algn="l" rtl="0">
              <a:spcBef>
                <a:spcPts val="0"/>
              </a:spcBef>
              <a:spcAft>
                <a:spcPts val="0"/>
              </a:spcAft>
              <a:buClr>
                <a:schemeClr val="dk1"/>
              </a:buClr>
              <a:buSzPts val="1200"/>
              <a:buFont typeface="Calibri"/>
              <a:buChar char="-"/>
            </a:pPr>
            <a:r>
              <a:rPr lang="en-US"/>
              <a:t>Ni nini hakikufanya kazi vizuri au kilikuwa changamoto katika KII?</a:t>
            </a:r>
            <a:endParaRPr/>
          </a:p>
          <a:p>
            <a:pPr marL="171450" lvl="0" indent="-171450" algn="l" rtl="0">
              <a:spcBef>
                <a:spcPts val="0"/>
              </a:spcBef>
              <a:spcAft>
                <a:spcPts val="0"/>
              </a:spcAft>
              <a:buClr>
                <a:schemeClr val="dk1"/>
              </a:buClr>
              <a:buSzPts val="1200"/>
              <a:buFont typeface="Calibri"/>
              <a:buChar char="-"/>
            </a:pPr>
            <a:r>
              <a:rPr lang="en-US"/>
              <a:t>Ni lugha ipi, kama ipo, ambayo bado huelewi vizuri au unahitaji maelezo na/au ufafanuzi zaidi?</a:t>
            </a:r>
            <a:endParaRPr/>
          </a:p>
          <a:p>
            <a:pPr marL="171450" lvl="0" indent="-171450" algn="l" rtl="0">
              <a:spcBef>
                <a:spcPts val="0"/>
              </a:spcBef>
              <a:spcAft>
                <a:spcPts val="0"/>
              </a:spcAft>
              <a:buClr>
                <a:schemeClr val="dk1"/>
              </a:buClr>
              <a:buSzPts val="1200"/>
              <a:buFont typeface="Calibri"/>
              <a:buChar char="-"/>
            </a:pPr>
            <a:r>
              <a:rPr lang="en-US"/>
              <a:t>Je, kuna marekebisho yoyote tunayohitaji kufanyia zana hii kabla tuitumie?</a:t>
            </a:r>
            <a:endParaRPr/>
          </a:p>
        </p:txBody>
      </p:sp>
      <p:sp>
        <p:nvSpPr>
          <p:cNvPr id="676" name="Google Shape;676;p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0"/>
        <p:cNvGrpSpPr/>
        <p:nvPr/>
      </p:nvGrpSpPr>
      <p:grpSpPr>
        <a:xfrm>
          <a:off x="0" y="0"/>
          <a:ext cx="0" cy="0"/>
          <a:chOff x="0" y="0"/>
          <a:chExt cx="0" cy="0"/>
        </a:xfrm>
      </p:grpSpPr>
      <p:sp>
        <p:nvSpPr>
          <p:cNvPr id="681" name="Google Shape;681;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2" name="Google Shape;682;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Tumia hati za </a:t>
            </a:r>
            <a:r>
              <a:rPr lang="en-US" i="1"/>
              <a:t>Mwongozo wa Wanakili Kumbukumbu</a:t>
            </a:r>
            <a:r>
              <a:rPr lang="en-US" i="0"/>
              <a:t> </a:t>
            </a:r>
            <a:r>
              <a:rPr lang="en-US"/>
              <a:t>ili kuelekeza majadiliano haya</a:t>
            </a:r>
            <a:r>
              <a:rPr lang="en-US" i="0"/>
              <a:t>.</a:t>
            </a:r>
            <a:endParaRPr/>
          </a:p>
        </p:txBody>
      </p:sp>
      <p:sp>
        <p:nvSpPr>
          <p:cNvPr id="683" name="Google Shape;683;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7"/>
        <p:cNvGrpSpPr/>
        <p:nvPr/>
      </p:nvGrpSpPr>
      <p:grpSpPr>
        <a:xfrm>
          <a:off x="0" y="0"/>
          <a:ext cx="0" cy="0"/>
          <a:chOff x="0" y="0"/>
          <a:chExt cx="0" cy="0"/>
        </a:xfrm>
      </p:grpSpPr>
      <p:sp>
        <p:nvSpPr>
          <p:cNvPr id="688" name="Google Shape;688;p4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9" name="Google Shape;689;p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5" name="Google Shape;695;p4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Patiana ratiba yako ya kukusanya data</a:t>
            </a:r>
            <a:endParaRPr/>
          </a:p>
          <a:p>
            <a:pPr marL="0" lvl="0" indent="0" algn="l" rtl="0">
              <a:spcBef>
                <a:spcPts val="0"/>
              </a:spcBef>
              <a:spcAft>
                <a:spcPts val="0"/>
              </a:spcAft>
              <a:buNone/>
            </a:pPr>
            <a:endParaRPr/>
          </a:p>
        </p:txBody>
      </p:sp>
      <p:sp>
        <p:nvSpPr>
          <p:cNvPr id="696" name="Google Shape;696;p4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2" name="Google Shape;702;p4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03" name="Google Shape;703;p4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9" name="Google Shape;709;p4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Angalia </a:t>
            </a:r>
            <a:r>
              <a:rPr lang="en-US" i="1"/>
              <a:t>Sehemu ya 1. Mipango na Maandalizi </a:t>
            </a:r>
            <a:r>
              <a:rPr lang="en-US"/>
              <a:t>na</a:t>
            </a:r>
            <a:r>
              <a:rPr lang="en-US" i="0"/>
              <a:t> </a:t>
            </a:r>
            <a:r>
              <a:rPr lang="en-US" i="1"/>
              <a:t>Folda ndogo ya 1.3: Tathmini ya Usalama ya Haraka </a:t>
            </a:r>
            <a:r>
              <a:rPr lang="en-US"/>
              <a:t>ili upate maelezo na ufafanuzi zaidi</a:t>
            </a:r>
            <a:r>
              <a:rPr lang="en-US" i="0"/>
              <a:t>.</a:t>
            </a:r>
            <a:endParaRPr/>
          </a:p>
        </p:txBody>
      </p:sp>
      <p:sp>
        <p:nvSpPr>
          <p:cNvPr id="710" name="Google Shape;710;p4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Jadili na kikundi itifaki za usalama na mziendeleze zaidi. Hakikisha kila mmoja ameelewa itifaki na hatua za usalama zilizoandikwa na jinsi zitakavyoonekana zitakapotekelezwa/katika hali halisi. Inapendekezwa mzifanyie mazoezi mara nyingi iwezekanavyo, ili wanakikundi wazikumbuke.</a:t>
            </a:r>
            <a:endParaRPr/>
          </a:p>
          <a:p>
            <a:pPr marL="0" lvl="0" indent="0" algn="l" rtl="0">
              <a:spcBef>
                <a:spcPts val="0"/>
              </a:spcBef>
              <a:spcAft>
                <a:spcPts val="0"/>
              </a:spcAft>
              <a:buNone/>
            </a:pPr>
            <a:endParaRPr/>
          </a:p>
        </p:txBody>
      </p:sp>
      <p:sp>
        <p:nvSpPr>
          <p:cNvPr id="717" name="Google Shape;717;p4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1"/>
        <p:cNvGrpSpPr/>
        <p:nvPr/>
      </p:nvGrpSpPr>
      <p:grpSpPr>
        <a:xfrm>
          <a:off x="0" y="0"/>
          <a:ext cx="0" cy="0"/>
          <a:chOff x="0" y="0"/>
          <a:chExt cx="0" cy="0"/>
        </a:xfrm>
      </p:grpSpPr>
      <p:sp>
        <p:nvSpPr>
          <p:cNvPr id="722" name="Google Shape;722;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3" name="Google Shape;723;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Kagueni majukumu haya pamoja na kikundi na uhakikishe wote wameelewa kila jukumu na mwanakikundi atakayechukua jukumu hilo.</a:t>
            </a:r>
            <a:endParaRPr/>
          </a:p>
        </p:txBody>
      </p:sp>
      <p:sp>
        <p:nvSpPr>
          <p:cNvPr id="730" name="Google Shape;730;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p4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6" name="Google Shape;736;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2" name="Google Shape;742;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8" name="Google Shape;748;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Sehemu muhimu za kujadili:</a:t>
            </a:r>
            <a:endParaRPr/>
          </a:p>
          <a:p>
            <a:pPr marL="171450" lvl="0" indent="-171450" algn="l" rtl="0">
              <a:spcBef>
                <a:spcPts val="0"/>
              </a:spcBef>
              <a:spcAft>
                <a:spcPts val="0"/>
              </a:spcAft>
              <a:buClr>
                <a:schemeClr val="dk1"/>
              </a:buClr>
              <a:buSzPts val="1200"/>
              <a:buFont typeface="Calibri"/>
              <a:buChar char="-"/>
            </a:pPr>
            <a:r>
              <a:rPr lang="en-US"/>
              <a:t>Ni nani anafanya kazi ipi na lini?</a:t>
            </a:r>
            <a:endParaRPr/>
          </a:p>
          <a:p>
            <a:pPr marL="171450" lvl="0" indent="-177800" algn="l" rtl="0">
              <a:spcBef>
                <a:spcPts val="0"/>
              </a:spcBef>
              <a:spcAft>
                <a:spcPts val="0"/>
              </a:spcAft>
              <a:buClr>
                <a:schemeClr val="dk1"/>
              </a:buClr>
              <a:buSzPts val="1300"/>
              <a:buFont typeface="Calibri"/>
              <a:buChar char="-"/>
            </a:pPr>
            <a:r>
              <a:rPr lang="en-US"/>
              <a:t>Haja ya kukaa na wanatimu mliowekwa pamoja kila wakati</a:t>
            </a:r>
            <a:endParaRPr sz="1300"/>
          </a:p>
          <a:p>
            <a:pPr marL="171450" lvl="0" indent="-177800" algn="l" rtl="0">
              <a:spcBef>
                <a:spcPts val="0"/>
              </a:spcBef>
              <a:spcAft>
                <a:spcPts val="0"/>
              </a:spcAft>
              <a:buClr>
                <a:schemeClr val="dk1"/>
              </a:buClr>
              <a:buSzPts val="1300"/>
              <a:buFont typeface="Calibri"/>
              <a:buChar char="-"/>
            </a:pPr>
            <a:r>
              <a:rPr lang="en-US"/>
              <a:t>Kuripoti masuala au wasiwasi wowote kama yanahusiana na ukusanyaji wa data na/au usalama mara moja—jinsi gani na kwa nani</a:t>
            </a:r>
            <a:endParaRPr sz="1300"/>
          </a:p>
          <a:p>
            <a:pPr marL="171450" lvl="0" indent="-177800" algn="l" rtl="0">
              <a:spcBef>
                <a:spcPts val="0"/>
              </a:spcBef>
              <a:spcAft>
                <a:spcPts val="0"/>
              </a:spcAft>
              <a:buClr>
                <a:schemeClr val="dk1"/>
              </a:buClr>
              <a:buSzPts val="1300"/>
              <a:buFont typeface="Calibri"/>
              <a:buChar char="-"/>
            </a:pPr>
            <a:r>
              <a:rPr lang="en-US"/>
              <a:t>Vifaa (ikiwa ni pamoja na vifaa vya huduma ya kwanza na maji katika kila gari, simu za setilaiti zinapohitajika, n.k.)</a:t>
            </a:r>
            <a:endParaRPr sz="1300"/>
          </a:p>
          <a:p>
            <a:pPr marL="171450" lvl="0" indent="-171450" algn="l" rtl="0">
              <a:spcBef>
                <a:spcPts val="0"/>
              </a:spcBef>
              <a:spcAft>
                <a:spcPts val="0"/>
              </a:spcAft>
              <a:buClr>
                <a:schemeClr val="dk1"/>
              </a:buClr>
              <a:buSzPts val="1200"/>
              <a:buFont typeface="Calibri"/>
              <a:buChar char="-"/>
            </a:pPr>
            <a:r>
              <a:rPr lang="en-US"/>
              <a:t>Kuwasiliana na kukagua kila siku wakati data inakusanywa</a:t>
            </a:r>
            <a:endParaRPr sz="1300"/>
          </a:p>
          <a:p>
            <a:pPr marL="171450" lvl="0" indent="-171450" algn="l" rtl="0">
              <a:spcBef>
                <a:spcPts val="0"/>
              </a:spcBef>
              <a:spcAft>
                <a:spcPts val="0"/>
              </a:spcAft>
              <a:buClr>
                <a:schemeClr val="dk1"/>
              </a:buClr>
              <a:buSzPts val="1200"/>
              <a:buFont typeface="Calibri"/>
              <a:buChar char="-"/>
            </a:pPr>
            <a:r>
              <a:rPr lang="en-US"/>
              <a:t>Ratiba za kila siku, nyakati za mapumziko ya chakula cha mchana</a:t>
            </a:r>
            <a:endParaRPr/>
          </a:p>
          <a:p>
            <a:pPr marL="171450" lvl="0" indent="-171450" algn="l" rtl="0">
              <a:spcBef>
                <a:spcPts val="0"/>
              </a:spcBef>
              <a:spcAft>
                <a:spcPts val="0"/>
              </a:spcAft>
              <a:buClr>
                <a:schemeClr val="dk1"/>
              </a:buClr>
              <a:buSzPts val="1200"/>
              <a:buFont typeface="Calibri"/>
              <a:buChar char="-"/>
            </a:pPr>
            <a:r>
              <a:rPr lang="en-US"/>
              <a:t>Kumbukumbu na makataa ya kukamilisha</a:t>
            </a:r>
            <a:endParaRPr/>
          </a:p>
          <a:p>
            <a:pPr marL="171450" lvl="0" indent="-171450" algn="l" rtl="0">
              <a:spcBef>
                <a:spcPts val="0"/>
              </a:spcBef>
              <a:spcAft>
                <a:spcPts val="0"/>
              </a:spcAft>
              <a:buClr>
                <a:schemeClr val="dk1"/>
              </a:buClr>
              <a:buSzPts val="1200"/>
              <a:buFont typeface="Calibri"/>
              <a:buChar char="-"/>
            </a:pPr>
            <a:r>
              <a:rPr lang="en-US"/>
              <a:t>Kuhakikisha kila mtu ana taarifa zote anazohitaji (namba za simu, n.k.)</a:t>
            </a:r>
            <a:endParaRPr/>
          </a:p>
          <a:p>
            <a:pPr marL="171450" lvl="0" indent="-171450" algn="l" rtl="0">
              <a:spcBef>
                <a:spcPts val="0"/>
              </a:spcBef>
              <a:spcAft>
                <a:spcPts val="0"/>
              </a:spcAft>
              <a:buClr>
                <a:schemeClr val="dk1"/>
              </a:buClr>
              <a:buSzPts val="1200"/>
              <a:buFont typeface="Calibri"/>
              <a:buChar char="-"/>
            </a:pPr>
            <a:r>
              <a:rPr lang="en-US"/>
              <a:t>Kukubali kwamba kazi hii inaweza kuwa ngumu na kwamba wanaweza kusikia habari ngumu sana kutoka kwa washiriki; kuhakikisha wanatimu wanajua wapi pa kwenda na nani wa kumwendea ikiwa wanataka kuzungumza kwa faragha kuhusu kile wanachopitia na kusikia.</a:t>
            </a:r>
            <a:endParaRPr/>
          </a:p>
        </p:txBody>
      </p:sp>
      <p:sp>
        <p:nvSpPr>
          <p:cNvPr id="749" name="Google Shape;749;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5" name="Google Shape;755;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9"/>
        <p:cNvGrpSpPr/>
        <p:nvPr/>
      </p:nvGrpSpPr>
      <p:grpSpPr>
        <a:xfrm>
          <a:off x="0" y="0"/>
          <a:ext cx="0" cy="0"/>
          <a:chOff x="0" y="0"/>
          <a:chExt cx="0" cy="0"/>
        </a:xfrm>
      </p:grpSpPr>
      <p:sp>
        <p:nvSpPr>
          <p:cNvPr id="760" name="Google Shape;760;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1" name="Google Shape;761;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7" name="Google Shape;767;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1"/>
        <p:cNvGrpSpPr/>
        <p:nvPr/>
      </p:nvGrpSpPr>
      <p:grpSpPr>
        <a:xfrm>
          <a:off x="0" y="0"/>
          <a:ext cx="0" cy="0"/>
          <a:chOff x="0" y="0"/>
          <a:chExt cx="0" cy="0"/>
        </a:xfrm>
      </p:grpSpPr>
      <p:sp>
        <p:nvSpPr>
          <p:cNvPr id="772" name="Google Shape;772;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3" name="Google Shape;77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7"/>
        <p:cNvGrpSpPr/>
        <p:nvPr/>
      </p:nvGrpSpPr>
      <p:grpSpPr>
        <a:xfrm>
          <a:off x="0" y="0"/>
          <a:ext cx="0" cy="0"/>
          <a:chOff x="0" y="0"/>
          <a:chExt cx="0" cy="0"/>
        </a:xfrm>
      </p:grpSpPr>
      <p:sp>
        <p:nvSpPr>
          <p:cNvPr id="778" name="Google Shape;778;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9" name="Google Shape;779;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0" name="Google Shape;780;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86" name="Google Shape;786;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7" name="Google Shape;787;p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93" name="Google Shape;793;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58"/>
          <p:cNvSpPr/>
          <p:nvPr/>
        </p:nvSpPr>
        <p:spPr>
          <a:xfrm>
            <a:off x="0" y="-3175"/>
            <a:ext cx="12192000" cy="5203825"/>
          </a:xfrm>
          <a:custGeom>
            <a:avLst/>
            <a:gdLst/>
            <a:ahLst/>
            <a:cxnLst/>
            <a:rect l="l" t="t" r="r" b="b"/>
            <a:pathLst>
              <a:path w="5760" h="3278" extrusionOk="0">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17" name="Google Shape;17;p58"/>
          <p:cNvSpPr txBox="1">
            <a:spLocks noGrp="1"/>
          </p:cNvSpPr>
          <p:nvPr>
            <p:ph type="ctrTitle"/>
          </p:nvPr>
        </p:nvSpPr>
        <p:spPr>
          <a:xfrm>
            <a:off x="810001" y="1449147"/>
            <a:ext cx="10572000" cy="2971051"/>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58"/>
          <p:cNvSpPr txBox="1">
            <a:spLocks noGrp="1"/>
          </p:cNvSpPr>
          <p:nvPr>
            <p:ph type="subTitle" idx="1"/>
          </p:nvPr>
        </p:nvSpPr>
        <p:spPr>
          <a:xfrm>
            <a:off x="810001" y="5280847"/>
            <a:ext cx="10572000" cy="434974"/>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lvl="0" algn="l">
              <a:spcBef>
                <a:spcPts val="360"/>
              </a:spcBef>
              <a:spcAft>
                <a:spcPts val="0"/>
              </a:spcAft>
              <a:buSzPts val="1800"/>
              <a:buNone/>
              <a:defRPr>
                <a:solidFill>
                  <a:schemeClr val="lt1"/>
                </a:solidFill>
              </a:defRPr>
            </a:lvl1pPr>
            <a:lvl2pPr lvl="1" algn="ctr">
              <a:spcBef>
                <a:spcPts val="600"/>
              </a:spcBef>
              <a:spcAft>
                <a:spcPts val="0"/>
              </a:spcAft>
              <a:buSzPts val="1600"/>
              <a:buNone/>
              <a:defRPr>
                <a:solidFill>
                  <a:schemeClr val="lt1"/>
                </a:solidFill>
              </a:defRPr>
            </a:lvl2pPr>
            <a:lvl3pPr lvl="2" algn="ctr">
              <a:spcBef>
                <a:spcPts val="600"/>
              </a:spcBef>
              <a:spcAft>
                <a:spcPts val="0"/>
              </a:spcAft>
              <a:buSzPts val="1400"/>
              <a:buNone/>
              <a:defRPr>
                <a:solidFill>
                  <a:schemeClr val="lt1"/>
                </a:solidFill>
              </a:defRPr>
            </a:lvl3pPr>
            <a:lvl4pPr lvl="3" algn="ctr">
              <a:spcBef>
                <a:spcPts val="600"/>
              </a:spcBef>
              <a:spcAft>
                <a:spcPts val="0"/>
              </a:spcAft>
              <a:buSzPts val="1200"/>
              <a:buNone/>
              <a:defRPr>
                <a:solidFill>
                  <a:schemeClr val="lt1"/>
                </a:solidFill>
              </a:defRPr>
            </a:lvl4pPr>
            <a:lvl5pPr lvl="4" algn="ctr">
              <a:spcBef>
                <a:spcPts val="600"/>
              </a:spcBef>
              <a:spcAft>
                <a:spcPts val="0"/>
              </a:spcAft>
              <a:buSzPts val="1200"/>
              <a:buNone/>
              <a:defRPr>
                <a:solidFill>
                  <a:schemeClr val="lt1"/>
                </a:solidFill>
              </a:defRPr>
            </a:lvl5pPr>
            <a:lvl6pPr lvl="5" algn="ctr">
              <a:spcBef>
                <a:spcPts val="600"/>
              </a:spcBef>
              <a:spcAft>
                <a:spcPts val="0"/>
              </a:spcAft>
              <a:buSzPts val="1200"/>
              <a:buNone/>
              <a:defRPr>
                <a:solidFill>
                  <a:schemeClr val="lt1"/>
                </a:solidFill>
              </a:defRPr>
            </a:lvl6pPr>
            <a:lvl7pPr lvl="6" algn="ctr">
              <a:spcBef>
                <a:spcPts val="600"/>
              </a:spcBef>
              <a:spcAft>
                <a:spcPts val="0"/>
              </a:spcAft>
              <a:buSzPts val="1200"/>
              <a:buNone/>
              <a:defRPr>
                <a:solidFill>
                  <a:schemeClr val="lt1"/>
                </a:solidFill>
              </a:defRPr>
            </a:lvl7pPr>
            <a:lvl8pPr lvl="7" algn="ctr">
              <a:spcBef>
                <a:spcPts val="600"/>
              </a:spcBef>
              <a:spcAft>
                <a:spcPts val="0"/>
              </a:spcAft>
              <a:buSzPts val="1200"/>
              <a:buNone/>
              <a:defRPr>
                <a:solidFill>
                  <a:schemeClr val="lt1"/>
                </a:solidFill>
              </a:defRPr>
            </a:lvl8pPr>
            <a:lvl9pPr lvl="8" algn="ctr">
              <a:spcBef>
                <a:spcPts val="600"/>
              </a:spcBef>
              <a:spcAft>
                <a:spcPts val="600"/>
              </a:spcAft>
              <a:buSzPts val="1200"/>
              <a:buNone/>
              <a:defRPr>
                <a:solidFill>
                  <a:schemeClr val="lt1"/>
                </a:solidFill>
              </a:defRPr>
            </a:lvl9pPr>
          </a:lstStyle>
          <a:p>
            <a:endParaRPr/>
          </a:p>
        </p:txBody>
      </p:sp>
      <p:sp>
        <p:nvSpPr>
          <p:cNvPr id="19" name="Google Shape;19;p58"/>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58"/>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58"/>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59"/>
          <p:cNvSpPr/>
          <p:nvPr/>
        </p:nvSpPr>
        <p:spPr>
          <a:xfrm>
            <a:off x="0" y="1"/>
            <a:ext cx="12192000" cy="5203825"/>
          </a:xfrm>
          <a:custGeom>
            <a:avLst/>
            <a:gdLst/>
            <a:ahLst/>
            <a:cxnLst/>
            <a:rect l="l" t="t" r="r" b="b"/>
            <a:pathLst>
              <a:path w="5760" h="3278" extrusionOk="0">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24" name="Google Shape;24;p59"/>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r">
              <a:spcBef>
                <a:spcPts val="0"/>
              </a:spcBef>
              <a:spcAft>
                <a:spcPts val="0"/>
              </a:spcAft>
              <a:buClr>
                <a:srgbClr val="FEFEFE"/>
              </a:buClr>
              <a:buSzPts val="4800"/>
              <a:buFont typeface="Century Gothic"/>
              <a:buNone/>
              <a:defRPr sz="48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59"/>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lvl1pPr marL="457200" lvl="0" indent="-228600" algn="r">
              <a:spcBef>
                <a:spcPts val="360"/>
              </a:spcBef>
              <a:spcAft>
                <a:spcPts val="0"/>
              </a:spcAft>
              <a:buSzPts val="1800"/>
              <a:buNone/>
              <a:defRPr sz="1800">
                <a:solidFill>
                  <a:schemeClr val="lt1"/>
                </a:solidFill>
              </a:defRPr>
            </a:lvl1pPr>
            <a:lvl2pPr marL="914400" lvl="1" indent="-228600" algn="l">
              <a:spcBef>
                <a:spcPts val="600"/>
              </a:spcBef>
              <a:spcAft>
                <a:spcPts val="0"/>
              </a:spcAft>
              <a:buSzPts val="1800"/>
              <a:buNone/>
              <a:defRPr sz="1800">
                <a:solidFill>
                  <a:schemeClr val="lt1"/>
                </a:solidFill>
              </a:defRPr>
            </a:lvl2pPr>
            <a:lvl3pPr marL="1371600" lvl="2" indent="-228600" algn="l">
              <a:spcBef>
                <a:spcPts val="600"/>
              </a:spcBef>
              <a:spcAft>
                <a:spcPts val="0"/>
              </a:spcAft>
              <a:buSzPts val="1600"/>
              <a:buNone/>
              <a:defRPr sz="1600">
                <a:solidFill>
                  <a:schemeClr val="lt1"/>
                </a:solidFill>
              </a:defRPr>
            </a:lvl3pPr>
            <a:lvl4pPr marL="1828800" lvl="3" indent="-228600" algn="l">
              <a:spcBef>
                <a:spcPts val="600"/>
              </a:spcBef>
              <a:spcAft>
                <a:spcPts val="0"/>
              </a:spcAft>
              <a:buSzPts val="1400"/>
              <a:buNone/>
              <a:defRPr sz="1400">
                <a:solidFill>
                  <a:schemeClr val="lt1"/>
                </a:solidFill>
              </a:defRPr>
            </a:lvl4pPr>
            <a:lvl5pPr marL="2286000" lvl="4" indent="-228600" algn="l">
              <a:spcBef>
                <a:spcPts val="600"/>
              </a:spcBef>
              <a:spcAft>
                <a:spcPts val="0"/>
              </a:spcAft>
              <a:buSzPts val="1400"/>
              <a:buNone/>
              <a:defRPr sz="1400">
                <a:solidFill>
                  <a:schemeClr val="lt1"/>
                </a:solidFill>
              </a:defRPr>
            </a:lvl5pPr>
            <a:lvl6pPr marL="2743200" lvl="5" indent="-228600" algn="l">
              <a:spcBef>
                <a:spcPts val="600"/>
              </a:spcBef>
              <a:spcAft>
                <a:spcPts val="0"/>
              </a:spcAft>
              <a:buSzPts val="1400"/>
              <a:buNone/>
              <a:defRPr sz="1400">
                <a:solidFill>
                  <a:schemeClr val="lt1"/>
                </a:solidFill>
              </a:defRPr>
            </a:lvl6pPr>
            <a:lvl7pPr marL="3200400" lvl="6" indent="-228600" algn="l">
              <a:spcBef>
                <a:spcPts val="600"/>
              </a:spcBef>
              <a:spcAft>
                <a:spcPts val="0"/>
              </a:spcAft>
              <a:buSzPts val="1400"/>
              <a:buNone/>
              <a:defRPr sz="1400">
                <a:solidFill>
                  <a:schemeClr val="lt1"/>
                </a:solidFill>
              </a:defRPr>
            </a:lvl7pPr>
            <a:lvl8pPr marL="3657600" lvl="7" indent="-228600" algn="l">
              <a:spcBef>
                <a:spcPts val="600"/>
              </a:spcBef>
              <a:spcAft>
                <a:spcPts val="0"/>
              </a:spcAft>
              <a:buSzPts val="1400"/>
              <a:buNone/>
              <a:defRPr sz="1400">
                <a:solidFill>
                  <a:schemeClr val="lt1"/>
                </a:solidFill>
              </a:defRPr>
            </a:lvl8pPr>
            <a:lvl9pPr marL="4114800" lvl="8" indent="-228600" algn="l">
              <a:spcBef>
                <a:spcPts val="600"/>
              </a:spcBef>
              <a:spcAft>
                <a:spcPts val="600"/>
              </a:spcAft>
              <a:buSzPts val="1400"/>
              <a:buNone/>
              <a:defRPr sz="1400">
                <a:solidFill>
                  <a:schemeClr val="lt1"/>
                </a:solidFill>
              </a:defRPr>
            </a:lvl9pPr>
          </a:lstStyle>
          <a:p>
            <a:endParaRPr/>
          </a:p>
        </p:txBody>
      </p:sp>
      <p:sp>
        <p:nvSpPr>
          <p:cNvPr id="26" name="Google Shape;26;p59"/>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9"/>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9"/>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p60"/>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31" name="Google Shape;31;p60"/>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0"/>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33" name="Google Shape;33;p60"/>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0"/>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0"/>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6"/>
        <p:cNvGrpSpPr/>
        <p:nvPr/>
      </p:nvGrpSpPr>
      <p:grpSpPr>
        <a:xfrm>
          <a:off x="0" y="0"/>
          <a:ext cx="0" cy="0"/>
          <a:chOff x="0" y="0"/>
          <a:chExt cx="0" cy="0"/>
        </a:xfrm>
      </p:grpSpPr>
      <p:sp>
        <p:nvSpPr>
          <p:cNvPr id="37" name="Google Shape;37;p65"/>
          <p:cNvSpPr/>
          <p:nvPr/>
        </p:nvSpPr>
        <p:spPr>
          <a:xfrm>
            <a:off x="1073151" y="446087"/>
            <a:ext cx="3547533" cy="1814651"/>
          </a:xfrm>
          <a:custGeom>
            <a:avLst/>
            <a:gdLst/>
            <a:ahLst/>
            <a:cxnLst/>
            <a:rect l="l" t="t" r="r" b="b"/>
            <a:pathLst>
              <a:path w="3384" h="2308" extrusionOk="0">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38" name="Google Shape;38;p65"/>
          <p:cNvSpPr txBox="1">
            <a:spLocks noGrp="1"/>
          </p:cNvSpPr>
          <p:nvPr>
            <p:ph type="title"/>
          </p:nvPr>
        </p:nvSpPr>
        <p:spPr>
          <a:xfrm>
            <a:off x="1073151" y="446088"/>
            <a:ext cx="3547533" cy="1618396"/>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2000"/>
              <a:buFont typeface="Century Gothic"/>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5"/>
          <p:cNvSpPr txBox="1">
            <a:spLocks noGrp="1"/>
          </p:cNvSpPr>
          <p:nvPr>
            <p:ph type="body" idx="1"/>
          </p:nvPr>
        </p:nvSpPr>
        <p:spPr>
          <a:xfrm>
            <a:off x="4855633" y="446088"/>
            <a:ext cx="6252633" cy="5414963"/>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40" name="Google Shape;40;p65"/>
          <p:cNvSpPr txBox="1">
            <a:spLocks noGrp="1"/>
          </p:cNvSpPr>
          <p:nvPr>
            <p:ph type="body" idx="2"/>
          </p:nvPr>
        </p:nvSpPr>
        <p:spPr>
          <a:xfrm>
            <a:off x="1073151" y="2260738"/>
            <a:ext cx="3547533" cy="36003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228600" algn="l">
              <a:spcBef>
                <a:spcPts val="280"/>
              </a:spcBef>
              <a:spcAft>
                <a:spcPts val="0"/>
              </a:spcAft>
              <a:buSzPts val="1400"/>
              <a:buNone/>
              <a:defRPr sz="1400"/>
            </a:lvl1pPr>
            <a:lvl2pPr marL="914400" lvl="1" indent="-228600" algn="l">
              <a:spcBef>
                <a:spcPts val="600"/>
              </a:spcBef>
              <a:spcAft>
                <a:spcPts val="0"/>
              </a:spcAft>
              <a:buSzPts val="1200"/>
              <a:buNone/>
              <a:defRPr sz="1200"/>
            </a:lvl2pPr>
            <a:lvl3pPr marL="1371600" lvl="2" indent="-228600" algn="l">
              <a:spcBef>
                <a:spcPts val="600"/>
              </a:spcBef>
              <a:spcAft>
                <a:spcPts val="0"/>
              </a:spcAft>
              <a:buSzPts val="1000"/>
              <a:buNone/>
              <a:defRPr sz="1000"/>
            </a:lvl3pPr>
            <a:lvl4pPr marL="1828800" lvl="3" indent="-228600" algn="l">
              <a:spcBef>
                <a:spcPts val="600"/>
              </a:spcBef>
              <a:spcAft>
                <a:spcPts val="0"/>
              </a:spcAft>
              <a:buSzPts val="900"/>
              <a:buNone/>
              <a:defRPr sz="900"/>
            </a:lvl4pPr>
            <a:lvl5pPr marL="2286000" lvl="4" indent="-228600" algn="l">
              <a:spcBef>
                <a:spcPts val="600"/>
              </a:spcBef>
              <a:spcAft>
                <a:spcPts val="0"/>
              </a:spcAft>
              <a:buSzPts val="900"/>
              <a:buNone/>
              <a:defRPr sz="900"/>
            </a:lvl5pPr>
            <a:lvl6pPr marL="2743200" lvl="5" indent="-228600" algn="l">
              <a:spcBef>
                <a:spcPts val="600"/>
              </a:spcBef>
              <a:spcAft>
                <a:spcPts val="0"/>
              </a:spcAft>
              <a:buSzPts val="900"/>
              <a:buNone/>
              <a:defRPr sz="900"/>
            </a:lvl6pPr>
            <a:lvl7pPr marL="3200400" lvl="6" indent="-228600" algn="l">
              <a:spcBef>
                <a:spcPts val="600"/>
              </a:spcBef>
              <a:spcAft>
                <a:spcPts val="0"/>
              </a:spcAft>
              <a:buSzPts val="900"/>
              <a:buNone/>
              <a:defRPr sz="900"/>
            </a:lvl7pPr>
            <a:lvl8pPr marL="3657600" lvl="7" indent="-228600" algn="l">
              <a:spcBef>
                <a:spcPts val="600"/>
              </a:spcBef>
              <a:spcAft>
                <a:spcPts val="0"/>
              </a:spcAft>
              <a:buSzPts val="900"/>
              <a:buNone/>
              <a:defRPr sz="900"/>
            </a:lvl8pPr>
            <a:lvl9pPr marL="4114800" lvl="8" indent="-228600" algn="l">
              <a:spcBef>
                <a:spcPts val="600"/>
              </a:spcBef>
              <a:spcAft>
                <a:spcPts val="600"/>
              </a:spcAft>
              <a:buSzPts val="900"/>
              <a:buNone/>
              <a:defRPr sz="900"/>
            </a:lvl9pPr>
          </a:lstStyle>
          <a:p>
            <a:endParaRPr/>
          </a:p>
        </p:txBody>
      </p:sp>
      <p:sp>
        <p:nvSpPr>
          <p:cNvPr id="41" name="Google Shape;41;p65"/>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65"/>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5"/>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66"/>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46" name="Google Shape;46;p66"/>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66"/>
          <p:cNvSpPr txBox="1">
            <a:spLocks noGrp="1"/>
          </p:cNvSpPr>
          <p:nvPr>
            <p:ph type="body" idx="1"/>
          </p:nvPr>
        </p:nvSpPr>
        <p:spPr>
          <a:xfrm>
            <a:off x="818712" y="2222287"/>
            <a:ext cx="5185873" cy="3638763"/>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48" name="Google Shape;48;p66"/>
          <p:cNvSpPr txBox="1">
            <a:spLocks noGrp="1"/>
          </p:cNvSpPr>
          <p:nvPr>
            <p:ph type="body" idx="2"/>
          </p:nvPr>
        </p:nvSpPr>
        <p:spPr>
          <a:xfrm>
            <a:off x="6187415" y="2222287"/>
            <a:ext cx="5194583" cy="3638764"/>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49" name="Google Shape;49;p66"/>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6"/>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6"/>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2"/>
        <p:cNvGrpSpPr/>
        <p:nvPr/>
      </p:nvGrpSpPr>
      <p:grpSpPr>
        <a:xfrm>
          <a:off x="0" y="0"/>
          <a:ext cx="0" cy="0"/>
          <a:chOff x="0" y="0"/>
          <a:chExt cx="0" cy="0"/>
        </a:xfrm>
      </p:grpSpPr>
      <p:sp>
        <p:nvSpPr>
          <p:cNvPr id="53" name="Google Shape;53;p67"/>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54" name="Google Shape;54;p67"/>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40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67"/>
          <p:cNvSpPr txBox="1">
            <a:spLocks noGrp="1"/>
          </p:cNvSpPr>
          <p:nvPr>
            <p:ph type="body" idx="1"/>
          </p:nvPr>
        </p:nvSpPr>
        <p:spPr>
          <a:xfrm>
            <a:off x="814728" y="2174875"/>
            <a:ext cx="5189857" cy="576262"/>
          </a:xfrm>
          <a:prstGeom prst="rect">
            <a:avLst/>
          </a:prstGeom>
          <a:noFill/>
          <a:ln>
            <a:noFill/>
          </a:ln>
          <a:effectLst>
            <a:outerShdw blurRad="50800">
              <a:srgbClr val="000000">
                <a:alpha val="40000"/>
              </a:srgbClr>
            </a:outerShdw>
          </a:effectLst>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0"/>
            </a:lvl1pPr>
            <a:lvl2pPr marL="914400" lvl="1" indent="-228600" algn="l">
              <a:spcBef>
                <a:spcPts val="600"/>
              </a:spcBef>
              <a:spcAft>
                <a:spcPts val="0"/>
              </a:spcAft>
              <a:buSzPts val="2000"/>
              <a:buNone/>
              <a:defRPr sz="2000" b="1"/>
            </a:lvl2pPr>
            <a:lvl3pPr marL="1371600" lvl="2" indent="-228600" algn="l">
              <a:spcBef>
                <a:spcPts val="600"/>
              </a:spcBef>
              <a:spcAft>
                <a:spcPts val="0"/>
              </a:spcAft>
              <a:buSzPts val="1800"/>
              <a:buNone/>
              <a:defRPr sz="1800" b="1"/>
            </a:lvl3pPr>
            <a:lvl4pPr marL="1828800" lvl="3" indent="-228600" algn="l">
              <a:spcBef>
                <a:spcPts val="600"/>
              </a:spcBef>
              <a:spcAft>
                <a:spcPts val="0"/>
              </a:spcAft>
              <a:buSzPts val="1600"/>
              <a:buNone/>
              <a:defRPr sz="1600" b="1"/>
            </a:lvl4pPr>
            <a:lvl5pPr marL="2286000" lvl="4" indent="-228600" algn="l">
              <a:spcBef>
                <a:spcPts val="600"/>
              </a:spcBef>
              <a:spcAft>
                <a:spcPts val="0"/>
              </a:spcAft>
              <a:buSzPts val="1600"/>
              <a:buNone/>
              <a:defRPr sz="1600" b="1"/>
            </a:lvl5pPr>
            <a:lvl6pPr marL="2743200" lvl="5" indent="-228600" algn="l">
              <a:spcBef>
                <a:spcPts val="600"/>
              </a:spcBef>
              <a:spcAft>
                <a:spcPts val="0"/>
              </a:spcAft>
              <a:buSzPts val="1600"/>
              <a:buNone/>
              <a:defRPr sz="1600" b="1"/>
            </a:lvl6pPr>
            <a:lvl7pPr marL="3200400" lvl="6" indent="-228600" algn="l">
              <a:spcBef>
                <a:spcPts val="600"/>
              </a:spcBef>
              <a:spcAft>
                <a:spcPts val="0"/>
              </a:spcAft>
              <a:buSzPts val="1600"/>
              <a:buNone/>
              <a:defRPr sz="1600" b="1"/>
            </a:lvl7pPr>
            <a:lvl8pPr marL="3657600" lvl="7" indent="-228600" algn="l">
              <a:spcBef>
                <a:spcPts val="600"/>
              </a:spcBef>
              <a:spcAft>
                <a:spcPts val="0"/>
              </a:spcAft>
              <a:buSzPts val="1600"/>
              <a:buNone/>
              <a:defRPr sz="1600" b="1"/>
            </a:lvl8pPr>
            <a:lvl9pPr marL="4114800" lvl="8" indent="-228600" algn="l">
              <a:spcBef>
                <a:spcPts val="600"/>
              </a:spcBef>
              <a:spcAft>
                <a:spcPts val="600"/>
              </a:spcAft>
              <a:buSzPts val="1600"/>
              <a:buNone/>
              <a:defRPr sz="1600" b="1"/>
            </a:lvl9pPr>
          </a:lstStyle>
          <a:p>
            <a:endParaRPr/>
          </a:p>
        </p:txBody>
      </p:sp>
      <p:sp>
        <p:nvSpPr>
          <p:cNvPr id="56" name="Google Shape;56;p67"/>
          <p:cNvSpPr txBox="1">
            <a:spLocks noGrp="1"/>
          </p:cNvSpPr>
          <p:nvPr>
            <p:ph type="body" idx="2"/>
          </p:nvPr>
        </p:nvSpPr>
        <p:spPr>
          <a:xfrm>
            <a:off x="814729" y="2751138"/>
            <a:ext cx="5189856" cy="3109913"/>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57" name="Google Shape;57;p67"/>
          <p:cNvSpPr txBox="1">
            <a:spLocks noGrp="1"/>
          </p:cNvSpPr>
          <p:nvPr>
            <p:ph type="body" idx="3"/>
          </p:nvPr>
        </p:nvSpPr>
        <p:spPr>
          <a:xfrm>
            <a:off x="6187415" y="2174875"/>
            <a:ext cx="5194583" cy="576262"/>
          </a:xfrm>
          <a:prstGeom prst="rect">
            <a:avLst/>
          </a:prstGeom>
          <a:noFill/>
          <a:ln>
            <a:noFill/>
          </a:ln>
          <a:effectLst>
            <a:outerShdw blurRad="50800">
              <a:srgbClr val="000000">
                <a:alpha val="40000"/>
              </a:srgbClr>
            </a:outerShdw>
          </a:effectLst>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0"/>
            </a:lvl1pPr>
            <a:lvl2pPr marL="914400" lvl="1" indent="-228600" algn="l">
              <a:spcBef>
                <a:spcPts val="600"/>
              </a:spcBef>
              <a:spcAft>
                <a:spcPts val="0"/>
              </a:spcAft>
              <a:buSzPts val="2000"/>
              <a:buNone/>
              <a:defRPr sz="2000" b="1"/>
            </a:lvl2pPr>
            <a:lvl3pPr marL="1371600" lvl="2" indent="-228600" algn="l">
              <a:spcBef>
                <a:spcPts val="600"/>
              </a:spcBef>
              <a:spcAft>
                <a:spcPts val="0"/>
              </a:spcAft>
              <a:buSzPts val="1800"/>
              <a:buNone/>
              <a:defRPr sz="1800" b="1"/>
            </a:lvl3pPr>
            <a:lvl4pPr marL="1828800" lvl="3" indent="-228600" algn="l">
              <a:spcBef>
                <a:spcPts val="600"/>
              </a:spcBef>
              <a:spcAft>
                <a:spcPts val="0"/>
              </a:spcAft>
              <a:buSzPts val="1600"/>
              <a:buNone/>
              <a:defRPr sz="1600" b="1"/>
            </a:lvl4pPr>
            <a:lvl5pPr marL="2286000" lvl="4" indent="-228600" algn="l">
              <a:spcBef>
                <a:spcPts val="600"/>
              </a:spcBef>
              <a:spcAft>
                <a:spcPts val="0"/>
              </a:spcAft>
              <a:buSzPts val="1600"/>
              <a:buNone/>
              <a:defRPr sz="1600" b="1"/>
            </a:lvl5pPr>
            <a:lvl6pPr marL="2743200" lvl="5" indent="-228600" algn="l">
              <a:spcBef>
                <a:spcPts val="600"/>
              </a:spcBef>
              <a:spcAft>
                <a:spcPts val="0"/>
              </a:spcAft>
              <a:buSzPts val="1600"/>
              <a:buNone/>
              <a:defRPr sz="1600" b="1"/>
            </a:lvl6pPr>
            <a:lvl7pPr marL="3200400" lvl="6" indent="-228600" algn="l">
              <a:spcBef>
                <a:spcPts val="600"/>
              </a:spcBef>
              <a:spcAft>
                <a:spcPts val="0"/>
              </a:spcAft>
              <a:buSzPts val="1600"/>
              <a:buNone/>
              <a:defRPr sz="1600" b="1"/>
            </a:lvl7pPr>
            <a:lvl8pPr marL="3657600" lvl="7" indent="-228600" algn="l">
              <a:spcBef>
                <a:spcPts val="600"/>
              </a:spcBef>
              <a:spcAft>
                <a:spcPts val="0"/>
              </a:spcAft>
              <a:buSzPts val="1600"/>
              <a:buNone/>
              <a:defRPr sz="1600" b="1"/>
            </a:lvl8pPr>
            <a:lvl9pPr marL="4114800" lvl="8" indent="-228600" algn="l">
              <a:spcBef>
                <a:spcPts val="600"/>
              </a:spcBef>
              <a:spcAft>
                <a:spcPts val="600"/>
              </a:spcAft>
              <a:buSzPts val="1600"/>
              <a:buNone/>
              <a:defRPr sz="1600" b="1"/>
            </a:lvl9pPr>
          </a:lstStyle>
          <a:p>
            <a:endParaRPr/>
          </a:p>
        </p:txBody>
      </p:sp>
      <p:sp>
        <p:nvSpPr>
          <p:cNvPr id="58" name="Google Shape;58;p67"/>
          <p:cNvSpPr txBox="1">
            <a:spLocks noGrp="1"/>
          </p:cNvSpPr>
          <p:nvPr>
            <p:ph type="body" idx="4"/>
          </p:nvPr>
        </p:nvSpPr>
        <p:spPr>
          <a:xfrm>
            <a:off x="6187415" y="2751138"/>
            <a:ext cx="5194583" cy="3109913"/>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59" name="Google Shape;59;p67"/>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67"/>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67"/>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68"/>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64" name="Google Shape;64;p68"/>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68"/>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68"/>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68"/>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69"/>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69"/>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69"/>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70"/>
          <p:cNvSpPr txBox="1">
            <a:spLocks noGrp="1"/>
          </p:cNvSpPr>
          <p:nvPr>
            <p:ph type="title"/>
          </p:nvPr>
        </p:nvSpPr>
        <p:spPr>
          <a:xfrm>
            <a:off x="814728" y="727522"/>
            <a:ext cx="4852988" cy="1617163"/>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lvl1pPr lvl="0" algn="l">
              <a:spcBef>
                <a:spcPts val="0"/>
              </a:spcBef>
              <a:spcAft>
                <a:spcPts val="0"/>
              </a:spcAft>
              <a:buClr>
                <a:srgbClr val="FEFEFE"/>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70"/>
          <p:cNvSpPr>
            <a:spLocks noGrp="1"/>
          </p:cNvSpPr>
          <p:nvPr>
            <p:ph type="pic" idx="2"/>
          </p:nvPr>
        </p:nvSpPr>
        <p:spPr>
          <a:xfrm>
            <a:off x="6098117" y="0"/>
            <a:ext cx="6093883" cy="6858000"/>
          </a:xfrm>
          <a:prstGeom prst="rect">
            <a:avLst/>
          </a:prstGeom>
          <a:noFill/>
          <a:ln w="9525" cap="flat" cmpd="sng">
            <a:solidFill>
              <a:schemeClr val="lt2"/>
            </a:solidFill>
            <a:prstDash val="solid"/>
            <a:round/>
            <a:headEnd type="none" w="sm" len="sm"/>
            <a:tailEnd type="none" w="sm" len="sm"/>
          </a:ln>
        </p:spPr>
      </p:sp>
      <p:sp>
        <p:nvSpPr>
          <p:cNvPr id="75" name="Google Shape;75;p70"/>
          <p:cNvSpPr txBox="1">
            <a:spLocks noGrp="1"/>
          </p:cNvSpPr>
          <p:nvPr>
            <p:ph type="body" idx="1"/>
          </p:nvPr>
        </p:nvSpPr>
        <p:spPr>
          <a:xfrm>
            <a:off x="814728" y="2344684"/>
            <a:ext cx="4852988" cy="351636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228600" algn="l">
              <a:spcBef>
                <a:spcPts val="240"/>
              </a:spcBef>
              <a:spcAft>
                <a:spcPts val="0"/>
              </a:spcAft>
              <a:buSzPts val="1200"/>
              <a:buNone/>
              <a:defRPr sz="1200"/>
            </a:lvl1pPr>
            <a:lvl2pPr marL="914400" lvl="1" indent="-228600" algn="l">
              <a:spcBef>
                <a:spcPts val="600"/>
              </a:spcBef>
              <a:spcAft>
                <a:spcPts val="0"/>
              </a:spcAft>
              <a:buSzPts val="1200"/>
              <a:buNone/>
              <a:defRPr sz="1200"/>
            </a:lvl2pPr>
            <a:lvl3pPr marL="1371600" lvl="2" indent="-228600" algn="l">
              <a:spcBef>
                <a:spcPts val="600"/>
              </a:spcBef>
              <a:spcAft>
                <a:spcPts val="0"/>
              </a:spcAft>
              <a:buSzPts val="1000"/>
              <a:buNone/>
              <a:defRPr sz="1000"/>
            </a:lvl3pPr>
            <a:lvl4pPr marL="1828800" lvl="3" indent="-228600" algn="l">
              <a:spcBef>
                <a:spcPts val="600"/>
              </a:spcBef>
              <a:spcAft>
                <a:spcPts val="0"/>
              </a:spcAft>
              <a:buSzPts val="900"/>
              <a:buNone/>
              <a:defRPr sz="900"/>
            </a:lvl4pPr>
            <a:lvl5pPr marL="2286000" lvl="4" indent="-228600" algn="l">
              <a:spcBef>
                <a:spcPts val="600"/>
              </a:spcBef>
              <a:spcAft>
                <a:spcPts val="0"/>
              </a:spcAft>
              <a:buSzPts val="900"/>
              <a:buNone/>
              <a:defRPr sz="900"/>
            </a:lvl5pPr>
            <a:lvl6pPr marL="2743200" lvl="5" indent="-228600" algn="l">
              <a:spcBef>
                <a:spcPts val="600"/>
              </a:spcBef>
              <a:spcAft>
                <a:spcPts val="0"/>
              </a:spcAft>
              <a:buSzPts val="900"/>
              <a:buNone/>
              <a:defRPr sz="900"/>
            </a:lvl6pPr>
            <a:lvl7pPr marL="3200400" lvl="6" indent="-228600" algn="l">
              <a:spcBef>
                <a:spcPts val="600"/>
              </a:spcBef>
              <a:spcAft>
                <a:spcPts val="0"/>
              </a:spcAft>
              <a:buSzPts val="900"/>
              <a:buNone/>
              <a:defRPr sz="900"/>
            </a:lvl7pPr>
            <a:lvl8pPr marL="3657600" lvl="7" indent="-228600" algn="l">
              <a:spcBef>
                <a:spcPts val="600"/>
              </a:spcBef>
              <a:spcAft>
                <a:spcPts val="0"/>
              </a:spcAft>
              <a:buSzPts val="900"/>
              <a:buNone/>
              <a:defRPr sz="900"/>
            </a:lvl8pPr>
            <a:lvl9pPr marL="4114800" lvl="8" indent="-228600" algn="l">
              <a:spcBef>
                <a:spcPts val="600"/>
              </a:spcBef>
              <a:spcAft>
                <a:spcPts val="600"/>
              </a:spcAft>
              <a:buSzPts val="900"/>
              <a:buNone/>
              <a:defRPr sz="900"/>
            </a:lvl9pPr>
          </a:lstStyle>
          <a:p>
            <a:endParaRPr/>
          </a:p>
        </p:txBody>
      </p:sp>
      <p:sp>
        <p:nvSpPr>
          <p:cNvPr id="76" name="Google Shape;76;p70"/>
          <p:cNvSpPr txBox="1">
            <a:spLocks noGrp="1"/>
          </p:cNvSpPr>
          <p:nvPr>
            <p:ph type="dt" idx="10"/>
          </p:nvPr>
        </p:nvSpPr>
        <p:spPr>
          <a:xfrm>
            <a:off x="3885810" y="6041362"/>
            <a:ext cx="976879"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70"/>
          <p:cNvSpPr txBox="1">
            <a:spLocks noGrp="1"/>
          </p:cNvSpPr>
          <p:nvPr>
            <p:ph type="ftr" idx="11"/>
          </p:nvPr>
        </p:nvSpPr>
        <p:spPr>
          <a:xfrm>
            <a:off x="590396" y="6041362"/>
            <a:ext cx="3295413"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70"/>
          <p:cNvSpPr txBox="1">
            <a:spLocks noGrp="1"/>
          </p:cNvSpPr>
          <p:nvPr>
            <p:ph type="sldNum" idx="12"/>
          </p:nvPr>
        </p:nvSpPr>
        <p:spPr>
          <a:xfrm>
            <a:off x="4862689"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79"/>
        <p:cNvGrpSpPr/>
        <p:nvPr/>
      </p:nvGrpSpPr>
      <p:grpSpPr>
        <a:xfrm>
          <a:off x="0" y="0"/>
          <a:ext cx="0" cy="0"/>
          <a:chOff x="0" y="0"/>
          <a:chExt cx="0" cy="0"/>
        </a:xfrm>
      </p:grpSpPr>
      <p:sp>
        <p:nvSpPr>
          <p:cNvPr id="80" name="Google Shape;80;p71"/>
          <p:cNvSpPr txBox="1">
            <a:spLocks noGrp="1"/>
          </p:cNvSpPr>
          <p:nvPr>
            <p:ph type="title"/>
          </p:nvPr>
        </p:nvSpPr>
        <p:spPr>
          <a:xfrm>
            <a:off x="810000" y="4800600"/>
            <a:ext cx="10561418" cy="566738"/>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lvl1pPr lvl="0" algn="l">
              <a:spcBef>
                <a:spcPts val="0"/>
              </a:spcBef>
              <a:spcAft>
                <a:spcPts val="0"/>
              </a:spcAft>
              <a:buClr>
                <a:srgbClr val="FEFEFE"/>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71"/>
          <p:cNvSpPr>
            <a:spLocks noGrp="1"/>
          </p:cNvSpPr>
          <p:nvPr>
            <p:ph type="pic" idx="2"/>
          </p:nvPr>
        </p:nvSpPr>
        <p:spPr>
          <a:xfrm>
            <a:off x="0" y="0"/>
            <a:ext cx="12192000" cy="4800600"/>
          </a:xfrm>
          <a:prstGeom prst="rect">
            <a:avLst/>
          </a:prstGeom>
          <a:noFill/>
          <a:ln w="9525" cap="rnd" cmpd="sng">
            <a:solidFill>
              <a:schemeClr val="lt2"/>
            </a:solidFill>
            <a:prstDash val="solid"/>
            <a:round/>
            <a:headEnd type="none" w="sm" len="sm"/>
            <a:tailEnd type="none" w="sm" len="sm"/>
          </a:ln>
          <a:effectLst>
            <a:outerShdw blurRad="50800">
              <a:srgbClr val="000000">
                <a:alpha val="40000"/>
              </a:srgbClr>
            </a:outerShdw>
          </a:effectLst>
        </p:spPr>
      </p:sp>
      <p:sp>
        <p:nvSpPr>
          <p:cNvPr id="82" name="Google Shape;82;p71"/>
          <p:cNvSpPr txBox="1">
            <a:spLocks noGrp="1"/>
          </p:cNvSpPr>
          <p:nvPr>
            <p:ph type="body" idx="1"/>
          </p:nvPr>
        </p:nvSpPr>
        <p:spPr>
          <a:xfrm>
            <a:off x="810000" y="5367338"/>
            <a:ext cx="10561418" cy="493712"/>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228600" algn="l">
              <a:spcBef>
                <a:spcPts val="240"/>
              </a:spcBef>
              <a:spcAft>
                <a:spcPts val="0"/>
              </a:spcAft>
              <a:buSzPts val="1200"/>
              <a:buNone/>
              <a:defRPr sz="1200"/>
            </a:lvl1pPr>
            <a:lvl2pPr marL="914400" lvl="1" indent="-228600" algn="l">
              <a:spcBef>
                <a:spcPts val="600"/>
              </a:spcBef>
              <a:spcAft>
                <a:spcPts val="0"/>
              </a:spcAft>
              <a:buSzPts val="1200"/>
              <a:buNone/>
              <a:defRPr sz="1200"/>
            </a:lvl2pPr>
            <a:lvl3pPr marL="1371600" lvl="2" indent="-228600" algn="l">
              <a:spcBef>
                <a:spcPts val="600"/>
              </a:spcBef>
              <a:spcAft>
                <a:spcPts val="0"/>
              </a:spcAft>
              <a:buSzPts val="1000"/>
              <a:buNone/>
              <a:defRPr sz="1000"/>
            </a:lvl3pPr>
            <a:lvl4pPr marL="1828800" lvl="3" indent="-228600" algn="l">
              <a:spcBef>
                <a:spcPts val="600"/>
              </a:spcBef>
              <a:spcAft>
                <a:spcPts val="0"/>
              </a:spcAft>
              <a:buSzPts val="900"/>
              <a:buNone/>
              <a:defRPr sz="900"/>
            </a:lvl4pPr>
            <a:lvl5pPr marL="2286000" lvl="4" indent="-228600" algn="l">
              <a:spcBef>
                <a:spcPts val="600"/>
              </a:spcBef>
              <a:spcAft>
                <a:spcPts val="0"/>
              </a:spcAft>
              <a:buSzPts val="900"/>
              <a:buNone/>
              <a:defRPr sz="900"/>
            </a:lvl5pPr>
            <a:lvl6pPr marL="2743200" lvl="5" indent="-228600" algn="l">
              <a:spcBef>
                <a:spcPts val="600"/>
              </a:spcBef>
              <a:spcAft>
                <a:spcPts val="0"/>
              </a:spcAft>
              <a:buSzPts val="900"/>
              <a:buNone/>
              <a:defRPr sz="900"/>
            </a:lvl6pPr>
            <a:lvl7pPr marL="3200400" lvl="6" indent="-228600" algn="l">
              <a:spcBef>
                <a:spcPts val="600"/>
              </a:spcBef>
              <a:spcAft>
                <a:spcPts val="0"/>
              </a:spcAft>
              <a:buSzPts val="900"/>
              <a:buNone/>
              <a:defRPr sz="900"/>
            </a:lvl7pPr>
            <a:lvl8pPr marL="3657600" lvl="7" indent="-228600" algn="l">
              <a:spcBef>
                <a:spcPts val="600"/>
              </a:spcBef>
              <a:spcAft>
                <a:spcPts val="0"/>
              </a:spcAft>
              <a:buSzPts val="900"/>
              <a:buNone/>
              <a:defRPr sz="900"/>
            </a:lvl8pPr>
            <a:lvl9pPr marL="4114800" lvl="8" indent="-228600" algn="l">
              <a:spcBef>
                <a:spcPts val="600"/>
              </a:spcBef>
              <a:spcAft>
                <a:spcPts val="600"/>
              </a:spcAft>
              <a:buSzPts val="900"/>
              <a:buNone/>
              <a:defRPr sz="900"/>
            </a:lvl9pPr>
          </a:lstStyle>
          <a:p>
            <a:endParaRPr/>
          </a:p>
        </p:txBody>
      </p:sp>
      <p:sp>
        <p:nvSpPr>
          <p:cNvPr id="83" name="Google Shape;83;p71"/>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71"/>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71"/>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86"/>
        <p:cNvGrpSpPr/>
        <p:nvPr/>
      </p:nvGrpSpPr>
      <p:grpSpPr>
        <a:xfrm>
          <a:off x="0" y="0"/>
          <a:ext cx="0" cy="0"/>
          <a:chOff x="0" y="0"/>
          <a:chExt cx="0" cy="0"/>
        </a:xfrm>
      </p:grpSpPr>
      <p:sp>
        <p:nvSpPr>
          <p:cNvPr id="87" name="Google Shape;87;p72"/>
          <p:cNvSpPr/>
          <p:nvPr/>
        </p:nvSpPr>
        <p:spPr>
          <a:xfrm>
            <a:off x="631697" y="1081456"/>
            <a:ext cx="6332416" cy="3239188"/>
          </a:xfrm>
          <a:custGeom>
            <a:avLst/>
            <a:gdLst/>
            <a:ahLst/>
            <a:cxnLst/>
            <a:rect l="l" t="t" r="r" b="b"/>
            <a:pathLst>
              <a:path w="3384" h="2308" extrusionOk="0">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88" name="Google Shape;88;p72"/>
          <p:cNvSpPr txBox="1">
            <a:spLocks noGrp="1"/>
          </p:cNvSpPr>
          <p:nvPr>
            <p:ph type="title"/>
          </p:nvPr>
        </p:nvSpPr>
        <p:spPr>
          <a:xfrm>
            <a:off x="850985" y="1238502"/>
            <a:ext cx="5893840" cy="2645912"/>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4200"/>
              <a:buFont typeface="Century Gothic"/>
              <a:buNone/>
              <a:defRPr sz="42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72"/>
          <p:cNvSpPr txBox="1">
            <a:spLocks noGrp="1"/>
          </p:cNvSpPr>
          <p:nvPr>
            <p:ph type="body" idx="1"/>
          </p:nvPr>
        </p:nvSpPr>
        <p:spPr>
          <a:xfrm>
            <a:off x="853190" y="4443680"/>
            <a:ext cx="5891636" cy="713241"/>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lvl1pPr marL="457200" lvl="0" indent="-228600" algn="l">
              <a:spcBef>
                <a:spcPts val="360"/>
              </a:spcBef>
              <a:spcAft>
                <a:spcPts val="0"/>
              </a:spcAft>
              <a:buSzPts val="1800"/>
              <a:buNone/>
              <a:defRPr sz="1800">
                <a:solidFill>
                  <a:schemeClr val="lt1"/>
                </a:solidFill>
              </a:defRPr>
            </a:lvl1pPr>
            <a:lvl2pPr marL="914400" lvl="1" indent="-228600" algn="l">
              <a:spcBef>
                <a:spcPts val="600"/>
              </a:spcBef>
              <a:spcAft>
                <a:spcPts val="0"/>
              </a:spcAft>
              <a:buSzPts val="1800"/>
              <a:buNone/>
              <a:defRPr sz="1800">
                <a:solidFill>
                  <a:schemeClr val="lt1"/>
                </a:solidFill>
              </a:defRPr>
            </a:lvl2pPr>
            <a:lvl3pPr marL="1371600" lvl="2" indent="-228600" algn="l">
              <a:spcBef>
                <a:spcPts val="600"/>
              </a:spcBef>
              <a:spcAft>
                <a:spcPts val="0"/>
              </a:spcAft>
              <a:buSzPts val="1600"/>
              <a:buNone/>
              <a:defRPr sz="1600">
                <a:solidFill>
                  <a:schemeClr val="lt1"/>
                </a:solidFill>
              </a:defRPr>
            </a:lvl3pPr>
            <a:lvl4pPr marL="1828800" lvl="3" indent="-228600" algn="l">
              <a:spcBef>
                <a:spcPts val="600"/>
              </a:spcBef>
              <a:spcAft>
                <a:spcPts val="0"/>
              </a:spcAft>
              <a:buSzPts val="1400"/>
              <a:buNone/>
              <a:defRPr sz="1400">
                <a:solidFill>
                  <a:schemeClr val="lt1"/>
                </a:solidFill>
              </a:defRPr>
            </a:lvl4pPr>
            <a:lvl5pPr marL="2286000" lvl="4" indent="-228600" algn="l">
              <a:spcBef>
                <a:spcPts val="600"/>
              </a:spcBef>
              <a:spcAft>
                <a:spcPts val="0"/>
              </a:spcAft>
              <a:buSzPts val="1400"/>
              <a:buNone/>
              <a:defRPr sz="1400">
                <a:solidFill>
                  <a:schemeClr val="lt1"/>
                </a:solidFill>
              </a:defRPr>
            </a:lvl5pPr>
            <a:lvl6pPr marL="2743200" lvl="5" indent="-228600" algn="l">
              <a:spcBef>
                <a:spcPts val="600"/>
              </a:spcBef>
              <a:spcAft>
                <a:spcPts val="0"/>
              </a:spcAft>
              <a:buSzPts val="1400"/>
              <a:buNone/>
              <a:defRPr sz="1400">
                <a:solidFill>
                  <a:schemeClr val="lt1"/>
                </a:solidFill>
              </a:defRPr>
            </a:lvl6pPr>
            <a:lvl7pPr marL="3200400" lvl="6" indent="-228600" algn="l">
              <a:spcBef>
                <a:spcPts val="600"/>
              </a:spcBef>
              <a:spcAft>
                <a:spcPts val="0"/>
              </a:spcAft>
              <a:buSzPts val="1400"/>
              <a:buNone/>
              <a:defRPr sz="1400">
                <a:solidFill>
                  <a:schemeClr val="lt1"/>
                </a:solidFill>
              </a:defRPr>
            </a:lvl7pPr>
            <a:lvl8pPr marL="3657600" lvl="7" indent="-228600" algn="l">
              <a:spcBef>
                <a:spcPts val="600"/>
              </a:spcBef>
              <a:spcAft>
                <a:spcPts val="0"/>
              </a:spcAft>
              <a:buSzPts val="1400"/>
              <a:buNone/>
              <a:defRPr sz="1400">
                <a:solidFill>
                  <a:schemeClr val="lt1"/>
                </a:solidFill>
              </a:defRPr>
            </a:lvl8pPr>
            <a:lvl9pPr marL="4114800" lvl="8" indent="-228600" algn="l">
              <a:spcBef>
                <a:spcPts val="600"/>
              </a:spcBef>
              <a:spcAft>
                <a:spcPts val="600"/>
              </a:spcAft>
              <a:buSzPts val="1400"/>
              <a:buNone/>
              <a:defRPr sz="1400">
                <a:solidFill>
                  <a:schemeClr val="lt1"/>
                </a:solidFill>
              </a:defRPr>
            </a:lvl9pPr>
          </a:lstStyle>
          <a:p>
            <a:endParaRPr/>
          </a:p>
        </p:txBody>
      </p:sp>
      <p:sp>
        <p:nvSpPr>
          <p:cNvPr id="90" name="Google Shape;90;p72"/>
          <p:cNvSpPr txBox="1">
            <a:spLocks noGrp="1"/>
          </p:cNvSpPr>
          <p:nvPr>
            <p:ph type="body" idx="2"/>
          </p:nvPr>
        </p:nvSpPr>
        <p:spPr>
          <a:xfrm>
            <a:off x="7574642" y="1081456"/>
            <a:ext cx="3810001" cy="407546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228600" algn="l">
              <a:spcBef>
                <a:spcPts val="360"/>
              </a:spcBef>
              <a:spcAft>
                <a:spcPts val="0"/>
              </a:spcAft>
              <a:buSzPts val="1800"/>
              <a:buFont typeface="Century Gothic"/>
              <a:buNone/>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91" name="Google Shape;91;p72"/>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72"/>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72"/>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94"/>
        <p:cNvGrpSpPr/>
        <p:nvPr/>
      </p:nvGrpSpPr>
      <p:grpSpPr>
        <a:xfrm>
          <a:off x="0" y="0"/>
          <a:ext cx="0" cy="0"/>
          <a:chOff x="0" y="0"/>
          <a:chExt cx="0" cy="0"/>
        </a:xfrm>
      </p:grpSpPr>
      <p:sp>
        <p:nvSpPr>
          <p:cNvPr id="95" name="Google Shape;95;p73"/>
          <p:cNvSpPr/>
          <p:nvPr/>
        </p:nvSpPr>
        <p:spPr>
          <a:xfrm>
            <a:off x="1140884" y="2286585"/>
            <a:ext cx="4895115" cy="2503972"/>
          </a:xfrm>
          <a:custGeom>
            <a:avLst/>
            <a:gdLst/>
            <a:ahLst/>
            <a:cxnLst/>
            <a:rect l="l" t="t" r="r" b="b"/>
            <a:pathLst>
              <a:path w="3384" h="2308" extrusionOk="0">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96" name="Google Shape;96;p73"/>
          <p:cNvSpPr txBox="1">
            <a:spLocks noGrp="1"/>
          </p:cNvSpPr>
          <p:nvPr>
            <p:ph type="title"/>
          </p:nvPr>
        </p:nvSpPr>
        <p:spPr>
          <a:xfrm>
            <a:off x="1357089" y="2435957"/>
            <a:ext cx="4382521" cy="2007789"/>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3200"/>
              <a:buFont typeface="Century Gothic"/>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73"/>
          <p:cNvSpPr txBox="1">
            <a:spLocks noGrp="1"/>
          </p:cNvSpPr>
          <p:nvPr>
            <p:ph type="body" idx="1"/>
          </p:nvPr>
        </p:nvSpPr>
        <p:spPr>
          <a:xfrm>
            <a:off x="6156000" y="2286000"/>
            <a:ext cx="4880300" cy="229552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228600" algn="l">
              <a:spcBef>
                <a:spcPts val="360"/>
              </a:spcBef>
              <a:spcAft>
                <a:spcPts val="0"/>
              </a:spcAft>
              <a:buSzPts val="1800"/>
              <a:buFont typeface="Century Gothic"/>
              <a:buNone/>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98" name="Google Shape;98;p73"/>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73"/>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73"/>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01"/>
        <p:cNvGrpSpPr/>
        <p:nvPr/>
      </p:nvGrpSpPr>
      <p:grpSpPr>
        <a:xfrm>
          <a:off x="0" y="0"/>
          <a:ext cx="0" cy="0"/>
          <a:chOff x="0" y="0"/>
          <a:chExt cx="0" cy="0"/>
        </a:xfrm>
      </p:grpSpPr>
      <p:sp>
        <p:nvSpPr>
          <p:cNvPr id="102" name="Google Shape;102;p74"/>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103" name="Google Shape;103;p74"/>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74"/>
          <p:cNvSpPr txBox="1">
            <a:spLocks noGrp="1"/>
          </p:cNvSpPr>
          <p:nvPr>
            <p:ph type="body" idx="1"/>
          </p:nvPr>
        </p:nvSpPr>
        <p:spPr>
          <a:xfrm rot="5400000">
            <a:off x="4254444" y="-1260043"/>
            <a:ext cx="3674397" cy="1056328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105" name="Google Shape;105;p74"/>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74"/>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74"/>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08"/>
        <p:cNvGrpSpPr/>
        <p:nvPr/>
      </p:nvGrpSpPr>
      <p:grpSpPr>
        <a:xfrm>
          <a:off x="0" y="0"/>
          <a:ext cx="0" cy="0"/>
          <a:chOff x="0" y="0"/>
          <a:chExt cx="0" cy="0"/>
        </a:xfrm>
      </p:grpSpPr>
      <p:sp>
        <p:nvSpPr>
          <p:cNvPr id="109" name="Google Shape;109;p75"/>
          <p:cNvSpPr/>
          <p:nvPr/>
        </p:nvSpPr>
        <p:spPr>
          <a:xfrm>
            <a:off x="7669651" y="446089"/>
            <a:ext cx="4522349" cy="5414962"/>
          </a:xfrm>
          <a:custGeom>
            <a:avLst/>
            <a:gdLst/>
            <a:ahLst/>
            <a:cxnLst/>
            <a:rect l="l" t="t" r="r" b="b"/>
            <a:pathLst>
              <a:path w="2879" h="4320" extrusionOk="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110" name="Google Shape;110;p75"/>
          <p:cNvSpPr txBox="1">
            <a:spLocks noGrp="1"/>
          </p:cNvSpPr>
          <p:nvPr>
            <p:ph type="title"/>
          </p:nvPr>
        </p:nvSpPr>
        <p:spPr>
          <a:xfrm rot="5400000">
            <a:off x="6863537" y="1906175"/>
            <a:ext cx="5134798" cy="2494791"/>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75"/>
          <p:cNvSpPr txBox="1">
            <a:spLocks noGrp="1"/>
          </p:cNvSpPr>
          <p:nvPr>
            <p:ph type="body" idx="1"/>
          </p:nvPr>
        </p:nvSpPr>
        <p:spPr>
          <a:xfrm rot="5400000">
            <a:off x="1408290" y="-152200"/>
            <a:ext cx="5414962" cy="6611540"/>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112" name="Google Shape;112;p75"/>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75"/>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75"/>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1"/>
        <p:cNvGrpSpPr/>
        <p:nvPr/>
      </p:nvGrpSpPr>
      <p:grpSpPr>
        <a:xfrm>
          <a:off x="0" y="0"/>
          <a:ext cx="0" cy="0"/>
          <a:chOff x="0" y="0"/>
          <a:chExt cx="0" cy="0"/>
        </a:xfrm>
      </p:grpSpPr>
      <p:sp>
        <p:nvSpPr>
          <p:cNvPr id="122" name="Google Shape;122;p62"/>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62"/>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4" name="Google Shape;124;p62"/>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125"/>
        <p:cNvGrpSpPr/>
        <p:nvPr/>
      </p:nvGrpSpPr>
      <p:grpSpPr>
        <a:xfrm>
          <a:off x="0" y="0"/>
          <a:ext cx="0" cy="0"/>
          <a:chOff x="0" y="0"/>
          <a:chExt cx="0" cy="0"/>
        </a:xfrm>
      </p:grpSpPr>
      <p:pic>
        <p:nvPicPr>
          <p:cNvPr id="126" name="Google Shape;126;p63" descr="HD-ShadowLong.png"/>
          <p:cNvPicPr preferRelativeResize="0"/>
          <p:nvPr/>
        </p:nvPicPr>
        <p:blipFill rotWithShape="1">
          <a:blip r:embed="rId2">
            <a:alphaModFix/>
          </a:blip>
          <a:srcRect/>
          <a:stretch/>
        </p:blipFill>
        <p:spPr>
          <a:xfrm>
            <a:off x="1" y="5928628"/>
            <a:ext cx="10437812" cy="321164"/>
          </a:xfrm>
          <a:prstGeom prst="rect">
            <a:avLst/>
          </a:prstGeom>
          <a:noFill/>
          <a:ln>
            <a:noFill/>
          </a:ln>
        </p:spPr>
      </p:pic>
      <p:pic>
        <p:nvPicPr>
          <p:cNvPr id="127" name="Google Shape;127;p63" descr="HD-ShadowShort.png"/>
          <p:cNvPicPr preferRelativeResize="0"/>
          <p:nvPr/>
        </p:nvPicPr>
        <p:blipFill rotWithShape="1">
          <a:blip r:embed="rId3">
            <a:alphaModFix/>
          </a:blip>
          <a:srcRect/>
          <a:stretch/>
        </p:blipFill>
        <p:spPr>
          <a:xfrm>
            <a:off x="10585826" y="5929622"/>
            <a:ext cx="1602997" cy="144270"/>
          </a:xfrm>
          <a:prstGeom prst="rect">
            <a:avLst/>
          </a:prstGeom>
          <a:noFill/>
          <a:ln>
            <a:noFill/>
          </a:ln>
        </p:spPr>
      </p:pic>
      <p:sp>
        <p:nvSpPr>
          <p:cNvPr id="128" name="Google Shape;128;p63"/>
          <p:cNvSpPr/>
          <p:nvPr/>
        </p:nvSpPr>
        <p:spPr>
          <a:xfrm>
            <a:off x="0" y="4567988"/>
            <a:ext cx="10437812" cy="1368198"/>
          </a:xfrm>
          <a:prstGeom prst="rect">
            <a:avLst/>
          </a:prstGeom>
          <a:solidFill>
            <a:srgbClr val="2626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63"/>
          <p:cNvSpPr/>
          <p:nvPr/>
        </p:nvSpPr>
        <p:spPr>
          <a:xfrm>
            <a:off x="10585827" y="4567988"/>
            <a:ext cx="1602997" cy="13681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63"/>
          <p:cNvSpPr txBox="1">
            <a:spLocks noGrp="1"/>
          </p:cNvSpPr>
          <p:nvPr>
            <p:ph type="title"/>
          </p:nvPr>
        </p:nvSpPr>
        <p:spPr>
          <a:xfrm>
            <a:off x="680322" y="609597"/>
            <a:ext cx="9613858" cy="3592750"/>
          </a:xfrm>
          <a:prstGeom prst="rect">
            <a:avLst/>
          </a:prstGeom>
          <a:noFill/>
          <a:ln>
            <a:noFill/>
          </a:ln>
          <a:effectLst>
            <a:outerShdw blurRad="50800">
              <a:srgbClr val="000000">
                <a:alpha val="60000"/>
              </a:srgbClr>
            </a:outerShdw>
          </a:effectLst>
        </p:spPr>
        <p:txBody>
          <a:bodyPr spcFirstLastPara="1" wrap="square" lIns="91425" tIns="45700" rIns="91425" bIns="45700" anchor="ctr" anchorCtr="0">
            <a:noAutofit/>
          </a:bodyPr>
          <a:lstStyle>
            <a:lvl1pPr lvl="0" algn="l">
              <a:spcBef>
                <a:spcPts val="0"/>
              </a:spcBef>
              <a:spcAft>
                <a:spcPts val="0"/>
              </a:spcAft>
              <a:buClr>
                <a:srgbClr val="FEFEFE"/>
              </a:buClr>
              <a:buSzPts val="3200"/>
              <a:buFont typeface="Century Gothic"/>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63"/>
          <p:cNvSpPr txBox="1">
            <a:spLocks noGrp="1"/>
          </p:cNvSpPr>
          <p:nvPr>
            <p:ph type="body" idx="1"/>
          </p:nvPr>
        </p:nvSpPr>
        <p:spPr>
          <a:xfrm>
            <a:off x="680322" y="4711615"/>
            <a:ext cx="9613859" cy="1090789"/>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228600" algn="l">
              <a:spcBef>
                <a:spcPts val="320"/>
              </a:spcBef>
              <a:spcAft>
                <a:spcPts val="0"/>
              </a:spcAft>
              <a:buSzPts val="1600"/>
              <a:buNone/>
              <a:defRPr sz="1600"/>
            </a:lvl1pPr>
            <a:lvl2pPr marL="914400" lvl="1" indent="-228600" algn="l">
              <a:spcBef>
                <a:spcPts val="600"/>
              </a:spcBef>
              <a:spcAft>
                <a:spcPts val="0"/>
              </a:spcAft>
              <a:buSzPts val="1400"/>
              <a:buNone/>
              <a:defRPr sz="1400"/>
            </a:lvl2pPr>
            <a:lvl3pPr marL="1371600" lvl="2" indent="-228600" algn="l">
              <a:spcBef>
                <a:spcPts val="600"/>
              </a:spcBef>
              <a:spcAft>
                <a:spcPts val="0"/>
              </a:spcAft>
              <a:buSzPts val="1200"/>
              <a:buNone/>
              <a:defRPr sz="1200"/>
            </a:lvl3pPr>
            <a:lvl4pPr marL="1828800" lvl="3" indent="-228600" algn="l">
              <a:spcBef>
                <a:spcPts val="600"/>
              </a:spcBef>
              <a:spcAft>
                <a:spcPts val="0"/>
              </a:spcAft>
              <a:buSzPts val="1000"/>
              <a:buNone/>
              <a:defRPr sz="1000"/>
            </a:lvl4pPr>
            <a:lvl5pPr marL="2286000" lvl="4" indent="-228600" algn="l">
              <a:spcBef>
                <a:spcPts val="600"/>
              </a:spcBef>
              <a:spcAft>
                <a:spcPts val="0"/>
              </a:spcAft>
              <a:buSzPts val="1000"/>
              <a:buNone/>
              <a:defRPr sz="1000"/>
            </a:lvl5pPr>
            <a:lvl6pPr marL="2743200" lvl="5" indent="-228600" algn="l">
              <a:spcBef>
                <a:spcPts val="600"/>
              </a:spcBef>
              <a:spcAft>
                <a:spcPts val="0"/>
              </a:spcAft>
              <a:buSzPts val="1000"/>
              <a:buNone/>
              <a:defRPr sz="1000"/>
            </a:lvl6pPr>
            <a:lvl7pPr marL="3200400" lvl="6" indent="-228600" algn="l">
              <a:spcBef>
                <a:spcPts val="600"/>
              </a:spcBef>
              <a:spcAft>
                <a:spcPts val="0"/>
              </a:spcAft>
              <a:buSzPts val="1000"/>
              <a:buNone/>
              <a:defRPr sz="1000"/>
            </a:lvl7pPr>
            <a:lvl8pPr marL="3657600" lvl="7" indent="-228600" algn="l">
              <a:spcBef>
                <a:spcPts val="600"/>
              </a:spcBef>
              <a:spcAft>
                <a:spcPts val="0"/>
              </a:spcAft>
              <a:buSzPts val="1000"/>
              <a:buNone/>
              <a:defRPr sz="1000"/>
            </a:lvl8pPr>
            <a:lvl9pPr marL="4114800" lvl="8" indent="-228600" algn="l">
              <a:spcBef>
                <a:spcPts val="600"/>
              </a:spcBef>
              <a:spcAft>
                <a:spcPts val="600"/>
              </a:spcAft>
              <a:buSzPts val="1000"/>
              <a:buNone/>
              <a:defRPr sz="1000"/>
            </a:lvl9pPr>
          </a:lstStyle>
          <a:p>
            <a:endParaRPr/>
          </a:p>
        </p:txBody>
      </p:sp>
      <p:sp>
        <p:nvSpPr>
          <p:cNvPr id="132" name="Google Shape;132;p63"/>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63"/>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63"/>
          <p:cNvSpPr txBox="1">
            <a:spLocks noGrp="1"/>
          </p:cNvSpPr>
          <p:nvPr>
            <p:ph type="sldNum" idx="12"/>
          </p:nvPr>
        </p:nvSpPr>
        <p:spPr>
          <a:xfrm>
            <a:off x="10729455" y="4711615"/>
            <a:ext cx="1154151" cy="109078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5"/>
        <p:cNvGrpSpPr/>
        <p:nvPr/>
      </p:nvGrpSpPr>
      <p:grpSpPr>
        <a:xfrm>
          <a:off x="0" y="0"/>
          <a:ext cx="0" cy="0"/>
          <a:chOff x="0" y="0"/>
          <a:chExt cx="0" cy="0"/>
        </a:xfrm>
      </p:grpSpPr>
      <p:sp>
        <p:nvSpPr>
          <p:cNvPr id="136" name="Google Shape;136;p64"/>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137" name="Google Shape;137;p64"/>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64"/>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139" name="Google Shape;139;p64"/>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p64"/>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64"/>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9"/>
        <p:cNvGrpSpPr/>
        <p:nvPr/>
      </p:nvGrpSpPr>
      <p:grpSpPr>
        <a:xfrm>
          <a:off x="0" y="0"/>
          <a:ext cx="0" cy="0"/>
          <a:chOff x="0" y="0"/>
          <a:chExt cx="0" cy="0"/>
        </a:xfrm>
      </p:grpSpPr>
      <p:sp>
        <p:nvSpPr>
          <p:cNvPr id="150" name="Google Shape;150;p77"/>
          <p:cNvSpPr/>
          <p:nvPr/>
        </p:nvSpPr>
        <p:spPr>
          <a:xfrm>
            <a:off x="0" y="1"/>
            <a:ext cx="12192000" cy="5203825"/>
          </a:xfrm>
          <a:custGeom>
            <a:avLst/>
            <a:gdLst/>
            <a:ahLst/>
            <a:cxnLst/>
            <a:rect l="l" t="t" r="r" b="b"/>
            <a:pathLst>
              <a:path w="5760" h="3278" extrusionOk="0">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151" name="Google Shape;151;p77"/>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r">
              <a:spcBef>
                <a:spcPts val="0"/>
              </a:spcBef>
              <a:spcAft>
                <a:spcPts val="0"/>
              </a:spcAft>
              <a:buClr>
                <a:srgbClr val="FEFEFE"/>
              </a:buClr>
              <a:buSzPts val="4800"/>
              <a:buFont typeface="Century Gothic"/>
              <a:buNone/>
              <a:defRPr sz="48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77"/>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lvl1pPr marL="457200" lvl="0" indent="-228600" algn="r">
              <a:spcBef>
                <a:spcPts val="360"/>
              </a:spcBef>
              <a:spcAft>
                <a:spcPts val="0"/>
              </a:spcAft>
              <a:buSzPts val="1800"/>
              <a:buNone/>
              <a:defRPr sz="1800">
                <a:solidFill>
                  <a:schemeClr val="lt1"/>
                </a:solidFill>
              </a:defRPr>
            </a:lvl1pPr>
            <a:lvl2pPr marL="914400" lvl="1" indent="-228600" algn="l">
              <a:spcBef>
                <a:spcPts val="600"/>
              </a:spcBef>
              <a:spcAft>
                <a:spcPts val="0"/>
              </a:spcAft>
              <a:buSzPts val="1800"/>
              <a:buNone/>
              <a:defRPr sz="1800">
                <a:solidFill>
                  <a:schemeClr val="lt1"/>
                </a:solidFill>
              </a:defRPr>
            </a:lvl2pPr>
            <a:lvl3pPr marL="1371600" lvl="2" indent="-228600" algn="l">
              <a:spcBef>
                <a:spcPts val="600"/>
              </a:spcBef>
              <a:spcAft>
                <a:spcPts val="0"/>
              </a:spcAft>
              <a:buSzPts val="1600"/>
              <a:buNone/>
              <a:defRPr sz="1600">
                <a:solidFill>
                  <a:schemeClr val="lt1"/>
                </a:solidFill>
              </a:defRPr>
            </a:lvl3pPr>
            <a:lvl4pPr marL="1828800" lvl="3" indent="-228600" algn="l">
              <a:spcBef>
                <a:spcPts val="600"/>
              </a:spcBef>
              <a:spcAft>
                <a:spcPts val="0"/>
              </a:spcAft>
              <a:buSzPts val="1400"/>
              <a:buNone/>
              <a:defRPr sz="1400">
                <a:solidFill>
                  <a:schemeClr val="lt1"/>
                </a:solidFill>
              </a:defRPr>
            </a:lvl4pPr>
            <a:lvl5pPr marL="2286000" lvl="4" indent="-228600" algn="l">
              <a:spcBef>
                <a:spcPts val="600"/>
              </a:spcBef>
              <a:spcAft>
                <a:spcPts val="0"/>
              </a:spcAft>
              <a:buSzPts val="1400"/>
              <a:buNone/>
              <a:defRPr sz="1400">
                <a:solidFill>
                  <a:schemeClr val="lt1"/>
                </a:solidFill>
              </a:defRPr>
            </a:lvl5pPr>
            <a:lvl6pPr marL="2743200" lvl="5" indent="-228600" algn="l">
              <a:spcBef>
                <a:spcPts val="600"/>
              </a:spcBef>
              <a:spcAft>
                <a:spcPts val="0"/>
              </a:spcAft>
              <a:buSzPts val="1400"/>
              <a:buNone/>
              <a:defRPr sz="1400">
                <a:solidFill>
                  <a:schemeClr val="lt1"/>
                </a:solidFill>
              </a:defRPr>
            </a:lvl6pPr>
            <a:lvl7pPr marL="3200400" lvl="6" indent="-228600" algn="l">
              <a:spcBef>
                <a:spcPts val="600"/>
              </a:spcBef>
              <a:spcAft>
                <a:spcPts val="0"/>
              </a:spcAft>
              <a:buSzPts val="1400"/>
              <a:buNone/>
              <a:defRPr sz="1400">
                <a:solidFill>
                  <a:schemeClr val="lt1"/>
                </a:solidFill>
              </a:defRPr>
            </a:lvl7pPr>
            <a:lvl8pPr marL="3657600" lvl="7" indent="-228600" algn="l">
              <a:spcBef>
                <a:spcPts val="600"/>
              </a:spcBef>
              <a:spcAft>
                <a:spcPts val="0"/>
              </a:spcAft>
              <a:buSzPts val="1400"/>
              <a:buNone/>
              <a:defRPr sz="1400">
                <a:solidFill>
                  <a:schemeClr val="lt1"/>
                </a:solidFill>
              </a:defRPr>
            </a:lvl8pPr>
            <a:lvl9pPr marL="4114800" lvl="8" indent="-228600" algn="l">
              <a:spcBef>
                <a:spcPts val="600"/>
              </a:spcBef>
              <a:spcAft>
                <a:spcPts val="600"/>
              </a:spcAft>
              <a:buSzPts val="1400"/>
              <a:buNone/>
              <a:defRPr sz="1400">
                <a:solidFill>
                  <a:schemeClr val="lt1"/>
                </a:solidFill>
              </a:defRPr>
            </a:lvl9pPr>
          </a:lstStyle>
          <a:p>
            <a:endParaRPr/>
          </a:p>
        </p:txBody>
      </p:sp>
      <p:sp>
        <p:nvSpPr>
          <p:cNvPr id="153" name="Google Shape;153;p77"/>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77"/>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77"/>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6"/>
        <p:cNvGrpSpPr/>
        <p:nvPr/>
      </p:nvGrpSpPr>
      <p:grpSpPr>
        <a:xfrm>
          <a:off x="0" y="0"/>
          <a:ext cx="0" cy="0"/>
          <a:chOff x="0" y="0"/>
          <a:chExt cx="0" cy="0"/>
        </a:xfrm>
      </p:grpSpPr>
      <p:sp>
        <p:nvSpPr>
          <p:cNvPr id="157" name="Google Shape;157;p78"/>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158" name="Google Shape;158;p78"/>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9" name="Google Shape;159;p78"/>
          <p:cNvSpPr txBox="1">
            <a:spLocks noGrp="1"/>
          </p:cNvSpPr>
          <p:nvPr>
            <p:ph type="body" idx="1"/>
          </p:nvPr>
        </p:nvSpPr>
        <p:spPr>
          <a:xfrm>
            <a:off x="818712" y="2222287"/>
            <a:ext cx="5185873" cy="3638763"/>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160" name="Google Shape;160;p78"/>
          <p:cNvSpPr txBox="1">
            <a:spLocks noGrp="1"/>
          </p:cNvSpPr>
          <p:nvPr>
            <p:ph type="body" idx="2"/>
          </p:nvPr>
        </p:nvSpPr>
        <p:spPr>
          <a:xfrm>
            <a:off x="6187415" y="2222287"/>
            <a:ext cx="5194583" cy="3638764"/>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161" name="Google Shape;161;p78"/>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78"/>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78"/>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64"/>
        <p:cNvGrpSpPr/>
        <p:nvPr/>
      </p:nvGrpSpPr>
      <p:grpSpPr>
        <a:xfrm>
          <a:off x="0" y="0"/>
          <a:ext cx="0" cy="0"/>
          <a:chOff x="0" y="0"/>
          <a:chExt cx="0" cy="0"/>
        </a:xfrm>
      </p:grpSpPr>
      <p:sp>
        <p:nvSpPr>
          <p:cNvPr id="165" name="Google Shape;165;p79"/>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166" name="Google Shape;166;p79"/>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40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79"/>
          <p:cNvSpPr txBox="1">
            <a:spLocks noGrp="1"/>
          </p:cNvSpPr>
          <p:nvPr>
            <p:ph type="body" idx="1"/>
          </p:nvPr>
        </p:nvSpPr>
        <p:spPr>
          <a:xfrm>
            <a:off x="814728" y="2174875"/>
            <a:ext cx="5189857" cy="576262"/>
          </a:xfrm>
          <a:prstGeom prst="rect">
            <a:avLst/>
          </a:prstGeom>
          <a:noFill/>
          <a:ln>
            <a:noFill/>
          </a:ln>
          <a:effectLst>
            <a:outerShdw blurRad="50800">
              <a:srgbClr val="000000">
                <a:alpha val="40000"/>
              </a:srgbClr>
            </a:outerShdw>
          </a:effectLst>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0"/>
            </a:lvl1pPr>
            <a:lvl2pPr marL="914400" lvl="1" indent="-228600" algn="l">
              <a:spcBef>
                <a:spcPts val="600"/>
              </a:spcBef>
              <a:spcAft>
                <a:spcPts val="0"/>
              </a:spcAft>
              <a:buSzPts val="2000"/>
              <a:buNone/>
              <a:defRPr sz="2000" b="1"/>
            </a:lvl2pPr>
            <a:lvl3pPr marL="1371600" lvl="2" indent="-228600" algn="l">
              <a:spcBef>
                <a:spcPts val="600"/>
              </a:spcBef>
              <a:spcAft>
                <a:spcPts val="0"/>
              </a:spcAft>
              <a:buSzPts val="1800"/>
              <a:buNone/>
              <a:defRPr sz="1800" b="1"/>
            </a:lvl3pPr>
            <a:lvl4pPr marL="1828800" lvl="3" indent="-228600" algn="l">
              <a:spcBef>
                <a:spcPts val="600"/>
              </a:spcBef>
              <a:spcAft>
                <a:spcPts val="0"/>
              </a:spcAft>
              <a:buSzPts val="1600"/>
              <a:buNone/>
              <a:defRPr sz="1600" b="1"/>
            </a:lvl4pPr>
            <a:lvl5pPr marL="2286000" lvl="4" indent="-228600" algn="l">
              <a:spcBef>
                <a:spcPts val="600"/>
              </a:spcBef>
              <a:spcAft>
                <a:spcPts val="0"/>
              </a:spcAft>
              <a:buSzPts val="1600"/>
              <a:buNone/>
              <a:defRPr sz="1600" b="1"/>
            </a:lvl5pPr>
            <a:lvl6pPr marL="2743200" lvl="5" indent="-228600" algn="l">
              <a:spcBef>
                <a:spcPts val="600"/>
              </a:spcBef>
              <a:spcAft>
                <a:spcPts val="0"/>
              </a:spcAft>
              <a:buSzPts val="1600"/>
              <a:buNone/>
              <a:defRPr sz="1600" b="1"/>
            </a:lvl6pPr>
            <a:lvl7pPr marL="3200400" lvl="6" indent="-228600" algn="l">
              <a:spcBef>
                <a:spcPts val="600"/>
              </a:spcBef>
              <a:spcAft>
                <a:spcPts val="0"/>
              </a:spcAft>
              <a:buSzPts val="1600"/>
              <a:buNone/>
              <a:defRPr sz="1600" b="1"/>
            </a:lvl7pPr>
            <a:lvl8pPr marL="3657600" lvl="7" indent="-228600" algn="l">
              <a:spcBef>
                <a:spcPts val="600"/>
              </a:spcBef>
              <a:spcAft>
                <a:spcPts val="0"/>
              </a:spcAft>
              <a:buSzPts val="1600"/>
              <a:buNone/>
              <a:defRPr sz="1600" b="1"/>
            </a:lvl8pPr>
            <a:lvl9pPr marL="4114800" lvl="8" indent="-228600" algn="l">
              <a:spcBef>
                <a:spcPts val="600"/>
              </a:spcBef>
              <a:spcAft>
                <a:spcPts val="600"/>
              </a:spcAft>
              <a:buSzPts val="1600"/>
              <a:buNone/>
              <a:defRPr sz="1600" b="1"/>
            </a:lvl9pPr>
          </a:lstStyle>
          <a:p>
            <a:endParaRPr/>
          </a:p>
        </p:txBody>
      </p:sp>
      <p:sp>
        <p:nvSpPr>
          <p:cNvPr id="168" name="Google Shape;168;p79"/>
          <p:cNvSpPr txBox="1">
            <a:spLocks noGrp="1"/>
          </p:cNvSpPr>
          <p:nvPr>
            <p:ph type="body" idx="2"/>
          </p:nvPr>
        </p:nvSpPr>
        <p:spPr>
          <a:xfrm>
            <a:off x="814729" y="2751138"/>
            <a:ext cx="5189856" cy="3109913"/>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169" name="Google Shape;169;p79"/>
          <p:cNvSpPr txBox="1">
            <a:spLocks noGrp="1"/>
          </p:cNvSpPr>
          <p:nvPr>
            <p:ph type="body" idx="3"/>
          </p:nvPr>
        </p:nvSpPr>
        <p:spPr>
          <a:xfrm>
            <a:off x="6187415" y="2174875"/>
            <a:ext cx="5194583" cy="576262"/>
          </a:xfrm>
          <a:prstGeom prst="rect">
            <a:avLst/>
          </a:prstGeom>
          <a:noFill/>
          <a:ln>
            <a:noFill/>
          </a:ln>
          <a:effectLst>
            <a:outerShdw blurRad="50800">
              <a:srgbClr val="000000">
                <a:alpha val="40000"/>
              </a:srgbClr>
            </a:outerShdw>
          </a:effectLst>
        </p:spPr>
        <p:txBody>
          <a:bodyPr spcFirstLastPara="1" wrap="square" lIns="91425" tIns="45700" rIns="91425" bIns="45700" anchor="b" anchorCtr="0">
            <a:noAutofit/>
          </a:bodyPr>
          <a:lstStyle>
            <a:lvl1pPr marL="457200" lvl="0" indent="-228600" algn="ctr">
              <a:spcBef>
                <a:spcPts val="400"/>
              </a:spcBef>
              <a:spcAft>
                <a:spcPts val="0"/>
              </a:spcAft>
              <a:buSzPts val="2000"/>
              <a:buNone/>
              <a:defRPr sz="2000" b="0"/>
            </a:lvl1pPr>
            <a:lvl2pPr marL="914400" lvl="1" indent="-228600" algn="l">
              <a:spcBef>
                <a:spcPts val="600"/>
              </a:spcBef>
              <a:spcAft>
                <a:spcPts val="0"/>
              </a:spcAft>
              <a:buSzPts val="2000"/>
              <a:buNone/>
              <a:defRPr sz="2000" b="1"/>
            </a:lvl2pPr>
            <a:lvl3pPr marL="1371600" lvl="2" indent="-228600" algn="l">
              <a:spcBef>
                <a:spcPts val="600"/>
              </a:spcBef>
              <a:spcAft>
                <a:spcPts val="0"/>
              </a:spcAft>
              <a:buSzPts val="1800"/>
              <a:buNone/>
              <a:defRPr sz="1800" b="1"/>
            </a:lvl3pPr>
            <a:lvl4pPr marL="1828800" lvl="3" indent="-228600" algn="l">
              <a:spcBef>
                <a:spcPts val="600"/>
              </a:spcBef>
              <a:spcAft>
                <a:spcPts val="0"/>
              </a:spcAft>
              <a:buSzPts val="1600"/>
              <a:buNone/>
              <a:defRPr sz="1600" b="1"/>
            </a:lvl4pPr>
            <a:lvl5pPr marL="2286000" lvl="4" indent="-228600" algn="l">
              <a:spcBef>
                <a:spcPts val="600"/>
              </a:spcBef>
              <a:spcAft>
                <a:spcPts val="0"/>
              </a:spcAft>
              <a:buSzPts val="1600"/>
              <a:buNone/>
              <a:defRPr sz="1600" b="1"/>
            </a:lvl5pPr>
            <a:lvl6pPr marL="2743200" lvl="5" indent="-228600" algn="l">
              <a:spcBef>
                <a:spcPts val="600"/>
              </a:spcBef>
              <a:spcAft>
                <a:spcPts val="0"/>
              </a:spcAft>
              <a:buSzPts val="1600"/>
              <a:buNone/>
              <a:defRPr sz="1600" b="1"/>
            </a:lvl6pPr>
            <a:lvl7pPr marL="3200400" lvl="6" indent="-228600" algn="l">
              <a:spcBef>
                <a:spcPts val="600"/>
              </a:spcBef>
              <a:spcAft>
                <a:spcPts val="0"/>
              </a:spcAft>
              <a:buSzPts val="1600"/>
              <a:buNone/>
              <a:defRPr sz="1600" b="1"/>
            </a:lvl7pPr>
            <a:lvl8pPr marL="3657600" lvl="7" indent="-228600" algn="l">
              <a:spcBef>
                <a:spcPts val="600"/>
              </a:spcBef>
              <a:spcAft>
                <a:spcPts val="0"/>
              </a:spcAft>
              <a:buSzPts val="1600"/>
              <a:buNone/>
              <a:defRPr sz="1600" b="1"/>
            </a:lvl8pPr>
            <a:lvl9pPr marL="4114800" lvl="8" indent="-228600" algn="l">
              <a:spcBef>
                <a:spcPts val="600"/>
              </a:spcBef>
              <a:spcAft>
                <a:spcPts val="600"/>
              </a:spcAft>
              <a:buSzPts val="1600"/>
              <a:buNone/>
              <a:defRPr sz="1600" b="1"/>
            </a:lvl9pPr>
          </a:lstStyle>
          <a:p>
            <a:endParaRPr/>
          </a:p>
        </p:txBody>
      </p:sp>
      <p:sp>
        <p:nvSpPr>
          <p:cNvPr id="170" name="Google Shape;170;p79"/>
          <p:cNvSpPr txBox="1">
            <a:spLocks noGrp="1"/>
          </p:cNvSpPr>
          <p:nvPr>
            <p:ph type="body" idx="4"/>
          </p:nvPr>
        </p:nvSpPr>
        <p:spPr>
          <a:xfrm>
            <a:off x="6187415" y="2751138"/>
            <a:ext cx="5194583" cy="3109913"/>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171" name="Google Shape;171;p79"/>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79"/>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79"/>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4"/>
        <p:cNvGrpSpPr/>
        <p:nvPr/>
      </p:nvGrpSpPr>
      <p:grpSpPr>
        <a:xfrm>
          <a:off x="0" y="0"/>
          <a:ext cx="0" cy="0"/>
          <a:chOff x="0" y="0"/>
          <a:chExt cx="0" cy="0"/>
        </a:xfrm>
      </p:grpSpPr>
      <p:sp>
        <p:nvSpPr>
          <p:cNvPr id="175" name="Google Shape;175;p80"/>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176" name="Google Shape;176;p80"/>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p80"/>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80"/>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80"/>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80"/>
        <p:cNvGrpSpPr/>
        <p:nvPr/>
      </p:nvGrpSpPr>
      <p:grpSpPr>
        <a:xfrm>
          <a:off x="0" y="0"/>
          <a:ext cx="0" cy="0"/>
          <a:chOff x="0" y="0"/>
          <a:chExt cx="0" cy="0"/>
        </a:xfrm>
      </p:grpSpPr>
      <p:sp>
        <p:nvSpPr>
          <p:cNvPr id="181" name="Google Shape;181;p81"/>
          <p:cNvSpPr/>
          <p:nvPr/>
        </p:nvSpPr>
        <p:spPr>
          <a:xfrm>
            <a:off x="1073151" y="446087"/>
            <a:ext cx="3547533" cy="1814651"/>
          </a:xfrm>
          <a:custGeom>
            <a:avLst/>
            <a:gdLst/>
            <a:ahLst/>
            <a:cxnLst/>
            <a:rect l="l" t="t" r="r" b="b"/>
            <a:pathLst>
              <a:path w="3384" h="2308" extrusionOk="0">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182" name="Google Shape;182;p81"/>
          <p:cNvSpPr txBox="1">
            <a:spLocks noGrp="1"/>
          </p:cNvSpPr>
          <p:nvPr>
            <p:ph type="title"/>
          </p:nvPr>
        </p:nvSpPr>
        <p:spPr>
          <a:xfrm>
            <a:off x="1073151" y="446088"/>
            <a:ext cx="3547533" cy="1618396"/>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2000"/>
              <a:buFont typeface="Century Gothic"/>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81"/>
          <p:cNvSpPr txBox="1">
            <a:spLocks noGrp="1"/>
          </p:cNvSpPr>
          <p:nvPr>
            <p:ph type="body" idx="1"/>
          </p:nvPr>
        </p:nvSpPr>
        <p:spPr>
          <a:xfrm>
            <a:off x="4855633" y="446088"/>
            <a:ext cx="6252633" cy="5414963"/>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184" name="Google Shape;184;p81"/>
          <p:cNvSpPr txBox="1">
            <a:spLocks noGrp="1"/>
          </p:cNvSpPr>
          <p:nvPr>
            <p:ph type="body" idx="2"/>
          </p:nvPr>
        </p:nvSpPr>
        <p:spPr>
          <a:xfrm>
            <a:off x="1073151" y="2260738"/>
            <a:ext cx="3547533" cy="36003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228600" algn="l">
              <a:spcBef>
                <a:spcPts val="280"/>
              </a:spcBef>
              <a:spcAft>
                <a:spcPts val="0"/>
              </a:spcAft>
              <a:buSzPts val="1400"/>
              <a:buNone/>
              <a:defRPr sz="1400"/>
            </a:lvl1pPr>
            <a:lvl2pPr marL="914400" lvl="1" indent="-228600" algn="l">
              <a:spcBef>
                <a:spcPts val="600"/>
              </a:spcBef>
              <a:spcAft>
                <a:spcPts val="0"/>
              </a:spcAft>
              <a:buSzPts val="1200"/>
              <a:buNone/>
              <a:defRPr sz="1200"/>
            </a:lvl2pPr>
            <a:lvl3pPr marL="1371600" lvl="2" indent="-228600" algn="l">
              <a:spcBef>
                <a:spcPts val="600"/>
              </a:spcBef>
              <a:spcAft>
                <a:spcPts val="0"/>
              </a:spcAft>
              <a:buSzPts val="1000"/>
              <a:buNone/>
              <a:defRPr sz="1000"/>
            </a:lvl3pPr>
            <a:lvl4pPr marL="1828800" lvl="3" indent="-228600" algn="l">
              <a:spcBef>
                <a:spcPts val="600"/>
              </a:spcBef>
              <a:spcAft>
                <a:spcPts val="0"/>
              </a:spcAft>
              <a:buSzPts val="900"/>
              <a:buNone/>
              <a:defRPr sz="900"/>
            </a:lvl4pPr>
            <a:lvl5pPr marL="2286000" lvl="4" indent="-228600" algn="l">
              <a:spcBef>
                <a:spcPts val="600"/>
              </a:spcBef>
              <a:spcAft>
                <a:spcPts val="0"/>
              </a:spcAft>
              <a:buSzPts val="900"/>
              <a:buNone/>
              <a:defRPr sz="900"/>
            </a:lvl5pPr>
            <a:lvl6pPr marL="2743200" lvl="5" indent="-228600" algn="l">
              <a:spcBef>
                <a:spcPts val="600"/>
              </a:spcBef>
              <a:spcAft>
                <a:spcPts val="0"/>
              </a:spcAft>
              <a:buSzPts val="900"/>
              <a:buNone/>
              <a:defRPr sz="900"/>
            </a:lvl6pPr>
            <a:lvl7pPr marL="3200400" lvl="6" indent="-228600" algn="l">
              <a:spcBef>
                <a:spcPts val="600"/>
              </a:spcBef>
              <a:spcAft>
                <a:spcPts val="0"/>
              </a:spcAft>
              <a:buSzPts val="900"/>
              <a:buNone/>
              <a:defRPr sz="900"/>
            </a:lvl7pPr>
            <a:lvl8pPr marL="3657600" lvl="7" indent="-228600" algn="l">
              <a:spcBef>
                <a:spcPts val="600"/>
              </a:spcBef>
              <a:spcAft>
                <a:spcPts val="0"/>
              </a:spcAft>
              <a:buSzPts val="900"/>
              <a:buNone/>
              <a:defRPr sz="900"/>
            </a:lvl8pPr>
            <a:lvl9pPr marL="4114800" lvl="8" indent="-228600" algn="l">
              <a:spcBef>
                <a:spcPts val="600"/>
              </a:spcBef>
              <a:spcAft>
                <a:spcPts val="600"/>
              </a:spcAft>
              <a:buSzPts val="900"/>
              <a:buNone/>
              <a:defRPr sz="900"/>
            </a:lvl9pPr>
          </a:lstStyle>
          <a:p>
            <a:endParaRPr/>
          </a:p>
        </p:txBody>
      </p:sp>
      <p:sp>
        <p:nvSpPr>
          <p:cNvPr id="185" name="Google Shape;185;p81"/>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81"/>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7" name="Google Shape;187;p81"/>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8"/>
        <p:cNvGrpSpPr/>
        <p:nvPr/>
      </p:nvGrpSpPr>
      <p:grpSpPr>
        <a:xfrm>
          <a:off x="0" y="0"/>
          <a:ext cx="0" cy="0"/>
          <a:chOff x="0" y="0"/>
          <a:chExt cx="0" cy="0"/>
        </a:xfrm>
      </p:grpSpPr>
      <p:sp>
        <p:nvSpPr>
          <p:cNvPr id="189" name="Google Shape;189;p82"/>
          <p:cNvSpPr txBox="1">
            <a:spLocks noGrp="1"/>
          </p:cNvSpPr>
          <p:nvPr>
            <p:ph type="title"/>
          </p:nvPr>
        </p:nvSpPr>
        <p:spPr>
          <a:xfrm>
            <a:off x="814728" y="727522"/>
            <a:ext cx="4852988" cy="1617163"/>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lvl1pPr lvl="0" algn="l">
              <a:spcBef>
                <a:spcPts val="0"/>
              </a:spcBef>
              <a:spcAft>
                <a:spcPts val="0"/>
              </a:spcAft>
              <a:buClr>
                <a:srgbClr val="FEFEFE"/>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82"/>
          <p:cNvSpPr>
            <a:spLocks noGrp="1"/>
          </p:cNvSpPr>
          <p:nvPr>
            <p:ph type="pic" idx="2"/>
          </p:nvPr>
        </p:nvSpPr>
        <p:spPr>
          <a:xfrm>
            <a:off x="6098117" y="0"/>
            <a:ext cx="6093883" cy="6858000"/>
          </a:xfrm>
          <a:prstGeom prst="rect">
            <a:avLst/>
          </a:prstGeom>
          <a:noFill/>
          <a:ln w="9525" cap="flat" cmpd="sng">
            <a:solidFill>
              <a:schemeClr val="lt2"/>
            </a:solidFill>
            <a:prstDash val="solid"/>
            <a:round/>
            <a:headEnd type="none" w="sm" len="sm"/>
            <a:tailEnd type="none" w="sm" len="sm"/>
          </a:ln>
        </p:spPr>
      </p:sp>
      <p:sp>
        <p:nvSpPr>
          <p:cNvPr id="191" name="Google Shape;191;p82"/>
          <p:cNvSpPr txBox="1">
            <a:spLocks noGrp="1"/>
          </p:cNvSpPr>
          <p:nvPr>
            <p:ph type="body" idx="1"/>
          </p:nvPr>
        </p:nvSpPr>
        <p:spPr>
          <a:xfrm>
            <a:off x="814728" y="2344684"/>
            <a:ext cx="4852988" cy="351636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228600" algn="l">
              <a:spcBef>
                <a:spcPts val="240"/>
              </a:spcBef>
              <a:spcAft>
                <a:spcPts val="0"/>
              </a:spcAft>
              <a:buSzPts val="1200"/>
              <a:buNone/>
              <a:defRPr sz="1200"/>
            </a:lvl1pPr>
            <a:lvl2pPr marL="914400" lvl="1" indent="-228600" algn="l">
              <a:spcBef>
                <a:spcPts val="600"/>
              </a:spcBef>
              <a:spcAft>
                <a:spcPts val="0"/>
              </a:spcAft>
              <a:buSzPts val="1200"/>
              <a:buNone/>
              <a:defRPr sz="1200"/>
            </a:lvl2pPr>
            <a:lvl3pPr marL="1371600" lvl="2" indent="-228600" algn="l">
              <a:spcBef>
                <a:spcPts val="600"/>
              </a:spcBef>
              <a:spcAft>
                <a:spcPts val="0"/>
              </a:spcAft>
              <a:buSzPts val="1000"/>
              <a:buNone/>
              <a:defRPr sz="1000"/>
            </a:lvl3pPr>
            <a:lvl4pPr marL="1828800" lvl="3" indent="-228600" algn="l">
              <a:spcBef>
                <a:spcPts val="600"/>
              </a:spcBef>
              <a:spcAft>
                <a:spcPts val="0"/>
              </a:spcAft>
              <a:buSzPts val="900"/>
              <a:buNone/>
              <a:defRPr sz="900"/>
            </a:lvl4pPr>
            <a:lvl5pPr marL="2286000" lvl="4" indent="-228600" algn="l">
              <a:spcBef>
                <a:spcPts val="600"/>
              </a:spcBef>
              <a:spcAft>
                <a:spcPts val="0"/>
              </a:spcAft>
              <a:buSzPts val="900"/>
              <a:buNone/>
              <a:defRPr sz="900"/>
            </a:lvl5pPr>
            <a:lvl6pPr marL="2743200" lvl="5" indent="-228600" algn="l">
              <a:spcBef>
                <a:spcPts val="600"/>
              </a:spcBef>
              <a:spcAft>
                <a:spcPts val="0"/>
              </a:spcAft>
              <a:buSzPts val="900"/>
              <a:buNone/>
              <a:defRPr sz="900"/>
            </a:lvl6pPr>
            <a:lvl7pPr marL="3200400" lvl="6" indent="-228600" algn="l">
              <a:spcBef>
                <a:spcPts val="600"/>
              </a:spcBef>
              <a:spcAft>
                <a:spcPts val="0"/>
              </a:spcAft>
              <a:buSzPts val="900"/>
              <a:buNone/>
              <a:defRPr sz="900"/>
            </a:lvl7pPr>
            <a:lvl8pPr marL="3657600" lvl="7" indent="-228600" algn="l">
              <a:spcBef>
                <a:spcPts val="600"/>
              </a:spcBef>
              <a:spcAft>
                <a:spcPts val="0"/>
              </a:spcAft>
              <a:buSzPts val="900"/>
              <a:buNone/>
              <a:defRPr sz="900"/>
            </a:lvl8pPr>
            <a:lvl9pPr marL="4114800" lvl="8" indent="-228600" algn="l">
              <a:spcBef>
                <a:spcPts val="600"/>
              </a:spcBef>
              <a:spcAft>
                <a:spcPts val="600"/>
              </a:spcAft>
              <a:buSzPts val="900"/>
              <a:buNone/>
              <a:defRPr sz="900"/>
            </a:lvl9pPr>
          </a:lstStyle>
          <a:p>
            <a:endParaRPr/>
          </a:p>
        </p:txBody>
      </p:sp>
      <p:sp>
        <p:nvSpPr>
          <p:cNvPr id="192" name="Google Shape;192;p82"/>
          <p:cNvSpPr txBox="1">
            <a:spLocks noGrp="1"/>
          </p:cNvSpPr>
          <p:nvPr>
            <p:ph type="dt" idx="10"/>
          </p:nvPr>
        </p:nvSpPr>
        <p:spPr>
          <a:xfrm>
            <a:off x="3885810" y="6041362"/>
            <a:ext cx="976879"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82"/>
          <p:cNvSpPr txBox="1">
            <a:spLocks noGrp="1"/>
          </p:cNvSpPr>
          <p:nvPr>
            <p:ph type="ftr" idx="11"/>
          </p:nvPr>
        </p:nvSpPr>
        <p:spPr>
          <a:xfrm>
            <a:off x="590396" y="6041362"/>
            <a:ext cx="3295413"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82"/>
          <p:cNvSpPr txBox="1">
            <a:spLocks noGrp="1"/>
          </p:cNvSpPr>
          <p:nvPr>
            <p:ph type="sldNum" idx="12"/>
          </p:nvPr>
        </p:nvSpPr>
        <p:spPr>
          <a:xfrm>
            <a:off x="4862689"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195"/>
        <p:cNvGrpSpPr/>
        <p:nvPr/>
      </p:nvGrpSpPr>
      <p:grpSpPr>
        <a:xfrm>
          <a:off x="0" y="0"/>
          <a:ext cx="0" cy="0"/>
          <a:chOff x="0" y="0"/>
          <a:chExt cx="0" cy="0"/>
        </a:xfrm>
      </p:grpSpPr>
      <p:sp>
        <p:nvSpPr>
          <p:cNvPr id="196" name="Google Shape;196;p83"/>
          <p:cNvSpPr txBox="1">
            <a:spLocks noGrp="1"/>
          </p:cNvSpPr>
          <p:nvPr>
            <p:ph type="title"/>
          </p:nvPr>
        </p:nvSpPr>
        <p:spPr>
          <a:xfrm>
            <a:off x="810000" y="4800600"/>
            <a:ext cx="10561418" cy="566738"/>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lvl1pPr lvl="0" algn="l">
              <a:spcBef>
                <a:spcPts val="0"/>
              </a:spcBef>
              <a:spcAft>
                <a:spcPts val="0"/>
              </a:spcAft>
              <a:buClr>
                <a:srgbClr val="FEFEFE"/>
              </a:buClr>
              <a:buSzPts val="2400"/>
              <a:buFont typeface="Century Gothic"/>
              <a:buNone/>
              <a:defRPr sz="2400"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83"/>
          <p:cNvSpPr>
            <a:spLocks noGrp="1"/>
          </p:cNvSpPr>
          <p:nvPr>
            <p:ph type="pic" idx="2"/>
          </p:nvPr>
        </p:nvSpPr>
        <p:spPr>
          <a:xfrm>
            <a:off x="0" y="0"/>
            <a:ext cx="12192000" cy="4800600"/>
          </a:xfrm>
          <a:prstGeom prst="rect">
            <a:avLst/>
          </a:prstGeom>
          <a:noFill/>
          <a:ln w="9525" cap="rnd" cmpd="sng">
            <a:solidFill>
              <a:schemeClr val="lt2"/>
            </a:solidFill>
            <a:prstDash val="solid"/>
            <a:round/>
            <a:headEnd type="none" w="sm" len="sm"/>
            <a:tailEnd type="none" w="sm" len="sm"/>
          </a:ln>
          <a:effectLst>
            <a:outerShdw blurRad="50800">
              <a:srgbClr val="000000">
                <a:alpha val="40000"/>
              </a:srgbClr>
            </a:outerShdw>
          </a:effectLst>
        </p:spPr>
      </p:sp>
      <p:sp>
        <p:nvSpPr>
          <p:cNvPr id="198" name="Google Shape;198;p83"/>
          <p:cNvSpPr txBox="1">
            <a:spLocks noGrp="1"/>
          </p:cNvSpPr>
          <p:nvPr>
            <p:ph type="body" idx="1"/>
          </p:nvPr>
        </p:nvSpPr>
        <p:spPr>
          <a:xfrm>
            <a:off x="810000" y="5367338"/>
            <a:ext cx="10561418" cy="493712"/>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228600" algn="l">
              <a:spcBef>
                <a:spcPts val="240"/>
              </a:spcBef>
              <a:spcAft>
                <a:spcPts val="0"/>
              </a:spcAft>
              <a:buSzPts val="1200"/>
              <a:buNone/>
              <a:defRPr sz="1200"/>
            </a:lvl1pPr>
            <a:lvl2pPr marL="914400" lvl="1" indent="-228600" algn="l">
              <a:spcBef>
                <a:spcPts val="600"/>
              </a:spcBef>
              <a:spcAft>
                <a:spcPts val="0"/>
              </a:spcAft>
              <a:buSzPts val="1200"/>
              <a:buNone/>
              <a:defRPr sz="1200"/>
            </a:lvl2pPr>
            <a:lvl3pPr marL="1371600" lvl="2" indent="-228600" algn="l">
              <a:spcBef>
                <a:spcPts val="600"/>
              </a:spcBef>
              <a:spcAft>
                <a:spcPts val="0"/>
              </a:spcAft>
              <a:buSzPts val="1000"/>
              <a:buNone/>
              <a:defRPr sz="1000"/>
            </a:lvl3pPr>
            <a:lvl4pPr marL="1828800" lvl="3" indent="-228600" algn="l">
              <a:spcBef>
                <a:spcPts val="600"/>
              </a:spcBef>
              <a:spcAft>
                <a:spcPts val="0"/>
              </a:spcAft>
              <a:buSzPts val="900"/>
              <a:buNone/>
              <a:defRPr sz="900"/>
            </a:lvl4pPr>
            <a:lvl5pPr marL="2286000" lvl="4" indent="-228600" algn="l">
              <a:spcBef>
                <a:spcPts val="600"/>
              </a:spcBef>
              <a:spcAft>
                <a:spcPts val="0"/>
              </a:spcAft>
              <a:buSzPts val="900"/>
              <a:buNone/>
              <a:defRPr sz="900"/>
            </a:lvl5pPr>
            <a:lvl6pPr marL="2743200" lvl="5" indent="-228600" algn="l">
              <a:spcBef>
                <a:spcPts val="600"/>
              </a:spcBef>
              <a:spcAft>
                <a:spcPts val="0"/>
              </a:spcAft>
              <a:buSzPts val="900"/>
              <a:buNone/>
              <a:defRPr sz="900"/>
            </a:lvl6pPr>
            <a:lvl7pPr marL="3200400" lvl="6" indent="-228600" algn="l">
              <a:spcBef>
                <a:spcPts val="600"/>
              </a:spcBef>
              <a:spcAft>
                <a:spcPts val="0"/>
              </a:spcAft>
              <a:buSzPts val="900"/>
              <a:buNone/>
              <a:defRPr sz="900"/>
            </a:lvl7pPr>
            <a:lvl8pPr marL="3657600" lvl="7" indent="-228600" algn="l">
              <a:spcBef>
                <a:spcPts val="600"/>
              </a:spcBef>
              <a:spcAft>
                <a:spcPts val="0"/>
              </a:spcAft>
              <a:buSzPts val="900"/>
              <a:buNone/>
              <a:defRPr sz="900"/>
            </a:lvl8pPr>
            <a:lvl9pPr marL="4114800" lvl="8" indent="-228600" algn="l">
              <a:spcBef>
                <a:spcPts val="600"/>
              </a:spcBef>
              <a:spcAft>
                <a:spcPts val="600"/>
              </a:spcAft>
              <a:buSzPts val="900"/>
              <a:buNone/>
              <a:defRPr sz="900"/>
            </a:lvl9pPr>
          </a:lstStyle>
          <a:p>
            <a:endParaRPr/>
          </a:p>
        </p:txBody>
      </p:sp>
      <p:sp>
        <p:nvSpPr>
          <p:cNvPr id="199" name="Google Shape;199;p83"/>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83"/>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83"/>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202"/>
        <p:cNvGrpSpPr/>
        <p:nvPr/>
      </p:nvGrpSpPr>
      <p:grpSpPr>
        <a:xfrm>
          <a:off x="0" y="0"/>
          <a:ext cx="0" cy="0"/>
          <a:chOff x="0" y="0"/>
          <a:chExt cx="0" cy="0"/>
        </a:xfrm>
      </p:grpSpPr>
      <p:sp>
        <p:nvSpPr>
          <p:cNvPr id="203" name="Google Shape;203;p84"/>
          <p:cNvSpPr/>
          <p:nvPr/>
        </p:nvSpPr>
        <p:spPr>
          <a:xfrm>
            <a:off x="631697" y="1081456"/>
            <a:ext cx="6332416" cy="3239188"/>
          </a:xfrm>
          <a:custGeom>
            <a:avLst/>
            <a:gdLst/>
            <a:ahLst/>
            <a:cxnLst/>
            <a:rect l="l" t="t" r="r" b="b"/>
            <a:pathLst>
              <a:path w="3384" h="2308" extrusionOk="0">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204" name="Google Shape;204;p84"/>
          <p:cNvSpPr txBox="1">
            <a:spLocks noGrp="1"/>
          </p:cNvSpPr>
          <p:nvPr>
            <p:ph type="title"/>
          </p:nvPr>
        </p:nvSpPr>
        <p:spPr>
          <a:xfrm>
            <a:off x="850985" y="1238502"/>
            <a:ext cx="5893840" cy="2645912"/>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4200"/>
              <a:buFont typeface="Century Gothic"/>
              <a:buNone/>
              <a:defRPr sz="42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5" name="Google Shape;205;p84"/>
          <p:cNvSpPr txBox="1">
            <a:spLocks noGrp="1"/>
          </p:cNvSpPr>
          <p:nvPr>
            <p:ph type="body" idx="1"/>
          </p:nvPr>
        </p:nvSpPr>
        <p:spPr>
          <a:xfrm>
            <a:off x="853190" y="4443680"/>
            <a:ext cx="5891636" cy="713241"/>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lvl1pPr marL="457200" lvl="0" indent="-228600" algn="l">
              <a:spcBef>
                <a:spcPts val="360"/>
              </a:spcBef>
              <a:spcAft>
                <a:spcPts val="0"/>
              </a:spcAft>
              <a:buSzPts val="1800"/>
              <a:buNone/>
              <a:defRPr sz="1800">
                <a:solidFill>
                  <a:schemeClr val="lt1"/>
                </a:solidFill>
              </a:defRPr>
            </a:lvl1pPr>
            <a:lvl2pPr marL="914400" lvl="1" indent="-228600" algn="l">
              <a:spcBef>
                <a:spcPts val="600"/>
              </a:spcBef>
              <a:spcAft>
                <a:spcPts val="0"/>
              </a:spcAft>
              <a:buSzPts val="1800"/>
              <a:buNone/>
              <a:defRPr sz="1800">
                <a:solidFill>
                  <a:schemeClr val="lt1"/>
                </a:solidFill>
              </a:defRPr>
            </a:lvl2pPr>
            <a:lvl3pPr marL="1371600" lvl="2" indent="-228600" algn="l">
              <a:spcBef>
                <a:spcPts val="600"/>
              </a:spcBef>
              <a:spcAft>
                <a:spcPts val="0"/>
              </a:spcAft>
              <a:buSzPts val="1600"/>
              <a:buNone/>
              <a:defRPr sz="1600">
                <a:solidFill>
                  <a:schemeClr val="lt1"/>
                </a:solidFill>
              </a:defRPr>
            </a:lvl3pPr>
            <a:lvl4pPr marL="1828800" lvl="3" indent="-228600" algn="l">
              <a:spcBef>
                <a:spcPts val="600"/>
              </a:spcBef>
              <a:spcAft>
                <a:spcPts val="0"/>
              </a:spcAft>
              <a:buSzPts val="1400"/>
              <a:buNone/>
              <a:defRPr sz="1400">
                <a:solidFill>
                  <a:schemeClr val="lt1"/>
                </a:solidFill>
              </a:defRPr>
            </a:lvl4pPr>
            <a:lvl5pPr marL="2286000" lvl="4" indent="-228600" algn="l">
              <a:spcBef>
                <a:spcPts val="600"/>
              </a:spcBef>
              <a:spcAft>
                <a:spcPts val="0"/>
              </a:spcAft>
              <a:buSzPts val="1400"/>
              <a:buNone/>
              <a:defRPr sz="1400">
                <a:solidFill>
                  <a:schemeClr val="lt1"/>
                </a:solidFill>
              </a:defRPr>
            </a:lvl5pPr>
            <a:lvl6pPr marL="2743200" lvl="5" indent="-228600" algn="l">
              <a:spcBef>
                <a:spcPts val="600"/>
              </a:spcBef>
              <a:spcAft>
                <a:spcPts val="0"/>
              </a:spcAft>
              <a:buSzPts val="1400"/>
              <a:buNone/>
              <a:defRPr sz="1400">
                <a:solidFill>
                  <a:schemeClr val="lt1"/>
                </a:solidFill>
              </a:defRPr>
            </a:lvl6pPr>
            <a:lvl7pPr marL="3200400" lvl="6" indent="-228600" algn="l">
              <a:spcBef>
                <a:spcPts val="600"/>
              </a:spcBef>
              <a:spcAft>
                <a:spcPts val="0"/>
              </a:spcAft>
              <a:buSzPts val="1400"/>
              <a:buNone/>
              <a:defRPr sz="1400">
                <a:solidFill>
                  <a:schemeClr val="lt1"/>
                </a:solidFill>
              </a:defRPr>
            </a:lvl7pPr>
            <a:lvl8pPr marL="3657600" lvl="7" indent="-228600" algn="l">
              <a:spcBef>
                <a:spcPts val="600"/>
              </a:spcBef>
              <a:spcAft>
                <a:spcPts val="0"/>
              </a:spcAft>
              <a:buSzPts val="1400"/>
              <a:buNone/>
              <a:defRPr sz="1400">
                <a:solidFill>
                  <a:schemeClr val="lt1"/>
                </a:solidFill>
              </a:defRPr>
            </a:lvl8pPr>
            <a:lvl9pPr marL="4114800" lvl="8" indent="-228600" algn="l">
              <a:spcBef>
                <a:spcPts val="600"/>
              </a:spcBef>
              <a:spcAft>
                <a:spcPts val="600"/>
              </a:spcAft>
              <a:buSzPts val="1400"/>
              <a:buNone/>
              <a:defRPr sz="1400">
                <a:solidFill>
                  <a:schemeClr val="lt1"/>
                </a:solidFill>
              </a:defRPr>
            </a:lvl9pPr>
          </a:lstStyle>
          <a:p>
            <a:endParaRPr/>
          </a:p>
        </p:txBody>
      </p:sp>
      <p:sp>
        <p:nvSpPr>
          <p:cNvPr id="206" name="Google Shape;206;p84"/>
          <p:cNvSpPr txBox="1">
            <a:spLocks noGrp="1"/>
          </p:cNvSpPr>
          <p:nvPr>
            <p:ph type="body" idx="2"/>
          </p:nvPr>
        </p:nvSpPr>
        <p:spPr>
          <a:xfrm>
            <a:off x="7574642" y="1081456"/>
            <a:ext cx="3810001" cy="407546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228600" algn="l">
              <a:spcBef>
                <a:spcPts val="360"/>
              </a:spcBef>
              <a:spcAft>
                <a:spcPts val="0"/>
              </a:spcAft>
              <a:buSzPts val="1800"/>
              <a:buFont typeface="Century Gothic"/>
              <a:buNone/>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207" name="Google Shape;207;p84"/>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84"/>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9" name="Google Shape;209;p84"/>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210"/>
        <p:cNvGrpSpPr/>
        <p:nvPr/>
      </p:nvGrpSpPr>
      <p:grpSpPr>
        <a:xfrm>
          <a:off x="0" y="0"/>
          <a:ext cx="0" cy="0"/>
          <a:chOff x="0" y="0"/>
          <a:chExt cx="0" cy="0"/>
        </a:xfrm>
      </p:grpSpPr>
      <p:sp>
        <p:nvSpPr>
          <p:cNvPr id="211" name="Google Shape;211;p85"/>
          <p:cNvSpPr/>
          <p:nvPr/>
        </p:nvSpPr>
        <p:spPr>
          <a:xfrm>
            <a:off x="1140884" y="2286585"/>
            <a:ext cx="4895115" cy="2503972"/>
          </a:xfrm>
          <a:custGeom>
            <a:avLst/>
            <a:gdLst/>
            <a:ahLst/>
            <a:cxnLst/>
            <a:rect l="l" t="t" r="r" b="b"/>
            <a:pathLst>
              <a:path w="3384" h="2308" extrusionOk="0">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212" name="Google Shape;212;p85"/>
          <p:cNvSpPr txBox="1">
            <a:spLocks noGrp="1"/>
          </p:cNvSpPr>
          <p:nvPr>
            <p:ph type="title"/>
          </p:nvPr>
        </p:nvSpPr>
        <p:spPr>
          <a:xfrm>
            <a:off x="1357089" y="2435957"/>
            <a:ext cx="4382521" cy="2007789"/>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3200"/>
              <a:buFont typeface="Century Gothic"/>
              <a:buNone/>
              <a:defRPr sz="32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85"/>
          <p:cNvSpPr txBox="1">
            <a:spLocks noGrp="1"/>
          </p:cNvSpPr>
          <p:nvPr>
            <p:ph type="body" idx="1"/>
          </p:nvPr>
        </p:nvSpPr>
        <p:spPr>
          <a:xfrm>
            <a:off x="6156000" y="2286000"/>
            <a:ext cx="4880300" cy="229552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228600" algn="l">
              <a:spcBef>
                <a:spcPts val="360"/>
              </a:spcBef>
              <a:spcAft>
                <a:spcPts val="0"/>
              </a:spcAft>
              <a:buSzPts val="1800"/>
              <a:buFont typeface="Century Gothic"/>
              <a:buNone/>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214" name="Google Shape;214;p85"/>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5" name="Google Shape;215;p85"/>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85"/>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7"/>
        <p:cNvGrpSpPr/>
        <p:nvPr/>
      </p:nvGrpSpPr>
      <p:grpSpPr>
        <a:xfrm>
          <a:off x="0" y="0"/>
          <a:ext cx="0" cy="0"/>
          <a:chOff x="0" y="0"/>
          <a:chExt cx="0" cy="0"/>
        </a:xfrm>
      </p:grpSpPr>
      <p:sp>
        <p:nvSpPr>
          <p:cNvPr id="218" name="Google Shape;218;p86"/>
          <p:cNvSpPr/>
          <p:nvPr/>
        </p:nvSpPr>
        <p:spPr>
          <a:xfrm>
            <a:off x="0" y="0"/>
            <a:ext cx="12192000" cy="2185988"/>
          </a:xfrm>
          <a:custGeom>
            <a:avLst/>
            <a:gdLst/>
            <a:ahLst/>
            <a:cxnLst/>
            <a:rect l="l" t="t" r="r" b="b"/>
            <a:pathLst>
              <a:path w="5760" h="1377" extrusionOk="0">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219" name="Google Shape;219;p86"/>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86"/>
          <p:cNvSpPr txBox="1">
            <a:spLocks noGrp="1"/>
          </p:cNvSpPr>
          <p:nvPr>
            <p:ph type="body" idx="1"/>
          </p:nvPr>
        </p:nvSpPr>
        <p:spPr>
          <a:xfrm rot="5400000">
            <a:off x="4254444" y="-1260043"/>
            <a:ext cx="3674397" cy="1056328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221" name="Google Shape;221;p86"/>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2" name="Google Shape;222;p86"/>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86"/>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4"/>
        <p:cNvGrpSpPr/>
        <p:nvPr/>
      </p:nvGrpSpPr>
      <p:grpSpPr>
        <a:xfrm>
          <a:off x="0" y="0"/>
          <a:ext cx="0" cy="0"/>
          <a:chOff x="0" y="0"/>
          <a:chExt cx="0" cy="0"/>
        </a:xfrm>
      </p:grpSpPr>
      <p:sp>
        <p:nvSpPr>
          <p:cNvPr id="225" name="Google Shape;225;p87"/>
          <p:cNvSpPr/>
          <p:nvPr/>
        </p:nvSpPr>
        <p:spPr>
          <a:xfrm>
            <a:off x="7669651" y="446089"/>
            <a:ext cx="4522349" cy="5414962"/>
          </a:xfrm>
          <a:custGeom>
            <a:avLst/>
            <a:gdLst/>
            <a:ahLst/>
            <a:cxnLst/>
            <a:rect l="l" t="t" r="r" b="b"/>
            <a:pathLst>
              <a:path w="2879" h="4320" extrusionOk="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blipFill rotWithShape="1">
            <a:blip r:embed="rId2">
              <a:alphaModFix/>
            </a:blip>
            <a:tile tx="0" ty="0" sx="100000" sy="100000" flip="none" algn="tl"/>
          </a:blipFill>
          <a:ln w="9525" cap="rnd" cmpd="sng">
            <a:solidFill>
              <a:schemeClr val="accent1"/>
            </a:solidFill>
            <a:prstDash val="solid"/>
            <a:round/>
            <a:headEnd type="none" w="sm" len="sm"/>
            <a:tailEnd type="none" w="sm" len="sm"/>
          </a:ln>
        </p:spPr>
      </p:sp>
      <p:sp>
        <p:nvSpPr>
          <p:cNvPr id="226" name="Google Shape;226;p87"/>
          <p:cNvSpPr txBox="1">
            <a:spLocks noGrp="1"/>
          </p:cNvSpPr>
          <p:nvPr>
            <p:ph type="title"/>
          </p:nvPr>
        </p:nvSpPr>
        <p:spPr>
          <a:xfrm rot="5400000">
            <a:off x="6863537" y="1906175"/>
            <a:ext cx="5134798" cy="2494791"/>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rgbClr val="FEFEFE"/>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7" name="Google Shape;227;p87"/>
          <p:cNvSpPr txBox="1">
            <a:spLocks noGrp="1"/>
          </p:cNvSpPr>
          <p:nvPr>
            <p:ph type="body" idx="1"/>
          </p:nvPr>
        </p:nvSpPr>
        <p:spPr>
          <a:xfrm rot="5400000">
            <a:off x="1408290" y="-152200"/>
            <a:ext cx="5414962" cy="6611540"/>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600"/>
              </a:spcBef>
              <a:spcAft>
                <a:spcPts val="0"/>
              </a:spcAft>
              <a:buSzPts val="1800"/>
              <a:buChar char="🞆"/>
              <a:defRPr/>
            </a:lvl2pPr>
            <a:lvl3pPr marL="1371600" lvl="2" indent="-342900" algn="l">
              <a:spcBef>
                <a:spcPts val="600"/>
              </a:spcBef>
              <a:spcAft>
                <a:spcPts val="0"/>
              </a:spcAft>
              <a:buSzPts val="1800"/>
              <a:buChar char="🞆"/>
              <a:defRPr/>
            </a:lvl3pPr>
            <a:lvl4pPr marL="1828800" lvl="3" indent="-342900" algn="l">
              <a:spcBef>
                <a:spcPts val="600"/>
              </a:spcBef>
              <a:spcAft>
                <a:spcPts val="0"/>
              </a:spcAft>
              <a:buSzPts val="1800"/>
              <a:buChar char="🞆"/>
              <a:defRPr/>
            </a:lvl4pPr>
            <a:lvl5pPr marL="2286000" lvl="4" indent="-342900" algn="l">
              <a:spcBef>
                <a:spcPts val="600"/>
              </a:spcBef>
              <a:spcAft>
                <a:spcPts val="0"/>
              </a:spcAft>
              <a:buSzPts val="1800"/>
              <a:buChar char="🞆"/>
              <a:defRPr/>
            </a:lvl5pPr>
            <a:lvl6pPr marL="2743200" lvl="5" indent="-342900" algn="l">
              <a:spcBef>
                <a:spcPts val="600"/>
              </a:spcBef>
              <a:spcAft>
                <a:spcPts val="0"/>
              </a:spcAft>
              <a:buSzPts val="1800"/>
              <a:buChar char="🞆"/>
              <a:defRPr/>
            </a:lvl6pPr>
            <a:lvl7pPr marL="3200400" lvl="6" indent="-342900" algn="l">
              <a:spcBef>
                <a:spcPts val="600"/>
              </a:spcBef>
              <a:spcAft>
                <a:spcPts val="0"/>
              </a:spcAft>
              <a:buSzPts val="1800"/>
              <a:buChar char="🞆"/>
              <a:defRPr/>
            </a:lvl7pPr>
            <a:lvl8pPr marL="3657600" lvl="7" indent="-342900" algn="l">
              <a:spcBef>
                <a:spcPts val="600"/>
              </a:spcBef>
              <a:spcAft>
                <a:spcPts val="0"/>
              </a:spcAft>
              <a:buSzPts val="1800"/>
              <a:buChar char="🞆"/>
              <a:defRPr/>
            </a:lvl8pPr>
            <a:lvl9pPr marL="4114800" lvl="8" indent="-342900" algn="l">
              <a:spcBef>
                <a:spcPts val="600"/>
              </a:spcBef>
              <a:spcAft>
                <a:spcPts val="600"/>
              </a:spcAft>
              <a:buSzPts val="1800"/>
              <a:buChar char="🞆"/>
              <a:defRPr/>
            </a:lvl9pPr>
          </a:lstStyle>
          <a:p>
            <a:endParaRPr/>
          </a:p>
        </p:txBody>
      </p:sp>
      <p:sp>
        <p:nvSpPr>
          <p:cNvPr id="228" name="Google Shape;228;p87"/>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87"/>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87"/>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lvl="0" indent="0" algn="r">
              <a:spcBef>
                <a:spcPts val="0"/>
              </a:spcBef>
              <a:buNone/>
              <a:defRPr>
                <a:solidFill>
                  <a:srgbClr val="00C6BB"/>
                </a:solidFill>
              </a:defRPr>
            </a:lvl1pPr>
            <a:lvl2pPr marL="0" lvl="1" indent="0" algn="r">
              <a:spcBef>
                <a:spcPts val="0"/>
              </a:spcBef>
              <a:buNone/>
              <a:defRPr>
                <a:solidFill>
                  <a:srgbClr val="00C6BB"/>
                </a:solidFill>
              </a:defRPr>
            </a:lvl2pPr>
            <a:lvl3pPr marL="0" lvl="2" indent="0" algn="r">
              <a:spcBef>
                <a:spcPts val="0"/>
              </a:spcBef>
              <a:buNone/>
              <a:defRPr>
                <a:solidFill>
                  <a:srgbClr val="00C6BB"/>
                </a:solidFill>
              </a:defRPr>
            </a:lvl3pPr>
            <a:lvl4pPr marL="0" lvl="3" indent="0" algn="r">
              <a:spcBef>
                <a:spcPts val="0"/>
              </a:spcBef>
              <a:buNone/>
              <a:defRPr>
                <a:solidFill>
                  <a:srgbClr val="00C6BB"/>
                </a:solidFill>
              </a:defRPr>
            </a:lvl4pPr>
            <a:lvl5pPr marL="0" lvl="4" indent="0" algn="r">
              <a:spcBef>
                <a:spcPts val="0"/>
              </a:spcBef>
              <a:buNone/>
              <a:defRPr>
                <a:solidFill>
                  <a:srgbClr val="00C6BB"/>
                </a:solidFill>
              </a:defRPr>
            </a:lvl5pPr>
            <a:lvl6pPr marL="0" lvl="5" indent="0" algn="r">
              <a:spcBef>
                <a:spcPts val="0"/>
              </a:spcBef>
              <a:buNone/>
              <a:defRPr>
                <a:solidFill>
                  <a:srgbClr val="00C6BB"/>
                </a:solidFill>
              </a:defRPr>
            </a:lvl6pPr>
            <a:lvl7pPr marL="0" lvl="6" indent="0" algn="r">
              <a:spcBef>
                <a:spcPts val="0"/>
              </a:spcBef>
              <a:buNone/>
              <a:defRPr>
                <a:solidFill>
                  <a:srgbClr val="00C6BB"/>
                </a:solidFill>
              </a:defRPr>
            </a:lvl7pPr>
            <a:lvl8pPr marL="0" lvl="7" indent="0" algn="r">
              <a:spcBef>
                <a:spcPts val="0"/>
              </a:spcBef>
              <a:buNone/>
              <a:defRPr>
                <a:solidFill>
                  <a:srgbClr val="00C6BB"/>
                </a:solidFill>
              </a:defRPr>
            </a:lvl8pPr>
            <a:lvl9pPr marL="0" lvl="8" indent="0" algn="r">
              <a:spcBef>
                <a:spcPts val="0"/>
              </a:spcBef>
              <a:buNone/>
              <a:defRPr>
                <a:solidFill>
                  <a:srgbClr val="00C6BB"/>
                </a:solidFil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1_Content with Caption">
  <p:cSld name="1_Content with Caption">
    <p:spTree>
      <p:nvGrpSpPr>
        <p:cNvPr id="1" name="Shape 231"/>
        <p:cNvGrpSpPr/>
        <p:nvPr/>
      </p:nvGrpSpPr>
      <p:grpSpPr>
        <a:xfrm>
          <a:off x="0" y="0"/>
          <a:ext cx="0" cy="0"/>
          <a:chOff x="0" y="0"/>
          <a:chExt cx="0" cy="0"/>
        </a:xfrm>
      </p:grpSpPr>
      <p:pic>
        <p:nvPicPr>
          <p:cNvPr id="232" name="Google Shape;232;p88" descr="IRC-Top-Border-1.jpg"/>
          <p:cNvPicPr preferRelativeResize="0"/>
          <p:nvPr/>
        </p:nvPicPr>
        <p:blipFill rotWithShape="1">
          <a:blip r:embed="rId2">
            <a:alphaModFix/>
          </a:blip>
          <a:srcRect/>
          <a:stretch/>
        </p:blipFill>
        <p:spPr>
          <a:xfrm>
            <a:off x="0" y="0"/>
            <a:ext cx="12192000" cy="6858000"/>
          </a:xfrm>
          <a:prstGeom prst="rect">
            <a:avLst/>
          </a:prstGeom>
          <a:noFill/>
          <a:ln>
            <a:noFill/>
          </a:ln>
        </p:spPr>
      </p:pic>
      <p:cxnSp>
        <p:nvCxnSpPr>
          <p:cNvPr id="233" name="Google Shape;233;p88"/>
          <p:cNvCxnSpPr/>
          <p:nvPr/>
        </p:nvCxnSpPr>
        <p:spPr>
          <a:xfrm>
            <a:off x="1085850" y="3725863"/>
            <a:ext cx="4332288" cy="0"/>
          </a:xfrm>
          <a:prstGeom prst="straightConnector1">
            <a:avLst/>
          </a:prstGeom>
          <a:noFill/>
          <a:ln w="76200" cap="flat" cmpd="sng">
            <a:solidFill>
              <a:schemeClr val="dk2"/>
            </a:solidFill>
            <a:prstDash val="solid"/>
            <a:round/>
            <a:headEnd type="none" w="sm" len="sm"/>
            <a:tailEnd type="none" w="sm" len="sm"/>
          </a:ln>
        </p:spPr>
      </p:cxnSp>
      <p:sp>
        <p:nvSpPr>
          <p:cNvPr id="234" name="Google Shape;234;p88"/>
          <p:cNvSpPr txBox="1">
            <a:spLocks noGrp="1"/>
          </p:cNvSpPr>
          <p:nvPr>
            <p:ph type="title"/>
          </p:nvPr>
        </p:nvSpPr>
        <p:spPr>
          <a:xfrm>
            <a:off x="375016" y="204215"/>
            <a:ext cx="11435983" cy="1136341"/>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lvl="0" algn="l">
              <a:spcBef>
                <a:spcPts val="0"/>
              </a:spcBef>
              <a:spcAft>
                <a:spcPts val="0"/>
              </a:spcAft>
              <a:buClr>
                <a:schemeClr val="dk1"/>
              </a:buClr>
              <a:buSzPts val="4000"/>
              <a:buFont typeface="Century Gothic"/>
              <a:buNone/>
              <a:defRPr sz="4000">
                <a:solidFill>
                  <a:schemeClr val="dk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88"/>
          <p:cNvSpPr txBox="1">
            <a:spLocks noGrp="1"/>
          </p:cNvSpPr>
          <p:nvPr>
            <p:ph type="body" idx="1"/>
          </p:nvPr>
        </p:nvSpPr>
        <p:spPr>
          <a:xfrm>
            <a:off x="5715000" y="2234060"/>
            <a:ext cx="5678424" cy="3946607"/>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381000" algn="l">
              <a:spcBef>
                <a:spcPts val="480"/>
              </a:spcBef>
              <a:spcAft>
                <a:spcPts val="0"/>
              </a:spcAft>
              <a:buSzPts val="2400"/>
              <a:buChar char="🞆"/>
              <a:defRPr sz="2400"/>
            </a:lvl1pPr>
            <a:lvl2pPr marL="914400" lvl="1" indent="-355600" algn="l">
              <a:spcBef>
                <a:spcPts val="600"/>
              </a:spcBef>
              <a:spcAft>
                <a:spcPts val="0"/>
              </a:spcAft>
              <a:buSzPts val="2000"/>
              <a:buChar char="🞆"/>
              <a:defRPr sz="2000"/>
            </a:lvl2pPr>
            <a:lvl3pPr marL="1371600" lvl="2" indent="-330200" algn="l">
              <a:spcBef>
                <a:spcPts val="600"/>
              </a:spcBef>
              <a:spcAft>
                <a:spcPts val="0"/>
              </a:spcAft>
              <a:buSzPts val="1600"/>
              <a:buChar char="🞆"/>
              <a:defRPr sz="1600"/>
            </a:lvl3pPr>
            <a:lvl4pPr marL="1828800" lvl="3" indent="-330200" algn="l">
              <a:spcBef>
                <a:spcPts val="600"/>
              </a:spcBef>
              <a:spcAft>
                <a:spcPts val="0"/>
              </a:spcAft>
              <a:buSzPts val="1600"/>
              <a:buChar char="🞆"/>
              <a:defRPr sz="1600"/>
            </a:lvl4pPr>
            <a:lvl5pPr marL="2286000" lvl="4" indent="-330200" algn="l">
              <a:spcBef>
                <a:spcPts val="600"/>
              </a:spcBef>
              <a:spcAft>
                <a:spcPts val="0"/>
              </a:spcAft>
              <a:buSzPts val="1600"/>
              <a:buChar char="🞆"/>
              <a:defRPr sz="1600"/>
            </a:lvl5pPr>
            <a:lvl6pPr marL="2743200" lvl="5" indent="-330200" algn="l">
              <a:spcBef>
                <a:spcPts val="600"/>
              </a:spcBef>
              <a:spcAft>
                <a:spcPts val="0"/>
              </a:spcAft>
              <a:buSzPts val="1600"/>
              <a:buChar char="🞆"/>
              <a:defRPr sz="1600"/>
            </a:lvl6pPr>
            <a:lvl7pPr marL="3200400" lvl="6" indent="-330200" algn="l">
              <a:spcBef>
                <a:spcPts val="600"/>
              </a:spcBef>
              <a:spcAft>
                <a:spcPts val="0"/>
              </a:spcAft>
              <a:buSzPts val="1600"/>
              <a:buChar char="🞆"/>
              <a:defRPr sz="1600"/>
            </a:lvl7pPr>
            <a:lvl8pPr marL="3657600" lvl="7" indent="-330200" algn="l">
              <a:spcBef>
                <a:spcPts val="600"/>
              </a:spcBef>
              <a:spcAft>
                <a:spcPts val="0"/>
              </a:spcAft>
              <a:buSzPts val="1600"/>
              <a:buChar char="🞆"/>
              <a:defRPr sz="1600"/>
            </a:lvl8pPr>
            <a:lvl9pPr marL="4114800" lvl="8" indent="-330200" algn="l">
              <a:spcBef>
                <a:spcPts val="600"/>
              </a:spcBef>
              <a:spcAft>
                <a:spcPts val="600"/>
              </a:spcAft>
              <a:buSzPts val="1600"/>
              <a:buChar char="🞆"/>
              <a:defRPr sz="1600"/>
            </a:lvl9pPr>
          </a:lstStyle>
          <a:p>
            <a:endParaRPr/>
          </a:p>
        </p:txBody>
      </p:sp>
      <p:sp>
        <p:nvSpPr>
          <p:cNvPr id="236" name="Google Shape;236;p88"/>
          <p:cNvSpPr txBox="1">
            <a:spLocks noGrp="1"/>
          </p:cNvSpPr>
          <p:nvPr>
            <p:ph type="body" idx="2"/>
          </p:nvPr>
        </p:nvSpPr>
        <p:spPr>
          <a:xfrm>
            <a:off x="1024128" y="3908778"/>
            <a:ext cx="4389120" cy="2271889"/>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lvl="0" indent="-228600" algn="l">
              <a:lnSpc>
                <a:spcPct val="108000"/>
              </a:lnSpc>
              <a:spcBef>
                <a:spcPts val="600"/>
              </a:spcBef>
              <a:spcAft>
                <a:spcPts val="0"/>
              </a:spcAft>
              <a:buSzPts val="2400"/>
              <a:buNone/>
              <a:defRPr sz="2400"/>
            </a:lvl1pPr>
            <a:lvl2pPr marL="914400" lvl="1" indent="-228600" algn="l">
              <a:spcBef>
                <a:spcPts val="600"/>
              </a:spcBef>
              <a:spcAft>
                <a:spcPts val="0"/>
              </a:spcAft>
              <a:buSzPts val="1200"/>
              <a:buNone/>
              <a:defRPr sz="1200"/>
            </a:lvl2pPr>
            <a:lvl3pPr marL="1371600" lvl="2" indent="-228600" algn="l">
              <a:spcBef>
                <a:spcPts val="600"/>
              </a:spcBef>
              <a:spcAft>
                <a:spcPts val="0"/>
              </a:spcAft>
              <a:buSzPts val="1000"/>
              <a:buNone/>
              <a:defRPr sz="1000"/>
            </a:lvl3pPr>
            <a:lvl4pPr marL="1828800" lvl="3" indent="-228600" algn="l">
              <a:spcBef>
                <a:spcPts val="600"/>
              </a:spcBef>
              <a:spcAft>
                <a:spcPts val="0"/>
              </a:spcAft>
              <a:buSzPts val="900"/>
              <a:buNone/>
              <a:defRPr sz="900"/>
            </a:lvl4pPr>
            <a:lvl5pPr marL="2286000" lvl="4" indent="-228600" algn="l">
              <a:spcBef>
                <a:spcPts val="600"/>
              </a:spcBef>
              <a:spcAft>
                <a:spcPts val="0"/>
              </a:spcAft>
              <a:buSzPts val="900"/>
              <a:buNone/>
              <a:defRPr sz="900"/>
            </a:lvl5pPr>
            <a:lvl6pPr marL="2743200" lvl="5" indent="-228600" algn="l">
              <a:spcBef>
                <a:spcPts val="600"/>
              </a:spcBef>
              <a:spcAft>
                <a:spcPts val="0"/>
              </a:spcAft>
              <a:buSzPts val="900"/>
              <a:buNone/>
              <a:defRPr sz="900"/>
            </a:lvl6pPr>
            <a:lvl7pPr marL="3200400" lvl="6" indent="-228600" algn="l">
              <a:spcBef>
                <a:spcPts val="600"/>
              </a:spcBef>
              <a:spcAft>
                <a:spcPts val="0"/>
              </a:spcAft>
              <a:buSzPts val="900"/>
              <a:buNone/>
              <a:defRPr sz="900"/>
            </a:lvl7pPr>
            <a:lvl8pPr marL="3657600" lvl="7" indent="-228600" algn="l">
              <a:spcBef>
                <a:spcPts val="600"/>
              </a:spcBef>
              <a:spcAft>
                <a:spcPts val="0"/>
              </a:spcAft>
              <a:buSzPts val="900"/>
              <a:buNone/>
              <a:defRPr sz="900"/>
            </a:lvl8pPr>
            <a:lvl9pPr marL="4114800" lvl="8" indent="-228600" algn="l">
              <a:spcBef>
                <a:spcPts val="600"/>
              </a:spcBef>
              <a:spcAft>
                <a:spcPts val="600"/>
              </a:spcAft>
              <a:buSzPts val="900"/>
              <a:buNone/>
              <a:defRPr sz="900"/>
            </a:lvl9pPr>
          </a:lstStyle>
          <a:p>
            <a:endParaRPr/>
          </a:p>
        </p:txBody>
      </p:sp>
      <p:sp>
        <p:nvSpPr>
          <p:cNvPr id="237" name="Google Shape;237;p88"/>
          <p:cNvSpPr txBox="1">
            <a:spLocks noGrp="1"/>
          </p:cNvSpPr>
          <p:nvPr>
            <p:ph type="body" idx="3"/>
          </p:nvPr>
        </p:nvSpPr>
        <p:spPr>
          <a:xfrm>
            <a:off x="1024128" y="1975557"/>
            <a:ext cx="4389120" cy="1580444"/>
          </a:xfrm>
          <a:prstGeom prst="rect">
            <a:avLst/>
          </a:prstGeom>
          <a:noFill/>
          <a:ln>
            <a:noFill/>
          </a:ln>
          <a:effectLst>
            <a:outerShdw blurRad="50800">
              <a:srgbClr val="000000">
                <a:alpha val="40000"/>
              </a:srgbClr>
            </a:outerShdw>
          </a:effectLst>
        </p:spPr>
        <p:txBody>
          <a:bodyPr spcFirstLastPara="1" wrap="square" lIns="91425" tIns="45700" rIns="91425" bIns="45700" anchor="b" anchorCtr="0">
            <a:noAutofit/>
          </a:bodyPr>
          <a:lstStyle>
            <a:lvl1pPr marL="457200" lvl="0" indent="-228600" algn="l">
              <a:lnSpc>
                <a:spcPct val="100000"/>
              </a:lnSpc>
              <a:spcBef>
                <a:spcPts val="600"/>
              </a:spcBef>
              <a:spcAft>
                <a:spcPts val="0"/>
              </a:spcAft>
              <a:buSzPts val="4400"/>
              <a:buNone/>
              <a:defRPr sz="4400" b="0" i="0">
                <a:solidFill>
                  <a:schemeClr val="accent1"/>
                </a:solidFill>
                <a:latin typeface="Century Gothic"/>
                <a:ea typeface="Century Gothic"/>
                <a:cs typeface="Century Gothic"/>
                <a:sym typeface="Century Gothic"/>
              </a:defRPr>
            </a:lvl1pPr>
            <a:lvl2pPr marL="914400" lvl="1" indent="-228600" algn="l">
              <a:spcBef>
                <a:spcPts val="600"/>
              </a:spcBef>
              <a:spcAft>
                <a:spcPts val="0"/>
              </a:spcAft>
              <a:buSzPts val="1200"/>
              <a:buNone/>
              <a:defRPr sz="1200"/>
            </a:lvl2pPr>
            <a:lvl3pPr marL="1371600" lvl="2" indent="-228600" algn="l">
              <a:spcBef>
                <a:spcPts val="600"/>
              </a:spcBef>
              <a:spcAft>
                <a:spcPts val="0"/>
              </a:spcAft>
              <a:buSzPts val="1000"/>
              <a:buNone/>
              <a:defRPr sz="1000"/>
            </a:lvl3pPr>
            <a:lvl4pPr marL="1828800" lvl="3" indent="-228600" algn="l">
              <a:spcBef>
                <a:spcPts val="600"/>
              </a:spcBef>
              <a:spcAft>
                <a:spcPts val="0"/>
              </a:spcAft>
              <a:buSzPts val="900"/>
              <a:buNone/>
              <a:defRPr sz="900"/>
            </a:lvl4pPr>
            <a:lvl5pPr marL="2286000" lvl="4" indent="-228600" algn="l">
              <a:spcBef>
                <a:spcPts val="600"/>
              </a:spcBef>
              <a:spcAft>
                <a:spcPts val="0"/>
              </a:spcAft>
              <a:buSzPts val="900"/>
              <a:buNone/>
              <a:defRPr sz="900"/>
            </a:lvl5pPr>
            <a:lvl6pPr marL="2743200" lvl="5" indent="-228600" algn="l">
              <a:spcBef>
                <a:spcPts val="600"/>
              </a:spcBef>
              <a:spcAft>
                <a:spcPts val="0"/>
              </a:spcAft>
              <a:buSzPts val="900"/>
              <a:buNone/>
              <a:defRPr sz="900"/>
            </a:lvl6pPr>
            <a:lvl7pPr marL="3200400" lvl="6" indent="-228600" algn="l">
              <a:spcBef>
                <a:spcPts val="600"/>
              </a:spcBef>
              <a:spcAft>
                <a:spcPts val="0"/>
              </a:spcAft>
              <a:buSzPts val="900"/>
              <a:buNone/>
              <a:defRPr sz="900"/>
            </a:lvl7pPr>
            <a:lvl8pPr marL="3657600" lvl="7" indent="-228600" algn="l">
              <a:spcBef>
                <a:spcPts val="600"/>
              </a:spcBef>
              <a:spcAft>
                <a:spcPts val="0"/>
              </a:spcAft>
              <a:buSzPts val="900"/>
              <a:buNone/>
              <a:defRPr sz="900"/>
            </a:lvl8pPr>
            <a:lvl9pPr marL="4114800" lvl="8" indent="-228600" algn="l">
              <a:spcBef>
                <a:spcPts val="600"/>
              </a:spcBef>
              <a:spcAft>
                <a:spcPts val="600"/>
              </a:spcAft>
              <a:buSzPts val="900"/>
              <a:buNone/>
              <a:defRPr sz="9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9"/>
        <p:cNvGrpSpPr/>
        <p:nvPr/>
      </p:nvGrpSpPr>
      <p:grpSpPr>
        <a:xfrm>
          <a:off x="0" y="0"/>
          <a:ext cx="0" cy="0"/>
          <a:chOff x="0" y="0"/>
          <a:chExt cx="0" cy="0"/>
        </a:xfrm>
      </p:grpSpPr>
      <p:sp>
        <p:nvSpPr>
          <p:cNvPr id="10" name="Google Shape;10;p57"/>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marR="0" lvl="0" algn="l" rtl="0">
              <a:spcBef>
                <a:spcPts val="0"/>
              </a:spcBef>
              <a:spcAft>
                <a:spcPts val="0"/>
              </a:spcAft>
              <a:buClr>
                <a:srgbClr val="FEFEFE"/>
              </a:buClr>
              <a:buSzPts val="4000"/>
              <a:buFont typeface="Century Gothic"/>
              <a:buNone/>
              <a:defRPr sz="4000" b="1" i="0" u="none" strike="noStrike" cap="none">
                <a:solidFill>
                  <a:srgbClr val="FEFEFE"/>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1" name="Google Shape;11;p57"/>
          <p:cNvSpPr txBox="1">
            <a:spLocks noGrp="1"/>
          </p:cNvSpPr>
          <p:nvPr>
            <p:ph type="body" idx="1"/>
          </p:nvPr>
        </p:nvSpPr>
        <p:spPr>
          <a:xfrm>
            <a:off x="810000" y="2184401"/>
            <a:ext cx="10563285" cy="3674397"/>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marR="0" lvl="0" indent="-342900" algn="l" rtl="0">
              <a:spcBef>
                <a:spcPts val="360"/>
              </a:spcBef>
              <a:spcAft>
                <a:spcPts val="0"/>
              </a:spcAft>
              <a:buClr>
                <a:schemeClr val="accent1"/>
              </a:buClr>
              <a:buSzPts val="1800"/>
              <a:buFont typeface="Noto Sans Symbols"/>
              <a:buChar char="🞆"/>
              <a:defRPr sz="1800" b="0" i="0" u="none" strike="noStrike" cap="none">
                <a:solidFill>
                  <a:schemeClr val="lt1"/>
                </a:solidFill>
                <a:latin typeface="Century Gothic"/>
                <a:ea typeface="Century Gothic"/>
                <a:cs typeface="Century Gothic"/>
                <a:sym typeface="Century Gothic"/>
              </a:defRPr>
            </a:lvl1pPr>
            <a:lvl2pPr marL="914400" marR="0" lvl="1" indent="-330200" algn="l" rtl="0">
              <a:spcBef>
                <a:spcPts val="600"/>
              </a:spcBef>
              <a:spcAft>
                <a:spcPts val="0"/>
              </a:spcAft>
              <a:buClr>
                <a:schemeClr val="accent1"/>
              </a:buClr>
              <a:buSzPts val="1600"/>
              <a:buFont typeface="Noto Sans Symbols"/>
              <a:buChar char="🞆"/>
              <a:defRPr sz="1600" b="0" i="0" u="none" strike="noStrike" cap="none">
                <a:solidFill>
                  <a:schemeClr val="lt1"/>
                </a:solidFill>
                <a:latin typeface="Century Gothic"/>
                <a:ea typeface="Century Gothic"/>
                <a:cs typeface="Century Gothic"/>
                <a:sym typeface="Century Gothic"/>
              </a:defRPr>
            </a:lvl2pPr>
            <a:lvl3pPr marL="1371600" marR="0" lvl="2" indent="-317500" algn="l" rtl="0">
              <a:spcBef>
                <a:spcPts val="600"/>
              </a:spcBef>
              <a:spcAft>
                <a:spcPts val="0"/>
              </a:spcAft>
              <a:buClr>
                <a:schemeClr val="accent1"/>
              </a:buClr>
              <a:buSzPts val="1400"/>
              <a:buFont typeface="Noto Sans Symbols"/>
              <a:buChar char="🞆"/>
              <a:defRPr sz="1400" b="0" i="0" u="none" strike="noStrike" cap="none">
                <a:solidFill>
                  <a:schemeClr val="lt1"/>
                </a:solidFill>
                <a:latin typeface="Century Gothic"/>
                <a:ea typeface="Century Gothic"/>
                <a:cs typeface="Century Gothic"/>
                <a:sym typeface="Century Gothic"/>
              </a:defRPr>
            </a:lvl3pPr>
            <a:lvl4pPr marL="1828800" marR="0" lvl="3"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4pPr>
            <a:lvl5pPr marL="2286000" marR="0" lvl="4"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5pPr>
            <a:lvl6pPr marL="2743200" marR="0" lvl="5"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12" name="Google Shape;12;p57"/>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9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3" name="Google Shape;13;p57"/>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marR="0" lvl="0" algn="r" rtl="0">
              <a:spcBef>
                <a:spcPts val="0"/>
              </a:spcBef>
              <a:spcAft>
                <a:spcPts val="0"/>
              </a:spcAft>
              <a:buSzPts val="1400"/>
              <a:buNone/>
              <a:defRPr sz="9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4" name="Google Shape;14;p57"/>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marR="0" lvl="0" indent="0" algn="r" rtl="0">
              <a:spcBef>
                <a:spcPts val="0"/>
              </a:spcBef>
              <a:buNone/>
              <a:defRPr sz="2000" b="0" i="0" u="none" strike="noStrike" cap="none">
                <a:solidFill>
                  <a:schemeClr val="accent1"/>
                </a:solidFill>
                <a:latin typeface="Century Gothic"/>
                <a:ea typeface="Century Gothic"/>
                <a:cs typeface="Century Gothic"/>
                <a:sym typeface="Century Gothic"/>
              </a:defRPr>
            </a:lvl1pPr>
            <a:lvl2pPr marL="0" marR="0" lvl="1" indent="0" algn="r" rtl="0">
              <a:spcBef>
                <a:spcPts val="0"/>
              </a:spcBef>
              <a:buNone/>
              <a:defRPr sz="2000" b="0" i="0" u="none" strike="noStrike" cap="none">
                <a:solidFill>
                  <a:schemeClr val="accent1"/>
                </a:solidFill>
                <a:latin typeface="Century Gothic"/>
                <a:ea typeface="Century Gothic"/>
                <a:cs typeface="Century Gothic"/>
                <a:sym typeface="Century Gothic"/>
              </a:defRPr>
            </a:lvl2pPr>
            <a:lvl3pPr marL="0" marR="0" lvl="2" indent="0" algn="r" rtl="0">
              <a:spcBef>
                <a:spcPts val="0"/>
              </a:spcBef>
              <a:buNone/>
              <a:defRPr sz="2000" b="0" i="0" u="none" strike="noStrike" cap="none">
                <a:solidFill>
                  <a:schemeClr val="accent1"/>
                </a:solidFill>
                <a:latin typeface="Century Gothic"/>
                <a:ea typeface="Century Gothic"/>
                <a:cs typeface="Century Gothic"/>
                <a:sym typeface="Century Gothic"/>
              </a:defRPr>
            </a:lvl3pPr>
            <a:lvl4pPr marL="0" marR="0" lvl="3" indent="0" algn="r" rtl="0">
              <a:spcBef>
                <a:spcPts val="0"/>
              </a:spcBef>
              <a:buNone/>
              <a:defRPr sz="2000" b="0" i="0" u="none" strike="noStrike" cap="none">
                <a:solidFill>
                  <a:schemeClr val="accent1"/>
                </a:solidFill>
                <a:latin typeface="Century Gothic"/>
                <a:ea typeface="Century Gothic"/>
                <a:cs typeface="Century Gothic"/>
                <a:sym typeface="Century Gothic"/>
              </a:defRPr>
            </a:lvl4pPr>
            <a:lvl5pPr marL="0" marR="0" lvl="4" indent="0" algn="r" rtl="0">
              <a:spcBef>
                <a:spcPts val="0"/>
              </a:spcBef>
              <a:buNone/>
              <a:defRPr sz="2000" b="0" i="0" u="none" strike="noStrike" cap="none">
                <a:solidFill>
                  <a:schemeClr val="accent1"/>
                </a:solidFill>
                <a:latin typeface="Century Gothic"/>
                <a:ea typeface="Century Gothic"/>
                <a:cs typeface="Century Gothic"/>
                <a:sym typeface="Century Gothic"/>
              </a:defRPr>
            </a:lvl5pPr>
            <a:lvl6pPr marL="0" marR="0" lvl="5" indent="0" algn="r" rtl="0">
              <a:spcBef>
                <a:spcPts val="0"/>
              </a:spcBef>
              <a:buNone/>
              <a:defRPr sz="2000" b="0" i="0" u="none" strike="noStrike" cap="none">
                <a:solidFill>
                  <a:schemeClr val="accent1"/>
                </a:solidFill>
                <a:latin typeface="Century Gothic"/>
                <a:ea typeface="Century Gothic"/>
                <a:cs typeface="Century Gothic"/>
                <a:sym typeface="Century Gothic"/>
              </a:defRPr>
            </a:lvl6pPr>
            <a:lvl7pPr marL="0" marR="0" lvl="6" indent="0" algn="r" rtl="0">
              <a:spcBef>
                <a:spcPts val="0"/>
              </a:spcBef>
              <a:buNone/>
              <a:defRPr sz="2000" b="0" i="0" u="none" strike="noStrike" cap="none">
                <a:solidFill>
                  <a:schemeClr val="accent1"/>
                </a:solidFill>
                <a:latin typeface="Century Gothic"/>
                <a:ea typeface="Century Gothic"/>
                <a:cs typeface="Century Gothic"/>
                <a:sym typeface="Century Gothic"/>
              </a:defRPr>
            </a:lvl7pPr>
            <a:lvl8pPr marL="0" marR="0" lvl="7" indent="0" algn="r" rtl="0">
              <a:spcBef>
                <a:spcPts val="0"/>
              </a:spcBef>
              <a:buNone/>
              <a:defRPr sz="2000" b="0" i="0" u="none" strike="noStrike" cap="none">
                <a:solidFill>
                  <a:schemeClr val="accent1"/>
                </a:solidFill>
                <a:latin typeface="Century Gothic"/>
                <a:ea typeface="Century Gothic"/>
                <a:cs typeface="Century Gothic"/>
                <a:sym typeface="Century Gothic"/>
              </a:defRPr>
            </a:lvl8pPr>
            <a:lvl9pPr marL="0" marR="0" lvl="8" indent="0" algn="r" rtl="0">
              <a:spcBef>
                <a:spcPts val="0"/>
              </a:spcBef>
              <a:buNone/>
              <a:defRPr sz="2000" b="0" i="0" u="none" strike="noStrike" cap="none">
                <a:solidFill>
                  <a:schemeClr val="accent1"/>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15"/>
        <p:cNvGrpSpPr/>
        <p:nvPr/>
      </p:nvGrpSpPr>
      <p:grpSpPr>
        <a:xfrm>
          <a:off x="0" y="0"/>
          <a:ext cx="0" cy="0"/>
          <a:chOff x="0" y="0"/>
          <a:chExt cx="0" cy="0"/>
        </a:xfrm>
      </p:grpSpPr>
      <p:sp>
        <p:nvSpPr>
          <p:cNvPr id="116" name="Google Shape;116;p61"/>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lvl1pPr marR="0" lvl="0" algn="l" rtl="0">
              <a:spcBef>
                <a:spcPts val="0"/>
              </a:spcBef>
              <a:spcAft>
                <a:spcPts val="0"/>
              </a:spcAft>
              <a:buClr>
                <a:srgbClr val="FEFEFE"/>
              </a:buClr>
              <a:buSzPts val="4000"/>
              <a:buFont typeface="Century Gothic"/>
              <a:buNone/>
              <a:defRPr sz="4000" b="1" i="0" u="none" strike="noStrike" cap="none">
                <a:solidFill>
                  <a:srgbClr val="FEFEFE"/>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2"/>
                </a:solidFill>
              </a:defRPr>
            </a:lvl2pPr>
            <a:lvl3pPr marR="0" lvl="2" algn="l" rtl="0">
              <a:spcBef>
                <a:spcPts val="0"/>
              </a:spcBef>
              <a:spcAft>
                <a:spcPts val="0"/>
              </a:spcAft>
              <a:buSzPts val="1400"/>
              <a:buNone/>
              <a:defRPr sz="1800" b="0" i="0" u="none" strike="noStrike" cap="none">
                <a:solidFill>
                  <a:schemeClr val="lt2"/>
                </a:solidFill>
              </a:defRPr>
            </a:lvl3pPr>
            <a:lvl4pPr marR="0" lvl="3" algn="l" rtl="0">
              <a:spcBef>
                <a:spcPts val="0"/>
              </a:spcBef>
              <a:spcAft>
                <a:spcPts val="0"/>
              </a:spcAft>
              <a:buSzPts val="1400"/>
              <a:buNone/>
              <a:defRPr sz="1800" b="0" i="0" u="none" strike="noStrike" cap="none">
                <a:solidFill>
                  <a:schemeClr val="lt2"/>
                </a:solidFill>
              </a:defRPr>
            </a:lvl4pPr>
            <a:lvl5pPr marR="0" lvl="4" algn="l" rtl="0">
              <a:spcBef>
                <a:spcPts val="0"/>
              </a:spcBef>
              <a:spcAft>
                <a:spcPts val="0"/>
              </a:spcAft>
              <a:buSzPts val="1400"/>
              <a:buNone/>
              <a:defRPr sz="1800" b="0" i="0" u="none" strike="noStrike" cap="none">
                <a:solidFill>
                  <a:schemeClr val="lt2"/>
                </a:solidFill>
              </a:defRPr>
            </a:lvl5pPr>
            <a:lvl6pPr marR="0" lvl="5" algn="l" rtl="0">
              <a:spcBef>
                <a:spcPts val="0"/>
              </a:spcBef>
              <a:spcAft>
                <a:spcPts val="0"/>
              </a:spcAft>
              <a:buSzPts val="1400"/>
              <a:buNone/>
              <a:defRPr sz="1800" b="0" i="0" u="none" strike="noStrike" cap="none">
                <a:solidFill>
                  <a:schemeClr val="lt2"/>
                </a:solidFill>
              </a:defRPr>
            </a:lvl6pPr>
            <a:lvl7pPr marR="0" lvl="6" algn="l" rtl="0">
              <a:spcBef>
                <a:spcPts val="0"/>
              </a:spcBef>
              <a:spcAft>
                <a:spcPts val="0"/>
              </a:spcAft>
              <a:buSzPts val="1400"/>
              <a:buNone/>
              <a:defRPr sz="1800" b="0" i="0" u="none" strike="noStrike" cap="none">
                <a:solidFill>
                  <a:schemeClr val="lt2"/>
                </a:solidFill>
              </a:defRPr>
            </a:lvl7pPr>
            <a:lvl8pPr marR="0" lvl="7" algn="l" rtl="0">
              <a:spcBef>
                <a:spcPts val="0"/>
              </a:spcBef>
              <a:spcAft>
                <a:spcPts val="0"/>
              </a:spcAft>
              <a:buSzPts val="1400"/>
              <a:buNone/>
              <a:defRPr sz="1800" b="0" i="0" u="none" strike="noStrike" cap="none">
                <a:solidFill>
                  <a:schemeClr val="lt2"/>
                </a:solidFill>
              </a:defRPr>
            </a:lvl8pPr>
            <a:lvl9pPr marR="0" lvl="8" algn="l" rtl="0">
              <a:spcBef>
                <a:spcPts val="0"/>
              </a:spcBef>
              <a:spcAft>
                <a:spcPts val="0"/>
              </a:spcAft>
              <a:buSzPts val="1400"/>
              <a:buNone/>
              <a:defRPr sz="1800" b="0" i="0" u="none" strike="noStrike" cap="none">
                <a:solidFill>
                  <a:schemeClr val="lt2"/>
                </a:solidFill>
              </a:defRPr>
            </a:lvl9pPr>
          </a:lstStyle>
          <a:p>
            <a:endParaRPr/>
          </a:p>
        </p:txBody>
      </p:sp>
      <p:sp>
        <p:nvSpPr>
          <p:cNvPr id="117" name="Google Shape;117;p61"/>
          <p:cNvSpPr txBox="1">
            <a:spLocks noGrp="1"/>
          </p:cNvSpPr>
          <p:nvPr>
            <p:ph type="body" idx="1"/>
          </p:nvPr>
        </p:nvSpPr>
        <p:spPr>
          <a:xfrm>
            <a:off x="810000" y="2184401"/>
            <a:ext cx="10563285" cy="3674397"/>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lvl1pPr marL="457200" marR="0" lvl="0" indent="-342900" algn="l" rtl="0">
              <a:spcBef>
                <a:spcPts val="360"/>
              </a:spcBef>
              <a:spcAft>
                <a:spcPts val="0"/>
              </a:spcAft>
              <a:buClr>
                <a:schemeClr val="accent1"/>
              </a:buClr>
              <a:buSzPts val="1800"/>
              <a:buFont typeface="Noto Sans Symbols"/>
              <a:buChar char="🞆"/>
              <a:defRPr sz="1800" b="0" i="0" u="none" strike="noStrike" cap="none">
                <a:solidFill>
                  <a:schemeClr val="lt1"/>
                </a:solidFill>
                <a:latin typeface="Century Gothic"/>
                <a:ea typeface="Century Gothic"/>
                <a:cs typeface="Century Gothic"/>
                <a:sym typeface="Century Gothic"/>
              </a:defRPr>
            </a:lvl1pPr>
            <a:lvl2pPr marL="914400" marR="0" lvl="1" indent="-330200" algn="l" rtl="0">
              <a:spcBef>
                <a:spcPts val="600"/>
              </a:spcBef>
              <a:spcAft>
                <a:spcPts val="0"/>
              </a:spcAft>
              <a:buClr>
                <a:schemeClr val="accent1"/>
              </a:buClr>
              <a:buSzPts val="1600"/>
              <a:buFont typeface="Noto Sans Symbols"/>
              <a:buChar char="🞆"/>
              <a:defRPr sz="1600" b="0" i="0" u="none" strike="noStrike" cap="none">
                <a:solidFill>
                  <a:schemeClr val="lt1"/>
                </a:solidFill>
                <a:latin typeface="Century Gothic"/>
                <a:ea typeface="Century Gothic"/>
                <a:cs typeface="Century Gothic"/>
                <a:sym typeface="Century Gothic"/>
              </a:defRPr>
            </a:lvl2pPr>
            <a:lvl3pPr marL="1371600" marR="0" lvl="2" indent="-317500" algn="l" rtl="0">
              <a:spcBef>
                <a:spcPts val="600"/>
              </a:spcBef>
              <a:spcAft>
                <a:spcPts val="0"/>
              </a:spcAft>
              <a:buClr>
                <a:schemeClr val="accent1"/>
              </a:buClr>
              <a:buSzPts val="1400"/>
              <a:buFont typeface="Noto Sans Symbols"/>
              <a:buChar char="🞆"/>
              <a:defRPr sz="1400" b="0" i="0" u="none" strike="noStrike" cap="none">
                <a:solidFill>
                  <a:schemeClr val="lt1"/>
                </a:solidFill>
                <a:latin typeface="Century Gothic"/>
                <a:ea typeface="Century Gothic"/>
                <a:cs typeface="Century Gothic"/>
                <a:sym typeface="Century Gothic"/>
              </a:defRPr>
            </a:lvl3pPr>
            <a:lvl4pPr marL="1828800" marR="0" lvl="3"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4pPr>
            <a:lvl5pPr marL="2286000" marR="0" lvl="4"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5pPr>
            <a:lvl6pPr marL="2743200" marR="0" lvl="5"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6pPr>
            <a:lvl7pPr marL="3200400" marR="0" lvl="6"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7pPr>
            <a:lvl8pPr marL="3657600" marR="0" lvl="7" indent="-304800" algn="l" rtl="0">
              <a:spcBef>
                <a:spcPts val="600"/>
              </a:spcBef>
              <a:spcAft>
                <a:spcPts val="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8pPr>
            <a:lvl9pPr marL="4114800" marR="0" lvl="8" indent="-304800" algn="l" rtl="0">
              <a:spcBef>
                <a:spcPts val="600"/>
              </a:spcBef>
              <a:spcAft>
                <a:spcPts val="600"/>
              </a:spcAft>
              <a:buClr>
                <a:schemeClr val="accent1"/>
              </a:buClr>
              <a:buSzPts val="1200"/>
              <a:buFont typeface="Noto Sans Symbols"/>
              <a:buChar char="🞆"/>
              <a:defRPr sz="1200" b="0" i="0" u="none" strike="noStrike" cap="none">
                <a:solidFill>
                  <a:schemeClr val="lt1"/>
                </a:solidFill>
                <a:latin typeface="Century Gothic"/>
                <a:ea typeface="Century Gothic"/>
                <a:cs typeface="Century Gothic"/>
                <a:sym typeface="Century Gothic"/>
              </a:defRPr>
            </a:lvl9pPr>
          </a:lstStyle>
          <a:p>
            <a:endParaRPr/>
          </a:p>
        </p:txBody>
      </p:sp>
      <p:sp>
        <p:nvSpPr>
          <p:cNvPr id="118" name="Google Shape;118;p61"/>
          <p:cNvSpPr txBox="1">
            <a:spLocks noGrp="1"/>
          </p:cNvSpPr>
          <p:nvPr>
            <p:ph type="ftr" idx="11"/>
          </p:nvPr>
        </p:nvSpPr>
        <p:spPr>
          <a:xfrm>
            <a:off x="451514" y="6041362"/>
            <a:ext cx="8644320" cy="36512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9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19" name="Google Shape;119;p61"/>
          <p:cNvSpPr txBox="1">
            <a:spLocks noGrp="1"/>
          </p:cNvSpPr>
          <p:nvPr>
            <p:ph type="dt" idx="10"/>
          </p:nvPr>
        </p:nvSpPr>
        <p:spPr>
          <a:xfrm>
            <a:off x="9334626" y="6041362"/>
            <a:ext cx="1343706" cy="365125"/>
          </a:xfrm>
          <a:prstGeom prst="rect">
            <a:avLst/>
          </a:prstGeom>
          <a:noFill/>
          <a:ln>
            <a:noFill/>
          </a:ln>
        </p:spPr>
        <p:txBody>
          <a:bodyPr spcFirstLastPara="1" wrap="square" lIns="91425" tIns="45700" rIns="91425" bIns="45700" anchor="b" anchorCtr="0">
            <a:noAutofit/>
          </a:bodyPr>
          <a:lstStyle>
            <a:lvl1pPr marR="0" lvl="0" algn="r" rtl="0">
              <a:spcBef>
                <a:spcPts val="0"/>
              </a:spcBef>
              <a:spcAft>
                <a:spcPts val="0"/>
              </a:spcAft>
              <a:buSzPts val="1400"/>
              <a:buNone/>
              <a:defRPr sz="900" b="0" i="0" u="none" strike="noStrike" cap="none">
                <a:solidFill>
                  <a:schemeClr val="lt1"/>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lt1"/>
                </a:solidFill>
                <a:latin typeface="Century Gothic"/>
                <a:ea typeface="Century Gothic"/>
                <a:cs typeface="Century Gothic"/>
                <a:sym typeface="Century Gothic"/>
              </a:defRPr>
            </a:lvl9pPr>
          </a:lstStyle>
          <a:p>
            <a:endParaRPr/>
          </a:p>
        </p:txBody>
      </p:sp>
      <p:sp>
        <p:nvSpPr>
          <p:cNvPr id="120" name="Google Shape;120;p61"/>
          <p:cNvSpPr txBox="1">
            <a:spLocks noGrp="1"/>
          </p:cNvSpPr>
          <p:nvPr>
            <p:ph type="sldNum" idx="12"/>
          </p:nvPr>
        </p:nvSpPr>
        <p:spPr>
          <a:xfrm>
            <a:off x="10678331" y="5915888"/>
            <a:ext cx="1062155" cy="490599"/>
          </a:xfrm>
          <a:prstGeom prst="rect">
            <a:avLst/>
          </a:prstGeom>
          <a:noFill/>
          <a:ln>
            <a:noFill/>
          </a:ln>
        </p:spPr>
        <p:txBody>
          <a:bodyPr spcFirstLastPara="1" wrap="square" lIns="91425" tIns="45700" rIns="91425" bIns="10800" anchor="b" anchorCtr="0">
            <a:noAutofit/>
          </a:bodyPr>
          <a:lstStyle>
            <a:lvl1pPr marL="0" marR="0" lvl="0" indent="0" algn="r" rtl="0">
              <a:spcBef>
                <a:spcPts val="0"/>
              </a:spcBef>
              <a:buNone/>
              <a:defRPr sz="2000" b="0" i="0" u="none" strike="noStrike" cap="none">
                <a:solidFill>
                  <a:srgbClr val="00C6BB"/>
                </a:solidFill>
                <a:latin typeface="Century Gothic"/>
                <a:ea typeface="Century Gothic"/>
                <a:cs typeface="Century Gothic"/>
                <a:sym typeface="Century Gothic"/>
              </a:defRPr>
            </a:lvl1pPr>
            <a:lvl2pPr marL="0" marR="0" lvl="1" indent="0" algn="r" rtl="0">
              <a:spcBef>
                <a:spcPts val="0"/>
              </a:spcBef>
              <a:buNone/>
              <a:defRPr sz="2000" b="0" i="0" u="none" strike="noStrike" cap="none">
                <a:solidFill>
                  <a:srgbClr val="00C6BB"/>
                </a:solidFill>
                <a:latin typeface="Century Gothic"/>
                <a:ea typeface="Century Gothic"/>
                <a:cs typeface="Century Gothic"/>
                <a:sym typeface="Century Gothic"/>
              </a:defRPr>
            </a:lvl2pPr>
            <a:lvl3pPr marL="0" marR="0" lvl="2" indent="0" algn="r" rtl="0">
              <a:spcBef>
                <a:spcPts val="0"/>
              </a:spcBef>
              <a:buNone/>
              <a:defRPr sz="2000" b="0" i="0" u="none" strike="noStrike" cap="none">
                <a:solidFill>
                  <a:srgbClr val="00C6BB"/>
                </a:solidFill>
                <a:latin typeface="Century Gothic"/>
                <a:ea typeface="Century Gothic"/>
                <a:cs typeface="Century Gothic"/>
                <a:sym typeface="Century Gothic"/>
              </a:defRPr>
            </a:lvl3pPr>
            <a:lvl4pPr marL="0" marR="0" lvl="3" indent="0" algn="r" rtl="0">
              <a:spcBef>
                <a:spcPts val="0"/>
              </a:spcBef>
              <a:buNone/>
              <a:defRPr sz="2000" b="0" i="0" u="none" strike="noStrike" cap="none">
                <a:solidFill>
                  <a:srgbClr val="00C6BB"/>
                </a:solidFill>
                <a:latin typeface="Century Gothic"/>
                <a:ea typeface="Century Gothic"/>
                <a:cs typeface="Century Gothic"/>
                <a:sym typeface="Century Gothic"/>
              </a:defRPr>
            </a:lvl4pPr>
            <a:lvl5pPr marL="0" marR="0" lvl="4" indent="0" algn="r" rtl="0">
              <a:spcBef>
                <a:spcPts val="0"/>
              </a:spcBef>
              <a:buNone/>
              <a:defRPr sz="2000" b="0" i="0" u="none" strike="noStrike" cap="none">
                <a:solidFill>
                  <a:srgbClr val="00C6BB"/>
                </a:solidFill>
                <a:latin typeface="Century Gothic"/>
                <a:ea typeface="Century Gothic"/>
                <a:cs typeface="Century Gothic"/>
                <a:sym typeface="Century Gothic"/>
              </a:defRPr>
            </a:lvl5pPr>
            <a:lvl6pPr marL="0" marR="0" lvl="5" indent="0" algn="r" rtl="0">
              <a:spcBef>
                <a:spcPts val="0"/>
              </a:spcBef>
              <a:buNone/>
              <a:defRPr sz="2000" b="0" i="0" u="none" strike="noStrike" cap="none">
                <a:solidFill>
                  <a:srgbClr val="00C6BB"/>
                </a:solidFill>
                <a:latin typeface="Century Gothic"/>
                <a:ea typeface="Century Gothic"/>
                <a:cs typeface="Century Gothic"/>
                <a:sym typeface="Century Gothic"/>
              </a:defRPr>
            </a:lvl6pPr>
            <a:lvl7pPr marL="0" marR="0" lvl="6" indent="0" algn="r" rtl="0">
              <a:spcBef>
                <a:spcPts val="0"/>
              </a:spcBef>
              <a:buNone/>
              <a:defRPr sz="2000" b="0" i="0" u="none" strike="noStrike" cap="none">
                <a:solidFill>
                  <a:srgbClr val="00C6BB"/>
                </a:solidFill>
                <a:latin typeface="Century Gothic"/>
                <a:ea typeface="Century Gothic"/>
                <a:cs typeface="Century Gothic"/>
                <a:sym typeface="Century Gothic"/>
              </a:defRPr>
            </a:lvl7pPr>
            <a:lvl8pPr marL="0" marR="0" lvl="7" indent="0" algn="r" rtl="0">
              <a:spcBef>
                <a:spcPts val="0"/>
              </a:spcBef>
              <a:buNone/>
              <a:defRPr sz="2000" b="0" i="0" u="none" strike="noStrike" cap="none">
                <a:solidFill>
                  <a:srgbClr val="00C6BB"/>
                </a:solidFill>
                <a:latin typeface="Century Gothic"/>
                <a:ea typeface="Century Gothic"/>
                <a:cs typeface="Century Gothic"/>
                <a:sym typeface="Century Gothic"/>
              </a:defRPr>
            </a:lvl8pPr>
            <a:lvl9pPr marL="0" marR="0" lvl="8" indent="0" algn="r" rtl="0">
              <a:spcBef>
                <a:spcPts val="0"/>
              </a:spcBef>
              <a:buNone/>
              <a:defRPr sz="2000" b="0" i="0" u="none" strike="noStrike" cap="none">
                <a:solidFill>
                  <a:srgbClr val="00C6BB"/>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41"/>
        <p:cNvGrpSpPr/>
        <p:nvPr/>
      </p:nvGrpSpPr>
      <p:grpSpPr>
        <a:xfrm>
          <a:off x="0" y="0"/>
          <a:ext cx="0" cy="0"/>
          <a:chOff x="0" y="0"/>
          <a:chExt cx="0" cy="0"/>
        </a:xfrm>
      </p:grpSpPr>
      <p:sp>
        <p:nvSpPr>
          <p:cNvPr id="242" name="Google Shape;242;p1"/>
          <p:cNvSpPr txBox="1">
            <a:spLocks noGrp="1"/>
          </p:cNvSpPr>
          <p:nvPr>
            <p:ph type="ctrTitle"/>
          </p:nvPr>
        </p:nvSpPr>
        <p:spPr>
          <a:xfrm>
            <a:off x="640079" y="2053641"/>
            <a:ext cx="3669161" cy="2760098"/>
          </a:xfrm>
          <a:prstGeom prst="rect">
            <a:avLst/>
          </a:prstGeom>
          <a:noFill/>
          <a:ln>
            <a:noFill/>
          </a:ln>
          <a:effectLst>
            <a:outerShdw blurRad="50800">
              <a:srgbClr val="000000">
                <a:alpha val="60000"/>
              </a:srgbClr>
            </a:outerShdw>
          </a:effectLst>
        </p:spPr>
        <p:txBody>
          <a:bodyPr spcFirstLastPara="1" wrap="square" lIns="91425" tIns="45700" rIns="91425" bIns="45700" anchor="ctr" anchorCtr="0">
            <a:normAutofit/>
          </a:bodyPr>
          <a:lstStyle/>
          <a:p>
            <a:pPr marL="0" lvl="0" indent="0" algn="l" rtl="0">
              <a:spcBef>
                <a:spcPts val="0"/>
              </a:spcBef>
              <a:spcAft>
                <a:spcPts val="0"/>
              </a:spcAft>
              <a:buClr>
                <a:srgbClr val="0070C0"/>
              </a:buClr>
              <a:buSzPts val="6000"/>
              <a:buFont typeface="Century Gothic"/>
              <a:buNone/>
            </a:pPr>
            <a:r>
              <a:rPr lang="en-US" sz="4400" b="1">
                <a:solidFill>
                  <a:srgbClr val="FFFFFF"/>
                </a:solidFill>
                <a:latin typeface="Century Gothic"/>
                <a:ea typeface="Century Gothic"/>
                <a:cs typeface="Century Gothic"/>
                <a:sym typeface="Century Gothic"/>
              </a:rPr>
              <a:t>Baromet</a:t>
            </a:r>
            <a:r>
              <a:rPr lang="en-US" sz="4400">
                <a:solidFill>
                  <a:srgbClr val="FFFFFF"/>
                </a:solidFill>
              </a:rPr>
              <a:t>a ya Sikiliza!</a:t>
            </a:r>
            <a:endParaRPr sz="4400">
              <a:solidFill>
                <a:srgbClr val="FFFFFF"/>
              </a:solidFill>
              <a:latin typeface="Century Gothic"/>
              <a:ea typeface="Century Gothic"/>
              <a:cs typeface="Century Gothic"/>
              <a:sym typeface="Century Gothic"/>
            </a:endParaRPr>
          </a:p>
        </p:txBody>
      </p:sp>
      <p:sp>
        <p:nvSpPr>
          <p:cNvPr id="243" name="Google Shape;243;p1"/>
          <p:cNvSpPr txBox="1">
            <a:spLocks noGrp="1"/>
          </p:cNvSpPr>
          <p:nvPr>
            <p:ph type="subTitle" idx="1"/>
          </p:nvPr>
        </p:nvSpPr>
        <p:spPr>
          <a:xfrm>
            <a:off x="6090574" y="801866"/>
            <a:ext cx="5306084" cy="5230634"/>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457200" lvl="1" indent="0" algn="l" rtl="0">
              <a:spcBef>
                <a:spcPts val="0"/>
              </a:spcBef>
              <a:spcAft>
                <a:spcPts val="0"/>
              </a:spcAft>
              <a:buSzPts val="1800"/>
              <a:buFont typeface="Arial"/>
              <a:buNone/>
            </a:pPr>
            <a:r>
              <a:rPr lang="en-US">
                <a:solidFill>
                  <a:srgbClr val="000000"/>
                </a:solidFill>
              </a:rPr>
              <a:t>Mkutano wa siku 2 wa Kuanza Kukusanya Data</a:t>
            </a:r>
            <a:endParaRPr/>
          </a:p>
          <a:p>
            <a:pPr marL="0" lvl="0" indent="0" algn="l" rtl="0">
              <a:spcBef>
                <a:spcPts val="960"/>
              </a:spcBef>
              <a:spcAft>
                <a:spcPts val="0"/>
              </a:spcAft>
              <a:buSzPts val="1800"/>
              <a:buFont typeface="Arial"/>
              <a:buChar char="•"/>
            </a:pPr>
            <a:r>
              <a:rPr lang="en-US">
                <a:solidFill>
                  <a:srgbClr val="000000"/>
                </a:solidFill>
              </a:rPr>
              <a:t>[Mahali]</a:t>
            </a:r>
            <a:endParaRPr/>
          </a:p>
          <a:p>
            <a:pPr marL="0" lvl="0" indent="0" algn="l" rtl="0">
              <a:spcBef>
                <a:spcPts val="960"/>
              </a:spcBef>
              <a:spcAft>
                <a:spcPts val="0"/>
              </a:spcAft>
              <a:buSzPts val="1800"/>
              <a:buFont typeface="Arial"/>
              <a:buChar char="•"/>
            </a:pPr>
            <a:r>
              <a:rPr lang="en-US">
                <a:solidFill>
                  <a:srgbClr val="000000"/>
                </a:solidFill>
              </a:rPr>
              <a:t>[Tarehe]</a:t>
            </a:r>
            <a:endParaRPr/>
          </a:p>
          <a:p>
            <a:pPr marL="0" lvl="0" indent="0" algn="l" rtl="0">
              <a:spcBef>
                <a:spcPts val="960"/>
              </a:spcBef>
              <a:spcAft>
                <a:spcPts val="0"/>
              </a:spcAft>
              <a:buSzPts val="1800"/>
              <a:buFont typeface="Arial"/>
              <a:buChar char="•"/>
            </a:pPr>
            <a:r>
              <a:rPr lang="en-US">
                <a:solidFill>
                  <a:srgbClr val="000000"/>
                </a:solidFill>
              </a:rPr>
              <a:t>[Shirika/Mashirika]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2"/>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r" rtl="0">
              <a:spcBef>
                <a:spcPts val="0"/>
              </a:spcBef>
              <a:spcAft>
                <a:spcPts val="0"/>
              </a:spcAft>
              <a:buClr>
                <a:srgbClr val="FEFEFE"/>
              </a:buClr>
              <a:buSzPts val="4800"/>
              <a:buFont typeface="Century Gothic"/>
              <a:buNone/>
            </a:pPr>
            <a:r>
              <a:rPr lang="en-US"/>
              <a:t>Karibuni!</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3"/>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Matokeo ya Mkutano</a:t>
            </a:r>
            <a:endParaRPr/>
          </a:p>
        </p:txBody>
      </p:sp>
      <p:sp>
        <p:nvSpPr>
          <p:cNvPr id="254" name="Google Shape;254;p3"/>
          <p:cNvSpPr txBox="1">
            <a:spLocks noGrp="1"/>
          </p:cNvSpPr>
          <p:nvPr>
            <p:ph type="body" idx="1"/>
          </p:nvPr>
        </p:nvSpPr>
        <p:spPr>
          <a:xfrm>
            <a:off x="818712" y="1900239"/>
            <a:ext cx="10554574" cy="3958560"/>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000"/>
              <a:buChar char="🞆"/>
            </a:pPr>
            <a:r>
              <a:rPr lang="en-US" sz="2000"/>
              <a:t>Baada ya siku 2, washiriki watakuwa:</a:t>
            </a:r>
            <a:endParaRPr/>
          </a:p>
          <a:p>
            <a:pPr marL="0" lvl="0" indent="0" algn="l" rtl="0">
              <a:spcBef>
                <a:spcPts val="1000"/>
              </a:spcBef>
              <a:spcAft>
                <a:spcPts val="0"/>
              </a:spcAft>
              <a:buSzPts val="2000"/>
              <a:buNone/>
            </a:pPr>
            <a:endParaRPr sz="2000"/>
          </a:p>
          <a:p>
            <a:pPr marL="742950" lvl="1" indent="-285750" algn="l" rtl="0">
              <a:spcBef>
                <a:spcPts val="960"/>
              </a:spcBef>
              <a:spcAft>
                <a:spcPts val="0"/>
              </a:spcAft>
              <a:buSzPts val="1800"/>
              <a:buChar char="🞆"/>
            </a:pPr>
            <a:r>
              <a:rPr lang="en-US" sz="1800"/>
              <a:t>Wanaelewa Mradi wa Sikiliza! na kipimo cha Barometa</a:t>
            </a:r>
            <a:endParaRPr sz="1800"/>
          </a:p>
          <a:p>
            <a:pPr marL="742950" lvl="1" indent="-285750" algn="l" rtl="0">
              <a:spcBef>
                <a:spcPts val="960"/>
              </a:spcBef>
              <a:spcAft>
                <a:spcPts val="0"/>
              </a:spcAft>
              <a:buSzPts val="1800"/>
              <a:buChar char="🞆"/>
            </a:pPr>
            <a:r>
              <a:rPr lang="en-US" sz="1800"/>
              <a:t>Wanaelewa lengo na matumizi ya zana zote za kukusanya data na wamekubaliana kuhusu jinsi ya kukusanya data kwa kuzingatia kanuni za kifeministi </a:t>
            </a:r>
            <a:endParaRPr/>
          </a:p>
          <a:p>
            <a:pPr marL="742950" lvl="1" indent="-285750" algn="l" rtl="0">
              <a:spcBef>
                <a:spcPts val="960"/>
              </a:spcBef>
              <a:spcAft>
                <a:spcPts val="0"/>
              </a:spcAft>
              <a:buSzPts val="1800"/>
              <a:buChar char="🞆"/>
            </a:pPr>
            <a:r>
              <a:rPr lang="en-US" sz="1800"/>
              <a:t>Wamekubaliana kama kikundi kuhusu wajibu, majukumu, usalama, ulinzi na mbinu bora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Muhtasari: Ajenda</a:t>
            </a:r>
            <a:endParaRPr/>
          </a:p>
        </p:txBody>
      </p:sp>
      <p:sp>
        <p:nvSpPr>
          <p:cNvPr id="260" name="Google Shape;260;p4"/>
          <p:cNvSpPr txBox="1">
            <a:spLocks noGrp="1"/>
          </p:cNvSpPr>
          <p:nvPr>
            <p:ph type="body" idx="1"/>
          </p:nvPr>
        </p:nvSpPr>
        <p:spPr>
          <a:xfrm>
            <a:off x="827424" y="2593762"/>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fontScale="92500" lnSpcReduction="20000"/>
          </a:bodyPr>
          <a:lstStyle/>
          <a:p>
            <a:pPr marL="342900" lvl="0" indent="-351472" algn="l" rtl="0">
              <a:spcBef>
                <a:spcPts val="0"/>
              </a:spcBef>
              <a:spcAft>
                <a:spcPts val="0"/>
              </a:spcAft>
              <a:buSzPts val="1800"/>
              <a:buFont typeface="Century Gothic"/>
              <a:buAutoNum type="arabicPeriod"/>
            </a:pPr>
            <a:r>
              <a:rPr lang="en-US"/>
              <a:t>Mradi wa Sikiliza! na kipimo cha Baromera ni nini?</a:t>
            </a:r>
            <a:endParaRPr>
              <a:highlight>
                <a:srgbClr val="808000"/>
              </a:highlight>
            </a:endParaRPr>
          </a:p>
          <a:p>
            <a:pPr marL="342900" lvl="0" indent="-351472" algn="l" rtl="0">
              <a:spcBef>
                <a:spcPts val="933"/>
              </a:spcBef>
              <a:spcAft>
                <a:spcPts val="0"/>
              </a:spcAft>
              <a:buSzPts val="1800"/>
              <a:buFont typeface="Century Gothic"/>
              <a:buAutoNum type="arabicPeriod"/>
            </a:pPr>
            <a:r>
              <a:rPr lang="en-US"/>
              <a:t>Ukaguzi wa dhana kuu za ukatili wa kijinsia (UWAKI), kanuni elekezi na usaidizi unaomlenga manusura </a:t>
            </a:r>
            <a:endParaRPr/>
          </a:p>
          <a:p>
            <a:pPr marL="342900" lvl="0" indent="-351472" algn="l" rtl="0">
              <a:spcBef>
                <a:spcPts val="933"/>
              </a:spcBef>
              <a:spcAft>
                <a:spcPts val="0"/>
              </a:spcAft>
              <a:buSzPts val="1800"/>
              <a:buFont typeface="Century Gothic"/>
              <a:buAutoNum type="arabicPeriod"/>
            </a:pPr>
            <a:r>
              <a:rPr lang="en-US"/>
              <a:t>Msamiati na lugha</a:t>
            </a:r>
            <a:endParaRPr/>
          </a:p>
          <a:p>
            <a:pPr marL="342900" lvl="0" indent="-351472" algn="l" rtl="0">
              <a:spcBef>
                <a:spcPts val="933"/>
              </a:spcBef>
              <a:spcAft>
                <a:spcPts val="0"/>
              </a:spcAft>
              <a:buSzPts val="1800"/>
              <a:buFont typeface="Century Gothic"/>
              <a:buAutoNum type="arabicPeriod"/>
            </a:pPr>
            <a:r>
              <a:rPr lang="en-US"/>
              <a:t>Kanuni msingi za kifeministi za ukusanyaji data </a:t>
            </a:r>
            <a:endParaRPr/>
          </a:p>
          <a:p>
            <a:pPr marL="342900" lvl="0" indent="-351472" algn="l" rtl="0">
              <a:spcBef>
                <a:spcPts val="933"/>
              </a:spcBef>
              <a:spcAft>
                <a:spcPts val="0"/>
              </a:spcAft>
              <a:buSzPts val="1800"/>
              <a:buFont typeface="Century Gothic"/>
              <a:buAutoNum type="arabicPeriod"/>
            </a:pPr>
            <a:r>
              <a:rPr lang="en-US"/>
              <a:t>Ukusanyaji data: ukaguzi na matumizi ya zana</a:t>
            </a:r>
            <a:endParaRPr/>
          </a:p>
          <a:p>
            <a:pPr marL="342900" lvl="0" indent="-351472" algn="l" rtl="0">
              <a:spcBef>
                <a:spcPts val="933"/>
              </a:spcBef>
              <a:spcAft>
                <a:spcPts val="0"/>
              </a:spcAft>
              <a:buSzPts val="1800"/>
              <a:buFont typeface="Century Gothic"/>
              <a:buAutoNum type="arabicPeriod"/>
            </a:pPr>
            <a:r>
              <a:rPr lang="en-US"/>
              <a:t>Mazingatio ya maadili na usalama na ulinzi</a:t>
            </a:r>
            <a:endParaRPr/>
          </a:p>
          <a:p>
            <a:pPr marL="342900" lvl="0" indent="-351472" algn="l" rtl="0">
              <a:spcBef>
                <a:spcPts val="933"/>
              </a:spcBef>
              <a:spcAft>
                <a:spcPts val="0"/>
              </a:spcAft>
              <a:buSzPts val="1800"/>
              <a:buFont typeface="Century Gothic"/>
              <a:buAutoNum type="arabicPeriod"/>
            </a:pPr>
            <a:r>
              <a:rPr lang="en-US"/>
              <a:t>Wajibu na majukumu ya kila mwanatimu wa Barometa</a:t>
            </a:r>
            <a:endParaRPr/>
          </a:p>
          <a:p>
            <a:pPr marL="342900" lvl="0" indent="-351472" algn="l" rtl="0">
              <a:spcBef>
                <a:spcPts val="933"/>
              </a:spcBef>
              <a:spcAft>
                <a:spcPts val="0"/>
              </a:spcAft>
              <a:buSzPts val="1800"/>
              <a:buFont typeface="Century Gothic"/>
              <a:buAutoNum type="arabicPeriod"/>
            </a:pPr>
            <a:r>
              <a:rPr lang="en-US"/>
              <a:t>Makubaliano ya Kikundi na Kanuni za Maadili</a:t>
            </a:r>
            <a:endParaRPr/>
          </a:p>
          <a:p>
            <a:pPr marL="342900" lvl="0" indent="-351472" algn="l" rtl="0">
              <a:spcBef>
                <a:spcPts val="933"/>
              </a:spcBef>
              <a:spcAft>
                <a:spcPts val="0"/>
              </a:spcAft>
              <a:buSzPts val="1800"/>
              <a:buFont typeface="Century Gothic"/>
              <a:buAutoNum type="arabicPeriod"/>
            </a:pPr>
            <a:r>
              <a:rPr lang="en-US"/>
              <a:t>Ukaguzi wa njia za rufaa za UWAKI na maelezo ya mawasiliano</a:t>
            </a:r>
            <a:endParaRPr/>
          </a:p>
          <a:p>
            <a:pPr marL="342900" lvl="0" indent="-351472" algn="l" rtl="0">
              <a:spcBef>
                <a:spcPts val="933"/>
              </a:spcBef>
              <a:spcAft>
                <a:spcPts val="0"/>
              </a:spcAft>
              <a:buSzPts val="1800"/>
              <a:buFont typeface="Century Gothic"/>
              <a:buAutoNum type="arabicPeriod"/>
            </a:pPr>
            <a:r>
              <a:rPr lang="en-US"/>
              <a:t>Ukaguzi wa hati kuu za kibinadamu</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5"/>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fontScale="90000"/>
          </a:bodyPr>
          <a:lstStyle/>
          <a:p>
            <a:pPr marL="0" lvl="0" indent="0" algn="r" rtl="0">
              <a:spcBef>
                <a:spcPts val="0"/>
              </a:spcBef>
              <a:spcAft>
                <a:spcPts val="0"/>
              </a:spcAft>
              <a:buClr>
                <a:srgbClr val="FEFEFE"/>
              </a:buClr>
              <a:buSzPct val="100000"/>
              <a:buFont typeface="Century Gothic"/>
              <a:buNone/>
            </a:pPr>
            <a:r>
              <a:rPr lang="en-US"/>
              <a:t>Mradi wa Sikiliza! na kipimo cha Barometa ni nini? </a:t>
            </a:r>
            <a:endParaRPr/>
          </a:p>
        </p:txBody>
      </p:sp>
      <p:sp>
        <p:nvSpPr>
          <p:cNvPr id="266" name="Google Shape;266;p5"/>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6"/>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Muhtasari</a:t>
            </a:r>
            <a:endParaRPr/>
          </a:p>
        </p:txBody>
      </p:sp>
      <p:sp>
        <p:nvSpPr>
          <p:cNvPr id="273" name="Google Shape;273;p6"/>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000"/>
              <a:buChar char="🞆"/>
            </a:pPr>
            <a:r>
              <a:rPr lang="en-US" sz="2000"/>
              <a:t>Mradi wa Sikiliza!</a:t>
            </a:r>
            <a:endParaRPr/>
          </a:p>
          <a:p>
            <a:pPr marL="342900" lvl="0" indent="-342900" algn="l" rtl="0">
              <a:spcBef>
                <a:spcPts val="1000"/>
              </a:spcBef>
              <a:spcAft>
                <a:spcPts val="0"/>
              </a:spcAft>
              <a:buSzPts val="2000"/>
              <a:buChar char="🞆"/>
            </a:pPr>
            <a:r>
              <a:rPr lang="en-US" sz="2000"/>
              <a:t>Barometa: Ni nini? Lengo lake ni lipi?</a:t>
            </a:r>
            <a:endParaRPr/>
          </a:p>
          <a:p>
            <a:pPr marL="342900" lvl="0" indent="-342900" algn="l" rtl="0">
              <a:spcBef>
                <a:spcPts val="1000"/>
              </a:spcBef>
              <a:spcAft>
                <a:spcPts val="0"/>
              </a:spcAft>
              <a:buSzPts val="2000"/>
              <a:buChar char="🞆"/>
            </a:pPr>
            <a:r>
              <a:rPr lang="en-US" sz="2000"/>
              <a:t>Viwango vya chini zaidi ambavyo vimeongoza mchakato wa kubuni Barometa</a:t>
            </a:r>
            <a:endParaRPr/>
          </a:p>
          <a:p>
            <a:pPr marL="342900" lvl="0" indent="-342900" algn="l" rtl="0">
              <a:spcBef>
                <a:spcPts val="1000"/>
              </a:spcBef>
              <a:spcAft>
                <a:spcPts val="0"/>
              </a:spcAft>
              <a:buSzPts val="2000"/>
              <a:buChar char="🞆"/>
            </a:pPr>
            <a:r>
              <a:rPr lang="en-US" sz="2000"/>
              <a:t>Nadharia ya mabadiliko</a:t>
            </a:r>
            <a:endParaRPr/>
          </a:p>
          <a:p>
            <a:pPr marL="342900" lvl="0" indent="-342900" algn="l" rtl="0">
              <a:spcBef>
                <a:spcPts val="1000"/>
              </a:spcBef>
              <a:spcAft>
                <a:spcPts val="0"/>
              </a:spcAft>
              <a:buSzPts val="2000"/>
              <a:buChar char="🞆"/>
            </a:pPr>
            <a:r>
              <a:rPr lang="en-US" sz="2000"/>
              <a:t>Barometa inamlenga nani na tunaitumia lini?</a:t>
            </a:r>
            <a:endParaRPr sz="2000" strike="sngStrike"/>
          </a:p>
          <a:p>
            <a:pPr marL="342900" lvl="0" indent="-342900" algn="l" rtl="0">
              <a:spcBef>
                <a:spcPts val="1000"/>
              </a:spcBef>
              <a:spcAft>
                <a:spcPts val="0"/>
              </a:spcAft>
              <a:buSzPts val="2000"/>
              <a:buChar char="🞆"/>
            </a:pPr>
            <a:r>
              <a:rPr lang="en-US" sz="2000"/>
              <a:t>Tunapima vipi usaidizi wa kibinadamu kwa kutumia Barometa?</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7"/>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Historia ya Mradi wa Sikiliza!</a:t>
            </a:r>
            <a:endParaRPr/>
          </a:p>
        </p:txBody>
      </p:sp>
      <p:sp>
        <p:nvSpPr>
          <p:cNvPr id="280" name="Google Shape;280;p7"/>
          <p:cNvSpPr txBox="1">
            <a:spLocks noGrp="1"/>
          </p:cNvSpPr>
          <p:nvPr>
            <p:ph type="body" idx="1"/>
          </p:nvPr>
        </p:nvSpPr>
        <p:spPr>
          <a:xfrm>
            <a:off x="810000" y="2191110"/>
            <a:ext cx="10757937" cy="3840217"/>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fontScale="92500" lnSpcReduction="20000"/>
          </a:bodyPr>
          <a:lstStyle/>
          <a:p>
            <a:pPr marL="342900" lvl="0" indent="-333375" algn="l" rtl="0">
              <a:spcBef>
                <a:spcPts val="0"/>
              </a:spcBef>
              <a:spcAft>
                <a:spcPts val="0"/>
              </a:spcAft>
              <a:buSzPct val="100000"/>
              <a:buChar char="🞆"/>
            </a:pPr>
            <a:r>
              <a:rPr lang="en-US" sz="2000" b="1"/>
              <a:t>Lengo la mradi: </a:t>
            </a:r>
            <a:r>
              <a:rPr lang="en-US" sz="2000"/>
              <a:t>Kukuza sauti na nguvu za wanawake na wasichana kutoka jamii za wakimbizi na za wenyeji ili kuchochea mabadiliko ya kitaasisi, hatua za mashirika wahusika, kuongezwa kwa rasilimali kwa lengo la kupunguza unyanyasaji, udhalilishaji na dhuluma za kingono (SHEA) kwa wanawake na wasichana katika muktadha wa kibinadamu.</a:t>
            </a:r>
            <a:endParaRPr sz="2000">
              <a:highlight>
                <a:srgbClr val="808000"/>
              </a:highlight>
            </a:endParaRPr>
          </a:p>
          <a:p>
            <a:pPr marL="342900" lvl="0" indent="-333375" algn="l" rtl="0">
              <a:spcBef>
                <a:spcPts val="1000"/>
              </a:spcBef>
              <a:spcAft>
                <a:spcPts val="0"/>
              </a:spcAft>
              <a:buSzPct val="100000"/>
              <a:buChar char="🞆"/>
            </a:pPr>
            <a:r>
              <a:rPr lang="en-US" sz="2000"/>
              <a:t>Mradi wa Sikiliza! kutekelezwa katika miktadha tofauti kwa ushirikiano na mashirika ya haki za wanawake chini ya malengo matatu. </a:t>
            </a:r>
            <a:endParaRPr sz="2000"/>
          </a:p>
          <a:p>
            <a:pPr marL="342900" lvl="0" indent="-333375" algn="l" rtl="0">
              <a:spcBef>
                <a:spcPts val="1000"/>
              </a:spcBef>
              <a:spcAft>
                <a:spcPts val="0"/>
              </a:spcAft>
              <a:buSzPct val="100000"/>
              <a:buChar char="🞆"/>
            </a:pPr>
            <a:r>
              <a:rPr lang="en-US" sz="2000"/>
              <a:t>Chini ya lengo la 1, Mradi wa Sikiliza! unalenga kuanzisha kielezo kitakachopima hatua za kushughulikia UWAKI na uzuiaji wa SHEA na usaidizi katika miktadha ya kibinadamu. </a:t>
            </a:r>
            <a:endParaRPr sz="2000"/>
          </a:p>
          <a:p>
            <a:pPr marL="342900" lvl="0" indent="-333375" algn="l" rtl="0">
              <a:spcBef>
                <a:spcPts val="1000"/>
              </a:spcBef>
              <a:spcAft>
                <a:spcPts val="0"/>
              </a:spcAft>
              <a:buSzPct val="100000"/>
              <a:buChar char="🞆"/>
            </a:pPr>
            <a:r>
              <a:rPr lang="en-US" sz="2000"/>
              <a:t>Mradi wa Sikiliza! unaongozwa na kanuni za kifeministi, ikiwemo imani kuwa mfumo wa kibinadamu unahitaji mabadiliko makuu ili uweze kuzuia unyanyasaji, udhalilishaji na dhuluma za kingono dhidi wa wanawake na wasichana walioathiriwa na majanga na wanawake wanaofanya kazi katika dharura za kibinadamu.</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8"/>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Barometa ya Sikiliza!</a:t>
            </a:r>
            <a:endParaRPr/>
          </a:p>
        </p:txBody>
      </p:sp>
      <p:sp>
        <p:nvSpPr>
          <p:cNvPr id="287" name="Google Shape;287;p8"/>
          <p:cNvSpPr txBox="1">
            <a:spLocks noGrp="1"/>
          </p:cNvSpPr>
          <p:nvPr>
            <p:ph type="body" idx="1"/>
          </p:nvPr>
        </p:nvSpPr>
        <p:spPr>
          <a:xfrm>
            <a:off x="810000" y="2447370"/>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1800"/>
              <a:buChar char="🞆"/>
            </a:pPr>
            <a:r>
              <a:rPr lang="en-US" b="1"/>
              <a:t>Zana ya kupanga na kutathmini </a:t>
            </a:r>
            <a:r>
              <a:rPr lang="en-US"/>
              <a:t>ambayo inakagua hali walizopitia wanawake na wasichana ili kuamua ikiwa mazingira ya usaidizi wa kibinadamu katika dharura yanaweza kuzuia, kupunguza na kukabiliana na UWAKI, unyanyasaji, udhalilishaji na dhuluma za kingono.</a:t>
            </a:r>
            <a:endParaRPr/>
          </a:p>
          <a:p>
            <a:pPr marL="342900" lvl="0" indent="-342900" algn="l" rtl="0">
              <a:spcBef>
                <a:spcPts val="960"/>
              </a:spcBef>
              <a:spcAft>
                <a:spcPts val="0"/>
              </a:spcAft>
              <a:buSzPts val="1800"/>
              <a:buChar char="🞆"/>
            </a:pPr>
            <a:r>
              <a:rPr lang="en-US" b="1"/>
              <a:t>Tathmini ya haraka ya uwezo na udhaifu wa usaidizi wa kibinadamu kwa wanawake na wasichana</a:t>
            </a:r>
            <a:r>
              <a:rPr lang="en-US"/>
              <a:t>, wakiwemo wale wanaofanya kazi katika dharura za kibinadamu na wale walio katika maeneo chanzo ta usaidizi wa kibinadamu, kwa lengo la kuandaa mapendekezo ya utetezi. </a:t>
            </a:r>
            <a:endParaRPr/>
          </a:p>
          <a:p>
            <a:pPr marL="342900" lvl="0" indent="-342900" algn="l" rtl="0">
              <a:spcBef>
                <a:spcPts val="960"/>
              </a:spcBef>
              <a:spcAft>
                <a:spcPts val="0"/>
              </a:spcAft>
              <a:buSzPts val="1800"/>
              <a:buChar char="🞆"/>
            </a:pPr>
            <a:r>
              <a:rPr lang="en-US" b="1"/>
              <a:t>Zana ya utetezi </a:t>
            </a:r>
            <a:r>
              <a:rPr lang="en-US"/>
              <a:t>ya makundi, mashirika na mitandao ya wanawake, na wahusika wengine wa UWAKI, ili kuwawajibisha wale wanaosimamia usaidizi wa kibinadamu kwa wanawake na wasichana.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9"/>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Viwango vya Chini</a:t>
            </a:r>
            <a:endParaRPr/>
          </a:p>
        </p:txBody>
      </p:sp>
      <p:sp>
        <p:nvSpPr>
          <p:cNvPr id="294" name="Google Shape;294;p9"/>
          <p:cNvSpPr txBox="1">
            <a:spLocks noGrp="1"/>
          </p:cNvSpPr>
          <p:nvPr>
            <p:ph type="body" idx="1"/>
          </p:nvPr>
        </p:nvSpPr>
        <p:spPr>
          <a:xfrm>
            <a:off x="818712" y="2222287"/>
            <a:ext cx="10554574" cy="4188525"/>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1800"/>
              <a:buChar char="🞆"/>
            </a:pPr>
            <a:r>
              <a:rPr lang="en-US"/>
              <a:t>Kipimo hiki cha Barometa kilibuniwa kwa misingi ya viwango vya chini vilivyomo vya kuzuia na kushughulikia UWAKI, unyanyasaji, udhalilishaji na dhuluma za kingono. Viwango hivi vya chini ni mbinu bora zilizowekwa kimataifa miongoni mwa mashirika. Vinajumuisha:</a:t>
            </a:r>
            <a:endParaRPr/>
          </a:p>
          <a:p>
            <a:pPr marL="742950" lvl="1" indent="-285750" algn="l" rtl="0">
              <a:spcBef>
                <a:spcPts val="920"/>
              </a:spcBef>
              <a:spcAft>
                <a:spcPts val="0"/>
              </a:spcAft>
              <a:buSzPts val="1600"/>
              <a:buChar char="🞆"/>
            </a:pPr>
            <a:r>
              <a:rPr lang="en-US"/>
              <a:t>Viwango vya Chini vya UWAKI vya Mashirika vya Kuandaa Mipango ya Kushughulikia Ukatili wa Kijinsia katika Dharura </a:t>
            </a:r>
            <a:endParaRPr/>
          </a:p>
          <a:p>
            <a:pPr marL="742950" lvl="1" indent="-285750" algn="l" rtl="0">
              <a:spcBef>
                <a:spcPts val="920"/>
              </a:spcBef>
              <a:spcAft>
                <a:spcPts val="0"/>
              </a:spcAft>
              <a:buSzPts val="1600"/>
              <a:buChar char="🞆"/>
            </a:pPr>
            <a:r>
              <a:rPr lang="en-US"/>
              <a:t>Mwongozo wa IASC wa kujumuisha njia za kushughulikia UWAKI katika Hatua za Kibinadamu</a:t>
            </a:r>
            <a:endParaRPr/>
          </a:p>
          <a:p>
            <a:pPr marL="742950" lvl="1" indent="-285750" algn="l" rtl="0">
              <a:spcBef>
                <a:spcPts val="920"/>
              </a:spcBef>
              <a:spcAft>
                <a:spcPts val="0"/>
              </a:spcAft>
              <a:buSzPts val="1600"/>
              <a:buChar char="🞆"/>
            </a:pPr>
            <a:r>
              <a:rPr lang="en-US"/>
              <a:t>Taratibu za Kawaida za Chini za Kuzuia Udhalilishaji na Dhuluma za Kingono</a:t>
            </a:r>
            <a:endParaRPr/>
          </a:p>
          <a:p>
            <a:pPr marL="742950" lvl="1" indent="-285750" algn="l" rtl="0">
              <a:spcBef>
                <a:spcPts val="920"/>
              </a:spcBef>
              <a:spcAft>
                <a:spcPts val="0"/>
              </a:spcAft>
              <a:buSzPts val="1600"/>
              <a:buChar char="🞆"/>
            </a:pPr>
            <a:r>
              <a:rPr lang="en-US"/>
              <a:t>Mwongozo wa IASC wa Mbinu Bora Mifumo ya Kijamii ya Mashirika ya Kuwasilisha Malalamiko</a:t>
            </a:r>
            <a:endParaRPr/>
          </a:p>
          <a:p>
            <a:pPr marL="742950" lvl="1" indent="-285750" algn="l" rtl="0">
              <a:spcBef>
                <a:spcPts val="920"/>
              </a:spcBef>
              <a:spcAft>
                <a:spcPts val="0"/>
              </a:spcAft>
              <a:buSzPts val="1600"/>
              <a:buChar char="🞆"/>
            </a:pPr>
            <a:r>
              <a:rPr lang="en-US"/>
              <a:t>Mfumo wa Uwajibikaji wa UWAKI</a:t>
            </a:r>
            <a:endParaRPr/>
          </a:p>
          <a:p>
            <a:pPr marL="0" lvl="0" indent="0" algn="l" rtl="0">
              <a:spcBef>
                <a:spcPts val="960"/>
              </a:spcBef>
              <a:spcAft>
                <a:spcPts val="0"/>
              </a:spcAft>
              <a:buSzPts val="1800"/>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10"/>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Nadharia ya Mabadiliko</a:t>
            </a:r>
            <a:endParaRPr/>
          </a:p>
        </p:txBody>
      </p:sp>
      <p:graphicFrame>
        <p:nvGraphicFramePr>
          <p:cNvPr id="301" name="Google Shape;301;p10"/>
          <p:cNvGraphicFramePr/>
          <p:nvPr/>
        </p:nvGraphicFramePr>
        <p:xfrm>
          <a:off x="536298" y="2208362"/>
          <a:ext cx="3000000" cy="3000000"/>
        </p:xfrm>
        <a:graphic>
          <a:graphicData uri="http://schemas.openxmlformats.org/drawingml/2006/table">
            <a:tbl>
              <a:tblPr firstRow="1" bandRow="1">
                <a:noFill/>
                <a:tableStyleId>{D6D302A5-634C-4E26-9BEB-62815F1E62F4}</a:tableStyleId>
              </a:tblPr>
              <a:tblGrid>
                <a:gridCol w="669825">
                  <a:extLst>
                    <a:ext uri="{9D8B030D-6E8A-4147-A177-3AD203B41FA5}">
                      <a16:colId xmlns:a16="http://schemas.microsoft.com/office/drawing/2014/main" val="20000"/>
                    </a:ext>
                  </a:extLst>
                </a:gridCol>
                <a:gridCol w="2620300">
                  <a:extLst>
                    <a:ext uri="{9D8B030D-6E8A-4147-A177-3AD203B41FA5}">
                      <a16:colId xmlns:a16="http://schemas.microsoft.com/office/drawing/2014/main" val="20001"/>
                    </a:ext>
                  </a:extLst>
                </a:gridCol>
                <a:gridCol w="2574400">
                  <a:extLst>
                    <a:ext uri="{9D8B030D-6E8A-4147-A177-3AD203B41FA5}">
                      <a16:colId xmlns:a16="http://schemas.microsoft.com/office/drawing/2014/main" val="20002"/>
                    </a:ext>
                  </a:extLst>
                </a:gridCol>
                <a:gridCol w="2785400">
                  <a:extLst>
                    <a:ext uri="{9D8B030D-6E8A-4147-A177-3AD203B41FA5}">
                      <a16:colId xmlns:a16="http://schemas.microsoft.com/office/drawing/2014/main" val="20003"/>
                    </a:ext>
                  </a:extLst>
                </a:gridCol>
                <a:gridCol w="2469500">
                  <a:extLst>
                    <a:ext uri="{9D8B030D-6E8A-4147-A177-3AD203B41FA5}">
                      <a16:colId xmlns:a16="http://schemas.microsoft.com/office/drawing/2014/main" val="20004"/>
                    </a:ext>
                  </a:extLst>
                </a:gridCol>
              </a:tblGrid>
              <a:tr h="1076650">
                <a:tc>
                  <a:txBody>
                    <a:bodyPr/>
                    <a:lstStyle/>
                    <a:p>
                      <a:pPr marL="0" marR="0" lvl="0" indent="0" algn="ctr" rtl="0">
                        <a:spcBef>
                          <a:spcPts val="0"/>
                        </a:spcBef>
                        <a:spcAft>
                          <a:spcPts val="0"/>
                        </a:spcAft>
                        <a:buNone/>
                      </a:pPr>
                      <a:r>
                        <a:rPr lang="en-US" sz="1800"/>
                        <a:t>MAONO</a:t>
                      </a:r>
                      <a:endParaRPr/>
                    </a:p>
                  </a:txBody>
                  <a:tcPr marL="91450" marR="91450" marT="45725" marB="45725"/>
                </a:tc>
                <a:tc gridSpan="4">
                  <a:txBody>
                    <a:bodyPr/>
                    <a:lstStyle/>
                    <a:p>
                      <a:pPr marL="0" marR="0" lvl="0" indent="0" algn="l" rtl="0">
                        <a:spcBef>
                          <a:spcPts val="0"/>
                        </a:spcBef>
                        <a:spcAft>
                          <a:spcPts val="0"/>
                        </a:spcAft>
                        <a:buNone/>
                      </a:pPr>
                      <a:r>
                        <a:rPr lang="en-US" sz="1800" u="none" strike="noStrike" cap="none"/>
                        <a:t>W</a:t>
                      </a:r>
                      <a:r>
                        <a:rPr lang="en-US" sz="1800"/>
                        <a:t>anawake na wasichana waliathiriwa na majanga</a:t>
                      </a:r>
                      <a:r>
                        <a:rPr lang="en-US" sz="1800" u="none" strike="noStrike" cap="none"/>
                        <a:t> </a:t>
                      </a:r>
                      <a:r>
                        <a:rPr lang="en-US" sz="1800"/>
                        <a:t>na</a:t>
                      </a:r>
                      <a:r>
                        <a:rPr lang="en-US" sz="1800" u="none" strike="noStrike" cap="none"/>
                        <a:t> w</a:t>
                      </a:r>
                      <a:r>
                        <a:rPr lang="en-US" sz="1800"/>
                        <a:t>anawake wanaofanya kazi katika dharura wanafikia uwezo wao, bila unyanyasaji na ukosefu wa usawa</a:t>
                      </a:r>
                      <a:r>
                        <a:rPr lang="en-US" sz="1800" u="none" strike="noStrike" cap="none"/>
                        <a:t>.</a:t>
                      </a:r>
                      <a:endParaRPr sz="1800"/>
                    </a:p>
                  </a:txBody>
                  <a:tcPr marL="91450" marR="91450" marT="45725" marB="45725"/>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11200">
                <a:tc rowSpan="2">
                  <a:txBody>
                    <a:bodyPr/>
                    <a:lstStyle/>
                    <a:p>
                      <a:pPr marL="0" marR="0" lvl="0" indent="0" algn="ctr" rtl="0">
                        <a:spcBef>
                          <a:spcPts val="0"/>
                        </a:spcBef>
                        <a:spcAft>
                          <a:spcPts val="0"/>
                        </a:spcAft>
                        <a:buNone/>
                      </a:pPr>
                      <a:r>
                        <a:rPr lang="en-US" sz="1800"/>
                        <a:t>MATOKEO</a:t>
                      </a:r>
                      <a:endParaRPr/>
                    </a:p>
                  </a:txBody>
                  <a:tcPr marL="91450" marR="91450" marT="45725" marB="45725"/>
                </a:tc>
                <a:tc rowSpan="2">
                  <a:txBody>
                    <a:bodyPr/>
                    <a:lstStyle/>
                    <a:p>
                      <a:pPr marL="0" marR="0" lvl="0" indent="0" algn="l" rtl="0">
                        <a:spcBef>
                          <a:spcPts val="0"/>
                        </a:spcBef>
                        <a:spcAft>
                          <a:spcPts val="0"/>
                        </a:spcAft>
                        <a:buNone/>
                      </a:pPr>
                      <a:r>
                        <a:rPr lang="en-US" sz="1800"/>
                        <a:t>1. Wanawake na wasichana waamini na kupata huduma za usaidizi salama, kwa siri na kwa uwajibikaji wanapopatwa na UWAKI, ikiwa ni pamoja na dhuluma, udhalilishaji na unyanyasaji wa kingono.</a:t>
                      </a:r>
                      <a:endParaRPr sz="1800">
                        <a:highlight>
                          <a:srgbClr val="808000"/>
                        </a:highlight>
                      </a:endParaRPr>
                    </a:p>
                  </a:txBody>
                  <a:tcPr marL="91450" marR="91450" marT="45725" marB="45725"/>
                </a:tc>
                <a:tc rowSpan="2">
                  <a:txBody>
                    <a:bodyPr/>
                    <a:lstStyle/>
                    <a:p>
                      <a:pPr marL="0" marR="0" lvl="0" indent="0" algn="l" rtl="0">
                        <a:spcBef>
                          <a:spcPts val="0"/>
                        </a:spcBef>
                        <a:spcAft>
                          <a:spcPts val="0"/>
                        </a:spcAft>
                        <a:buNone/>
                      </a:pPr>
                      <a:r>
                        <a:rPr lang="en-US" sz="1800"/>
                        <a:t>2. Wanawake na wasichana wana ufikiaji na udhibiti sawa wa huduma na rasilimali za kibinadamu. </a:t>
                      </a:r>
                      <a:endParaRPr sz="1800"/>
                    </a:p>
                  </a:txBody>
                  <a:tcPr marL="91450" marR="91450" marT="45725" marB="45725"/>
                </a:tc>
                <a:tc gridSpan="2">
                  <a:txBody>
                    <a:bodyPr/>
                    <a:lstStyle/>
                    <a:p>
                      <a:pPr marL="0" marR="0" lvl="0" indent="0" algn="l" rtl="0">
                        <a:spcBef>
                          <a:spcPts val="0"/>
                        </a:spcBef>
                        <a:spcAft>
                          <a:spcPts val="0"/>
                        </a:spcAft>
                        <a:buNone/>
                      </a:pPr>
                      <a:r>
                        <a:rPr lang="en-US" sz="1800"/>
                        <a:t>Wahudumu wa kibinadamu wanatumia mamlaka vizuri na wanaheshimu na kuthamini wanawake na wasichana. </a:t>
                      </a:r>
                      <a:endParaRPr sz="1800"/>
                    </a:p>
                  </a:txBody>
                  <a:tcPr marL="91450" marR="91450" marT="45725" marB="45725"/>
                </a:tc>
                <a:tc hMerge="1">
                  <a:txBody>
                    <a:bodyPr/>
                    <a:lstStyle/>
                    <a:p>
                      <a:endParaRPr lang="en-US"/>
                    </a:p>
                  </a:txBody>
                  <a:tcPr/>
                </a:tc>
                <a:extLst>
                  <a:ext uri="{0D108BD9-81ED-4DB2-BD59-A6C34878D82A}">
                    <a16:rowId xmlns:a16="http://schemas.microsoft.com/office/drawing/2014/main" val="10001"/>
                  </a:ext>
                </a:extLst>
              </a:tr>
              <a:tr h="226995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l" rtl="0">
                        <a:spcBef>
                          <a:spcPts val="0"/>
                        </a:spcBef>
                        <a:spcAft>
                          <a:spcPts val="0"/>
                        </a:spcAft>
                        <a:buNone/>
                      </a:pPr>
                      <a:r>
                        <a:rPr lang="en-US" sz="1800"/>
                        <a:t>3. Mfumo wa kibinadamu unapatia kipaumbele, nyenzo na unathamini juhudi za kushughulikia unyanyasaji, udhalilishaji na dhuluma za kingono </a:t>
                      </a:r>
                      <a:endParaRPr sz="1800"/>
                    </a:p>
                  </a:txBody>
                  <a:tcPr marL="91450" marR="91450" marT="45725" marB="45725"/>
                </a:tc>
                <a:tc>
                  <a:txBody>
                    <a:bodyPr/>
                    <a:lstStyle/>
                    <a:p>
                      <a:pPr marL="0" marR="0" lvl="0" indent="0" algn="l" rtl="0">
                        <a:spcBef>
                          <a:spcPts val="0"/>
                        </a:spcBef>
                        <a:spcAft>
                          <a:spcPts val="0"/>
                        </a:spcAft>
                        <a:buNone/>
                      </a:pPr>
                      <a:r>
                        <a:rPr lang="en-US" sz="1800"/>
                        <a:t>4. Mashirika ya kibinadamu huwajibisha wafanyakazi ili kushughulikia unyanyasaji, udhalilishaji na dhuluma za kingono </a:t>
                      </a:r>
                      <a:endParaRPr sz="1800"/>
                    </a:p>
                  </a:txBody>
                  <a:tcPr marL="91450" marR="91450" marT="45725" marB="45725"/>
                </a:tc>
                <a:extLst>
                  <a:ext uri="{0D108BD9-81ED-4DB2-BD59-A6C34878D82A}">
                    <a16:rowId xmlns:a16="http://schemas.microsoft.com/office/drawing/2014/main" val="10002"/>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1"/>
          <p:cNvSpPr txBox="1">
            <a:spLocks noGrp="1"/>
          </p:cNvSpPr>
          <p:nvPr>
            <p:ph type="title"/>
          </p:nvPr>
        </p:nvSpPr>
        <p:spPr>
          <a:xfrm>
            <a:off x="810000" y="447188"/>
            <a:ext cx="10956430"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3600"/>
              <a:buFont typeface="Century Gothic"/>
              <a:buNone/>
            </a:pPr>
            <a:r>
              <a:rPr lang="en-US" sz="3600"/>
              <a:t>Barometa inalenga nani na tunaitumia lini?</a:t>
            </a:r>
            <a:endParaRPr/>
          </a:p>
        </p:txBody>
      </p:sp>
      <p:sp>
        <p:nvSpPr>
          <p:cNvPr id="308" name="Google Shape;308;p11"/>
          <p:cNvSpPr txBox="1">
            <a:spLocks noGrp="1"/>
          </p:cNvSpPr>
          <p:nvPr>
            <p:ph type="body" idx="1"/>
          </p:nvPr>
        </p:nvSpPr>
        <p:spPr>
          <a:xfrm>
            <a:off x="818712" y="2018581"/>
            <a:ext cx="10947718" cy="4392232"/>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fontScale="85000" lnSpcReduction="20000"/>
          </a:bodyPr>
          <a:lstStyle/>
          <a:p>
            <a:pPr marL="0" lvl="0" indent="0" algn="l" rtl="0">
              <a:spcBef>
                <a:spcPts val="0"/>
              </a:spcBef>
              <a:spcAft>
                <a:spcPts val="0"/>
              </a:spcAft>
              <a:buSzPct val="100000"/>
              <a:buNone/>
            </a:pPr>
            <a:endParaRPr/>
          </a:p>
          <a:p>
            <a:pPr marL="0" lvl="0" indent="0" algn="l" rtl="0">
              <a:spcBef>
                <a:spcPts val="974"/>
              </a:spcBef>
              <a:spcAft>
                <a:spcPts val="0"/>
              </a:spcAft>
              <a:buSzPct val="100000"/>
              <a:buNone/>
            </a:pPr>
            <a:r>
              <a:rPr lang="en-US" sz="2200" b="1"/>
              <a:t>Inalenga nani?</a:t>
            </a:r>
            <a:endParaRPr/>
          </a:p>
          <a:p>
            <a:pPr marL="342900" lvl="0" indent="-321944" algn="l" rtl="0">
              <a:spcBef>
                <a:spcPts val="974"/>
              </a:spcBef>
              <a:spcAft>
                <a:spcPts val="0"/>
              </a:spcAft>
              <a:buSzPct val="100000"/>
              <a:buFont typeface="Courier New"/>
              <a:buChar char="o"/>
            </a:pPr>
            <a:r>
              <a:rPr lang="en-US" sz="2200"/>
              <a:t>Wahusika, makundi, mashirika na mitandao ya haki za wanawake katika ngazi za kitaifa, eneo husika, jamii na mashinani </a:t>
            </a:r>
            <a:endParaRPr/>
          </a:p>
          <a:p>
            <a:pPr marL="342900" lvl="0" indent="-321944" algn="l" rtl="0">
              <a:spcBef>
                <a:spcPts val="974"/>
              </a:spcBef>
              <a:spcAft>
                <a:spcPts val="0"/>
              </a:spcAft>
              <a:buSzPct val="100000"/>
              <a:buFont typeface="Courier New"/>
              <a:buChar char="o"/>
            </a:pPr>
            <a:r>
              <a:rPr lang="en-US" sz="2200"/>
              <a:t>Kushirikiana na mhusika mwingine wa kibinadamu anayeshughulikia UWAKI</a:t>
            </a:r>
            <a:endParaRPr/>
          </a:p>
          <a:p>
            <a:pPr marL="342900" lvl="0" indent="-224155" algn="l" rtl="0">
              <a:spcBef>
                <a:spcPts val="974"/>
              </a:spcBef>
              <a:spcAft>
                <a:spcPts val="0"/>
              </a:spcAft>
              <a:buSzPct val="100000"/>
              <a:buFont typeface="Courier New"/>
              <a:buNone/>
            </a:pPr>
            <a:endParaRPr sz="2200"/>
          </a:p>
          <a:p>
            <a:pPr marL="0" lvl="0" indent="0" algn="l" rtl="0">
              <a:spcBef>
                <a:spcPts val="974"/>
              </a:spcBef>
              <a:spcAft>
                <a:spcPts val="0"/>
              </a:spcAft>
              <a:buSzPct val="100000"/>
              <a:buNone/>
            </a:pPr>
            <a:r>
              <a:rPr lang="en-US" sz="2200" b="1"/>
              <a:t>Itatumika lini?</a:t>
            </a:r>
            <a:endParaRPr/>
          </a:p>
          <a:p>
            <a:pPr marL="342900" lvl="0" indent="-321944" algn="l" rtl="0">
              <a:spcBef>
                <a:spcPts val="974"/>
              </a:spcBef>
              <a:spcAft>
                <a:spcPts val="0"/>
              </a:spcAft>
              <a:buSzPct val="100000"/>
              <a:buChar char="🞆"/>
            </a:pPr>
            <a:r>
              <a:rPr lang="en-US" sz="2200"/>
              <a:t>Wakati wowote ambapo </a:t>
            </a:r>
            <a:r>
              <a:rPr lang="en-US" sz="2200" b="1"/>
              <a:t>wanawake, wasichana na mashirika mengine katika mfumo wa kibinadamu wana wasiwasi kuwa hatua ya kibinadamu inawaathiri wanawake na wasichana, na/au kwamba hatua za kutosha hazichukuliwi</a:t>
            </a:r>
            <a:r>
              <a:rPr lang="en-US" sz="2200"/>
              <a:t> ili kuhakikisha ufikiaji salama na wenye usawa wa usaidizi wa kibinadamu kwa wanawake na wasichana.  </a:t>
            </a:r>
            <a:endParaRPr sz="2200"/>
          </a:p>
          <a:p>
            <a:pPr marL="342900" lvl="0" indent="-321944" algn="l" rtl="0">
              <a:spcBef>
                <a:spcPts val="974"/>
              </a:spcBef>
              <a:spcAft>
                <a:spcPts val="0"/>
              </a:spcAft>
              <a:buSzPct val="100000"/>
              <a:buChar char="🞆"/>
            </a:pPr>
            <a:r>
              <a:rPr lang="en-US" sz="2200"/>
              <a:t>Inaweza kutumika </a:t>
            </a:r>
            <a:r>
              <a:rPr lang="en-US" sz="2200" b="1"/>
              <a:t>mara moja pekee au mara kwa mara</a:t>
            </a:r>
            <a:r>
              <a:rPr lang="en-US" sz="2200"/>
              <a:t> ili kurekodi kwa kuzingatia maadili hali wanazoishi wanawake na wasichana katika usaidizi wa kibinadamu, ili data hii itumike katika utetezi kwa uongozi, wafadhili na wahusika wa kibinadamu.</a:t>
            </a:r>
            <a:endParaRPr sz="2200"/>
          </a:p>
          <a:p>
            <a:pPr marL="342900" lvl="0" indent="-245745" algn="l" rtl="0">
              <a:spcBef>
                <a:spcPts val="906"/>
              </a:spcBef>
              <a:spcAft>
                <a:spcPts val="0"/>
              </a:spcAft>
              <a:buSzPct val="100000"/>
              <a:buFont typeface="Courier New"/>
              <a:buNone/>
            </a:pPr>
            <a:endParaRPr/>
          </a:p>
          <a:p>
            <a:pPr marL="342900" lvl="0" indent="-245745" algn="l" rtl="0">
              <a:spcBef>
                <a:spcPts val="906"/>
              </a:spcBef>
              <a:spcAft>
                <a:spcPts val="0"/>
              </a:spcAft>
              <a:buSzPct val="100000"/>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12"/>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Tunapima vipi usaidizi wa kibinadamu kwa kutumia Barometa?</a:t>
            </a:r>
            <a:endParaRPr/>
          </a:p>
        </p:txBody>
      </p:sp>
      <p:sp>
        <p:nvSpPr>
          <p:cNvPr id="315" name="Google Shape;315;p12"/>
          <p:cNvSpPr txBox="1">
            <a:spLocks noGrp="1"/>
          </p:cNvSpPr>
          <p:nvPr>
            <p:ph type="body" idx="1"/>
          </p:nvPr>
        </p:nvSpPr>
        <p:spPr>
          <a:xfrm>
            <a:off x="818712" y="2146087"/>
            <a:ext cx="10554600" cy="4188600"/>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0" lvl="0" indent="0" algn="l" rtl="0">
              <a:spcBef>
                <a:spcPts val="0"/>
              </a:spcBef>
              <a:spcAft>
                <a:spcPts val="0"/>
              </a:spcAft>
              <a:buNone/>
            </a:pPr>
            <a:r>
              <a:rPr lang="en-US" sz="2000">
                <a:solidFill>
                  <a:srgbClr val="FFFFFF"/>
                </a:solidFill>
              </a:rPr>
              <a:t>Barometa hutumia </a:t>
            </a:r>
            <a:r>
              <a:rPr lang="en-US" sz="2000" b="1">
                <a:solidFill>
                  <a:srgbClr val="FFFFFF"/>
                </a:solidFill>
              </a:rPr>
              <a:t>zana na miongozo 4 ya kukusanya data </a:t>
            </a:r>
            <a:r>
              <a:rPr lang="en-US" sz="2000">
                <a:solidFill>
                  <a:srgbClr val="FFFFFF"/>
                </a:solidFill>
              </a:rPr>
              <a:t>ili kukusanya data utakayotumia kupatia alama usaidizi wa kibinadamu: </a:t>
            </a:r>
            <a:endParaRPr sz="2000">
              <a:solidFill>
                <a:srgbClr val="FFFFFF"/>
              </a:solidFill>
            </a:endParaRPr>
          </a:p>
          <a:p>
            <a:pPr marL="342900" lvl="0" indent="-342900" algn="l" rtl="0">
              <a:spcBef>
                <a:spcPts val="1000"/>
              </a:spcBef>
              <a:spcAft>
                <a:spcPts val="0"/>
              </a:spcAft>
              <a:buClr>
                <a:srgbClr val="FFFFFF"/>
              </a:buClr>
              <a:buSzPts val="2000"/>
              <a:buChar char="🞆"/>
            </a:pPr>
            <a:r>
              <a:rPr lang="en-US" sz="2000" b="1">
                <a:solidFill>
                  <a:srgbClr val="FFFFFF"/>
                </a:solidFill>
              </a:rPr>
              <a:t>Mwongozo wa Majadiliano ya Vikundi Lengwa (FGD)</a:t>
            </a:r>
            <a:r>
              <a:rPr lang="en-US" sz="2000">
                <a:solidFill>
                  <a:srgbClr val="FFFFFF"/>
                </a:solidFill>
              </a:rPr>
              <a:t>: Majadiliano na wanawake na wasichana</a:t>
            </a:r>
            <a:endParaRPr>
              <a:solidFill>
                <a:srgbClr val="FFFFFF"/>
              </a:solidFill>
            </a:endParaRPr>
          </a:p>
          <a:p>
            <a:pPr marL="342900" lvl="0" indent="-342900" algn="l" rtl="0">
              <a:spcBef>
                <a:spcPts val="1000"/>
              </a:spcBef>
              <a:spcAft>
                <a:spcPts val="0"/>
              </a:spcAft>
              <a:buClr>
                <a:srgbClr val="FFFFFF"/>
              </a:buClr>
              <a:buSzPts val="2000"/>
              <a:buChar char="🞆"/>
            </a:pPr>
            <a:r>
              <a:rPr lang="en-US" sz="2000" b="1">
                <a:solidFill>
                  <a:srgbClr val="FFFFFF"/>
                </a:solidFill>
              </a:rPr>
              <a:t>Mwongozo wa Mahojiano ya Watoa Taarifa Muhimu (KII)</a:t>
            </a:r>
            <a:r>
              <a:rPr lang="en-US" sz="2000">
                <a:solidFill>
                  <a:srgbClr val="FFFFFF"/>
                </a:solidFill>
              </a:rPr>
              <a:t>: Mahojiano na makundi, mashirika na mitandao ya wanawake</a:t>
            </a:r>
            <a:endParaRPr>
              <a:solidFill>
                <a:srgbClr val="FFFFFF"/>
              </a:solidFill>
            </a:endParaRPr>
          </a:p>
          <a:p>
            <a:pPr marL="342900" lvl="0" indent="-342900" algn="l" rtl="0">
              <a:spcBef>
                <a:spcPts val="1000"/>
              </a:spcBef>
              <a:spcAft>
                <a:spcPts val="0"/>
              </a:spcAft>
              <a:buClr>
                <a:srgbClr val="FFFFFF"/>
              </a:buClr>
              <a:buSzPts val="2000"/>
              <a:buChar char="🞆"/>
            </a:pPr>
            <a:r>
              <a:rPr lang="en-US" sz="2000" b="1">
                <a:solidFill>
                  <a:srgbClr val="FFFFFF"/>
                </a:solidFill>
              </a:rPr>
              <a:t>Utafiti wa Kuchunguza kwa Kuangalia</a:t>
            </a:r>
            <a:r>
              <a:rPr lang="en-US" sz="2000">
                <a:solidFill>
                  <a:srgbClr val="FFFFFF"/>
                </a:solidFill>
              </a:rPr>
              <a:t>: Hati za orodha ya mambo ya kuangalia (1) kuhusu UWAKI na uzuiaji wa unyanyasaji, udhalilishaji na dhuluma za kingono, na (2) mazingira ya usaidizi wa kibinadamu.</a:t>
            </a:r>
            <a:endParaRPr>
              <a:solidFill>
                <a:srgbClr val="FFFFFF"/>
              </a:solidFill>
            </a:endParaRPr>
          </a:p>
          <a:p>
            <a:pPr marL="342900" lvl="0" indent="-342900" algn="l" rtl="0">
              <a:spcBef>
                <a:spcPts val="1000"/>
              </a:spcBef>
              <a:spcAft>
                <a:spcPts val="0"/>
              </a:spcAft>
              <a:buClr>
                <a:srgbClr val="FFFFFF"/>
              </a:buClr>
              <a:buSzPts val="2000"/>
              <a:buChar char="🞆"/>
            </a:pPr>
            <a:r>
              <a:rPr lang="en-US" sz="2000" b="1">
                <a:solidFill>
                  <a:srgbClr val="FFFFFF"/>
                </a:solidFill>
              </a:rPr>
              <a:t>Utafiti wa Mitazamo ya Wafanyakazi</a:t>
            </a:r>
            <a:r>
              <a:rPr lang="en-US" sz="2000">
                <a:solidFill>
                  <a:srgbClr val="FFFFFF"/>
                </a:solidFill>
              </a:rPr>
              <a:t>: Utafiti wa wahudumu wa kibinadamu (wanawake na wanaume)</a:t>
            </a:r>
            <a:endParaRPr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13"/>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Tunapima vipi usaidizi wa kibinadamu kwa kutumia Barometa?</a:t>
            </a:r>
            <a:endParaRPr/>
          </a:p>
        </p:txBody>
      </p:sp>
      <p:sp>
        <p:nvSpPr>
          <p:cNvPr id="322" name="Google Shape;322;p13"/>
          <p:cNvSpPr txBox="1">
            <a:spLocks noGrp="1"/>
          </p:cNvSpPr>
          <p:nvPr>
            <p:ph type="body" idx="1"/>
          </p:nvPr>
        </p:nvSpPr>
        <p:spPr>
          <a:xfrm>
            <a:off x="74830" y="2264082"/>
            <a:ext cx="5713385" cy="4375460"/>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lnSpcReduction="10000"/>
          </a:bodyPr>
          <a:lstStyle/>
          <a:p>
            <a:pPr marL="342900" lvl="0" indent="0" algn="l" rtl="0">
              <a:spcBef>
                <a:spcPts val="960"/>
              </a:spcBef>
              <a:spcAft>
                <a:spcPts val="0"/>
              </a:spcAft>
              <a:buNone/>
            </a:pPr>
            <a:r>
              <a:rPr lang="en-US" b="1">
                <a:solidFill>
                  <a:srgbClr val="FFFFFF"/>
                </a:solidFill>
              </a:rPr>
              <a:t>Barometa hutumia “mfumo wa taa za barabarani”</a:t>
            </a:r>
            <a:r>
              <a:rPr lang="en-US">
                <a:solidFill>
                  <a:srgbClr val="FFFFFF"/>
                </a:solidFill>
              </a:rPr>
              <a:t> (Rangi Nyekundu, ya Chungwa, ya Manjano na ya Kijani) ili kutoa alama kwa hali usaidizi wa kibinadamu ya kukabiliana na ukatili wa kijinsia (UWAKI) na unyanyasaji, udhalilishaji na dhuluma ya kingono katika maeneo 4 ya matokeo (kutoka Utafiti wa Kuchunguza kwa Kuangalia na wa Mtazamo wa Wafanyakazi). Huwa pia inajumuisha data kutoka utafiti wa matini ili kuongeza maelezo zaidi kwa alama hizi (kutoka vikao vya FGD na KII).</a:t>
            </a:r>
            <a:endParaRPr>
              <a:solidFill>
                <a:srgbClr val="FFFFFF"/>
              </a:solidFill>
            </a:endParaRPr>
          </a:p>
          <a:p>
            <a:pPr marL="342900" lvl="0" indent="0" algn="l" rtl="0">
              <a:spcBef>
                <a:spcPts val="960"/>
              </a:spcBef>
              <a:spcAft>
                <a:spcPts val="0"/>
              </a:spcAft>
              <a:buNone/>
            </a:pPr>
            <a:r>
              <a:rPr lang="en-US">
                <a:solidFill>
                  <a:srgbClr val="FFFFFF"/>
                </a:solidFill>
              </a:rPr>
              <a:t>Kila dharura ya kibinadamu itakayotathminiwa kwa Barometa hii itapewa alama ya jumla na alama binafsi kwa kila eneo la matokeo.</a:t>
            </a:r>
            <a:endParaRPr b="1"/>
          </a:p>
        </p:txBody>
      </p:sp>
      <p:grpSp>
        <p:nvGrpSpPr>
          <p:cNvPr id="323" name="Google Shape;323;p13"/>
          <p:cNvGrpSpPr/>
          <p:nvPr/>
        </p:nvGrpSpPr>
        <p:grpSpPr>
          <a:xfrm>
            <a:off x="5932515" y="2264081"/>
            <a:ext cx="6079375" cy="4375459"/>
            <a:chOff x="423433" y="0"/>
            <a:chExt cx="4512210" cy="3237470"/>
          </a:xfrm>
        </p:grpSpPr>
        <p:sp>
          <p:nvSpPr>
            <p:cNvPr id="324" name="Google Shape;324;p13"/>
            <p:cNvSpPr/>
            <p:nvPr/>
          </p:nvSpPr>
          <p:spPr>
            <a:xfrm>
              <a:off x="423433" y="0"/>
              <a:ext cx="4512210" cy="3200400"/>
            </a:xfrm>
            <a:prstGeom prst="rect">
              <a:avLst/>
            </a:prstGeom>
            <a:noFill/>
            <a:ln>
              <a:noFill/>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US" sz="1000" b="0" i="0" u="none" strike="noStrike" cap="none">
                  <a:solidFill>
                    <a:schemeClr val="lt1"/>
                  </a:solidFill>
                  <a:latin typeface="Calibri"/>
                  <a:ea typeface="Calibri"/>
                  <a:cs typeface="Calibri"/>
                  <a:sym typeface="Calibri"/>
                </a:rPr>
                <a:t> </a:t>
              </a:r>
              <a:endParaRPr sz="1000" b="0" i="0" u="none" strike="noStrike" cap="none">
                <a:solidFill>
                  <a:schemeClr val="lt1"/>
                </a:solidFill>
                <a:latin typeface="Calibri"/>
                <a:ea typeface="Calibri"/>
                <a:cs typeface="Calibri"/>
                <a:sym typeface="Calibri"/>
              </a:endParaRPr>
            </a:p>
          </p:txBody>
        </p:sp>
        <p:sp>
          <p:nvSpPr>
            <p:cNvPr id="325" name="Google Shape;325;p13"/>
            <p:cNvSpPr/>
            <p:nvPr/>
          </p:nvSpPr>
          <p:spPr>
            <a:xfrm>
              <a:off x="536191" y="757"/>
              <a:ext cx="4262447" cy="577414"/>
            </a:xfrm>
            <a:prstGeom prst="roundRect">
              <a:avLst>
                <a:gd name="adj" fmla="val 10000"/>
              </a:avLst>
            </a:prstGeom>
            <a:solidFill>
              <a:srgbClr val="D0CECE"/>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US" sz="1200" b="1">
                  <a:solidFill>
                    <a:schemeClr val="dk1"/>
                  </a:solidFill>
                  <a:latin typeface="Calibri"/>
                  <a:ea typeface="Calibri"/>
                  <a:cs typeface="Calibri"/>
                  <a:sym typeface="Calibri"/>
                </a:rPr>
                <a:t>Alama za ukadiriaji za jumla</a:t>
              </a:r>
              <a:endParaRPr sz="1150" b="1" i="0" u="none" strike="noStrike" cap="none">
                <a:solidFill>
                  <a:schemeClr val="dk1"/>
                </a:solidFill>
                <a:latin typeface="Calibri"/>
                <a:ea typeface="Calibri"/>
                <a:cs typeface="Calibri"/>
                <a:sym typeface="Calibri"/>
              </a:endParaRPr>
            </a:p>
          </p:txBody>
        </p:sp>
        <p:sp>
          <p:nvSpPr>
            <p:cNvPr id="326" name="Google Shape;326;p13"/>
            <p:cNvSpPr/>
            <p:nvPr/>
          </p:nvSpPr>
          <p:spPr>
            <a:xfrm>
              <a:off x="536191" y="682026"/>
              <a:ext cx="816891" cy="577414"/>
            </a:xfrm>
            <a:prstGeom prst="roundRect">
              <a:avLst>
                <a:gd name="adj" fmla="val 16670"/>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US" sz="1050" b="1" i="0" u="none" strike="noStrike" cap="none">
                  <a:solidFill>
                    <a:schemeClr val="dk1"/>
                  </a:solidFill>
                  <a:latin typeface="Calibri"/>
                  <a:ea typeface="Calibri"/>
                  <a:cs typeface="Calibri"/>
                  <a:sym typeface="Calibri"/>
                </a:rPr>
                <a:t>91-100%</a:t>
              </a:r>
              <a:endParaRPr sz="1050" b="1" i="0" u="none" strike="noStrike" cap="none">
                <a:solidFill>
                  <a:schemeClr val="dk1"/>
                </a:solidFill>
                <a:latin typeface="Calibri"/>
                <a:ea typeface="Calibri"/>
                <a:cs typeface="Calibri"/>
                <a:sym typeface="Calibri"/>
              </a:endParaRPr>
            </a:p>
          </p:txBody>
        </p:sp>
        <p:sp>
          <p:nvSpPr>
            <p:cNvPr id="327" name="Google Shape;327;p13"/>
            <p:cNvSpPr/>
            <p:nvPr/>
          </p:nvSpPr>
          <p:spPr>
            <a:xfrm>
              <a:off x="1387874" y="682108"/>
              <a:ext cx="3411283" cy="577415"/>
            </a:xfrm>
            <a:prstGeom prst="roundRect">
              <a:avLst>
                <a:gd name="adj" fmla="val 16670"/>
              </a:avLst>
            </a:prstGeom>
            <a:solidFill>
              <a:srgbClr val="00B05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US" sz="1000" b="0" i="0" u="none" strike="noStrike" cap="none">
                  <a:solidFill>
                    <a:schemeClr val="lt1"/>
                  </a:solidFill>
                  <a:latin typeface="Calibri"/>
                  <a:ea typeface="Calibri"/>
                  <a:cs typeface="Calibri"/>
                  <a:sym typeface="Calibri"/>
                </a:rPr>
                <a:t> </a:t>
              </a:r>
              <a:endParaRPr sz="1000" b="0" i="0" u="none" strike="noStrike" cap="none">
                <a:solidFill>
                  <a:schemeClr val="lt1"/>
                </a:solidFill>
                <a:latin typeface="Calibri"/>
                <a:ea typeface="Calibri"/>
                <a:cs typeface="Calibri"/>
                <a:sym typeface="Calibri"/>
              </a:endParaRPr>
            </a:p>
          </p:txBody>
        </p:sp>
        <p:sp>
          <p:nvSpPr>
            <p:cNvPr id="328" name="Google Shape;328;p13"/>
            <p:cNvSpPr txBox="1"/>
            <p:nvPr/>
          </p:nvSpPr>
          <p:spPr>
            <a:xfrm>
              <a:off x="1416066" y="710300"/>
              <a:ext cx="3354899" cy="521031"/>
            </a:xfrm>
            <a:prstGeom prst="rect">
              <a:avLst/>
            </a:prstGeom>
            <a:noFill/>
            <a:ln>
              <a:noFill/>
            </a:ln>
          </p:spPr>
          <p:txBody>
            <a:bodyPr spcFirstLastPara="1" wrap="square" lIns="49775" tIns="49775" rIns="49775" bIns="49775" anchor="ctr" anchorCtr="0">
              <a:noAutofit/>
            </a:bodyPr>
            <a:lstStyle/>
            <a:p>
              <a:pPr marL="0" marR="0" lvl="0" indent="0" algn="ctr" rtl="0">
                <a:lnSpc>
                  <a:spcPct val="89000"/>
                </a:lnSpc>
                <a:spcBef>
                  <a:spcPts val="1000"/>
                </a:spcBef>
                <a:spcAft>
                  <a:spcPts val="0"/>
                </a:spcAft>
                <a:buNone/>
              </a:pPr>
              <a:r>
                <a:rPr lang="en-US" sz="1000" b="1">
                  <a:solidFill>
                    <a:schemeClr val="dk1"/>
                  </a:solidFill>
                  <a:latin typeface="Calibri"/>
                  <a:ea typeface="Calibri"/>
                  <a:cs typeface="Calibri"/>
                  <a:sym typeface="Calibri"/>
                </a:rPr>
                <a:t>Mafanikio makubwa katika vigezo vyote; inawakilisha mbinu bora na uwezo thabiti wa mazingira ya usaidizi wa kibinadamu wa kuzuia na kushughulikia UWAKI, ikiwemo unyanyasaji, udhalilishaji na dhuluma za kingono; inazidi viwango vya chini</a:t>
              </a:r>
              <a:endParaRPr sz="1000" b="1" i="0" u="none" strike="noStrike" cap="none">
                <a:solidFill>
                  <a:schemeClr val="dk1"/>
                </a:solidFill>
                <a:latin typeface="Calibri"/>
                <a:ea typeface="Calibri"/>
                <a:cs typeface="Calibri"/>
                <a:sym typeface="Calibri"/>
              </a:endParaRPr>
            </a:p>
          </p:txBody>
        </p:sp>
        <p:sp>
          <p:nvSpPr>
            <p:cNvPr id="329" name="Google Shape;329;p13"/>
            <p:cNvSpPr/>
            <p:nvPr/>
          </p:nvSpPr>
          <p:spPr>
            <a:xfrm>
              <a:off x="536219" y="1328497"/>
              <a:ext cx="816793" cy="577414"/>
            </a:xfrm>
            <a:prstGeom prst="roundRect">
              <a:avLst>
                <a:gd name="adj" fmla="val 16670"/>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US" sz="1050" b="1" i="0" u="none" strike="noStrike" cap="none">
                  <a:solidFill>
                    <a:schemeClr val="dk1"/>
                  </a:solidFill>
                  <a:latin typeface="Calibri"/>
                  <a:ea typeface="Calibri"/>
                  <a:cs typeface="Calibri"/>
                  <a:sym typeface="Calibri"/>
                </a:rPr>
                <a:t>67-90%</a:t>
              </a:r>
              <a:endParaRPr sz="1050" b="1" i="0" u="none" strike="noStrike" cap="none">
                <a:solidFill>
                  <a:schemeClr val="dk1"/>
                </a:solidFill>
                <a:latin typeface="Calibri"/>
                <a:ea typeface="Calibri"/>
                <a:cs typeface="Calibri"/>
                <a:sym typeface="Calibri"/>
              </a:endParaRPr>
            </a:p>
          </p:txBody>
        </p:sp>
        <p:sp>
          <p:nvSpPr>
            <p:cNvPr id="330" name="Google Shape;330;p13"/>
            <p:cNvSpPr/>
            <p:nvPr/>
          </p:nvSpPr>
          <p:spPr>
            <a:xfrm>
              <a:off x="1387874" y="1328814"/>
              <a:ext cx="3411283" cy="577415"/>
            </a:xfrm>
            <a:prstGeom prst="roundRect">
              <a:avLst>
                <a:gd name="adj" fmla="val 16670"/>
              </a:avLst>
            </a:prstGeom>
            <a:solidFill>
              <a:srgbClr val="FFFF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US" sz="1000" b="0" i="0" u="none" strike="noStrike" cap="none">
                  <a:solidFill>
                    <a:schemeClr val="lt1"/>
                  </a:solidFill>
                  <a:latin typeface="Calibri"/>
                  <a:ea typeface="Calibri"/>
                  <a:cs typeface="Calibri"/>
                  <a:sym typeface="Calibri"/>
                </a:rPr>
                <a:t> </a:t>
              </a:r>
              <a:endParaRPr sz="1000" b="0" i="0" u="none" strike="noStrike" cap="none">
                <a:solidFill>
                  <a:schemeClr val="lt1"/>
                </a:solidFill>
                <a:latin typeface="Calibri"/>
                <a:ea typeface="Calibri"/>
                <a:cs typeface="Calibri"/>
                <a:sym typeface="Calibri"/>
              </a:endParaRPr>
            </a:p>
          </p:txBody>
        </p:sp>
        <p:sp>
          <p:nvSpPr>
            <p:cNvPr id="331" name="Google Shape;331;p13"/>
            <p:cNvSpPr txBox="1"/>
            <p:nvPr/>
          </p:nvSpPr>
          <p:spPr>
            <a:xfrm>
              <a:off x="1416066" y="1357006"/>
              <a:ext cx="3354899" cy="521031"/>
            </a:xfrm>
            <a:prstGeom prst="rect">
              <a:avLst/>
            </a:prstGeom>
            <a:noFill/>
            <a:ln>
              <a:noFill/>
            </a:ln>
          </p:spPr>
          <p:txBody>
            <a:bodyPr spcFirstLastPara="1" wrap="square" lIns="49775" tIns="49775" rIns="49775" bIns="49775" anchor="ctr" anchorCtr="0">
              <a:noAutofit/>
            </a:bodyPr>
            <a:lstStyle/>
            <a:p>
              <a:pPr marL="0" lvl="0" indent="0" algn="ctr" rtl="0">
                <a:lnSpc>
                  <a:spcPct val="89583"/>
                </a:lnSpc>
                <a:spcBef>
                  <a:spcPts val="0"/>
                </a:spcBef>
                <a:spcAft>
                  <a:spcPts val="0"/>
                </a:spcAft>
                <a:buClr>
                  <a:schemeClr val="dk1"/>
                </a:buClr>
                <a:buSzPts val="1100"/>
                <a:buFont typeface="Arial"/>
                <a:buNone/>
              </a:pPr>
              <a:r>
                <a:rPr lang="en-US" sz="1000" b="1">
                  <a:solidFill>
                    <a:schemeClr val="dk1"/>
                  </a:solidFill>
                  <a:latin typeface="Calibri"/>
                  <a:ea typeface="Calibri"/>
                  <a:cs typeface="Calibri"/>
                  <a:sym typeface="Calibri"/>
                </a:rPr>
                <a:t>Mafanikio yanayoridhisha katika vigezo vingi; inawakilisha uwezo wa kuzuia na kushughulikia UWAKI, ikiwemo unyanyasaji, udhalilishaji na dhuluma za kingono; inazidi viwango vya chini</a:t>
              </a:r>
              <a:endParaRPr sz="1150" b="1" i="0" u="none" strike="noStrike" cap="none">
                <a:solidFill>
                  <a:schemeClr val="dk1"/>
                </a:solidFill>
                <a:latin typeface="Calibri"/>
                <a:ea typeface="Calibri"/>
                <a:cs typeface="Calibri"/>
                <a:sym typeface="Calibri"/>
              </a:endParaRPr>
            </a:p>
          </p:txBody>
        </p:sp>
        <p:sp>
          <p:nvSpPr>
            <p:cNvPr id="332" name="Google Shape;332;p13"/>
            <p:cNvSpPr/>
            <p:nvPr/>
          </p:nvSpPr>
          <p:spPr>
            <a:xfrm>
              <a:off x="536192" y="1975284"/>
              <a:ext cx="816890" cy="577414"/>
            </a:xfrm>
            <a:prstGeom prst="roundRect">
              <a:avLst>
                <a:gd name="adj" fmla="val 16670"/>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US" sz="1050" b="1" i="0" u="none" strike="noStrike" cap="none">
                  <a:solidFill>
                    <a:schemeClr val="dk1"/>
                  </a:solidFill>
                  <a:latin typeface="Calibri"/>
                  <a:ea typeface="Calibri"/>
                  <a:cs typeface="Calibri"/>
                  <a:sym typeface="Calibri"/>
                </a:rPr>
                <a:t>51-66%</a:t>
              </a:r>
              <a:endParaRPr sz="1050" b="1" i="0" u="none" strike="noStrike" cap="none">
                <a:solidFill>
                  <a:schemeClr val="dk1"/>
                </a:solidFill>
                <a:latin typeface="Calibri"/>
                <a:ea typeface="Calibri"/>
                <a:cs typeface="Calibri"/>
                <a:sym typeface="Calibri"/>
              </a:endParaRPr>
            </a:p>
          </p:txBody>
        </p:sp>
        <p:sp>
          <p:nvSpPr>
            <p:cNvPr id="333" name="Google Shape;333;p13"/>
            <p:cNvSpPr/>
            <p:nvPr/>
          </p:nvSpPr>
          <p:spPr>
            <a:xfrm>
              <a:off x="1387874" y="1975520"/>
              <a:ext cx="3411283" cy="577415"/>
            </a:xfrm>
            <a:prstGeom prst="roundRect">
              <a:avLst>
                <a:gd name="adj" fmla="val 16670"/>
              </a:avLst>
            </a:prstGeom>
            <a:solidFill>
              <a:srgbClr val="FFC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US" sz="1000" b="0" i="0" u="none" strike="noStrike" cap="none">
                  <a:solidFill>
                    <a:schemeClr val="lt1"/>
                  </a:solidFill>
                  <a:latin typeface="Calibri"/>
                  <a:ea typeface="Calibri"/>
                  <a:cs typeface="Calibri"/>
                  <a:sym typeface="Calibri"/>
                </a:rPr>
                <a:t> </a:t>
              </a:r>
              <a:endParaRPr sz="1000" b="0" i="0" u="none" strike="noStrike" cap="none">
                <a:solidFill>
                  <a:schemeClr val="lt1"/>
                </a:solidFill>
                <a:latin typeface="Calibri"/>
                <a:ea typeface="Calibri"/>
                <a:cs typeface="Calibri"/>
                <a:sym typeface="Calibri"/>
              </a:endParaRPr>
            </a:p>
          </p:txBody>
        </p:sp>
        <p:sp>
          <p:nvSpPr>
            <p:cNvPr id="334" name="Google Shape;334;p13"/>
            <p:cNvSpPr txBox="1"/>
            <p:nvPr/>
          </p:nvSpPr>
          <p:spPr>
            <a:xfrm>
              <a:off x="1416066" y="2003712"/>
              <a:ext cx="3354899" cy="521031"/>
            </a:xfrm>
            <a:prstGeom prst="rect">
              <a:avLst/>
            </a:prstGeom>
            <a:noFill/>
            <a:ln>
              <a:noFill/>
            </a:ln>
          </p:spPr>
          <p:txBody>
            <a:bodyPr spcFirstLastPara="1" wrap="square" lIns="49775" tIns="49775" rIns="49775" bIns="49775" anchor="ctr" anchorCtr="0">
              <a:noAutofit/>
            </a:bodyPr>
            <a:lstStyle/>
            <a:p>
              <a:pPr marL="0" lvl="0" indent="0" algn="ctr" rtl="0">
                <a:lnSpc>
                  <a:spcPct val="89583"/>
                </a:lnSpc>
                <a:spcBef>
                  <a:spcPts val="0"/>
                </a:spcBef>
                <a:spcAft>
                  <a:spcPts val="0"/>
                </a:spcAft>
                <a:buClr>
                  <a:schemeClr val="dk1"/>
                </a:buClr>
                <a:buSzPts val="1100"/>
                <a:buFont typeface="Arial"/>
                <a:buNone/>
              </a:pPr>
              <a:r>
                <a:rPr lang="en-US" sz="1000" b="1">
                  <a:solidFill>
                    <a:schemeClr val="dk1"/>
                  </a:solidFill>
                  <a:latin typeface="Calibri"/>
                  <a:ea typeface="Calibri"/>
                  <a:cs typeface="Calibri"/>
                  <a:sym typeface="Calibri"/>
                </a:rPr>
                <a:t>Mafanikio machache katika vigezo vingi; inawakilisha uwezo kiasi wa kuzuia na kushughulikia UWAKI, ikiwemo unyanyasaji, udhalilishaji na dhuluma za kingono; juhudi zaidi zinahitajika ili kufikia viwango vya chini</a:t>
              </a:r>
              <a:endParaRPr sz="1000" b="1">
                <a:solidFill>
                  <a:schemeClr val="dk1"/>
                </a:solidFill>
                <a:latin typeface="Calibri"/>
                <a:ea typeface="Calibri"/>
                <a:cs typeface="Calibri"/>
                <a:sym typeface="Calibri"/>
              </a:endParaRPr>
            </a:p>
            <a:p>
              <a:pPr marL="0" marR="0" lvl="0" indent="0" algn="ctr" rtl="0">
                <a:lnSpc>
                  <a:spcPct val="89000"/>
                </a:lnSpc>
                <a:spcBef>
                  <a:spcPts val="1000"/>
                </a:spcBef>
                <a:spcAft>
                  <a:spcPts val="0"/>
                </a:spcAft>
                <a:buNone/>
              </a:pPr>
              <a:endParaRPr sz="1000" b="1">
                <a:solidFill>
                  <a:schemeClr val="dk1"/>
                </a:solidFill>
                <a:latin typeface="Calibri"/>
                <a:ea typeface="Calibri"/>
                <a:cs typeface="Calibri"/>
                <a:sym typeface="Calibri"/>
              </a:endParaRPr>
            </a:p>
          </p:txBody>
        </p:sp>
        <p:sp>
          <p:nvSpPr>
            <p:cNvPr id="335" name="Google Shape;335;p13"/>
            <p:cNvSpPr/>
            <p:nvPr/>
          </p:nvSpPr>
          <p:spPr>
            <a:xfrm>
              <a:off x="536191" y="2621914"/>
              <a:ext cx="816891" cy="577414"/>
            </a:xfrm>
            <a:prstGeom prst="roundRect">
              <a:avLst>
                <a:gd name="adj" fmla="val 16670"/>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US" sz="1050" b="1" i="0" u="none" strike="noStrike" cap="none">
                  <a:solidFill>
                    <a:schemeClr val="dk1"/>
                  </a:solidFill>
                  <a:latin typeface="Calibri"/>
                  <a:ea typeface="Calibri"/>
                  <a:cs typeface="Calibri"/>
                  <a:sym typeface="Calibri"/>
                </a:rPr>
                <a:t>0-50%</a:t>
              </a:r>
              <a:endParaRPr sz="1050" b="1" i="0" u="none" strike="noStrike" cap="none">
                <a:solidFill>
                  <a:schemeClr val="dk1"/>
                </a:solidFill>
                <a:latin typeface="Calibri"/>
                <a:ea typeface="Calibri"/>
                <a:cs typeface="Calibri"/>
                <a:sym typeface="Calibri"/>
              </a:endParaRPr>
            </a:p>
          </p:txBody>
        </p:sp>
        <p:sp>
          <p:nvSpPr>
            <p:cNvPr id="336" name="Google Shape;336;p13"/>
            <p:cNvSpPr/>
            <p:nvPr/>
          </p:nvSpPr>
          <p:spPr>
            <a:xfrm>
              <a:off x="1387874" y="2622226"/>
              <a:ext cx="3411283" cy="577415"/>
            </a:xfrm>
            <a:prstGeom prst="roundRect">
              <a:avLst>
                <a:gd name="adj" fmla="val 16670"/>
              </a:avLst>
            </a:prstGeom>
            <a:solidFill>
              <a:srgbClr val="FF0000"/>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15000"/>
                </a:lnSpc>
                <a:spcBef>
                  <a:spcPts val="1000"/>
                </a:spcBef>
                <a:spcAft>
                  <a:spcPts val="0"/>
                </a:spcAft>
                <a:buNone/>
              </a:pPr>
              <a:r>
                <a:rPr lang="en-US" sz="1000" b="0" i="0" u="none" strike="noStrike" cap="none">
                  <a:solidFill>
                    <a:schemeClr val="lt1"/>
                  </a:solidFill>
                  <a:latin typeface="Calibri"/>
                  <a:ea typeface="Calibri"/>
                  <a:cs typeface="Calibri"/>
                  <a:sym typeface="Calibri"/>
                </a:rPr>
                <a:t> </a:t>
              </a:r>
              <a:endParaRPr sz="1000" b="0" i="0" u="none" strike="noStrike" cap="none">
                <a:solidFill>
                  <a:schemeClr val="lt1"/>
                </a:solidFill>
                <a:latin typeface="Calibri"/>
                <a:ea typeface="Calibri"/>
                <a:cs typeface="Calibri"/>
                <a:sym typeface="Calibri"/>
              </a:endParaRPr>
            </a:p>
          </p:txBody>
        </p:sp>
        <p:sp>
          <p:nvSpPr>
            <p:cNvPr id="337" name="Google Shape;337;p13"/>
            <p:cNvSpPr txBox="1"/>
            <p:nvPr/>
          </p:nvSpPr>
          <p:spPr>
            <a:xfrm>
              <a:off x="1416066" y="2650149"/>
              <a:ext cx="3354899" cy="587321"/>
            </a:xfrm>
            <a:prstGeom prst="rect">
              <a:avLst/>
            </a:prstGeom>
            <a:noFill/>
            <a:ln>
              <a:noFill/>
            </a:ln>
          </p:spPr>
          <p:txBody>
            <a:bodyPr spcFirstLastPara="1" wrap="square" lIns="49775" tIns="49775" rIns="49775" bIns="49775" anchor="ctr" anchorCtr="0">
              <a:noAutofit/>
            </a:bodyPr>
            <a:lstStyle/>
            <a:p>
              <a:pPr marL="0" lvl="0" indent="0" algn="ctr" rtl="0">
                <a:lnSpc>
                  <a:spcPct val="89583"/>
                </a:lnSpc>
                <a:spcBef>
                  <a:spcPts val="0"/>
                </a:spcBef>
                <a:spcAft>
                  <a:spcPts val="0"/>
                </a:spcAft>
                <a:buClr>
                  <a:schemeClr val="dk1"/>
                </a:buClr>
                <a:buSzPts val="1100"/>
                <a:buFont typeface="Arial"/>
                <a:buNone/>
              </a:pPr>
              <a:r>
                <a:rPr lang="en-US" sz="1000" b="1">
                  <a:solidFill>
                    <a:schemeClr val="dk1"/>
                  </a:solidFill>
                  <a:latin typeface="Calibri"/>
                  <a:ea typeface="Calibri"/>
                  <a:cs typeface="Calibri"/>
                  <a:sym typeface="Calibri"/>
                </a:rPr>
                <a:t>Mafanikio yasiyotosha kwenye vigezo vyote; mazingira ya usaidizi wa kibinadamu hayazuii na hayashughulikii UWAKI, ikiwemo unyanyasaji, udhalilishaji na dhuluma za kingono; mipango bayana na ya kimkakati inahitajika ili kuboresha sera na mazoea; viwango vya chini havijafikiwa</a:t>
              </a:r>
              <a:endParaRPr sz="1000" b="1">
                <a:solidFill>
                  <a:schemeClr val="dk1"/>
                </a:solidFill>
                <a:latin typeface="Calibri"/>
                <a:ea typeface="Calibri"/>
                <a:cs typeface="Calibri"/>
                <a:sym typeface="Calibri"/>
              </a:endParaRPr>
            </a:p>
            <a:p>
              <a:pPr marL="0" marR="0" lvl="0" indent="0" algn="ctr" rtl="0">
                <a:lnSpc>
                  <a:spcPct val="89000"/>
                </a:lnSpc>
                <a:spcBef>
                  <a:spcPts val="1000"/>
                </a:spcBef>
                <a:spcAft>
                  <a:spcPts val="0"/>
                </a:spcAft>
                <a:buNone/>
              </a:pPr>
              <a:endParaRPr sz="900" b="1">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14"/>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fontScale="90000"/>
          </a:bodyPr>
          <a:lstStyle/>
          <a:p>
            <a:pPr marL="0" lvl="0" indent="0" algn="r" rtl="0">
              <a:spcBef>
                <a:spcPts val="0"/>
              </a:spcBef>
              <a:spcAft>
                <a:spcPts val="0"/>
              </a:spcAft>
              <a:buClr>
                <a:srgbClr val="FEFEFE"/>
              </a:buClr>
              <a:buSzPct val="100000"/>
              <a:buFont typeface="Century Gothic"/>
              <a:buNone/>
            </a:pPr>
            <a:r>
              <a:rPr lang="en-US"/>
              <a:t>Ukaguzi wa mbinu kuu, kanuni elekezi na usaidizi wa UWAKI unaomlenga manusura</a:t>
            </a:r>
            <a:endParaRPr/>
          </a:p>
        </p:txBody>
      </p:sp>
      <p:sp>
        <p:nvSpPr>
          <p:cNvPr id="343" name="Google Shape;343;p14"/>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8"/>
        <p:cNvGrpSpPr/>
        <p:nvPr/>
      </p:nvGrpSpPr>
      <p:grpSpPr>
        <a:xfrm>
          <a:off x="0" y="0"/>
          <a:ext cx="0" cy="0"/>
          <a:chOff x="0" y="0"/>
          <a:chExt cx="0" cy="0"/>
        </a:xfrm>
      </p:grpSpPr>
      <p:sp>
        <p:nvSpPr>
          <p:cNvPr id="349" name="Google Shape;349;p15"/>
          <p:cNvSpPr txBox="1">
            <a:spLocks noGrp="1"/>
          </p:cNvSpPr>
          <p:nvPr>
            <p:ph type="title" idx="4294967295"/>
          </p:nvPr>
        </p:nvSpPr>
        <p:spPr>
          <a:xfrm>
            <a:off x="879900" y="-1"/>
            <a:ext cx="10572750" cy="969963"/>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4000"/>
              <a:buFont typeface="Aharoni"/>
              <a:buNone/>
            </a:pPr>
            <a:r>
              <a:rPr lang="en-US">
                <a:solidFill>
                  <a:schemeClr val="dk1"/>
                </a:solidFill>
                <a:latin typeface="Aharoni"/>
                <a:ea typeface="Aharoni"/>
                <a:cs typeface="Aharoni"/>
                <a:sym typeface="Aharoni"/>
              </a:rPr>
              <a:t>SABABU KUU ZA UWAKI</a:t>
            </a:r>
            <a:endParaRPr>
              <a:solidFill>
                <a:schemeClr val="dk1"/>
              </a:solidFill>
              <a:latin typeface="Aharoni"/>
              <a:ea typeface="Aharoni"/>
              <a:cs typeface="Aharoni"/>
              <a:sym typeface="Aharoni"/>
            </a:endParaRPr>
          </a:p>
        </p:txBody>
      </p:sp>
      <p:pic>
        <p:nvPicPr>
          <p:cNvPr id="350" name="Google Shape;350;p15"/>
          <p:cNvPicPr preferRelativeResize="0"/>
          <p:nvPr/>
        </p:nvPicPr>
        <p:blipFill rotWithShape="1">
          <a:blip r:embed="rId3">
            <a:alphaModFix/>
          </a:blip>
          <a:srcRect t="54969"/>
          <a:stretch/>
        </p:blipFill>
        <p:spPr>
          <a:xfrm>
            <a:off x="1708397" y="837356"/>
            <a:ext cx="2640412" cy="1434248"/>
          </a:xfrm>
          <a:prstGeom prst="rect">
            <a:avLst/>
          </a:prstGeom>
          <a:noFill/>
          <a:ln>
            <a:noFill/>
          </a:ln>
        </p:spPr>
      </p:pic>
      <p:grpSp>
        <p:nvGrpSpPr>
          <p:cNvPr id="351" name="Google Shape;351;p15"/>
          <p:cNvGrpSpPr/>
          <p:nvPr/>
        </p:nvGrpSpPr>
        <p:grpSpPr>
          <a:xfrm>
            <a:off x="1234536" y="2598134"/>
            <a:ext cx="10469477" cy="3079258"/>
            <a:chOff x="3069" y="1470692"/>
            <a:chExt cx="10469477" cy="3079258"/>
          </a:xfrm>
        </p:grpSpPr>
        <p:sp>
          <p:nvSpPr>
            <p:cNvPr id="352" name="Google Shape;352;p15"/>
            <p:cNvSpPr/>
            <p:nvPr/>
          </p:nvSpPr>
          <p:spPr>
            <a:xfrm>
              <a:off x="3069" y="1470692"/>
              <a:ext cx="3079258" cy="3079258"/>
            </a:xfrm>
            <a:prstGeom prst="ellipse">
              <a:avLst/>
            </a:prstGeom>
            <a:solidFill>
              <a:srgbClr val="D56954">
                <a:alpha val="49803"/>
              </a:srgbClr>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15"/>
            <p:cNvSpPr txBox="1"/>
            <p:nvPr/>
          </p:nvSpPr>
          <p:spPr>
            <a:xfrm>
              <a:off x="454016" y="1921639"/>
              <a:ext cx="2177364" cy="2177364"/>
            </a:xfrm>
            <a:prstGeom prst="rect">
              <a:avLst/>
            </a:prstGeom>
            <a:noFill/>
            <a:ln>
              <a:noFill/>
            </a:ln>
          </p:spPr>
          <p:txBody>
            <a:bodyPr spcFirstLastPara="1" wrap="square" lIns="169450" tIns="25400" rIns="169450" bIns="254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b="1" i="0" u="none" strike="noStrike" cap="none">
                  <a:solidFill>
                    <a:schemeClr val="dk1"/>
                  </a:solidFill>
                  <a:latin typeface="Century Gothic"/>
                  <a:ea typeface="Century Gothic"/>
                  <a:cs typeface="Century Gothic"/>
                  <a:sym typeface="Century Gothic"/>
                </a:rPr>
                <a:t>Ukosefu wa usawa k</a:t>
              </a:r>
              <a:r>
                <a:rPr lang="en-US" sz="2000" b="1">
                  <a:solidFill>
                    <a:schemeClr val="dk1"/>
                  </a:solidFill>
                  <a:latin typeface="Century Gothic"/>
                  <a:ea typeface="Century Gothic"/>
                  <a:cs typeface="Century Gothic"/>
                  <a:sym typeface="Century Gothic"/>
                </a:rPr>
                <a:t>ati ya wanawake na wanaume katika hali zote za maisha</a:t>
              </a:r>
              <a:endParaRPr sz="2000" b="1" i="0" u="none" strike="noStrike" cap="none">
                <a:solidFill>
                  <a:schemeClr val="dk1"/>
                </a:solidFill>
                <a:latin typeface="Century Gothic"/>
                <a:ea typeface="Century Gothic"/>
                <a:cs typeface="Century Gothic"/>
                <a:sym typeface="Century Gothic"/>
              </a:endParaRPr>
            </a:p>
          </p:txBody>
        </p:sp>
        <p:sp>
          <p:nvSpPr>
            <p:cNvPr id="354" name="Google Shape;354;p15"/>
            <p:cNvSpPr/>
            <p:nvPr/>
          </p:nvSpPr>
          <p:spPr>
            <a:xfrm>
              <a:off x="2466475" y="1470692"/>
              <a:ext cx="3079258" cy="3079258"/>
            </a:xfrm>
            <a:prstGeom prst="ellipse">
              <a:avLst/>
            </a:prstGeom>
            <a:solidFill>
              <a:srgbClr val="DE6B55">
                <a:alpha val="40000"/>
              </a:srgbClr>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15"/>
            <p:cNvSpPr txBox="1"/>
            <p:nvPr/>
          </p:nvSpPr>
          <p:spPr>
            <a:xfrm>
              <a:off x="2917422" y="1921639"/>
              <a:ext cx="2177364" cy="2177364"/>
            </a:xfrm>
            <a:prstGeom prst="rect">
              <a:avLst/>
            </a:prstGeom>
            <a:noFill/>
            <a:ln>
              <a:noFill/>
            </a:ln>
          </p:spPr>
          <p:txBody>
            <a:bodyPr spcFirstLastPara="1" wrap="square" lIns="169450" tIns="25400" rIns="169450" bIns="254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b="1">
                  <a:solidFill>
                    <a:schemeClr val="dk1"/>
                  </a:solidFill>
                  <a:latin typeface="Century Gothic"/>
                  <a:ea typeface="Century Gothic"/>
                  <a:cs typeface="Century Gothic"/>
                  <a:sym typeface="Century Gothic"/>
                </a:rPr>
                <a:t>Wanaume kutumia vibaya udhibiti na MAMLAKA waliyo nayo juu ya wanawake na wasichana  </a:t>
              </a:r>
              <a:endParaRPr sz="2000" b="1" i="0" u="none" strike="noStrike" cap="none">
                <a:solidFill>
                  <a:schemeClr val="dk1"/>
                </a:solidFill>
                <a:latin typeface="Century Gothic"/>
                <a:ea typeface="Century Gothic"/>
                <a:cs typeface="Century Gothic"/>
                <a:sym typeface="Century Gothic"/>
              </a:endParaRPr>
            </a:p>
          </p:txBody>
        </p:sp>
        <p:sp>
          <p:nvSpPr>
            <p:cNvPr id="356" name="Google Shape;356;p15"/>
            <p:cNvSpPr/>
            <p:nvPr/>
          </p:nvSpPr>
          <p:spPr>
            <a:xfrm>
              <a:off x="4929882" y="1470692"/>
              <a:ext cx="3079258" cy="3079258"/>
            </a:xfrm>
            <a:prstGeom prst="ellipse">
              <a:avLst/>
            </a:prstGeom>
            <a:solidFill>
              <a:srgbClr val="E66E58">
                <a:alpha val="29803"/>
              </a:srgbClr>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15"/>
            <p:cNvSpPr txBox="1"/>
            <p:nvPr/>
          </p:nvSpPr>
          <p:spPr>
            <a:xfrm>
              <a:off x="5380829" y="1921639"/>
              <a:ext cx="2177364" cy="2177364"/>
            </a:xfrm>
            <a:prstGeom prst="rect">
              <a:avLst/>
            </a:prstGeom>
            <a:noFill/>
            <a:ln>
              <a:noFill/>
            </a:ln>
          </p:spPr>
          <p:txBody>
            <a:bodyPr spcFirstLastPara="1" wrap="square" lIns="169450" tIns="25400" rIns="169450" bIns="254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1900" b="1">
                  <a:solidFill>
                    <a:schemeClr val="dk1"/>
                  </a:solidFill>
                  <a:latin typeface="Century Gothic"/>
                  <a:ea typeface="Century Gothic"/>
                  <a:cs typeface="Century Gothic"/>
                  <a:sym typeface="Century Gothic"/>
                </a:rPr>
                <a:t>Kutoamini kuwa haki za binadamu ni za wote;</a:t>
              </a:r>
              <a:r>
                <a:rPr lang="en-US" sz="1900" b="1" i="0" u="none" strike="noStrike" cap="none">
                  <a:solidFill>
                    <a:schemeClr val="dk1"/>
                  </a:solidFill>
                  <a:latin typeface="Century Gothic"/>
                  <a:ea typeface="Century Gothic"/>
                  <a:cs typeface="Century Gothic"/>
                  <a:sym typeface="Century Gothic"/>
                </a:rPr>
                <a:t> kwamba mai</a:t>
              </a:r>
              <a:r>
                <a:rPr lang="en-US" sz="1900" b="1">
                  <a:solidFill>
                    <a:schemeClr val="dk1"/>
                  </a:solidFill>
                  <a:latin typeface="Century Gothic"/>
                  <a:ea typeface="Century Gothic"/>
                  <a:cs typeface="Century Gothic"/>
                  <a:sym typeface="Century Gothic"/>
                </a:rPr>
                <a:t>sha ya wanawake na wasichana yana thamani ya chini kuliko ya wanaume na wavulana</a:t>
              </a:r>
              <a:r>
                <a:rPr lang="en-US" sz="2000" b="1" i="0" u="none" strike="noStrike" cap="none">
                  <a:solidFill>
                    <a:schemeClr val="dk1"/>
                  </a:solidFill>
                  <a:latin typeface="Century Gothic"/>
                  <a:ea typeface="Century Gothic"/>
                  <a:cs typeface="Century Gothic"/>
                  <a:sym typeface="Century Gothic"/>
                </a:rPr>
                <a:t> </a:t>
              </a:r>
              <a:endParaRPr/>
            </a:p>
          </p:txBody>
        </p:sp>
        <p:sp>
          <p:nvSpPr>
            <p:cNvPr id="358" name="Google Shape;358;p15"/>
            <p:cNvSpPr/>
            <p:nvPr/>
          </p:nvSpPr>
          <p:spPr>
            <a:xfrm>
              <a:off x="7393288" y="1470692"/>
              <a:ext cx="3079258" cy="3079258"/>
            </a:xfrm>
            <a:prstGeom prst="ellipse">
              <a:avLst/>
            </a:prstGeom>
            <a:solidFill>
              <a:srgbClr val="ED735C">
                <a:alpha val="20000"/>
              </a:srgbClr>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15"/>
            <p:cNvSpPr txBox="1"/>
            <p:nvPr/>
          </p:nvSpPr>
          <p:spPr>
            <a:xfrm>
              <a:off x="7844235" y="1921639"/>
              <a:ext cx="2177364" cy="2177364"/>
            </a:xfrm>
            <a:prstGeom prst="rect">
              <a:avLst/>
            </a:prstGeom>
            <a:noFill/>
            <a:ln>
              <a:noFill/>
            </a:ln>
          </p:spPr>
          <p:txBody>
            <a:bodyPr spcFirstLastPara="1" wrap="square" lIns="169450" tIns="25400" rIns="169450" bIns="254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b="1">
                  <a:solidFill>
                    <a:schemeClr val="dk1"/>
                  </a:solidFill>
                  <a:latin typeface="Century Gothic"/>
                  <a:ea typeface="Century Gothic"/>
                  <a:cs typeface="Century Gothic"/>
                  <a:sym typeface="Century Gothic"/>
                </a:rPr>
                <a:t>Nafasi za mamlaka, upendeleo na haki ambazo wanaume wamepewa juu ya wanawake</a:t>
              </a:r>
              <a:endParaRPr sz="2000" b="1" i="0" u="none" strike="noStrike" cap="none">
                <a:solidFill>
                  <a:schemeClr val="dk1"/>
                </a:solidFill>
                <a:latin typeface="Century Gothic"/>
                <a:ea typeface="Century Gothic"/>
                <a:cs typeface="Century Gothic"/>
                <a:sym typeface="Century Gothic"/>
              </a:endParaRPr>
            </a:p>
          </p:txBody>
        </p:sp>
      </p:grpSp>
      <p:sp>
        <p:nvSpPr>
          <p:cNvPr id="360" name="Google Shape;360;p15"/>
          <p:cNvSpPr/>
          <p:nvPr/>
        </p:nvSpPr>
        <p:spPr>
          <a:xfrm rot="-5400000">
            <a:off x="-3058508" y="3058507"/>
            <a:ext cx="6863567" cy="746549"/>
          </a:xfrm>
          <a:prstGeom prst="rect">
            <a:avLst/>
          </a:prstGeom>
          <a:solidFill>
            <a:srgbClr val="FFFF00"/>
          </a:solidFill>
          <a:ln>
            <a:noFill/>
          </a:ln>
        </p:spPr>
        <p:txBody>
          <a:bodyPr spcFirstLastPara="1" wrap="square" lIns="83800" tIns="41900" rIns="83800" bIns="41900" anchor="ctr" anchorCtr="0">
            <a:noAutofit/>
          </a:bodyPr>
          <a:lstStyle/>
          <a:p>
            <a:pPr marL="0" marR="0" lvl="0" indent="0" algn="ctr" rtl="0">
              <a:lnSpc>
                <a:spcPct val="100000"/>
              </a:lnSpc>
              <a:spcBef>
                <a:spcPts val="0"/>
              </a:spcBef>
              <a:spcAft>
                <a:spcPts val="0"/>
              </a:spcAft>
              <a:buClr>
                <a:srgbClr val="FFFFFF"/>
              </a:buClr>
              <a:buSzPts val="4000"/>
              <a:buFont typeface="Century Gothic"/>
              <a:buNone/>
            </a:pPr>
            <a:r>
              <a:rPr lang="en-US" sz="4000" b="1">
                <a:solidFill>
                  <a:srgbClr val="FFFFFF"/>
                </a:solidFill>
                <a:latin typeface="Century Gothic"/>
                <a:ea typeface="Century Gothic"/>
                <a:cs typeface="Century Gothic"/>
                <a:sym typeface="Century Gothic"/>
              </a:rPr>
              <a:t>SABABU KUU</a:t>
            </a:r>
            <a:endParaRPr/>
          </a:p>
        </p:txBody>
      </p:sp>
      <p:sp>
        <p:nvSpPr>
          <p:cNvPr id="361" name="Google Shape;361;p15"/>
          <p:cNvSpPr/>
          <p:nvPr/>
        </p:nvSpPr>
        <p:spPr>
          <a:xfrm>
            <a:off x="746550" y="6003924"/>
            <a:ext cx="11445449" cy="854076"/>
          </a:xfrm>
          <a:prstGeom prst="upArrowCallout">
            <a:avLst>
              <a:gd name="adj1" fmla="val 25000"/>
              <a:gd name="adj2" fmla="val 25000"/>
              <a:gd name="adj3" fmla="val 25000"/>
              <a:gd name="adj4" fmla="val 64977"/>
            </a:avLst>
          </a:prstGeom>
          <a:solidFill>
            <a:schemeClr val="dk1"/>
          </a:solidFill>
          <a:ln>
            <a:noFill/>
          </a:ln>
        </p:spPr>
        <p:txBody>
          <a:bodyPr spcFirstLastPara="1" wrap="square" lIns="83800" tIns="41900" rIns="83800" bIns="41900" anchor="ctr" anchorCtr="0">
            <a:noAutofit/>
          </a:bodyPr>
          <a:lstStyle/>
          <a:p>
            <a:pPr marL="0" marR="0" lvl="0" indent="0" algn="ctr" rtl="0">
              <a:lnSpc>
                <a:spcPct val="100000"/>
              </a:lnSpc>
              <a:spcBef>
                <a:spcPts val="0"/>
              </a:spcBef>
              <a:spcAft>
                <a:spcPts val="0"/>
              </a:spcAft>
              <a:buClr>
                <a:srgbClr val="FFFFFF"/>
              </a:buClr>
              <a:buSzPts val="2800"/>
              <a:buFont typeface="Century Gothic"/>
              <a:buNone/>
            </a:pPr>
            <a:r>
              <a:rPr lang="en-US" sz="2800" b="1">
                <a:solidFill>
                  <a:srgbClr val="FFFFFF"/>
                </a:solidFill>
                <a:latin typeface="Century Gothic"/>
                <a:ea typeface="Century Gothic"/>
                <a:cs typeface="Century Gothic"/>
                <a:sym typeface="Century Gothic"/>
              </a:rPr>
              <a:t>Uongozi wa wanaume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6"/>
        <p:cNvGrpSpPr/>
        <p:nvPr/>
      </p:nvGrpSpPr>
      <p:grpSpPr>
        <a:xfrm>
          <a:off x="0" y="0"/>
          <a:ext cx="0" cy="0"/>
          <a:chOff x="0" y="0"/>
          <a:chExt cx="0" cy="0"/>
        </a:xfrm>
      </p:grpSpPr>
      <p:sp>
        <p:nvSpPr>
          <p:cNvPr id="367" name="Google Shape;367;p16"/>
          <p:cNvSpPr txBox="1">
            <a:spLocks noGrp="1"/>
          </p:cNvSpPr>
          <p:nvPr>
            <p:ph type="title" idx="4294967295"/>
          </p:nvPr>
        </p:nvSpPr>
        <p:spPr>
          <a:xfrm>
            <a:off x="839600" y="0"/>
            <a:ext cx="4889700" cy="16575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p>
            <a:pPr marL="0" lvl="0" indent="0" algn="l" rtl="0">
              <a:spcBef>
                <a:spcPts val="0"/>
              </a:spcBef>
              <a:spcAft>
                <a:spcPts val="0"/>
              </a:spcAft>
              <a:buClr>
                <a:schemeClr val="dk1"/>
              </a:buClr>
              <a:buSzPts val="4000"/>
              <a:buFont typeface="Aharoni"/>
              <a:buNone/>
            </a:pPr>
            <a:r>
              <a:rPr lang="en-US">
                <a:solidFill>
                  <a:schemeClr val="dk1"/>
                </a:solidFill>
                <a:latin typeface="Aharoni"/>
                <a:ea typeface="Aharoni"/>
                <a:cs typeface="Aharoni"/>
                <a:sym typeface="Aharoni"/>
              </a:rPr>
              <a:t>Aina kuu za UWAKI</a:t>
            </a:r>
            <a:endParaRPr>
              <a:solidFill>
                <a:schemeClr val="dk1"/>
              </a:solidFill>
              <a:latin typeface="Aharoni"/>
              <a:ea typeface="Aharoni"/>
              <a:cs typeface="Aharoni"/>
              <a:sym typeface="Aharoni"/>
            </a:endParaRPr>
          </a:p>
        </p:txBody>
      </p:sp>
      <p:sp>
        <p:nvSpPr>
          <p:cNvPr id="368" name="Google Shape;368;p16"/>
          <p:cNvSpPr/>
          <p:nvPr/>
        </p:nvSpPr>
        <p:spPr>
          <a:xfrm rot="-5400000">
            <a:off x="-3055725" y="3055725"/>
            <a:ext cx="6858000" cy="746549"/>
          </a:xfrm>
          <a:prstGeom prst="rect">
            <a:avLst/>
          </a:prstGeom>
          <a:solidFill>
            <a:srgbClr val="FFC000"/>
          </a:solidFill>
          <a:ln>
            <a:noFill/>
          </a:ln>
        </p:spPr>
        <p:txBody>
          <a:bodyPr spcFirstLastPara="1" wrap="square" lIns="83800" tIns="41900" rIns="83800" bIns="41900" anchor="ctr" anchorCtr="0">
            <a:noAutofit/>
          </a:bodyPr>
          <a:lstStyle/>
          <a:p>
            <a:pPr marL="0" marR="0" lvl="0" indent="0" algn="ctr" rtl="0">
              <a:lnSpc>
                <a:spcPct val="100000"/>
              </a:lnSpc>
              <a:spcBef>
                <a:spcPts val="0"/>
              </a:spcBef>
              <a:spcAft>
                <a:spcPts val="0"/>
              </a:spcAft>
              <a:buClr>
                <a:srgbClr val="FFFFFF"/>
              </a:buClr>
              <a:buSzPts val="4000"/>
              <a:buFont typeface="Century Gothic"/>
              <a:buNone/>
            </a:pPr>
            <a:r>
              <a:rPr lang="en-US" sz="4000" b="1">
                <a:solidFill>
                  <a:srgbClr val="FFFFFF"/>
                </a:solidFill>
                <a:latin typeface="Century Gothic"/>
                <a:ea typeface="Century Gothic"/>
                <a:cs typeface="Century Gothic"/>
                <a:sym typeface="Century Gothic"/>
              </a:rPr>
              <a:t>DESTURI</a:t>
            </a:r>
            <a:r>
              <a:rPr lang="en-US" sz="4000" b="1" i="0" u="none" strike="noStrike" cap="none">
                <a:solidFill>
                  <a:srgbClr val="FFFFFF"/>
                </a:solidFill>
                <a:latin typeface="Century Gothic"/>
                <a:ea typeface="Century Gothic"/>
                <a:cs typeface="Century Gothic"/>
                <a:sym typeface="Century Gothic"/>
              </a:rPr>
              <a:t>/</a:t>
            </a:r>
            <a:r>
              <a:rPr lang="en-US" sz="4000" b="1">
                <a:solidFill>
                  <a:srgbClr val="FFFFFF"/>
                </a:solidFill>
                <a:latin typeface="Century Gothic"/>
                <a:ea typeface="Century Gothic"/>
                <a:cs typeface="Century Gothic"/>
                <a:sym typeface="Century Gothic"/>
              </a:rPr>
              <a:t>AINA</a:t>
            </a:r>
            <a:endParaRPr/>
          </a:p>
        </p:txBody>
      </p:sp>
      <p:grpSp>
        <p:nvGrpSpPr>
          <p:cNvPr id="369" name="Google Shape;369;p16"/>
          <p:cNvGrpSpPr/>
          <p:nvPr/>
        </p:nvGrpSpPr>
        <p:grpSpPr>
          <a:xfrm>
            <a:off x="4502449" y="249683"/>
            <a:ext cx="8219901" cy="6363755"/>
            <a:chOff x="444799" y="2033"/>
            <a:chExt cx="8219901" cy="6363755"/>
          </a:xfrm>
        </p:grpSpPr>
        <p:sp>
          <p:nvSpPr>
            <p:cNvPr id="370" name="Google Shape;370;p16"/>
            <p:cNvSpPr/>
            <p:nvPr/>
          </p:nvSpPr>
          <p:spPr>
            <a:xfrm rot="5400000">
              <a:off x="3921361" y="150448"/>
              <a:ext cx="2283305" cy="1986475"/>
            </a:xfrm>
            <a:prstGeom prst="hexagon">
              <a:avLst>
                <a:gd name="adj" fmla="val 25000"/>
                <a:gd name="vf" fmla="val 115470"/>
              </a:avLst>
            </a:prstGeom>
            <a:solidFill>
              <a:srgbClr val="6EEA9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16"/>
            <p:cNvSpPr txBox="1"/>
            <p:nvPr/>
          </p:nvSpPr>
          <p:spPr>
            <a:xfrm>
              <a:off x="4223025" y="357850"/>
              <a:ext cx="1779000" cy="15717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2400"/>
                <a:buFont typeface="Century Gothic"/>
                <a:buNone/>
              </a:pPr>
              <a:r>
                <a:rPr lang="en-US" sz="2400" b="1">
                  <a:solidFill>
                    <a:schemeClr val="lt1"/>
                  </a:solidFill>
                  <a:latin typeface="Century Gothic"/>
                  <a:ea typeface="Century Gothic"/>
                  <a:cs typeface="Century Gothic"/>
                  <a:sym typeface="Century Gothic"/>
                </a:rPr>
                <a:t>Kuvamiwa Kingono</a:t>
              </a:r>
              <a:endParaRPr sz="2400" b="1" i="0" u="none" strike="noStrike" cap="none">
                <a:solidFill>
                  <a:schemeClr val="lt1"/>
                </a:solidFill>
                <a:latin typeface="Century Gothic"/>
                <a:ea typeface="Century Gothic"/>
                <a:cs typeface="Century Gothic"/>
                <a:sym typeface="Century Gothic"/>
              </a:endParaRPr>
            </a:p>
          </p:txBody>
        </p:sp>
        <p:sp>
          <p:nvSpPr>
            <p:cNvPr id="372" name="Google Shape;372;p16"/>
            <p:cNvSpPr/>
            <p:nvPr/>
          </p:nvSpPr>
          <p:spPr>
            <a:xfrm>
              <a:off x="6116531" y="458694"/>
              <a:ext cx="2548169" cy="136998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16"/>
            <p:cNvSpPr/>
            <p:nvPr/>
          </p:nvSpPr>
          <p:spPr>
            <a:xfrm rot="5400000">
              <a:off x="1775967" y="150448"/>
              <a:ext cx="2283305" cy="1986475"/>
            </a:xfrm>
            <a:prstGeom prst="hexagon">
              <a:avLst>
                <a:gd name="adj" fmla="val 25000"/>
                <a:gd name="vf" fmla="val 115470"/>
              </a:avLst>
            </a:prstGeom>
            <a:solidFill>
              <a:srgbClr val="B4DF5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16"/>
            <p:cNvSpPr txBox="1"/>
            <p:nvPr/>
          </p:nvSpPr>
          <p:spPr>
            <a:xfrm>
              <a:off x="1984000" y="357850"/>
              <a:ext cx="1779000" cy="15717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3600"/>
                <a:buFont typeface="Century Gothic"/>
                <a:buNone/>
              </a:pPr>
              <a:r>
                <a:rPr lang="en-US" sz="3100" b="1">
                  <a:solidFill>
                    <a:schemeClr val="lt1"/>
                  </a:solidFill>
                  <a:latin typeface="Century Gothic"/>
                  <a:ea typeface="Century Gothic"/>
                  <a:cs typeface="Century Gothic"/>
                  <a:sym typeface="Century Gothic"/>
                </a:rPr>
                <a:t>Ubakaji</a:t>
              </a:r>
              <a:endParaRPr sz="3100" b="1" i="0" u="none" strike="noStrike" cap="none">
                <a:solidFill>
                  <a:schemeClr val="lt1"/>
                </a:solidFill>
                <a:latin typeface="Century Gothic"/>
                <a:ea typeface="Century Gothic"/>
                <a:cs typeface="Century Gothic"/>
                <a:sym typeface="Century Gothic"/>
              </a:endParaRPr>
            </a:p>
          </p:txBody>
        </p:sp>
        <p:sp>
          <p:nvSpPr>
            <p:cNvPr id="375" name="Google Shape;375;p16"/>
            <p:cNvSpPr/>
            <p:nvPr/>
          </p:nvSpPr>
          <p:spPr>
            <a:xfrm rot="5400000">
              <a:off x="2844554" y="2153525"/>
              <a:ext cx="2283305" cy="2060770"/>
            </a:xfrm>
            <a:prstGeom prst="hexagon">
              <a:avLst>
                <a:gd name="adj" fmla="val 25000"/>
                <a:gd name="vf" fmla="val 115470"/>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16"/>
            <p:cNvSpPr txBox="1"/>
            <p:nvPr/>
          </p:nvSpPr>
          <p:spPr>
            <a:xfrm>
              <a:off x="3067325" y="2404275"/>
              <a:ext cx="1779000" cy="1559400"/>
            </a:xfrm>
            <a:prstGeom prst="rect">
              <a:avLst/>
            </a:prstGeom>
            <a:noFill/>
            <a:ln>
              <a:noFill/>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2400"/>
                <a:buFont typeface="Century Gothic"/>
                <a:buNone/>
              </a:pPr>
              <a:r>
                <a:rPr lang="en-US" sz="2400" b="1">
                  <a:solidFill>
                    <a:schemeClr val="lt1"/>
                  </a:solidFill>
                  <a:latin typeface="Century Gothic"/>
                  <a:ea typeface="Century Gothic"/>
                  <a:cs typeface="Century Gothic"/>
                  <a:sym typeface="Century Gothic"/>
                </a:rPr>
                <a:t>Kuvamiwa kimwili</a:t>
              </a:r>
              <a:endParaRPr sz="3200" b="1" i="0" u="none" strike="noStrike" cap="none">
                <a:solidFill>
                  <a:schemeClr val="lt1"/>
                </a:solidFill>
                <a:latin typeface="Century Gothic"/>
                <a:ea typeface="Century Gothic"/>
                <a:cs typeface="Century Gothic"/>
                <a:sym typeface="Century Gothic"/>
              </a:endParaRPr>
            </a:p>
          </p:txBody>
        </p:sp>
        <p:sp>
          <p:nvSpPr>
            <p:cNvPr id="377" name="Google Shape;377;p16"/>
            <p:cNvSpPr/>
            <p:nvPr/>
          </p:nvSpPr>
          <p:spPr>
            <a:xfrm>
              <a:off x="444799" y="2498919"/>
              <a:ext cx="2465970" cy="136998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16"/>
            <p:cNvSpPr/>
            <p:nvPr/>
          </p:nvSpPr>
          <p:spPr>
            <a:xfrm rot="5400000">
              <a:off x="5116337" y="1967234"/>
              <a:ext cx="2487615" cy="2416547"/>
            </a:xfrm>
            <a:prstGeom prst="hexagon">
              <a:avLst>
                <a:gd name="adj" fmla="val 25000"/>
                <a:gd name="vf" fmla="val 115470"/>
              </a:avLst>
            </a:prstGeom>
            <a:solidFill>
              <a:srgbClr val="EE745E"/>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16"/>
            <p:cNvSpPr txBox="1"/>
            <p:nvPr/>
          </p:nvSpPr>
          <p:spPr>
            <a:xfrm>
              <a:off x="5548876" y="2340380"/>
              <a:ext cx="1622537" cy="167025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2000"/>
                <a:buFont typeface="Century Gothic"/>
                <a:buNone/>
              </a:pPr>
              <a:r>
                <a:rPr lang="en-US" sz="2000" b="1">
                  <a:solidFill>
                    <a:schemeClr val="lt1"/>
                  </a:solidFill>
                  <a:latin typeface="Century Gothic"/>
                  <a:ea typeface="Century Gothic"/>
                  <a:cs typeface="Century Gothic"/>
                  <a:sym typeface="Century Gothic"/>
                </a:rPr>
                <a:t>Kunyimwa rasilimali, nafasi au huduma</a:t>
              </a:r>
              <a:r>
                <a:rPr lang="en-US" sz="2000" b="1" i="0" u="none" strike="noStrike" cap="none">
                  <a:solidFill>
                    <a:schemeClr val="lt1"/>
                  </a:solidFill>
                  <a:latin typeface="Century Gothic"/>
                  <a:ea typeface="Century Gothic"/>
                  <a:cs typeface="Century Gothic"/>
                  <a:sym typeface="Century Gothic"/>
                </a:rPr>
                <a:t> </a:t>
              </a:r>
              <a:endParaRPr sz="2000" b="1" i="0" u="none" strike="noStrike" cap="none">
                <a:solidFill>
                  <a:schemeClr val="lt1"/>
                </a:solidFill>
                <a:latin typeface="Century Gothic"/>
                <a:ea typeface="Century Gothic"/>
                <a:cs typeface="Century Gothic"/>
                <a:sym typeface="Century Gothic"/>
              </a:endParaRPr>
            </a:p>
          </p:txBody>
        </p:sp>
        <p:sp>
          <p:nvSpPr>
            <p:cNvPr id="380" name="Google Shape;380;p16"/>
            <p:cNvSpPr/>
            <p:nvPr/>
          </p:nvSpPr>
          <p:spPr>
            <a:xfrm rot="5400000">
              <a:off x="4107215" y="4083034"/>
              <a:ext cx="2283305" cy="2282202"/>
            </a:xfrm>
            <a:prstGeom prst="hexagon">
              <a:avLst>
                <a:gd name="adj" fmla="val 25000"/>
                <a:gd name="vf" fmla="val 115470"/>
              </a:avLst>
            </a:prstGeom>
            <a:solidFill>
              <a:schemeClr val="accent6"/>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16"/>
            <p:cNvSpPr txBox="1"/>
            <p:nvPr/>
          </p:nvSpPr>
          <p:spPr>
            <a:xfrm>
              <a:off x="4488041" y="4462942"/>
              <a:ext cx="1521652" cy="15223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n-US" sz="1600" b="1">
                  <a:solidFill>
                    <a:schemeClr val="lt1"/>
                  </a:solidFill>
                  <a:latin typeface="Century Gothic"/>
                  <a:ea typeface="Century Gothic"/>
                  <a:cs typeface="Century Gothic"/>
                  <a:sym typeface="Century Gothic"/>
                </a:rPr>
                <a:t>Ndoa ya lazima</a:t>
              </a:r>
              <a:r>
                <a:rPr lang="en-US" sz="1600" b="1" i="0" u="none" strike="noStrike" cap="none">
                  <a:solidFill>
                    <a:schemeClr val="lt1"/>
                  </a:solidFill>
                  <a:latin typeface="Century Gothic"/>
                  <a:ea typeface="Century Gothic"/>
                  <a:cs typeface="Century Gothic"/>
                  <a:sym typeface="Century Gothic"/>
                </a:rPr>
                <a:t>/ </a:t>
              </a:r>
              <a:r>
                <a:rPr lang="en-US" sz="1600" b="1">
                  <a:solidFill>
                    <a:schemeClr val="lt1"/>
                  </a:solidFill>
                  <a:latin typeface="Century Gothic"/>
                  <a:ea typeface="Century Gothic"/>
                  <a:cs typeface="Century Gothic"/>
                  <a:sym typeface="Century Gothic"/>
                </a:rPr>
                <a:t>Tamaduni zinazodhuru</a:t>
              </a:r>
              <a:endParaRPr/>
            </a:p>
          </p:txBody>
        </p:sp>
        <p:sp>
          <p:nvSpPr>
            <p:cNvPr id="382" name="Google Shape;382;p16"/>
            <p:cNvSpPr/>
            <p:nvPr/>
          </p:nvSpPr>
          <p:spPr>
            <a:xfrm>
              <a:off x="6116531" y="4539144"/>
              <a:ext cx="2548169" cy="1369983"/>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16"/>
            <p:cNvSpPr/>
            <p:nvPr/>
          </p:nvSpPr>
          <p:spPr>
            <a:xfrm rot="5400000">
              <a:off x="1775967" y="4107647"/>
              <a:ext cx="2283305" cy="2232977"/>
            </a:xfrm>
            <a:prstGeom prst="hexagon">
              <a:avLst>
                <a:gd name="adj" fmla="val 25000"/>
                <a:gd name="vf" fmla="val 115470"/>
              </a:avLst>
            </a:prstGeom>
            <a:solidFill>
              <a:srgbClr val="6EEA9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16"/>
            <p:cNvSpPr txBox="1"/>
            <p:nvPr/>
          </p:nvSpPr>
          <p:spPr>
            <a:xfrm>
              <a:off x="1924375" y="4458850"/>
              <a:ext cx="1867500" cy="15306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lt1"/>
                </a:buClr>
                <a:buSzPts val="1600"/>
                <a:buFont typeface="Century Gothic"/>
                <a:buNone/>
              </a:pPr>
              <a:r>
                <a:rPr lang="en-US" sz="1600" b="1">
                  <a:solidFill>
                    <a:schemeClr val="lt1"/>
                  </a:solidFill>
                  <a:latin typeface="Century Gothic"/>
                  <a:ea typeface="Century Gothic"/>
                  <a:cs typeface="Century Gothic"/>
                  <a:sym typeface="Century Gothic"/>
                </a:rPr>
                <a:t>Kudhulumiwa Kisaikolojia/Kihisia</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9"/>
        <p:cNvGrpSpPr/>
        <p:nvPr/>
      </p:nvGrpSpPr>
      <p:grpSpPr>
        <a:xfrm>
          <a:off x="0" y="0"/>
          <a:ext cx="0" cy="0"/>
          <a:chOff x="0" y="0"/>
          <a:chExt cx="0" cy="0"/>
        </a:xfrm>
      </p:grpSpPr>
      <p:sp>
        <p:nvSpPr>
          <p:cNvPr id="390" name="Google Shape;390;p17"/>
          <p:cNvSpPr txBox="1">
            <a:spLocks noGrp="1"/>
          </p:cNvSpPr>
          <p:nvPr>
            <p:ph type="title" idx="4294967295"/>
          </p:nvPr>
        </p:nvSpPr>
        <p:spPr>
          <a:xfrm>
            <a:off x="524608" y="111003"/>
            <a:ext cx="10572750" cy="644135"/>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fontScale="90000"/>
          </a:bodyPr>
          <a:lstStyle/>
          <a:p>
            <a:pPr marL="0" lvl="0" indent="0" algn="l" rtl="0">
              <a:spcBef>
                <a:spcPts val="0"/>
              </a:spcBef>
              <a:spcAft>
                <a:spcPts val="0"/>
              </a:spcAft>
              <a:buClr>
                <a:srgbClr val="000000"/>
              </a:buClr>
              <a:buSzPct val="100000"/>
              <a:buFont typeface="Aharoni"/>
              <a:buNone/>
            </a:pPr>
            <a:r>
              <a:rPr lang="en-US">
                <a:solidFill>
                  <a:srgbClr val="000000"/>
                </a:solidFill>
                <a:latin typeface="Aharoni"/>
                <a:ea typeface="Aharoni"/>
                <a:cs typeface="Aharoni"/>
                <a:sym typeface="Aharoni"/>
              </a:rPr>
              <a:t>VIPENGELE VINAVYOSABABISHA UWAKI</a:t>
            </a:r>
            <a:endParaRPr>
              <a:solidFill>
                <a:srgbClr val="000000"/>
              </a:solidFill>
              <a:latin typeface="Aharoni"/>
              <a:ea typeface="Aharoni"/>
              <a:cs typeface="Aharoni"/>
              <a:sym typeface="Aharoni"/>
            </a:endParaRPr>
          </a:p>
        </p:txBody>
      </p:sp>
      <p:grpSp>
        <p:nvGrpSpPr>
          <p:cNvPr id="391" name="Google Shape;391;p17"/>
          <p:cNvGrpSpPr/>
          <p:nvPr/>
        </p:nvGrpSpPr>
        <p:grpSpPr>
          <a:xfrm>
            <a:off x="511238" y="757965"/>
            <a:ext cx="8413621" cy="5223544"/>
            <a:chOff x="368426" y="2827"/>
            <a:chExt cx="8413621" cy="5223544"/>
          </a:xfrm>
        </p:grpSpPr>
        <p:sp>
          <p:nvSpPr>
            <p:cNvPr id="392" name="Google Shape;392;p17"/>
            <p:cNvSpPr/>
            <p:nvPr/>
          </p:nvSpPr>
          <p:spPr>
            <a:xfrm>
              <a:off x="368426" y="2827"/>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17"/>
            <p:cNvSpPr txBox="1"/>
            <p:nvPr/>
          </p:nvSpPr>
          <p:spPr>
            <a:xfrm>
              <a:off x="368426" y="2827"/>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Kuvunjika kwa</a:t>
              </a:r>
              <a:r>
                <a:rPr lang="en-US" sz="1600" b="1" i="0" u="none" strike="noStrike" cap="none">
                  <a:solidFill>
                    <a:schemeClr val="dk1"/>
                  </a:solidFill>
                  <a:latin typeface="Century Gothic"/>
                  <a:ea typeface="Century Gothic"/>
                  <a:cs typeface="Century Gothic"/>
                  <a:sym typeface="Century Gothic"/>
                </a:rPr>
                <a:t> </a:t>
              </a:r>
              <a:r>
                <a:rPr lang="en-US" sz="1600" b="1">
                  <a:solidFill>
                    <a:schemeClr val="dk1"/>
                  </a:solidFill>
                  <a:latin typeface="Century Gothic"/>
                  <a:ea typeface="Century Gothic"/>
                  <a:cs typeface="Century Gothic"/>
                  <a:sym typeface="Century Gothic"/>
                </a:rPr>
                <a:t>mifumo ya kijamii</a:t>
              </a:r>
              <a:r>
                <a:rPr lang="en-US" sz="1600" b="1" i="0" u="none" strike="noStrike" cap="none">
                  <a:solidFill>
                    <a:schemeClr val="dk1"/>
                  </a:solidFill>
                  <a:latin typeface="Century Gothic"/>
                  <a:ea typeface="Century Gothic"/>
                  <a:cs typeface="Century Gothic"/>
                  <a:sym typeface="Century Gothic"/>
                </a:rPr>
                <a:t> </a:t>
              </a:r>
              <a:endParaRPr/>
            </a:p>
          </p:txBody>
        </p:sp>
        <p:sp>
          <p:nvSpPr>
            <p:cNvPr id="394" name="Google Shape;394;p17"/>
            <p:cNvSpPr/>
            <p:nvPr/>
          </p:nvSpPr>
          <p:spPr>
            <a:xfrm>
              <a:off x="2496537" y="46281"/>
              <a:ext cx="2029289" cy="1073879"/>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17"/>
            <p:cNvSpPr txBox="1"/>
            <p:nvPr/>
          </p:nvSpPr>
          <p:spPr>
            <a:xfrm>
              <a:off x="2496537" y="46281"/>
              <a:ext cx="2029289" cy="1073879"/>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Vileo</a:t>
              </a:r>
              <a:r>
                <a:rPr lang="en-US" sz="1600" b="1" i="0" u="none" strike="noStrike" cap="none">
                  <a:solidFill>
                    <a:schemeClr val="dk1"/>
                  </a:solidFill>
                  <a:latin typeface="Century Gothic"/>
                  <a:ea typeface="Century Gothic"/>
                  <a:cs typeface="Century Gothic"/>
                  <a:sym typeface="Century Gothic"/>
                </a:rPr>
                <a:t>/ </a:t>
              </a:r>
              <a:r>
                <a:rPr lang="en-US" sz="1600" b="1">
                  <a:solidFill>
                    <a:schemeClr val="dk1"/>
                  </a:solidFill>
                  <a:latin typeface="Century Gothic"/>
                  <a:ea typeface="Century Gothic"/>
                  <a:cs typeface="Century Gothic"/>
                  <a:sym typeface="Century Gothic"/>
                </a:rPr>
                <a:t>madawa ya kulevya</a:t>
              </a:r>
              <a:endParaRPr/>
            </a:p>
          </p:txBody>
        </p:sp>
        <p:sp>
          <p:nvSpPr>
            <p:cNvPr id="396" name="Google Shape;396;p17"/>
            <p:cNvSpPr/>
            <p:nvPr/>
          </p:nvSpPr>
          <p:spPr>
            <a:xfrm>
              <a:off x="4719290" y="2827"/>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17"/>
            <p:cNvSpPr txBox="1"/>
            <p:nvPr/>
          </p:nvSpPr>
          <p:spPr>
            <a:xfrm>
              <a:off x="4719290" y="2827"/>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Umaskini</a:t>
              </a:r>
              <a:endParaRPr/>
            </a:p>
          </p:txBody>
        </p:sp>
        <p:sp>
          <p:nvSpPr>
            <p:cNvPr id="398" name="Google Shape;398;p17"/>
            <p:cNvSpPr/>
            <p:nvPr/>
          </p:nvSpPr>
          <p:spPr>
            <a:xfrm>
              <a:off x="6847401" y="2827"/>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17"/>
            <p:cNvSpPr txBox="1"/>
            <p:nvPr/>
          </p:nvSpPr>
          <p:spPr>
            <a:xfrm>
              <a:off x="6847401" y="2827"/>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Upatikanaji wa chakula</a:t>
              </a:r>
              <a:r>
                <a:rPr lang="en-US" sz="1600" b="1" i="0" u="none" strike="noStrike" cap="none">
                  <a:solidFill>
                    <a:schemeClr val="dk1"/>
                  </a:solidFill>
                  <a:latin typeface="Century Gothic"/>
                  <a:ea typeface="Century Gothic"/>
                  <a:cs typeface="Century Gothic"/>
                  <a:sym typeface="Century Gothic"/>
                </a:rPr>
                <a:t>, </a:t>
              </a:r>
              <a:r>
                <a:rPr lang="en-US" sz="1600" b="1">
                  <a:solidFill>
                    <a:schemeClr val="dk1"/>
                  </a:solidFill>
                  <a:latin typeface="Century Gothic"/>
                  <a:ea typeface="Century Gothic"/>
                  <a:cs typeface="Century Gothic"/>
                  <a:sym typeface="Century Gothic"/>
                </a:rPr>
                <a:t>mafuta</a:t>
              </a:r>
              <a:r>
                <a:rPr lang="en-US" sz="1600" b="1" i="0" u="none" strike="noStrike" cap="none">
                  <a:solidFill>
                    <a:schemeClr val="dk1"/>
                  </a:solidFill>
                  <a:latin typeface="Century Gothic"/>
                  <a:ea typeface="Century Gothic"/>
                  <a:cs typeface="Century Gothic"/>
                  <a:sym typeface="Century Gothic"/>
                </a:rPr>
                <a:t>, </a:t>
              </a:r>
              <a:r>
                <a:rPr lang="en-US" sz="1600" b="1">
                  <a:solidFill>
                    <a:schemeClr val="dk1"/>
                  </a:solidFill>
                  <a:latin typeface="Century Gothic"/>
                  <a:ea typeface="Century Gothic"/>
                  <a:cs typeface="Century Gothic"/>
                  <a:sym typeface="Century Gothic"/>
                </a:rPr>
                <a:t>kuchuma mapato</a:t>
              </a:r>
              <a:endParaRPr/>
            </a:p>
          </p:txBody>
        </p:sp>
        <p:sp>
          <p:nvSpPr>
            <p:cNvPr id="400" name="Google Shape;400;p17"/>
            <p:cNvSpPr/>
            <p:nvPr/>
          </p:nvSpPr>
          <p:spPr>
            <a:xfrm>
              <a:off x="415747" y="1357080"/>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17"/>
            <p:cNvSpPr txBox="1"/>
            <p:nvPr/>
          </p:nvSpPr>
          <p:spPr>
            <a:xfrm>
              <a:off x="415747" y="1357080"/>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Migogoro</a:t>
              </a:r>
              <a:endParaRPr/>
            </a:p>
          </p:txBody>
        </p:sp>
        <p:sp>
          <p:nvSpPr>
            <p:cNvPr id="402" name="Google Shape;402;p17"/>
            <p:cNvSpPr/>
            <p:nvPr/>
          </p:nvSpPr>
          <p:spPr>
            <a:xfrm>
              <a:off x="2543858" y="1357080"/>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17"/>
            <p:cNvSpPr txBox="1"/>
            <p:nvPr/>
          </p:nvSpPr>
          <p:spPr>
            <a:xfrm>
              <a:off x="2543858" y="1357080"/>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Kuporomoka kwa mfumo wa kitamaduni wa kusaidia jamii na familia </a:t>
              </a:r>
              <a:endParaRPr/>
            </a:p>
          </p:txBody>
        </p:sp>
        <p:sp>
          <p:nvSpPr>
            <p:cNvPr id="404" name="Google Shape;404;p17"/>
            <p:cNvSpPr/>
            <p:nvPr/>
          </p:nvSpPr>
          <p:spPr>
            <a:xfrm>
              <a:off x="4671969" y="1357080"/>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17"/>
            <p:cNvSpPr txBox="1"/>
            <p:nvPr/>
          </p:nvSpPr>
          <p:spPr>
            <a:xfrm>
              <a:off x="4671969" y="1357080"/>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Mazoea na itikadi za kidini, kitamaduni na/au familia</a:t>
              </a:r>
              <a:endParaRPr/>
            </a:p>
          </p:txBody>
        </p:sp>
        <p:sp>
          <p:nvSpPr>
            <p:cNvPr id="406" name="Google Shape;406;p17"/>
            <p:cNvSpPr/>
            <p:nvPr/>
          </p:nvSpPr>
          <p:spPr>
            <a:xfrm>
              <a:off x="6800080" y="1357080"/>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17"/>
            <p:cNvSpPr txBox="1"/>
            <p:nvPr/>
          </p:nvSpPr>
          <p:spPr>
            <a:xfrm>
              <a:off x="6800080" y="1357080"/>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Kutokuwa na ulinzi wa polisi</a:t>
              </a:r>
              <a:r>
                <a:rPr lang="en-US" sz="1600" b="1" i="0" u="none" strike="noStrike" cap="none">
                  <a:solidFill>
                    <a:schemeClr val="dk1"/>
                  </a:solidFill>
                  <a:latin typeface="Century Gothic"/>
                  <a:ea typeface="Century Gothic"/>
                  <a:cs typeface="Century Gothic"/>
                  <a:sym typeface="Century Gothic"/>
                </a:rPr>
                <a:t>; </a:t>
              </a:r>
              <a:r>
                <a:rPr lang="en-US" sz="1600" b="1">
                  <a:solidFill>
                    <a:schemeClr val="dk1"/>
                  </a:solidFill>
                  <a:latin typeface="Century Gothic"/>
                  <a:ea typeface="Century Gothic"/>
                  <a:cs typeface="Century Gothic"/>
                  <a:sym typeface="Century Gothic"/>
                </a:rPr>
                <a:t>kutokuwa na sheria zinazolinda dhidi ya UWAKI</a:t>
              </a:r>
              <a:endParaRPr/>
            </a:p>
          </p:txBody>
        </p:sp>
        <p:sp>
          <p:nvSpPr>
            <p:cNvPr id="408" name="Google Shape;408;p17"/>
            <p:cNvSpPr/>
            <p:nvPr/>
          </p:nvSpPr>
          <p:spPr>
            <a:xfrm>
              <a:off x="415747" y="2711332"/>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17"/>
            <p:cNvSpPr txBox="1"/>
            <p:nvPr/>
          </p:nvSpPr>
          <p:spPr>
            <a:xfrm>
              <a:off x="415747" y="2711332"/>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Uchoshi</a:t>
              </a:r>
              <a:r>
                <a:rPr lang="en-US" sz="1600" b="1" i="0" u="none" strike="noStrike" cap="none">
                  <a:solidFill>
                    <a:schemeClr val="dk1"/>
                  </a:solidFill>
                  <a:latin typeface="Century Gothic"/>
                  <a:ea typeface="Century Gothic"/>
                  <a:cs typeface="Century Gothic"/>
                  <a:sym typeface="Century Gothic"/>
                </a:rPr>
                <a:t> </a:t>
              </a:r>
              <a:r>
                <a:rPr lang="en-US" sz="1600" b="1">
                  <a:solidFill>
                    <a:schemeClr val="dk1"/>
                  </a:solidFill>
                  <a:latin typeface="Century Gothic"/>
                  <a:ea typeface="Century Gothic"/>
                  <a:cs typeface="Century Gothic"/>
                  <a:sym typeface="Century Gothic"/>
                </a:rPr>
                <a:t>na ukosefu wa huduma, shughuli au</a:t>
              </a:r>
              <a:r>
                <a:rPr lang="en-US" sz="1600" b="1" i="0" u="none" strike="noStrike" cap="none">
                  <a:solidFill>
                    <a:schemeClr val="dk1"/>
                  </a:solidFill>
                  <a:latin typeface="Century Gothic"/>
                  <a:ea typeface="Century Gothic"/>
                  <a:cs typeface="Century Gothic"/>
                  <a:sym typeface="Century Gothic"/>
                </a:rPr>
                <a:t> program</a:t>
              </a:r>
              <a:r>
                <a:rPr lang="en-US" sz="1600" b="1">
                  <a:solidFill>
                    <a:schemeClr val="dk1"/>
                  </a:solidFill>
                  <a:latin typeface="Century Gothic"/>
                  <a:ea typeface="Century Gothic"/>
                  <a:cs typeface="Century Gothic"/>
                  <a:sym typeface="Century Gothic"/>
                </a:rPr>
                <a:t>u</a:t>
              </a:r>
              <a:endParaRPr/>
            </a:p>
          </p:txBody>
        </p:sp>
        <p:sp>
          <p:nvSpPr>
            <p:cNvPr id="410" name="Google Shape;410;p17"/>
            <p:cNvSpPr/>
            <p:nvPr/>
          </p:nvSpPr>
          <p:spPr>
            <a:xfrm>
              <a:off x="2543858" y="2711332"/>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17"/>
            <p:cNvSpPr txBox="1"/>
            <p:nvPr/>
          </p:nvSpPr>
          <p:spPr>
            <a:xfrm>
              <a:off x="2543858" y="2711332"/>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Kutoadhibiwa</a:t>
              </a:r>
              <a:endParaRPr/>
            </a:p>
          </p:txBody>
        </p:sp>
        <p:sp>
          <p:nvSpPr>
            <p:cNvPr id="412" name="Google Shape;412;p17"/>
            <p:cNvSpPr/>
            <p:nvPr/>
          </p:nvSpPr>
          <p:spPr>
            <a:xfrm>
              <a:off x="4671969" y="2711332"/>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17"/>
            <p:cNvSpPr txBox="1"/>
            <p:nvPr/>
          </p:nvSpPr>
          <p:spPr>
            <a:xfrm>
              <a:off x="4671969" y="2711332"/>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Wanaume kupoteza mamlaka / nafasi yao katika familia na jamii</a:t>
              </a:r>
              <a:endParaRPr/>
            </a:p>
          </p:txBody>
        </p:sp>
        <p:sp>
          <p:nvSpPr>
            <p:cNvPr id="414" name="Google Shape;414;p17"/>
            <p:cNvSpPr/>
            <p:nvPr/>
          </p:nvSpPr>
          <p:spPr>
            <a:xfrm>
              <a:off x="6800080" y="2711332"/>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17"/>
            <p:cNvSpPr txBox="1"/>
            <p:nvPr/>
          </p:nvSpPr>
          <p:spPr>
            <a:xfrm>
              <a:off x="6800080" y="2711332"/>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Wanaume wanaojaribu kushikilia mamlaka</a:t>
              </a:r>
              <a:endParaRPr sz="1600" b="1" i="0" u="none" strike="noStrike" cap="none">
                <a:solidFill>
                  <a:schemeClr val="dk1"/>
                </a:solidFill>
                <a:latin typeface="Century Gothic"/>
                <a:ea typeface="Century Gothic"/>
                <a:cs typeface="Century Gothic"/>
                <a:sym typeface="Century Gothic"/>
              </a:endParaRPr>
            </a:p>
          </p:txBody>
        </p:sp>
        <p:sp>
          <p:nvSpPr>
            <p:cNvPr id="416" name="Google Shape;416;p17"/>
            <p:cNvSpPr/>
            <p:nvPr/>
          </p:nvSpPr>
          <p:spPr>
            <a:xfrm>
              <a:off x="415747" y="4065584"/>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17"/>
            <p:cNvSpPr txBox="1"/>
            <p:nvPr/>
          </p:nvSpPr>
          <p:spPr>
            <a:xfrm>
              <a:off x="415747" y="4065584"/>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Kulipiza kisasi</a:t>
              </a:r>
              <a:endParaRPr/>
            </a:p>
          </p:txBody>
        </p:sp>
        <p:sp>
          <p:nvSpPr>
            <p:cNvPr id="418" name="Google Shape;418;p17"/>
            <p:cNvSpPr/>
            <p:nvPr/>
          </p:nvSpPr>
          <p:spPr>
            <a:xfrm>
              <a:off x="2543858" y="4065584"/>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17"/>
            <p:cNvSpPr txBox="1"/>
            <p:nvPr/>
          </p:nvSpPr>
          <p:spPr>
            <a:xfrm>
              <a:off x="2543858" y="4065584"/>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Zana</a:t>
              </a:r>
              <a:r>
                <a:rPr lang="en-US" sz="1600" b="1" i="0" u="none" strike="noStrike" cap="none">
                  <a:solidFill>
                    <a:schemeClr val="dk1"/>
                  </a:solidFill>
                  <a:latin typeface="Century Gothic"/>
                  <a:ea typeface="Century Gothic"/>
                  <a:cs typeface="Century Gothic"/>
                  <a:sym typeface="Century Gothic"/>
                </a:rPr>
                <a:t>/ </a:t>
              </a:r>
              <a:r>
                <a:rPr lang="en-US" sz="1600" b="1">
                  <a:solidFill>
                    <a:schemeClr val="dk1"/>
                  </a:solidFill>
                  <a:latin typeface="Century Gothic"/>
                  <a:ea typeface="Century Gothic"/>
                  <a:cs typeface="Century Gothic"/>
                  <a:sym typeface="Century Gothic"/>
                </a:rPr>
                <a:t>mkakati</a:t>
              </a:r>
              <a:r>
                <a:rPr lang="en-US" sz="1600" b="1" i="0" u="none" strike="noStrike" cap="none">
                  <a:solidFill>
                    <a:schemeClr val="dk1"/>
                  </a:solidFill>
                  <a:latin typeface="Century Gothic"/>
                  <a:ea typeface="Century Gothic"/>
                  <a:cs typeface="Century Gothic"/>
                  <a:sym typeface="Century Gothic"/>
                </a:rPr>
                <a:t> </a:t>
              </a:r>
              <a:r>
                <a:rPr lang="en-US" sz="1600" b="1">
                  <a:solidFill>
                    <a:schemeClr val="dk1"/>
                  </a:solidFill>
                  <a:latin typeface="Century Gothic"/>
                  <a:ea typeface="Century Gothic"/>
                  <a:cs typeface="Century Gothic"/>
                  <a:sym typeface="Century Gothic"/>
                </a:rPr>
                <a:t>wa</a:t>
              </a:r>
              <a:r>
                <a:rPr lang="en-US" sz="1600" b="1" i="0" u="none" strike="noStrike" cap="none">
                  <a:solidFill>
                    <a:schemeClr val="dk1"/>
                  </a:solidFill>
                  <a:latin typeface="Century Gothic"/>
                  <a:ea typeface="Century Gothic"/>
                  <a:cs typeface="Century Gothic"/>
                  <a:sym typeface="Century Gothic"/>
                </a:rPr>
                <a:t> </a:t>
              </a:r>
              <a:r>
                <a:rPr lang="en-US" sz="1600" b="1">
                  <a:solidFill>
                    <a:schemeClr val="dk1"/>
                  </a:solidFill>
                  <a:latin typeface="Century Gothic"/>
                  <a:ea typeface="Century Gothic"/>
                  <a:cs typeface="Century Gothic"/>
                  <a:sym typeface="Century Gothic"/>
                </a:rPr>
                <a:t>vita</a:t>
              </a:r>
              <a:endParaRPr/>
            </a:p>
          </p:txBody>
        </p:sp>
        <p:sp>
          <p:nvSpPr>
            <p:cNvPr id="420" name="Google Shape;420;p17"/>
            <p:cNvSpPr/>
            <p:nvPr/>
          </p:nvSpPr>
          <p:spPr>
            <a:xfrm>
              <a:off x="4671969" y="4065584"/>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17"/>
            <p:cNvSpPr txBox="1"/>
            <p:nvPr/>
          </p:nvSpPr>
          <p:spPr>
            <a:xfrm>
              <a:off x="4671969" y="4065584"/>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Kutokuwa na elimu</a:t>
              </a:r>
              <a:endParaRPr sz="1600" b="1" i="0" u="none" strike="noStrike" cap="none">
                <a:solidFill>
                  <a:schemeClr val="dk1"/>
                </a:solidFill>
                <a:latin typeface="Century Gothic"/>
                <a:ea typeface="Century Gothic"/>
                <a:cs typeface="Century Gothic"/>
                <a:sym typeface="Century Gothic"/>
              </a:endParaRPr>
            </a:p>
          </p:txBody>
        </p:sp>
        <p:sp>
          <p:nvSpPr>
            <p:cNvPr id="422" name="Google Shape;422;p17"/>
            <p:cNvSpPr/>
            <p:nvPr/>
          </p:nvSpPr>
          <p:spPr>
            <a:xfrm>
              <a:off x="6800080" y="4065584"/>
              <a:ext cx="1934646" cy="1160787"/>
            </a:xfrm>
            <a:prstGeom prst="rect">
              <a:avLst/>
            </a:prstGeom>
            <a:solidFill>
              <a:srgbClr val="EEB14F"/>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17"/>
            <p:cNvSpPr txBox="1"/>
            <p:nvPr/>
          </p:nvSpPr>
          <p:spPr>
            <a:xfrm>
              <a:off x="6800080" y="4065584"/>
              <a:ext cx="1934646" cy="1160787"/>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chemeClr val="dk1"/>
                </a:buClr>
                <a:buSzPts val="1600"/>
                <a:buFont typeface="Century Gothic"/>
                <a:buNone/>
              </a:pPr>
              <a:r>
                <a:rPr lang="en-US" sz="1600" b="1">
                  <a:solidFill>
                    <a:schemeClr val="dk1"/>
                  </a:solidFill>
                  <a:latin typeface="Century Gothic"/>
                  <a:ea typeface="Century Gothic"/>
                  <a:cs typeface="Century Gothic"/>
                  <a:sym typeface="Century Gothic"/>
                </a:rPr>
                <a:t>Viongozi wengi kuwa wanaume</a:t>
              </a:r>
              <a:endParaRPr/>
            </a:p>
          </p:txBody>
        </p:sp>
      </p:grpSp>
      <p:sp>
        <p:nvSpPr>
          <p:cNvPr id="424" name="Google Shape;424;p17"/>
          <p:cNvSpPr/>
          <p:nvPr/>
        </p:nvSpPr>
        <p:spPr>
          <a:xfrm>
            <a:off x="9677400" y="0"/>
            <a:ext cx="2514600" cy="6858000"/>
          </a:xfrm>
          <a:prstGeom prst="leftArrowCallout">
            <a:avLst>
              <a:gd name="adj1" fmla="val 25000"/>
              <a:gd name="adj2" fmla="val 25000"/>
              <a:gd name="adj3" fmla="val 25000"/>
              <a:gd name="adj4" fmla="val 64977"/>
            </a:avLst>
          </a:prstGeom>
          <a:solidFill>
            <a:schemeClr val="accent1"/>
          </a:solidFill>
          <a:ln w="15875" cap="rnd" cmpd="sng">
            <a:solidFill>
              <a:srgbClr val="00908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17"/>
          <p:cNvSpPr txBox="1"/>
          <p:nvPr/>
        </p:nvSpPr>
        <p:spPr>
          <a:xfrm rot="-5400000">
            <a:off x="7946044" y="2612044"/>
            <a:ext cx="6858000" cy="163391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3200"/>
              <a:buFont typeface="Century Gothic"/>
              <a:buNone/>
            </a:pPr>
            <a:r>
              <a:rPr lang="en-US" sz="3200" b="1">
                <a:solidFill>
                  <a:srgbClr val="FFFFFF"/>
                </a:solidFill>
                <a:latin typeface="Century Gothic"/>
                <a:ea typeface="Century Gothic"/>
                <a:cs typeface="Century Gothic"/>
                <a:sym typeface="Century Gothic"/>
              </a:rPr>
              <a:t>VIPENGELE VINAVYOZIDISHA</a:t>
            </a:r>
            <a:endParaRPr/>
          </a:p>
        </p:txBody>
      </p:sp>
      <p:sp>
        <p:nvSpPr>
          <p:cNvPr id="426" name="Google Shape;426;p17"/>
          <p:cNvSpPr txBox="1"/>
          <p:nvPr/>
        </p:nvSpPr>
        <p:spPr>
          <a:xfrm>
            <a:off x="524609" y="6210300"/>
            <a:ext cx="8543192" cy="647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C6BB"/>
              </a:buClr>
              <a:buSzPts val="1400"/>
              <a:buFont typeface="Noto Sans Symbols"/>
              <a:buNone/>
            </a:pPr>
            <a:r>
              <a:rPr lang="en-US">
                <a:latin typeface="Century Gothic"/>
                <a:ea typeface="Century Gothic"/>
                <a:cs typeface="Century Gothic"/>
                <a:sym typeface="Century Gothic"/>
              </a:rPr>
              <a:t>Ili uone mifano zaidi</a:t>
            </a:r>
            <a:r>
              <a:rPr lang="en-US" sz="1400" b="0" i="0" u="none" strike="noStrike" cap="none">
                <a:solidFill>
                  <a:srgbClr val="000000"/>
                </a:solidFill>
                <a:latin typeface="Century Gothic"/>
                <a:ea typeface="Century Gothic"/>
                <a:cs typeface="Century Gothic"/>
                <a:sym typeface="Century Gothic"/>
              </a:rPr>
              <a:t> ya vipengele vinavyo</a:t>
            </a:r>
            <a:r>
              <a:rPr lang="en-US">
                <a:latin typeface="Century Gothic"/>
                <a:ea typeface="Century Gothic"/>
                <a:cs typeface="Century Gothic"/>
                <a:sym typeface="Century Gothic"/>
              </a:rPr>
              <a:t>changia, angalia</a:t>
            </a:r>
            <a:r>
              <a:rPr lang="en-US" sz="1400" b="0" i="0" u="none" strike="noStrike" cap="none">
                <a:solidFill>
                  <a:srgbClr val="000000"/>
                </a:solidFill>
                <a:latin typeface="Century Gothic"/>
                <a:ea typeface="Century Gothic"/>
                <a:cs typeface="Century Gothic"/>
                <a:sym typeface="Century Gothic"/>
              </a:rPr>
              <a:t>: </a:t>
            </a:r>
            <a:r>
              <a:rPr lang="en-US" sz="1400" b="0" i="1" u="none" strike="noStrike" cap="none">
                <a:solidFill>
                  <a:srgbClr val="000000"/>
                </a:solidFill>
                <a:latin typeface="Century Gothic"/>
                <a:ea typeface="Century Gothic"/>
                <a:cs typeface="Century Gothic"/>
                <a:sym typeface="Century Gothic"/>
              </a:rPr>
              <a:t>IASC Guidelines for Integrated Gender-based Violence Interventions in Humanitarian Action (2015)</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1"/>
        <p:cNvGrpSpPr/>
        <p:nvPr/>
      </p:nvGrpSpPr>
      <p:grpSpPr>
        <a:xfrm>
          <a:off x="0" y="0"/>
          <a:ext cx="0" cy="0"/>
          <a:chOff x="0" y="0"/>
          <a:chExt cx="0" cy="0"/>
        </a:xfrm>
      </p:grpSpPr>
      <p:sp>
        <p:nvSpPr>
          <p:cNvPr id="432" name="Google Shape;432;p18"/>
          <p:cNvSpPr txBox="1"/>
          <p:nvPr/>
        </p:nvSpPr>
        <p:spPr>
          <a:xfrm>
            <a:off x="1143000" y="0"/>
            <a:ext cx="8430358" cy="969963"/>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p>
            <a:pPr marL="0" marR="0" lvl="0" indent="0" algn="l" rtl="0">
              <a:lnSpc>
                <a:spcPct val="100000"/>
              </a:lnSpc>
              <a:spcBef>
                <a:spcPts val="0"/>
              </a:spcBef>
              <a:spcAft>
                <a:spcPts val="0"/>
              </a:spcAft>
              <a:buClr>
                <a:srgbClr val="000000"/>
              </a:buClr>
              <a:buSzPts val="4000"/>
              <a:buFont typeface="Aharoni"/>
              <a:buNone/>
            </a:pPr>
            <a:r>
              <a:rPr lang="en-US" sz="4000" b="1">
                <a:latin typeface="Aharoni"/>
                <a:ea typeface="Aharoni"/>
                <a:cs typeface="Aharoni"/>
                <a:sym typeface="Aharoni"/>
              </a:rPr>
              <a:t>ATHARI ZA UWAKI</a:t>
            </a:r>
            <a:endParaRPr sz="4000" b="1" i="0" u="none" strike="noStrike" cap="none">
              <a:solidFill>
                <a:srgbClr val="000000"/>
              </a:solidFill>
              <a:latin typeface="Aharoni"/>
              <a:ea typeface="Aharoni"/>
              <a:cs typeface="Aharoni"/>
              <a:sym typeface="Aharoni"/>
            </a:endParaRPr>
          </a:p>
        </p:txBody>
      </p:sp>
      <p:sp>
        <p:nvSpPr>
          <p:cNvPr id="433" name="Google Shape;433;p18"/>
          <p:cNvSpPr/>
          <p:nvPr/>
        </p:nvSpPr>
        <p:spPr>
          <a:xfrm rot="-5400000">
            <a:off x="-3068245" y="3027755"/>
            <a:ext cx="6898489" cy="762000"/>
          </a:xfrm>
          <a:prstGeom prst="rect">
            <a:avLst/>
          </a:prstGeom>
          <a:solidFill>
            <a:srgbClr val="FF0000"/>
          </a:solidFill>
          <a:ln>
            <a:noFill/>
          </a:ln>
        </p:spPr>
        <p:txBody>
          <a:bodyPr spcFirstLastPara="1" wrap="square" lIns="83800" tIns="41900" rIns="83800" bIns="41900" anchor="ctr" anchorCtr="0">
            <a:noAutofit/>
          </a:bodyPr>
          <a:lstStyle/>
          <a:p>
            <a:pPr marL="0" marR="0" lvl="0" indent="0" algn="ctr" rtl="0">
              <a:lnSpc>
                <a:spcPct val="100000"/>
              </a:lnSpc>
              <a:spcBef>
                <a:spcPts val="0"/>
              </a:spcBef>
              <a:spcAft>
                <a:spcPts val="0"/>
              </a:spcAft>
              <a:buClr>
                <a:srgbClr val="FFFFFF"/>
              </a:buClr>
              <a:buSzPts val="3200"/>
              <a:buFont typeface="Century Gothic"/>
              <a:buNone/>
            </a:pPr>
            <a:r>
              <a:rPr lang="en-US" sz="3200" b="1">
                <a:solidFill>
                  <a:srgbClr val="FFFFFF"/>
                </a:solidFill>
                <a:latin typeface="Century Gothic"/>
                <a:ea typeface="Century Gothic"/>
                <a:cs typeface="Century Gothic"/>
                <a:sym typeface="Century Gothic"/>
              </a:rPr>
              <a:t>ATHARI/MATOKEO</a:t>
            </a:r>
            <a:endParaRPr/>
          </a:p>
        </p:txBody>
      </p:sp>
      <p:grpSp>
        <p:nvGrpSpPr>
          <p:cNvPr id="434" name="Google Shape;434;p18"/>
          <p:cNvGrpSpPr/>
          <p:nvPr/>
        </p:nvGrpSpPr>
        <p:grpSpPr>
          <a:xfrm>
            <a:off x="1498099" y="1869309"/>
            <a:ext cx="2872544" cy="4650788"/>
            <a:chOff x="461705" y="822"/>
            <a:chExt cx="2872544" cy="4650788"/>
          </a:xfrm>
        </p:grpSpPr>
        <p:sp>
          <p:nvSpPr>
            <p:cNvPr id="435" name="Google Shape;435;p18"/>
            <p:cNvSpPr/>
            <p:nvPr/>
          </p:nvSpPr>
          <p:spPr>
            <a:xfrm>
              <a:off x="461705" y="822"/>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8"/>
            <p:cNvSpPr txBox="1"/>
            <p:nvPr/>
          </p:nvSpPr>
          <p:spPr>
            <a:xfrm>
              <a:off x="461705" y="822"/>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Kifo</a:t>
              </a:r>
              <a:endParaRPr/>
            </a:p>
          </p:txBody>
        </p:sp>
        <p:sp>
          <p:nvSpPr>
            <p:cNvPr id="437" name="Google Shape;437;p18"/>
            <p:cNvSpPr/>
            <p:nvPr/>
          </p:nvSpPr>
          <p:spPr>
            <a:xfrm>
              <a:off x="1966371" y="822"/>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18"/>
            <p:cNvSpPr txBox="1"/>
            <p:nvPr/>
          </p:nvSpPr>
          <p:spPr>
            <a:xfrm>
              <a:off x="1966371" y="822"/>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Kujitoa uhai</a:t>
              </a:r>
              <a:endParaRPr/>
            </a:p>
          </p:txBody>
        </p:sp>
        <p:sp>
          <p:nvSpPr>
            <p:cNvPr id="439" name="Google Shape;439;p18"/>
            <p:cNvSpPr/>
            <p:nvPr/>
          </p:nvSpPr>
          <p:spPr>
            <a:xfrm>
              <a:off x="461705" y="958337"/>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8"/>
            <p:cNvSpPr txBox="1"/>
            <p:nvPr/>
          </p:nvSpPr>
          <p:spPr>
            <a:xfrm>
              <a:off x="461705" y="958337"/>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Majeraha mabaya</a:t>
              </a:r>
              <a:endParaRPr/>
            </a:p>
          </p:txBody>
        </p:sp>
        <p:sp>
          <p:nvSpPr>
            <p:cNvPr id="441" name="Google Shape;441;p18"/>
            <p:cNvSpPr/>
            <p:nvPr/>
          </p:nvSpPr>
          <p:spPr>
            <a:xfrm>
              <a:off x="1966371" y="958337"/>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18"/>
            <p:cNvSpPr txBox="1"/>
            <p:nvPr/>
          </p:nvSpPr>
          <p:spPr>
            <a:xfrm>
              <a:off x="1966371" y="958337"/>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Majeraha wakati wa ujauzito</a:t>
              </a:r>
              <a:endParaRPr/>
            </a:p>
          </p:txBody>
        </p:sp>
        <p:sp>
          <p:nvSpPr>
            <p:cNvPr id="443" name="Google Shape;443;p18"/>
            <p:cNvSpPr/>
            <p:nvPr/>
          </p:nvSpPr>
          <p:spPr>
            <a:xfrm>
              <a:off x="461705" y="1915852"/>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18"/>
            <p:cNvSpPr txBox="1"/>
            <p:nvPr/>
          </p:nvSpPr>
          <p:spPr>
            <a:xfrm>
              <a:off x="461705" y="1915852"/>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Mimba za mapema au zisizotakikana</a:t>
              </a:r>
              <a:endParaRPr/>
            </a:p>
          </p:txBody>
        </p:sp>
        <p:sp>
          <p:nvSpPr>
            <p:cNvPr id="445" name="Google Shape;445;p18"/>
            <p:cNvSpPr/>
            <p:nvPr/>
          </p:nvSpPr>
          <p:spPr>
            <a:xfrm>
              <a:off x="1966371" y="1915852"/>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18"/>
            <p:cNvSpPr txBox="1"/>
            <p:nvPr/>
          </p:nvSpPr>
          <p:spPr>
            <a:xfrm>
              <a:off x="1966371" y="1915852"/>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Magonjwa ya zinaa</a:t>
              </a:r>
              <a:r>
                <a:rPr lang="en-US" sz="1400" b="0" i="0" u="none" strike="noStrike" cap="none">
                  <a:solidFill>
                    <a:schemeClr val="dk1"/>
                  </a:solidFill>
                  <a:latin typeface="Century Gothic"/>
                  <a:ea typeface="Century Gothic"/>
                  <a:cs typeface="Century Gothic"/>
                  <a:sym typeface="Century Gothic"/>
                </a:rPr>
                <a:t>, </a:t>
              </a:r>
              <a:r>
                <a:rPr lang="en-US">
                  <a:solidFill>
                    <a:schemeClr val="dk1"/>
                  </a:solidFill>
                  <a:latin typeface="Century Gothic"/>
                  <a:ea typeface="Century Gothic"/>
                  <a:cs typeface="Century Gothic"/>
                  <a:sym typeface="Century Gothic"/>
                </a:rPr>
                <a:t>ikiwemo</a:t>
              </a:r>
              <a:r>
                <a:rPr lang="en-US" sz="1400" b="0" i="0" u="none" strike="noStrike" cap="none">
                  <a:solidFill>
                    <a:schemeClr val="dk1"/>
                  </a:solidFill>
                  <a:latin typeface="Century Gothic"/>
                  <a:ea typeface="Century Gothic"/>
                  <a:cs typeface="Century Gothic"/>
                  <a:sym typeface="Century Gothic"/>
                </a:rPr>
                <a:t> </a:t>
              </a:r>
              <a:r>
                <a:rPr lang="en-US">
                  <a:solidFill>
                    <a:schemeClr val="dk1"/>
                  </a:solidFill>
                  <a:latin typeface="Century Gothic"/>
                  <a:ea typeface="Century Gothic"/>
                  <a:cs typeface="Century Gothic"/>
                  <a:sym typeface="Century Gothic"/>
                </a:rPr>
                <a:t>UKIMWI</a:t>
              </a:r>
              <a:endParaRPr/>
            </a:p>
          </p:txBody>
        </p:sp>
        <p:sp>
          <p:nvSpPr>
            <p:cNvPr id="447" name="Google Shape;447;p18"/>
            <p:cNvSpPr/>
            <p:nvPr/>
          </p:nvSpPr>
          <p:spPr>
            <a:xfrm>
              <a:off x="461705" y="2873367"/>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8"/>
            <p:cNvSpPr txBox="1"/>
            <p:nvPr/>
          </p:nvSpPr>
          <p:spPr>
            <a:xfrm>
              <a:off x="461705" y="2873367"/>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Hatari za magonjwa</a:t>
              </a:r>
              <a:endParaRPr/>
            </a:p>
          </p:txBody>
        </p:sp>
        <p:sp>
          <p:nvSpPr>
            <p:cNvPr id="449" name="Google Shape;449;p18"/>
            <p:cNvSpPr/>
            <p:nvPr/>
          </p:nvSpPr>
          <p:spPr>
            <a:xfrm>
              <a:off x="1966371" y="2873367"/>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8"/>
            <p:cNvSpPr txBox="1"/>
            <p:nvPr/>
          </p:nvSpPr>
          <p:spPr>
            <a:xfrm>
              <a:off x="1966371" y="2873367"/>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Matatizo ya kutoa mimba kwa njia zisizo salama</a:t>
              </a:r>
              <a:endParaRPr/>
            </a:p>
          </p:txBody>
        </p:sp>
        <p:sp>
          <p:nvSpPr>
            <p:cNvPr id="451" name="Google Shape;451;p18"/>
            <p:cNvSpPr/>
            <p:nvPr/>
          </p:nvSpPr>
          <p:spPr>
            <a:xfrm>
              <a:off x="461705" y="3830883"/>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8"/>
            <p:cNvSpPr txBox="1"/>
            <p:nvPr/>
          </p:nvSpPr>
          <p:spPr>
            <a:xfrm>
              <a:off x="461705" y="3830883"/>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Magonjwa makali au ya kudumu</a:t>
              </a:r>
              <a:endParaRPr/>
            </a:p>
          </p:txBody>
        </p:sp>
        <p:sp>
          <p:nvSpPr>
            <p:cNvPr id="453" name="Google Shape;453;p18"/>
            <p:cNvSpPr/>
            <p:nvPr/>
          </p:nvSpPr>
          <p:spPr>
            <a:xfrm>
              <a:off x="1966371" y="3830883"/>
              <a:ext cx="1367878" cy="820727"/>
            </a:xfrm>
            <a:prstGeom prst="rect">
              <a:avLst/>
            </a:prstGeom>
            <a:solidFill>
              <a:srgbClr val="F4949B"/>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8"/>
            <p:cNvSpPr txBox="1"/>
            <p:nvPr/>
          </p:nvSpPr>
          <p:spPr>
            <a:xfrm>
              <a:off x="1966371" y="3830883"/>
              <a:ext cx="1367878" cy="820727"/>
            </a:xfrm>
            <a:prstGeom prst="rect">
              <a:avLst/>
            </a:prstGeom>
            <a:noFill/>
            <a:ln>
              <a:noFill/>
            </a:ln>
          </p:spPr>
          <p:txBody>
            <a:bodyPr spcFirstLastPara="1" wrap="square" lIns="53325" tIns="53325" rIns="53325" bIns="53325" anchor="ctr" anchorCtr="0">
              <a:noAutofit/>
            </a:bodyPr>
            <a:lstStyle/>
            <a:p>
              <a:pPr marL="0" marR="0" lvl="0" indent="0" algn="ctr" rtl="0">
                <a:lnSpc>
                  <a:spcPct val="90000"/>
                </a:lnSpc>
                <a:spcBef>
                  <a:spcPts val="0"/>
                </a:spcBef>
                <a:spcAft>
                  <a:spcPts val="0"/>
                </a:spcAft>
                <a:buClr>
                  <a:schemeClr val="dk1"/>
                </a:buClr>
                <a:buSzPts val="1400"/>
                <a:buFont typeface="Century Gothic"/>
                <a:buNone/>
              </a:pPr>
              <a:r>
                <a:rPr lang="en-US">
                  <a:solidFill>
                    <a:schemeClr val="dk1"/>
                  </a:solidFill>
                  <a:latin typeface="Century Gothic"/>
                  <a:ea typeface="Century Gothic"/>
                  <a:cs typeface="Century Gothic"/>
                  <a:sym typeface="Century Gothic"/>
                </a:rPr>
                <a:t>Vifo vya watoto</a:t>
              </a:r>
              <a:endParaRPr/>
            </a:p>
          </p:txBody>
        </p:sp>
      </p:grpSp>
      <p:grpSp>
        <p:nvGrpSpPr>
          <p:cNvPr id="455" name="Google Shape;455;p18"/>
          <p:cNvGrpSpPr/>
          <p:nvPr/>
        </p:nvGrpSpPr>
        <p:grpSpPr>
          <a:xfrm>
            <a:off x="5107136" y="1887815"/>
            <a:ext cx="3212315" cy="4130119"/>
            <a:chOff x="392" y="230465"/>
            <a:chExt cx="3212315" cy="4130119"/>
          </a:xfrm>
        </p:grpSpPr>
        <p:sp>
          <p:nvSpPr>
            <p:cNvPr id="456" name="Google Shape;456;p18"/>
            <p:cNvSpPr/>
            <p:nvPr/>
          </p:nvSpPr>
          <p:spPr>
            <a:xfrm>
              <a:off x="392" y="230465"/>
              <a:ext cx="1529674" cy="917804"/>
            </a:xfrm>
            <a:prstGeom prst="rect">
              <a:avLst/>
            </a:prstGeom>
            <a:solidFill>
              <a:srgbClr val="43FFF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8"/>
            <p:cNvSpPr txBox="1"/>
            <p:nvPr/>
          </p:nvSpPr>
          <p:spPr>
            <a:xfrm>
              <a:off x="392" y="230465"/>
              <a:ext cx="1529674" cy="917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b="0" i="0" u="none" strike="noStrike" cap="none">
                  <a:solidFill>
                    <a:schemeClr val="dk1"/>
                  </a:solidFill>
                  <a:latin typeface="Century Gothic"/>
                  <a:ea typeface="Century Gothic"/>
                  <a:cs typeface="Century Gothic"/>
                  <a:sym typeface="Century Gothic"/>
                </a:rPr>
                <a:t>PTSD</a:t>
              </a:r>
              <a:endParaRPr/>
            </a:p>
          </p:txBody>
        </p:sp>
        <p:sp>
          <p:nvSpPr>
            <p:cNvPr id="458" name="Google Shape;458;p18"/>
            <p:cNvSpPr/>
            <p:nvPr/>
          </p:nvSpPr>
          <p:spPr>
            <a:xfrm>
              <a:off x="1683033" y="230465"/>
              <a:ext cx="1529674" cy="917804"/>
            </a:xfrm>
            <a:prstGeom prst="rect">
              <a:avLst/>
            </a:prstGeom>
            <a:solidFill>
              <a:srgbClr val="43FFF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8"/>
            <p:cNvSpPr txBox="1"/>
            <p:nvPr/>
          </p:nvSpPr>
          <p:spPr>
            <a:xfrm>
              <a:off x="1683033" y="230465"/>
              <a:ext cx="1529674" cy="917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b="0" i="0" u="none" strike="noStrike" cap="none">
                  <a:solidFill>
                    <a:schemeClr val="dk1"/>
                  </a:solidFill>
                  <a:latin typeface="Century Gothic"/>
                  <a:ea typeface="Century Gothic"/>
                  <a:cs typeface="Century Gothic"/>
                  <a:sym typeface="Century Gothic"/>
                </a:rPr>
                <a:t>Mfadhaiko</a:t>
              </a:r>
              <a:endParaRPr/>
            </a:p>
          </p:txBody>
        </p:sp>
        <p:sp>
          <p:nvSpPr>
            <p:cNvPr id="460" name="Google Shape;460;p18"/>
            <p:cNvSpPr/>
            <p:nvPr/>
          </p:nvSpPr>
          <p:spPr>
            <a:xfrm>
              <a:off x="392" y="1301236"/>
              <a:ext cx="1529674" cy="917804"/>
            </a:xfrm>
            <a:prstGeom prst="rect">
              <a:avLst/>
            </a:prstGeom>
            <a:solidFill>
              <a:srgbClr val="43FFF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8"/>
            <p:cNvSpPr txBox="1"/>
            <p:nvPr/>
          </p:nvSpPr>
          <p:spPr>
            <a:xfrm>
              <a:off x="392" y="1301236"/>
              <a:ext cx="1529674" cy="917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a:solidFill>
                    <a:schemeClr val="dk1"/>
                  </a:solidFill>
                  <a:latin typeface="Century Gothic"/>
                  <a:ea typeface="Century Gothic"/>
                  <a:cs typeface="Century Gothic"/>
                  <a:sym typeface="Century Gothic"/>
                </a:rPr>
                <a:t>Woga, wasiwasi</a:t>
              </a:r>
              <a:endParaRPr/>
            </a:p>
          </p:txBody>
        </p:sp>
        <p:sp>
          <p:nvSpPr>
            <p:cNvPr id="462" name="Google Shape;462;p18"/>
            <p:cNvSpPr/>
            <p:nvPr/>
          </p:nvSpPr>
          <p:spPr>
            <a:xfrm>
              <a:off x="1683033" y="1301236"/>
              <a:ext cx="1529674" cy="917804"/>
            </a:xfrm>
            <a:prstGeom prst="rect">
              <a:avLst/>
            </a:prstGeom>
            <a:solidFill>
              <a:srgbClr val="43FFF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8"/>
            <p:cNvSpPr txBox="1"/>
            <p:nvPr/>
          </p:nvSpPr>
          <p:spPr>
            <a:xfrm>
              <a:off x="1683033" y="1301236"/>
              <a:ext cx="1529674" cy="917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a:solidFill>
                    <a:schemeClr val="dk1"/>
                  </a:solidFill>
                  <a:latin typeface="Century Gothic"/>
                  <a:ea typeface="Century Gothic"/>
                  <a:cs typeface="Century Gothic"/>
                  <a:sym typeface="Century Gothic"/>
                </a:rPr>
                <a:t>Kujilaumu</a:t>
              </a:r>
              <a:endParaRPr/>
            </a:p>
          </p:txBody>
        </p:sp>
        <p:sp>
          <p:nvSpPr>
            <p:cNvPr id="464" name="Google Shape;464;p18"/>
            <p:cNvSpPr/>
            <p:nvPr/>
          </p:nvSpPr>
          <p:spPr>
            <a:xfrm>
              <a:off x="392" y="2372008"/>
              <a:ext cx="1529674" cy="917804"/>
            </a:xfrm>
            <a:prstGeom prst="rect">
              <a:avLst/>
            </a:prstGeom>
            <a:solidFill>
              <a:srgbClr val="43FFF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8"/>
            <p:cNvSpPr txBox="1"/>
            <p:nvPr/>
          </p:nvSpPr>
          <p:spPr>
            <a:xfrm>
              <a:off x="392" y="2372008"/>
              <a:ext cx="1529674" cy="917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a:solidFill>
                    <a:schemeClr val="dk1"/>
                  </a:solidFill>
                  <a:latin typeface="Century Gothic"/>
                  <a:ea typeface="Century Gothic"/>
                  <a:cs typeface="Century Gothic"/>
                  <a:sym typeface="Century Gothic"/>
                </a:rPr>
                <a:t>Aibu</a:t>
              </a:r>
              <a:endParaRPr/>
            </a:p>
          </p:txBody>
        </p:sp>
        <p:sp>
          <p:nvSpPr>
            <p:cNvPr id="466" name="Google Shape;466;p18"/>
            <p:cNvSpPr/>
            <p:nvPr/>
          </p:nvSpPr>
          <p:spPr>
            <a:xfrm>
              <a:off x="1683033" y="2372008"/>
              <a:ext cx="1529674" cy="917804"/>
            </a:xfrm>
            <a:prstGeom prst="rect">
              <a:avLst/>
            </a:prstGeom>
            <a:solidFill>
              <a:srgbClr val="43FFF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8"/>
            <p:cNvSpPr txBox="1"/>
            <p:nvPr/>
          </p:nvSpPr>
          <p:spPr>
            <a:xfrm>
              <a:off x="1683033" y="2372008"/>
              <a:ext cx="1529674" cy="917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a:solidFill>
                    <a:schemeClr val="dk1"/>
                  </a:solidFill>
                  <a:latin typeface="Century Gothic"/>
                  <a:ea typeface="Century Gothic"/>
                  <a:cs typeface="Century Gothic"/>
                  <a:sym typeface="Century Gothic"/>
                </a:rPr>
                <a:t>Kujichukia</a:t>
              </a:r>
              <a:endParaRPr/>
            </a:p>
          </p:txBody>
        </p:sp>
        <p:sp>
          <p:nvSpPr>
            <p:cNvPr id="468" name="Google Shape;468;p18"/>
            <p:cNvSpPr/>
            <p:nvPr/>
          </p:nvSpPr>
          <p:spPr>
            <a:xfrm>
              <a:off x="392" y="3442780"/>
              <a:ext cx="1529674" cy="917804"/>
            </a:xfrm>
            <a:prstGeom prst="rect">
              <a:avLst/>
            </a:prstGeom>
            <a:solidFill>
              <a:srgbClr val="43FFF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8"/>
            <p:cNvSpPr txBox="1"/>
            <p:nvPr/>
          </p:nvSpPr>
          <p:spPr>
            <a:xfrm>
              <a:off x="392" y="3442780"/>
              <a:ext cx="1529674" cy="917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a:solidFill>
                    <a:schemeClr val="dk1"/>
                  </a:solidFill>
                  <a:latin typeface="Century Gothic"/>
                  <a:ea typeface="Century Gothic"/>
                  <a:cs typeface="Century Gothic"/>
                  <a:sym typeface="Century Gothic"/>
                </a:rPr>
                <a:t>Mawazo ya kujiua</a:t>
              </a:r>
              <a:endParaRPr/>
            </a:p>
          </p:txBody>
        </p:sp>
        <p:sp>
          <p:nvSpPr>
            <p:cNvPr id="470" name="Google Shape;470;p18"/>
            <p:cNvSpPr/>
            <p:nvPr/>
          </p:nvSpPr>
          <p:spPr>
            <a:xfrm>
              <a:off x="1683033" y="3442780"/>
              <a:ext cx="1529674" cy="917804"/>
            </a:xfrm>
            <a:prstGeom prst="rect">
              <a:avLst/>
            </a:prstGeom>
            <a:solidFill>
              <a:srgbClr val="43FFF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18"/>
            <p:cNvSpPr txBox="1"/>
            <p:nvPr/>
          </p:nvSpPr>
          <p:spPr>
            <a:xfrm>
              <a:off x="1683033" y="3442780"/>
              <a:ext cx="1529674" cy="917804"/>
            </a:xfrm>
            <a:prstGeom prst="rect">
              <a:avLst/>
            </a:prstGeom>
            <a:noFill/>
            <a:ln>
              <a:noFill/>
            </a:ln>
          </p:spPr>
          <p:txBody>
            <a:bodyPr spcFirstLastPara="1" wrap="square" lIns="76200" tIns="76200" rIns="76200" bIns="76200" anchor="ctr" anchorCtr="0">
              <a:noAutofit/>
            </a:bodyPr>
            <a:lstStyle/>
            <a:p>
              <a:pPr marL="0" marR="0" lvl="0" indent="0" algn="ctr" rtl="0">
                <a:lnSpc>
                  <a:spcPct val="90000"/>
                </a:lnSpc>
                <a:spcBef>
                  <a:spcPts val="0"/>
                </a:spcBef>
                <a:spcAft>
                  <a:spcPts val="0"/>
                </a:spcAft>
                <a:buClr>
                  <a:schemeClr val="dk1"/>
                </a:buClr>
                <a:buSzPts val="2000"/>
                <a:buFont typeface="Century Gothic"/>
                <a:buNone/>
              </a:pPr>
              <a:r>
                <a:rPr lang="en-US" sz="2000">
                  <a:solidFill>
                    <a:schemeClr val="dk1"/>
                  </a:solidFill>
                  <a:latin typeface="Century Gothic"/>
                  <a:ea typeface="Century Gothic"/>
                  <a:cs typeface="Century Gothic"/>
                  <a:sym typeface="Century Gothic"/>
                </a:rPr>
                <a:t>Kuathiri watoto</a:t>
              </a:r>
              <a:endParaRPr/>
            </a:p>
          </p:txBody>
        </p:sp>
      </p:grpSp>
      <p:grpSp>
        <p:nvGrpSpPr>
          <p:cNvPr id="472" name="Google Shape;472;p18"/>
          <p:cNvGrpSpPr/>
          <p:nvPr/>
        </p:nvGrpSpPr>
        <p:grpSpPr>
          <a:xfrm>
            <a:off x="8731642" y="2423200"/>
            <a:ext cx="3212315" cy="3059348"/>
            <a:chOff x="392" y="765850"/>
            <a:chExt cx="3212315" cy="3059348"/>
          </a:xfrm>
        </p:grpSpPr>
        <p:sp>
          <p:nvSpPr>
            <p:cNvPr id="473" name="Google Shape;473;p18"/>
            <p:cNvSpPr/>
            <p:nvPr/>
          </p:nvSpPr>
          <p:spPr>
            <a:xfrm>
              <a:off x="392" y="765850"/>
              <a:ext cx="1529674" cy="917804"/>
            </a:xfrm>
            <a:prstGeom prst="rect">
              <a:avLst/>
            </a:prstGeom>
            <a:solidFill>
              <a:srgbClr val="F5D09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8"/>
            <p:cNvSpPr txBox="1"/>
            <p:nvPr/>
          </p:nvSpPr>
          <p:spPr>
            <a:xfrm>
              <a:off x="392" y="765850"/>
              <a:ext cx="1529674" cy="91780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Kukataliwa</a:t>
              </a:r>
              <a:r>
                <a:rPr lang="en-US" sz="1700" b="0" i="0" u="none" strike="noStrike" cap="none">
                  <a:solidFill>
                    <a:schemeClr val="dk1"/>
                  </a:solidFill>
                  <a:latin typeface="Century Gothic"/>
                  <a:ea typeface="Century Gothic"/>
                  <a:cs typeface="Century Gothic"/>
                  <a:sym typeface="Century Gothic"/>
                </a:rPr>
                <a:t>/ </a:t>
              </a:r>
              <a:r>
                <a:rPr lang="en-US" sz="1700">
                  <a:solidFill>
                    <a:schemeClr val="dk1"/>
                  </a:solidFill>
                  <a:latin typeface="Century Gothic"/>
                  <a:ea typeface="Century Gothic"/>
                  <a:cs typeface="Century Gothic"/>
                  <a:sym typeface="Century Gothic"/>
                </a:rPr>
                <a:t>kutengwa na</a:t>
              </a:r>
              <a:r>
                <a:rPr lang="en-US" sz="1700" b="0" i="0" u="none" strike="noStrike" cap="none">
                  <a:solidFill>
                    <a:schemeClr val="dk1"/>
                  </a:solidFill>
                  <a:latin typeface="Century Gothic"/>
                  <a:ea typeface="Century Gothic"/>
                  <a:cs typeface="Century Gothic"/>
                  <a:sym typeface="Century Gothic"/>
                </a:rPr>
                <a:t> famil</a:t>
              </a:r>
              <a:r>
                <a:rPr lang="en-US" sz="1700">
                  <a:solidFill>
                    <a:schemeClr val="dk1"/>
                  </a:solidFill>
                  <a:latin typeface="Century Gothic"/>
                  <a:ea typeface="Century Gothic"/>
                  <a:cs typeface="Century Gothic"/>
                  <a:sym typeface="Century Gothic"/>
                </a:rPr>
                <a:t>ia</a:t>
              </a:r>
              <a:endParaRPr/>
            </a:p>
          </p:txBody>
        </p:sp>
        <p:sp>
          <p:nvSpPr>
            <p:cNvPr id="475" name="Google Shape;475;p18"/>
            <p:cNvSpPr/>
            <p:nvPr/>
          </p:nvSpPr>
          <p:spPr>
            <a:xfrm>
              <a:off x="1683033" y="765850"/>
              <a:ext cx="1529674" cy="917804"/>
            </a:xfrm>
            <a:prstGeom prst="rect">
              <a:avLst/>
            </a:prstGeom>
            <a:solidFill>
              <a:srgbClr val="F5D09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8"/>
            <p:cNvSpPr txBox="1"/>
            <p:nvPr/>
          </p:nvSpPr>
          <p:spPr>
            <a:xfrm>
              <a:off x="1683033" y="765850"/>
              <a:ext cx="1529674" cy="91780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Kutengwa</a:t>
              </a:r>
              <a:endParaRPr/>
            </a:p>
          </p:txBody>
        </p:sp>
        <p:sp>
          <p:nvSpPr>
            <p:cNvPr id="477" name="Google Shape;477;p18"/>
            <p:cNvSpPr/>
            <p:nvPr/>
          </p:nvSpPr>
          <p:spPr>
            <a:xfrm>
              <a:off x="392" y="1836622"/>
              <a:ext cx="1529674" cy="917804"/>
            </a:xfrm>
            <a:prstGeom prst="rect">
              <a:avLst/>
            </a:prstGeom>
            <a:solidFill>
              <a:srgbClr val="F5D09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18"/>
            <p:cNvSpPr txBox="1"/>
            <p:nvPr/>
          </p:nvSpPr>
          <p:spPr>
            <a:xfrm>
              <a:off x="392" y="1836622"/>
              <a:ext cx="1529674" cy="91780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Kuvunjika kwa familia</a:t>
              </a:r>
              <a:endParaRPr/>
            </a:p>
          </p:txBody>
        </p:sp>
        <p:sp>
          <p:nvSpPr>
            <p:cNvPr id="479" name="Google Shape;479;p18"/>
            <p:cNvSpPr/>
            <p:nvPr/>
          </p:nvSpPr>
          <p:spPr>
            <a:xfrm>
              <a:off x="1683033" y="1836622"/>
              <a:ext cx="1529674" cy="917804"/>
            </a:xfrm>
            <a:prstGeom prst="rect">
              <a:avLst/>
            </a:prstGeom>
            <a:solidFill>
              <a:srgbClr val="F5D09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18"/>
            <p:cNvSpPr txBox="1"/>
            <p:nvPr/>
          </p:nvSpPr>
          <p:spPr>
            <a:xfrm>
              <a:off x="1683033" y="1836622"/>
              <a:ext cx="1529674" cy="917804"/>
            </a:xfrm>
            <a:prstGeom prst="rect">
              <a:avLst/>
            </a:prstGeom>
            <a:noFill/>
            <a:ln>
              <a:noFill/>
            </a:ln>
          </p:spPr>
          <p:txBody>
            <a:bodyPr spcFirstLastPara="1" wrap="square" lIns="64750" tIns="64750" rIns="64750" bIns="64750" anchor="ctr" anchorCtr="0">
              <a:noAutofit/>
            </a:bodyPr>
            <a:lstStyle/>
            <a:p>
              <a:pPr marL="0" marR="0" lvl="0" indent="0" algn="l" rtl="0">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Kukataliwa</a:t>
              </a:r>
              <a:r>
                <a:rPr lang="en-US" sz="1700" b="0" i="0" u="none" strike="noStrike" cap="none">
                  <a:solidFill>
                    <a:schemeClr val="dk1"/>
                  </a:solidFill>
                  <a:latin typeface="Century Gothic"/>
                  <a:ea typeface="Century Gothic"/>
                  <a:cs typeface="Century Gothic"/>
                  <a:sym typeface="Century Gothic"/>
                </a:rPr>
                <a:t>/ kutengwa na jamii</a:t>
              </a:r>
              <a:endParaRPr/>
            </a:p>
          </p:txBody>
        </p:sp>
        <p:sp>
          <p:nvSpPr>
            <p:cNvPr id="481" name="Google Shape;481;p18"/>
            <p:cNvSpPr/>
            <p:nvPr/>
          </p:nvSpPr>
          <p:spPr>
            <a:xfrm>
              <a:off x="392" y="2907394"/>
              <a:ext cx="1529674" cy="917804"/>
            </a:xfrm>
            <a:prstGeom prst="rect">
              <a:avLst/>
            </a:prstGeom>
            <a:solidFill>
              <a:srgbClr val="F5D09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18"/>
            <p:cNvSpPr txBox="1"/>
            <p:nvPr/>
          </p:nvSpPr>
          <p:spPr>
            <a:xfrm>
              <a:off x="392" y="2907394"/>
              <a:ext cx="1529674" cy="91780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Unyanyapaa katika jamii</a:t>
              </a:r>
              <a:endParaRPr/>
            </a:p>
          </p:txBody>
        </p:sp>
        <p:sp>
          <p:nvSpPr>
            <p:cNvPr id="483" name="Google Shape;483;p18"/>
            <p:cNvSpPr/>
            <p:nvPr/>
          </p:nvSpPr>
          <p:spPr>
            <a:xfrm>
              <a:off x="1683033" y="2907394"/>
              <a:ext cx="1529674" cy="917804"/>
            </a:xfrm>
            <a:prstGeom prst="rect">
              <a:avLst/>
            </a:prstGeom>
            <a:solidFill>
              <a:srgbClr val="F5D095"/>
            </a:solidFill>
            <a:ln w="15875" cap="rnd"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18"/>
            <p:cNvSpPr txBox="1"/>
            <p:nvPr/>
          </p:nvSpPr>
          <p:spPr>
            <a:xfrm>
              <a:off x="1683033" y="2907394"/>
              <a:ext cx="1529674" cy="917804"/>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chemeClr val="dk1"/>
                </a:buClr>
                <a:buSzPts val="1700"/>
                <a:buFont typeface="Century Gothic"/>
                <a:buNone/>
              </a:pPr>
              <a:r>
                <a:rPr lang="en-US" sz="1700">
                  <a:solidFill>
                    <a:schemeClr val="dk1"/>
                  </a:solidFill>
                  <a:latin typeface="Century Gothic"/>
                  <a:ea typeface="Century Gothic"/>
                  <a:cs typeface="Century Gothic"/>
                  <a:sym typeface="Century Gothic"/>
                </a:rPr>
                <a:t>Kujitenga kutokana na maisha ya jamii</a:t>
              </a:r>
              <a:endParaRPr/>
            </a:p>
          </p:txBody>
        </p:sp>
      </p:grpSp>
      <p:sp>
        <p:nvSpPr>
          <p:cNvPr id="485" name="Google Shape;485;p18"/>
          <p:cNvSpPr/>
          <p:nvPr/>
        </p:nvSpPr>
        <p:spPr>
          <a:xfrm>
            <a:off x="1143000" y="1181100"/>
            <a:ext cx="3562350" cy="476250"/>
          </a:xfrm>
          <a:prstGeom prst="roundRect">
            <a:avLst>
              <a:gd name="adj" fmla="val 16667"/>
            </a:avLst>
          </a:prstGeom>
          <a:solidFill>
            <a:srgbClr val="D81624"/>
          </a:solidFill>
          <a:ln w="15875" cap="rnd" cmpd="sng">
            <a:solidFill>
              <a:srgbClr val="00908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entury Gothic"/>
              <a:buNone/>
            </a:pPr>
            <a:r>
              <a:rPr lang="en-US" sz="1800">
                <a:solidFill>
                  <a:srgbClr val="FFFFFF"/>
                </a:solidFill>
                <a:latin typeface="Century Gothic"/>
                <a:ea typeface="Century Gothic"/>
                <a:cs typeface="Century Gothic"/>
                <a:sym typeface="Century Gothic"/>
              </a:rPr>
              <a:t>Za Kimwili</a:t>
            </a:r>
            <a:endParaRPr/>
          </a:p>
        </p:txBody>
      </p:sp>
      <p:sp>
        <p:nvSpPr>
          <p:cNvPr id="486" name="Google Shape;486;p18"/>
          <p:cNvSpPr/>
          <p:nvPr/>
        </p:nvSpPr>
        <p:spPr>
          <a:xfrm>
            <a:off x="5086350" y="1181100"/>
            <a:ext cx="3233494" cy="476250"/>
          </a:xfrm>
          <a:prstGeom prst="roundRect">
            <a:avLst>
              <a:gd name="adj" fmla="val 16667"/>
            </a:avLst>
          </a:prstGeom>
          <a:solidFill>
            <a:srgbClr val="00948C"/>
          </a:solidFill>
          <a:ln w="15875" cap="rnd" cmpd="sng">
            <a:solidFill>
              <a:srgbClr val="00908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entury Gothic"/>
              <a:buNone/>
            </a:pPr>
            <a:r>
              <a:rPr lang="en-US" sz="1800">
                <a:solidFill>
                  <a:srgbClr val="FFFFFF"/>
                </a:solidFill>
                <a:latin typeface="Century Gothic"/>
                <a:ea typeface="Century Gothic"/>
                <a:cs typeface="Century Gothic"/>
                <a:sym typeface="Century Gothic"/>
              </a:rPr>
              <a:t>Za Kisaikolojia</a:t>
            </a:r>
            <a:endParaRPr/>
          </a:p>
        </p:txBody>
      </p:sp>
      <p:sp>
        <p:nvSpPr>
          <p:cNvPr id="487" name="Google Shape;487;p18"/>
          <p:cNvSpPr/>
          <p:nvPr/>
        </p:nvSpPr>
        <p:spPr>
          <a:xfrm>
            <a:off x="8731250" y="1189831"/>
            <a:ext cx="3284294" cy="476250"/>
          </a:xfrm>
          <a:prstGeom prst="roundRect">
            <a:avLst>
              <a:gd name="adj" fmla="val 16667"/>
            </a:avLst>
          </a:prstGeom>
          <a:solidFill>
            <a:srgbClr val="DB8E14"/>
          </a:solidFill>
          <a:ln w="15875" cap="rnd" cmpd="sng">
            <a:solidFill>
              <a:srgbClr val="00908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800"/>
              <a:buFont typeface="Century Gothic"/>
              <a:buNone/>
            </a:pPr>
            <a:r>
              <a:rPr lang="en-US" sz="1800">
                <a:solidFill>
                  <a:srgbClr val="FFFFFF"/>
                </a:solidFill>
                <a:latin typeface="Century Gothic"/>
                <a:ea typeface="Century Gothic"/>
                <a:cs typeface="Century Gothic"/>
                <a:sym typeface="Century Gothic"/>
              </a:rPr>
              <a:t>Za Kijamii</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2"/>
        <p:cNvGrpSpPr/>
        <p:nvPr/>
      </p:nvGrpSpPr>
      <p:grpSpPr>
        <a:xfrm>
          <a:off x="0" y="0"/>
          <a:ext cx="0" cy="0"/>
          <a:chOff x="0" y="0"/>
          <a:chExt cx="0" cy="0"/>
        </a:xfrm>
      </p:grpSpPr>
      <p:sp>
        <p:nvSpPr>
          <p:cNvPr id="493" name="Google Shape;493;p19"/>
          <p:cNvSpPr txBox="1">
            <a:spLocks noGrp="1"/>
          </p:cNvSpPr>
          <p:nvPr>
            <p:ph type="title"/>
          </p:nvPr>
        </p:nvSpPr>
        <p:spPr>
          <a:xfrm>
            <a:off x="858122" y="488272"/>
            <a:ext cx="5669678" cy="3592750"/>
          </a:xfrm>
          <a:prstGeom prst="rect">
            <a:avLst/>
          </a:prstGeom>
          <a:noFill/>
          <a:ln>
            <a:noFill/>
          </a:ln>
          <a:effectLst>
            <a:outerShdw blurRad="50800">
              <a:srgbClr val="000000">
                <a:alpha val="60000"/>
              </a:srgbClr>
            </a:outerShdw>
          </a:effectLst>
        </p:spPr>
        <p:txBody>
          <a:bodyPr spcFirstLastPara="1" wrap="square" lIns="91425" tIns="45700" rIns="91425" bIns="45700" anchor="ctr" anchorCtr="0">
            <a:normAutofit fontScale="90000"/>
          </a:bodyPr>
          <a:lstStyle/>
          <a:p>
            <a:pPr marL="0" lvl="0" indent="0" algn="l" rtl="0">
              <a:spcBef>
                <a:spcPts val="0"/>
              </a:spcBef>
              <a:spcAft>
                <a:spcPts val="0"/>
              </a:spcAft>
              <a:buClr>
                <a:schemeClr val="lt1"/>
              </a:buClr>
              <a:buSzPct val="100000"/>
              <a:buFont typeface="Century Gothic"/>
              <a:buNone/>
            </a:pPr>
            <a:br>
              <a:rPr lang="en-US">
                <a:solidFill>
                  <a:schemeClr val="lt1"/>
                </a:solidFill>
              </a:rPr>
            </a:br>
            <a:br>
              <a:rPr lang="en-US">
                <a:solidFill>
                  <a:schemeClr val="lt1"/>
                </a:solidFill>
              </a:rPr>
            </a:br>
            <a:r>
              <a:rPr lang="en-US" sz="3600">
                <a:solidFill>
                  <a:schemeClr val="dk1"/>
                </a:solidFill>
              </a:rPr>
              <a:t>1. Mti wa kukandamizwa kwa wasichana na wanawake</a:t>
            </a:r>
            <a:br>
              <a:rPr lang="en-US" sz="3600">
                <a:solidFill>
                  <a:schemeClr val="dk1"/>
                </a:solidFill>
              </a:rPr>
            </a:br>
            <a:br>
              <a:rPr lang="en-US" sz="3600">
                <a:solidFill>
                  <a:schemeClr val="dk1"/>
                </a:solidFill>
              </a:rPr>
            </a:br>
            <a:r>
              <a:rPr lang="en-US" sz="3600">
                <a:solidFill>
                  <a:schemeClr val="dk1"/>
                </a:solidFill>
              </a:rPr>
              <a:t>2.  Mti wa kuwezeshwa kwa wasichana na wanawake</a:t>
            </a:r>
            <a:br>
              <a:rPr lang="en-US">
                <a:solidFill>
                  <a:schemeClr val="lt1"/>
                </a:solidFill>
              </a:rPr>
            </a:br>
            <a:r>
              <a:rPr lang="en-US">
                <a:solidFill>
                  <a:schemeClr val="lt1"/>
                </a:solidFill>
              </a:rPr>
              <a:t> </a:t>
            </a:r>
            <a:endParaRPr/>
          </a:p>
        </p:txBody>
      </p:sp>
      <p:pic>
        <p:nvPicPr>
          <p:cNvPr id="494" name="Google Shape;494;p19"/>
          <p:cNvPicPr preferRelativeResize="0"/>
          <p:nvPr/>
        </p:nvPicPr>
        <p:blipFill rotWithShape="1">
          <a:blip r:embed="rId3">
            <a:alphaModFix/>
          </a:blip>
          <a:srcRect/>
          <a:stretch/>
        </p:blipFill>
        <p:spPr>
          <a:xfrm>
            <a:off x="7035800" y="366947"/>
            <a:ext cx="3577493" cy="38354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9"/>
        <p:cNvGrpSpPr/>
        <p:nvPr/>
      </p:nvGrpSpPr>
      <p:grpSpPr>
        <a:xfrm>
          <a:off x="0" y="0"/>
          <a:ext cx="0" cy="0"/>
          <a:chOff x="0" y="0"/>
          <a:chExt cx="0" cy="0"/>
        </a:xfrm>
      </p:grpSpPr>
      <p:grpSp>
        <p:nvGrpSpPr>
          <p:cNvPr id="466" name="Group 465">
            <a:extLst>
              <a:ext uri="{FF2B5EF4-FFF2-40B4-BE49-F238E27FC236}">
                <a16:creationId xmlns:a16="http://schemas.microsoft.com/office/drawing/2014/main" id="{E0879FFE-1F63-49B3-B50B-F1B743FE84DF}"/>
              </a:ext>
            </a:extLst>
          </p:cNvPr>
          <p:cNvGrpSpPr/>
          <p:nvPr/>
        </p:nvGrpSpPr>
        <p:grpSpPr>
          <a:xfrm>
            <a:off x="176981" y="7223"/>
            <a:ext cx="12015019" cy="6850777"/>
            <a:chOff x="176981" y="7223"/>
            <a:chExt cx="12015019" cy="6850777"/>
          </a:xfrm>
        </p:grpSpPr>
        <p:sp>
          <p:nvSpPr>
            <p:cNvPr id="89" name="Google Shape;175;p2">
              <a:extLst>
                <a:ext uri="{FF2B5EF4-FFF2-40B4-BE49-F238E27FC236}">
                  <a16:creationId xmlns:a16="http://schemas.microsoft.com/office/drawing/2014/main" id="{17A91B22-42D8-4896-887F-B7DDF2241BD8}"/>
                </a:ext>
              </a:extLst>
            </p:cNvPr>
            <p:cNvSpPr/>
            <p:nvPr/>
          </p:nvSpPr>
          <p:spPr>
            <a:xfrm>
              <a:off x="6779963" y="5787767"/>
              <a:ext cx="5308114" cy="253009"/>
            </a:xfrm>
            <a:prstGeom prst="roundRect">
              <a:avLst>
                <a:gd name="adj" fmla="val 16667"/>
              </a:avLst>
            </a:prstGeom>
            <a:solidFill>
              <a:schemeClr val="dk1"/>
            </a:solidFill>
            <a:ln>
              <a:noFill/>
            </a:ln>
          </p:spPr>
          <p:txBody>
            <a:bodyPr spcFirstLastPara="1" wrap="square" lIns="83800" tIns="41900" rIns="83800" bIns="41900" anchor="ctr" anchorCtr="0">
              <a:noAutofit/>
            </a:bodyPr>
            <a:lstStyle/>
            <a:p>
              <a:pPr marL="0" marR="0" lvl="0" indent="0" rtl="0">
                <a:spcBef>
                  <a:spcPts val="0"/>
                </a:spcBef>
                <a:spcAft>
                  <a:spcPts val="0"/>
                </a:spcAft>
                <a:buNone/>
              </a:pPr>
              <a:r>
                <a:rPr lang="en-US" sz="1283" b="1">
                  <a:solidFill>
                    <a:schemeClr val="lt1"/>
                  </a:solidFill>
                  <a:latin typeface="Calibri"/>
                  <a:ea typeface="Calibri"/>
                  <a:cs typeface="Calibri"/>
                  <a:sym typeface="Calibri"/>
                </a:rPr>
                <a:t>Ufeministi na ukombozi wa wanawake na wasichana</a:t>
              </a:r>
              <a:endParaRPr/>
            </a:p>
          </p:txBody>
        </p:sp>
        <p:pic>
          <p:nvPicPr>
            <p:cNvPr id="2" name="Picture 1">
              <a:extLst>
                <a:ext uri="{FF2B5EF4-FFF2-40B4-BE49-F238E27FC236}">
                  <a16:creationId xmlns:a16="http://schemas.microsoft.com/office/drawing/2014/main" id="{3599A4AB-C738-493F-9AF2-D6993D3EDA42}"/>
                </a:ext>
              </a:extLst>
            </p:cNvPr>
            <p:cNvPicPr>
              <a:picLocks noChangeAspect="1"/>
            </p:cNvPicPr>
            <p:nvPr/>
          </p:nvPicPr>
          <p:blipFill>
            <a:blip r:embed="rId3"/>
            <a:stretch>
              <a:fillRect/>
            </a:stretch>
          </p:blipFill>
          <p:spPr>
            <a:xfrm>
              <a:off x="176981" y="35985"/>
              <a:ext cx="5806963" cy="6822015"/>
            </a:xfrm>
            <a:prstGeom prst="rect">
              <a:avLst/>
            </a:prstGeom>
          </p:spPr>
        </p:pic>
        <p:pic>
          <p:nvPicPr>
            <p:cNvPr id="85" name="Google Shape;171;p2">
              <a:extLst>
                <a:ext uri="{FF2B5EF4-FFF2-40B4-BE49-F238E27FC236}">
                  <a16:creationId xmlns:a16="http://schemas.microsoft.com/office/drawing/2014/main" id="{8E22550F-D515-4988-A1A7-CD9B4084992B}"/>
                </a:ext>
              </a:extLst>
            </p:cNvPr>
            <p:cNvPicPr preferRelativeResize="0"/>
            <p:nvPr/>
          </p:nvPicPr>
          <p:blipFill rotWithShape="1">
            <a:blip r:embed="rId4">
              <a:alphaModFix/>
            </a:blip>
            <a:srcRect/>
            <a:stretch/>
          </p:blipFill>
          <p:spPr>
            <a:xfrm>
              <a:off x="6569248" y="423560"/>
              <a:ext cx="5158078" cy="4811506"/>
            </a:xfrm>
            <a:prstGeom prst="rect">
              <a:avLst/>
            </a:prstGeom>
            <a:noFill/>
            <a:ln>
              <a:noFill/>
            </a:ln>
            <a:effectLst>
              <a:outerShdw blurRad="50800" dist="50800" dir="5400000" algn="ctr" rotWithShape="0">
                <a:srgbClr val="000000">
                  <a:alpha val="33725"/>
                </a:srgbClr>
              </a:outerShdw>
            </a:effectLst>
          </p:spPr>
        </p:pic>
        <p:sp>
          <p:nvSpPr>
            <p:cNvPr id="86" name="Google Shape;172;p2">
              <a:extLst>
                <a:ext uri="{FF2B5EF4-FFF2-40B4-BE49-F238E27FC236}">
                  <a16:creationId xmlns:a16="http://schemas.microsoft.com/office/drawing/2014/main" id="{8303AB46-4333-4E8A-844F-AC0831E3CE96}"/>
                </a:ext>
              </a:extLst>
            </p:cNvPr>
            <p:cNvSpPr/>
            <p:nvPr/>
          </p:nvSpPr>
          <p:spPr>
            <a:xfrm>
              <a:off x="7726457" y="4810342"/>
              <a:ext cx="1118958" cy="869676"/>
            </a:xfrm>
            <a:prstGeom prst="roundRect">
              <a:avLst>
                <a:gd name="adj" fmla="val 16667"/>
              </a:avLst>
            </a:prstGeom>
            <a:solidFill>
              <a:srgbClr val="92D050">
                <a:alpha val="31764"/>
              </a:srgbClr>
            </a:solidFill>
            <a:ln w="19050" cap="flat" cmpd="sng">
              <a:solidFill>
                <a:schemeClr val="dk1"/>
              </a:solidFill>
              <a:prstDash val="dot"/>
              <a:miter lim="800000"/>
              <a:headEnd type="none" w="sm" len="sm"/>
              <a:tailEnd type="none" w="sm" len="sm"/>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900" b="1" dirty="0">
                  <a:solidFill>
                    <a:schemeClr val="dk1"/>
                  </a:solidFill>
                  <a:latin typeface="Calibri"/>
                  <a:ea typeface="Calibri"/>
                  <a:cs typeface="Calibri"/>
                  <a:sym typeface="Calibri"/>
                </a:rPr>
                <a:t>NGUVU ZILIMO NDANI YA </a:t>
              </a:r>
              <a:r>
                <a:rPr lang="en-US" sz="900" b="1" dirty="0" err="1">
                  <a:solidFill>
                    <a:schemeClr val="dk1"/>
                  </a:solidFill>
                  <a:latin typeface="Calibri"/>
                  <a:ea typeface="Calibri"/>
                  <a:cs typeface="Calibri"/>
                  <a:sym typeface="Calibri"/>
                </a:rPr>
                <a:t>kila</a:t>
              </a:r>
              <a:r>
                <a:rPr lang="en-US" sz="900" b="1" dirty="0">
                  <a:solidFill>
                    <a:schemeClr val="dk1"/>
                  </a:solidFill>
                  <a:latin typeface="Calibri"/>
                  <a:ea typeface="Calibri"/>
                  <a:cs typeface="Calibri"/>
                  <a:sym typeface="Calibri"/>
                </a:rPr>
                <a:t> </a:t>
              </a:r>
              <a:r>
                <a:rPr lang="en-US" sz="900" b="1" dirty="0" err="1">
                  <a:solidFill>
                    <a:schemeClr val="dk1"/>
                  </a:solidFill>
                  <a:latin typeface="Calibri"/>
                  <a:ea typeface="Calibri"/>
                  <a:cs typeface="Calibri"/>
                  <a:sym typeface="Calibri"/>
                </a:rPr>
                <a:t>mmoja</a:t>
              </a:r>
              <a:r>
                <a:rPr lang="en-US" sz="900" b="1" dirty="0">
                  <a:solidFill>
                    <a:schemeClr val="dk1"/>
                  </a:solidFill>
                  <a:latin typeface="Calibri"/>
                  <a:ea typeface="Calibri"/>
                  <a:cs typeface="Calibri"/>
                  <a:sym typeface="Calibri"/>
                </a:rPr>
                <a:t> </a:t>
              </a:r>
              <a:r>
                <a:rPr lang="en-US" sz="900" b="1" dirty="0" err="1">
                  <a:solidFill>
                    <a:schemeClr val="dk1"/>
                  </a:solidFill>
                  <a:latin typeface="Calibri"/>
                  <a:ea typeface="Calibri"/>
                  <a:cs typeface="Calibri"/>
                  <a:sym typeface="Calibri"/>
                </a:rPr>
                <a:t>kusaidiana</a:t>
              </a:r>
              <a:r>
                <a:rPr lang="en-US" sz="900" b="1" dirty="0">
                  <a:solidFill>
                    <a:schemeClr val="dk1"/>
                  </a:solidFill>
                  <a:latin typeface="Calibri"/>
                  <a:ea typeface="Calibri"/>
                  <a:cs typeface="Calibri"/>
                  <a:sym typeface="Calibri"/>
                </a:rPr>
                <a:t>; </a:t>
              </a:r>
              <a:r>
                <a:rPr lang="en-US" sz="900" b="1" dirty="0" err="1">
                  <a:solidFill>
                    <a:schemeClr val="dk1"/>
                  </a:solidFill>
                  <a:latin typeface="Calibri"/>
                  <a:ea typeface="Calibri"/>
                  <a:cs typeface="Calibri"/>
                  <a:sym typeface="Calibri"/>
                </a:rPr>
                <a:t>kujenga</a:t>
              </a:r>
              <a:r>
                <a:rPr lang="en-US" sz="900" b="1" dirty="0">
                  <a:solidFill>
                    <a:schemeClr val="dk1"/>
                  </a:solidFill>
                  <a:latin typeface="Calibri"/>
                  <a:ea typeface="Calibri"/>
                  <a:cs typeface="Calibri"/>
                  <a:sym typeface="Calibri"/>
                </a:rPr>
                <a:t> </a:t>
              </a:r>
              <a:r>
                <a:rPr lang="en-US" sz="900" b="1" dirty="0" err="1">
                  <a:solidFill>
                    <a:schemeClr val="dk1"/>
                  </a:solidFill>
                  <a:latin typeface="Calibri"/>
                  <a:ea typeface="Calibri"/>
                  <a:cs typeface="Calibri"/>
                  <a:sym typeface="Calibri"/>
                </a:rPr>
                <a:t>umoja</a:t>
              </a:r>
              <a:endParaRPr sz="900" dirty="0"/>
            </a:p>
          </p:txBody>
        </p:sp>
        <p:sp>
          <p:nvSpPr>
            <p:cNvPr id="87" name="Google Shape;173;p2">
              <a:extLst>
                <a:ext uri="{FF2B5EF4-FFF2-40B4-BE49-F238E27FC236}">
                  <a16:creationId xmlns:a16="http://schemas.microsoft.com/office/drawing/2014/main" id="{507F414C-8987-4C34-83A0-C5EB4C044AD2}"/>
                </a:ext>
              </a:extLst>
            </p:cNvPr>
            <p:cNvSpPr/>
            <p:nvPr/>
          </p:nvSpPr>
          <p:spPr>
            <a:xfrm>
              <a:off x="10700606" y="4723873"/>
              <a:ext cx="1154210" cy="639271"/>
            </a:xfrm>
            <a:prstGeom prst="roundRect">
              <a:avLst>
                <a:gd name="adj" fmla="val 16667"/>
              </a:avLst>
            </a:prstGeom>
            <a:solidFill>
              <a:srgbClr val="92D050">
                <a:alpha val="31764"/>
              </a:srgbClr>
            </a:solidFill>
            <a:ln w="19050" cap="flat" cmpd="sng">
              <a:solidFill>
                <a:schemeClr val="dk1"/>
              </a:solidFill>
              <a:prstDash val="dot"/>
              <a:miter lim="800000"/>
              <a:headEnd type="none" w="sm" len="sm"/>
              <a:tailEnd type="none" w="sm" len="sm"/>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chemeClr val="dk1"/>
                  </a:solidFill>
                  <a:latin typeface="Calibri"/>
                  <a:ea typeface="Calibri"/>
                  <a:cs typeface="Calibri"/>
                  <a:sym typeface="Calibri"/>
                </a:rPr>
                <a:t>Mazoea ambayo sharti yawepo</a:t>
              </a:r>
              <a:endParaRPr/>
            </a:p>
          </p:txBody>
        </p:sp>
        <p:sp>
          <p:nvSpPr>
            <p:cNvPr id="88" name="Google Shape;174;p2">
              <a:extLst>
                <a:ext uri="{FF2B5EF4-FFF2-40B4-BE49-F238E27FC236}">
                  <a16:creationId xmlns:a16="http://schemas.microsoft.com/office/drawing/2014/main" id="{48A0E91B-26D0-4E8F-A014-3F53BD042E3C}"/>
                </a:ext>
              </a:extLst>
            </p:cNvPr>
            <p:cNvSpPr/>
            <p:nvPr/>
          </p:nvSpPr>
          <p:spPr>
            <a:xfrm>
              <a:off x="6839540" y="4318955"/>
              <a:ext cx="805627" cy="958604"/>
            </a:xfrm>
            <a:prstGeom prst="roundRect">
              <a:avLst>
                <a:gd name="adj" fmla="val 16667"/>
              </a:avLst>
            </a:prstGeom>
            <a:solidFill>
              <a:srgbClr val="92D050">
                <a:alpha val="31764"/>
              </a:srgbClr>
            </a:solidFill>
            <a:ln w="19050" cap="flat" cmpd="sng">
              <a:solidFill>
                <a:schemeClr val="dk1"/>
              </a:solidFill>
              <a:prstDash val="dot"/>
              <a:miter lim="800000"/>
              <a:headEnd type="none" w="sm" len="sm"/>
              <a:tailEnd type="none" w="sm" len="sm"/>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dirty="0">
                  <a:solidFill>
                    <a:schemeClr val="dk1"/>
                  </a:solidFill>
                  <a:latin typeface="Calibri"/>
                  <a:ea typeface="Calibri"/>
                  <a:cs typeface="Calibri"/>
                  <a:sym typeface="Calibri"/>
                </a:rPr>
                <a:t>NGUVU ZILIMO NDANI YA</a:t>
              </a:r>
              <a:r>
                <a:rPr lang="en-US" sz="1008" b="1" dirty="0">
                  <a:solidFill>
                    <a:schemeClr val="dk1"/>
                  </a:solidFill>
                  <a:latin typeface="Calibri"/>
                  <a:ea typeface="Calibri"/>
                  <a:cs typeface="Calibri"/>
                  <a:sym typeface="Calibri"/>
                </a:rPr>
                <a:t> </a:t>
              </a:r>
              <a:r>
                <a:rPr lang="en-US" sz="1008" b="1" dirty="0" err="1">
                  <a:solidFill>
                    <a:schemeClr val="dk1"/>
                  </a:solidFill>
                  <a:latin typeface="Calibri"/>
                  <a:ea typeface="Calibri"/>
                  <a:cs typeface="Calibri"/>
                  <a:sym typeface="Calibri"/>
                </a:rPr>
                <a:t>wanawake</a:t>
              </a:r>
              <a:r>
                <a:rPr lang="en-US" sz="1008" b="1" dirty="0">
                  <a:solidFill>
                    <a:schemeClr val="dk1"/>
                  </a:solidFill>
                  <a:latin typeface="Calibri"/>
                  <a:ea typeface="Calibri"/>
                  <a:cs typeface="Calibri"/>
                  <a:sym typeface="Calibri"/>
                </a:rPr>
                <a:t> </a:t>
              </a:r>
              <a:r>
                <a:rPr lang="en-US" sz="1008" b="1" dirty="0" err="1">
                  <a:solidFill>
                    <a:schemeClr val="dk1"/>
                  </a:solidFill>
                  <a:latin typeface="Calibri"/>
                  <a:ea typeface="Calibri"/>
                  <a:cs typeface="Calibri"/>
                  <a:sym typeface="Calibri"/>
                </a:rPr>
                <a:t>wote</a:t>
              </a:r>
              <a:r>
                <a:rPr lang="en-US" sz="1008" b="1" dirty="0">
                  <a:solidFill>
                    <a:schemeClr val="dk1"/>
                  </a:solidFill>
                  <a:latin typeface="Calibri"/>
                  <a:ea typeface="Calibri"/>
                  <a:cs typeface="Calibri"/>
                  <a:sym typeface="Calibri"/>
                </a:rPr>
                <a:t> zina </a:t>
              </a:r>
              <a:r>
                <a:rPr lang="en-US" sz="1008" b="1" dirty="0" err="1">
                  <a:solidFill>
                    <a:schemeClr val="dk1"/>
                  </a:solidFill>
                  <a:latin typeface="Calibri"/>
                  <a:ea typeface="Calibri"/>
                  <a:cs typeface="Calibri"/>
                  <a:sym typeface="Calibri"/>
                </a:rPr>
                <a:t>busara</a:t>
              </a:r>
              <a:r>
                <a:rPr lang="en-US" sz="1008" b="1" dirty="0">
                  <a:solidFill>
                    <a:schemeClr val="dk1"/>
                  </a:solidFill>
                  <a:latin typeface="Calibri"/>
                  <a:ea typeface="Calibri"/>
                  <a:cs typeface="Calibri"/>
                  <a:sym typeface="Calibri"/>
                </a:rPr>
                <a:t> </a:t>
              </a:r>
              <a:r>
                <a:rPr lang="en-US" sz="1008" b="1" dirty="0" err="1">
                  <a:solidFill>
                    <a:schemeClr val="dk1"/>
                  </a:solidFill>
                  <a:latin typeface="Calibri"/>
                  <a:ea typeface="Calibri"/>
                  <a:cs typeface="Calibri"/>
                  <a:sym typeface="Calibri"/>
                </a:rPr>
                <a:t>na</a:t>
              </a:r>
              <a:r>
                <a:rPr lang="en-US" sz="1008" b="1" dirty="0">
                  <a:solidFill>
                    <a:schemeClr val="dk1"/>
                  </a:solidFill>
                  <a:latin typeface="Calibri"/>
                  <a:ea typeface="Calibri"/>
                  <a:cs typeface="Calibri"/>
                  <a:sym typeface="Calibri"/>
                </a:rPr>
                <a:t> </a:t>
              </a:r>
              <a:r>
                <a:rPr lang="en-US" sz="1008" b="1" dirty="0" err="1">
                  <a:solidFill>
                    <a:schemeClr val="dk1"/>
                  </a:solidFill>
                  <a:latin typeface="Calibri"/>
                  <a:ea typeface="Calibri"/>
                  <a:cs typeface="Calibri"/>
                  <a:sym typeface="Calibri"/>
                </a:rPr>
                <a:t>ni</a:t>
              </a:r>
              <a:r>
                <a:rPr lang="en-US" sz="1008" b="1" dirty="0">
                  <a:solidFill>
                    <a:schemeClr val="dk1"/>
                  </a:solidFill>
                  <a:latin typeface="Calibri"/>
                  <a:ea typeface="Calibri"/>
                  <a:cs typeface="Calibri"/>
                  <a:sym typeface="Calibri"/>
                </a:rPr>
                <a:t> </a:t>
              </a:r>
              <a:r>
                <a:rPr lang="en-US" sz="1008" b="1" dirty="0" err="1">
                  <a:solidFill>
                    <a:schemeClr val="dk1"/>
                  </a:solidFill>
                  <a:latin typeface="Calibri"/>
                  <a:ea typeface="Calibri"/>
                  <a:cs typeface="Calibri"/>
                  <a:sym typeface="Calibri"/>
                </a:rPr>
                <a:t>imara</a:t>
              </a:r>
              <a:endParaRPr dirty="0"/>
            </a:p>
          </p:txBody>
        </p:sp>
        <p:sp>
          <p:nvSpPr>
            <p:cNvPr id="90" name="Google Shape;176;p2">
              <a:extLst>
                <a:ext uri="{FF2B5EF4-FFF2-40B4-BE49-F238E27FC236}">
                  <a16:creationId xmlns:a16="http://schemas.microsoft.com/office/drawing/2014/main" id="{D6F3BE92-80EB-4A24-868E-981FEDFAD1AD}"/>
                </a:ext>
              </a:extLst>
            </p:cNvPr>
            <p:cNvSpPr/>
            <p:nvPr/>
          </p:nvSpPr>
          <p:spPr>
            <a:xfrm>
              <a:off x="8417843" y="4425504"/>
              <a:ext cx="1701042" cy="311536"/>
            </a:xfrm>
            <a:prstGeom prst="roundRect">
              <a:avLst>
                <a:gd name="adj" fmla="val 16667"/>
              </a:avLst>
            </a:prstGeom>
            <a:solidFill>
              <a:srgbClr val="00FF00"/>
            </a:solidFill>
            <a:ln w="19050" cap="flat" cmpd="sng">
              <a:solidFill>
                <a:schemeClr val="dk1"/>
              </a:solidFill>
              <a:prstDash val="solid"/>
              <a:miter lim="800000"/>
              <a:headEnd type="none" w="sm" len="sm"/>
              <a:tailEnd type="none" w="sm" len="sm"/>
            </a:ln>
          </p:spPr>
          <p:txBody>
            <a:bodyPr spcFirstLastPara="1" wrap="square" lIns="83800" tIns="41900" rIns="83800" bIns="41900" anchor="ctr" anchorCtr="0">
              <a:noAutofit/>
            </a:bodyPr>
            <a:lstStyle/>
            <a:p>
              <a:pPr marL="0" marR="0" lvl="0" indent="0" algn="l" rtl="0">
                <a:spcBef>
                  <a:spcPts val="0"/>
                </a:spcBef>
                <a:spcAft>
                  <a:spcPts val="0"/>
                </a:spcAft>
                <a:buNone/>
              </a:pPr>
              <a:r>
                <a:rPr lang="en-US" sz="900" b="1" dirty="0">
                  <a:solidFill>
                    <a:schemeClr val="dk1"/>
                  </a:solidFill>
                  <a:latin typeface="Calibri"/>
                  <a:ea typeface="Calibri"/>
                  <a:cs typeface="Calibri"/>
                  <a:sym typeface="Calibri"/>
                </a:rPr>
                <a:t>Kulenga </a:t>
              </a:r>
              <a:r>
                <a:rPr lang="en-US" sz="900" b="1" dirty="0" err="1">
                  <a:solidFill>
                    <a:schemeClr val="dk1"/>
                  </a:solidFill>
                  <a:latin typeface="Calibri"/>
                  <a:ea typeface="Calibri"/>
                  <a:cs typeface="Calibri"/>
                  <a:sym typeface="Calibri"/>
                </a:rPr>
                <a:t>wanawake</a:t>
              </a:r>
              <a:r>
                <a:rPr lang="en-US" sz="900" b="1" dirty="0">
                  <a:solidFill>
                    <a:schemeClr val="dk1"/>
                  </a:solidFill>
                  <a:latin typeface="Calibri"/>
                  <a:ea typeface="Calibri"/>
                  <a:cs typeface="Calibri"/>
                  <a:sym typeface="Calibri"/>
                </a:rPr>
                <a:t>, </a:t>
              </a:r>
              <a:r>
                <a:rPr lang="en-US" sz="900" b="1" dirty="0" err="1">
                  <a:solidFill>
                    <a:schemeClr val="dk1"/>
                  </a:solidFill>
                  <a:latin typeface="Calibri"/>
                  <a:ea typeface="Calibri"/>
                  <a:cs typeface="Calibri"/>
                  <a:sym typeface="Calibri"/>
                </a:rPr>
                <a:t>wasichana</a:t>
              </a:r>
              <a:r>
                <a:rPr lang="en-US" sz="900" b="1" dirty="0">
                  <a:solidFill>
                    <a:schemeClr val="dk1"/>
                  </a:solidFill>
                  <a:latin typeface="Calibri"/>
                  <a:ea typeface="Calibri"/>
                  <a:cs typeface="Calibri"/>
                  <a:sym typeface="Calibri"/>
                </a:rPr>
                <a:t> </a:t>
              </a:r>
              <a:r>
                <a:rPr lang="en-US" sz="900" b="1" dirty="0" err="1">
                  <a:solidFill>
                    <a:schemeClr val="dk1"/>
                  </a:solidFill>
                  <a:latin typeface="Calibri"/>
                  <a:ea typeface="Calibri"/>
                  <a:cs typeface="Calibri"/>
                  <a:sym typeface="Calibri"/>
                </a:rPr>
                <a:t>na</a:t>
              </a:r>
              <a:r>
                <a:rPr lang="en-US" sz="900" b="1" dirty="0">
                  <a:solidFill>
                    <a:schemeClr val="dk1"/>
                  </a:solidFill>
                  <a:latin typeface="Calibri"/>
                  <a:ea typeface="Calibri"/>
                  <a:cs typeface="Calibri"/>
                  <a:sym typeface="Calibri"/>
                </a:rPr>
                <a:t> </a:t>
              </a:r>
              <a:r>
                <a:rPr lang="en-US" sz="900" b="1" dirty="0" err="1">
                  <a:solidFill>
                    <a:schemeClr val="dk1"/>
                  </a:solidFill>
                  <a:latin typeface="Calibri"/>
                  <a:ea typeface="Calibri"/>
                  <a:cs typeface="Calibri"/>
                  <a:sym typeface="Calibri"/>
                </a:rPr>
                <a:t>manusura</a:t>
              </a:r>
              <a:endParaRPr sz="900" dirty="0"/>
            </a:p>
          </p:txBody>
        </p:sp>
        <p:sp>
          <p:nvSpPr>
            <p:cNvPr id="91" name="Google Shape;177;p2">
              <a:extLst>
                <a:ext uri="{FF2B5EF4-FFF2-40B4-BE49-F238E27FC236}">
                  <a16:creationId xmlns:a16="http://schemas.microsoft.com/office/drawing/2014/main" id="{93F6A765-4CEF-4FC2-B284-216BA2F9A1E5}"/>
                </a:ext>
              </a:extLst>
            </p:cNvPr>
            <p:cNvSpPr/>
            <p:nvPr/>
          </p:nvSpPr>
          <p:spPr>
            <a:xfrm>
              <a:off x="7664714" y="3124922"/>
              <a:ext cx="1031272" cy="343289"/>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Kushughulikia kisa</a:t>
              </a:r>
              <a:endParaRPr/>
            </a:p>
          </p:txBody>
        </p:sp>
        <p:sp>
          <p:nvSpPr>
            <p:cNvPr id="92" name="Google Shape;178;p2">
              <a:extLst>
                <a:ext uri="{FF2B5EF4-FFF2-40B4-BE49-F238E27FC236}">
                  <a16:creationId xmlns:a16="http://schemas.microsoft.com/office/drawing/2014/main" id="{E503CA17-6F4B-4950-9CFC-1D7C0804A8AF}"/>
                </a:ext>
              </a:extLst>
            </p:cNvPr>
            <p:cNvSpPr/>
            <p:nvPr/>
          </p:nvSpPr>
          <p:spPr>
            <a:xfrm>
              <a:off x="9449970" y="4798318"/>
              <a:ext cx="1016441" cy="934424"/>
            </a:xfrm>
            <a:prstGeom prst="roundRect">
              <a:avLst>
                <a:gd name="adj" fmla="val 16667"/>
              </a:avLst>
            </a:prstGeom>
            <a:solidFill>
              <a:srgbClr val="92D050">
                <a:alpha val="31764"/>
              </a:srgbClr>
            </a:solidFill>
            <a:ln w="19050" cap="flat" cmpd="sng">
              <a:solidFill>
                <a:schemeClr val="dk1"/>
              </a:solidFill>
              <a:prstDash val="dot"/>
              <a:miter lim="800000"/>
              <a:headEnd type="none" w="sm" len="sm"/>
              <a:tailEnd type="none" w="sm" len="sm"/>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chemeClr val="dk1"/>
                  </a:solidFill>
                  <a:latin typeface="Calibri"/>
                  <a:ea typeface="Calibri"/>
                  <a:cs typeface="Calibri"/>
                  <a:sym typeface="Calibri"/>
                </a:rPr>
                <a:t>NGUVU ZA </a:t>
              </a:r>
              <a:r>
                <a:rPr lang="en-US" sz="1008" b="1">
                  <a:solidFill>
                    <a:schemeClr val="dk1"/>
                  </a:solidFill>
                  <a:latin typeface="Calibri"/>
                  <a:ea typeface="Calibri"/>
                  <a:cs typeface="Calibri"/>
                  <a:sym typeface="Calibri"/>
                </a:rPr>
                <a:t>kupanga kwa pamoja katika ngazi zote; kupanga upya mfumo wa tabaka</a:t>
              </a:r>
              <a:endParaRPr sz="1100" b="1">
                <a:solidFill>
                  <a:schemeClr val="dk1"/>
                </a:solidFill>
                <a:latin typeface="Calibri"/>
                <a:ea typeface="Calibri"/>
                <a:cs typeface="Calibri"/>
                <a:sym typeface="Calibri"/>
              </a:endParaRPr>
            </a:p>
            <a:p>
              <a:pPr marL="0" marR="0" lvl="0" indent="0" algn="ctr" rtl="0">
                <a:spcBef>
                  <a:spcPts val="0"/>
                </a:spcBef>
                <a:spcAft>
                  <a:spcPts val="0"/>
                </a:spcAft>
                <a:buNone/>
              </a:pPr>
              <a:endParaRPr sz="1008" b="1">
                <a:solidFill>
                  <a:schemeClr val="dk1"/>
                </a:solidFill>
                <a:latin typeface="Calibri"/>
                <a:ea typeface="Calibri"/>
                <a:cs typeface="Calibri"/>
                <a:sym typeface="Calibri"/>
              </a:endParaRPr>
            </a:p>
          </p:txBody>
        </p:sp>
        <p:cxnSp>
          <p:nvCxnSpPr>
            <p:cNvPr id="93" name="Google Shape;179;p2">
              <a:extLst>
                <a:ext uri="{FF2B5EF4-FFF2-40B4-BE49-F238E27FC236}">
                  <a16:creationId xmlns:a16="http://schemas.microsoft.com/office/drawing/2014/main" id="{AB7AFC86-055C-4116-9CB6-61D6010F2FEF}"/>
                </a:ext>
              </a:extLst>
            </p:cNvPr>
            <p:cNvCxnSpPr>
              <a:cxnSpLocks/>
              <a:endCxn id="90" idx="2"/>
            </p:cNvCxnSpPr>
            <p:nvPr/>
          </p:nvCxnSpPr>
          <p:spPr>
            <a:xfrm rot="5400000" flipH="1" flipV="1">
              <a:off x="8762149" y="4742568"/>
              <a:ext cx="511743" cy="500688"/>
            </a:xfrm>
            <a:prstGeom prst="curvedConnector3">
              <a:avLst>
                <a:gd name="adj1" fmla="val 50000"/>
              </a:avLst>
            </a:prstGeom>
            <a:noFill/>
            <a:ln w="28575" cap="flat" cmpd="sng">
              <a:solidFill>
                <a:schemeClr val="dk1"/>
              </a:solidFill>
              <a:prstDash val="solid"/>
              <a:miter lim="800000"/>
              <a:headEnd type="triangle" w="med" len="med"/>
              <a:tailEnd type="triangle" w="med" len="med"/>
            </a:ln>
          </p:spPr>
        </p:cxnSp>
        <p:cxnSp>
          <p:nvCxnSpPr>
            <p:cNvPr id="94" name="Google Shape;180;p2">
              <a:extLst>
                <a:ext uri="{FF2B5EF4-FFF2-40B4-BE49-F238E27FC236}">
                  <a16:creationId xmlns:a16="http://schemas.microsoft.com/office/drawing/2014/main" id="{EDD96BB6-ADF3-4802-98EE-8B3ABEAAAD99}"/>
                </a:ext>
              </a:extLst>
            </p:cNvPr>
            <p:cNvCxnSpPr>
              <a:cxnSpLocks/>
              <a:endCxn id="90" idx="3"/>
            </p:cNvCxnSpPr>
            <p:nvPr/>
          </p:nvCxnSpPr>
          <p:spPr>
            <a:xfrm rot="10800000">
              <a:off x="10118886" y="4581273"/>
              <a:ext cx="629485" cy="404027"/>
            </a:xfrm>
            <a:prstGeom prst="curvedConnector3">
              <a:avLst>
                <a:gd name="adj1" fmla="val 50000"/>
              </a:avLst>
            </a:prstGeom>
            <a:noFill/>
            <a:ln w="28575" cap="flat" cmpd="sng">
              <a:solidFill>
                <a:schemeClr val="dk1"/>
              </a:solidFill>
              <a:prstDash val="solid"/>
              <a:miter lim="800000"/>
              <a:headEnd type="triangle" w="med" len="med"/>
              <a:tailEnd type="triangle" w="med" len="med"/>
            </a:ln>
          </p:spPr>
        </p:cxnSp>
        <p:cxnSp>
          <p:nvCxnSpPr>
            <p:cNvPr id="95" name="Google Shape;181;p2">
              <a:extLst>
                <a:ext uri="{FF2B5EF4-FFF2-40B4-BE49-F238E27FC236}">
                  <a16:creationId xmlns:a16="http://schemas.microsoft.com/office/drawing/2014/main" id="{439C280D-03F5-46B2-996A-9C2F18D2CDA3}"/>
                </a:ext>
              </a:extLst>
            </p:cNvPr>
            <p:cNvCxnSpPr>
              <a:cxnSpLocks/>
              <a:stCxn id="88" idx="3"/>
              <a:endCxn id="90" idx="1"/>
            </p:cNvCxnSpPr>
            <p:nvPr/>
          </p:nvCxnSpPr>
          <p:spPr>
            <a:xfrm flipV="1">
              <a:off x="7645167" y="4581272"/>
              <a:ext cx="772676" cy="216985"/>
            </a:xfrm>
            <a:prstGeom prst="curvedConnector3">
              <a:avLst>
                <a:gd name="adj1" fmla="val 50000"/>
              </a:avLst>
            </a:prstGeom>
            <a:noFill/>
            <a:ln w="28575" cap="flat" cmpd="sng">
              <a:solidFill>
                <a:schemeClr val="dk1"/>
              </a:solidFill>
              <a:prstDash val="solid"/>
              <a:miter lim="800000"/>
              <a:headEnd type="triangle" w="med" len="med"/>
              <a:tailEnd type="triangle" w="med" len="med"/>
            </a:ln>
          </p:spPr>
        </p:cxnSp>
        <p:cxnSp>
          <p:nvCxnSpPr>
            <p:cNvPr id="96" name="Google Shape;182;p2">
              <a:extLst>
                <a:ext uri="{FF2B5EF4-FFF2-40B4-BE49-F238E27FC236}">
                  <a16:creationId xmlns:a16="http://schemas.microsoft.com/office/drawing/2014/main" id="{DC76FF8B-21AE-4B4E-B296-655D82C38C77}"/>
                </a:ext>
              </a:extLst>
            </p:cNvPr>
            <p:cNvCxnSpPr>
              <a:cxnSpLocks/>
              <a:stCxn id="92" idx="1"/>
              <a:endCxn id="90" idx="2"/>
            </p:cNvCxnSpPr>
            <p:nvPr/>
          </p:nvCxnSpPr>
          <p:spPr>
            <a:xfrm rot="10800000">
              <a:off x="9268364" y="4737040"/>
              <a:ext cx="181606" cy="528490"/>
            </a:xfrm>
            <a:prstGeom prst="curvedConnector2">
              <a:avLst/>
            </a:prstGeom>
            <a:noFill/>
            <a:ln w="28575" cap="flat" cmpd="sng">
              <a:solidFill>
                <a:schemeClr val="dk1"/>
              </a:solidFill>
              <a:prstDash val="solid"/>
              <a:miter lim="800000"/>
              <a:headEnd type="triangle" w="med" len="med"/>
              <a:tailEnd type="triangle" w="med" len="med"/>
            </a:ln>
          </p:spPr>
        </p:cxnSp>
        <p:sp>
          <p:nvSpPr>
            <p:cNvPr id="97" name="Google Shape;183;p2">
              <a:extLst>
                <a:ext uri="{FF2B5EF4-FFF2-40B4-BE49-F238E27FC236}">
                  <a16:creationId xmlns:a16="http://schemas.microsoft.com/office/drawing/2014/main" id="{8BDFD51E-6330-464A-A16F-7360AA59039D}"/>
                </a:ext>
              </a:extLst>
            </p:cNvPr>
            <p:cNvSpPr/>
            <p:nvPr/>
          </p:nvSpPr>
          <p:spPr>
            <a:xfrm rot="16200000">
              <a:off x="11019293" y="5320918"/>
              <a:ext cx="516838" cy="613765"/>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83800" tIns="41900" rIns="83800" bIns="41900" anchor="ctr" anchorCtr="0">
              <a:noAutofit/>
            </a:bodyPr>
            <a:lstStyle/>
            <a:p>
              <a:pPr marL="0" marR="0" lvl="0" indent="0" algn="ctr" rtl="0">
                <a:spcBef>
                  <a:spcPts val="0"/>
                </a:spcBef>
                <a:spcAft>
                  <a:spcPts val="0"/>
                </a:spcAft>
                <a:buNone/>
              </a:pPr>
              <a:endParaRPr sz="1650">
                <a:solidFill>
                  <a:schemeClr val="lt1"/>
                </a:solidFill>
                <a:latin typeface="Calibri"/>
                <a:ea typeface="Calibri"/>
                <a:cs typeface="Calibri"/>
                <a:sym typeface="Calibri"/>
              </a:endParaRPr>
            </a:p>
          </p:txBody>
        </p:sp>
        <p:sp>
          <p:nvSpPr>
            <p:cNvPr id="98" name="Google Shape;184;p2">
              <a:extLst>
                <a:ext uri="{FF2B5EF4-FFF2-40B4-BE49-F238E27FC236}">
                  <a16:creationId xmlns:a16="http://schemas.microsoft.com/office/drawing/2014/main" id="{E80FBDCB-F862-452E-B1B0-C3B697CBB48E}"/>
                </a:ext>
              </a:extLst>
            </p:cNvPr>
            <p:cNvSpPr/>
            <p:nvPr/>
          </p:nvSpPr>
          <p:spPr>
            <a:xfrm rot="16200000">
              <a:off x="6964711" y="5284801"/>
              <a:ext cx="591670" cy="613765"/>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83800" tIns="41900" rIns="83800" bIns="41900" anchor="ctr" anchorCtr="0">
              <a:noAutofit/>
            </a:bodyPr>
            <a:lstStyle/>
            <a:p>
              <a:pPr marL="0" marR="0" lvl="0" indent="0" algn="ctr" rtl="0">
                <a:spcBef>
                  <a:spcPts val="0"/>
                </a:spcBef>
                <a:spcAft>
                  <a:spcPts val="0"/>
                </a:spcAft>
                <a:buNone/>
              </a:pPr>
              <a:endParaRPr sz="1650">
                <a:solidFill>
                  <a:schemeClr val="lt1"/>
                </a:solidFill>
                <a:latin typeface="Calibri"/>
                <a:ea typeface="Calibri"/>
                <a:cs typeface="Calibri"/>
                <a:sym typeface="Calibri"/>
              </a:endParaRPr>
            </a:p>
          </p:txBody>
        </p:sp>
        <p:sp>
          <p:nvSpPr>
            <p:cNvPr id="99" name="Google Shape;185;p2">
              <a:extLst>
                <a:ext uri="{FF2B5EF4-FFF2-40B4-BE49-F238E27FC236}">
                  <a16:creationId xmlns:a16="http://schemas.microsoft.com/office/drawing/2014/main" id="{65D57FA2-4C56-441D-B38D-231463803CA5}"/>
                </a:ext>
              </a:extLst>
            </p:cNvPr>
            <p:cNvSpPr/>
            <p:nvPr/>
          </p:nvSpPr>
          <p:spPr>
            <a:xfrm rot="16200000">
              <a:off x="8183976" y="5479207"/>
              <a:ext cx="168412" cy="613765"/>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83800" tIns="41900" rIns="83800" bIns="41900" anchor="ctr" anchorCtr="0">
              <a:noAutofit/>
            </a:bodyPr>
            <a:lstStyle/>
            <a:p>
              <a:pPr marL="0" marR="0" lvl="0" indent="0" algn="ctr" rtl="0">
                <a:spcBef>
                  <a:spcPts val="0"/>
                </a:spcBef>
                <a:spcAft>
                  <a:spcPts val="0"/>
                </a:spcAft>
                <a:buNone/>
              </a:pPr>
              <a:endParaRPr sz="1650">
                <a:solidFill>
                  <a:schemeClr val="lt1"/>
                </a:solidFill>
                <a:latin typeface="Calibri"/>
                <a:ea typeface="Calibri"/>
                <a:cs typeface="Calibri"/>
                <a:sym typeface="Calibri"/>
              </a:endParaRPr>
            </a:p>
          </p:txBody>
        </p:sp>
        <p:sp>
          <p:nvSpPr>
            <p:cNvPr id="100" name="Google Shape;186;p2">
              <a:extLst>
                <a:ext uri="{FF2B5EF4-FFF2-40B4-BE49-F238E27FC236}">
                  <a16:creationId xmlns:a16="http://schemas.microsoft.com/office/drawing/2014/main" id="{0D26E996-D600-482E-B72E-CBD78C7DD42D}"/>
                </a:ext>
              </a:extLst>
            </p:cNvPr>
            <p:cNvSpPr/>
            <p:nvPr/>
          </p:nvSpPr>
          <p:spPr>
            <a:xfrm rot="16200000">
              <a:off x="9838228" y="5423397"/>
              <a:ext cx="255027" cy="613765"/>
            </a:xfrm>
            <a:prstGeom prst="rightArrow">
              <a:avLst>
                <a:gd name="adj1" fmla="val 50000"/>
                <a:gd name="adj2" fmla="val 50000"/>
              </a:avLst>
            </a:prstGeom>
            <a:solidFill>
              <a:schemeClr val="dk1"/>
            </a:solidFill>
            <a:ln w="12700" cap="flat" cmpd="sng">
              <a:solidFill>
                <a:schemeClr val="dk1"/>
              </a:solidFill>
              <a:prstDash val="solid"/>
              <a:miter lim="800000"/>
              <a:headEnd type="none" w="sm" len="sm"/>
              <a:tailEnd type="none" w="sm" len="sm"/>
            </a:ln>
          </p:spPr>
          <p:txBody>
            <a:bodyPr spcFirstLastPara="1" wrap="square" lIns="83800" tIns="41900" rIns="83800" bIns="41900" anchor="ctr" anchorCtr="0">
              <a:noAutofit/>
            </a:bodyPr>
            <a:lstStyle/>
            <a:p>
              <a:pPr marL="0" marR="0" lvl="0" indent="0" algn="ctr" rtl="0">
                <a:spcBef>
                  <a:spcPts val="0"/>
                </a:spcBef>
                <a:spcAft>
                  <a:spcPts val="0"/>
                </a:spcAft>
                <a:buNone/>
              </a:pPr>
              <a:endParaRPr sz="1650">
                <a:solidFill>
                  <a:schemeClr val="lt1"/>
                </a:solidFill>
                <a:latin typeface="Calibri"/>
                <a:ea typeface="Calibri"/>
                <a:cs typeface="Calibri"/>
                <a:sym typeface="Calibri"/>
              </a:endParaRPr>
            </a:p>
          </p:txBody>
        </p:sp>
        <p:sp>
          <p:nvSpPr>
            <p:cNvPr id="101" name="Google Shape;187;p2">
              <a:extLst>
                <a:ext uri="{FF2B5EF4-FFF2-40B4-BE49-F238E27FC236}">
                  <a16:creationId xmlns:a16="http://schemas.microsoft.com/office/drawing/2014/main" id="{31158E3E-3A15-414B-AFA0-4CE9615CEDC4}"/>
                </a:ext>
              </a:extLst>
            </p:cNvPr>
            <p:cNvSpPr/>
            <p:nvPr/>
          </p:nvSpPr>
          <p:spPr>
            <a:xfrm>
              <a:off x="8388805" y="2799114"/>
              <a:ext cx="953936" cy="213524"/>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Maisha</a:t>
              </a:r>
              <a:endParaRPr/>
            </a:p>
          </p:txBody>
        </p:sp>
        <p:sp>
          <p:nvSpPr>
            <p:cNvPr id="103" name="Google Shape;189;p2">
              <a:extLst>
                <a:ext uri="{FF2B5EF4-FFF2-40B4-BE49-F238E27FC236}">
                  <a16:creationId xmlns:a16="http://schemas.microsoft.com/office/drawing/2014/main" id="{F685887A-BA29-4726-BB1C-52A47EA51C47}"/>
                </a:ext>
              </a:extLst>
            </p:cNvPr>
            <p:cNvSpPr/>
            <p:nvPr/>
          </p:nvSpPr>
          <p:spPr>
            <a:xfrm>
              <a:off x="8931914" y="2620819"/>
              <a:ext cx="951151" cy="206360"/>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Elimu</a:t>
              </a:r>
              <a:endParaRPr/>
            </a:p>
          </p:txBody>
        </p:sp>
        <p:sp>
          <p:nvSpPr>
            <p:cNvPr id="104" name="Google Shape;190;p2">
              <a:extLst>
                <a:ext uri="{FF2B5EF4-FFF2-40B4-BE49-F238E27FC236}">
                  <a16:creationId xmlns:a16="http://schemas.microsoft.com/office/drawing/2014/main" id="{79A8580E-6D38-48DA-BF77-E17235748DE4}"/>
                </a:ext>
              </a:extLst>
            </p:cNvPr>
            <p:cNvSpPr/>
            <p:nvPr/>
          </p:nvSpPr>
          <p:spPr>
            <a:xfrm>
              <a:off x="7412485" y="3534252"/>
              <a:ext cx="968858" cy="353786"/>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Kuzuia hatari</a:t>
              </a:r>
              <a:endParaRPr/>
            </a:p>
          </p:txBody>
        </p:sp>
        <p:sp>
          <p:nvSpPr>
            <p:cNvPr id="105" name="Google Shape;191;p2">
              <a:extLst>
                <a:ext uri="{FF2B5EF4-FFF2-40B4-BE49-F238E27FC236}">
                  <a16:creationId xmlns:a16="http://schemas.microsoft.com/office/drawing/2014/main" id="{D9DDE3E4-57C1-4297-88E8-720FD207339E}"/>
                </a:ext>
              </a:extLst>
            </p:cNvPr>
            <p:cNvSpPr/>
            <p:nvPr/>
          </p:nvSpPr>
          <p:spPr>
            <a:xfrm>
              <a:off x="8211585" y="3492968"/>
              <a:ext cx="884321" cy="245890"/>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dirty="0" err="1">
                  <a:solidFill>
                    <a:srgbClr val="00B050"/>
                  </a:solidFill>
                  <a:latin typeface="Calibri"/>
                  <a:ea typeface="Calibri"/>
                  <a:cs typeface="Calibri"/>
                  <a:sym typeface="Calibri"/>
                </a:rPr>
                <a:t>Utoaji</a:t>
              </a:r>
              <a:r>
                <a:rPr lang="en-US" sz="1100" b="1" dirty="0">
                  <a:solidFill>
                    <a:srgbClr val="00B050"/>
                  </a:solidFill>
                  <a:latin typeface="Calibri"/>
                  <a:ea typeface="Calibri"/>
                  <a:cs typeface="Calibri"/>
                  <a:sym typeface="Calibri"/>
                </a:rPr>
                <a:t> </a:t>
              </a:r>
              <a:r>
                <a:rPr lang="en-US" sz="1100" b="1" dirty="0" err="1">
                  <a:solidFill>
                    <a:srgbClr val="00B050"/>
                  </a:solidFill>
                  <a:latin typeface="Calibri"/>
                  <a:ea typeface="Calibri"/>
                  <a:cs typeface="Calibri"/>
                  <a:sym typeface="Calibri"/>
                </a:rPr>
                <a:t>taarifa</a:t>
              </a:r>
              <a:endParaRPr dirty="0"/>
            </a:p>
          </p:txBody>
        </p:sp>
        <p:sp>
          <p:nvSpPr>
            <p:cNvPr id="106" name="Google Shape;192;p2">
              <a:extLst>
                <a:ext uri="{FF2B5EF4-FFF2-40B4-BE49-F238E27FC236}">
                  <a16:creationId xmlns:a16="http://schemas.microsoft.com/office/drawing/2014/main" id="{9F5ACBEE-5F07-4C91-9C75-1B7D93A27EFE}"/>
                </a:ext>
              </a:extLst>
            </p:cNvPr>
            <p:cNvSpPr/>
            <p:nvPr/>
          </p:nvSpPr>
          <p:spPr>
            <a:xfrm>
              <a:off x="9580289" y="3176397"/>
              <a:ext cx="1406895" cy="304981"/>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Huduma za SRH, matibabu baada ya kubakwa</a:t>
              </a:r>
              <a:endParaRPr/>
            </a:p>
          </p:txBody>
        </p:sp>
        <p:cxnSp>
          <p:nvCxnSpPr>
            <p:cNvPr id="107" name="Google Shape;193;p2">
              <a:extLst>
                <a:ext uri="{FF2B5EF4-FFF2-40B4-BE49-F238E27FC236}">
                  <a16:creationId xmlns:a16="http://schemas.microsoft.com/office/drawing/2014/main" id="{3644520E-C22C-4624-B613-094AC037299C}"/>
                </a:ext>
              </a:extLst>
            </p:cNvPr>
            <p:cNvCxnSpPr>
              <a:cxnSpLocks/>
              <a:stCxn id="90" idx="0"/>
              <a:endCxn id="103" idx="2"/>
            </p:cNvCxnSpPr>
            <p:nvPr/>
          </p:nvCxnSpPr>
          <p:spPr>
            <a:xfrm rot="5400000" flipH="1" flipV="1">
              <a:off x="8538765" y="3556779"/>
              <a:ext cx="1598325" cy="139126"/>
            </a:xfrm>
            <a:prstGeom prst="curvedConnector3">
              <a:avLst>
                <a:gd name="adj1" fmla="val 50000"/>
              </a:avLst>
            </a:prstGeom>
            <a:noFill/>
            <a:ln w="9525" cap="flat" cmpd="sng">
              <a:solidFill>
                <a:schemeClr val="dk1"/>
              </a:solidFill>
              <a:prstDash val="solid"/>
              <a:miter lim="800000"/>
              <a:headEnd type="triangle" w="med" len="med"/>
              <a:tailEnd type="triangle" w="med" len="med"/>
            </a:ln>
          </p:spPr>
        </p:cxnSp>
        <p:cxnSp>
          <p:nvCxnSpPr>
            <p:cNvPr id="108" name="Google Shape;194;p2">
              <a:extLst>
                <a:ext uri="{FF2B5EF4-FFF2-40B4-BE49-F238E27FC236}">
                  <a16:creationId xmlns:a16="http://schemas.microsoft.com/office/drawing/2014/main" id="{87DCF357-E5DC-47C8-AA95-090E1B54634B}"/>
                </a:ext>
              </a:extLst>
            </p:cNvPr>
            <p:cNvCxnSpPr>
              <a:cxnSpLocks/>
              <a:stCxn id="90" idx="0"/>
              <a:endCxn id="106" idx="2"/>
            </p:cNvCxnSpPr>
            <p:nvPr/>
          </p:nvCxnSpPr>
          <p:spPr>
            <a:xfrm rot="5400000" flipH="1" flipV="1">
              <a:off x="9303987" y="3445755"/>
              <a:ext cx="944126" cy="1015373"/>
            </a:xfrm>
            <a:prstGeom prst="curvedConnector3">
              <a:avLst>
                <a:gd name="adj1" fmla="val 50000"/>
              </a:avLst>
            </a:prstGeom>
            <a:noFill/>
            <a:ln w="9525" cap="flat" cmpd="sng">
              <a:solidFill>
                <a:schemeClr val="dk1"/>
              </a:solidFill>
              <a:prstDash val="solid"/>
              <a:miter lim="800000"/>
              <a:headEnd type="triangle" w="med" len="med"/>
              <a:tailEnd type="triangle" w="med" len="med"/>
            </a:ln>
          </p:spPr>
        </p:cxnSp>
        <p:cxnSp>
          <p:nvCxnSpPr>
            <p:cNvPr id="109" name="Google Shape;195;p2">
              <a:extLst>
                <a:ext uri="{FF2B5EF4-FFF2-40B4-BE49-F238E27FC236}">
                  <a16:creationId xmlns:a16="http://schemas.microsoft.com/office/drawing/2014/main" id="{D9987393-1074-49D3-9E27-C5D8C09D8BF4}"/>
                </a:ext>
              </a:extLst>
            </p:cNvPr>
            <p:cNvCxnSpPr>
              <a:cxnSpLocks/>
              <a:stCxn id="90" idx="0"/>
              <a:endCxn id="91" idx="2"/>
            </p:cNvCxnSpPr>
            <p:nvPr/>
          </p:nvCxnSpPr>
          <p:spPr>
            <a:xfrm rot="16200000" flipV="1">
              <a:off x="8245711" y="3402851"/>
              <a:ext cx="957293" cy="1088014"/>
            </a:xfrm>
            <a:prstGeom prst="curvedConnector3">
              <a:avLst>
                <a:gd name="adj1" fmla="val 50000"/>
              </a:avLst>
            </a:prstGeom>
            <a:noFill/>
            <a:ln w="9525" cap="flat" cmpd="sng">
              <a:solidFill>
                <a:schemeClr val="dk1"/>
              </a:solidFill>
              <a:prstDash val="solid"/>
              <a:miter lim="800000"/>
              <a:headEnd type="triangle" w="med" len="med"/>
              <a:tailEnd type="triangle" w="med" len="med"/>
            </a:ln>
          </p:spPr>
        </p:cxnSp>
        <p:cxnSp>
          <p:nvCxnSpPr>
            <p:cNvPr id="110" name="Google Shape;196;p2">
              <a:extLst>
                <a:ext uri="{FF2B5EF4-FFF2-40B4-BE49-F238E27FC236}">
                  <a16:creationId xmlns:a16="http://schemas.microsoft.com/office/drawing/2014/main" id="{44FA2B0E-C684-454B-8FA0-1AC2CEE28A52}"/>
                </a:ext>
              </a:extLst>
            </p:cNvPr>
            <p:cNvCxnSpPr>
              <a:cxnSpLocks/>
              <a:stCxn id="90" idx="0"/>
              <a:endCxn id="101" idx="2"/>
            </p:cNvCxnSpPr>
            <p:nvPr/>
          </p:nvCxnSpPr>
          <p:spPr>
            <a:xfrm rot="16200000" flipV="1">
              <a:off x="8360636" y="3517775"/>
              <a:ext cx="1412866" cy="402591"/>
            </a:xfrm>
            <a:prstGeom prst="curvedConnector3">
              <a:avLst>
                <a:gd name="adj1" fmla="val 50000"/>
              </a:avLst>
            </a:prstGeom>
            <a:noFill/>
            <a:ln w="9525" cap="flat" cmpd="sng">
              <a:solidFill>
                <a:schemeClr val="dk1"/>
              </a:solidFill>
              <a:prstDash val="solid"/>
              <a:miter lim="800000"/>
              <a:headEnd type="triangle" w="med" len="med"/>
              <a:tailEnd type="triangle" w="med" len="med"/>
            </a:ln>
          </p:spPr>
        </p:cxnSp>
        <p:cxnSp>
          <p:nvCxnSpPr>
            <p:cNvPr id="111" name="Google Shape;197;p2">
              <a:extLst>
                <a:ext uri="{FF2B5EF4-FFF2-40B4-BE49-F238E27FC236}">
                  <a16:creationId xmlns:a16="http://schemas.microsoft.com/office/drawing/2014/main" id="{BE7F1AAC-03DC-4E69-88FA-DD24D930E496}"/>
                </a:ext>
              </a:extLst>
            </p:cNvPr>
            <p:cNvCxnSpPr>
              <a:cxnSpLocks/>
              <a:stCxn id="90" idx="0"/>
              <a:endCxn id="104" idx="2"/>
            </p:cNvCxnSpPr>
            <p:nvPr/>
          </p:nvCxnSpPr>
          <p:spPr>
            <a:xfrm rot="16200000" flipV="1">
              <a:off x="8313906" y="3471046"/>
              <a:ext cx="537466" cy="1371450"/>
            </a:xfrm>
            <a:prstGeom prst="curvedConnector3">
              <a:avLst>
                <a:gd name="adj1" fmla="val 50000"/>
              </a:avLst>
            </a:prstGeom>
            <a:noFill/>
            <a:ln w="9525" cap="flat" cmpd="sng">
              <a:solidFill>
                <a:schemeClr val="dk1"/>
              </a:solidFill>
              <a:prstDash val="solid"/>
              <a:miter lim="800000"/>
              <a:headEnd type="triangle" w="med" len="med"/>
              <a:tailEnd type="triangle" w="med" len="med"/>
            </a:ln>
          </p:spPr>
        </p:cxnSp>
        <p:cxnSp>
          <p:nvCxnSpPr>
            <p:cNvPr id="112" name="Google Shape;198;p2">
              <a:extLst>
                <a:ext uri="{FF2B5EF4-FFF2-40B4-BE49-F238E27FC236}">
                  <a16:creationId xmlns:a16="http://schemas.microsoft.com/office/drawing/2014/main" id="{59B60D20-0D82-4A98-9AA3-55DC59A2EC3B}"/>
                </a:ext>
              </a:extLst>
            </p:cNvPr>
            <p:cNvCxnSpPr>
              <a:cxnSpLocks/>
              <a:stCxn id="90" idx="0"/>
              <a:endCxn id="105" idx="2"/>
            </p:cNvCxnSpPr>
            <p:nvPr/>
          </p:nvCxnSpPr>
          <p:spPr>
            <a:xfrm rot="16200000" flipV="1">
              <a:off x="8617732" y="3774872"/>
              <a:ext cx="686646" cy="614618"/>
            </a:xfrm>
            <a:prstGeom prst="curvedConnector3">
              <a:avLst>
                <a:gd name="adj1" fmla="val 50000"/>
              </a:avLst>
            </a:prstGeom>
            <a:noFill/>
            <a:ln w="9525" cap="flat" cmpd="sng">
              <a:solidFill>
                <a:schemeClr val="dk1"/>
              </a:solidFill>
              <a:prstDash val="solid"/>
              <a:miter lim="800000"/>
              <a:headEnd type="triangle" w="med" len="med"/>
              <a:tailEnd type="triangle" w="med" len="med"/>
            </a:ln>
          </p:spPr>
        </p:cxnSp>
        <p:sp>
          <p:nvSpPr>
            <p:cNvPr id="113" name="Google Shape;199;p2">
              <a:extLst>
                <a:ext uri="{FF2B5EF4-FFF2-40B4-BE49-F238E27FC236}">
                  <a16:creationId xmlns:a16="http://schemas.microsoft.com/office/drawing/2014/main" id="{401E52F5-977B-4A87-9081-D599781E1930}"/>
                </a:ext>
              </a:extLst>
            </p:cNvPr>
            <p:cNvSpPr/>
            <p:nvPr/>
          </p:nvSpPr>
          <p:spPr>
            <a:xfrm>
              <a:off x="6878319" y="3877885"/>
              <a:ext cx="1118958" cy="413541"/>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Nafasi salama za wanawake na wasichana</a:t>
              </a:r>
              <a:endParaRPr/>
            </a:p>
          </p:txBody>
        </p:sp>
        <p:cxnSp>
          <p:nvCxnSpPr>
            <p:cNvPr id="114" name="Google Shape;200;p2">
              <a:extLst>
                <a:ext uri="{FF2B5EF4-FFF2-40B4-BE49-F238E27FC236}">
                  <a16:creationId xmlns:a16="http://schemas.microsoft.com/office/drawing/2014/main" id="{CD5823BC-5BDC-4EEA-A889-12FEF633D510}"/>
                </a:ext>
              </a:extLst>
            </p:cNvPr>
            <p:cNvCxnSpPr>
              <a:cxnSpLocks/>
              <a:stCxn id="90" idx="0"/>
              <a:endCxn id="113" idx="2"/>
            </p:cNvCxnSpPr>
            <p:nvPr/>
          </p:nvCxnSpPr>
          <p:spPr>
            <a:xfrm rot="16200000" flipV="1">
              <a:off x="8286042" y="3443182"/>
              <a:ext cx="134078" cy="1830566"/>
            </a:xfrm>
            <a:prstGeom prst="curvedConnector3">
              <a:avLst>
                <a:gd name="adj1" fmla="val 50000"/>
              </a:avLst>
            </a:prstGeom>
            <a:noFill/>
            <a:ln w="9525" cap="flat" cmpd="sng">
              <a:solidFill>
                <a:schemeClr val="dk1"/>
              </a:solidFill>
              <a:prstDash val="solid"/>
              <a:miter lim="800000"/>
              <a:headEnd type="triangle" w="med" len="med"/>
              <a:tailEnd type="triangle" w="med" len="med"/>
            </a:ln>
          </p:spPr>
        </p:cxnSp>
        <p:sp>
          <p:nvSpPr>
            <p:cNvPr id="115" name="Google Shape;201;p2">
              <a:extLst>
                <a:ext uri="{FF2B5EF4-FFF2-40B4-BE49-F238E27FC236}">
                  <a16:creationId xmlns:a16="http://schemas.microsoft.com/office/drawing/2014/main" id="{E3096914-4C62-42D2-8BF7-A0CFC72A9FE1}"/>
                </a:ext>
              </a:extLst>
            </p:cNvPr>
            <p:cNvSpPr/>
            <p:nvPr/>
          </p:nvSpPr>
          <p:spPr>
            <a:xfrm rot="925148">
              <a:off x="8773104" y="1964900"/>
              <a:ext cx="750365" cy="277554"/>
            </a:xfrm>
            <a:prstGeom prst="round2DiagRect">
              <a:avLst>
                <a:gd name="adj1" fmla="val 16667"/>
                <a:gd name="adj2" fmla="val 0"/>
              </a:avLst>
            </a:prstGeom>
            <a:solidFill>
              <a:srgbClr val="7F7F7F"/>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963" b="1">
                  <a:solidFill>
                    <a:schemeClr val="lt1"/>
                  </a:solidFill>
                  <a:latin typeface="Calibri"/>
                  <a:ea typeface="Calibri"/>
                  <a:cs typeface="Calibri"/>
                  <a:sym typeface="Calibri"/>
                </a:rPr>
                <a:t>Kujiamini</a:t>
              </a:r>
              <a:endParaRPr/>
            </a:p>
          </p:txBody>
        </p:sp>
        <p:sp>
          <p:nvSpPr>
            <p:cNvPr id="116" name="Google Shape;202;p2">
              <a:extLst>
                <a:ext uri="{FF2B5EF4-FFF2-40B4-BE49-F238E27FC236}">
                  <a16:creationId xmlns:a16="http://schemas.microsoft.com/office/drawing/2014/main" id="{90EBCDA1-2651-42A4-B6B4-A89E1971AFD9}"/>
                </a:ext>
              </a:extLst>
            </p:cNvPr>
            <p:cNvSpPr/>
            <p:nvPr/>
          </p:nvSpPr>
          <p:spPr>
            <a:xfrm rot="16200000">
              <a:off x="5505204" y="1569148"/>
              <a:ext cx="2099181" cy="416883"/>
            </a:xfrm>
            <a:prstGeom prst="rect">
              <a:avLst/>
            </a:prstGeom>
            <a:solidFill>
              <a:srgbClr val="00FF00"/>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2567" b="1">
                  <a:solidFill>
                    <a:schemeClr val="dk1"/>
                  </a:solidFill>
                  <a:latin typeface="Calibri"/>
                  <a:ea typeface="Calibri"/>
                  <a:cs typeface="Calibri"/>
                  <a:sym typeface="Calibri"/>
                </a:rPr>
                <a:t>ATHARI</a:t>
              </a:r>
              <a:endParaRPr/>
            </a:p>
          </p:txBody>
        </p:sp>
        <p:sp>
          <p:nvSpPr>
            <p:cNvPr id="117" name="Google Shape;203;p2">
              <a:extLst>
                <a:ext uri="{FF2B5EF4-FFF2-40B4-BE49-F238E27FC236}">
                  <a16:creationId xmlns:a16="http://schemas.microsoft.com/office/drawing/2014/main" id="{DA7BB0BA-01C3-4D2D-A546-1AEB4C065467}"/>
                </a:ext>
              </a:extLst>
            </p:cNvPr>
            <p:cNvSpPr/>
            <p:nvPr/>
          </p:nvSpPr>
          <p:spPr>
            <a:xfrm rot="16200000">
              <a:off x="5703061" y="3470470"/>
              <a:ext cx="1703465" cy="416883"/>
            </a:xfrm>
            <a:prstGeom prst="rect">
              <a:avLst/>
            </a:prstGeom>
            <a:solidFill>
              <a:srgbClr val="8FFE86"/>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2567" b="1" dirty="0">
                  <a:solidFill>
                    <a:schemeClr val="lt1"/>
                  </a:solidFill>
                  <a:latin typeface="Calibri"/>
                  <a:ea typeface="Calibri"/>
                  <a:cs typeface="Calibri"/>
                  <a:sym typeface="Calibri"/>
                </a:rPr>
                <a:t>MAZOEA</a:t>
              </a:r>
              <a:endParaRPr dirty="0"/>
            </a:p>
          </p:txBody>
        </p:sp>
        <p:sp>
          <p:nvSpPr>
            <p:cNvPr id="118" name="Google Shape;204;p2">
              <a:extLst>
                <a:ext uri="{FF2B5EF4-FFF2-40B4-BE49-F238E27FC236}">
                  <a16:creationId xmlns:a16="http://schemas.microsoft.com/office/drawing/2014/main" id="{B7C16D51-5BE4-4A19-9707-81F4EF484AEE}"/>
                </a:ext>
              </a:extLst>
            </p:cNvPr>
            <p:cNvSpPr/>
            <p:nvPr/>
          </p:nvSpPr>
          <p:spPr>
            <a:xfrm rot="16200000">
              <a:off x="5390381" y="5381906"/>
              <a:ext cx="2328826" cy="416883"/>
            </a:xfrm>
            <a:prstGeom prst="rect">
              <a:avLst/>
            </a:prstGeom>
            <a:solidFill>
              <a:srgbClr val="9CC2E5"/>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2000" b="1" dirty="0">
                  <a:solidFill>
                    <a:schemeClr val="dk1"/>
                  </a:solidFill>
                  <a:latin typeface="Calibri"/>
                  <a:ea typeface="Calibri"/>
                  <a:cs typeface="Calibri"/>
                  <a:sym typeface="Calibri"/>
                </a:rPr>
                <a:t>KANUNI ZA MSINGI</a:t>
              </a:r>
              <a:endParaRPr sz="2000" dirty="0"/>
            </a:p>
          </p:txBody>
        </p:sp>
        <p:sp>
          <p:nvSpPr>
            <p:cNvPr id="119" name="Google Shape;205;p2">
              <a:extLst>
                <a:ext uri="{FF2B5EF4-FFF2-40B4-BE49-F238E27FC236}">
                  <a16:creationId xmlns:a16="http://schemas.microsoft.com/office/drawing/2014/main" id="{C76214A1-D961-46E1-8413-2617D6B9E269}"/>
                </a:ext>
              </a:extLst>
            </p:cNvPr>
            <p:cNvSpPr txBox="1"/>
            <p:nvPr/>
          </p:nvSpPr>
          <p:spPr>
            <a:xfrm>
              <a:off x="6312310" y="7223"/>
              <a:ext cx="5414974" cy="48305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33" b="1" dirty="0" err="1">
                  <a:solidFill>
                    <a:schemeClr val="dk1"/>
                  </a:solidFill>
                  <a:latin typeface="Calibri"/>
                  <a:ea typeface="Calibri"/>
                  <a:cs typeface="Calibri"/>
                  <a:sym typeface="Calibri"/>
                </a:rPr>
                <a:t>Wanawake</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na</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wasichana</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kulindwa</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dhidi</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ya</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hatari</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na</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kuungwa</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mkono</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ili</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wapate</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nafuu</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na</a:t>
              </a:r>
              <a:r>
                <a:rPr lang="en-US" sz="1833" b="1" dirty="0">
                  <a:solidFill>
                    <a:schemeClr val="dk1"/>
                  </a:solidFill>
                  <a:latin typeface="Calibri"/>
                  <a:ea typeface="Calibri"/>
                  <a:cs typeface="Calibri"/>
                  <a:sym typeface="Calibri"/>
                </a:rPr>
                <a:t> </a:t>
              </a:r>
              <a:r>
                <a:rPr lang="en-US" sz="1833" b="1" dirty="0" err="1">
                  <a:solidFill>
                    <a:schemeClr val="dk1"/>
                  </a:solidFill>
                  <a:latin typeface="Calibri"/>
                  <a:ea typeface="Calibri"/>
                  <a:cs typeface="Calibri"/>
                  <a:sym typeface="Calibri"/>
                </a:rPr>
                <a:t>wanawiri</a:t>
              </a:r>
              <a:r>
                <a:rPr lang="en-US" sz="1833" b="1" dirty="0">
                  <a:solidFill>
                    <a:schemeClr val="dk1"/>
                  </a:solidFill>
                  <a:latin typeface="Calibri"/>
                  <a:ea typeface="Calibri"/>
                  <a:cs typeface="Calibri"/>
                  <a:sym typeface="Calibri"/>
                </a:rPr>
                <a:t>.</a:t>
              </a:r>
              <a:endParaRPr dirty="0"/>
            </a:p>
          </p:txBody>
        </p:sp>
        <p:sp>
          <p:nvSpPr>
            <p:cNvPr id="120" name="Google Shape;206;p2">
              <a:extLst>
                <a:ext uri="{FF2B5EF4-FFF2-40B4-BE49-F238E27FC236}">
                  <a16:creationId xmlns:a16="http://schemas.microsoft.com/office/drawing/2014/main" id="{09B58B42-A13A-41AE-A10B-A0C1A2A87298}"/>
                </a:ext>
              </a:extLst>
            </p:cNvPr>
            <p:cNvSpPr/>
            <p:nvPr/>
          </p:nvSpPr>
          <p:spPr>
            <a:xfrm>
              <a:off x="10030051" y="3985693"/>
              <a:ext cx="996731" cy="311535"/>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Usaidizi wa kwanza wa kisaikolojia</a:t>
              </a:r>
              <a:endParaRPr/>
            </a:p>
          </p:txBody>
        </p:sp>
        <p:cxnSp>
          <p:nvCxnSpPr>
            <p:cNvPr id="121" name="Google Shape;207;p2">
              <a:extLst>
                <a:ext uri="{FF2B5EF4-FFF2-40B4-BE49-F238E27FC236}">
                  <a16:creationId xmlns:a16="http://schemas.microsoft.com/office/drawing/2014/main" id="{9EE3C312-085A-44A5-8BF6-2CD41D589E71}"/>
                </a:ext>
              </a:extLst>
            </p:cNvPr>
            <p:cNvCxnSpPr>
              <a:cxnSpLocks/>
              <a:stCxn id="90" idx="0"/>
              <a:endCxn id="120" idx="2"/>
            </p:cNvCxnSpPr>
            <p:nvPr/>
          </p:nvCxnSpPr>
          <p:spPr>
            <a:xfrm rot="5400000" flipH="1" flipV="1">
              <a:off x="9834252" y="3731340"/>
              <a:ext cx="128276" cy="1260053"/>
            </a:xfrm>
            <a:prstGeom prst="curvedConnector3">
              <a:avLst>
                <a:gd name="adj1" fmla="val 50000"/>
              </a:avLst>
            </a:prstGeom>
            <a:noFill/>
            <a:ln w="9525" cap="flat" cmpd="sng">
              <a:solidFill>
                <a:schemeClr val="dk1"/>
              </a:solidFill>
              <a:prstDash val="solid"/>
              <a:miter lim="800000"/>
              <a:headEnd type="triangle" w="med" len="med"/>
              <a:tailEnd type="triangle" w="med" len="med"/>
            </a:ln>
          </p:spPr>
        </p:cxnSp>
        <p:sp>
          <p:nvSpPr>
            <p:cNvPr id="122" name="Google Shape;208;p2">
              <a:extLst>
                <a:ext uri="{FF2B5EF4-FFF2-40B4-BE49-F238E27FC236}">
                  <a16:creationId xmlns:a16="http://schemas.microsoft.com/office/drawing/2014/main" id="{F4A2EEE5-8BD1-4AC1-B8ED-44E1B00E617C}"/>
                </a:ext>
              </a:extLst>
            </p:cNvPr>
            <p:cNvSpPr/>
            <p:nvPr/>
          </p:nvSpPr>
          <p:spPr>
            <a:xfrm rot="20836635">
              <a:off x="10190651" y="796470"/>
              <a:ext cx="637194" cy="291176"/>
            </a:xfrm>
            <a:prstGeom prst="round2DiagRect">
              <a:avLst>
                <a:gd name="adj1" fmla="val 16667"/>
                <a:gd name="adj2" fmla="val 0"/>
              </a:avLst>
            </a:prstGeom>
            <a:solidFill>
              <a:srgbClr val="7F7F7F"/>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963" b="1">
                  <a:solidFill>
                    <a:schemeClr val="lt1"/>
                  </a:solidFill>
                  <a:latin typeface="Calibri"/>
                  <a:ea typeface="Calibri"/>
                  <a:cs typeface="Calibri"/>
                  <a:sym typeface="Calibri"/>
                </a:rPr>
                <a:t>MAISHA</a:t>
              </a:r>
              <a:endParaRPr/>
            </a:p>
          </p:txBody>
        </p:sp>
        <p:sp>
          <p:nvSpPr>
            <p:cNvPr id="123" name="Google Shape;209;p2">
              <a:extLst>
                <a:ext uri="{FF2B5EF4-FFF2-40B4-BE49-F238E27FC236}">
                  <a16:creationId xmlns:a16="http://schemas.microsoft.com/office/drawing/2014/main" id="{D6C017BC-4517-4572-A340-94575B643A83}"/>
                </a:ext>
              </a:extLst>
            </p:cNvPr>
            <p:cNvSpPr/>
            <p:nvPr/>
          </p:nvSpPr>
          <p:spPr>
            <a:xfrm rot="20836360">
              <a:off x="7361283" y="877984"/>
              <a:ext cx="844769" cy="236684"/>
            </a:xfrm>
            <a:prstGeom prst="round2DiagRect">
              <a:avLst>
                <a:gd name="adj1" fmla="val 16667"/>
                <a:gd name="adj2" fmla="val 0"/>
              </a:avLst>
            </a:prstGeom>
            <a:solidFill>
              <a:srgbClr val="7F7F7F"/>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008" b="1">
                  <a:solidFill>
                    <a:schemeClr val="lt1"/>
                  </a:solidFill>
                  <a:latin typeface="Calibri"/>
                  <a:ea typeface="Calibri"/>
                  <a:cs typeface="Calibri"/>
                  <a:sym typeface="Calibri"/>
                </a:rPr>
                <a:t>Uhuru</a:t>
              </a:r>
              <a:endParaRPr/>
            </a:p>
          </p:txBody>
        </p:sp>
        <p:sp>
          <p:nvSpPr>
            <p:cNvPr id="124" name="Google Shape;210;p2">
              <a:extLst>
                <a:ext uri="{FF2B5EF4-FFF2-40B4-BE49-F238E27FC236}">
                  <a16:creationId xmlns:a16="http://schemas.microsoft.com/office/drawing/2014/main" id="{2F1C12FF-5FF4-4066-A82A-280F9A1777EC}"/>
                </a:ext>
              </a:extLst>
            </p:cNvPr>
            <p:cNvSpPr/>
            <p:nvPr/>
          </p:nvSpPr>
          <p:spPr>
            <a:xfrm rot="20836360">
              <a:off x="8330601" y="1413105"/>
              <a:ext cx="646467" cy="302750"/>
            </a:xfrm>
            <a:prstGeom prst="round2DiagRect">
              <a:avLst>
                <a:gd name="adj1" fmla="val 16667"/>
                <a:gd name="adj2" fmla="val 0"/>
              </a:avLst>
            </a:prstGeom>
            <a:solidFill>
              <a:srgbClr val="7F7F7F"/>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008" b="1">
                  <a:solidFill>
                    <a:schemeClr val="lt1"/>
                  </a:solidFill>
                  <a:latin typeface="Calibri"/>
                  <a:ea typeface="Calibri"/>
                  <a:cs typeface="Calibri"/>
                  <a:sym typeface="Calibri"/>
                </a:rPr>
                <a:t>Afya</a:t>
              </a:r>
              <a:endParaRPr/>
            </a:p>
          </p:txBody>
        </p:sp>
        <p:sp>
          <p:nvSpPr>
            <p:cNvPr id="125" name="Google Shape;211;p2">
              <a:extLst>
                <a:ext uri="{FF2B5EF4-FFF2-40B4-BE49-F238E27FC236}">
                  <a16:creationId xmlns:a16="http://schemas.microsoft.com/office/drawing/2014/main" id="{E9BDEE5B-C122-4641-8CEE-DD188DBC223E}"/>
                </a:ext>
              </a:extLst>
            </p:cNvPr>
            <p:cNvSpPr/>
            <p:nvPr/>
          </p:nvSpPr>
          <p:spPr>
            <a:xfrm rot="20836376">
              <a:off x="10144672" y="2540816"/>
              <a:ext cx="943867" cy="339358"/>
            </a:xfrm>
            <a:prstGeom prst="round2DiagRect">
              <a:avLst>
                <a:gd name="adj1" fmla="val 16667"/>
                <a:gd name="adj2" fmla="val 0"/>
              </a:avLst>
            </a:prstGeom>
            <a:solidFill>
              <a:srgbClr val="7F7F7F"/>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008" b="1">
                  <a:solidFill>
                    <a:schemeClr val="lt1"/>
                  </a:solidFill>
                  <a:latin typeface="Calibri"/>
                  <a:ea typeface="Calibri"/>
                  <a:cs typeface="Calibri"/>
                  <a:sym typeface="Calibri"/>
                </a:rPr>
                <a:t>Wanawake wanaaminiwa</a:t>
              </a:r>
              <a:endParaRPr/>
            </a:p>
          </p:txBody>
        </p:sp>
        <p:sp>
          <p:nvSpPr>
            <p:cNvPr id="126" name="Google Shape;212;p2">
              <a:extLst>
                <a:ext uri="{FF2B5EF4-FFF2-40B4-BE49-F238E27FC236}">
                  <a16:creationId xmlns:a16="http://schemas.microsoft.com/office/drawing/2014/main" id="{EEF93E93-89A8-4997-B186-FC3C96ED5154}"/>
                </a:ext>
              </a:extLst>
            </p:cNvPr>
            <p:cNvSpPr/>
            <p:nvPr/>
          </p:nvSpPr>
          <p:spPr>
            <a:xfrm rot="20836360">
              <a:off x="10520783" y="1812924"/>
              <a:ext cx="896382" cy="495753"/>
            </a:xfrm>
            <a:prstGeom prst="round2DiagRect">
              <a:avLst>
                <a:gd name="adj1" fmla="val 16667"/>
                <a:gd name="adj2" fmla="val 0"/>
              </a:avLst>
            </a:prstGeom>
            <a:solidFill>
              <a:srgbClr val="A5A5A5"/>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008" b="1">
                  <a:solidFill>
                    <a:schemeClr val="lt1"/>
                  </a:solidFill>
                  <a:latin typeface="Calibri"/>
                  <a:ea typeface="Calibri"/>
                  <a:cs typeface="Calibri"/>
                  <a:sym typeface="Calibri"/>
                </a:rPr>
                <a:t>Mfumo thabiti wa kijamii wa usaidizi</a:t>
              </a:r>
              <a:endParaRPr/>
            </a:p>
          </p:txBody>
        </p:sp>
        <p:sp>
          <p:nvSpPr>
            <p:cNvPr id="127" name="Google Shape;213;p2">
              <a:extLst>
                <a:ext uri="{FF2B5EF4-FFF2-40B4-BE49-F238E27FC236}">
                  <a16:creationId xmlns:a16="http://schemas.microsoft.com/office/drawing/2014/main" id="{0A9B67F8-353E-44C3-9992-B485D604D6BC}"/>
                </a:ext>
              </a:extLst>
            </p:cNvPr>
            <p:cNvSpPr/>
            <p:nvPr/>
          </p:nvSpPr>
          <p:spPr>
            <a:xfrm rot="1074447">
              <a:off x="9272125" y="1451292"/>
              <a:ext cx="572494" cy="264327"/>
            </a:xfrm>
            <a:prstGeom prst="round2DiagRect">
              <a:avLst>
                <a:gd name="adj1" fmla="val 16667"/>
                <a:gd name="adj2" fmla="val 0"/>
              </a:avLst>
            </a:prstGeom>
            <a:solidFill>
              <a:srgbClr val="A5A5A5"/>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endParaRPr sz="963" b="1">
                <a:solidFill>
                  <a:schemeClr val="lt1"/>
                </a:solidFill>
                <a:latin typeface="Calibri"/>
                <a:ea typeface="Calibri"/>
                <a:cs typeface="Calibri"/>
                <a:sym typeface="Calibri"/>
              </a:endParaRPr>
            </a:p>
          </p:txBody>
        </p:sp>
        <p:sp>
          <p:nvSpPr>
            <p:cNvPr id="128" name="Google Shape;214;p2">
              <a:extLst>
                <a:ext uri="{FF2B5EF4-FFF2-40B4-BE49-F238E27FC236}">
                  <a16:creationId xmlns:a16="http://schemas.microsoft.com/office/drawing/2014/main" id="{DFA3EDD2-F1EB-49F7-A45A-E7AC06CC0D95}"/>
                </a:ext>
              </a:extLst>
            </p:cNvPr>
            <p:cNvSpPr/>
            <p:nvPr/>
          </p:nvSpPr>
          <p:spPr>
            <a:xfrm>
              <a:off x="9638138" y="2125869"/>
              <a:ext cx="572494" cy="264327"/>
            </a:xfrm>
            <a:prstGeom prst="round2DiagRect">
              <a:avLst>
                <a:gd name="adj1" fmla="val 16667"/>
                <a:gd name="adj2" fmla="val 0"/>
              </a:avLst>
            </a:prstGeom>
            <a:solidFill>
              <a:srgbClr val="7F7F7F"/>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963" b="1">
                  <a:solidFill>
                    <a:schemeClr val="lt1"/>
                  </a:solidFill>
                  <a:latin typeface="Calibri"/>
                  <a:ea typeface="Calibri"/>
                  <a:cs typeface="Calibri"/>
                  <a:sym typeface="Calibri"/>
                </a:rPr>
                <a:t>Maamuzi</a:t>
              </a:r>
              <a:endParaRPr/>
            </a:p>
          </p:txBody>
        </p:sp>
        <p:sp>
          <p:nvSpPr>
            <p:cNvPr id="129" name="Google Shape;215;p2">
              <a:extLst>
                <a:ext uri="{FF2B5EF4-FFF2-40B4-BE49-F238E27FC236}">
                  <a16:creationId xmlns:a16="http://schemas.microsoft.com/office/drawing/2014/main" id="{2E7378AB-A931-4B86-93CB-0576C518DA97}"/>
                </a:ext>
              </a:extLst>
            </p:cNvPr>
            <p:cNvSpPr/>
            <p:nvPr/>
          </p:nvSpPr>
          <p:spPr>
            <a:xfrm>
              <a:off x="8625971" y="803849"/>
              <a:ext cx="1012162" cy="218660"/>
            </a:xfrm>
            <a:prstGeom prst="round2DiagRect">
              <a:avLst>
                <a:gd name="adj1" fmla="val 16667"/>
                <a:gd name="adj2" fmla="val 0"/>
              </a:avLst>
            </a:prstGeom>
            <a:solidFill>
              <a:srgbClr val="A5A5A5"/>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008" b="1">
                  <a:solidFill>
                    <a:schemeClr val="lt1"/>
                  </a:solidFill>
                  <a:latin typeface="Calibri"/>
                  <a:ea typeface="Calibri"/>
                  <a:cs typeface="Calibri"/>
                  <a:sym typeface="Calibri"/>
                </a:rPr>
                <a:t>Kujitegemea</a:t>
              </a:r>
              <a:endParaRPr/>
            </a:p>
          </p:txBody>
        </p:sp>
        <p:sp>
          <p:nvSpPr>
            <p:cNvPr id="130" name="Google Shape;216;p2">
              <a:extLst>
                <a:ext uri="{FF2B5EF4-FFF2-40B4-BE49-F238E27FC236}">
                  <a16:creationId xmlns:a16="http://schemas.microsoft.com/office/drawing/2014/main" id="{FCDECC12-8D1E-4938-84BE-3F59C1AAA47C}"/>
                </a:ext>
              </a:extLst>
            </p:cNvPr>
            <p:cNvSpPr/>
            <p:nvPr/>
          </p:nvSpPr>
          <p:spPr>
            <a:xfrm rot="20936719">
              <a:off x="7129034" y="1973881"/>
              <a:ext cx="730072" cy="361212"/>
            </a:xfrm>
            <a:prstGeom prst="round2DiagRect">
              <a:avLst>
                <a:gd name="adj1" fmla="val 16667"/>
                <a:gd name="adj2" fmla="val 0"/>
              </a:avLst>
            </a:prstGeom>
            <a:solidFill>
              <a:srgbClr val="A5A5A5"/>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008" b="1">
                  <a:solidFill>
                    <a:schemeClr val="lt1"/>
                  </a:solidFill>
                  <a:latin typeface="Calibri"/>
                  <a:ea typeface="Calibri"/>
                  <a:cs typeface="Calibri"/>
                  <a:sym typeface="Calibri"/>
                </a:rPr>
                <a:t>Kupona na kupata nafuu</a:t>
              </a:r>
              <a:endParaRPr/>
            </a:p>
          </p:txBody>
        </p:sp>
        <p:sp>
          <p:nvSpPr>
            <p:cNvPr id="131" name="Google Shape;217;p2">
              <a:extLst>
                <a:ext uri="{FF2B5EF4-FFF2-40B4-BE49-F238E27FC236}">
                  <a16:creationId xmlns:a16="http://schemas.microsoft.com/office/drawing/2014/main" id="{B960ECE6-8ECA-4234-8837-5D90A56EF87B}"/>
                </a:ext>
              </a:extLst>
            </p:cNvPr>
            <p:cNvSpPr/>
            <p:nvPr/>
          </p:nvSpPr>
          <p:spPr>
            <a:xfrm>
              <a:off x="9647114" y="3613372"/>
              <a:ext cx="1118958" cy="269442"/>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Usaidizi wa kiakili na kijamii</a:t>
              </a:r>
              <a:endParaRPr/>
            </a:p>
          </p:txBody>
        </p:sp>
        <p:cxnSp>
          <p:nvCxnSpPr>
            <p:cNvPr id="132" name="Google Shape;218;p2">
              <a:extLst>
                <a:ext uri="{FF2B5EF4-FFF2-40B4-BE49-F238E27FC236}">
                  <a16:creationId xmlns:a16="http://schemas.microsoft.com/office/drawing/2014/main" id="{85F8E153-6936-4126-B896-AE88A5D7C089}"/>
                </a:ext>
              </a:extLst>
            </p:cNvPr>
            <p:cNvCxnSpPr>
              <a:cxnSpLocks/>
              <a:stCxn id="131" idx="2"/>
              <a:endCxn id="90" idx="0"/>
            </p:cNvCxnSpPr>
            <p:nvPr/>
          </p:nvCxnSpPr>
          <p:spPr>
            <a:xfrm rot="5400000">
              <a:off x="9466134" y="3685045"/>
              <a:ext cx="542690" cy="938229"/>
            </a:xfrm>
            <a:prstGeom prst="curvedConnector3">
              <a:avLst>
                <a:gd name="adj1" fmla="val 50000"/>
              </a:avLst>
            </a:prstGeom>
            <a:noFill/>
            <a:ln w="9525" cap="flat" cmpd="sng">
              <a:solidFill>
                <a:schemeClr val="dk1"/>
              </a:solidFill>
              <a:prstDash val="solid"/>
              <a:miter lim="800000"/>
              <a:headEnd type="triangle" w="med" len="med"/>
              <a:tailEnd type="triangle" w="med" len="med"/>
            </a:ln>
          </p:spPr>
        </p:cxnSp>
        <p:sp>
          <p:nvSpPr>
            <p:cNvPr id="133" name="Google Shape;219;p2">
              <a:extLst>
                <a:ext uri="{FF2B5EF4-FFF2-40B4-BE49-F238E27FC236}">
                  <a16:creationId xmlns:a16="http://schemas.microsoft.com/office/drawing/2014/main" id="{F4B7D6A8-DE34-4424-A291-D16A10AB5E05}"/>
                </a:ext>
              </a:extLst>
            </p:cNvPr>
            <p:cNvSpPr/>
            <p:nvPr/>
          </p:nvSpPr>
          <p:spPr>
            <a:xfrm rot="20936719">
              <a:off x="7228811" y="2605954"/>
              <a:ext cx="730072" cy="361212"/>
            </a:xfrm>
            <a:prstGeom prst="round2DiagRect">
              <a:avLst>
                <a:gd name="adj1" fmla="val 16667"/>
                <a:gd name="adj2" fmla="val 0"/>
              </a:avLst>
            </a:prstGeom>
            <a:solidFill>
              <a:srgbClr val="7F7F7F"/>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008" b="1">
                  <a:solidFill>
                    <a:schemeClr val="lt1"/>
                  </a:solidFill>
                  <a:latin typeface="Calibri"/>
                  <a:ea typeface="Calibri"/>
                  <a:cs typeface="Calibri"/>
                  <a:sym typeface="Calibri"/>
                </a:rPr>
                <a:t>Usalama</a:t>
              </a:r>
              <a:endParaRPr/>
            </a:p>
          </p:txBody>
        </p:sp>
        <p:sp>
          <p:nvSpPr>
            <p:cNvPr id="134" name="Google Shape;220;p2">
              <a:extLst>
                <a:ext uri="{FF2B5EF4-FFF2-40B4-BE49-F238E27FC236}">
                  <a16:creationId xmlns:a16="http://schemas.microsoft.com/office/drawing/2014/main" id="{B2A29073-F0CC-429F-94C1-7C1E1E84032E}"/>
                </a:ext>
              </a:extLst>
            </p:cNvPr>
            <p:cNvSpPr/>
            <p:nvPr/>
          </p:nvSpPr>
          <p:spPr>
            <a:xfrm rot="20811009">
              <a:off x="7125630" y="1342907"/>
              <a:ext cx="689043" cy="281955"/>
            </a:xfrm>
            <a:prstGeom prst="round2DiagRect">
              <a:avLst>
                <a:gd name="adj1" fmla="val 16667"/>
                <a:gd name="adj2" fmla="val 0"/>
              </a:avLst>
            </a:prstGeom>
            <a:solidFill>
              <a:srgbClr val="A5A5A5"/>
            </a:solid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963" b="1">
                  <a:solidFill>
                    <a:schemeClr val="lt1"/>
                  </a:solidFill>
                  <a:latin typeface="Calibri"/>
                  <a:ea typeface="Calibri"/>
                  <a:cs typeface="Calibri"/>
                  <a:sym typeface="Calibri"/>
                </a:rPr>
                <a:t>Ustawi</a:t>
              </a:r>
              <a:endParaRPr/>
            </a:p>
          </p:txBody>
        </p:sp>
        <p:sp>
          <p:nvSpPr>
            <p:cNvPr id="135" name="Google Shape;221;p2">
              <a:extLst>
                <a:ext uri="{FF2B5EF4-FFF2-40B4-BE49-F238E27FC236}">
                  <a16:creationId xmlns:a16="http://schemas.microsoft.com/office/drawing/2014/main" id="{D1517FB9-2E3E-44BB-8D29-161DC25A02AC}"/>
                </a:ext>
              </a:extLst>
            </p:cNvPr>
            <p:cNvSpPr/>
            <p:nvPr/>
          </p:nvSpPr>
          <p:spPr>
            <a:xfrm>
              <a:off x="9091187" y="3837925"/>
              <a:ext cx="1016977" cy="252009"/>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Ushauri wakati wa majanga</a:t>
              </a:r>
              <a:endParaRPr/>
            </a:p>
          </p:txBody>
        </p:sp>
        <p:sp>
          <p:nvSpPr>
            <p:cNvPr id="136" name="Google Shape;222;p2">
              <a:extLst>
                <a:ext uri="{FF2B5EF4-FFF2-40B4-BE49-F238E27FC236}">
                  <a16:creationId xmlns:a16="http://schemas.microsoft.com/office/drawing/2014/main" id="{82800529-67CA-4A2A-B8AD-B80DC436E1C8}"/>
                </a:ext>
              </a:extLst>
            </p:cNvPr>
            <p:cNvSpPr/>
            <p:nvPr/>
          </p:nvSpPr>
          <p:spPr>
            <a:xfrm>
              <a:off x="10665972" y="3523310"/>
              <a:ext cx="1013981" cy="506657"/>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Kupanga usalama wa mtu binafsi na kikundi</a:t>
              </a:r>
              <a:endParaRPr/>
            </a:p>
          </p:txBody>
        </p:sp>
        <p:sp>
          <p:nvSpPr>
            <p:cNvPr id="137" name="Google Shape;223;p2">
              <a:extLst>
                <a:ext uri="{FF2B5EF4-FFF2-40B4-BE49-F238E27FC236}">
                  <a16:creationId xmlns:a16="http://schemas.microsoft.com/office/drawing/2014/main" id="{86750F99-E48C-429B-87E3-BA14C308C435}"/>
                </a:ext>
              </a:extLst>
            </p:cNvPr>
            <p:cNvSpPr/>
            <p:nvPr/>
          </p:nvSpPr>
          <p:spPr>
            <a:xfrm>
              <a:off x="6878311" y="3166326"/>
              <a:ext cx="990620" cy="364035"/>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Kufikia na kushirikisha jamii</a:t>
              </a:r>
              <a:endParaRPr/>
            </a:p>
          </p:txBody>
        </p:sp>
        <p:sp>
          <p:nvSpPr>
            <p:cNvPr id="138" name="Google Shape;224;p2">
              <a:extLst>
                <a:ext uri="{FF2B5EF4-FFF2-40B4-BE49-F238E27FC236}">
                  <a16:creationId xmlns:a16="http://schemas.microsoft.com/office/drawing/2014/main" id="{30FFF6F0-284B-43F9-97D2-32465B2C43C9}"/>
                </a:ext>
              </a:extLst>
            </p:cNvPr>
            <p:cNvSpPr/>
            <p:nvPr/>
          </p:nvSpPr>
          <p:spPr>
            <a:xfrm>
              <a:off x="8296865" y="3088237"/>
              <a:ext cx="751511" cy="164567"/>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Utetezi</a:t>
              </a:r>
              <a:endParaRPr/>
            </a:p>
          </p:txBody>
        </p:sp>
        <p:sp>
          <p:nvSpPr>
            <p:cNvPr id="139" name="Google Shape;225;p2">
              <a:extLst>
                <a:ext uri="{FF2B5EF4-FFF2-40B4-BE49-F238E27FC236}">
                  <a16:creationId xmlns:a16="http://schemas.microsoft.com/office/drawing/2014/main" id="{66F10117-7376-42B2-807F-27A1B771A803}"/>
                </a:ext>
              </a:extLst>
            </p:cNvPr>
            <p:cNvSpPr/>
            <p:nvPr/>
          </p:nvSpPr>
          <p:spPr>
            <a:xfrm>
              <a:off x="8044312" y="4108617"/>
              <a:ext cx="805627" cy="164622"/>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Upiganiaji haki</a:t>
              </a:r>
              <a:endParaRPr/>
            </a:p>
          </p:txBody>
        </p:sp>
        <p:sp>
          <p:nvSpPr>
            <p:cNvPr id="140" name="Google Shape;226;p2">
              <a:extLst>
                <a:ext uri="{FF2B5EF4-FFF2-40B4-BE49-F238E27FC236}">
                  <a16:creationId xmlns:a16="http://schemas.microsoft.com/office/drawing/2014/main" id="{C7419DCA-E8D9-445E-882F-3123D41880D5}"/>
                </a:ext>
              </a:extLst>
            </p:cNvPr>
            <p:cNvSpPr/>
            <p:nvPr/>
          </p:nvSpPr>
          <p:spPr>
            <a:xfrm>
              <a:off x="9276920" y="2999632"/>
              <a:ext cx="803173" cy="213524"/>
            </a:xfrm>
            <a:prstGeom prst="roundRect">
              <a:avLst>
                <a:gd name="adj" fmla="val 16667"/>
              </a:avLst>
            </a:prstGeom>
            <a:noFill/>
            <a:ln>
              <a:noFill/>
            </a:ln>
          </p:spPr>
          <p:txBody>
            <a:bodyPr spcFirstLastPara="1" wrap="square" lIns="83800" tIns="41900" rIns="83800" bIns="41900" anchor="ctr" anchorCtr="0">
              <a:noAutofit/>
            </a:bodyPr>
            <a:lstStyle/>
            <a:p>
              <a:pPr marL="0" marR="0" lvl="0" indent="0" algn="ctr" rtl="0">
                <a:spcBef>
                  <a:spcPts val="0"/>
                </a:spcBef>
                <a:spcAft>
                  <a:spcPts val="0"/>
                </a:spcAft>
                <a:buNone/>
              </a:pPr>
              <a:r>
                <a:rPr lang="en-US" sz="1100" b="1">
                  <a:solidFill>
                    <a:srgbClr val="00B050"/>
                  </a:solidFill>
                  <a:latin typeface="Calibri"/>
                  <a:ea typeface="Calibri"/>
                  <a:cs typeface="Calibri"/>
                  <a:sym typeface="Calibri"/>
                </a:rPr>
                <a:t>Kuzuia</a:t>
              </a:r>
              <a:endParaRPr/>
            </a:p>
          </p:txBody>
        </p:sp>
        <p:cxnSp>
          <p:nvCxnSpPr>
            <p:cNvPr id="141" name="Google Shape;227;p2">
              <a:extLst>
                <a:ext uri="{FF2B5EF4-FFF2-40B4-BE49-F238E27FC236}">
                  <a16:creationId xmlns:a16="http://schemas.microsoft.com/office/drawing/2014/main" id="{ED82708F-DAC3-4BEE-ACC5-EC3EEA6470B2}"/>
                </a:ext>
              </a:extLst>
            </p:cNvPr>
            <p:cNvCxnSpPr>
              <a:cxnSpLocks/>
              <a:stCxn id="90" idx="0"/>
              <a:endCxn id="135" idx="2"/>
            </p:cNvCxnSpPr>
            <p:nvPr/>
          </p:nvCxnSpPr>
          <p:spPr>
            <a:xfrm rot="5400000" flipH="1" flipV="1">
              <a:off x="9266235" y="4092063"/>
              <a:ext cx="335570" cy="331312"/>
            </a:xfrm>
            <a:prstGeom prst="curvedConnector3">
              <a:avLst>
                <a:gd name="adj1" fmla="val 50000"/>
              </a:avLst>
            </a:prstGeom>
            <a:noFill/>
            <a:ln w="9525" cap="flat" cmpd="sng">
              <a:solidFill>
                <a:schemeClr val="dk1"/>
              </a:solidFill>
              <a:prstDash val="solid"/>
              <a:miter lim="800000"/>
              <a:headEnd type="none" w="sm" len="sm"/>
              <a:tailEnd type="triangle" w="med" len="med"/>
            </a:ln>
          </p:spPr>
        </p:cxnSp>
        <p:cxnSp>
          <p:nvCxnSpPr>
            <p:cNvPr id="142" name="Google Shape;228;p2">
              <a:extLst>
                <a:ext uri="{FF2B5EF4-FFF2-40B4-BE49-F238E27FC236}">
                  <a16:creationId xmlns:a16="http://schemas.microsoft.com/office/drawing/2014/main" id="{B25EC31D-6068-454D-8729-A533C981835F}"/>
                </a:ext>
              </a:extLst>
            </p:cNvPr>
            <p:cNvCxnSpPr>
              <a:cxnSpLocks/>
              <a:stCxn id="90" idx="0"/>
              <a:endCxn id="140" idx="2"/>
            </p:cNvCxnSpPr>
            <p:nvPr/>
          </p:nvCxnSpPr>
          <p:spPr>
            <a:xfrm rot="5400000" flipH="1" flipV="1">
              <a:off x="8867261" y="3614259"/>
              <a:ext cx="1212348" cy="410143"/>
            </a:xfrm>
            <a:prstGeom prst="curvedConnector3">
              <a:avLst>
                <a:gd name="adj1" fmla="val 50000"/>
              </a:avLst>
            </a:prstGeom>
            <a:noFill/>
            <a:ln w="9525" cap="flat" cmpd="sng">
              <a:solidFill>
                <a:schemeClr val="dk1"/>
              </a:solidFill>
              <a:prstDash val="solid"/>
              <a:miter lim="800000"/>
              <a:headEnd type="none" w="sm" len="sm"/>
              <a:tailEnd type="triangle" w="med" len="med"/>
            </a:ln>
          </p:spPr>
        </p:cxnSp>
        <p:cxnSp>
          <p:nvCxnSpPr>
            <p:cNvPr id="143" name="Google Shape;229;p2">
              <a:extLst>
                <a:ext uri="{FF2B5EF4-FFF2-40B4-BE49-F238E27FC236}">
                  <a16:creationId xmlns:a16="http://schemas.microsoft.com/office/drawing/2014/main" id="{D8B3E758-70E5-4BBA-A307-9107563D1361}"/>
                </a:ext>
              </a:extLst>
            </p:cNvPr>
            <p:cNvCxnSpPr>
              <a:cxnSpLocks/>
              <a:stCxn id="90" idx="0"/>
              <a:endCxn id="139" idx="2"/>
            </p:cNvCxnSpPr>
            <p:nvPr/>
          </p:nvCxnSpPr>
          <p:spPr>
            <a:xfrm rot="16200000" flipV="1">
              <a:off x="8781613" y="3938753"/>
              <a:ext cx="152265" cy="821238"/>
            </a:xfrm>
            <a:prstGeom prst="curvedConnector3">
              <a:avLst>
                <a:gd name="adj1" fmla="val 50000"/>
              </a:avLst>
            </a:prstGeom>
            <a:noFill/>
            <a:ln w="9525" cap="flat" cmpd="sng">
              <a:solidFill>
                <a:schemeClr val="dk1"/>
              </a:solidFill>
              <a:prstDash val="solid"/>
              <a:miter lim="800000"/>
              <a:headEnd type="none" w="sm" len="sm"/>
              <a:tailEnd type="triangle" w="med" len="med"/>
            </a:ln>
          </p:spPr>
        </p:cxnSp>
        <p:cxnSp>
          <p:nvCxnSpPr>
            <p:cNvPr id="144" name="Google Shape;230;p2">
              <a:extLst>
                <a:ext uri="{FF2B5EF4-FFF2-40B4-BE49-F238E27FC236}">
                  <a16:creationId xmlns:a16="http://schemas.microsoft.com/office/drawing/2014/main" id="{9D71ECBF-3A4E-4002-84B8-596ADA72C9E6}"/>
                </a:ext>
              </a:extLst>
            </p:cNvPr>
            <p:cNvCxnSpPr>
              <a:cxnSpLocks/>
              <a:stCxn id="90" idx="0"/>
              <a:endCxn id="137" idx="2"/>
            </p:cNvCxnSpPr>
            <p:nvPr/>
          </p:nvCxnSpPr>
          <p:spPr>
            <a:xfrm rot="16200000" flipV="1">
              <a:off x="7873422" y="3030561"/>
              <a:ext cx="895143" cy="1894743"/>
            </a:xfrm>
            <a:prstGeom prst="curvedConnector3">
              <a:avLst>
                <a:gd name="adj1" fmla="val 50000"/>
              </a:avLst>
            </a:prstGeom>
            <a:noFill/>
            <a:ln w="9525" cap="flat" cmpd="sng">
              <a:solidFill>
                <a:schemeClr val="dk1"/>
              </a:solidFill>
              <a:prstDash val="solid"/>
              <a:miter lim="800000"/>
              <a:headEnd type="none" w="sm" len="sm"/>
              <a:tailEnd type="triangle" w="med" len="med"/>
            </a:ln>
          </p:spPr>
        </p:cxnSp>
        <p:cxnSp>
          <p:nvCxnSpPr>
            <p:cNvPr id="145" name="Google Shape;231;p2">
              <a:extLst>
                <a:ext uri="{FF2B5EF4-FFF2-40B4-BE49-F238E27FC236}">
                  <a16:creationId xmlns:a16="http://schemas.microsoft.com/office/drawing/2014/main" id="{2A3AD1F8-659D-44BF-92CE-56FB5EF2ED6C}"/>
                </a:ext>
              </a:extLst>
            </p:cNvPr>
            <p:cNvCxnSpPr>
              <a:cxnSpLocks/>
              <a:stCxn id="90" idx="0"/>
              <a:endCxn id="138" idx="2"/>
            </p:cNvCxnSpPr>
            <p:nvPr/>
          </p:nvCxnSpPr>
          <p:spPr>
            <a:xfrm rot="16200000" flipV="1">
              <a:off x="8384143" y="3541282"/>
              <a:ext cx="1172700" cy="595743"/>
            </a:xfrm>
            <a:prstGeom prst="curvedConnector3">
              <a:avLst>
                <a:gd name="adj1" fmla="val 50000"/>
              </a:avLst>
            </a:prstGeom>
            <a:noFill/>
            <a:ln w="9525" cap="flat" cmpd="sng">
              <a:solidFill>
                <a:schemeClr val="dk1"/>
              </a:solidFill>
              <a:prstDash val="solid"/>
              <a:miter lim="800000"/>
              <a:headEnd type="none" w="sm" len="sm"/>
              <a:tailEnd type="triangle" w="med" len="med"/>
            </a:ln>
          </p:spPr>
        </p:cxnSp>
        <p:cxnSp>
          <p:nvCxnSpPr>
            <p:cNvPr id="146" name="Google Shape;232;p2">
              <a:extLst>
                <a:ext uri="{FF2B5EF4-FFF2-40B4-BE49-F238E27FC236}">
                  <a16:creationId xmlns:a16="http://schemas.microsoft.com/office/drawing/2014/main" id="{497ACBE8-3768-4DAC-BB38-3913FD7B3DA6}"/>
                </a:ext>
              </a:extLst>
            </p:cNvPr>
            <p:cNvCxnSpPr>
              <a:cxnSpLocks/>
              <a:stCxn id="90" idx="0"/>
              <a:endCxn id="136" idx="2"/>
            </p:cNvCxnSpPr>
            <p:nvPr/>
          </p:nvCxnSpPr>
          <p:spPr>
            <a:xfrm rot="5400000" flipH="1" flipV="1">
              <a:off x="10022895" y="3275437"/>
              <a:ext cx="395537" cy="1904599"/>
            </a:xfrm>
            <a:prstGeom prst="curvedConnector3">
              <a:avLst>
                <a:gd name="adj1" fmla="val 50000"/>
              </a:avLst>
            </a:prstGeom>
            <a:noFill/>
            <a:ln w="9525" cap="flat" cmpd="sng">
              <a:solidFill>
                <a:schemeClr val="dk1"/>
              </a:solidFill>
              <a:prstDash val="solid"/>
              <a:miter lim="800000"/>
              <a:headEnd type="none" w="sm" len="sm"/>
              <a:tailEnd type="triangle" w="med" len="med"/>
            </a:ln>
          </p:spPr>
        </p:cxnSp>
        <p:sp>
          <p:nvSpPr>
            <p:cNvPr id="102" name="Google Shape;188;p2">
              <a:extLst>
                <a:ext uri="{FF2B5EF4-FFF2-40B4-BE49-F238E27FC236}">
                  <a16:creationId xmlns:a16="http://schemas.microsoft.com/office/drawing/2014/main" id="{213B93B8-360D-4069-95ED-964EC14C41D0}"/>
                </a:ext>
              </a:extLst>
            </p:cNvPr>
            <p:cNvSpPr/>
            <p:nvPr/>
          </p:nvSpPr>
          <p:spPr>
            <a:xfrm>
              <a:off x="6754466" y="6104550"/>
              <a:ext cx="5437534" cy="664959"/>
            </a:xfrm>
            <a:prstGeom prst="rect">
              <a:avLst/>
            </a:prstGeom>
            <a:solidFill>
              <a:srgbClr val="BFBFBF"/>
            </a:solidFill>
            <a:ln w="12700" cap="flat" cmpd="sng">
              <a:solidFill>
                <a:schemeClr val="lt1"/>
              </a:solidFill>
              <a:prstDash val="solid"/>
              <a:miter lim="800000"/>
              <a:headEnd type="none" w="sm" len="sm"/>
              <a:tailEnd type="none" w="sm" len="sm"/>
            </a:ln>
          </p:spPr>
          <p:txBody>
            <a:bodyPr spcFirstLastPara="1" wrap="square" lIns="83800" tIns="41900" rIns="83800" bIns="41900" anchor="ctr" anchorCtr="0">
              <a:noAutofit/>
            </a:bodyPr>
            <a:lstStyle/>
            <a:p>
              <a:pPr marL="0" marR="0" lvl="0" indent="0" algn="l" rtl="0">
                <a:spcBef>
                  <a:spcPts val="0"/>
                </a:spcBef>
                <a:spcAft>
                  <a:spcPts val="0"/>
                </a:spcAft>
                <a:buNone/>
              </a:pPr>
              <a:r>
                <a:rPr lang="en-US" sz="900" b="1" dirty="0" err="1">
                  <a:solidFill>
                    <a:schemeClr val="dk1"/>
                  </a:solidFill>
                  <a:latin typeface="Calibri"/>
                  <a:ea typeface="Calibri"/>
                  <a:cs typeface="Calibri"/>
                  <a:sym typeface="Calibri"/>
                </a:rPr>
                <a:t>Ufeministi</a:t>
              </a:r>
              <a:r>
                <a:rPr lang="en-US" sz="900" b="1" dirty="0">
                  <a:solidFill>
                    <a:schemeClr val="dk1"/>
                  </a:solidFill>
                  <a:latin typeface="Calibri"/>
                  <a:ea typeface="Calibri"/>
                  <a:cs typeface="Calibri"/>
                  <a:sym typeface="Calibri"/>
                </a:rPr>
                <a:t>:</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Kuishi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katika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ulimwengu</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ambapo</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wanawake</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wasichana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wanatimiza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uwezo</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wao</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bila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kudhulumiwi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kwa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usawa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Mti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huu</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unafafanua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jinsi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ya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kutumia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mamlaka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chanya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kubuni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nafasi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ya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wanawake</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wasichana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nje</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ya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mfumo</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uongozi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wanaume</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ili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kuwahamasisha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kuwakomboa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kutokana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dhuluma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ukatili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unaofanywa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wanaume</a:t>
              </a:r>
              <a:r>
                <a:rPr lang="en-US" sz="900" dirty="0">
                  <a:solidFill>
                    <a:schemeClr val="dk1"/>
                  </a:solidFill>
                  <a:latin typeface="Calibri"/>
                  <a:ea typeface="Calibri"/>
                  <a:cs typeface="Calibri"/>
                  <a:sym typeface="Calibri"/>
                </a:rPr>
                <a:t>. Ni </a:t>
              </a:r>
              <a:r>
                <a:rPr lang="en-US" sz="900" dirty="0" err="1">
                  <a:solidFill>
                    <a:schemeClr val="dk1"/>
                  </a:solidFill>
                  <a:latin typeface="Calibri"/>
                  <a:ea typeface="Calibri"/>
                  <a:cs typeface="Calibri"/>
                  <a:sym typeface="Calibri"/>
                </a:rPr>
                <a:t>hatua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ya</a:t>
              </a:r>
              <a:r>
                <a:rPr lang="en-US" sz="900" dirty="0">
                  <a:solidFill>
                    <a:schemeClr val="dk1"/>
                  </a:solidFill>
                  <a:latin typeface="Calibri"/>
                  <a:ea typeface="Calibri"/>
                  <a:cs typeface="Calibri"/>
                  <a:sym typeface="Calibri"/>
                </a:rPr>
                <a:t> kwanza za </a:t>
              </a:r>
              <a:r>
                <a:rPr lang="en-US" sz="900" dirty="0" err="1">
                  <a:solidFill>
                    <a:schemeClr val="dk1"/>
                  </a:solidFill>
                  <a:latin typeface="Calibri"/>
                  <a:ea typeface="Calibri"/>
                  <a:cs typeface="Calibri"/>
                  <a:sym typeface="Calibri"/>
                </a:rPr>
                <a:t>kufutilia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mbali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dhuluma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udhibiti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uliokita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mizizi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unaofanywa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wanaume</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kupanga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upya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jinsi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jamii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inavyotazama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madaraja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mamlaka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nyenzo</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kukija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ni</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wanawake</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na</a:t>
              </a:r>
              <a:r>
                <a:rPr lang="en-US" sz="900" dirty="0">
                  <a:solidFill>
                    <a:schemeClr val="dk1"/>
                  </a:solidFill>
                  <a:latin typeface="Calibri"/>
                  <a:ea typeface="Calibri"/>
                  <a:cs typeface="Calibri"/>
                  <a:sym typeface="Calibri"/>
                </a:rPr>
                <a:t> </a:t>
              </a:r>
              <a:r>
                <a:rPr lang="en-US" sz="900" dirty="0" err="1">
                  <a:solidFill>
                    <a:schemeClr val="dk1"/>
                  </a:solidFill>
                  <a:latin typeface="Calibri"/>
                  <a:ea typeface="Calibri"/>
                  <a:cs typeface="Calibri"/>
                  <a:sym typeface="Calibri"/>
                </a:rPr>
                <a:t>wasichana</a:t>
              </a:r>
              <a:r>
                <a:rPr lang="en-US" sz="900" dirty="0">
                  <a:solidFill>
                    <a:schemeClr val="dk1"/>
                  </a:solidFill>
                  <a:latin typeface="Calibri"/>
                  <a:ea typeface="Calibri"/>
                  <a:cs typeface="Calibri"/>
                  <a:sym typeface="Calibri"/>
                </a:rPr>
                <a:t>. </a:t>
              </a:r>
              <a:endParaRPr sz="9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21"/>
          <p:cNvSpPr/>
          <p:nvPr/>
        </p:nvSpPr>
        <p:spPr>
          <a:xfrm>
            <a:off x="3815592" y="2546839"/>
            <a:ext cx="4648200" cy="3657600"/>
          </a:xfrm>
          <a:prstGeom prst="ellipse">
            <a:avLst/>
          </a:prstGeom>
          <a:solidFill>
            <a:srgbClr val="00948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entury Gothic"/>
              <a:ea typeface="Century Gothic"/>
              <a:cs typeface="Century Gothic"/>
              <a:sym typeface="Century Gothic"/>
            </a:endParaRPr>
          </a:p>
        </p:txBody>
      </p:sp>
      <p:sp>
        <p:nvSpPr>
          <p:cNvPr id="508" name="Google Shape;508;p21"/>
          <p:cNvSpPr/>
          <p:nvPr/>
        </p:nvSpPr>
        <p:spPr>
          <a:xfrm>
            <a:off x="2010508" y="2432539"/>
            <a:ext cx="3780692" cy="1714499"/>
          </a:xfrm>
          <a:prstGeom prst="roundRect">
            <a:avLst>
              <a:gd name="adj" fmla="val 16667"/>
            </a:avLst>
          </a:prstGeom>
          <a:solidFill>
            <a:srgbClr val="43FFF5"/>
          </a:solidFill>
          <a:ln w="1587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457200" marR="0" lvl="1" indent="0" algn="l" rtl="0">
              <a:spcBef>
                <a:spcPts val="0"/>
              </a:spcBef>
              <a:spcAft>
                <a:spcPts val="0"/>
              </a:spcAft>
              <a:buNone/>
            </a:pPr>
            <a:r>
              <a:rPr lang="en-US" sz="2400" b="1">
                <a:solidFill>
                  <a:schemeClr val="dk1"/>
                </a:solidFill>
                <a:latin typeface="Century Gothic"/>
                <a:ea typeface="Century Gothic"/>
                <a:cs typeface="Century Gothic"/>
                <a:sym typeface="Century Gothic"/>
              </a:rPr>
              <a:t>Heshima</a:t>
            </a:r>
            <a:r>
              <a:rPr lang="en-US" sz="2400" b="1" i="0" u="none" strike="noStrike" cap="none">
                <a:solidFill>
                  <a:schemeClr val="dk1"/>
                </a:solidFill>
                <a:latin typeface="Century Gothic"/>
                <a:ea typeface="Century Gothic"/>
                <a:cs typeface="Century Gothic"/>
                <a:sym typeface="Century Gothic"/>
              </a:rPr>
              <a:t>/ </a:t>
            </a:r>
            <a:r>
              <a:rPr lang="en-US" sz="2400" b="1">
                <a:solidFill>
                  <a:schemeClr val="dk1"/>
                </a:solidFill>
                <a:latin typeface="Century Gothic"/>
                <a:ea typeface="Century Gothic"/>
                <a:cs typeface="Century Gothic"/>
                <a:sym typeface="Century Gothic"/>
              </a:rPr>
              <a:t>haki ya heshima na</a:t>
            </a:r>
            <a:r>
              <a:rPr lang="en-US" sz="2400" b="1" i="0" u="none" strike="noStrike" cap="none">
                <a:solidFill>
                  <a:schemeClr val="dk1"/>
                </a:solidFill>
                <a:latin typeface="Century Gothic"/>
                <a:ea typeface="Century Gothic"/>
                <a:cs typeface="Century Gothic"/>
                <a:sym typeface="Century Gothic"/>
              </a:rPr>
              <a:t> </a:t>
            </a:r>
            <a:r>
              <a:rPr lang="en-US" sz="2400" b="1">
                <a:solidFill>
                  <a:schemeClr val="dk1"/>
                </a:solidFill>
                <a:latin typeface="Century Gothic"/>
                <a:ea typeface="Century Gothic"/>
                <a:cs typeface="Century Gothic"/>
                <a:sym typeface="Century Gothic"/>
              </a:rPr>
              <a:t>k</a:t>
            </a:r>
            <a:r>
              <a:rPr lang="en-US" sz="2400" b="1" i="0" u="none" strike="noStrike" cap="none">
                <a:solidFill>
                  <a:schemeClr val="dk1"/>
                </a:solidFill>
                <a:latin typeface="Century Gothic"/>
                <a:ea typeface="Century Gothic"/>
                <a:cs typeface="Century Gothic"/>
                <a:sym typeface="Century Gothic"/>
              </a:rPr>
              <a:t>ujifanyia maa</a:t>
            </a:r>
            <a:r>
              <a:rPr lang="en-US" sz="2400" b="1">
                <a:solidFill>
                  <a:schemeClr val="dk1"/>
                </a:solidFill>
                <a:latin typeface="Century Gothic"/>
                <a:ea typeface="Century Gothic"/>
                <a:cs typeface="Century Gothic"/>
                <a:sym typeface="Century Gothic"/>
              </a:rPr>
              <a:t>muzi</a:t>
            </a:r>
            <a:endParaRPr/>
          </a:p>
        </p:txBody>
      </p:sp>
      <p:sp>
        <p:nvSpPr>
          <p:cNvPr id="509" name="Google Shape;509;p21"/>
          <p:cNvSpPr/>
          <p:nvPr/>
        </p:nvSpPr>
        <p:spPr>
          <a:xfrm>
            <a:off x="2010508" y="4633546"/>
            <a:ext cx="3792415" cy="1679331"/>
          </a:xfrm>
          <a:prstGeom prst="roundRect">
            <a:avLst>
              <a:gd name="adj" fmla="val 16667"/>
            </a:avLst>
          </a:prstGeom>
          <a:solidFill>
            <a:srgbClr val="43FFF5"/>
          </a:solidFill>
          <a:ln w="1587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a:solidFill>
                  <a:schemeClr val="dk1"/>
                </a:solidFill>
                <a:latin typeface="Century Gothic"/>
                <a:ea typeface="Century Gothic"/>
                <a:cs typeface="Century Gothic"/>
                <a:sym typeface="Century Gothic"/>
              </a:rPr>
              <a:t>Haki ya usalama</a:t>
            </a:r>
            <a:r>
              <a:rPr lang="en-US" sz="2400" b="1" i="0" u="none" strike="noStrike" cap="none">
                <a:solidFill>
                  <a:schemeClr val="dk1"/>
                </a:solidFill>
                <a:latin typeface="Century Gothic"/>
                <a:ea typeface="Century Gothic"/>
                <a:cs typeface="Century Gothic"/>
                <a:sym typeface="Century Gothic"/>
              </a:rPr>
              <a:t> </a:t>
            </a:r>
            <a:endParaRPr/>
          </a:p>
        </p:txBody>
      </p:sp>
      <p:sp>
        <p:nvSpPr>
          <p:cNvPr id="510" name="Google Shape;510;p21"/>
          <p:cNvSpPr/>
          <p:nvPr/>
        </p:nvSpPr>
        <p:spPr>
          <a:xfrm>
            <a:off x="6400799" y="4633546"/>
            <a:ext cx="3780692" cy="1707174"/>
          </a:xfrm>
          <a:prstGeom prst="roundRect">
            <a:avLst>
              <a:gd name="adj" fmla="val 16667"/>
            </a:avLst>
          </a:prstGeom>
          <a:solidFill>
            <a:srgbClr val="43FFF5"/>
          </a:solidFill>
          <a:ln w="1587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457200" marR="0" lvl="1" indent="0" algn="l" rtl="0">
              <a:spcBef>
                <a:spcPts val="0"/>
              </a:spcBef>
              <a:spcAft>
                <a:spcPts val="0"/>
              </a:spcAft>
              <a:buNone/>
            </a:pPr>
            <a:r>
              <a:rPr lang="en-US" sz="2400" b="1">
                <a:solidFill>
                  <a:schemeClr val="dk1"/>
                </a:solidFill>
                <a:latin typeface="Century Gothic"/>
                <a:ea typeface="Century Gothic"/>
                <a:cs typeface="Century Gothic"/>
                <a:sym typeface="Century Gothic"/>
              </a:rPr>
              <a:t>Kutobaguliwa</a:t>
            </a:r>
            <a:r>
              <a:rPr lang="en-US" sz="2400" b="1" i="0" u="none" strike="noStrike" cap="none">
                <a:solidFill>
                  <a:schemeClr val="dk1"/>
                </a:solidFill>
                <a:latin typeface="Century Gothic"/>
                <a:ea typeface="Century Gothic"/>
                <a:cs typeface="Century Gothic"/>
                <a:sym typeface="Century Gothic"/>
              </a:rPr>
              <a:t> </a:t>
            </a:r>
            <a:endParaRPr/>
          </a:p>
        </p:txBody>
      </p:sp>
      <p:sp>
        <p:nvSpPr>
          <p:cNvPr id="511" name="Google Shape;511;p21"/>
          <p:cNvSpPr/>
          <p:nvPr/>
        </p:nvSpPr>
        <p:spPr>
          <a:xfrm>
            <a:off x="6400799" y="2439864"/>
            <a:ext cx="3752851" cy="1707174"/>
          </a:xfrm>
          <a:prstGeom prst="roundRect">
            <a:avLst>
              <a:gd name="adj" fmla="val 16667"/>
            </a:avLst>
          </a:prstGeom>
          <a:solidFill>
            <a:srgbClr val="43FFF5"/>
          </a:solidFill>
          <a:ln w="1587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457200" marR="0" lvl="1" indent="0" algn="l" rtl="0">
              <a:spcBef>
                <a:spcPts val="0"/>
              </a:spcBef>
              <a:spcAft>
                <a:spcPts val="0"/>
              </a:spcAft>
              <a:buNone/>
            </a:pPr>
            <a:r>
              <a:rPr lang="en-US" sz="2400" b="1">
                <a:solidFill>
                  <a:schemeClr val="dk1"/>
                </a:solidFill>
                <a:latin typeface="Century Gothic"/>
                <a:ea typeface="Century Gothic"/>
                <a:cs typeface="Century Gothic"/>
                <a:sym typeface="Century Gothic"/>
              </a:rPr>
              <a:t>Haki ya usiri</a:t>
            </a:r>
            <a:r>
              <a:rPr lang="en-US" sz="2400" b="1" i="0" u="none" strike="noStrike" cap="none">
                <a:solidFill>
                  <a:schemeClr val="dk1"/>
                </a:solidFill>
                <a:latin typeface="Century Gothic"/>
                <a:ea typeface="Century Gothic"/>
                <a:cs typeface="Century Gothic"/>
                <a:sym typeface="Century Gothic"/>
              </a:rPr>
              <a:t> </a:t>
            </a:r>
            <a:endParaRPr/>
          </a:p>
        </p:txBody>
      </p:sp>
      <p:sp>
        <p:nvSpPr>
          <p:cNvPr id="512" name="Google Shape;512;p21"/>
          <p:cNvSpPr txBox="1"/>
          <p:nvPr/>
        </p:nvSpPr>
        <p:spPr>
          <a:xfrm>
            <a:off x="516925" y="117922"/>
            <a:ext cx="10572000" cy="12714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marR="0" lvl="0" indent="0" algn="l" rtl="0">
              <a:spcBef>
                <a:spcPts val="0"/>
              </a:spcBef>
              <a:spcAft>
                <a:spcPts val="0"/>
              </a:spcAft>
              <a:buClr>
                <a:srgbClr val="FEFEFE"/>
              </a:buClr>
              <a:buSzPts val="4000"/>
              <a:buFont typeface="Century Gothic"/>
              <a:buNone/>
            </a:pPr>
            <a:r>
              <a:rPr lang="en-US" sz="4000" b="1">
                <a:solidFill>
                  <a:srgbClr val="FEFEFE"/>
                </a:solidFill>
                <a:latin typeface="Century Gothic"/>
                <a:ea typeface="Century Gothic"/>
                <a:cs typeface="Century Gothic"/>
                <a:sym typeface="Century Gothic"/>
              </a:rPr>
              <a:t>Kanuzi Elekezi za</a:t>
            </a:r>
            <a:r>
              <a:rPr lang="en-US" sz="4000" b="1" i="0" u="none" strike="noStrike" cap="none">
                <a:solidFill>
                  <a:srgbClr val="FEFEFE"/>
                </a:solidFill>
                <a:latin typeface="Century Gothic"/>
                <a:ea typeface="Century Gothic"/>
                <a:cs typeface="Century Gothic"/>
                <a:sym typeface="Century Gothic"/>
              </a:rPr>
              <a:t> UW</a:t>
            </a:r>
            <a:r>
              <a:rPr lang="en-US" sz="4000" b="1">
                <a:solidFill>
                  <a:srgbClr val="FEFEFE"/>
                </a:solidFill>
                <a:latin typeface="Century Gothic"/>
                <a:ea typeface="Century Gothic"/>
                <a:cs typeface="Century Gothic"/>
                <a:sym typeface="Century Gothic"/>
              </a:rPr>
              <a:t>AKI/Ukatili dhidi ya Wanawake na Wasichana (VAWG)</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22"/>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Kanuni Elekezi</a:t>
            </a:r>
            <a:endParaRPr/>
          </a:p>
        </p:txBody>
      </p:sp>
      <p:sp>
        <p:nvSpPr>
          <p:cNvPr id="519" name="Google Shape;519;p22"/>
          <p:cNvSpPr txBox="1">
            <a:spLocks noGrp="1"/>
          </p:cNvSpPr>
          <p:nvPr>
            <p:ph type="body" idx="1"/>
          </p:nvPr>
        </p:nvSpPr>
        <p:spPr>
          <a:xfrm>
            <a:off x="827424" y="3221489"/>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Autofit/>
          </a:bodyPr>
          <a:lstStyle/>
          <a:p>
            <a:pPr marL="342900" lvl="0" indent="-342900" algn="l" rtl="0">
              <a:spcBef>
                <a:spcPts val="0"/>
              </a:spcBef>
              <a:spcAft>
                <a:spcPts val="0"/>
              </a:spcAft>
              <a:buClr>
                <a:srgbClr val="DB8E14"/>
              </a:buClr>
              <a:buSzPts val="3600"/>
              <a:buNone/>
            </a:pPr>
            <a:r>
              <a:rPr lang="en-US" sz="3600" b="1"/>
              <a:t>Haki ya usalama </a:t>
            </a:r>
            <a:endParaRPr/>
          </a:p>
          <a:p>
            <a:pPr marL="342900" lvl="0" indent="-342900" algn="l" rtl="0">
              <a:spcBef>
                <a:spcPts val="920"/>
              </a:spcBef>
              <a:spcAft>
                <a:spcPts val="0"/>
              </a:spcAft>
              <a:buClr>
                <a:srgbClr val="DB8E14"/>
              </a:buClr>
              <a:buSzPts val="1600"/>
              <a:buNone/>
            </a:pPr>
            <a:endParaRPr sz="1600" b="1"/>
          </a:p>
          <a:p>
            <a:pPr marL="571500" lvl="1" indent="-571500" algn="l" rtl="0">
              <a:spcBef>
                <a:spcPts val="1320"/>
              </a:spcBef>
              <a:spcAft>
                <a:spcPts val="0"/>
              </a:spcAft>
              <a:buClr>
                <a:srgbClr val="DB8E14"/>
              </a:buClr>
              <a:buSzPts val="3600"/>
              <a:buFont typeface="Noto Sans Symbols"/>
              <a:buChar char="❑"/>
            </a:pPr>
            <a:r>
              <a:rPr lang="en-US" sz="3600"/>
              <a:t>Usalama, kimwili na kihisia </a:t>
            </a:r>
            <a:endParaRPr/>
          </a:p>
          <a:p>
            <a:pPr marL="571500" lvl="1" indent="-571500" algn="l" rtl="0">
              <a:spcBef>
                <a:spcPts val="1320"/>
              </a:spcBef>
              <a:spcAft>
                <a:spcPts val="0"/>
              </a:spcAft>
              <a:buClr>
                <a:srgbClr val="DB8E14"/>
              </a:buClr>
              <a:buSzPts val="3600"/>
              <a:buFont typeface="Noto Sans Symbols"/>
              <a:buChar char="❑"/>
            </a:pPr>
            <a:r>
              <a:rPr lang="en-US" sz="3600"/>
              <a:t>Hatua zetu ZOTE zipatie kipaumbele na zilinde ustawi wa wanawake na wasichana wote, wakiwemo manusura</a:t>
            </a:r>
            <a:endParaRPr/>
          </a:p>
          <a:p>
            <a:pPr marL="742950" lvl="1" indent="-228600" algn="l" rtl="0">
              <a:spcBef>
                <a:spcPts val="1320"/>
              </a:spcBef>
              <a:spcAft>
                <a:spcPts val="0"/>
              </a:spcAft>
              <a:buClr>
                <a:srgbClr val="DB8E14"/>
              </a:buClr>
              <a:buSzPts val="3600"/>
              <a:buFont typeface="Arial"/>
              <a:buNone/>
            </a:pPr>
            <a:endParaRPr sz="3600"/>
          </a:p>
          <a:p>
            <a:pPr marL="128016" lvl="1" indent="-128016" algn="l" rtl="0">
              <a:spcBef>
                <a:spcPts val="1320"/>
              </a:spcBef>
              <a:spcAft>
                <a:spcPts val="0"/>
              </a:spcAft>
              <a:buClr>
                <a:srgbClr val="DB8E14"/>
              </a:buClr>
              <a:buSzPts val="3600"/>
              <a:buNone/>
            </a:pPr>
            <a:endParaRPr sz="36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24"/>
        <p:cNvGrpSpPr/>
        <p:nvPr/>
      </p:nvGrpSpPr>
      <p:grpSpPr>
        <a:xfrm>
          <a:off x="0" y="0"/>
          <a:ext cx="0" cy="0"/>
          <a:chOff x="0" y="0"/>
          <a:chExt cx="0" cy="0"/>
        </a:xfrm>
      </p:grpSpPr>
      <p:sp>
        <p:nvSpPr>
          <p:cNvPr id="525" name="Google Shape;525;p23"/>
          <p:cNvSpPr txBox="1">
            <a:spLocks noGrp="1"/>
          </p:cNvSpPr>
          <p:nvPr>
            <p:ph type="body" idx="1"/>
          </p:nvPr>
        </p:nvSpPr>
        <p:spPr>
          <a:xfrm>
            <a:off x="521368" y="2368063"/>
            <a:ext cx="11149263" cy="4207208"/>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fontScale="77500" lnSpcReduction="20000"/>
          </a:bodyPr>
          <a:lstStyle/>
          <a:p>
            <a:pPr marL="342900" lvl="0" indent="-342900" algn="l" rtl="0">
              <a:spcBef>
                <a:spcPts val="0"/>
              </a:spcBef>
              <a:spcAft>
                <a:spcPts val="0"/>
              </a:spcAft>
              <a:buClr>
                <a:srgbClr val="DB8E14"/>
              </a:buClr>
              <a:buSzPct val="100000"/>
              <a:buNone/>
            </a:pPr>
            <a:r>
              <a:rPr lang="en-US" sz="4100" b="1"/>
              <a:t>Haki ya Usiri </a:t>
            </a:r>
            <a:endParaRPr/>
          </a:p>
          <a:p>
            <a:pPr marL="0" lvl="1" indent="0" algn="l" rtl="0">
              <a:spcBef>
                <a:spcPts val="786"/>
              </a:spcBef>
              <a:spcAft>
                <a:spcPts val="0"/>
              </a:spcAft>
              <a:buClr>
                <a:srgbClr val="DB8E14"/>
              </a:buClr>
              <a:buSzPct val="100000"/>
              <a:buNone/>
            </a:pPr>
            <a:endParaRPr sz="1200" b="1"/>
          </a:p>
          <a:p>
            <a:pPr marL="457200" lvl="1" indent="-457200" algn="l" rtl="0">
              <a:spcBef>
                <a:spcPts val="1034"/>
              </a:spcBef>
              <a:spcAft>
                <a:spcPts val="0"/>
              </a:spcAft>
              <a:buClr>
                <a:srgbClr val="DB8E14"/>
              </a:buClr>
              <a:buSzPct val="100000"/>
              <a:buFont typeface="Noto Sans Symbols"/>
              <a:buChar char="❑"/>
            </a:pPr>
            <a:r>
              <a:rPr lang="en-US" sz="2800"/>
              <a:t>Rufaa salama na ya siri </a:t>
            </a:r>
            <a:endParaRPr/>
          </a:p>
          <a:p>
            <a:pPr marL="457200" lvl="1" indent="-457200" algn="l" rtl="0">
              <a:spcBef>
                <a:spcPts val="1034"/>
              </a:spcBef>
              <a:spcAft>
                <a:spcPts val="0"/>
              </a:spcAft>
              <a:buClr>
                <a:srgbClr val="DB8E14"/>
              </a:buClr>
              <a:buSzPct val="100000"/>
              <a:buFont typeface="Noto Sans Symbols"/>
              <a:buChar char="❑"/>
            </a:pPr>
            <a:r>
              <a:rPr lang="en-US" sz="2800"/>
              <a:t>Wakati wa kutoa rufaa, maelezo yanayohitajika pekee ndiyo hushirikiwa, na huwa yanashirikiwa baada ya kupata idhini ya mwanamke, msichana au manusura husika.</a:t>
            </a:r>
            <a:endParaRPr/>
          </a:p>
          <a:p>
            <a:pPr marL="457200" lvl="1" indent="-457200" algn="l" rtl="0">
              <a:spcBef>
                <a:spcPts val="1034"/>
              </a:spcBef>
              <a:spcAft>
                <a:spcPts val="0"/>
              </a:spcAft>
              <a:buClr>
                <a:srgbClr val="DB8E14"/>
              </a:buClr>
              <a:buSzPct val="100000"/>
              <a:buFont typeface="Noto Sans Symbols"/>
              <a:buChar char="❑"/>
            </a:pPr>
            <a:r>
              <a:rPr lang="en-US" sz="2800"/>
              <a:t>Maelezo ya wanawake na wasichana wanaofika kwenye vituo hayafai kushirikiwa</a:t>
            </a:r>
            <a:endParaRPr/>
          </a:p>
          <a:p>
            <a:pPr marL="457200" lvl="1" indent="-457200" algn="l" rtl="0">
              <a:spcBef>
                <a:spcPts val="1034"/>
              </a:spcBef>
              <a:spcAft>
                <a:spcPts val="0"/>
              </a:spcAft>
              <a:buClr>
                <a:srgbClr val="DB8E14"/>
              </a:buClr>
              <a:buSzPct val="100000"/>
              <a:buFont typeface="Noto Sans Symbols"/>
              <a:buChar char="❑"/>
            </a:pPr>
            <a:r>
              <a:rPr lang="en-US" sz="2800"/>
              <a:t>Maelezo hushirikiwa kwa wale tu wanaoyahitaji au kwa kuzingatia itifaki za kituo au sheria na sera </a:t>
            </a:r>
            <a:endParaRPr/>
          </a:p>
          <a:p>
            <a:pPr marL="457200" lvl="1" indent="-457200" algn="l" rtl="0">
              <a:spcBef>
                <a:spcPts val="1034"/>
              </a:spcBef>
              <a:spcAft>
                <a:spcPts val="0"/>
              </a:spcAft>
              <a:buClr>
                <a:srgbClr val="DB8E14"/>
              </a:buClr>
              <a:buSzPct val="100000"/>
              <a:buFont typeface="Noto Sans Symbols"/>
              <a:buChar char="❑"/>
            </a:pPr>
            <a:r>
              <a:rPr lang="en-US" sz="2800"/>
              <a:t>Kabla ya kushiriki maelezo, wanawake na wasichana wanatoa idhini </a:t>
            </a:r>
            <a:endParaRPr/>
          </a:p>
          <a:p>
            <a:pPr marL="457200" lvl="1" indent="-457200" algn="l" rtl="0">
              <a:spcBef>
                <a:spcPts val="1034"/>
              </a:spcBef>
              <a:spcAft>
                <a:spcPts val="0"/>
              </a:spcAft>
              <a:buClr>
                <a:srgbClr val="DB8E14"/>
              </a:buClr>
              <a:buSzPct val="100000"/>
              <a:buFont typeface="Noto Sans Symbols"/>
              <a:buChar char="❑"/>
            </a:pPr>
            <a:r>
              <a:rPr lang="en-US" sz="2800"/>
              <a:t>Katika kituo, picha na video hazipigwi</a:t>
            </a:r>
            <a:endParaRPr/>
          </a:p>
        </p:txBody>
      </p:sp>
      <p:sp>
        <p:nvSpPr>
          <p:cNvPr id="526" name="Google Shape;526;p23"/>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Kanuni Elekezi</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24"/>
          <p:cNvSpPr txBox="1">
            <a:spLocks noGrp="1"/>
          </p:cNvSpPr>
          <p:nvPr>
            <p:ph type="body" idx="1"/>
          </p:nvPr>
        </p:nvSpPr>
        <p:spPr>
          <a:xfrm>
            <a:off x="1083468" y="2464987"/>
            <a:ext cx="9720262" cy="4022725"/>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fontScale="77500" lnSpcReduction="20000"/>
          </a:bodyPr>
          <a:lstStyle/>
          <a:p>
            <a:pPr marL="342900" lvl="0" indent="-342900" algn="l" rtl="0">
              <a:spcBef>
                <a:spcPts val="0"/>
              </a:spcBef>
              <a:spcAft>
                <a:spcPts val="0"/>
              </a:spcAft>
              <a:buClr>
                <a:srgbClr val="DB8E14"/>
              </a:buClr>
              <a:buSzPct val="100000"/>
              <a:buNone/>
            </a:pPr>
            <a:r>
              <a:rPr lang="en-US" sz="3800" b="1"/>
              <a:t>Heshima: Haki ya Heshima na Kujifanyia Maamuzi</a:t>
            </a:r>
            <a:endParaRPr/>
          </a:p>
          <a:p>
            <a:pPr marL="342900" lvl="0" indent="-342900" algn="l" rtl="0">
              <a:spcBef>
                <a:spcPts val="1144"/>
              </a:spcBef>
              <a:spcAft>
                <a:spcPts val="0"/>
              </a:spcAft>
              <a:buClr>
                <a:srgbClr val="DB8E14"/>
              </a:buClr>
              <a:buSzPct val="100000"/>
              <a:buNone/>
            </a:pPr>
            <a:endParaRPr sz="3200" b="1"/>
          </a:p>
          <a:p>
            <a:pPr marL="457200" lvl="1" indent="-441960" algn="l" rtl="0">
              <a:spcBef>
                <a:spcPts val="1144"/>
              </a:spcBef>
              <a:spcAft>
                <a:spcPts val="0"/>
              </a:spcAft>
              <a:buClr>
                <a:srgbClr val="DB8E14"/>
              </a:buClr>
              <a:buSzPct val="100000"/>
              <a:buFont typeface="Noto Sans Symbols"/>
              <a:buChar char="❑"/>
            </a:pPr>
            <a:r>
              <a:rPr lang="en-US" sz="3200"/>
              <a:t>Mbinu ya thibitisha bila kulaumu wala kuhukumu ya wanawake na wasichana wote</a:t>
            </a:r>
            <a:endParaRPr/>
          </a:p>
          <a:p>
            <a:pPr marL="457200" lvl="1" indent="-441960" algn="l" rtl="0">
              <a:spcBef>
                <a:spcPts val="1144"/>
              </a:spcBef>
              <a:spcAft>
                <a:spcPts val="0"/>
              </a:spcAft>
              <a:buClr>
                <a:srgbClr val="DB8E14"/>
              </a:buClr>
              <a:buSzPct val="100000"/>
              <a:buFont typeface="Noto Sans Symbols"/>
              <a:buChar char="❑"/>
            </a:pPr>
            <a:r>
              <a:rPr lang="en-US" sz="3200"/>
              <a:t>Kuthamini wanawake na wasichana, wakiwemo manusura, na kujali kuhusu hali, historia na mustakabali wao </a:t>
            </a:r>
            <a:endParaRPr/>
          </a:p>
          <a:p>
            <a:pPr marL="457200" lvl="1" indent="-441960" algn="l" rtl="0">
              <a:spcBef>
                <a:spcPts val="1144"/>
              </a:spcBef>
              <a:spcAft>
                <a:spcPts val="0"/>
              </a:spcAft>
              <a:buClr>
                <a:srgbClr val="DB8E14"/>
              </a:buClr>
              <a:buSzPct val="100000"/>
              <a:buFont typeface="Noto Sans Symbols"/>
              <a:buChar char="❑"/>
            </a:pPr>
            <a:r>
              <a:rPr lang="en-US" sz="3200"/>
              <a:t>Wanawake na wasichana, wakiwemo manusura, kujifanyia maamuzi kuhusu usaidizi, huduma na utunzaji na hili linathaminiwa na kudumishwa katika vituo</a:t>
            </a:r>
            <a:endParaRPr/>
          </a:p>
        </p:txBody>
      </p:sp>
      <p:sp>
        <p:nvSpPr>
          <p:cNvPr id="533" name="Google Shape;533;p24"/>
          <p:cNvSpPr txBox="1"/>
          <p:nvPr/>
        </p:nvSpPr>
        <p:spPr>
          <a:xfrm>
            <a:off x="1235868" y="481907"/>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marR="0" lvl="0" indent="0" algn="l" rtl="0">
              <a:spcBef>
                <a:spcPts val="0"/>
              </a:spcBef>
              <a:spcAft>
                <a:spcPts val="0"/>
              </a:spcAft>
              <a:buClr>
                <a:srgbClr val="FEFEFE"/>
              </a:buClr>
              <a:buSzPts val="4000"/>
              <a:buFont typeface="Century Gothic"/>
              <a:buNone/>
            </a:pPr>
            <a:r>
              <a:rPr lang="en-US" sz="4000" b="1">
                <a:solidFill>
                  <a:srgbClr val="FEFEFE"/>
                </a:solidFill>
                <a:latin typeface="Century Gothic"/>
                <a:ea typeface="Century Gothic"/>
                <a:cs typeface="Century Gothic"/>
                <a:sym typeface="Century Gothic"/>
              </a:rPr>
              <a:t>Kanuni Elekezi</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25"/>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Kanuni Elekezi</a:t>
            </a:r>
            <a:endParaRPr/>
          </a:p>
        </p:txBody>
      </p:sp>
      <p:sp>
        <p:nvSpPr>
          <p:cNvPr id="540" name="Google Shape;540;p25"/>
          <p:cNvSpPr txBox="1">
            <a:spLocks noGrp="1"/>
          </p:cNvSpPr>
          <p:nvPr>
            <p:ph type="body" idx="1"/>
          </p:nvPr>
        </p:nvSpPr>
        <p:spPr>
          <a:xfrm>
            <a:off x="965229" y="2505653"/>
            <a:ext cx="10261539" cy="3942039"/>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Autofit/>
          </a:bodyPr>
          <a:lstStyle/>
          <a:p>
            <a:pPr marL="342900" lvl="0" indent="-342900" algn="l" rtl="0">
              <a:spcBef>
                <a:spcPts val="0"/>
              </a:spcBef>
              <a:spcAft>
                <a:spcPts val="0"/>
              </a:spcAft>
              <a:buClr>
                <a:srgbClr val="DB8E14"/>
              </a:buClr>
              <a:buSzPts val="3200"/>
              <a:buNone/>
            </a:pPr>
            <a:r>
              <a:rPr lang="en-US" sz="3200" b="1"/>
              <a:t>Kutobaguliwa </a:t>
            </a:r>
            <a:endParaRPr/>
          </a:p>
          <a:p>
            <a:pPr marL="342900" lvl="0" indent="-342900" algn="l" rtl="0">
              <a:spcBef>
                <a:spcPts val="820"/>
              </a:spcBef>
              <a:spcAft>
                <a:spcPts val="0"/>
              </a:spcAft>
              <a:buClr>
                <a:srgbClr val="DB8E14"/>
              </a:buClr>
              <a:buSzPts val="1100"/>
              <a:buNone/>
            </a:pPr>
            <a:endParaRPr sz="1100" b="1"/>
          </a:p>
          <a:p>
            <a:pPr marL="457200" lvl="1" indent="-457200" algn="l" rtl="0">
              <a:spcBef>
                <a:spcPts val="1160"/>
              </a:spcBef>
              <a:spcAft>
                <a:spcPts val="0"/>
              </a:spcAft>
              <a:buClr>
                <a:srgbClr val="DB8E14"/>
              </a:buClr>
              <a:buSzPts val="2800"/>
              <a:buFont typeface="Noto Sans Symbols"/>
              <a:buChar char="❑"/>
            </a:pPr>
            <a:r>
              <a:rPr lang="en-US" sz="2800"/>
              <a:t>Kila mtu mzima au mtoto, pasi kujali jinsia yake, anafaa kuhudumiwa na kusaidiwa kwa usawa</a:t>
            </a:r>
            <a:endParaRPr/>
          </a:p>
          <a:p>
            <a:pPr marL="457200" lvl="1" indent="-457200" algn="l" rtl="0">
              <a:spcBef>
                <a:spcPts val="1160"/>
              </a:spcBef>
              <a:spcAft>
                <a:spcPts val="0"/>
              </a:spcAft>
              <a:buClr>
                <a:srgbClr val="DB8E14"/>
              </a:buClr>
              <a:buSzPts val="2800"/>
              <a:buFont typeface="Noto Sans Symbols"/>
              <a:buChar char="❑"/>
            </a:pPr>
            <a:r>
              <a:rPr lang="en-US" sz="2800"/>
              <a:t>Wanawake na wasichana wote, wakiwemo manusura, wanafaa kupokea huduma, utunzaji na usaidizi sawa na wa haki pasi kujali kabila, dini, uraia na mwelekeo wao wa kingono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grpSp>
        <p:nvGrpSpPr>
          <p:cNvPr id="546" name="Google Shape;546;p26"/>
          <p:cNvGrpSpPr/>
          <p:nvPr/>
        </p:nvGrpSpPr>
        <p:grpSpPr>
          <a:xfrm>
            <a:off x="255286" y="168176"/>
            <a:ext cx="11793504" cy="6563812"/>
            <a:chOff x="143209" y="168176"/>
            <a:chExt cx="11793504" cy="6563812"/>
          </a:xfrm>
        </p:grpSpPr>
        <p:sp>
          <p:nvSpPr>
            <p:cNvPr id="547" name="Google Shape;547;p26"/>
            <p:cNvSpPr/>
            <p:nvPr/>
          </p:nvSpPr>
          <p:spPr>
            <a:xfrm>
              <a:off x="4718614" y="4116992"/>
              <a:ext cx="2614996" cy="2614996"/>
            </a:xfrm>
            <a:prstGeom prst="ellipse">
              <a:avLst/>
            </a:prstGeom>
            <a:solidFill>
              <a:srgbClr val="F0385D"/>
            </a:solidFill>
            <a:ln w="15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26"/>
            <p:cNvSpPr txBox="1"/>
            <p:nvPr/>
          </p:nvSpPr>
          <p:spPr>
            <a:xfrm>
              <a:off x="5101571" y="4499949"/>
              <a:ext cx="1849082" cy="1849082"/>
            </a:xfrm>
            <a:prstGeom prst="rect">
              <a:avLst/>
            </a:prstGeom>
            <a:noFill/>
            <a:ln>
              <a:noFill/>
            </a:ln>
          </p:spPr>
          <p:txBody>
            <a:bodyPr spcFirstLastPara="1" wrap="square" lIns="41275" tIns="41275" rIns="41275" bIns="41275" anchor="ctr" anchorCtr="0">
              <a:noAutofit/>
            </a:bodyPr>
            <a:lstStyle/>
            <a:p>
              <a:pPr marL="0" marR="0" lvl="0" indent="0" algn="ctr" rtl="0">
                <a:lnSpc>
                  <a:spcPct val="90000"/>
                </a:lnSpc>
                <a:spcBef>
                  <a:spcPts val="0"/>
                </a:spcBef>
                <a:spcAft>
                  <a:spcPts val="0"/>
                </a:spcAft>
                <a:buClr>
                  <a:schemeClr val="lt1"/>
                </a:buClr>
                <a:buSzPts val="6500"/>
                <a:buFont typeface="Century Gothic"/>
                <a:buNone/>
              </a:pPr>
              <a:endParaRPr sz="6500" b="0" i="0" u="none" strike="noStrike" cap="none">
                <a:solidFill>
                  <a:srgbClr val="FFFFFF"/>
                </a:solidFill>
                <a:latin typeface="Century Gothic"/>
                <a:ea typeface="Century Gothic"/>
                <a:cs typeface="Century Gothic"/>
                <a:sym typeface="Century Gothic"/>
              </a:endParaRPr>
            </a:p>
          </p:txBody>
        </p:sp>
        <p:sp>
          <p:nvSpPr>
            <p:cNvPr id="549" name="Google Shape;549;p26"/>
            <p:cNvSpPr/>
            <p:nvPr/>
          </p:nvSpPr>
          <p:spPr>
            <a:xfrm rot="10685040">
              <a:off x="1057490" y="5160170"/>
              <a:ext cx="3461474" cy="745274"/>
            </a:xfrm>
            <a:prstGeom prst="leftArrow">
              <a:avLst>
                <a:gd name="adj1" fmla="val 60000"/>
                <a:gd name="adj2" fmla="val 50000"/>
              </a:avLst>
            </a:prstGeom>
            <a:solidFill>
              <a:srgbClr val="DA6E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26"/>
            <p:cNvSpPr/>
            <p:nvPr/>
          </p:nvSpPr>
          <p:spPr>
            <a:xfrm>
              <a:off x="143209" y="4858474"/>
              <a:ext cx="1830497" cy="1464398"/>
            </a:xfrm>
            <a:prstGeom prst="roundRect">
              <a:avLst>
                <a:gd name="adj" fmla="val 10000"/>
              </a:avLst>
            </a:prstGeom>
            <a:solidFill>
              <a:srgbClr val="DA6EEA"/>
            </a:solidFill>
            <a:ln w="15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26"/>
            <p:cNvSpPr txBox="1"/>
            <p:nvPr/>
          </p:nvSpPr>
          <p:spPr>
            <a:xfrm>
              <a:off x="186100" y="4901365"/>
              <a:ext cx="1744715" cy="1378616"/>
            </a:xfrm>
            <a:prstGeom prst="rect">
              <a:avLst/>
            </a:prstGeom>
            <a:noFill/>
            <a:ln>
              <a:noFill/>
            </a:ln>
          </p:spPr>
          <p:txBody>
            <a:bodyPr spcFirstLastPara="1" wrap="square" lIns="24750" tIns="24750" rIns="24750" bIns="2475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n-US" sz="1300" dirty="0">
                  <a:solidFill>
                    <a:schemeClr val="dk1"/>
                  </a:solidFill>
                  <a:latin typeface="Century Gothic"/>
                  <a:ea typeface="Century Gothic"/>
                  <a:cs typeface="Century Gothic"/>
                  <a:sym typeface="Century Gothic"/>
                </a:rPr>
                <a:t>Kulenga </a:t>
              </a:r>
              <a:r>
                <a:rPr lang="en-US" sz="1300" dirty="0" err="1">
                  <a:solidFill>
                    <a:schemeClr val="dk1"/>
                  </a:solidFill>
                  <a:latin typeface="Century Gothic"/>
                  <a:ea typeface="Century Gothic"/>
                  <a:cs typeface="Century Gothic"/>
                  <a:sym typeface="Century Gothic"/>
                </a:rPr>
                <a:t>mahitaji</a:t>
              </a:r>
              <a:r>
                <a:rPr lang="en-US" sz="1300" dirty="0">
                  <a:solidFill>
                    <a:schemeClr val="dk1"/>
                  </a:solidFill>
                  <a:latin typeface="Century Gothic"/>
                  <a:ea typeface="Century Gothic"/>
                  <a:cs typeface="Century Gothic"/>
                  <a:sym typeface="Century Gothic"/>
                </a:rPr>
                <a:t>, </a:t>
              </a:r>
              <a:r>
                <a:rPr lang="en-US" sz="1300" dirty="0" err="1">
                  <a:solidFill>
                    <a:schemeClr val="dk1"/>
                  </a:solidFill>
                  <a:latin typeface="Century Gothic"/>
                  <a:ea typeface="Century Gothic"/>
                  <a:cs typeface="Century Gothic"/>
                  <a:sym typeface="Century Gothic"/>
                </a:rPr>
                <a:t>maslahi</a:t>
              </a:r>
              <a:r>
                <a:rPr lang="en-US" sz="1300" dirty="0">
                  <a:solidFill>
                    <a:schemeClr val="dk1"/>
                  </a:solidFill>
                  <a:latin typeface="Century Gothic"/>
                  <a:ea typeface="Century Gothic"/>
                  <a:cs typeface="Century Gothic"/>
                  <a:sym typeface="Century Gothic"/>
                </a:rPr>
                <a:t>, </a:t>
              </a:r>
              <a:r>
                <a:rPr lang="en-US" sz="1300" dirty="0" err="1">
                  <a:solidFill>
                    <a:schemeClr val="dk1"/>
                  </a:solidFill>
                  <a:latin typeface="Century Gothic"/>
                  <a:ea typeface="Century Gothic"/>
                  <a:cs typeface="Century Gothic"/>
                  <a:sym typeface="Century Gothic"/>
                </a:rPr>
                <a:t>vipaumbele</a:t>
              </a:r>
              <a:r>
                <a:rPr lang="en-US" sz="1300" dirty="0">
                  <a:solidFill>
                    <a:schemeClr val="dk1"/>
                  </a:solidFill>
                  <a:latin typeface="Century Gothic"/>
                  <a:ea typeface="Century Gothic"/>
                  <a:cs typeface="Century Gothic"/>
                  <a:sym typeface="Century Gothic"/>
                </a:rPr>
                <a:t> </a:t>
              </a:r>
              <a:r>
                <a:rPr lang="en-US" sz="1300" dirty="0" err="1">
                  <a:solidFill>
                    <a:schemeClr val="dk1"/>
                  </a:solidFill>
                  <a:latin typeface="Century Gothic"/>
                  <a:ea typeface="Century Gothic"/>
                  <a:cs typeface="Century Gothic"/>
                  <a:sym typeface="Century Gothic"/>
                </a:rPr>
                <a:t>na</a:t>
              </a:r>
              <a:r>
                <a:rPr lang="en-US" sz="1300" dirty="0">
                  <a:solidFill>
                    <a:schemeClr val="dk1"/>
                  </a:solidFill>
                  <a:latin typeface="Century Gothic"/>
                  <a:ea typeface="Century Gothic"/>
                  <a:cs typeface="Century Gothic"/>
                  <a:sym typeface="Century Gothic"/>
                </a:rPr>
                <a:t> </a:t>
              </a:r>
              <a:r>
                <a:rPr lang="en-US" sz="1300" dirty="0" err="1">
                  <a:solidFill>
                    <a:schemeClr val="dk1"/>
                  </a:solidFill>
                  <a:latin typeface="Century Gothic"/>
                  <a:ea typeface="Century Gothic"/>
                  <a:cs typeface="Century Gothic"/>
                  <a:sym typeface="Century Gothic"/>
                </a:rPr>
                <a:t>hali</a:t>
              </a:r>
              <a:r>
                <a:rPr lang="en-US" sz="1300" dirty="0">
                  <a:solidFill>
                    <a:schemeClr val="dk1"/>
                  </a:solidFill>
                  <a:latin typeface="Century Gothic"/>
                  <a:ea typeface="Century Gothic"/>
                  <a:cs typeface="Century Gothic"/>
                  <a:sym typeface="Century Gothic"/>
                </a:rPr>
                <a:t> </a:t>
              </a:r>
              <a:r>
                <a:rPr lang="en-US" sz="1300" dirty="0" err="1">
                  <a:solidFill>
                    <a:schemeClr val="dk1"/>
                  </a:solidFill>
                  <a:latin typeface="Century Gothic"/>
                  <a:ea typeface="Century Gothic"/>
                  <a:cs typeface="Century Gothic"/>
                  <a:sym typeface="Century Gothic"/>
                </a:rPr>
                <a:t>walizopitia</a:t>
              </a:r>
              <a:r>
                <a:rPr lang="en-US" sz="1300" dirty="0">
                  <a:solidFill>
                    <a:schemeClr val="dk1"/>
                  </a:solidFill>
                  <a:latin typeface="Century Gothic"/>
                  <a:ea typeface="Century Gothic"/>
                  <a:cs typeface="Century Gothic"/>
                  <a:sym typeface="Century Gothic"/>
                </a:rPr>
                <a:t> </a:t>
              </a:r>
              <a:r>
                <a:rPr lang="en-US" sz="1300" dirty="0" err="1">
                  <a:solidFill>
                    <a:schemeClr val="dk1"/>
                  </a:solidFill>
                  <a:latin typeface="Century Gothic"/>
                  <a:ea typeface="Century Gothic"/>
                  <a:cs typeface="Century Gothic"/>
                  <a:sym typeface="Century Gothic"/>
                </a:rPr>
                <a:t>wanawake</a:t>
              </a:r>
              <a:r>
                <a:rPr lang="en-US" sz="1300" dirty="0">
                  <a:solidFill>
                    <a:schemeClr val="dk1"/>
                  </a:solidFill>
                  <a:latin typeface="Century Gothic"/>
                  <a:ea typeface="Century Gothic"/>
                  <a:cs typeface="Century Gothic"/>
                  <a:sym typeface="Century Gothic"/>
                </a:rPr>
                <a:t> </a:t>
              </a:r>
              <a:r>
                <a:rPr lang="en-US" sz="1300" dirty="0" err="1">
                  <a:solidFill>
                    <a:schemeClr val="dk1"/>
                  </a:solidFill>
                  <a:latin typeface="Century Gothic"/>
                  <a:ea typeface="Century Gothic"/>
                  <a:cs typeface="Century Gothic"/>
                  <a:sym typeface="Century Gothic"/>
                </a:rPr>
                <a:t>na</a:t>
              </a:r>
              <a:r>
                <a:rPr lang="en-US" sz="1300" dirty="0">
                  <a:solidFill>
                    <a:schemeClr val="dk1"/>
                  </a:solidFill>
                  <a:latin typeface="Century Gothic"/>
                  <a:ea typeface="Century Gothic"/>
                  <a:cs typeface="Century Gothic"/>
                  <a:sym typeface="Century Gothic"/>
                </a:rPr>
                <a:t> </a:t>
              </a:r>
              <a:r>
                <a:rPr lang="en-US" sz="1300" dirty="0" err="1">
                  <a:solidFill>
                    <a:schemeClr val="dk1"/>
                  </a:solidFill>
                  <a:latin typeface="Century Gothic"/>
                  <a:ea typeface="Century Gothic"/>
                  <a:cs typeface="Century Gothic"/>
                  <a:sym typeface="Century Gothic"/>
                </a:rPr>
                <a:t>wasichana</a:t>
              </a:r>
              <a:endParaRPr dirty="0"/>
            </a:p>
          </p:txBody>
        </p:sp>
        <p:sp>
          <p:nvSpPr>
            <p:cNvPr id="552" name="Google Shape;552;p26"/>
            <p:cNvSpPr/>
            <p:nvPr/>
          </p:nvSpPr>
          <p:spPr>
            <a:xfrm rot="-9358006">
              <a:off x="1404668" y="3747774"/>
              <a:ext cx="3393998" cy="745274"/>
            </a:xfrm>
            <a:prstGeom prst="leftArrow">
              <a:avLst>
                <a:gd name="adj1" fmla="val 60000"/>
                <a:gd name="adj2" fmla="val 50000"/>
              </a:avLst>
            </a:prstGeom>
            <a:solidFill>
              <a:srgbClr val="5EB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26"/>
            <p:cNvSpPr/>
            <p:nvPr/>
          </p:nvSpPr>
          <p:spPr>
            <a:xfrm>
              <a:off x="636533" y="2697081"/>
              <a:ext cx="1830497" cy="1464398"/>
            </a:xfrm>
            <a:prstGeom prst="roundRect">
              <a:avLst>
                <a:gd name="adj" fmla="val 10000"/>
              </a:avLst>
            </a:prstGeom>
            <a:solidFill>
              <a:srgbClr val="5EB1F1"/>
            </a:solidFill>
            <a:ln w="15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26"/>
            <p:cNvSpPr txBox="1"/>
            <p:nvPr/>
          </p:nvSpPr>
          <p:spPr>
            <a:xfrm>
              <a:off x="679424" y="2739972"/>
              <a:ext cx="1744715" cy="1378616"/>
            </a:xfrm>
            <a:prstGeom prst="rect">
              <a:avLst/>
            </a:prstGeom>
            <a:noFill/>
            <a:ln>
              <a:noFill/>
            </a:ln>
          </p:spPr>
          <p:txBody>
            <a:bodyPr spcFirstLastPara="1" wrap="square" lIns="24750" tIns="24750" rIns="24750" bIns="2475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n-US" sz="1300">
                  <a:solidFill>
                    <a:schemeClr val="dk1"/>
                  </a:solidFill>
                  <a:latin typeface="Century Gothic"/>
                  <a:ea typeface="Century Gothic"/>
                  <a:cs typeface="Century Gothic"/>
                  <a:sym typeface="Century Gothic"/>
                </a:rPr>
                <a:t>Inaongozwa na uelewa wa hali halisi ya wanawake na wasichana</a:t>
              </a:r>
              <a:endParaRPr/>
            </a:p>
          </p:txBody>
        </p:sp>
        <p:sp>
          <p:nvSpPr>
            <p:cNvPr id="555" name="Google Shape;555;p26"/>
            <p:cNvSpPr/>
            <p:nvPr/>
          </p:nvSpPr>
          <p:spPr>
            <a:xfrm rot="-7772196">
              <a:off x="2324468" y="2599338"/>
              <a:ext cx="3354626" cy="745274"/>
            </a:xfrm>
            <a:prstGeom prst="leftArrow">
              <a:avLst>
                <a:gd name="adj1" fmla="val 60000"/>
                <a:gd name="adj2" fmla="val 50000"/>
              </a:avLst>
            </a:prstGeom>
            <a:solidFill>
              <a:srgbClr val="69D5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26"/>
            <p:cNvSpPr/>
            <p:nvPr/>
          </p:nvSpPr>
          <p:spPr>
            <a:xfrm>
              <a:off x="2018804" y="946201"/>
              <a:ext cx="1830497" cy="1464398"/>
            </a:xfrm>
            <a:prstGeom prst="roundRect">
              <a:avLst>
                <a:gd name="adj" fmla="val 10000"/>
              </a:avLst>
            </a:prstGeom>
            <a:solidFill>
              <a:srgbClr val="69D5BB"/>
            </a:solidFill>
            <a:ln w="15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26"/>
            <p:cNvSpPr txBox="1"/>
            <p:nvPr/>
          </p:nvSpPr>
          <p:spPr>
            <a:xfrm>
              <a:off x="2061695" y="989092"/>
              <a:ext cx="1744715" cy="1378616"/>
            </a:xfrm>
            <a:prstGeom prst="rect">
              <a:avLst/>
            </a:prstGeom>
            <a:noFill/>
            <a:ln>
              <a:noFill/>
            </a:ln>
          </p:spPr>
          <p:txBody>
            <a:bodyPr spcFirstLastPara="1" wrap="square" lIns="24750" tIns="24750" rIns="24750" bIns="2475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n-US" sz="1300" b="0" i="0" u="none" strike="noStrike" cap="none">
                  <a:solidFill>
                    <a:schemeClr val="dk1"/>
                  </a:solidFill>
                  <a:latin typeface="Century Gothic"/>
                  <a:ea typeface="Century Gothic"/>
                  <a:cs typeface="Century Gothic"/>
                  <a:sym typeface="Century Gothic"/>
                </a:rPr>
                <a:t>Imo ndani ya nafasi salama na mazingira</a:t>
              </a:r>
              <a:r>
                <a:rPr lang="en-US" sz="1300">
                  <a:solidFill>
                    <a:schemeClr val="dk1"/>
                  </a:solidFill>
                  <a:latin typeface="Century Gothic"/>
                  <a:ea typeface="Century Gothic"/>
                  <a:cs typeface="Century Gothic"/>
                  <a:sym typeface="Century Gothic"/>
                </a:rPr>
                <a:t> y</a:t>
              </a:r>
              <a:r>
                <a:rPr lang="en-US" sz="1300" b="0" i="0" u="none" strike="noStrike" cap="none">
                  <a:solidFill>
                    <a:schemeClr val="dk1"/>
                  </a:solidFill>
                  <a:latin typeface="Century Gothic"/>
                  <a:ea typeface="Century Gothic"/>
                  <a:cs typeface="Century Gothic"/>
                  <a:sym typeface="Century Gothic"/>
                </a:rPr>
                <a:t>a wanawake na wasichana pekee</a:t>
              </a:r>
              <a:endParaRPr/>
            </a:p>
          </p:txBody>
        </p:sp>
        <p:sp>
          <p:nvSpPr>
            <p:cNvPr id="558" name="Google Shape;558;p26"/>
            <p:cNvSpPr/>
            <p:nvPr/>
          </p:nvSpPr>
          <p:spPr>
            <a:xfrm rot="-6216097">
              <a:off x="3721874" y="2064916"/>
              <a:ext cx="3163065" cy="745274"/>
            </a:xfrm>
            <a:prstGeom prst="leftArrow">
              <a:avLst>
                <a:gd name="adj1" fmla="val 60000"/>
                <a:gd name="adj2" fmla="val 50000"/>
              </a:avLst>
            </a:prstGeom>
            <a:solidFill>
              <a:srgbClr val="E7AA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26"/>
            <p:cNvSpPr/>
            <p:nvPr/>
          </p:nvSpPr>
          <p:spPr>
            <a:xfrm>
              <a:off x="4016230" y="168176"/>
              <a:ext cx="1830497" cy="1464398"/>
            </a:xfrm>
            <a:prstGeom prst="roundRect">
              <a:avLst>
                <a:gd name="adj" fmla="val 10000"/>
              </a:avLst>
            </a:prstGeom>
            <a:solidFill>
              <a:srgbClr val="E7AA4D"/>
            </a:solidFill>
            <a:ln w="15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26"/>
            <p:cNvSpPr txBox="1"/>
            <p:nvPr/>
          </p:nvSpPr>
          <p:spPr>
            <a:xfrm>
              <a:off x="4059121" y="211067"/>
              <a:ext cx="1744715" cy="1378616"/>
            </a:xfrm>
            <a:prstGeom prst="rect">
              <a:avLst/>
            </a:prstGeom>
            <a:noFill/>
            <a:ln>
              <a:noFill/>
            </a:ln>
          </p:spPr>
          <p:txBody>
            <a:bodyPr spcFirstLastPara="1" wrap="square" lIns="24750" tIns="24750" rIns="24750" bIns="2475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n-US" sz="1300" b="0" i="0" u="none" strike="noStrike" cap="none">
                  <a:solidFill>
                    <a:schemeClr val="dk1"/>
                  </a:solidFill>
                  <a:latin typeface="Century Gothic"/>
                  <a:ea typeface="Century Gothic"/>
                  <a:cs typeface="Century Gothic"/>
                  <a:sym typeface="Century Gothic"/>
                </a:rPr>
                <a:t>Inaongozwa na uelewa </a:t>
              </a:r>
              <a:r>
                <a:rPr lang="en-US" sz="1300">
                  <a:solidFill>
                    <a:schemeClr val="dk1"/>
                  </a:solidFill>
                  <a:latin typeface="Century Gothic"/>
                  <a:ea typeface="Century Gothic"/>
                  <a:cs typeface="Century Gothic"/>
                  <a:sym typeface="Century Gothic"/>
                </a:rPr>
                <a:t>wa kinachofaa wanawake na wasichana</a:t>
              </a:r>
              <a:endParaRPr/>
            </a:p>
          </p:txBody>
        </p:sp>
        <p:sp>
          <p:nvSpPr>
            <p:cNvPr id="561" name="Google Shape;561;p26"/>
            <p:cNvSpPr/>
            <p:nvPr/>
          </p:nvSpPr>
          <p:spPr>
            <a:xfrm rot="-4564049">
              <a:off x="5182246" y="2065765"/>
              <a:ext cx="3169294" cy="745274"/>
            </a:xfrm>
            <a:prstGeom prst="leftArrow">
              <a:avLst>
                <a:gd name="adj1" fmla="val 60000"/>
                <a:gd name="adj2" fmla="val 50000"/>
              </a:avLst>
            </a:prstGeom>
            <a:solidFill>
              <a:srgbClr val="F463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26"/>
            <p:cNvSpPr/>
            <p:nvPr/>
          </p:nvSpPr>
          <p:spPr>
            <a:xfrm>
              <a:off x="6233194" y="168176"/>
              <a:ext cx="1830497" cy="1464398"/>
            </a:xfrm>
            <a:prstGeom prst="roundRect">
              <a:avLst>
                <a:gd name="adj" fmla="val 10000"/>
              </a:avLst>
            </a:prstGeom>
            <a:solidFill>
              <a:srgbClr val="F46346"/>
            </a:solidFill>
            <a:ln w="15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26"/>
            <p:cNvSpPr txBox="1"/>
            <p:nvPr/>
          </p:nvSpPr>
          <p:spPr>
            <a:xfrm>
              <a:off x="6276085" y="211067"/>
              <a:ext cx="1744715" cy="1378616"/>
            </a:xfrm>
            <a:prstGeom prst="rect">
              <a:avLst/>
            </a:prstGeom>
            <a:noFill/>
            <a:ln>
              <a:noFill/>
            </a:ln>
          </p:spPr>
          <p:txBody>
            <a:bodyPr spcFirstLastPara="1" wrap="square" lIns="24750" tIns="24750" rIns="24750" bIns="2475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n-US" sz="1300">
                  <a:solidFill>
                    <a:schemeClr val="dk1"/>
                  </a:solidFill>
                  <a:latin typeface="Century Gothic"/>
                  <a:ea typeface="Century Gothic"/>
                  <a:cs typeface="Century Gothic"/>
                  <a:sym typeface="Century Gothic"/>
                </a:rPr>
                <a:t>Inalenga mamlaka ndani, mamlaka kwa na mamlaka ya, na kuwa na umoja miongoni mwa wanawake</a:t>
              </a:r>
              <a:endParaRPr/>
            </a:p>
          </p:txBody>
        </p:sp>
        <p:sp>
          <p:nvSpPr>
            <p:cNvPr id="564" name="Google Shape;564;p26"/>
            <p:cNvSpPr/>
            <p:nvPr/>
          </p:nvSpPr>
          <p:spPr>
            <a:xfrm rot="-3004783">
              <a:off x="6388946" y="2611254"/>
              <a:ext cx="3358586" cy="745274"/>
            </a:xfrm>
            <a:prstGeom prst="leftArrow">
              <a:avLst>
                <a:gd name="adj1" fmla="val 60000"/>
                <a:gd name="adj2" fmla="val 50000"/>
              </a:avLst>
            </a:prstGeom>
            <a:solidFill>
              <a:srgbClr val="DA6E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26"/>
            <p:cNvSpPr/>
            <p:nvPr/>
          </p:nvSpPr>
          <p:spPr>
            <a:xfrm>
              <a:off x="8230629" y="963778"/>
              <a:ext cx="1830497" cy="1464398"/>
            </a:xfrm>
            <a:prstGeom prst="roundRect">
              <a:avLst>
                <a:gd name="adj" fmla="val 10000"/>
              </a:avLst>
            </a:prstGeom>
            <a:solidFill>
              <a:srgbClr val="DA6EEA"/>
            </a:solidFill>
            <a:ln w="15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26"/>
            <p:cNvSpPr txBox="1"/>
            <p:nvPr/>
          </p:nvSpPr>
          <p:spPr>
            <a:xfrm>
              <a:off x="8273520" y="1006669"/>
              <a:ext cx="1744715" cy="1378616"/>
            </a:xfrm>
            <a:prstGeom prst="rect">
              <a:avLst/>
            </a:prstGeom>
            <a:noFill/>
            <a:ln>
              <a:noFill/>
            </a:ln>
          </p:spPr>
          <p:txBody>
            <a:bodyPr spcFirstLastPara="1" wrap="square" lIns="24750" tIns="24750" rIns="24750" bIns="2475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n-US" sz="1300">
                  <a:solidFill>
                    <a:schemeClr val="dk1"/>
                  </a:solidFill>
                  <a:latin typeface="Century Gothic"/>
                  <a:ea typeface="Century Gothic"/>
                  <a:cs typeface="Century Gothic"/>
                  <a:sym typeface="Century Gothic"/>
                </a:rPr>
                <a:t>Imejikita katika ufeministi na uchambuzi wa kifeministi wa ulimwengu na mazoea yasiyo na dhuluma</a:t>
              </a:r>
              <a:endParaRPr/>
            </a:p>
          </p:txBody>
        </p:sp>
        <p:sp>
          <p:nvSpPr>
            <p:cNvPr id="567" name="Google Shape;567;p26"/>
            <p:cNvSpPr/>
            <p:nvPr/>
          </p:nvSpPr>
          <p:spPr>
            <a:xfrm rot="-1434119">
              <a:off x="7256786" y="3749067"/>
              <a:ext cx="3417915" cy="745274"/>
            </a:xfrm>
            <a:prstGeom prst="leftArrow">
              <a:avLst>
                <a:gd name="adj1" fmla="val 60000"/>
                <a:gd name="adj2" fmla="val 50000"/>
              </a:avLst>
            </a:prstGeom>
            <a:solidFill>
              <a:srgbClr val="5EB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26"/>
            <p:cNvSpPr/>
            <p:nvPr/>
          </p:nvSpPr>
          <p:spPr>
            <a:xfrm>
              <a:off x="9612892" y="2697081"/>
              <a:ext cx="1830497" cy="1464398"/>
            </a:xfrm>
            <a:prstGeom prst="roundRect">
              <a:avLst>
                <a:gd name="adj" fmla="val 10000"/>
              </a:avLst>
            </a:prstGeom>
            <a:solidFill>
              <a:srgbClr val="5EB1F1"/>
            </a:solidFill>
            <a:ln w="15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26"/>
            <p:cNvSpPr txBox="1"/>
            <p:nvPr/>
          </p:nvSpPr>
          <p:spPr>
            <a:xfrm>
              <a:off x="9655783" y="2739972"/>
              <a:ext cx="1744715" cy="1378616"/>
            </a:xfrm>
            <a:prstGeom prst="rect">
              <a:avLst/>
            </a:prstGeom>
            <a:noFill/>
            <a:ln>
              <a:noFill/>
            </a:ln>
          </p:spPr>
          <p:txBody>
            <a:bodyPr spcFirstLastPara="1" wrap="square" lIns="24750" tIns="24750" rIns="24750" bIns="2475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n-US" sz="1300">
                  <a:solidFill>
                    <a:schemeClr val="dk1"/>
                  </a:solidFill>
                  <a:latin typeface="Century Gothic"/>
                  <a:ea typeface="Century Gothic"/>
                  <a:cs typeface="Century Gothic"/>
                  <a:sym typeface="Century Gothic"/>
                </a:rPr>
                <a:t>Inatambua na kukabiliana na athari za madaraja, kabila, mwelekeo wa kingono, ulemavu, n.k. kwa maisha ya wanawake na wasichana</a:t>
              </a:r>
              <a:r>
                <a:rPr lang="en-US" sz="1300" b="0" i="0" u="none" strike="noStrike" cap="none">
                  <a:solidFill>
                    <a:schemeClr val="dk1"/>
                  </a:solidFill>
                  <a:latin typeface="Century Gothic"/>
                  <a:ea typeface="Century Gothic"/>
                  <a:cs typeface="Century Gothic"/>
                  <a:sym typeface="Century Gothic"/>
                </a:rPr>
                <a:t> </a:t>
              </a:r>
              <a:endParaRPr sz="1300" b="0" i="0" u="none" strike="noStrike" cap="none">
                <a:solidFill>
                  <a:schemeClr val="dk1"/>
                </a:solidFill>
                <a:latin typeface="Century Gothic"/>
                <a:ea typeface="Century Gothic"/>
                <a:cs typeface="Century Gothic"/>
                <a:sym typeface="Century Gothic"/>
              </a:endParaRPr>
            </a:p>
          </p:txBody>
        </p:sp>
        <p:sp>
          <p:nvSpPr>
            <p:cNvPr id="570" name="Google Shape;570;p26"/>
            <p:cNvSpPr/>
            <p:nvPr/>
          </p:nvSpPr>
          <p:spPr>
            <a:xfrm rot="114323">
              <a:off x="7534795" y="5160056"/>
              <a:ext cx="3487633" cy="745274"/>
            </a:xfrm>
            <a:prstGeom prst="leftArrow">
              <a:avLst>
                <a:gd name="adj1" fmla="val 60000"/>
                <a:gd name="adj2" fmla="val 50000"/>
              </a:avLst>
            </a:prstGeom>
            <a:solidFill>
              <a:srgbClr val="69D5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26"/>
            <p:cNvSpPr/>
            <p:nvPr/>
          </p:nvSpPr>
          <p:spPr>
            <a:xfrm>
              <a:off x="10106216" y="4858474"/>
              <a:ext cx="1830497" cy="1464398"/>
            </a:xfrm>
            <a:prstGeom prst="roundRect">
              <a:avLst>
                <a:gd name="adj" fmla="val 10000"/>
              </a:avLst>
            </a:prstGeom>
            <a:solidFill>
              <a:srgbClr val="69D5BB"/>
            </a:solidFill>
            <a:ln w="158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26"/>
            <p:cNvSpPr txBox="1"/>
            <p:nvPr/>
          </p:nvSpPr>
          <p:spPr>
            <a:xfrm>
              <a:off x="10149107" y="4901365"/>
              <a:ext cx="1744715" cy="1378616"/>
            </a:xfrm>
            <a:prstGeom prst="rect">
              <a:avLst/>
            </a:prstGeom>
            <a:noFill/>
            <a:ln>
              <a:noFill/>
            </a:ln>
          </p:spPr>
          <p:txBody>
            <a:bodyPr spcFirstLastPara="1" wrap="square" lIns="24750" tIns="24750" rIns="24750" bIns="24750" anchor="ctr" anchorCtr="0">
              <a:noAutofit/>
            </a:bodyPr>
            <a:lstStyle/>
            <a:p>
              <a:pPr marL="0" marR="0" lvl="0" indent="0" algn="ctr" rtl="0">
                <a:lnSpc>
                  <a:spcPct val="90000"/>
                </a:lnSpc>
                <a:spcBef>
                  <a:spcPts val="0"/>
                </a:spcBef>
                <a:spcAft>
                  <a:spcPts val="0"/>
                </a:spcAft>
                <a:buClr>
                  <a:schemeClr val="dk1"/>
                </a:buClr>
                <a:buSzPts val="1300"/>
                <a:buFont typeface="Century Gothic"/>
                <a:buNone/>
              </a:pPr>
              <a:r>
                <a:rPr lang="en-US" sz="1300">
                  <a:solidFill>
                    <a:schemeClr val="dk1"/>
                  </a:solidFill>
                  <a:latin typeface="Century Gothic"/>
                  <a:ea typeface="Century Gothic"/>
                  <a:cs typeface="Century Gothic"/>
                  <a:sym typeface="Century Gothic"/>
                </a:rPr>
                <a:t>Imejikita katika ukombozi wa wanawake na wasichana kutokana na vurugu, ubaguzi na unyanyasaji</a:t>
              </a:r>
              <a:endParaRPr/>
            </a:p>
          </p:txBody>
        </p:sp>
      </p:grpSp>
      <p:pic>
        <p:nvPicPr>
          <p:cNvPr id="573" name="Google Shape;573;p26" descr="C:\Users\User\Desktop\1206559771244501049nicubunu_Stick_figure_female.svg.med.png"/>
          <p:cNvPicPr preferRelativeResize="0"/>
          <p:nvPr/>
        </p:nvPicPr>
        <p:blipFill rotWithShape="1">
          <a:blip r:embed="rId3">
            <a:alphaModFix/>
          </a:blip>
          <a:srcRect/>
          <a:stretch/>
        </p:blipFill>
        <p:spPr>
          <a:xfrm>
            <a:off x="5917882" y="4609402"/>
            <a:ext cx="356235" cy="756920"/>
          </a:xfrm>
          <a:prstGeom prst="rect">
            <a:avLst/>
          </a:prstGeom>
          <a:noFill/>
          <a:ln>
            <a:noFill/>
          </a:ln>
        </p:spPr>
      </p:pic>
      <p:sp>
        <p:nvSpPr>
          <p:cNvPr id="574" name="Google Shape;574;p26"/>
          <p:cNvSpPr txBox="1">
            <a:spLocks noGrp="1"/>
          </p:cNvSpPr>
          <p:nvPr>
            <p:ph type="title" idx="4294967295"/>
          </p:nvPr>
        </p:nvSpPr>
        <p:spPr>
          <a:xfrm>
            <a:off x="5207820" y="4987862"/>
            <a:ext cx="1776357" cy="1431988"/>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ctr" rtl="0">
              <a:spcBef>
                <a:spcPts val="0"/>
              </a:spcBef>
              <a:spcAft>
                <a:spcPts val="0"/>
              </a:spcAft>
              <a:buClr>
                <a:schemeClr val="dk1"/>
              </a:buClr>
              <a:buSzPts val="2000"/>
              <a:buFont typeface="Century Gothic"/>
              <a:buNone/>
            </a:pPr>
            <a:r>
              <a:rPr lang="en-US" sz="1700" dirty="0">
                <a:solidFill>
                  <a:schemeClr val="dk1"/>
                </a:solidFill>
              </a:rPr>
              <a:t>Kulenga </a:t>
            </a:r>
            <a:r>
              <a:rPr lang="en-US" sz="1700" dirty="0" err="1">
                <a:solidFill>
                  <a:schemeClr val="dk1"/>
                </a:solidFill>
              </a:rPr>
              <a:t>Wanawake</a:t>
            </a:r>
            <a:r>
              <a:rPr lang="en-US" sz="1700" dirty="0">
                <a:solidFill>
                  <a:schemeClr val="dk1"/>
                </a:solidFill>
              </a:rPr>
              <a:t>, </a:t>
            </a:r>
            <a:r>
              <a:rPr lang="en-US" sz="1700" dirty="0" err="1">
                <a:solidFill>
                  <a:schemeClr val="dk1"/>
                </a:solidFill>
              </a:rPr>
              <a:t>Wasichana</a:t>
            </a:r>
            <a:r>
              <a:rPr lang="en-US" sz="1700" dirty="0">
                <a:solidFill>
                  <a:schemeClr val="dk1"/>
                </a:solidFill>
              </a:rPr>
              <a:t> </a:t>
            </a:r>
            <a:r>
              <a:rPr lang="en-US" sz="1700" dirty="0" err="1">
                <a:solidFill>
                  <a:schemeClr val="dk1"/>
                </a:solidFill>
              </a:rPr>
              <a:t>na</a:t>
            </a:r>
            <a:r>
              <a:rPr lang="en-US" sz="1700" dirty="0">
                <a:solidFill>
                  <a:schemeClr val="dk1"/>
                </a:solidFill>
              </a:rPr>
              <a:t> </a:t>
            </a:r>
            <a:r>
              <a:rPr lang="en-US" sz="1700" dirty="0" err="1">
                <a:solidFill>
                  <a:schemeClr val="dk1"/>
                </a:solidFill>
              </a:rPr>
              <a:t>Manusura</a:t>
            </a:r>
            <a:r>
              <a:rPr lang="en-US" sz="2000" dirty="0">
                <a:solidFill>
                  <a:schemeClr val="dk1"/>
                </a:solidFill>
              </a:rPr>
              <a:t> </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27"/>
          <p:cNvSpPr txBox="1">
            <a:spLocks noGrp="1"/>
          </p:cNvSpPr>
          <p:nvPr>
            <p:ph type="title"/>
          </p:nvPr>
        </p:nvSpPr>
        <p:spPr>
          <a:xfrm>
            <a:off x="343075" y="2951400"/>
            <a:ext cx="11599500"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r" rtl="0">
              <a:spcBef>
                <a:spcPts val="0"/>
              </a:spcBef>
              <a:spcAft>
                <a:spcPts val="0"/>
              </a:spcAft>
              <a:buClr>
                <a:srgbClr val="FEFEFE"/>
              </a:buClr>
              <a:buSzPts val="4800"/>
              <a:buFont typeface="Century Gothic"/>
              <a:buNone/>
            </a:pPr>
            <a:r>
              <a:rPr lang="en-US"/>
              <a:t>Njia za Kifeministi za Kukusanya Data</a:t>
            </a:r>
            <a:endParaRPr/>
          </a:p>
        </p:txBody>
      </p:sp>
      <p:sp>
        <p:nvSpPr>
          <p:cNvPr id="580" name="Google Shape;580;p27"/>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85"/>
        <p:cNvGrpSpPr/>
        <p:nvPr/>
      </p:nvGrpSpPr>
      <p:grpSpPr>
        <a:xfrm>
          <a:off x="0" y="0"/>
          <a:ext cx="0" cy="0"/>
          <a:chOff x="0" y="0"/>
          <a:chExt cx="0" cy="0"/>
        </a:xfrm>
      </p:grpSpPr>
      <p:sp>
        <p:nvSpPr>
          <p:cNvPr id="586" name="Google Shape;586;p28"/>
          <p:cNvSpPr txBox="1">
            <a:spLocks noGrp="1"/>
          </p:cNvSpPr>
          <p:nvPr>
            <p:ph type="title"/>
          </p:nvPr>
        </p:nvSpPr>
        <p:spPr>
          <a:xfrm>
            <a:off x="1073151" y="446088"/>
            <a:ext cx="3547533" cy="1618396"/>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3200"/>
              <a:buFont typeface="Century Gothic"/>
              <a:buNone/>
            </a:pPr>
            <a:r>
              <a:rPr lang="en-US" sz="3200"/>
              <a:t>Kukusanya Data Kifeministi</a:t>
            </a:r>
            <a:endParaRPr/>
          </a:p>
        </p:txBody>
      </p:sp>
      <p:sp>
        <p:nvSpPr>
          <p:cNvPr id="587" name="Google Shape;587;p28"/>
          <p:cNvSpPr txBox="1">
            <a:spLocks noGrp="1"/>
          </p:cNvSpPr>
          <p:nvPr>
            <p:ph type="body" idx="2"/>
          </p:nvPr>
        </p:nvSpPr>
        <p:spPr>
          <a:xfrm>
            <a:off x="1073151" y="2260738"/>
            <a:ext cx="3547533" cy="36003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0" lvl="0" indent="0" algn="l" rtl="0">
              <a:spcBef>
                <a:spcPts val="0"/>
              </a:spcBef>
              <a:spcAft>
                <a:spcPts val="0"/>
              </a:spcAft>
              <a:buSzPts val="1400"/>
              <a:buNone/>
            </a:pPr>
            <a:endParaRPr/>
          </a:p>
        </p:txBody>
      </p:sp>
      <p:grpSp>
        <p:nvGrpSpPr>
          <p:cNvPr id="588" name="Google Shape;588;p28"/>
          <p:cNvGrpSpPr/>
          <p:nvPr/>
        </p:nvGrpSpPr>
        <p:grpSpPr>
          <a:xfrm>
            <a:off x="5077921" y="448041"/>
            <a:ext cx="6626398" cy="6033932"/>
            <a:chOff x="0" y="1953"/>
            <a:chExt cx="6626398" cy="6033932"/>
          </a:xfrm>
        </p:grpSpPr>
        <p:sp>
          <p:nvSpPr>
            <p:cNvPr id="589" name="Google Shape;589;p28"/>
            <p:cNvSpPr/>
            <p:nvPr/>
          </p:nvSpPr>
          <p:spPr>
            <a:xfrm>
              <a:off x="0" y="1953"/>
              <a:ext cx="6626398" cy="832266"/>
            </a:xfrm>
            <a:prstGeom prst="roundRect">
              <a:avLst>
                <a:gd name="adj" fmla="val 10000"/>
              </a:avLst>
            </a:prstGeom>
            <a:solidFill>
              <a:srgbClr val="DA6E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28"/>
            <p:cNvSpPr/>
            <p:nvPr/>
          </p:nvSpPr>
          <p:spPr>
            <a:xfrm>
              <a:off x="251760" y="189213"/>
              <a:ext cx="457746" cy="457746"/>
            </a:xfrm>
            <a:prstGeom prst="rect">
              <a:avLst/>
            </a:prstGeom>
            <a:solidFill>
              <a:schemeClr val="dk1"/>
            </a:solidFill>
            <a:ln w="15875" cap="rnd"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28"/>
            <p:cNvSpPr/>
            <p:nvPr/>
          </p:nvSpPr>
          <p:spPr>
            <a:xfrm>
              <a:off x="961267" y="1953"/>
              <a:ext cx="5665130" cy="83226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28"/>
            <p:cNvSpPr txBox="1"/>
            <p:nvPr/>
          </p:nvSpPr>
          <p:spPr>
            <a:xfrm>
              <a:off x="961267" y="1953"/>
              <a:ext cx="5665130" cy="832266"/>
            </a:xfrm>
            <a:prstGeom prst="rect">
              <a:avLst/>
            </a:prstGeom>
            <a:noFill/>
            <a:ln>
              <a:noFill/>
            </a:ln>
          </p:spPr>
          <p:txBody>
            <a:bodyPr spcFirstLastPara="1" wrap="square" lIns="88075" tIns="88075" rIns="88075" bIns="88075" anchor="ctr" anchorCtr="0">
              <a:noAutofit/>
            </a:bodyPr>
            <a:lstStyle/>
            <a:p>
              <a:pPr marL="0" lvl="0" indent="0" algn="l" rtl="0">
                <a:spcBef>
                  <a:spcPts val="0"/>
                </a:spcBef>
                <a:spcAft>
                  <a:spcPts val="0"/>
                </a:spcAft>
                <a:buClr>
                  <a:schemeClr val="lt1"/>
                </a:buClr>
                <a:buSzPts val="1400"/>
                <a:buFont typeface="Century Gothic"/>
                <a:buNone/>
              </a:pPr>
              <a:r>
                <a:rPr lang="en-US">
                  <a:solidFill>
                    <a:schemeClr val="lt1"/>
                  </a:solidFill>
                  <a:latin typeface="Century Gothic"/>
                  <a:ea typeface="Century Gothic"/>
                  <a:cs typeface="Century Gothic"/>
                  <a:sym typeface="Century Gothic"/>
                </a:rPr>
                <a:t>Zinategemea uchambuzi wa kimfumo wa mamlaka na ukosefu wa usawa</a:t>
              </a:r>
              <a:endParaRPr/>
            </a:p>
          </p:txBody>
        </p:sp>
        <p:sp>
          <p:nvSpPr>
            <p:cNvPr id="593" name="Google Shape;593;p28"/>
            <p:cNvSpPr/>
            <p:nvPr/>
          </p:nvSpPr>
          <p:spPr>
            <a:xfrm>
              <a:off x="0" y="1042286"/>
              <a:ext cx="6626398" cy="832266"/>
            </a:xfrm>
            <a:prstGeom prst="roundRect">
              <a:avLst>
                <a:gd name="adj" fmla="val 10000"/>
              </a:avLst>
            </a:prstGeom>
            <a:solidFill>
              <a:srgbClr val="5EB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28"/>
            <p:cNvSpPr/>
            <p:nvPr/>
          </p:nvSpPr>
          <p:spPr>
            <a:xfrm>
              <a:off x="251760" y="1229546"/>
              <a:ext cx="457746" cy="457746"/>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28"/>
            <p:cNvSpPr/>
            <p:nvPr/>
          </p:nvSpPr>
          <p:spPr>
            <a:xfrm>
              <a:off x="961267" y="1042286"/>
              <a:ext cx="5665130" cy="83226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28"/>
            <p:cNvSpPr txBox="1"/>
            <p:nvPr/>
          </p:nvSpPr>
          <p:spPr>
            <a:xfrm>
              <a:off x="961267" y="1042286"/>
              <a:ext cx="5665130" cy="832266"/>
            </a:xfrm>
            <a:prstGeom prst="rect">
              <a:avLst/>
            </a:prstGeom>
            <a:noFill/>
            <a:ln>
              <a:noFill/>
            </a:ln>
          </p:spPr>
          <p:txBody>
            <a:bodyPr spcFirstLastPara="1" wrap="square" lIns="88075" tIns="88075" rIns="88075" bIns="88075" anchor="ctr" anchorCtr="0">
              <a:noAutofit/>
            </a:bodyPr>
            <a:lstStyle/>
            <a:p>
              <a:pPr marL="0" marR="0" lvl="0" indent="0" algn="l" rtl="0">
                <a:lnSpc>
                  <a:spcPct val="100000"/>
                </a:lnSpc>
                <a:spcBef>
                  <a:spcPts val="0"/>
                </a:spcBef>
                <a:spcAft>
                  <a:spcPts val="0"/>
                </a:spcAft>
                <a:buClr>
                  <a:schemeClr val="lt1"/>
                </a:buClr>
                <a:buSzPts val="1400"/>
                <a:buFont typeface="Century Gothic"/>
                <a:buNone/>
              </a:pPr>
              <a:r>
                <a:rPr lang="en-US" sz="1400" b="0" i="0" u="none" strike="noStrike" cap="none">
                  <a:solidFill>
                    <a:schemeClr val="lt1"/>
                  </a:solidFill>
                  <a:latin typeface="Century Gothic"/>
                  <a:ea typeface="Century Gothic"/>
                  <a:cs typeface="Century Gothic"/>
                  <a:sym typeface="Century Gothic"/>
                </a:rPr>
                <a:t>Zim</a:t>
              </a:r>
              <a:r>
                <a:rPr lang="en-US">
                  <a:solidFill>
                    <a:schemeClr val="lt1"/>
                  </a:solidFill>
                  <a:latin typeface="Century Gothic"/>
                  <a:ea typeface="Century Gothic"/>
                  <a:cs typeface="Century Gothic"/>
                  <a:sym typeface="Century Gothic"/>
                </a:rPr>
                <a:t>e</a:t>
              </a:r>
              <a:r>
                <a:rPr lang="en-US" sz="1400" b="0" i="0" u="none" strike="noStrike" cap="none">
                  <a:solidFill>
                    <a:schemeClr val="lt1"/>
                  </a:solidFill>
                  <a:latin typeface="Century Gothic"/>
                  <a:ea typeface="Century Gothic"/>
                  <a:cs typeface="Century Gothic"/>
                  <a:sym typeface="Century Gothic"/>
                </a:rPr>
                <a:t>jikita katika dhana ya haki zote k</a:t>
              </a:r>
              <a:r>
                <a:rPr lang="en-US">
                  <a:solidFill>
                    <a:schemeClr val="lt1"/>
                  </a:solidFill>
                  <a:latin typeface="Century Gothic"/>
                  <a:ea typeface="Century Gothic"/>
                  <a:cs typeface="Century Gothic"/>
                  <a:sym typeface="Century Gothic"/>
                </a:rPr>
                <a:t>wa wote</a:t>
              </a:r>
              <a:endParaRPr/>
            </a:p>
          </p:txBody>
        </p:sp>
        <p:sp>
          <p:nvSpPr>
            <p:cNvPr id="597" name="Google Shape;597;p28"/>
            <p:cNvSpPr/>
            <p:nvPr/>
          </p:nvSpPr>
          <p:spPr>
            <a:xfrm>
              <a:off x="0" y="2082619"/>
              <a:ext cx="6626398" cy="832266"/>
            </a:xfrm>
            <a:prstGeom prst="roundRect">
              <a:avLst>
                <a:gd name="adj" fmla="val 10000"/>
              </a:avLst>
            </a:prstGeom>
            <a:solidFill>
              <a:srgbClr val="69D5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28"/>
            <p:cNvSpPr/>
            <p:nvPr/>
          </p:nvSpPr>
          <p:spPr>
            <a:xfrm>
              <a:off x="251760" y="2269879"/>
              <a:ext cx="457746" cy="457746"/>
            </a:xfrm>
            <a:prstGeom prst="rect">
              <a:avLst/>
            </a:prstGeom>
            <a:solidFill>
              <a:schemeClr val="dk1"/>
            </a:solidFill>
            <a:ln w="15875" cap="rnd" cmpd="sng">
              <a:solidFill>
                <a:schemeClr val="lt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28"/>
            <p:cNvSpPr/>
            <p:nvPr/>
          </p:nvSpPr>
          <p:spPr>
            <a:xfrm>
              <a:off x="961267" y="2082619"/>
              <a:ext cx="5665130" cy="83226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28"/>
            <p:cNvSpPr txBox="1"/>
            <p:nvPr/>
          </p:nvSpPr>
          <p:spPr>
            <a:xfrm>
              <a:off x="961267" y="2082619"/>
              <a:ext cx="5665130" cy="832266"/>
            </a:xfrm>
            <a:prstGeom prst="rect">
              <a:avLst/>
            </a:prstGeom>
            <a:noFill/>
            <a:ln>
              <a:noFill/>
            </a:ln>
          </p:spPr>
          <p:txBody>
            <a:bodyPr spcFirstLastPara="1" wrap="square" lIns="88075" tIns="88075" rIns="88075" bIns="88075" anchor="ctr" anchorCtr="0">
              <a:noAutofit/>
            </a:bodyPr>
            <a:lstStyle/>
            <a:p>
              <a:pPr marL="0" marR="0" lvl="0" indent="0" algn="l" rtl="0">
                <a:lnSpc>
                  <a:spcPct val="100000"/>
                </a:lnSpc>
                <a:spcBef>
                  <a:spcPts val="0"/>
                </a:spcBef>
                <a:spcAft>
                  <a:spcPts val="0"/>
                </a:spcAft>
                <a:buClr>
                  <a:schemeClr val="lt1"/>
                </a:buClr>
                <a:buSzPts val="1400"/>
                <a:buFont typeface="Century Gothic"/>
                <a:buNone/>
              </a:pPr>
              <a:r>
                <a:rPr lang="en-US" dirty="0" err="1">
                  <a:solidFill>
                    <a:schemeClr val="lt1"/>
                  </a:solidFill>
                  <a:latin typeface="Century Gothic"/>
                  <a:ea typeface="Century Gothic"/>
                  <a:cs typeface="Century Gothic"/>
                  <a:sym typeface="Century Gothic"/>
                </a:rPr>
                <a:t>Zinathamini</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kulenga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na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kuendeleza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wanawake</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na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wasichana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kama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watayarishi</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wanaojulikana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ujuzi</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waliotoa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katika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hali</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walizopitia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na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utambuzi</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wao</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wa</a:t>
              </a:r>
              <a:r>
                <a:rPr lang="en-US" dirty="0">
                  <a:solidFill>
                    <a:schemeClr val="lt1"/>
                  </a:solidFill>
                  <a:latin typeface="Century Gothic"/>
                  <a:ea typeface="Century Gothic"/>
                  <a:cs typeface="Century Gothic"/>
                  <a:sym typeface="Century Gothic"/>
                </a:rPr>
                <a:t> </a:t>
              </a:r>
              <a:r>
                <a:rPr lang="en-US" dirty="0" err="1">
                  <a:solidFill>
                    <a:schemeClr val="lt1"/>
                  </a:solidFill>
                  <a:latin typeface="Century Gothic"/>
                  <a:ea typeface="Century Gothic"/>
                  <a:cs typeface="Century Gothic"/>
                  <a:sym typeface="Century Gothic"/>
                </a:rPr>
                <a:t>hali</a:t>
              </a:r>
              <a:endParaRPr dirty="0"/>
            </a:p>
          </p:txBody>
        </p:sp>
        <p:sp>
          <p:nvSpPr>
            <p:cNvPr id="601" name="Google Shape;601;p28"/>
            <p:cNvSpPr/>
            <p:nvPr/>
          </p:nvSpPr>
          <p:spPr>
            <a:xfrm>
              <a:off x="0" y="3122952"/>
              <a:ext cx="6626398" cy="832266"/>
            </a:xfrm>
            <a:prstGeom prst="roundRect">
              <a:avLst>
                <a:gd name="adj" fmla="val 10000"/>
              </a:avLst>
            </a:prstGeom>
            <a:solidFill>
              <a:srgbClr val="E7AA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28"/>
            <p:cNvSpPr/>
            <p:nvPr/>
          </p:nvSpPr>
          <p:spPr>
            <a:xfrm>
              <a:off x="251760" y="3310212"/>
              <a:ext cx="457746" cy="457746"/>
            </a:xfrm>
            <a:prstGeom prst="rect">
              <a:avLst/>
            </a:prstGeom>
            <a:blipFill rotWithShape="1">
              <a:blip r:embed="rId4">
                <a:alphaModFix/>
              </a:blip>
              <a:stretch>
                <a:fillRect l="-5999" r="-5998"/>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28"/>
            <p:cNvSpPr/>
            <p:nvPr/>
          </p:nvSpPr>
          <p:spPr>
            <a:xfrm>
              <a:off x="961267" y="3122952"/>
              <a:ext cx="5665130" cy="83226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28"/>
            <p:cNvSpPr txBox="1"/>
            <p:nvPr/>
          </p:nvSpPr>
          <p:spPr>
            <a:xfrm>
              <a:off x="961267" y="3122952"/>
              <a:ext cx="5665130" cy="832266"/>
            </a:xfrm>
            <a:prstGeom prst="rect">
              <a:avLst/>
            </a:prstGeom>
            <a:noFill/>
            <a:ln>
              <a:noFill/>
            </a:ln>
          </p:spPr>
          <p:txBody>
            <a:bodyPr spcFirstLastPara="1" wrap="square" lIns="88075" tIns="88075" rIns="88075" bIns="88075" anchor="ctr" anchorCtr="0">
              <a:noAutofit/>
            </a:bodyPr>
            <a:lstStyle/>
            <a:p>
              <a:pPr marL="0" marR="0" lvl="0" indent="0" algn="l" rtl="0">
                <a:lnSpc>
                  <a:spcPct val="100000"/>
                </a:lnSpc>
                <a:spcBef>
                  <a:spcPts val="0"/>
                </a:spcBef>
                <a:spcAft>
                  <a:spcPts val="0"/>
                </a:spcAft>
                <a:buClr>
                  <a:schemeClr val="lt1"/>
                </a:buClr>
                <a:buSzPts val="1400"/>
                <a:buFont typeface="Century Gothic"/>
                <a:buNone/>
              </a:pPr>
              <a:r>
                <a:rPr lang="en-US">
                  <a:solidFill>
                    <a:schemeClr val="lt1"/>
                  </a:solidFill>
                  <a:latin typeface="Century Gothic"/>
                  <a:ea typeface="Century Gothic"/>
                  <a:cs typeface="Century Gothic"/>
                  <a:sym typeface="Century Gothic"/>
                </a:rPr>
                <a:t>Zinapatia kipaumbele sauti za waliotengwa na walio katika hali ngumu</a:t>
              </a:r>
              <a:endParaRPr/>
            </a:p>
          </p:txBody>
        </p:sp>
        <p:sp>
          <p:nvSpPr>
            <p:cNvPr id="605" name="Google Shape;605;p28"/>
            <p:cNvSpPr/>
            <p:nvPr/>
          </p:nvSpPr>
          <p:spPr>
            <a:xfrm>
              <a:off x="0" y="4163286"/>
              <a:ext cx="6626398" cy="832266"/>
            </a:xfrm>
            <a:prstGeom prst="roundRect">
              <a:avLst>
                <a:gd name="adj" fmla="val 10000"/>
              </a:avLst>
            </a:prstGeom>
            <a:solidFill>
              <a:srgbClr val="F463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28"/>
            <p:cNvSpPr/>
            <p:nvPr/>
          </p:nvSpPr>
          <p:spPr>
            <a:xfrm>
              <a:off x="251760" y="4350546"/>
              <a:ext cx="457746" cy="457746"/>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28"/>
            <p:cNvSpPr/>
            <p:nvPr/>
          </p:nvSpPr>
          <p:spPr>
            <a:xfrm>
              <a:off x="961267" y="4163286"/>
              <a:ext cx="5665130" cy="83226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28"/>
            <p:cNvSpPr txBox="1"/>
            <p:nvPr/>
          </p:nvSpPr>
          <p:spPr>
            <a:xfrm>
              <a:off x="961267" y="4163286"/>
              <a:ext cx="5665130" cy="832266"/>
            </a:xfrm>
            <a:prstGeom prst="rect">
              <a:avLst/>
            </a:prstGeom>
            <a:noFill/>
            <a:ln>
              <a:noFill/>
            </a:ln>
          </p:spPr>
          <p:txBody>
            <a:bodyPr spcFirstLastPara="1" wrap="square" lIns="88075" tIns="88075" rIns="88075" bIns="88075" anchor="ctr" anchorCtr="0">
              <a:noAutofit/>
            </a:bodyPr>
            <a:lstStyle/>
            <a:p>
              <a:pPr marL="0" marR="0" lvl="0" indent="0" algn="l" rtl="0">
                <a:lnSpc>
                  <a:spcPct val="100000"/>
                </a:lnSpc>
                <a:spcBef>
                  <a:spcPts val="0"/>
                </a:spcBef>
                <a:spcAft>
                  <a:spcPts val="0"/>
                </a:spcAft>
                <a:buClr>
                  <a:schemeClr val="lt1"/>
                </a:buClr>
                <a:buSzPts val="1400"/>
                <a:buFont typeface="Century Gothic"/>
                <a:buNone/>
              </a:pPr>
              <a:r>
                <a:rPr lang="en-US">
                  <a:solidFill>
                    <a:schemeClr val="lt1"/>
                  </a:solidFill>
                  <a:latin typeface="Century Gothic"/>
                  <a:ea typeface="Century Gothic"/>
                  <a:cs typeface="Century Gothic"/>
                  <a:sym typeface="Century Gothic"/>
                </a:rPr>
                <a:t>Zinashirikisha na kujumuisha wote</a:t>
              </a:r>
              <a:r>
                <a:rPr lang="en-US" sz="1400" b="0" i="0" u="none" strike="noStrike" cap="none">
                  <a:solidFill>
                    <a:schemeClr val="lt1"/>
                  </a:solidFill>
                  <a:latin typeface="Century Gothic"/>
                  <a:ea typeface="Century Gothic"/>
                  <a:cs typeface="Century Gothic"/>
                  <a:sym typeface="Century Gothic"/>
                </a:rPr>
                <a:t> </a:t>
              </a:r>
              <a:endParaRPr/>
            </a:p>
          </p:txBody>
        </p:sp>
        <p:sp>
          <p:nvSpPr>
            <p:cNvPr id="609" name="Google Shape;609;p28"/>
            <p:cNvSpPr/>
            <p:nvPr/>
          </p:nvSpPr>
          <p:spPr>
            <a:xfrm>
              <a:off x="0" y="5203619"/>
              <a:ext cx="6626398" cy="832266"/>
            </a:xfrm>
            <a:prstGeom prst="roundRect">
              <a:avLst>
                <a:gd name="adj" fmla="val 10000"/>
              </a:avLst>
            </a:prstGeom>
            <a:solidFill>
              <a:srgbClr val="DA6E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28"/>
            <p:cNvSpPr/>
            <p:nvPr/>
          </p:nvSpPr>
          <p:spPr>
            <a:xfrm>
              <a:off x="251760" y="5390879"/>
              <a:ext cx="457746" cy="457746"/>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28"/>
            <p:cNvSpPr/>
            <p:nvPr/>
          </p:nvSpPr>
          <p:spPr>
            <a:xfrm>
              <a:off x="961267" y="5203619"/>
              <a:ext cx="5665130" cy="832266"/>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28"/>
            <p:cNvSpPr txBox="1"/>
            <p:nvPr/>
          </p:nvSpPr>
          <p:spPr>
            <a:xfrm>
              <a:off x="961267" y="5203619"/>
              <a:ext cx="5665130" cy="832266"/>
            </a:xfrm>
            <a:prstGeom prst="rect">
              <a:avLst/>
            </a:prstGeom>
            <a:noFill/>
            <a:ln>
              <a:noFill/>
            </a:ln>
          </p:spPr>
          <p:txBody>
            <a:bodyPr spcFirstLastPara="1" wrap="square" lIns="88075" tIns="88075" rIns="88075" bIns="88075" anchor="ctr" anchorCtr="0">
              <a:noAutofit/>
            </a:bodyPr>
            <a:lstStyle/>
            <a:p>
              <a:pPr marL="0" marR="0" lvl="0" indent="0" algn="l" rtl="0">
                <a:lnSpc>
                  <a:spcPct val="100000"/>
                </a:lnSpc>
                <a:spcBef>
                  <a:spcPts val="0"/>
                </a:spcBef>
                <a:spcAft>
                  <a:spcPts val="0"/>
                </a:spcAft>
                <a:buClr>
                  <a:schemeClr val="lt1"/>
                </a:buClr>
                <a:buSzPts val="1400"/>
                <a:buFont typeface="Century Gothic"/>
                <a:buNone/>
              </a:pPr>
              <a:r>
                <a:rPr lang="en-US">
                  <a:solidFill>
                    <a:schemeClr val="lt1"/>
                  </a:solidFill>
                  <a:latin typeface="Century Gothic"/>
                  <a:ea typeface="Century Gothic"/>
                  <a:cs typeface="Century Gothic"/>
                  <a:sym typeface="Century Gothic"/>
                </a:rPr>
                <a:t>Zinalenga kutumia data kufanya utetezi, wala SIO kuwapigia ripoti wafadhili!</a:t>
              </a:r>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29"/>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Njia za Kifeministi za Kukusanya Data</a:t>
            </a:r>
            <a:endParaRPr/>
          </a:p>
        </p:txBody>
      </p:sp>
      <p:sp>
        <p:nvSpPr>
          <p:cNvPr id="619" name="Google Shape;619;p29"/>
          <p:cNvSpPr txBox="1">
            <a:spLocks noGrp="1"/>
          </p:cNvSpPr>
          <p:nvPr>
            <p:ph type="body" idx="1"/>
          </p:nvPr>
        </p:nvSpPr>
        <p:spPr>
          <a:xfrm>
            <a:off x="543732" y="2330143"/>
            <a:ext cx="4609469" cy="4351338"/>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400"/>
              <a:buChar char="🞆"/>
            </a:pPr>
            <a:r>
              <a:rPr lang="en-US" sz="2400"/>
              <a:t>Ni ufafanuzi gani unaohusiana katika kazi hii?</a:t>
            </a:r>
            <a:endParaRPr/>
          </a:p>
          <a:p>
            <a:pPr marL="0" lvl="0" indent="0" algn="l" rtl="0">
              <a:spcBef>
                <a:spcPts val="1080"/>
              </a:spcBef>
              <a:spcAft>
                <a:spcPts val="0"/>
              </a:spcAft>
              <a:buSzPts val="2400"/>
              <a:buNone/>
            </a:pPr>
            <a:endParaRPr sz="2400"/>
          </a:p>
          <a:p>
            <a:pPr marL="342900" lvl="0" indent="-342900" algn="l" rtl="0">
              <a:spcBef>
                <a:spcPts val="1080"/>
              </a:spcBef>
              <a:spcAft>
                <a:spcPts val="0"/>
              </a:spcAft>
              <a:buSzPts val="2400"/>
              <a:buChar char="🞆"/>
            </a:pPr>
            <a:r>
              <a:rPr lang="en-US" sz="2400"/>
              <a:t>Mitazamo ya kifeministi inajumuisha kuwa na uelewa wa pamoja wa ufafanuzi kwanzia mwanzo! </a:t>
            </a:r>
            <a:endParaRPr sz="2400"/>
          </a:p>
          <a:p>
            <a:pPr marL="0" lvl="0" indent="0" algn="l" rtl="0">
              <a:spcBef>
                <a:spcPts val="960"/>
              </a:spcBef>
              <a:spcAft>
                <a:spcPts val="0"/>
              </a:spcAft>
              <a:buSzPts val="1800"/>
              <a:buNone/>
            </a:pPr>
            <a:endParaRPr/>
          </a:p>
          <a:p>
            <a:pPr marL="342900" lvl="0" indent="-228600" algn="l" rtl="0">
              <a:spcBef>
                <a:spcPts val="960"/>
              </a:spcBef>
              <a:spcAft>
                <a:spcPts val="0"/>
              </a:spcAft>
              <a:buSzPts val="1800"/>
              <a:buNone/>
            </a:pPr>
            <a:endParaRPr/>
          </a:p>
        </p:txBody>
      </p:sp>
      <p:pic>
        <p:nvPicPr>
          <p:cNvPr id="620" name="Google Shape;620;p29" descr="Image result for sustainability word cloud women's rights"/>
          <p:cNvPicPr preferRelativeResize="0"/>
          <p:nvPr/>
        </p:nvPicPr>
        <p:blipFill rotWithShape="1">
          <a:blip r:embed="rId3">
            <a:alphaModFix/>
          </a:blip>
          <a:srcRect/>
          <a:stretch/>
        </p:blipFill>
        <p:spPr>
          <a:xfrm>
            <a:off x="5447669" y="2600812"/>
            <a:ext cx="6477000" cy="3810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30"/>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r" rtl="0">
              <a:spcBef>
                <a:spcPts val="0"/>
              </a:spcBef>
              <a:spcAft>
                <a:spcPts val="0"/>
              </a:spcAft>
              <a:buClr>
                <a:srgbClr val="FEFEFE"/>
              </a:buClr>
              <a:buSzPts val="4800"/>
              <a:buFont typeface="Century Gothic"/>
              <a:buNone/>
            </a:pPr>
            <a:r>
              <a:rPr lang="en-US"/>
              <a:t>Msamiati na Lugha</a:t>
            </a:r>
            <a:endParaRPr/>
          </a:p>
        </p:txBody>
      </p:sp>
      <p:sp>
        <p:nvSpPr>
          <p:cNvPr id="626" name="Google Shape;626;p30"/>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31"/>
          <p:cNvSpPr txBox="1">
            <a:spLocks noGrp="1"/>
          </p:cNvSpPr>
          <p:nvPr>
            <p:ph type="title"/>
          </p:nvPr>
        </p:nvSpPr>
        <p:spPr>
          <a:xfrm>
            <a:off x="810000" y="220553"/>
            <a:ext cx="10572000" cy="11970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3600"/>
              <a:buFont typeface="Century Gothic"/>
              <a:buNone/>
            </a:pPr>
            <a:r>
              <a:rPr lang="en-US" sz="3600"/>
              <a:t>Ukaguzi wa Maneno na Misamiati ya UWAKI na Ufafanuzi wake</a:t>
            </a:r>
            <a:endParaRPr/>
          </a:p>
        </p:txBody>
      </p:sp>
      <p:sp>
        <p:nvSpPr>
          <p:cNvPr id="632" name="Google Shape;632;p31"/>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400"/>
              <a:buChar char="🞆"/>
            </a:pPr>
            <a:r>
              <a:rPr lang="en-US" sz="2400"/>
              <a:t>Uliza kikundi kiorodheshe maneno, ufafanuzi na misamiati yote ya UWAKI ambayo huenda ikatajwa wakati wa kukusanya data.</a:t>
            </a:r>
            <a:endParaRPr sz="2400"/>
          </a:p>
          <a:p>
            <a:pPr marL="342900" lvl="0" indent="-342900" algn="l" rtl="0">
              <a:spcBef>
                <a:spcPts val="1080"/>
              </a:spcBef>
              <a:spcAft>
                <a:spcPts val="0"/>
              </a:spcAft>
              <a:buSzPts val="2400"/>
              <a:buChar char="🞆"/>
            </a:pPr>
            <a:r>
              <a:rPr lang="en-US" sz="2400"/>
              <a:t>Weka ufafanuzi wake wa kimataifa kisha muijadili.</a:t>
            </a:r>
            <a:endParaRPr/>
          </a:p>
          <a:p>
            <a:pPr marL="342900" lvl="0" indent="-342900" algn="l" rtl="0">
              <a:spcBef>
                <a:spcPts val="1080"/>
              </a:spcBef>
              <a:spcAft>
                <a:spcPts val="0"/>
              </a:spcAft>
              <a:buSzPts val="2400"/>
              <a:buChar char="🞆"/>
            </a:pPr>
            <a:r>
              <a:rPr lang="en-US" sz="2400"/>
              <a:t>Kisha wazeni jinsi kikundi kitaweza kuiwasilisha kwa usahihi katika lugha zitakazotumika katika ukusanyaji data. Nakili yale mtakayokubaliana ili timu yote iwe na nakala wakati wa kukusanya data.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32"/>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Ufafanuzi wa Kawaida</a:t>
            </a:r>
            <a:endParaRPr/>
          </a:p>
        </p:txBody>
      </p:sp>
      <p:sp>
        <p:nvSpPr>
          <p:cNvPr id="639" name="Google Shape;639;p32"/>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1800"/>
              <a:buChar char="🞆"/>
            </a:pPr>
            <a:r>
              <a:rPr lang="en-US"/>
              <a:t>UWAKI (ukatili wa kijinsia)</a:t>
            </a:r>
            <a:endParaRPr/>
          </a:p>
          <a:p>
            <a:pPr marL="342900" lvl="0" indent="-342900" algn="l" rtl="0">
              <a:spcBef>
                <a:spcPts val="960"/>
              </a:spcBef>
              <a:spcAft>
                <a:spcPts val="0"/>
              </a:spcAft>
              <a:buSzPts val="1800"/>
              <a:buChar char="🞆"/>
            </a:pPr>
            <a:r>
              <a:rPr lang="en-US"/>
              <a:t>Ukatili wa kinyumbani</a:t>
            </a:r>
            <a:endParaRPr/>
          </a:p>
          <a:p>
            <a:pPr marL="342900" lvl="0" indent="-342900" algn="l" rtl="0">
              <a:spcBef>
                <a:spcPts val="960"/>
              </a:spcBef>
              <a:spcAft>
                <a:spcPts val="0"/>
              </a:spcAft>
              <a:buSzPts val="1800"/>
              <a:buChar char="🞆"/>
            </a:pPr>
            <a:r>
              <a:rPr lang="en-US"/>
              <a:t>Ukatili unaotekelezwa na mpenzi</a:t>
            </a:r>
            <a:endParaRPr/>
          </a:p>
          <a:p>
            <a:pPr marL="342900" lvl="0" indent="-342900" algn="l" rtl="0">
              <a:spcBef>
                <a:spcPts val="960"/>
              </a:spcBef>
              <a:spcAft>
                <a:spcPts val="0"/>
              </a:spcAft>
              <a:buSzPts val="1800"/>
              <a:buChar char="🞆"/>
            </a:pPr>
            <a:r>
              <a:rPr lang="en-US"/>
              <a:t>Ukatili wa kingono</a:t>
            </a:r>
            <a:endParaRPr/>
          </a:p>
          <a:p>
            <a:pPr marL="342900" lvl="0" indent="-342900" algn="l" rtl="0">
              <a:spcBef>
                <a:spcPts val="960"/>
              </a:spcBef>
              <a:spcAft>
                <a:spcPts val="0"/>
              </a:spcAft>
              <a:buSzPts val="1800"/>
              <a:buChar char="🞆"/>
            </a:pPr>
            <a:r>
              <a:rPr lang="en-US"/>
              <a:t>Unyanyasaji wa kingono</a:t>
            </a:r>
            <a:endParaRPr/>
          </a:p>
          <a:p>
            <a:pPr marL="342900" lvl="0" indent="-342900" algn="l" rtl="0">
              <a:spcBef>
                <a:spcPts val="960"/>
              </a:spcBef>
              <a:spcAft>
                <a:spcPts val="0"/>
              </a:spcAft>
              <a:buSzPts val="1800"/>
              <a:buChar char="🞆"/>
            </a:pPr>
            <a:r>
              <a:rPr lang="en-US"/>
              <a:t>Dhuluma na udhalilishaji wa kingono</a:t>
            </a:r>
            <a:endParaRPr/>
          </a:p>
          <a:p>
            <a:pPr marL="342900" lvl="0" indent="-342900" algn="l" rtl="0">
              <a:spcBef>
                <a:spcPts val="960"/>
              </a:spcBef>
              <a:spcAft>
                <a:spcPts val="0"/>
              </a:spcAft>
              <a:buSzPts val="1800"/>
              <a:buChar char="🞆"/>
            </a:pPr>
            <a:r>
              <a:rPr lang="en-US"/>
              <a:t>[Mengine yatakayotajwa na kikundi ambayo huenda yakajitokeza wakati wa kukusanya data]</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p33"/>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r" rtl="0">
              <a:spcBef>
                <a:spcPts val="0"/>
              </a:spcBef>
              <a:spcAft>
                <a:spcPts val="0"/>
              </a:spcAft>
              <a:buClr>
                <a:srgbClr val="FEFEFE"/>
              </a:buClr>
              <a:buSzPts val="4800"/>
              <a:buFont typeface="Century Gothic"/>
              <a:buNone/>
            </a:pPr>
            <a:r>
              <a:rPr lang="en-US"/>
              <a:t>Zana za Ukaguzi na Matumizi</a:t>
            </a:r>
            <a:endParaRPr/>
          </a:p>
        </p:txBody>
      </p:sp>
      <p:sp>
        <p:nvSpPr>
          <p:cNvPr id="645" name="Google Shape;645;p33"/>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34"/>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Kunakili kumbukumbu</a:t>
            </a:r>
            <a:endParaRPr/>
          </a:p>
        </p:txBody>
      </p:sp>
      <p:sp>
        <p:nvSpPr>
          <p:cNvPr id="652" name="Google Shape;652;p34"/>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3200"/>
              <a:buChar char="🞆"/>
            </a:pPr>
            <a:r>
              <a:rPr lang="en-US" sz="3200"/>
              <a:t> Ukaguzi wa hati</a:t>
            </a:r>
            <a:endParaRPr/>
          </a:p>
          <a:p>
            <a:pPr marL="742950" lvl="1" indent="-285750" algn="l" rtl="0">
              <a:spcBef>
                <a:spcPts val="1160"/>
              </a:spcBef>
              <a:spcAft>
                <a:spcPts val="0"/>
              </a:spcAft>
              <a:buSzPts val="2800"/>
              <a:buChar char="🞆"/>
            </a:pPr>
            <a:r>
              <a:rPr lang="en-US" sz="2800"/>
              <a:t> Mwongozo wa wanakili kumbukumbu</a:t>
            </a:r>
            <a:endParaRPr/>
          </a:p>
          <a:p>
            <a:pPr marL="742950" lvl="1" indent="-285750" algn="l" rtl="0">
              <a:spcBef>
                <a:spcPts val="1160"/>
              </a:spcBef>
              <a:spcAft>
                <a:spcPts val="0"/>
              </a:spcAft>
              <a:buSzPts val="2800"/>
              <a:buChar char="🞆"/>
            </a:pPr>
            <a:r>
              <a:rPr lang="en-US" sz="2800"/>
              <a:t> Kiolezo cha Kumbukumbu cha FGD</a:t>
            </a:r>
            <a:endParaRPr/>
          </a:p>
          <a:p>
            <a:pPr marL="742950" lvl="1" indent="-285750" algn="l" rtl="0">
              <a:spcBef>
                <a:spcPts val="1160"/>
              </a:spcBef>
              <a:spcAft>
                <a:spcPts val="0"/>
              </a:spcAft>
              <a:buSzPts val="2800"/>
              <a:buChar char="🞆"/>
            </a:pPr>
            <a:r>
              <a:rPr lang="en-US" sz="2800"/>
              <a:t> Kiolezo cha Kumbukumbu cha KII</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35"/>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Zana za Majadiliano ya Vikundi (FGD)</a:t>
            </a:r>
            <a:endParaRPr/>
          </a:p>
        </p:txBody>
      </p:sp>
      <p:sp>
        <p:nvSpPr>
          <p:cNvPr id="659" name="Google Shape;659;p35"/>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400"/>
              <a:buChar char="🞆"/>
            </a:pPr>
            <a:r>
              <a:rPr lang="en-US" sz="2400"/>
              <a:t>Ukaguzi wa zana zote mbili na majadiliano/Maswali na Majibu</a:t>
            </a:r>
            <a:endParaRPr/>
          </a:p>
          <a:p>
            <a:pPr marL="342900" lvl="0" indent="-342900" algn="l" rtl="0">
              <a:spcBef>
                <a:spcPts val="1080"/>
              </a:spcBef>
              <a:spcAft>
                <a:spcPts val="0"/>
              </a:spcAft>
              <a:buSzPts val="2400"/>
              <a:buChar char="🞆"/>
            </a:pPr>
            <a:r>
              <a:rPr lang="en-US" sz="2400"/>
              <a:t>Ni nani atatumia zana hii?</a:t>
            </a:r>
            <a:endParaRPr/>
          </a:p>
          <a:p>
            <a:pPr marL="342900" lvl="0" indent="-342900" algn="l" rtl="0">
              <a:spcBef>
                <a:spcPts val="1080"/>
              </a:spcBef>
              <a:spcAft>
                <a:spcPts val="0"/>
              </a:spcAft>
              <a:buSzPts val="2400"/>
              <a:buChar char="🞆"/>
            </a:pPr>
            <a:r>
              <a:rPr lang="en-US" sz="2400"/>
              <a:t>Hebu tujaribu kuitumia!</a:t>
            </a:r>
            <a:endParaRPr/>
          </a:p>
          <a:p>
            <a:pPr marL="342900" lvl="0" indent="-190500" algn="l" rtl="0">
              <a:spcBef>
                <a:spcPts val="1080"/>
              </a:spcBef>
              <a:spcAft>
                <a:spcPts val="0"/>
              </a:spcAft>
              <a:buSzPts val="2400"/>
              <a:buNone/>
            </a:pPr>
            <a:endParaRPr sz="2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36"/>
          <p:cNvSpPr txBox="1">
            <a:spLocks noGrp="1"/>
          </p:cNvSpPr>
          <p:nvPr>
            <p:ph type="title"/>
          </p:nvPr>
        </p:nvSpPr>
        <p:spPr>
          <a:xfrm>
            <a:off x="810000" y="138529"/>
            <a:ext cx="10572000" cy="12792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Zana ya Utafiti wa Mtazamo wa Wafanyakazi</a:t>
            </a:r>
            <a:endParaRPr/>
          </a:p>
        </p:txBody>
      </p:sp>
      <p:sp>
        <p:nvSpPr>
          <p:cNvPr id="666" name="Google Shape;666;p36"/>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81000" algn="l" rtl="0">
              <a:spcBef>
                <a:spcPts val="0"/>
              </a:spcBef>
              <a:spcAft>
                <a:spcPts val="0"/>
              </a:spcAft>
              <a:buSzPts val="2400"/>
              <a:buChar char="🞆"/>
            </a:pPr>
            <a:r>
              <a:rPr lang="en-US" sz="2400"/>
              <a:t>Ukaguzi wa zana zote mbili na majadiliano/Maswali na Majibu</a:t>
            </a:r>
            <a:endParaRPr/>
          </a:p>
          <a:p>
            <a:pPr marL="342900" lvl="0" indent="-381000" algn="l" rtl="0">
              <a:spcBef>
                <a:spcPts val="1080"/>
              </a:spcBef>
              <a:spcAft>
                <a:spcPts val="0"/>
              </a:spcAft>
              <a:buSzPts val="2400"/>
              <a:buChar char="🞆"/>
            </a:pPr>
            <a:r>
              <a:rPr lang="en-US" sz="2400"/>
              <a:t>Ni nani atatumia zana hii?</a:t>
            </a:r>
            <a:endParaRPr/>
          </a:p>
          <a:p>
            <a:pPr marL="342900" lvl="0" indent="-381000" algn="l" rtl="0">
              <a:spcBef>
                <a:spcPts val="1080"/>
              </a:spcBef>
              <a:spcAft>
                <a:spcPts val="0"/>
              </a:spcAft>
              <a:buSzPts val="2400"/>
              <a:buChar char="🞆"/>
            </a:pPr>
            <a:r>
              <a:rPr lang="en-US" sz="2400"/>
              <a:t>Hebu tujaribu kuitumia!</a:t>
            </a:r>
            <a:endParaRPr sz="2800"/>
          </a:p>
          <a:p>
            <a:pPr marL="342900" lvl="0" indent="-165100" algn="l" rtl="0">
              <a:spcBef>
                <a:spcPts val="1160"/>
              </a:spcBef>
              <a:spcAft>
                <a:spcPts val="0"/>
              </a:spcAft>
              <a:buSzPts val="2800"/>
              <a:buNone/>
            </a:pPr>
            <a:endParaRPr sz="28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37"/>
          <p:cNvSpPr txBox="1">
            <a:spLocks noGrp="1"/>
          </p:cNvSpPr>
          <p:nvPr>
            <p:ph type="title"/>
          </p:nvPr>
        </p:nvSpPr>
        <p:spPr>
          <a:xfrm>
            <a:off x="810000" y="46280"/>
            <a:ext cx="10572000" cy="13713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Zana ya Utafiti wa Kuchunguza kwa Kuangalia</a:t>
            </a:r>
            <a:endParaRPr/>
          </a:p>
        </p:txBody>
      </p:sp>
      <p:sp>
        <p:nvSpPr>
          <p:cNvPr id="672" name="Google Shape;672;p37"/>
          <p:cNvSpPr txBox="1">
            <a:spLocks noGrp="1"/>
          </p:cNvSpPr>
          <p:nvPr>
            <p:ph type="body" idx="1"/>
          </p:nvPr>
        </p:nvSpPr>
        <p:spPr>
          <a:xfrm>
            <a:off x="818725" y="2232537"/>
            <a:ext cx="10554600" cy="3636600"/>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81000" algn="l" rtl="0">
              <a:spcBef>
                <a:spcPts val="0"/>
              </a:spcBef>
              <a:spcAft>
                <a:spcPts val="0"/>
              </a:spcAft>
              <a:buSzPts val="2400"/>
              <a:buChar char="🞆"/>
            </a:pPr>
            <a:r>
              <a:rPr lang="en-US" sz="2400"/>
              <a:t>Ukaguzi wa zana zote mbili na majadiliano/Maswali na Majibu</a:t>
            </a:r>
            <a:endParaRPr/>
          </a:p>
          <a:p>
            <a:pPr marL="342900" lvl="0" indent="-381000" algn="l" rtl="0">
              <a:spcBef>
                <a:spcPts val="1080"/>
              </a:spcBef>
              <a:spcAft>
                <a:spcPts val="0"/>
              </a:spcAft>
              <a:buSzPts val="2400"/>
              <a:buChar char="🞆"/>
            </a:pPr>
            <a:r>
              <a:rPr lang="en-US" sz="2400"/>
              <a:t>Ni nani atatumia zana hii?</a:t>
            </a:r>
            <a:endParaRPr sz="2400"/>
          </a:p>
          <a:p>
            <a:pPr marL="342900" lvl="0" indent="-342900" algn="l" rtl="0">
              <a:spcBef>
                <a:spcPts val="1080"/>
              </a:spcBef>
              <a:spcAft>
                <a:spcPts val="0"/>
              </a:spcAft>
              <a:buSzPts val="2400"/>
              <a:buChar char="🞆"/>
            </a:pPr>
            <a:r>
              <a:rPr lang="en-US" sz="2400"/>
              <a:t>Ni nani ambaye huenda atatumia zana hii na majadiliano kuhusu sehemu kuu za kuzingatia</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77"/>
        <p:cNvGrpSpPr/>
        <p:nvPr/>
      </p:nvGrpSpPr>
      <p:grpSpPr>
        <a:xfrm>
          <a:off x="0" y="0"/>
          <a:ext cx="0" cy="0"/>
          <a:chOff x="0" y="0"/>
          <a:chExt cx="0" cy="0"/>
        </a:xfrm>
      </p:grpSpPr>
      <p:sp>
        <p:nvSpPr>
          <p:cNvPr id="678" name="Google Shape;678;p38"/>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Zana ya Mahojiano na Watoa Taarifa Muhimu (KII)</a:t>
            </a:r>
            <a:endParaRPr/>
          </a:p>
        </p:txBody>
      </p:sp>
      <p:sp>
        <p:nvSpPr>
          <p:cNvPr id="679" name="Google Shape;679;p38"/>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81000" algn="l" rtl="0">
              <a:spcBef>
                <a:spcPts val="0"/>
              </a:spcBef>
              <a:spcAft>
                <a:spcPts val="0"/>
              </a:spcAft>
              <a:buSzPts val="2400"/>
              <a:buChar char="🞆"/>
            </a:pPr>
            <a:r>
              <a:rPr lang="en-US" sz="2400"/>
              <a:t>Ukaguzi wa zana zote mbili na majadiliano/Maswali na Majibu</a:t>
            </a:r>
            <a:endParaRPr/>
          </a:p>
          <a:p>
            <a:pPr marL="342900" lvl="0" indent="-381000" algn="l" rtl="0">
              <a:spcBef>
                <a:spcPts val="1080"/>
              </a:spcBef>
              <a:spcAft>
                <a:spcPts val="0"/>
              </a:spcAft>
              <a:buSzPts val="2400"/>
              <a:buChar char="🞆"/>
            </a:pPr>
            <a:r>
              <a:rPr lang="en-US" sz="2400"/>
              <a:t>Ni nani atatumia zana hii?</a:t>
            </a:r>
            <a:endParaRPr/>
          </a:p>
          <a:p>
            <a:pPr marL="342900" lvl="0" indent="-381000" algn="l" rtl="0">
              <a:spcBef>
                <a:spcPts val="1080"/>
              </a:spcBef>
              <a:spcAft>
                <a:spcPts val="0"/>
              </a:spcAft>
              <a:buSzPts val="2400"/>
              <a:buChar char="🞆"/>
            </a:pPr>
            <a:r>
              <a:rPr lang="en-US" sz="2400"/>
              <a:t>Hebu tujaribu kuitumia!</a:t>
            </a:r>
            <a:endParaRPr sz="2400"/>
          </a:p>
          <a:p>
            <a:pPr marL="0" lvl="0" indent="0" algn="l" rtl="0">
              <a:spcBef>
                <a:spcPts val="1080"/>
              </a:spcBef>
              <a:spcAft>
                <a:spcPts val="0"/>
              </a:spcAft>
              <a:buSzPts val="2400"/>
              <a:buNone/>
            </a:pPr>
            <a:endParaRPr sz="24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84"/>
        <p:cNvGrpSpPr/>
        <p:nvPr/>
      </p:nvGrpSpPr>
      <p:grpSpPr>
        <a:xfrm>
          <a:off x="0" y="0"/>
          <a:ext cx="0" cy="0"/>
          <a:chOff x="0" y="0"/>
          <a:chExt cx="0" cy="0"/>
        </a:xfrm>
      </p:grpSpPr>
      <p:sp>
        <p:nvSpPr>
          <p:cNvPr id="685" name="Google Shape;685;p39"/>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Kunakili Kumbukumbu </a:t>
            </a:r>
            <a:endParaRPr/>
          </a:p>
        </p:txBody>
      </p:sp>
      <p:sp>
        <p:nvSpPr>
          <p:cNvPr id="686" name="Google Shape;686;p39"/>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000"/>
              <a:buChar char="🞆"/>
            </a:pPr>
            <a:r>
              <a:rPr lang="en-US" sz="2000"/>
              <a:t>Kurejelea kwa kifupi yale tuliyosoma kuhusu kunakili kumbukumbu</a:t>
            </a:r>
            <a:endParaRPr/>
          </a:p>
          <a:p>
            <a:pPr marL="342900" lvl="0" indent="-342900" algn="l" rtl="0">
              <a:spcBef>
                <a:spcPts val="1000"/>
              </a:spcBef>
              <a:spcAft>
                <a:spcPts val="0"/>
              </a:spcAft>
              <a:buSzPts val="2000"/>
              <a:buChar char="🞆"/>
            </a:pPr>
            <a:r>
              <a:rPr lang="en-US" sz="2000"/>
              <a:t>Je, unajihisi tayari kutekeleza yale yanayohitaji kufanywa?</a:t>
            </a:r>
            <a:endParaRPr/>
          </a:p>
          <a:p>
            <a:pPr marL="342900" lvl="0" indent="-342900" algn="l" rtl="0">
              <a:spcBef>
                <a:spcPts val="1000"/>
              </a:spcBef>
              <a:spcAft>
                <a:spcPts val="0"/>
              </a:spcAft>
              <a:buSzPts val="2000"/>
              <a:buChar char="🞆"/>
            </a:pPr>
            <a:r>
              <a:rPr lang="en-US" sz="2000"/>
              <a:t>Maswali na Majibu</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40"/>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p>
            <a:pPr marL="0" lvl="0" indent="0" algn="r" rtl="0">
              <a:spcBef>
                <a:spcPts val="0"/>
              </a:spcBef>
              <a:spcAft>
                <a:spcPts val="0"/>
              </a:spcAft>
              <a:buClr>
                <a:srgbClr val="FEFEFE"/>
              </a:buClr>
              <a:buSzPts val="4800"/>
              <a:buFont typeface="Century Gothic"/>
              <a:buNone/>
            </a:pPr>
            <a:r>
              <a:rPr lang="en-US"/>
              <a:t>Ratiba ya Kutekeleza Barometa</a:t>
            </a:r>
            <a:endParaRPr/>
          </a:p>
        </p:txBody>
      </p:sp>
      <p:sp>
        <p:nvSpPr>
          <p:cNvPr id="692" name="Google Shape;692;p40"/>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41"/>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Ratiba ya Kutekeleza</a:t>
            </a:r>
            <a:endParaRPr/>
          </a:p>
        </p:txBody>
      </p:sp>
      <p:sp>
        <p:nvSpPr>
          <p:cNvPr id="699" name="Google Shape;699;p41"/>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1800"/>
              <a:buChar char="🞆"/>
            </a:pPr>
            <a:r>
              <a:rPr lang="en-US"/>
              <a:t>[Weka maelezo kuhusu mambo mahususi: ratiba, maeneo ya utekelezaji, makundi lengwa, saa, usafiri, shughuli za kukusanya data, n.k.]</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42"/>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fontScale="90000"/>
          </a:bodyPr>
          <a:lstStyle/>
          <a:p>
            <a:pPr marL="0" lvl="0" indent="0" algn="r" rtl="0">
              <a:spcBef>
                <a:spcPts val="0"/>
              </a:spcBef>
              <a:spcAft>
                <a:spcPts val="0"/>
              </a:spcAft>
              <a:buClr>
                <a:srgbClr val="FEFEFE"/>
              </a:buClr>
              <a:buSzPct val="100000"/>
              <a:buFont typeface="Century Gothic"/>
              <a:buNone/>
            </a:pPr>
            <a:r>
              <a:rPr lang="en-US"/>
              <a:t>Mazingatio ya Maadili na Usalama na Ulinzi</a:t>
            </a:r>
            <a:endParaRPr/>
          </a:p>
        </p:txBody>
      </p:sp>
      <p:sp>
        <p:nvSpPr>
          <p:cNvPr id="706" name="Google Shape;706;p42"/>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43"/>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Usalama na Ulinzi</a:t>
            </a:r>
            <a:endParaRPr/>
          </a:p>
        </p:txBody>
      </p:sp>
      <p:sp>
        <p:nvSpPr>
          <p:cNvPr id="713" name="Google Shape;713;p43"/>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000"/>
              <a:buChar char="🞆"/>
            </a:pPr>
            <a:r>
              <a:rPr lang="en-US" sz="2000"/>
              <a:t>Usiri na faragha</a:t>
            </a:r>
            <a:endParaRPr/>
          </a:p>
          <a:p>
            <a:pPr marL="342900" lvl="0" indent="-342900" algn="l" rtl="0">
              <a:spcBef>
                <a:spcPts val="1000"/>
              </a:spcBef>
              <a:spcAft>
                <a:spcPts val="0"/>
              </a:spcAft>
              <a:buSzPts val="2000"/>
              <a:buChar char="🞆"/>
            </a:pPr>
            <a:r>
              <a:rPr lang="en-US" sz="2000"/>
              <a:t>Ulinzi wa data</a:t>
            </a:r>
            <a:endParaRPr/>
          </a:p>
          <a:p>
            <a:pPr marL="342900" lvl="0" indent="-342900" algn="l" rtl="0">
              <a:spcBef>
                <a:spcPts val="1000"/>
              </a:spcBef>
              <a:spcAft>
                <a:spcPts val="0"/>
              </a:spcAft>
              <a:buSzPts val="2000"/>
              <a:buChar char="🞆"/>
            </a:pPr>
            <a:r>
              <a:rPr lang="en-US" sz="2000"/>
              <a:t>Utoaji idhini</a:t>
            </a:r>
            <a:endParaRPr/>
          </a:p>
          <a:p>
            <a:pPr marL="342900" lvl="0" indent="-342900" algn="l" rtl="0">
              <a:spcBef>
                <a:spcPts val="1000"/>
              </a:spcBef>
              <a:spcAft>
                <a:spcPts val="0"/>
              </a:spcAft>
              <a:buSzPts val="2000"/>
              <a:buChar char="🞆"/>
            </a:pPr>
            <a:r>
              <a:rPr lang="en-US" sz="2000"/>
              <a:t>Hatari, manufaa na mazingatio ya usalama</a:t>
            </a:r>
            <a:endParaRPr sz="2000"/>
          </a:p>
          <a:p>
            <a:pPr marL="342900" lvl="0" indent="-342900" algn="l" rtl="0">
              <a:spcBef>
                <a:spcPts val="1000"/>
              </a:spcBef>
              <a:spcAft>
                <a:spcPts val="0"/>
              </a:spcAft>
              <a:buSzPts val="2000"/>
              <a:buChar char="🞆"/>
            </a:pPr>
            <a:r>
              <a:rPr lang="en-US" sz="2000"/>
              <a:t>Itifaki, taratibu na tathmini za usalama</a:t>
            </a:r>
            <a:endParaRPr sz="2000"/>
          </a:p>
          <a:p>
            <a:pPr marL="342900" lvl="0" indent="-342900" algn="l" rtl="0">
              <a:spcBef>
                <a:spcPts val="1000"/>
              </a:spcBef>
              <a:spcAft>
                <a:spcPts val="0"/>
              </a:spcAft>
              <a:buSzPts val="2000"/>
              <a:buChar char="🞆"/>
            </a:pPr>
            <a:r>
              <a:rPr lang="en-US" sz="2000"/>
              <a:t>Utambuzi na rufaa salama kwa huduma na usaidizi manusura wanapofichua hali zao wakati wa kutekeleza Barometa</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19" name="Google Shape;719;p44"/>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Usalama na Ulinzi</a:t>
            </a:r>
            <a:endParaRPr/>
          </a:p>
        </p:txBody>
      </p:sp>
      <p:sp>
        <p:nvSpPr>
          <p:cNvPr id="720" name="Google Shape;720;p44"/>
          <p:cNvSpPr txBox="1">
            <a:spLocks noGrp="1"/>
          </p:cNvSpPr>
          <p:nvPr>
            <p:ph type="body" idx="1"/>
          </p:nvPr>
        </p:nvSpPr>
        <p:spPr>
          <a:xfrm>
            <a:off x="818712" y="2298487"/>
            <a:ext cx="10554600" cy="3636600"/>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400"/>
              <a:buChar char="🞆"/>
            </a:pPr>
            <a:r>
              <a:rPr lang="en-US" sz="2400"/>
              <a:t>[Weka hoja kuu kutoka itifaki yako ya usalama hapa]</a:t>
            </a:r>
            <a:endParaRPr/>
          </a:p>
          <a:p>
            <a:pPr marL="342900" lvl="0" indent="-342900" algn="l" rtl="0">
              <a:spcBef>
                <a:spcPts val="1080"/>
              </a:spcBef>
              <a:spcAft>
                <a:spcPts val="0"/>
              </a:spcAft>
              <a:buSzPts val="2400"/>
              <a:buChar char="🞆"/>
            </a:pPr>
            <a:r>
              <a:rPr lang="en-US" sz="2400"/>
              <a:t>Sasa tufanye majaribio!</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24"/>
        <p:cNvGrpSpPr/>
        <p:nvPr/>
      </p:nvGrpSpPr>
      <p:grpSpPr>
        <a:xfrm>
          <a:off x="0" y="0"/>
          <a:ext cx="0" cy="0"/>
          <a:chOff x="0" y="0"/>
          <a:chExt cx="0" cy="0"/>
        </a:xfrm>
      </p:grpSpPr>
      <p:sp>
        <p:nvSpPr>
          <p:cNvPr id="725" name="Google Shape;725;p45"/>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p>
            <a:pPr marL="0" lvl="0" indent="0" algn="r" rtl="0">
              <a:spcBef>
                <a:spcPts val="0"/>
              </a:spcBef>
              <a:spcAft>
                <a:spcPts val="0"/>
              </a:spcAft>
              <a:buClr>
                <a:srgbClr val="FEFEFE"/>
              </a:buClr>
              <a:buSzPts val="4800"/>
              <a:buFont typeface="Century Gothic"/>
              <a:buNone/>
            </a:pPr>
            <a:r>
              <a:rPr lang="en-US"/>
              <a:t>Wajibu na Majukumu ya Timu</a:t>
            </a:r>
            <a:endParaRPr/>
          </a:p>
        </p:txBody>
      </p:sp>
      <p:sp>
        <p:nvSpPr>
          <p:cNvPr id="726" name="Google Shape;726;p45"/>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46"/>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Majukumu ya Timu </a:t>
            </a:r>
            <a:endParaRPr/>
          </a:p>
        </p:txBody>
      </p:sp>
      <p:sp>
        <p:nvSpPr>
          <p:cNvPr id="733" name="Google Shape;733;p46"/>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000"/>
              <a:buChar char="🞆"/>
            </a:pPr>
            <a:r>
              <a:rPr lang="en-US" sz="2000"/>
              <a:t>Kiongozi wa Timu</a:t>
            </a:r>
            <a:endParaRPr/>
          </a:p>
          <a:p>
            <a:pPr marL="342900" lvl="0" indent="-342900" algn="l" rtl="0">
              <a:spcBef>
                <a:spcPts val="1000"/>
              </a:spcBef>
              <a:spcAft>
                <a:spcPts val="0"/>
              </a:spcAft>
              <a:buSzPts val="2000"/>
              <a:buChar char="🞆"/>
            </a:pPr>
            <a:r>
              <a:rPr lang="en-US" sz="2000"/>
              <a:t>Mratibu</a:t>
            </a:r>
            <a:endParaRPr/>
          </a:p>
          <a:p>
            <a:pPr marL="342900" lvl="0" indent="-342900" algn="l" rtl="0">
              <a:spcBef>
                <a:spcPts val="1000"/>
              </a:spcBef>
              <a:spcAft>
                <a:spcPts val="0"/>
              </a:spcAft>
              <a:buSzPts val="2000"/>
              <a:buChar char="🞆"/>
            </a:pPr>
            <a:r>
              <a:rPr lang="en-US" sz="2000"/>
              <a:t>Mnakili kumbukumbu/ usaidizi</a:t>
            </a:r>
            <a:endParaRPr/>
          </a:p>
          <a:p>
            <a:pPr marL="342900" lvl="0" indent="-342900" algn="l" rtl="0">
              <a:spcBef>
                <a:spcPts val="1000"/>
              </a:spcBef>
              <a:spcAft>
                <a:spcPts val="0"/>
              </a:spcAft>
              <a:buSzPts val="2000"/>
              <a:buChar char="🞆"/>
            </a:pPr>
            <a:r>
              <a:rPr lang="en-US" sz="2000"/>
              <a:t>Mkalimani</a:t>
            </a:r>
            <a:endParaRPr/>
          </a:p>
          <a:p>
            <a:pPr marL="342900" lvl="0" indent="-342900" algn="l" rtl="0">
              <a:spcBef>
                <a:spcPts val="1000"/>
              </a:spcBef>
              <a:spcAft>
                <a:spcPts val="0"/>
              </a:spcAft>
              <a:buSzPts val="2000"/>
              <a:buChar char="🞆"/>
            </a:pPr>
            <a:r>
              <a:rPr lang="en-US" sz="2000"/>
              <a:t>Mfanyakazi/ Msimamizi/ Mhudumu wa UWAKI</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37"/>
        <p:cNvGrpSpPr/>
        <p:nvPr/>
      </p:nvGrpSpPr>
      <p:grpSpPr>
        <a:xfrm>
          <a:off x="0" y="0"/>
          <a:ext cx="0" cy="0"/>
          <a:chOff x="0" y="0"/>
          <a:chExt cx="0" cy="0"/>
        </a:xfrm>
      </p:grpSpPr>
      <p:sp>
        <p:nvSpPr>
          <p:cNvPr id="738" name="Google Shape;738;p47"/>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Kugawa Shughuli za Ukusanyaji Data</a:t>
            </a:r>
            <a:endParaRPr/>
          </a:p>
        </p:txBody>
      </p:sp>
      <p:sp>
        <p:nvSpPr>
          <p:cNvPr id="739" name="Google Shape;739;p47"/>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81000" algn="l" rtl="0">
              <a:spcBef>
                <a:spcPts val="1080"/>
              </a:spcBef>
              <a:spcAft>
                <a:spcPts val="0"/>
              </a:spcAft>
              <a:buSzPts val="2400"/>
              <a:buChar char="🞆"/>
            </a:pPr>
            <a:r>
              <a:rPr lang="en-US" sz="2400"/>
              <a:t>Patia shughuli mbalimbali zilizoratibiwa za ukusanyaji data majina.</a:t>
            </a:r>
            <a:endParaRPr/>
          </a:p>
          <a:p>
            <a:pPr marL="342900" lvl="0" indent="-342900" algn="l" rtl="0">
              <a:spcBef>
                <a:spcPts val="1080"/>
              </a:spcBef>
              <a:spcAft>
                <a:spcPts val="0"/>
              </a:spcAft>
              <a:buSzPts val="2400"/>
              <a:buChar char="🞆"/>
            </a:pPr>
            <a:r>
              <a:rPr lang="en-US" sz="2400"/>
              <a:t>Jadili watakaochukua kila shughuli.</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48"/>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fontScale="90000"/>
          </a:bodyPr>
          <a:lstStyle/>
          <a:p>
            <a:pPr marL="0" lvl="0" indent="0" algn="r" rtl="0">
              <a:spcBef>
                <a:spcPts val="0"/>
              </a:spcBef>
              <a:spcAft>
                <a:spcPts val="0"/>
              </a:spcAft>
              <a:buClr>
                <a:srgbClr val="FEFEFE"/>
              </a:buClr>
              <a:buSzPct val="100000"/>
              <a:buFont typeface="Century Gothic"/>
              <a:buNone/>
            </a:pPr>
            <a:r>
              <a:rPr lang="en-US"/>
              <a:t>Makubaliano na Kanuni za Maadili za Kikundi </a:t>
            </a:r>
            <a:endParaRPr/>
          </a:p>
        </p:txBody>
      </p:sp>
      <p:sp>
        <p:nvSpPr>
          <p:cNvPr id="745" name="Google Shape;745;p48"/>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49"/>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Makubaliano ya Kikundi</a:t>
            </a:r>
            <a:endParaRPr/>
          </a:p>
        </p:txBody>
      </p:sp>
      <p:sp>
        <p:nvSpPr>
          <p:cNvPr id="752" name="Google Shape;752;p49"/>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457200" lvl="0" indent="0" algn="l" rtl="0">
              <a:spcBef>
                <a:spcPts val="0"/>
              </a:spcBef>
              <a:spcAft>
                <a:spcPts val="0"/>
              </a:spcAft>
              <a:buNone/>
            </a:pPr>
            <a:r>
              <a:rPr lang="en-US" sz="2400"/>
              <a:t>Angalia na uhakikishe kila mwanatimu anaelewa anachofaa kufanya na kwamba wote wanakubaliana.</a:t>
            </a:r>
            <a:endParaRPr/>
          </a:p>
          <a:p>
            <a:pPr marL="342900" lvl="0" indent="-342900" algn="l" rtl="0">
              <a:spcBef>
                <a:spcPts val="1080"/>
              </a:spcBef>
              <a:spcAft>
                <a:spcPts val="0"/>
              </a:spcAft>
              <a:buSzPts val="2400"/>
              <a:buChar char="🞆"/>
            </a:pPr>
            <a:r>
              <a:rPr lang="en-US" sz="2400"/>
              <a:t>Sehemu muhimu za kujadili ili kukubaliana</a:t>
            </a:r>
            <a:endParaRPr/>
          </a:p>
          <a:p>
            <a:pPr marL="342900" lvl="0" indent="-342900" algn="l" rtl="0">
              <a:spcBef>
                <a:spcPts val="1080"/>
              </a:spcBef>
              <a:spcAft>
                <a:spcPts val="0"/>
              </a:spcAft>
              <a:buSzPts val="2400"/>
              <a:buChar char="🞆"/>
            </a:pPr>
            <a:r>
              <a:rPr lang="en-US" sz="2400"/>
              <a:t>Maswali na Majibu</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50"/>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Kanuni ya Maadili</a:t>
            </a:r>
            <a:endParaRPr/>
          </a:p>
        </p:txBody>
      </p:sp>
      <p:sp>
        <p:nvSpPr>
          <p:cNvPr id="758" name="Google Shape;758;p50"/>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000"/>
              <a:buChar char="🞆"/>
            </a:pPr>
            <a:r>
              <a:rPr lang="en-US" sz="2000"/>
              <a:t>[Weka hoja kuu za kanuni yako ya maadili hapa na mzijadili na timu]</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62"/>
        <p:cNvGrpSpPr/>
        <p:nvPr/>
      </p:nvGrpSpPr>
      <p:grpSpPr>
        <a:xfrm>
          <a:off x="0" y="0"/>
          <a:ext cx="0" cy="0"/>
          <a:chOff x="0" y="0"/>
          <a:chExt cx="0" cy="0"/>
        </a:xfrm>
      </p:grpSpPr>
      <p:sp>
        <p:nvSpPr>
          <p:cNvPr id="763" name="Google Shape;763;p51"/>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fontScale="90000"/>
          </a:bodyPr>
          <a:lstStyle/>
          <a:p>
            <a:pPr marL="0" lvl="0" indent="0" algn="r" rtl="0">
              <a:spcBef>
                <a:spcPts val="0"/>
              </a:spcBef>
              <a:spcAft>
                <a:spcPts val="0"/>
              </a:spcAft>
              <a:buClr>
                <a:srgbClr val="FEFEFE"/>
              </a:buClr>
              <a:buSzPct val="100000"/>
              <a:buFont typeface="Century Gothic"/>
              <a:buNone/>
            </a:pPr>
            <a:r>
              <a:rPr lang="en-US"/>
              <a:t>Ukaguzi wa Njia za Rufaa na Anwani za UWAKI </a:t>
            </a:r>
            <a:endParaRPr/>
          </a:p>
        </p:txBody>
      </p:sp>
      <p:sp>
        <p:nvSpPr>
          <p:cNvPr id="764" name="Google Shape;764;p51"/>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52"/>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Rufaa na Anwani za UWAKI</a:t>
            </a:r>
            <a:endParaRPr/>
          </a:p>
        </p:txBody>
      </p:sp>
      <p:sp>
        <p:nvSpPr>
          <p:cNvPr id="770" name="Google Shape;770;p52"/>
          <p:cNvSpPr txBox="1">
            <a:spLocks noGrp="1"/>
          </p:cNvSpPr>
          <p:nvPr>
            <p:ph type="body" idx="1"/>
          </p:nvPr>
        </p:nvSpPr>
        <p:spPr>
          <a:xfrm>
            <a:off x="818712" y="2222287"/>
            <a:ext cx="10554574" cy="3636511"/>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rmAutofit/>
          </a:bodyPr>
          <a:lstStyle/>
          <a:p>
            <a:pPr marL="342900" lvl="0" indent="-342900" algn="l" rtl="0">
              <a:spcBef>
                <a:spcPts val="0"/>
              </a:spcBef>
              <a:spcAft>
                <a:spcPts val="0"/>
              </a:spcAft>
              <a:buSzPts val="2800"/>
              <a:buChar char="🞆"/>
            </a:pPr>
            <a:r>
              <a:rPr lang="en-US" sz="2800"/>
              <a:t> Anwani na njia za rufaa za sasa wa UWAKI za mahali ulipo na namna zinavyofanya kazi</a:t>
            </a:r>
            <a:endParaRPr/>
          </a:p>
          <a:p>
            <a:pPr marL="342900" lvl="0" indent="-342900" algn="l" rtl="0">
              <a:spcBef>
                <a:spcPts val="1160"/>
              </a:spcBef>
              <a:spcAft>
                <a:spcPts val="0"/>
              </a:spcAft>
              <a:buSzPts val="2800"/>
              <a:buChar char="🞆"/>
            </a:pPr>
            <a:r>
              <a:rPr lang="en-US" sz="2800"/>
              <a:t> Jinsi ya kuwaelekeza manusura</a:t>
            </a:r>
            <a:endParaRPr/>
          </a:p>
          <a:p>
            <a:pPr marL="342900" lvl="0" indent="-342900" algn="l" rtl="0">
              <a:spcBef>
                <a:spcPts val="1160"/>
              </a:spcBef>
              <a:spcAft>
                <a:spcPts val="0"/>
              </a:spcAft>
              <a:buSzPts val="2800"/>
              <a:buChar char="🞆"/>
            </a:pPr>
            <a:r>
              <a:rPr lang="en-US" sz="2800"/>
              <a:t> Maswali na Majibu na Wasiwasi wowote</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774"/>
        <p:cNvGrpSpPr/>
        <p:nvPr/>
      </p:nvGrpSpPr>
      <p:grpSpPr>
        <a:xfrm>
          <a:off x="0" y="0"/>
          <a:ext cx="0" cy="0"/>
          <a:chOff x="0" y="0"/>
          <a:chExt cx="0" cy="0"/>
        </a:xfrm>
      </p:grpSpPr>
      <p:sp>
        <p:nvSpPr>
          <p:cNvPr id="775" name="Google Shape;775;p53"/>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rmAutofit/>
          </a:bodyPr>
          <a:lstStyle/>
          <a:p>
            <a:pPr marL="0" lvl="0" indent="0" algn="r" rtl="0">
              <a:spcBef>
                <a:spcPts val="0"/>
              </a:spcBef>
              <a:spcAft>
                <a:spcPts val="0"/>
              </a:spcAft>
              <a:buClr>
                <a:srgbClr val="FEFEFE"/>
              </a:buClr>
              <a:buSzPts val="4800"/>
              <a:buFont typeface="Century Gothic"/>
              <a:buNone/>
            </a:pPr>
            <a:r>
              <a:rPr lang="en-US"/>
              <a:t>Ukaguzi wa </a:t>
            </a:r>
            <a:r>
              <a:rPr lang="en-US" sz="4000"/>
              <a:t>Hati za Kibinadamu</a:t>
            </a:r>
            <a:r>
              <a:rPr lang="en-US"/>
              <a:t>  </a:t>
            </a:r>
            <a:endParaRPr/>
          </a:p>
        </p:txBody>
      </p:sp>
      <p:sp>
        <p:nvSpPr>
          <p:cNvPr id="776" name="Google Shape;776;p53"/>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781"/>
        <p:cNvGrpSpPr/>
        <p:nvPr/>
      </p:nvGrpSpPr>
      <p:grpSpPr>
        <a:xfrm>
          <a:off x="0" y="0"/>
          <a:ext cx="0" cy="0"/>
          <a:chOff x="0" y="0"/>
          <a:chExt cx="0" cy="0"/>
        </a:xfrm>
      </p:grpSpPr>
      <p:sp>
        <p:nvSpPr>
          <p:cNvPr id="782" name="Google Shape;782;p54"/>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Hati za Kibinadamu </a:t>
            </a:r>
            <a:endParaRPr/>
          </a:p>
        </p:txBody>
      </p:sp>
      <p:sp>
        <p:nvSpPr>
          <p:cNvPr id="783" name="Google Shape;783;p54"/>
          <p:cNvSpPr txBox="1">
            <a:spLocks noGrp="1"/>
          </p:cNvSpPr>
          <p:nvPr>
            <p:ph type="body" idx="1"/>
          </p:nvPr>
        </p:nvSpPr>
        <p:spPr>
          <a:xfrm>
            <a:off x="818700" y="2366950"/>
            <a:ext cx="10554600" cy="4045200"/>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Autofit/>
          </a:bodyPr>
          <a:lstStyle/>
          <a:p>
            <a:pPr marL="342900" lvl="0" indent="-342900" algn="l" rtl="0">
              <a:spcBef>
                <a:spcPts val="0"/>
              </a:spcBef>
              <a:spcAft>
                <a:spcPts val="0"/>
              </a:spcAft>
              <a:buSzPts val="2000"/>
              <a:buChar char="🞆"/>
            </a:pPr>
            <a:r>
              <a:rPr lang="en-US" sz="2000"/>
              <a:t>Hati za Kikundi kinachoshughulikia UWAKI</a:t>
            </a:r>
            <a:endParaRPr/>
          </a:p>
          <a:p>
            <a:pPr marL="742950" lvl="1" indent="-285750" algn="l" rtl="0">
              <a:spcBef>
                <a:spcPts val="960"/>
              </a:spcBef>
              <a:spcAft>
                <a:spcPts val="0"/>
              </a:spcAft>
              <a:buSzPts val="1800"/>
              <a:buChar char="🞆"/>
            </a:pPr>
            <a:r>
              <a:rPr lang="en-US" sz="1800"/>
              <a:t>Taratibu za Kawaida za Uendeshaji au Njia za Rufaa za UWAKI</a:t>
            </a:r>
            <a:endParaRPr/>
          </a:p>
          <a:p>
            <a:pPr marL="742950" lvl="1" indent="-285750" algn="l" rtl="0">
              <a:spcBef>
                <a:spcPts val="960"/>
              </a:spcBef>
              <a:spcAft>
                <a:spcPts val="0"/>
              </a:spcAft>
              <a:buSzPts val="1800"/>
              <a:buChar char="🞆"/>
            </a:pPr>
            <a:r>
              <a:rPr lang="en-US" sz="1800"/>
              <a:t>Mfumo wa Kudhibiti Maelezo ya UWAKI (GBVIMS)</a:t>
            </a:r>
            <a:endParaRPr/>
          </a:p>
          <a:p>
            <a:pPr marL="742950" lvl="1" indent="-285750" algn="l" rtl="0">
              <a:spcBef>
                <a:spcPts val="960"/>
              </a:spcBef>
              <a:spcAft>
                <a:spcPts val="0"/>
              </a:spcAft>
              <a:buSzPts val="1800"/>
              <a:buChar char="🞆"/>
            </a:pPr>
            <a:r>
              <a:rPr lang="en-US" sz="1800"/>
              <a:t>Tathmini/ukaguzi wa usalama</a:t>
            </a:r>
            <a:endParaRPr/>
          </a:p>
          <a:p>
            <a:pPr marL="342900" lvl="0" indent="-342900" algn="l" rtl="0">
              <a:spcBef>
                <a:spcPts val="1000"/>
              </a:spcBef>
              <a:spcAft>
                <a:spcPts val="0"/>
              </a:spcAft>
              <a:buSzPts val="2000"/>
              <a:buChar char="🞆"/>
            </a:pPr>
            <a:r>
              <a:rPr lang="en-US" sz="2000"/>
              <a:t>Itifaki za kuripoti/tathmini za kikundi kinachoshughulikia uzuiaji wa Unyanyasaji, Udhalilishaji na Dhuluma za Kingono (PSEA)</a:t>
            </a:r>
            <a:endParaRPr/>
          </a:p>
          <a:p>
            <a:pPr marL="342900" lvl="0" indent="-342900" algn="l" rtl="0">
              <a:spcBef>
                <a:spcPts val="1000"/>
              </a:spcBef>
              <a:spcAft>
                <a:spcPts val="0"/>
              </a:spcAft>
              <a:buSzPts val="2000"/>
              <a:buChar char="🞆"/>
            </a:pPr>
            <a:r>
              <a:rPr lang="en-US" sz="2000"/>
              <a:t>Tathmini/ripoti za ushiriki na uwakilishaji wa wanawake</a:t>
            </a:r>
            <a:endParaRPr/>
          </a:p>
          <a:p>
            <a:pPr marL="342900" lvl="0" indent="-342900" algn="l" rtl="0">
              <a:spcBef>
                <a:spcPts val="1000"/>
              </a:spcBef>
              <a:spcAft>
                <a:spcPts val="0"/>
              </a:spcAft>
              <a:buSzPts val="2000"/>
              <a:buChar char="🞆"/>
            </a:pPr>
            <a:r>
              <a:rPr lang="en-US" sz="2000"/>
              <a:t>Tathmini/ripoti za uchambuzi wa jinsia na mamlaka </a:t>
            </a:r>
            <a:endParaRPr/>
          </a:p>
          <a:p>
            <a:pPr marL="342900" lvl="0" indent="-342900" algn="l" rtl="0">
              <a:spcBef>
                <a:spcPts val="1000"/>
              </a:spcBef>
              <a:spcAft>
                <a:spcPts val="0"/>
              </a:spcAft>
              <a:buSzPts val="2000"/>
              <a:buChar char="🞆"/>
            </a:pPr>
            <a:r>
              <a:rPr lang="en-US" sz="2000"/>
              <a:t>Mipango ya Usaidizi wa Kibinadamu</a:t>
            </a:r>
            <a:endParaRPr/>
          </a:p>
          <a:p>
            <a:pPr marL="0" lvl="0" indent="0" algn="l" rtl="0">
              <a:spcBef>
                <a:spcPts val="960"/>
              </a:spcBef>
              <a:spcAft>
                <a:spcPts val="0"/>
              </a:spcAft>
              <a:buSzPts val="1800"/>
              <a:buNone/>
            </a:pPr>
            <a:r>
              <a:rPr lang="en-US" i="1"/>
              <a:t>**zote kulingana na upatikanaji**</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55"/>
          <p:cNvSpPr txBox="1">
            <a:spLocks noGrp="1"/>
          </p:cNvSpPr>
          <p:nvPr>
            <p:ph type="title"/>
          </p:nvPr>
        </p:nvSpPr>
        <p:spPr>
          <a:xfrm>
            <a:off x="810000" y="447188"/>
            <a:ext cx="10571998" cy="97045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l" rtl="0">
              <a:spcBef>
                <a:spcPts val="0"/>
              </a:spcBef>
              <a:spcAft>
                <a:spcPts val="0"/>
              </a:spcAft>
              <a:buClr>
                <a:srgbClr val="FEFEFE"/>
              </a:buClr>
              <a:buSzPts val="4000"/>
              <a:buFont typeface="Century Gothic"/>
              <a:buNone/>
            </a:pPr>
            <a:r>
              <a:rPr lang="en-US"/>
              <a:t>Hati za Kibinadamu</a:t>
            </a:r>
            <a:endParaRPr/>
          </a:p>
        </p:txBody>
      </p:sp>
      <p:sp>
        <p:nvSpPr>
          <p:cNvPr id="790" name="Google Shape;790;p55"/>
          <p:cNvSpPr txBox="1">
            <a:spLocks noGrp="1"/>
          </p:cNvSpPr>
          <p:nvPr>
            <p:ph type="body" idx="1"/>
          </p:nvPr>
        </p:nvSpPr>
        <p:spPr>
          <a:xfrm>
            <a:off x="652450" y="2430100"/>
            <a:ext cx="10554600" cy="3705300"/>
          </a:xfrm>
          <a:prstGeom prst="rect">
            <a:avLst/>
          </a:prstGeom>
          <a:noFill/>
          <a:ln>
            <a:noFill/>
          </a:ln>
          <a:effectLst>
            <a:outerShdw blurRad="50800">
              <a:srgbClr val="000000">
                <a:alpha val="40000"/>
              </a:srgbClr>
            </a:outerShdw>
          </a:effectLst>
        </p:spPr>
        <p:txBody>
          <a:bodyPr spcFirstLastPara="1" wrap="square" lIns="91425" tIns="45700" rIns="91425" bIns="45700" anchor="ctr" anchorCtr="0">
            <a:noAutofit/>
          </a:bodyPr>
          <a:lstStyle/>
          <a:p>
            <a:pPr marL="342900" lvl="0" indent="-342900" algn="l" rtl="0">
              <a:spcBef>
                <a:spcPts val="0"/>
              </a:spcBef>
              <a:spcAft>
                <a:spcPts val="0"/>
              </a:spcAft>
              <a:buSzPts val="2400"/>
              <a:buChar char="🞆"/>
            </a:pPr>
            <a:r>
              <a:rPr lang="en-US" sz="2400"/>
              <a:t>Kuna maelezo yoyote muhimu kuhusu eneo lako? Kwa mfano:</a:t>
            </a:r>
            <a:endParaRPr/>
          </a:p>
          <a:p>
            <a:pPr marL="742950" lvl="1" indent="-285750" algn="l" rtl="0">
              <a:spcBef>
                <a:spcPts val="1000"/>
              </a:spcBef>
              <a:spcAft>
                <a:spcPts val="0"/>
              </a:spcAft>
              <a:buSzPts val="2000"/>
              <a:buChar char="🞆"/>
            </a:pPr>
            <a:r>
              <a:rPr lang="en-US" sz="2000"/>
              <a:t>Sekta zilizopo au ambazo hazipo?</a:t>
            </a:r>
            <a:endParaRPr/>
          </a:p>
          <a:p>
            <a:pPr marL="742950" lvl="1" indent="-285750" algn="l" rtl="0">
              <a:spcBef>
                <a:spcPts val="1000"/>
              </a:spcBef>
              <a:spcAft>
                <a:spcPts val="0"/>
              </a:spcAft>
              <a:buSzPts val="2000"/>
              <a:buChar char="🞆"/>
            </a:pPr>
            <a:r>
              <a:rPr lang="en-US" sz="2000"/>
              <a:t>Huduma/usaidizi mahususi kwa eneo lako?</a:t>
            </a:r>
            <a:endParaRPr/>
          </a:p>
          <a:p>
            <a:pPr marL="742950" lvl="1" indent="-285750" algn="l" rtl="0">
              <a:spcBef>
                <a:spcPts val="1000"/>
              </a:spcBef>
              <a:spcAft>
                <a:spcPts val="0"/>
              </a:spcAft>
              <a:buSzPts val="2000"/>
              <a:buChar char="🞆"/>
            </a:pPr>
            <a:r>
              <a:rPr lang="en-US" sz="2000"/>
              <a:t>Ukaguzi wa usalama, ukaguzi/tathmini za UWAKI au jinsia</a:t>
            </a:r>
            <a:endParaRPr/>
          </a:p>
          <a:p>
            <a:pPr marL="742950" lvl="1" indent="-285750" algn="l" rtl="0">
              <a:spcBef>
                <a:spcPts val="1000"/>
              </a:spcBef>
              <a:spcAft>
                <a:spcPts val="0"/>
              </a:spcAft>
              <a:buSzPts val="2000"/>
              <a:buChar char="🞆"/>
            </a:pPr>
            <a:r>
              <a:rPr lang="en-US" sz="2000"/>
              <a:t>Mahitaji au vipaumbele vilivyotambuiwa kwa ajili ya au na wanawake na wasichana?</a:t>
            </a:r>
            <a:endParaRPr/>
          </a:p>
          <a:p>
            <a:pPr marL="742950" lvl="1" indent="-285750" algn="l" rtl="0">
              <a:spcBef>
                <a:spcPts val="1000"/>
              </a:spcBef>
              <a:spcAft>
                <a:spcPts val="0"/>
              </a:spcAft>
              <a:buSzPts val="2000"/>
              <a:buChar char="🞆"/>
            </a:pPr>
            <a:r>
              <a:rPr lang="en-US" sz="2000"/>
              <a:t>Hali ya sasa ya uzuiaji wa SEA/SH na jumuiya ya kibinadamu au maeneo ya kazi?</a:t>
            </a:r>
            <a:endParaRPr/>
          </a:p>
          <a:p>
            <a:pPr marL="742950" lvl="1" indent="-285750" algn="l" rtl="0">
              <a:spcBef>
                <a:spcPts val="1000"/>
              </a:spcBef>
              <a:spcAft>
                <a:spcPts val="0"/>
              </a:spcAft>
              <a:buSzPts val="2000"/>
              <a:buChar char="🞆"/>
            </a:pPr>
            <a:r>
              <a:rPr lang="en-US" sz="2000"/>
              <a:t>Jambo lingine?</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sp>
        <p:nvSpPr>
          <p:cNvPr id="795" name="Google Shape;795;p56"/>
          <p:cNvSpPr txBox="1">
            <a:spLocks noGrp="1"/>
          </p:cNvSpPr>
          <p:nvPr>
            <p:ph type="title"/>
          </p:nvPr>
        </p:nvSpPr>
        <p:spPr>
          <a:xfrm>
            <a:off x="810000" y="2951396"/>
            <a:ext cx="10561418" cy="1468800"/>
          </a:xfrm>
          <a:prstGeom prst="rect">
            <a:avLst/>
          </a:prstGeom>
          <a:noFill/>
          <a:ln>
            <a:noFill/>
          </a:ln>
          <a:effectLst>
            <a:outerShdw blurRad="50800">
              <a:srgbClr val="000000">
                <a:alpha val="60000"/>
              </a:srgbClr>
            </a:outerShdw>
          </a:effectLst>
        </p:spPr>
        <p:txBody>
          <a:bodyPr spcFirstLastPara="1" wrap="square" lIns="91425" tIns="45700" rIns="91425" bIns="45700" anchor="b" anchorCtr="0">
            <a:noAutofit/>
          </a:bodyPr>
          <a:lstStyle/>
          <a:p>
            <a:pPr marL="0" lvl="0" indent="0" algn="r" rtl="0">
              <a:spcBef>
                <a:spcPts val="0"/>
              </a:spcBef>
              <a:spcAft>
                <a:spcPts val="0"/>
              </a:spcAft>
              <a:buClr>
                <a:srgbClr val="FEFEFE"/>
              </a:buClr>
              <a:buSzPts val="4800"/>
              <a:buFont typeface="Century Gothic"/>
              <a:buNone/>
            </a:pPr>
            <a:r>
              <a:rPr lang="en-US"/>
              <a:t>Asanteni!</a:t>
            </a:r>
            <a:endParaRPr/>
          </a:p>
        </p:txBody>
      </p:sp>
      <p:sp>
        <p:nvSpPr>
          <p:cNvPr id="796" name="Google Shape;796;p56"/>
          <p:cNvSpPr txBox="1">
            <a:spLocks noGrp="1"/>
          </p:cNvSpPr>
          <p:nvPr>
            <p:ph type="body" idx="1"/>
          </p:nvPr>
        </p:nvSpPr>
        <p:spPr>
          <a:xfrm>
            <a:off x="810000" y="5281201"/>
            <a:ext cx="10561418" cy="433955"/>
          </a:xfrm>
          <a:prstGeom prst="rect">
            <a:avLst/>
          </a:prstGeom>
          <a:noFill/>
          <a:ln>
            <a:noFill/>
          </a:ln>
          <a:effectLst>
            <a:outerShdw blurRad="50800">
              <a:srgbClr val="000000">
                <a:alpha val="40000"/>
              </a:srgbClr>
            </a:outerShdw>
          </a:effectLst>
        </p:spPr>
        <p:txBody>
          <a:bodyPr spcFirstLastPara="1" wrap="square" lIns="91425" tIns="45700" rIns="91425" bIns="45700" anchor="t" anchorCtr="0">
            <a:noAutofit/>
          </a:bodyPr>
          <a:lstStyle/>
          <a:p>
            <a:pPr marL="0" lvl="0" indent="0" algn="r" rtl="0">
              <a:spcBef>
                <a:spcPts val="0"/>
              </a:spcBef>
              <a:spcAft>
                <a:spcPts val="0"/>
              </a:spcAft>
              <a:buSzPts val="1800"/>
              <a:buNone/>
            </a:pPr>
            <a:endParaRPr/>
          </a:p>
        </p:txBody>
      </p:sp>
    </p:spTree>
  </p:cSld>
  <p:clrMapOvr>
    <a:masterClrMapping/>
  </p:clrMapOvr>
</p:sld>
</file>

<file path=ppt/theme/theme1.xml><?xml version="1.0" encoding="utf-8"?>
<a:theme xmlns:a="http://schemas.openxmlformats.org/drawingml/2006/main" name="Quotable">
  <a:themeElements>
    <a:clrScheme name="Quotable">
      <a:dk1>
        <a:srgbClr val="000000"/>
      </a:dk1>
      <a:lt1>
        <a:srgbClr val="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Quotable">
  <a:themeElements>
    <a:clrScheme name="Quotable">
      <a:dk1>
        <a:srgbClr val="000000"/>
      </a:dk1>
      <a:lt1>
        <a:srgbClr val="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4404</Words>
  <Application>Microsoft Office PowerPoint</Application>
  <PresentationFormat>Widescreen</PresentationFormat>
  <Paragraphs>426</Paragraphs>
  <Slides>56</Slides>
  <Notes>56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56</vt:i4>
      </vt:variant>
    </vt:vector>
  </HeadingPairs>
  <TitlesOfParts>
    <vt:vector size="64" baseType="lpstr">
      <vt:lpstr>Century Gothic</vt:lpstr>
      <vt:lpstr>Noto Sans Symbols</vt:lpstr>
      <vt:lpstr>Calibri</vt:lpstr>
      <vt:lpstr>Courier New</vt:lpstr>
      <vt:lpstr>Aharoni</vt:lpstr>
      <vt:lpstr>Arial</vt:lpstr>
      <vt:lpstr>Quotable</vt:lpstr>
      <vt:lpstr>1_Quotable</vt:lpstr>
      <vt:lpstr>Barometa ya Sikiliza!</vt:lpstr>
      <vt:lpstr>Karibuni!</vt:lpstr>
      <vt:lpstr>Matokeo ya Mkutano</vt:lpstr>
      <vt:lpstr>Muhtasari: Ajenda</vt:lpstr>
      <vt:lpstr>Mradi wa Sikiliza! na kipimo cha Barometa ni nini? </vt:lpstr>
      <vt:lpstr>Muhtasari</vt:lpstr>
      <vt:lpstr>Historia ya Mradi wa Sikiliza!</vt:lpstr>
      <vt:lpstr>Barometa ya Sikiliza!</vt:lpstr>
      <vt:lpstr>Viwango vya Chini</vt:lpstr>
      <vt:lpstr>Nadharia ya Mabadiliko</vt:lpstr>
      <vt:lpstr>Barometa inalenga nani na tunaitumia lini?</vt:lpstr>
      <vt:lpstr>Tunapima vipi usaidizi wa kibinadamu kwa kutumia Barometa?</vt:lpstr>
      <vt:lpstr>Tunapima vipi usaidizi wa kibinadamu kwa kutumia Barometa?</vt:lpstr>
      <vt:lpstr>Ukaguzi wa mbinu kuu, kanuni elekezi na usaidizi wa UWAKI unaomlenga manusura</vt:lpstr>
      <vt:lpstr>SABABU KUU ZA UWAKI</vt:lpstr>
      <vt:lpstr>Aina kuu za UWAKI</vt:lpstr>
      <vt:lpstr>VIPENGELE VINAVYOSABABISHA UWAKI</vt:lpstr>
      <vt:lpstr>PowerPoint Presentation</vt:lpstr>
      <vt:lpstr>  1. Mti wa kukandamizwa kwa wasichana na wanawake  2.  Mti wa kuwezeshwa kwa wasichana na wanawake  </vt:lpstr>
      <vt:lpstr>PowerPoint Presentation</vt:lpstr>
      <vt:lpstr>PowerPoint Presentation</vt:lpstr>
      <vt:lpstr>Kanuni Elekezi</vt:lpstr>
      <vt:lpstr>Kanuni Elekezi</vt:lpstr>
      <vt:lpstr>PowerPoint Presentation</vt:lpstr>
      <vt:lpstr>Kanuni Elekezi</vt:lpstr>
      <vt:lpstr>Kulenga Wanawake, Wasichana na Manusura </vt:lpstr>
      <vt:lpstr>Njia za Kifeministi za Kukusanya Data</vt:lpstr>
      <vt:lpstr>Kukusanya Data Kifeministi</vt:lpstr>
      <vt:lpstr>Njia za Kifeministi za Kukusanya Data</vt:lpstr>
      <vt:lpstr>Msamiati na Lugha</vt:lpstr>
      <vt:lpstr>Ukaguzi wa Maneno na Misamiati ya UWAKI na Ufafanuzi wake</vt:lpstr>
      <vt:lpstr>Ufafanuzi wa Kawaida</vt:lpstr>
      <vt:lpstr>Zana za Ukaguzi na Matumizi</vt:lpstr>
      <vt:lpstr>Kunakili kumbukumbu</vt:lpstr>
      <vt:lpstr>Zana za Majadiliano ya Vikundi (FGD)</vt:lpstr>
      <vt:lpstr>Zana ya Utafiti wa Mtazamo wa Wafanyakazi</vt:lpstr>
      <vt:lpstr>Zana ya Utafiti wa Kuchunguza kwa Kuangalia</vt:lpstr>
      <vt:lpstr>Zana ya Mahojiano na Watoa Taarifa Muhimu (KII)</vt:lpstr>
      <vt:lpstr>Kunakili Kumbukumbu </vt:lpstr>
      <vt:lpstr>Ratiba ya Kutekeleza Barometa</vt:lpstr>
      <vt:lpstr>Ratiba ya Kutekeleza</vt:lpstr>
      <vt:lpstr>Mazingatio ya Maadili na Usalama na Ulinzi</vt:lpstr>
      <vt:lpstr>Usalama na Ulinzi</vt:lpstr>
      <vt:lpstr>Usalama na Ulinzi</vt:lpstr>
      <vt:lpstr>Wajibu na Majukumu ya Timu</vt:lpstr>
      <vt:lpstr>Majukumu ya Timu </vt:lpstr>
      <vt:lpstr>Kugawa Shughuli za Ukusanyaji Data</vt:lpstr>
      <vt:lpstr>Makubaliano na Kanuni za Maadili za Kikundi </vt:lpstr>
      <vt:lpstr>Makubaliano ya Kikundi</vt:lpstr>
      <vt:lpstr>Kanuni ya Maadili</vt:lpstr>
      <vt:lpstr>Ukaguzi wa Njia za Rufaa na Anwani za UWAKI </vt:lpstr>
      <vt:lpstr>Rufaa na Anwani za UWAKI</vt:lpstr>
      <vt:lpstr>Ukaguzi wa Hati za Kibinadamu  </vt:lpstr>
      <vt:lpstr>Hati za Kibinadamu </vt:lpstr>
      <vt:lpstr>Hati za Kibinadamu</vt:lpstr>
      <vt:lpstr>Asanteni!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Barometa ya Sikiliza!</dc:title>
  <dc:creator>Amy Greenbank</dc:creator>
  <cp:lastModifiedBy>Bethany Tillema</cp:lastModifiedBy>
  <cp:revision>3</cp:revision>
  <dcterms:created xsi:type="dcterms:W3CDTF">2020-04-20T13:36:14Z</dcterms:created>
  <dcterms:modified xsi:type="dcterms:W3CDTF">2022-03-22T17:06:04Z</dcterms:modified>
</cp:coreProperties>
</file>