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2"/>
  </p:notesMasterIdLst>
  <p:sldIdLst>
    <p:sldId id="256" r:id="rId2"/>
    <p:sldId id="257" r:id="rId3"/>
    <p:sldId id="258" r:id="rId4"/>
    <p:sldId id="259" r:id="rId5"/>
    <p:sldId id="284" r:id="rId6"/>
    <p:sldId id="260" r:id="rId7"/>
    <p:sldId id="261" r:id="rId8"/>
    <p:sldId id="288" r:id="rId9"/>
    <p:sldId id="262" r:id="rId10"/>
    <p:sldId id="264" r:id="rId11"/>
    <p:sldId id="265" r:id="rId12"/>
    <p:sldId id="286" r:id="rId13"/>
    <p:sldId id="266" r:id="rId14"/>
    <p:sldId id="267" r:id="rId15"/>
    <p:sldId id="295" r:id="rId16"/>
    <p:sldId id="297" r:id="rId17"/>
    <p:sldId id="263" r:id="rId18"/>
    <p:sldId id="287" r:id="rId19"/>
    <p:sldId id="269" r:id="rId20"/>
    <p:sldId id="290" r:id="rId21"/>
    <p:sldId id="270" r:id="rId22"/>
    <p:sldId id="271" r:id="rId23"/>
    <p:sldId id="272" r:id="rId24"/>
    <p:sldId id="291" r:id="rId25"/>
    <p:sldId id="274" r:id="rId26"/>
    <p:sldId id="292" r:id="rId27"/>
    <p:sldId id="275" r:id="rId28"/>
    <p:sldId id="276" r:id="rId29"/>
    <p:sldId id="293" r:id="rId30"/>
    <p:sldId id="298" r:id="rId31"/>
    <p:sldId id="273" r:id="rId32"/>
    <p:sldId id="299" r:id="rId33"/>
    <p:sldId id="296" r:id="rId34"/>
    <p:sldId id="278" r:id="rId35"/>
    <p:sldId id="289" r:id="rId36"/>
    <p:sldId id="279" r:id="rId37"/>
    <p:sldId id="280" r:id="rId38"/>
    <p:sldId id="281" r:id="rId39"/>
    <p:sldId id="282" r:id="rId40"/>
    <p:sldId id="283" r:id="rId41"/>
  </p:sldIdLst>
  <p:sldSz cx="18288000" cy="10287000"/>
  <p:notesSz cx="6858000" cy="9144000"/>
  <p:embeddedFontLst>
    <p:embeddedFont>
      <p:font typeface="Clear Sans Regular" panose="020B0604020202020204" charset="0"/>
      <p:regular r:id="rId43"/>
    </p:embeddedFont>
    <p:embeddedFont>
      <p:font typeface="Clear Sans Regular Bold" panose="020B0604020202020204" charset="0"/>
      <p:regular r:id="rId44"/>
    </p:embeddedFont>
    <p:embeddedFont>
      <p:font typeface="League Spartan" pitchFamily="2" charset="0"/>
      <p:regular r:id="rId45"/>
      <p:bold r:id="rId46"/>
    </p:embeddedFont>
    <p:embeddedFont>
      <p:font typeface="League Spartan Bold" pitchFamily="2" charset="0"/>
      <p:bold r:id="rId47"/>
    </p:embeddedFont>
    <p:embeddedFont>
      <p:font typeface="Segoe UI" panose="020B0502040204020203"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76C409-015C-357E-B0B4-FFC526082341}" name="Patricia Gray" initials="PG" userId="tgVVWaP/eYCbY3kxoUwHKsXHev0a/+ZRR11UgRBTT+M=" providerId="None"/>
  <p188:author id="{A3D2F484-FE2C-A33F-BE05-C949259F2D59}" name="Megan O'Brien" initials="MO" userId="S::Megan.OBrien@rescue.org::5cf56506-8aab-4927-982a-e9679497ee65" providerId="AD"/>
  <p188:author id="{4FA61096-CE59-90A4-E9B4-F9245572383A}" name="Becka Kindler" initials="BK" userId="S::Becka.Kindler@rescue-uk.org::c0af05cf-ef5c-46bb-a05b-125272a281d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500"/>
    <a:srgbClr val="63FF00"/>
    <a:srgbClr val="FF0000"/>
    <a:srgbClr val="FFFF00"/>
    <a:srgbClr val="D6FF00"/>
    <a:srgbClr val="FFC100"/>
    <a:srgbClr val="F9B4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AC4456-792D-42E6-B4F0-9706A5130CCF}" v="6" dt="2024-07-14T17:18:11.6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43164" autoAdjust="0"/>
  </p:normalViewPr>
  <p:slideViewPr>
    <p:cSldViewPr>
      <p:cViewPr varScale="1">
        <p:scale>
          <a:sx n="17" d="100"/>
          <a:sy n="17" d="100"/>
        </p:scale>
        <p:origin x="2220" y="3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O'Brien" userId="zy+AOpZxjJc3QWikE96fr9HFrbFp65EHkJQ0N9bN8Ew=" providerId="None" clId="Web-{89B0E16F-8F1E-44AD-814F-A7C48137147F}"/>
    <pc:docChg chg="modSld">
      <pc:chgData name="Megan O'Brien" userId="zy+AOpZxjJc3QWikE96fr9HFrbFp65EHkJQ0N9bN8Ew=" providerId="None" clId="Web-{89B0E16F-8F1E-44AD-814F-A7C48137147F}" dt="2024-07-11T20:35:17.048" v="46"/>
      <pc:docMkLst>
        <pc:docMk/>
      </pc:docMkLst>
      <pc:sldChg chg="modSp modCm modNotes">
        <pc:chgData name="Megan O'Brien" userId="zy+AOpZxjJc3QWikE96fr9HFrbFp65EHkJQ0N9bN8Ew=" providerId="None" clId="Web-{89B0E16F-8F1E-44AD-814F-A7C48137147F}" dt="2024-07-11T20:34:34.063" v="11"/>
        <pc:sldMkLst>
          <pc:docMk/>
          <pc:sldMk cId="0" sldId="257"/>
        </pc:sldMkLst>
        <pc:spChg chg="mod">
          <ac:chgData name="Megan O'Brien" userId="zy+AOpZxjJc3QWikE96fr9HFrbFp65EHkJQ0N9bN8Ew=" providerId="None" clId="Web-{89B0E16F-8F1E-44AD-814F-A7C48137147F}" dt="2024-07-11T20:34:23.844" v="1" actId="20577"/>
          <ac:spMkLst>
            <pc:docMk/>
            <pc:sldMk cId="0" sldId="257"/>
            <ac:spMk id="384" creationId="{00000000-0000-0000-0000-000000000000}"/>
          </ac:spMkLst>
        </pc:spChg>
        <pc:extLst>
          <p:ext xmlns:p="http://schemas.openxmlformats.org/presentationml/2006/main" uri="{D6D511B9-2390-475A-947B-AFAB55BFBCF1}">
            <pc226:cmChg xmlns:pc226="http://schemas.microsoft.com/office/powerpoint/2022/06/main/command" chg="mod">
              <pc226:chgData name="Megan O'Brien" userId="zy+AOpZxjJc3QWikE96fr9HFrbFp65EHkJQ0N9bN8Ew=" providerId="None" clId="Web-{89B0E16F-8F1E-44AD-814F-A7C48137147F}" dt="2024-07-11T20:34:14.422" v="0" actId="20577"/>
              <pc2:cmMkLst xmlns:pc2="http://schemas.microsoft.com/office/powerpoint/2019/9/main/command">
                <pc:docMk/>
                <pc:sldMk cId="0" sldId="257"/>
                <pc2:cmMk id="{1FA978A2-2C69-4297-90FA-12D96820A666}"/>
              </pc2:cmMkLst>
            </pc226:cmChg>
          </p:ext>
        </pc:extLst>
      </pc:sldChg>
      <pc:sldChg chg="modNotes">
        <pc:chgData name="Megan O'Brien" userId="zy+AOpZxjJc3QWikE96fr9HFrbFp65EHkJQ0N9bN8Ew=" providerId="None" clId="Web-{89B0E16F-8F1E-44AD-814F-A7C48137147F}" dt="2024-07-11T20:34:58.313" v="37"/>
        <pc:sldMkLst>
          <pc:docMk/>
          <pc:sldMk cId="0" sldId="265"/>
        </pc:sldMkLst>
      </pc:sldChg>
      <pc:sldChg chg="modSp modNotes">
        <pc:chgData name="Megan O'Brien" userId="zy+AOpZxjJc3QWikE96fr9HFrbFp65EHkJQ0N9bN8Ew=" providerId="None" clId="Web-{89B0E16F-8F1E-44AD-814F-A7C48137147F}" dt="2024-07-11T20:35:17.048" v="46"/>
        <pc:sldMkLst>
          <pc:docMk/>
          <pc:sldMk cId="0" sldId="271"/>
        </pc:sldMkLst>
        <pc:spChg chg="mod">
          <ac:chgData name="Megan O'Brien" userId="zy+AOpZxjJc3QWikE96fr9HFrbFp65EHkJQ0N9bN8Ew=" providerId="None" clId="Web-{89B0E16F-8F1E-44AD-814F-A7C48137147F}" dt="2024-07-11T20:35:09.767" v="43" actId="20577"/>
          <ac:spMkLst>
            <pc:docMk/>
            <pc:sldMk cId="0" sldId="271"/>
            <ac:spMk id="311" creationId="{00000000-0000-0000-0000-000000000000}"/>
          </ac:spMkLst>
        </pc:spChg>
      </pc:sldChg>
    </pc:docChg>
  </pc:docChgLst>
  <pc:docChgLst>
    <pc:chgData name="Patricia Gray" userId="tgVVWaP/eYCbY3kxoUwHKsXHev0a/+ZRR11UgRBTT+M=" providerId="None" clId="Web-{B7377FBA-1C7A-4E06-AABF-6951A8A08C6A}"/>
    <pc:docChg chg="">
      <pc:chgData name="Patricia Gray" userId="tgVVWaP/eYCbY3kxoUwHKsXHev0a/+ZRR11UgRBTT+M=" providerId="None" clId="Web-{B7377FBA-1C7A-4E06-AABF-6951A8A08C6A}" dt="2024-07-04T15:45:47.517" v="10"/>
      <pc:docMkLst>
        <pc:docMk/>
      </pc:docMkLst>
      <pc:sldChg chg="addCm">
        <pc:chgData name="Patricia Gray" userId="tgVVWaP/eYCbY3kxoUwHKsXHev0a/+ZRR11UgRBTT+M=" providerId="None" clId="Web-{B7377FBA-1C7A-4E06-AABF-6951A8A08C6A}" dt="2024-07-04T11:57:07.647" v="2"/>
        <pc:sldMkLst>
          <pc:docMk/>
          <pc:sldMk cId="0" sldId="263"/>
        </pc:sldMkLst>
        <pc:extLst>
          <p:ext xmlns:p="http://schemas.openxmlformats.org/presentationml/2006/main" uri="{D6D511B9-2390-475A-947B-AFAB55BFBCF1}">
            <pc226:cmChg xmlns:pc226="http://schemas.microsoft.com/office/powerpoint/2022/06/main/command" chg="add">
              <pc226:chgData name="Patricia Gray" userId="tgVVWaP/eYCbY3kxoUwHKsXHev0a/+ZRR11UgRBTT+M=" providerId="None" clId="Web-{B7377FBA-1C7A-4E06-AABF-6951A8A08C6A}" dt="2024-07-04T11:57:07.647" v="2"/>
              <pc2:cmMkLst xmlns:pc2="http://schemas.microsoft.com/office/powerpoint/2019/9/main/command">
                <pc:docMk/>
                <pc:sldMk cId="0" sldId="263"/>
                <pc2:cmMk id="{45CD9A46-0809-44B5-A715-F5B9CE781ABE}"/>
              </pc2:cmMkLst>
            </pc226:cmChg>
          </p:ext>
        </pc:extLst>
      </pc:sldChg>
      <pc:sldChg chg="addCm">
        <pc:chgData name="Patricia Gray" userId="tgVVWaP/eYCbY3kxoUwHKsXHev0a/+ZRR11UgRBTT+M=" providerId="None" clId="Web-{B7377FBA-1C7A-4E06-AABF-6951A8A08C6A}" dt="2024-07-03T19:23:49.037" v="0"/>
        <pc:sldMkLst>
          <pc:docMk/>
          <pc:sldMk cId="0" sldId="267"/>
        </pc:sldMkLst>
        <pc:extLst>
          <p:ext xmlns:p="http://schemas.openxmlformats.org/presentationml/2006/main" uri="{D6D511B9-2390-475A-947B-AFAB55BFBCF1}">
            <pc226:cmChg xmlns:pc226="http://schemas.microsoft.com/office/powerpoint/2022/06/main/command" chg="add">
              <pc226:chgData name="Patricia Gray" userId="tgVVWaP/eYCbY3kxoUwHKsXHev0a/+ZRR11UgRBTT+M=" providerId="None" clId="Web-{B7377FBA-1C7A-4E06-AABF-6951A8A08C6A}" dt="2024-07-03T19:23:49.037" v="0"/>
              <pc2:cmMkLst xmlns:pc2="http://schemas.microsoft.com/office/powerpoint/2019/9/main/command">
                <pc:docMk/>
                <pc:sldMk cId="0" sldId="267"/>
                <pc2:cmMk id="{AA6260CF-DC71-4873-92E8-902EC1B95AFD}"/>
              </pc2:cmMkLst>
            </pc226:cmChg>
          </p:ext>
        </pc:extLst>
      </pc:sldChg>
      <pc:sldChg chg="modCm">
        <pc:chgData name="Patricia Gray" userId="tgVVWaP/eYCbY3kxoUwHKsXHev0a/+ZRR11UgRBTT+M=" providerId="None" clId="Web-{B7377FBA-1C7A-4E06-AABF-6951A8A08C6A}" dt="2024-07-04T15:33:54.492" v="3"/>
        <pc:sldMkLst>
          <pc:docMk/>
          <pc:sldMk cId="0" sldId="272"/>
        </pc:sldMkLst>
        <pc:extLst>
          <p:ext xmlns:p="http://schemas.openxmlformats.org/presentationml/2006/main" uri="{D6D511B9-2390-475A-947B-AFAB55BFBCF1}">
            <pc226:cmChg xmlns:pc226="http://schemas.microsoft.com/office/powerpoint/2022/06/main/command" chg="">
              <pc226:chgData name="Patricia Gray" userId="tgVVWaP/eYCbY3kxoUwHKsXHev0a/+ZRR11UgRBTT+M=" providerId="None" clId="Web-{B7377FBA-1C7A-4E06-AABF-6951A8A08C6A}" dt="2024-07-04T15:33:54.492" v="3"/>
              <pc2:cmMkLst xmlns:pc2="http://schemas.microsoft.com/office/powerpoint/2019/9/main/command">
                <pc:docMk/>
                <pc:sldMk cId="0" sldId="272"/>
                <pc2:cmMk id="{BD7F52AC-C32A-43AE-846F-73D97046862F}"/>
              </pc2:cmMkLst>
              <pc226:cmRplyChg chg="add">
                <pc226:chgData name="Patricia Gray" userId="tgVVWaP/eYCbY3kxoUwHKsXHev0a/+ZRR11UgRBTT+M=" providerId="None" clId="Web-{B7377FBA-1C7A-4E06-AABF-6951A8A08C6A}" dt="2024-07-04T15:33:54.492" v="3"/>
                <pc2:cmRplyMkLst xmlns:pc2="http://schemas.microsoft.com/office/powerpoint/2019/9/main/command">
                  <pc:docMk/>
                  <pc:sldMk cId="0" sldId="272"/>
                  <pc2:cmMk id="{BD7F52AC-C32A-43AE-846F-73D97046862F}"/>
                  <pc2:cmRplyMk id="{C29CAF04-EB7E-4611-867D-E4023E31137F}"/>
                </pc2:cmRplyMkLst>
              </pc226:cmRplyChg>
            </pc226:cmChg>
          </p:ext>
        </pc:extLst>
      </pc:sldChg>
      <pc:sldChg chg="addCm">
        <pc:chgData name="Patricia Gray" userId="tgVVWaP/eYCbY3kxoUwHKsXHev0a/+ZRR11UgRBTT+M=" providerId="None" clId="Web-{B7377FBA-1C7A-4E06-AABF-6951A8A08C6A}" dt="2024-07-04T15:41:27.398" v="7"/>
        <pc:sldMkLst>
          <pc:docMk/>
          <pc:sldMk cId="0" sldId="273"/>
        </pc:sldMkLst>
        <pc:extLst>
          <p:ext xmlns:p="http://schemas.openxmlformats.org/presentationml/2006/main" uri="{D6D511B9-2390-475A-947B-AFAB55BFBCF1}">
            <pc226:cmChg xmlns:pc226="http://schemas.microsoft.com/office/powerpoint/2022/06/main/command" chg="add">
              <pc226:chgData name="Patricia Gray" userId="tgVVWaP/eYCbY3kxoUwHKsXHev0a/+ZRR11UgRBTT+M=" providerId="None" clId="Web-{B7377FBA-1C7A-4E06-AABF-6951A8A08C6A}" dt="2024-07-04T15:41:27.398" v="7"/>
              <pc2:cmMkLst xmlns:pc2="http://schemas.microsoft.com/office/powerpoint/2019/9/main/command">
                <pc:docMk/>
                <pc:sldMk cId="0" sldId="273"/>
                <pc2:cmMk id="{139F2BFB-3B02-42B4-B6B5-1903B706DA3C}"/>
              </pc2:cmMkLst>
            </pc226:cmChg>
          </p:ext>
        </pc:extLst>
      </pc:sldChg>
      <pc:sldChg chg="addCm">
        <pc:chgData name="Patricia Gray" userId="tgVVWaP/eYCbY3kxoUwHKsXHev0a/+ZRR11UgRBTT+M=" providerId="None" clId="Web-{B7377FBA-1C7A-4E06-AABF-6951A8A08C6A}" dt="2024-07-04T15:42:55.355" v="9"/>
        <pc:sldMkLst>
          <pc:docMk/>
          <pc:sldMk cId="0" sldId="280"/>
        </pc:sldMkLst>
        <pc:extLst>
          <p:ext xmlns:p="http://schemas.openxmlformats.org/presentationml/2006/main" uri="{D6D511B9-2390-475A-947B-AFAB55BFBCF1}">
            <pc226:cmChg xmlns:pc226="http://schemas.microsoft.com/office/powerpoint/2022/06/main/command" chg="add">
              <pc226:chgData name="Patricia Gray" userId="tgVVWaP/eYCbY3kxoUwHKsXHev0a/+ZRR11UgRBTT+M=" providerId="None" clId="Web-{B7377FBA-1C7A-4E06-AABF-6951A8A08C6A}" dt="2024-07-04T15:42:55.355" v="9"/>
              <pc2:cmMkLst xmlns:pc2="http://schemas.microsoft.com/office/powerpoint/2019/9/main/command">
                <pc:docMk/>
                <pc:sldMk cId="0" sldId="280"/>
                <pc2:cmMk id="{C2B70DC8-1E95-47A8-8C34-E8599E9D29FF}"/>
              </pc2:cmMkLst>
            </pc226:cmChg>
          </p:ext>
        </pc:extLst>
      </pc:sldChg>
      <pc:sldChg chg="addCm">
        <pc:chgData name="Patricia Gray" userId="tgVVWaP/eYCbY3kxoUwHKsXHev0a/+ZRR11UgRBTT+M=" providerId="None" clId="Web-{B7377FBA-1C7A-4E06-AABF-6951A8A08C6A}" dt="2024-07-04T15:45:47.517" v="10"/>
        <pc:sldMkLst>
          <pc:docMk/>
          <pc:sldMk cId="0" sldId="282"/>
        </pc:sldMkLst>
        <pc:extLst>
          <p:ext xmlns:p="http://schemas.openxmlformats.org/presentationml/2006/main" uri="{D6D511B9-2390-475A-947B-AFAB55BFBCF1}">
            <pc226:cmChg xmlns:pc226="http://schemas.microsoft.com/office/powerpoint/2022/06/main/command" chg="add">
              <pc226:chgData name="Patricia Gray" userId="tgVVWaP/eYCbY3kxoUwHKsXHev0a/+ZRR11UgRBTT+M=" providerId="None" clId="Web-{B7377FBA-1C7A-4E06-AABF-6951A8A08C6A}" dt="2024-07-04T15:45:47.517" v="10"/>
              <pc2:cmMkLst xmlns:pc2="http://schemas.microsoft.com/office/powerpoint/2019/9/main/command">
                <pc:docMk/>
                <pc:sldMk cId="0" sldId="282"/>
                <pc2:cmMk id="{E2334DFA-BE6C-4465-A319-E12E419B2FFC}"/>
              </pc2:cmMkLst>
            </pc226:cmChg>
          </p:ext>
        </pc:extLst>
      </pc:sldChg>
      <pc:sldChg chg="addCm modCm">
        <pc:chgData name="Patricia Gray" userId="tgVVWaP/eYCbY3kxoUwHKsXHev0a/+ZRR11UgRBTT+M=" providerId="None" clId="Web-{B7377FBA-1C7A-4E06-AABF-6951A8A08C6A}" dt="2024-07-04T15:37:53.938" v="5"/>
        <pc:sldMkLst>
          <pc:docMk/>
          <pc:sldMk cId="659507301" sldId="291"/>
        </pc:sldMkLst>
        <pc:extLst>
          <p:ext xmlns:p="http://schemas.openxmlformats.org/presentationml/2006/main" uri="{D6D511B9-2390-475A-947B-AFAB55BFBCF1}">
            <pc226:cmChg xmlns:pc226="http://schemas.microsoft.com/office/powerpoint/2022/06/main/command" chg="add">
              <pc226:chgData name="Patricia Gray" userId="tgVVWaP/eYCbY3kxoUwHKsXHev0a/+ZRR11UgRBTT+M=" providerId="None" clId="Web-{B7377FBA-1C7A-4E06-AABF-6951A8A08C6A}" dt="2024-07-04T15:37:53.938" v="5"/>
              <pc2:cmMkLst xmlns:pc2="http://schemas.microsoft.com/office/powerpoint/2019/9/main/command">
                <pc:docMk/>
                <pc:sldMk cId="659507301" sldId="291"/>
                <pc2:cmMk id="{270917DA-262B-460A-AA23-358D84ED5ED1}"/>
              </pc2:cmMkLst>
              <pc226:cmRplyChg chg="add">
                <pc226:chgData name="Patricia Gray" userId="tgVVWaP/eYCbY3kxoUwHKsXHev0a/+ZRR11UgRBTT+M=" providerId="None" clId="Web-{B7377FBA-1C7A-4E06-AABF-6951A8A08C6A}" dt="2024-07-04T15:37:53.938" v="5"/>
                <pc2:cmRplyMkLst xmlns:pc2="http://schemas.microsoft.com/office/powerpoint/2019/9/main/command">
                  <pc:docMk/>
                  <pc:sldMk cId="659507301" sldId="291"/>
                  <pc2:cmMk id="{270917DA-262B-460A-AA23-358D84ED5ED1}"/>
                  <pc2:cmRplyMk id="{8FD63EBE-1242-44B3-B939-6F0E14497A6B}"/>
                </pc2:cmRplyMkLst>
              </pc226:cmRplyChg>
            </pc226:cmChg>
          </p:ext>
        </pc:extLst>
      </pc:sldChg>
      <pc:sldChg chg="addCm">
        <pc:chgData name="Patricia Gray" userId="tgVVWaP/eYCbY3kxoUwHKsXHev0a/+ZRR11UgRBTT+M=" providerId="None" clId="Web-{B7377FBA-1C7A-4E06-AABF-6951A8A08C6A}" dt="2024-07-04T15:38:14.189" v="6"/>
        <pc:sldMkLst>
          <pc:docMk/>
          <pc:sldMk cId="480915756" sldId="293"/>
        </pc:sldMkLst>
        <pc:extLst>
          <p:ext xmlns:p="http://schemas.openxmlformats.org/presentationml/2006/main" uri="{D6D511B9-2390-475A-947B-AFAB55BFBCF1}">
            <pc226:cmChg xmlns:pc226="http://schemas.microsoft.com/office/powerpoint/2022/06/main/command" chg="add">
              <pc226:chgData name="Patricia Gray" userId="tgVVWaP/eYCbY3kxoUwHKsXHev0a/+ZRR11UgRBTT+M=" providerId="None" clId="Web-{B7377FBA-1C7A-4E06-AABF-6951A8A08C6A}" dt="2024-07-04T15:38:14.189" v="6"/>
              <pc2:cmMkLst xmlns:pc2="http://schemas.microsoft.com/office/powerpoint/2019/9/main/command">
                <pc:docMk/>
                <pc:sldMk cId="480915756" sldId="293"/>
                <pc2:cmMk id="{90EC69C9-4F22-4A52-BE15-05BCC71E7EB1}"/>
              </pc2:cmMkLst>
            </pc226:cmChg>
          </p:ext>
        </pc:extLst>
      </pc:sldChg>
      <pc:sldChg chg="addCm">
        <pc:chgData name="Patricia Gray" userId="tgVVWaP/eYCbY3kxoUwHKsXHev0a/+ZRR11UgRBTT+M=" providerId="None" clId="Web-{B7377FBA-1C7A-4E06-AABF-6951A8A08C6A}" dt="2024-07-04T11:56:35.099" v="1"/>
        <pc:sldMkLst>
          <pc:docMk/>
          <pc:sldMk cId="3164793245" sldId="295"/>
        </pc:sldMkLst>
        <pc:extLst>
          <p:ext xmlns:p="http://schemas.openxmlformats.org/presentationml/2006/main" uri="{D6D511B9-2390-475A-947B-AFAB55BFBCF1}">
            <pc226:cmChg xmlns:pc226="http://schemas.microsoft.com/office/powerpoint/2022/06/main/command" chg="add">
              <pc226:chgData name="Patricia Gray" userId="tgVVWaP/eYCbY3kxoUwHKsXHev0a/+ZRR11UgRBTT+M=" providerId="None" clId="Web-{B7377FBA-1C7A-4E06-AABF-6951A8A08C6A}" dt="2024-07-04T11:56:35.099" v="1"/>
              <pc2:cmMkLst xmlns:pc2="http://schemas.microsoft.com/office/powerpoint/2019/9/main/command">
                <pc:docMk/>
                <pc:sldMk cId="3164793245" sldId="295"/>
                <pc2:cmMk id="{ACF4B401-8143-4FD7-891C-009809F15303}"/>
              </pc2:cmMkLst>
            </pc226:cmChg>
          </p:ext>
        </pc:extLst>
      </pc:sldChg>
      <pc:sldChg chg="modCm">
        <pc:chgData name="Patricia Gray" userId="tgVVWaP/eYCbY3kxoUwHKsXHev0a/+ZRR11UgRBTT+M=" providerId="None" clId="Web-{B7377FBA-1C7A-4E06-AABF-6951A8A08C6A}" dt="2024-07-04T15:42:25.322" v="8"/>
        <pc:sldMkLst>
          <pc:docMk/>
          <pc:sldMk cId="2777155463" sldId="296"/>
        </pc:sldMkLst>
        <pc:extLst>
          <p:ext xmlns:p="http://schemas.openxmlformats.org/presentationml/2006/main" uri="{D6D511B9-2390-475A-947B-AFAB55BFBCF1}">
            <pc226:cmChg xmlns:pc226="http://schemas.microsoft.com/office/powerpoint/2022/06/main/command" chg="">
              <pc226:chgData name="Patricia Gray" userId="tgVVWaP/eYCbY3kxoUwHKsXHev0a/+ZRR11UgRBTT+M=" providerId="None" clId="Web-{B7377FBA-1C7A-4E06-AABF-6951A8A08C6A}" dt="2024-07-04T15:42:25.322" v="8"/>
              <pc2:cmMkLst xmlns:pc2="http://schemas.microsoft.com/office/powerpoint/2019/9/main/command">
                <pc:docMk/>
                <pc:sldMk cId="2777155463" sldId="296"/>
                <pc2:cmMk id="{2B24924E-E8B0-43F3-8B0C-11AF535784F5}"/>
              </pc2:cmMkLst>
              <pc226:cmRplyChg chg="add">
                <pc226:chgData name="Patricia Gray" userId="tgVVWaP/eYCbY3kxoUwHKsXHev0a/+ZRR11UgRBTT+M=" providerId="None" clId="Web-{B7377FBA-1C7A-4E06-AABF-6951A8A08C6A}" dt="2024-07-04T15:42:25.322" v="8"/>
                <pc2:cmRplyMkLst xmlns:pc2="http://schemas.microsoft.com/office/powerpoint/2019/9/main/command">
                  <pc:docMk/>
                  <pc:sldMk cId="2777155463" sldId="296"/>
                  <pc2:cmMk id="{2B24924E-E8B0-43F3-8B0C-11AF535784F5}"/>
                  <pc2:cmRplyMk id="{AD1147AD-E0C1-4862-8560-01481B433A4B}"/>
                </pc2:cmRplyMkLst>
              </pc226:cmRplyChg>
            </pc226:cmChg>
          </p:ext>
        </pc:extLst>
      </pc:sldChg>
    </pc:docChg>
  </pc:docChgLst>
  <pc:docChgLst>
    <pc:chgData name="Megan O'Brien" userId="zy+AOpZxjJc3QWikE96fr9HFrbFp65EHkJQ0N9bN8Ew=" providerId="None" clId="Web-{54AC4456-792D-42E6-B4F0-9706A5130CCF}"/>
    <pc:docChg chg="modSld">
      <pc:chgData name="Megan O'Brien" userId="zy+AOpZxjJc3QWikE96fr9HFrbFp65EHkJQ0N9bN8Ew=" providerId="None" clId="Web-{54AC4456-792D-42E6-B4F0-9706A5130CCF}" dt="2024-07-14T17:18:11.682" v="7"/>
      <pc:docMkLst>
        <pc:docMk/>
      </pc:docMkLst>
      <pc:sldChg chg="addSp delSp modNotes">
        <pc:chgData name="Megan O'Brien" userId="zy+AOpZxjJc3QWikE96fr9HFrbFp65EHkJQ0N9bN8Ew=" providerId="None" clId="Web-{54AC4456-792D-42E6-B4F0-9706A5130CCF}" dt="2024-07-14T17:18:11.682" v="7"/>
        <pc:sldMkLst>
          <pc:docMk/>
          <pc:sldMk cId="0" sldId="273"/>
        </pc:sldMkLst>
        <pc:spChg chg="add del">
          <ac:chgData name="Megan O'Brien" userId="zy+AOpZxjJc3QWikE96fr9HFrbFp65EHkJQ0N9bN8Ew=" providerId="None" clId="Web-{54AC4456-792D-42E6-B4F0-9706A5130CCF}" dt="2024-07-14T17:18:11.682" v="5"/>
          <ac:spMkLst>
            <pc:docMk/>
            <pc:sldMk cId="0" sldId="273"/>
            <ac:spMk id="8" creationId="{3AAF69B1-0FD4-F6D1-04F5-3D355717FB39}"/>
          </ac:spMkLst>
        </pc:spChg>
        <pc:graphicFrameChg chg="add del">
          <ac:chgData name="Megan O'Brien" userId="zy+AOpZxjJc3QWikE96fr9HFrbFp65EHkJQ0N9bN8Ew=" providerId="None" clId="Web-{54AC4456-792D-42E6-B4F0-9706A5130CCF}" dt="2024-07-14T17:18:11.682" v="6"/>
          <ac:graphicFrameMkLst>
            <pc:docMk/>
            <pc:sldMk cId="0" sldId="273"/>
            <ac:graphicFrameMk id="3" creationId="{983DE4C5-691C-0394-EBD3-540B038E3959}"/>
          </ac:graphicFrameMkLst>
        </pc:graphicFrameChg>
        <pc:graphicFrameChg chg="add del">
          <ac:chgData name="Megan O'Brien" userId="zy+AOpZxjJc3QWikE96fr9HFrbFp65EHkJQ0N9bN8Ew=" providerId="None" clId="Web-{54AC4456-792D-42E6-B4F0-9706A5130CCF}" dt="2024-07-14T17:18:11.682" v="7"/>
          <ac:graphicFrameMkLst>
            <pc:docMk/>
            <pc:sldMk cId="0" sldId="273"/>
            <ac:graphicFrameMk id="4" creationId="{BCF927B5-64EA-2F74-C445-05BF5EEE335D}"/>
          </ac:graphicFrameMkLst>
        </pc:graphicFrameChg>
      </pc:sldChg>
    </pc:docChg>
  </pc:docChgLst>
  <pc:docChgLst>
    <pc:chgData name="Megan O'Brien" userId="zy+AOpZxjJc3QWikE96fr9HFrbFp65EHkJQ0N9bN8Ew=" providerId="None" clId="Web-{4C89D272-D289-4278-AE6B-F162E4F3A70D}"/>
    <pc:docChg chg="modSld">
      <pc:chgData name="Megan O'Brien" userId="zy+AOpZxjJc3QWikE96fr9HFrbFp65EHkJQ0N9bN8Ew=" providerId="None" clId="Web-{4C89D272-D289-4278-AE6B-F162E4F3A70D}" dt="2024-07-11T19:23:01.242" v="22"/>
      <pc:docMkLst>
        <pc:docMk/>
      </pc:docMkLst>
      <pc:sldChg chg="modNotes">
        <pc:chgData name="Megan O'Brien" userId="zy+AOpZxjJc3QWikE96fr9HFrbFp65EHkJQ0N9bN8Ew=" providerId="None" clId="Web-{4C89D272-D289-4278-AE6B-F162E4F3A70D}" dt="2024-07-11T19:23:01.242" v="22"/>
        <pc:sldMkLst>
          <pc:docMk/>
          <pc:sldMk cId="726946800" sldId="297"/>
        </pc:sldMkLst>
      </pc:sldChg>
    </pc:docChg>
  </pc:docChgLst>
  <pc:docChgLst>
    <pc:chgData name="Megan O'Brien" userId="zy+AOpZxjJc3QWikE96fr9HFrbFp65EHkJQ0N9bN8Ew=" providerId="None" clId="Web-{EC6F771E-E4A5-41EB-A121-ABD56BF0CA8E}"/>
    <pc:docChg chg="modSld">
      <pc:chgData name="Megan O'Brien" userId="zy+AOpZxjJc3QWikE96fr9HFrbFp65EHkJQ0N9bN8Ew=" providerId="None" clId="Web-{EC6F771E-E4A5-41EB-A121-ABD56BF0CA8E}" dt="2024-07-11T20:42:29.588" v="10" actId="20577"/>
      <pc:docMkLst>
        <pc:docMk/>
      </pc:docMkLst>
      <pc:sldChg chg="modSp">
        <pc:chgData name="Megan O'Brien" userId="zy+AOpZxjJc3QWikE96fr9HFrbFp65EHkJQ0N9bN8Ew=" providerId="None" clId="Web-{EC6F771E-E4A5-41EB-A121-ABD56BF0CA8E}" dt="2024-07-11T20:42:29.588" v="10" actId="20577"/>
        <pc:sldMkLst>
          <pc:docMk/>
          <pc:sldMk cId="0" sldId="266"/>
        </pc:sldMkLst>
        <pc:spChg chg="mod">
          <ac:chgData name="Megan O'Brien" userId="zy+AOpZxjJc3QWikE96fr9HFrbFp65EHkJQ0N9bN8Ew=" providerId="None" clId="Web-{EC6F771E-E4A5-41EB-A121-ABD56BF0CA8E}" dt="2024-07-11T20:42:29.588" v="10" actId="20577"/>
          <ac:spMkLst>
            <pc:docMk/>
            <pc:sldMk cId="0" sldId="266"/>
            <ac:spMk id="388" creationId="{00000000-0000-0000-0000-000000000000}"/>
          </ac:spMkLst>
        </pc:spChg>
      </pc:sldChg>
    </pc:docChg>
  </pc:docChgLst>
  <pc:docChgLst>
    <pc:chgData name="Patricia Gray" userId="tgVVWaP/eYCbY3kxoUwHKsXHev0a/+ZRR11UgRBTT+M=" providerId="None" clId="Web-{AEEBEDFE-1D5F-4CF4-9E79-2EF2E183E7CA}"/>
    <pc:docChg chg="mod">
      <pc:chgData name="Patricia Gray" userId="tgVVWaP/eYCbY3kxoUwHKsXHev0a/+ZRR11UgRBTT+M=" providerId="None" clId="Web-{AEEBEDFE-1D5F-4CF4-9E79-2EF2E183E7CA}" dt="2024-07-02T17:56:46.697" v="8"/>
      <pc:docMkLst>
        <pc:docMk/>
      </pc:docMkLst>
      <pc:sldChg chg="addCm">
        <pc:chgData name="Patricia Gray" userId="tgVVWaP/eYCbY3kxoUwHKsXHev0a/+ZRR11UgRBTT+M=" providerId="None" clId="Web-{AEEBEDFE-1D5F-4CF4-9E79-2EF2E183E7CA}" dt="2024-07-02T17:24:39.169" v="1"/>
        <pc:sldMkLst>
          <pc:docMk/>
          <pc:sldMk cId="0" sldId="257"/>
        </pc:sldMkLst>
        <pc:extLst>
          <p:ext xmlns:p="http://schemas.openxmlformats.org/presentationml/2006/main" uri="{D6D511B9-2390-475A-947B-AFAB55BFBCF1}">
            <pc226:cmChg xmlns:pc226="http://schemas.microsoft.com/office/powerpoint/2022/06/main/command" chg="add">
              <pc226:chgData name="Patricia Gray" userId="tgVVWaP/eYCbY3kxoUwHKsXHev0a/+ZRR11UgRBTT+M=" providerId="None" clId="Web-{AEEBEDFE-1D5F-4CF4-9E79-2EF2E183E7CA}" dt="2024-07-02T17:24:39.169" v="1"/>
              <pc2:cmMkLst xmlns:pc2="http://schemas.microsoft.com/office/powerpoint/2019/9/main/command">
                <pc:docMk/>
                <pc:sldMk cId="0" sldId="257"/>
                <pc2:cmMk id="{1FA978A2-2C69-4297-90FA-12D96820A666}"/>
              </pc2:cmMkLst>
            </pc226:cmChg>
          </p:ext>
        </pc:extLst>
      </pc:sldChg>
      <pc:sldChg chg="addCm">
        <pc:chgData name="Patricia Gray" userId="tgVVWaP/eYCbY3kxoUwHKsXHev0a/+ZRR11UgRBTT+M=" providerId="None" clId="Web-{AEEBEDFE-1D5F-4CF4-9E79-2EF2E183E7CA}" dt="2024-07-02T17:32:35.526" v="4"/>
        <pc:sldMkLst>
          <pc:docMk/>
          <pc:sldMk cId="0" sldId="260"/>
        </pc:sldMkLst>
        <pc:extLst>
          <p:ext xmlns:p="http://schemas.openxmlformats.org/presentationml/2006/main" uri="{D6D511B9-2390-475A-947B-AFAB55BFBCF1}">
            <pc226:cmChg xmlns:pc226="http://schemas.microsoft.com/office/powerpoint/2022/06/main/command" chg="add">
              <pc226:chgData name="Patricia Gray" userId="tgVVWaP/eYCbY3kxoUwHKsXHev0a/+ZRR11UgRBTT+M=" providerId="None" clId="Web-{AEEBEDFE-1D5F-4CF4-9E79-2EF2E183E7CA}" dt="2024-07-02T17:32:35.526" v="4"/>
              <pc2:cmMkLst xmlns:pc2="http://schemas.microsoft.com/office/powerpoint/2019/9/main/command">
                <pc:docMk/>
                <pc:sldMk cId="0" sldId="260"/>
                <pc2:cmMk id="{35172BFA-5AE7-49DF-8888-46A0F98FCE55}"/>
              </pc2:cmMkLst>
            </pc226:cmChg>
          </p:ext>
        </pc:extLst>
      </pc:sldChg>
      <pc:sldChg chg="addCm">
        <pc:chgData name="Patricia Gray" userId="tgVVWaP/eYCbY3kxoUwHKsXHev0a/+ZRR11UgRBTT+M=" providerId="None" clId="Web-{AEEBEDFE-1D5F-4CF4-9E79-2EF2E183E7CA}" dt="2024-07-02T17:35:36.114" v="6"/>
        <pc:sldMkLst>
          <pc:docMk/>
          <pc:sldMk cId="0" sldId="262"/>
        </pc:sldMkLst>
        <pc:extLst>
          <p:ext xmlns:p="http://schemas.openxmlformats.org/presentationml/2006/main" uri="{D6D511B9-2390-475A-947B-AFAB55BFBCF1}">
            <pc226:cmChg xmlns:pc226="http://schemas.microsoft.com/office/powerpoint/2022/06/main/command" chg="add">
              <pc226:chgData name="Patricia Gray" userId="tgVVWaP/eYCbY3kxoUwHKsXHev0a/+ZRR11UgRBTT+M=" providerId="None" clId="Web-{AEEBEDFE-1D5F-4CF4-9E79-2EF2E183E7CA}" dt="2024-07-02T17:35:36.114" v="6"/>
              <pc2:cmMkLst xmlns:pc2="http://schemas.microsoft.com/office/powerpoint/2019/9/main/command">
                <pc:docMk/>
                <pc:sldMk cId="0" sldId="262"/>
                <pc2:cmMk id="{7AB3E3CA-6E23-479D-87FA-7E202B752928}"/>
              </pc2:cmMkLst>
            </pc226:cmChg>
          </p:ext>
        </pc:extLst>
      </pc:sldChg>
      <pc:sldChg chg="addCm">
        <pc:chgData name="Patricia Gray" userId="tgVVWaP/eYCbY3kxoUwHKsXHev0a/+ZRR11UgRBTT+M=" providerId="None" clId="Web-{AEEBEDFE-1D5F-4CF4-9E79-2EF2E183E7CA}" dt="2024-07-02T17:36:10.320" v="7"/>
        <pc:sldMkLst>
          <pc:docMk/>
          <pc:sldMk cId="0" sldId="264"/>
        </pc:sldMkLst>
        <pc:extLst>
          <p:ext xmlns:p="http://schemas.openxmlformats.org/presentationml/2006/main" uri="{D6D511B9-2390-475A-947B-AFAB55BFBCF1}">
            <pc226:cmChg xmlns:pc226="http://schemas.microsoft.com/office/powerpoint/2022/06/main/command" chg="add">
              <pc226:chgData name="Patricia Gray" userId="tgVVWaP/eYCbY3kxoUwHKsXHev0a/+ZRR11UgRBTT+M=" providerId="None" clId="Web-{AEEBEDFE-1D5F-4CF4-9E79-2EF2E183E7CA}" dt="2024-07-02T17:36:10.320" v="7"/>
              <pc2:cmMkLst xmlns:pc2="http://schemas.microsoft.com/office/powerpoint/2019/9/main/command">
                <pc:docMk/>
                <pc:sldMk cId="0" sldId="264"/>
                <pc2:cmMk id="{1131C90F-9EEC-4D65-A6C8-4DA36DCF849B}"/>
              </pc2:cmMkLst>
            </pc226:cmChg>
          </p:ext>
        </pc:extLst>
      </pc:sldChg>
      <pc:sldChg chg="addCm">
        <pc:chgData name="Patricia Gray" userId="tgVVWaP/eYCbY3kxoUwHKsXHev0a/+ZRR11UgRBTT+M=" providerId="None" clId="Web-{AEEBEDFE-1D5F-4CF4-9E79-2EF2E183E7CA}" dt="2024-07-02T17:56:46.697" v="8"/>
        <pc:sldMkLst>
          <pc:docMk/>
          <pc:sldMk cId="0" sldId="265"/>
        </pc:sldMkLst>
        <pc:extLst>
          <p:ext xmlns:p="http://schemas.openxmlformats.org/presentationml/2006/main" uri="{D6D511B9-2390-475A-947B-AFAB55BFBCF1}">
            <pc226:cmChg xmlns:pc226="http://schemas.microsoft.com/office/powerpoint/2022/06/main/command" chg="add">
              <pc226:chgData name="Patricia Gray" userId="tgVVWaP/eYCbY3kxoUwHKsXHev0a/+ZRR11UgRBTT+M=" providerId="None" clId="Web-{AEEBEDFE-1D5F-4CF4-9E79-2EF2E183E7CA}" dt="2024-07-02T17:56:46.697" v="8"/>
              <pc2:cmMkLst xmlns:pc2="http://schemas.microsoft.com/office/powerpoint/2019/9/main/command">
                <pc:docMk/>
                <pc:sldMk cId="0" sldId="265"/>
                <pc2:cmMk id="{DC9E839C-4D05-4B52-98F9-FEB47D020731}"/>
              </pc2:cmMkLst>
            </pc226:cmChg>
          </p:ext>
        </pc:extLst>
      </pc:sldChg>
      <pc:sldChg chg="addCm modCm">
        <pc:chgData name="Patricia Gray" userId="tgVVWaP/eYCbY3kxoUwHKsXHev0a/+ZRR11UgRBTT+M=" providerId="None" clId="Web-{AEEBEDFE-1D5F-4CF4-9E79-2EF2E183E7CA}" dt="2024-07-02T17:31:44.413" v="3"/>
        <pc:sldMkLst>
          <pc:docMk/>
          <pc:sldMk cId="3884630807" sldId="284"/>
        </pc:sldMkLst>
        <pc:extLst>
          <p:ext xmlns:p="http://schemas.openxmlformats.org/presentationml/2006/main" uri="{D6D511B9-2390-475A-947B-AFAB55BFBCF1}">
            <pc226:cmChg xmlns:pc226="http://schemas.microsoft.com/office/powerpoint/2022/06/main/command" chg="add">
              <pc226:chgData name="Patricia Gray" userId="tgVVWaP/eYCbY3kxoUwHKsXHev0a/+ZRR11UgRBTT+M=" providerId="None" clId="Web-{AEEBEDFE-1D5F-4CF4-9E79-2EF2E183E7CA}" dt="2024-07-02T17:31:44.413" v="3"/>
              <pc2:cmMkLst xmlns:pc2="http://schemas.microsoft.com/office/powerpoint/2019/9/main/command">
                <pc:docMk/>
                <pc:sldMk cId="3884630807" sldId="284"/>
                <pc2:cmMk id="{A5999BA9-F404-4B2C-B6C4-DC0FDABEBC39}"/>
              </pc2:cmMkLst>
              <pc226:cmRplyChg chg="add">
                <pc226:chgData name="Patricia Gray" userId="tgVVWaP/eYCbY3kxoUwHKsXHev0a/+ZRR11UgRBTT+M=" providerId="None" clId="Web-{AEEBEDFE-1D5F-4CF4-9E79-2EF2E183E7CA}" dt="2024-07-02T17:31:44.413" v="3"/>
                <pc2:cmRplyMkLst xmlns:pc2="http://schemas.microsoft.com/office/powerpoint/2019/9/main/command">
                  <pc:docMk/>
                  <pc:sldMk cId="3884630807" sldId="284"/>
                  <pc2:cmMk id="{A5999BA9-F404-4B2C-B6C4-DC0FDABEBC39}"/>
                  <pc2:cmRplyMk id="{D4F07575-FB07-491D-A081-F6FC6D5C5A51}"/>
                </pc2:cmRplyMkLst>
              </pc226:cmRplyChg>
            </pc226:cmChg>
          </p:ext>
        </pc:extLst>
      </pc:sldChg>
      <pc:sldChg chg="addCm">
        <pc:chgData name="Patricia Gray" userId="tgVVWaP/eYCbY3kxoUwHKsXHev0a/+ZRR11UgRBTT+M=" providerId="None" clId="Web-{AEEBEDFE-1D5F-4CF4-9E79-2EF2E183E7CA}" dt="2024-07-02T17:35:20.723" v="5"/>
        <pc:sldMkLst>
          <pc:docMk/>
          <pc:sldMk cId="3746645232" sldId="288"/>
        </pc:sldMkLst>
        <pc:extLst>
          <p:ext xmlns:p="http://schemas.openxmlformats.org/presentationml/2006/main" uri="{D6D511B9-2390-475A-947B-AFAB55BFBCF1}">
            <pc226:cmChg xmlns:pc226="http://schemas.microsoft.com/office/powerpoint/2022/06/main/command" chg="add">
              <pc226:chgData name="Patricia Gray" userId="tgVVWaP/eYCbY3kxoUwHKsXHev0a/+ZRR11UgRBTT+M=" providerId="None" clId="Web-{AEEBEDFE-1D5F-4CF4-9E79-2EF2E183E7CA}" dt="2024-07-02T17:35:20.723" v="5"/>
              <pc2:cmMkLst xmlns:pc2="http://schemas.microsoft.com/office/powerpoint/2019/9/main/command">
                <pc:docMk/>
                <pc:sldMk cId="3746645232" sldId="288"/>
                <pc2:cmMk id="{3CA72530-6BB2-436C-9753-E41EE589E902}"/>
              </pc2:cmMkLst>
            </pc226:cmChg>
          </p:ext>
        </pc:ext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800" dirty="0">
                <a:solidFill>
                  <a:schemeClr val="tx1"/>
                </a:solidFill>
              </a:rPr>
              <a:t>Figure 1: EXAMPLE Psychosocial Functionality Scores</a:t>
            </a:r>
          </a:p>
          <a:p>
            <a:pPr>
              <a:defRPr/>
            </a:pPr>
            <a:r>
              <a:rPr lang="en-US" sz="2800" dirty="0">
                <a:solidFill>
                  <a:schemeClr val="tx1"/>
                </a:solidFill>
              </a:rPr>
              <a:t>MM/YY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FFC000"/>
            </a:solidFill>
            <a:ln>
              <a:noFill/>
            </a:ln>
            <a:effectLst/>
          </c:spPr>
          <c:invertIfNegative val="0"/>
          <c:dPt>
            <c:idx val="0"/>
            <c:invertIfNegative val="0"/>
            <c:bubble3D val="0"/>
            <c:spPr>
              <a:solidFill>
                <a:srgbClr val="63FF00"/>
              </a:solidFill>
              <a:ln>
                <a:solidFill>
                  <a:srgbClr val="63FF00"/>
                </a:solidFill>
              </a:ln>
              <a:effectLst/>
            </c:spPr>
            <c:extLst>
              <c:ext xmlns:c16="http://schemas.microsoft.com/office/drawing/2014/chart" uri="{C3380CC4-5D6E-409C-BE32-E72D297353CC}">
                <c16:uniqueId val="{00000001-FE9D-4BE9-B02C-7B34D652DE65}"/>
              </c:ext>
            </c:extLst>
          </c:dPt>
          <c:dPt>
            <c:idx val="1"/>
            <c:invertIfNegative val="0"/>
            <c:bubble3D val="0"/>
            <c:spPr>
              <a:solidFill>
                <a:srgbClr val="D6FF00"/>
              </a:solidFill>
              <a:ln>
                <a:solidFill>
                  <a:srgbClr val="D6FF00"/>
                </a:solidFill>
              </a:ln>
              <a:effectLst/>
            </c:spPr>
            <c:extLst>
              <c:ext xmlns:c16="http://schemas.microsoft.com/office/drawing/2014/chart" uri="{C3380CC4-5D6E-409C-BE32-E72D297353CC}">
                <c16:uniqueId val="{00000002-FE9D-4BE9-B02C-7B34D652DE65}"/>
              </c:ext>
            </c:extLst>
          </c:dPt>
          <c:dPt>
            <c:idx val="2"/>
            <c:invertIfNegative val="0"/>
            <c:bubble3D val="0"/>
            <c:spPr>
              <a:solidFill>
                <a:srgbClr val="FFC100"/>
              </a:solidFill>
              <a:ln>
                <a:solidFill>
                  <a:srgbClr val="FFC100"/>
                </a:solidFill>
              </a:ln>
              <a:effectLst/>
            </c:spPr>
            <c:extLst>
              <c:ext xmlns:c16="http://schemas.microsoft.com/office/drawing/2014/chart" uri="{C3380CC4-5D6E-409C-BE32-E72D297353CC}">
                <c16:uniqueId val="{00000003-FE9D-4BE9-B02C-7B34D652DE65}"/>
              </c:ext>
            </c:extLst>
          </c:dPt>
          <c:dPt>
            <c:idx val="3"/>
            <c:invertIfNegative val="0"/>
            <c:bubble3D val="0"/>
            <c:spPr>
              <a:solidFill>
                <a:srgbClr val="FF0000"/>
              </a:solidFill>
              <a:ln>
                <a:solidFill>
                  <a:srgbClr val="FF0000"/>
                </a:solidFill>
              </a:ln>
              <a:effectLst/>
            </c:spPr>
            <c:extLst>
              <c:ext xmlns:c16="http://schemas.microsoft.com/office/drawing/2014/chart" uri="{C3380CC4-5D6E-409C-BE32-E72D297353CC}">
                <c16:uniqueId val="{00000004-FE9D-4BE9-B02C-7B34D652DE65}"/>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Sheet1!$A$3:$A$6</c:f>
              <c:strCache>
                <c:ptCount val="4"/>
                <c:pt idx="0">
                  <c:v>0 to 1</c:v>
                </c:pt>
                <c:pt idx="1">
                  <c:v>1 to 1.5</c:v>
                </c:pt>
                <c:pt idx="2">
                  <c:v>1.5 to 2.25</c:v>
                </c:pt>
                <c:pt idx="3">
                  <c:v>2.25 to 4</c:v>
                </c:pt>
              </c:strCache>
            </c:strRef>
          </c:cat>
          <c:val>
            <c:numRef>
              <c:f>Sheet1!$B$3:$B$6</c:f>
              <c:numCache>
                <c:formatCode>General</c:formatCode>
                <c:ptCount val="4"/>
                <c:pt idx="0">
                  <c:v>5</c:v>
                </c:pt>
                <c:pt idx="1">
                  <c:v>13</c:v>
                </c:pt>
                <c:pt idx="2">
                  <c:v>22</c:v>
                </c:pt>
                <c:pt idx="3">
                  <c:v>6</c:v>
                </c:pt>
              </c:numCache>
            </c:numRef>
          </c:val>
          <c:extLst>
            <c:ext xmlns:c16="http://schemas.microsoft.com/office/drawing/2014/chart" uri="{C3380CC4-5D6E-409C-BE32-E72D297353CC}">
              <c16:uniqueId val="{00000000-5A8F-411B-B07B-E62D6DFED00E}"/>
            </c:ext>
          </c:extLst>
        </c:ser>
        <c:dLbls>
          <c:dLblPos val="outEnd"/>
          <c:showLegendKey val="0"/>
          <c:showVal val="1"/>
          <c:showCatName val="0"/>
          <c:showSerName val="0"/>
          <c:showPercent val="0"/>
          <c:showBubbleSize val="0"/>
        </c:dLbls>
        <c:gapWidth val="219"/>
        <c:overlap val="-27"/>
        <c:axId val="132283664"/>
        <c:axId val="132281264"/>
      </c:barChart>
      <c:catAx>
        <c:axId val="1322836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32281264"/>
        <c:crosses val="autoZero"/>
        <c:auto val="1"/>
        <c:lblAlgn val="ctr"/>
        <c:lblOffset val="100"/>
        <c:noMultiLvlLbl val="0"/>
      </c:catAx>
      <c:valAx>
        <c:axId val="132281264"/>
        <c:scaling>
          <c:orientation val="minMax"/>
        </c:scaling>
        <c:delete val="1"/>
        <c:axPos val="l"/>
        <c:numFmt formatCode="General" sourceLinked="1"/>
        <c:majorTickMark val="out"/>
        <c:minorTickMark val="none"/>
        <c:tickLblPos val="nextTo"/>
        <c:crossAx val="132283664"/>
        <c:crosses val="autoZero"/>
        <c:crossBetween val="between"/>
      </c:valAx>
      <c:spPr>
        <a:noFill/>
        <a:ln>
          <a:noFill/>
        </a:ln>
        <a:effectLst/>
      </c:spPr>
    </c:plotArea>
    <c:plotVisOnly val="1"/>
    <c:dispBlanksAs val="gap"/>
    <c:showDLblsOverMax val="0"/>
  </c:chart>
  <c:spPr>
    <a:noFill/>
    <a:ln>
      <a:solidFill>
        <a:schemeClr val="tx1"/>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dirty="0"/>
              <a:t>Figure 3: EXAMPLE Change Over</a:t>
            </a:r>
            <a:r>
              <a:rPr lang="en-US" sz="2000" baseline="0" dirty="0"/>
              <a:t> Time, Felt Stigma Scores</a:t>
            </a:r>
            <a:endParaRPr lang="en-US" sz="2000" dirty="0"/>
          </a:p>
        </c:rich>
      </c:tx>
      <c:layout>
        <c:manualLayout>
          <c:xMode val="edge"/>
          <c:yMode val="edge"/>
          <c:x val="0.2213759842519685"/>
          <c:y val="2.3846326674412822E-3"/>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FFFF00"/>
            </a:solidFill>
            <a:ln>
              <a:noFill/>
            </a:ln>
            <a:effectLst/>
          </c:spPr>
          <c:invertIfNegative val="0"/>
          <c:dPt>
            <c:idx val="2"/>
            <c:invertIfNegative val="0"/>
            <c:bubble3D val="0"/>
            <c:spPr>
              <a:solidFill>
                <a:srgbClr val="63FF00"/>
              </a:solidFill>
              <a:ln>
                <a:noFill/>
              </a:ln>
              <a:effectLst/>
            </c:spPr>
            <c:extLst>
              <c:ext xmlns:c16="http://schemas.microsoft.com/office/drawing/2014/chart" uri="{C3380CC4-5D6E-409C-BE32-E72D297353CC}">
                <c16:uniqueId val="{00000001-CBA3-4828-993D-BFC4624B4EA7}"/>
              </c:ext>
            </c:extLst>
          </c:dPt>
          <c:dPt>
            <c:idx val="3"/>
            <c:invertIfNegative val="0"/>
            <c:bubble3D val="0"/>
            <c:spPr>
              <a:solidFill>
                <a:srgbClr val="FFA500"/>
              </a:solidFill>
              <a:ln>
                <a:noFill/>
              </a:ln>
              <a:effectLst/>
            </c:spPr>
            <c:extLst>
              <c:ext xmlns:c16="http://schemas.microsoft.com/office/drawing/2014/chart" uri="{C3380CC4-5D6E-409C-BE32-E72D297353CC}">
                <c16:uniqueId val="{00000004-CBA3-4828-993D-BFC4624B4EA7}"/>
              </c:ext>
            </c:extLst>
          </c:dPt>
          <c:dPt>
            <c:idx val="4"/>
            <c:invertIfNegative val="0"/>
            <c:bubble3D val="0"/>
            <c:spPr>
              <a:solidFill>
                <a:srgbClr val="00B050"/>
              </a:solidFill>
              <a:ln>
                <a:noFill/>
              </a:ln>
              <a:effectLst/>
            </c:spPr>
            <c:extLst>
              <c:ext xmlns:c16="http://schemas.microsoft.com/office/drawing/2014/chart" uri="{C3380CC4-5D6E-409C-BE32-E72D297353CC}">
                <c16:uniqueId val="{00000002-CBA3-4828-993D-BFC4624B4EA7}"/>
              </c:ext>
            </c:extLst>
          </c:dPt>
          <c:dPt>
            <c:idx val="5"/>
            <c:invertIfNegative val="0"/>
            <c:bubble3D val="0"/>
            <c:spPr>
              <a:solidFill>
                <a:srgbClr val="FF0000"/>
              </a:solidFill>
              <a:ln>
                <a:noFill/>
              </a:ln>
              <a:effectLst/>
            </c:spPr>
            <c:extLst>
              <c:ext xmlns:c16="http://schemas.microsoft.com/office/drawing/2014/chart" uri="{C3380CC4-5D6E-409C-BE32-E72D297353CC}">
                <c16:uniqueId val="{00000003-CBA3-4828-993D-BFC4624B4EA7}"/>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Small Change: 
0 to -0.2</c:v>
                </c:pt>
                <c:pt idx="1">
                  <c:v>Small Change: 
0 to +0.2</c:v>
                </c:pt>
                <c:pt idx="2">
                  <c:v>Medium Change: 
-0.2 to -1.2 </c:v>
                </c:pt>
                <c:pt idx="3">
                  <c:v>Medium Change: 
+0.2 to +1.2 </c:v>
                </c:pt>
                <c:pt idx="4">
                  <c:v>Large Change:
-1.2 and lower </c:v>
                </c:pt>
                <c:pt idx="5">
                  <c:v>Large Change:
+1.2 and higher </c:v>
                </c:pt>
              </c:strCache>
            </c:strRef>
          </c:cat>
          <c:val>
            <c:numRef>
              <c:f>Sheet1!$B$2:$B$7</c:f>
              <c:numCache>
                <c:formatCode>General</c:formatCode>
                <c:ptCount val="6"/>
                <c:pt idx="0">
                  <c:v>3</c:v>
                </c:pt>
                <c:pt idx="1">
                  <c:v>1</c:v>
                </c:pt>
                <c:pt idx="2">
                  <c:v>19</c:v>
                </c:pt>
                <c:pt idx="3">
                  <c:v>4</c:v>
                </c:pt>
                <c:pt idx="4">
                  <c:v>6</c:v>
                </c:pt>
                <c:pt idx="5">
                  <c:v>2</c:v>
                </c:pt>
              </c:numCache>
            </c:numRef>
          </c:val>
          <c:extLst>
            <c:ext xmlns:c16="http://schemas.microsoft.com/office/drawing/2014/chart" uri="{C3380CC4-5D6E-409C-BE32-E72D297353CC}">
              <c16:uniqueId val="{00000000-F94D-4B82-A34D-BD2CFA1191B4}"/>
            </c:ext>
          </c:extLst>
        </c:ser>
        <c:dLbls>
          <c:showLegendKey val="0"/>
          <c:showVal val="0"/>
          <c:showCatName val="0"/>
          <c:showSerName val="0"/>
          <c:showPercent val="0"/>
          <c:showBubbleSize val="0"/>
        </c:dLbls>
        <c:gapWidth val="140"/>
        <c:overlap val="-27"/>
        <c:axId val="1838819055"/>
        <c:axId val="1838809455"/>
        <c:extLst>
          <c:ext xmlns:c15="http://schemas.microsoft.com/office/drawing/2012/chart" uri="{02D57815-91ED-43cb-92C2-25804820EDAC}">
            <c15:filteredBarSeries>
              <c15:ser>
                <c:idx val="1"/>
                <c:order val="1"/>
                <c:tx>
                  <c:strRef>
                    <c:extLst>
                      <c:ext uri="{02D57815-91ED-43cb-92C2-25804820EDAC}">
                        <c15:formulaRef>
                          <c15:sqref>Sheet1!$C$1</c15:sqref>
                        </c15:formulaRef>
                      </c:ext>
                    </c:extLst>
                    <c:strCache>
                      <c:ptCount val="1"/>
                      <c:pt idx="0">
                        <c:v>Column1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Sheet1!$A$2:$A$7</c15:sqref>
                        </c15:formulaRef>
                      </c:ext>
                    </c:extLst>
                    <c:strCache>
                      <c:ptCount val="6"/>
                      <c:pt idx="0">
                        <c:v>Small Change: 
0 to -0.2</c:v>
                      </c:pt>
                      <c:pt idx="1">
                        <c:v>Small Change: 
0 to +0.2</c:v>
                      </c:pt>
                      <c:pt idx="2">
                        <c:v>Medium Change: 
-0.2 to -1.2 </c:v>
                      </c:pt>
                      <c:pt idx="3">
                        <c:v>Medium Change: 
+0.2 to +1.2 </c:v>
                      </c:pt>
                      <c:pt idx="4">
                        <c:v>Large Change:
-1.2 and lower </c:v>
                      </c:pt>
                      <c:pt idx="5">
                        <c:v>Large Change:
+1.2 and higher </c:v>
                      </c:pt>
                    </c:strCache>
                  </c:strRef>
                </c:cat>
                <c:val>
                  <c:numRef>
                    <c:extLst>
                      <c:ext uri="{02D57815-91ED-43cb-92C2-25804820EDAC}">
                        <c15:formulaRef>
                          <c15:sqref>Sheet1!$C$2:$C$7</c15:sqref>
                        </c15:formulaRef>
                      </c:ext>
                    </c:extLst>
                    <c:numCache>
                      <c:formatCode>General</c:formatCode>
                      <c:ptCount val="6"/>
                    </c:numCache>
                  </c:numRef>
                </c:val>
                <c:extLst>
                  <c:ext xmlns:c16="http://schemas.microsoft.com/office/drawing/2014/chart" uri="{C3380CC4-5D6E-409C-BE32-E72D297353CC}">
                    <c16:uniqueId val="{00000001-F94D-4B82-A34D-BD2CFA1191B4}"/>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Column2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Sheet1!$A$2:$A$7</c15:sqref>
                        </c15:formulaRef>
                      </c:ext>
                    </c:extLst>
                    <c:strCache>
                      <c:ptCount val="6"/>
                      <c:pt idx="0">
                        <c:v>Small Change: 
0 to -0.2</c:v>
                      </c:pt>
                      <c:pt idx="1">
                        <c:v>Small Change: 
0 to +0.2</c:v>
                      </c:pt>
                      <c:pt idx="2">
                        <c:v>Medium Change: 
-0.2 to -1.2 </c:v>
                      </c:pt>
                      <c:pt idx="3">
                        <c:v>Medium Change: 
+0.2 to +1.2 </c:v>
                      </c:pt>
                      <c:pt idx="4">
                        <c:v>Large Change:
-1.2 and lower </c:v>
                      </c:pt>
                      <c:pt idx="5">
                        <c:v>Large Change:
+1.2 and higher </c:v>
                      </c:pt>
                    </c:strCache>
                  </c:strRef>
                </c:cat>
                <c:val>
                  <c:numRef>
                    <c:extLst xmlns:c15="http://schemas.microsoft.com/office/drawing/2012/chart">
                      <c:ext xmlns:c15="http://schemas.microsoft.com/office/drawing/2012/chart" uri="{02D57815-91ED-43cb-92C2-25804820EDAC}">
                        <c15:formulaRef>
                          <c15:sqref>Sheet1!$D$2:$D$7</c15:sqref>
                        </c15:formulaRef>
                      </c:ext>
                    </c:extLst>
                    <c:numCache>
                      <c:formatCode>General</c:formatCode>
                      <c:ptCount val="6"/>
                    </c:numCache>
                  </c:numRef>
                </c:val>
                <c:extLst xmlns:c15="http://schemas.microsoft.com/office/drawing/2012/chart">
                  <c:ext xmlns:c16="http://schemas.microsoft.com/office/drawing/2014/chart" uri="{C3380CC4-5D6E-409C-BE32-E72D297353CC}">
                    <c16:uniqueId val="{00000002-F94D-4B82-A34D-BD2CFA1191B4}"/>
                  </c:ext>
                </c:extLst>
              </c15:ser>
            </c15:filteredBarSeries>
          </c:ext>
        </c:extLst>
      </c:barChart>
      <c:catAx>
        <c:axId val="1838819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838809455"/>
        <c:crosses val="autoZero"/>
        <c:auto val="1"/>
        <c:lblAlgn val="ctr"/>
        <c:lblOffset val="100"/>
        <c:noMultiLvlLbl val="0"/>
      </c:catAx>
      <c:valAx>
        <c:axId val="1838809455"/>
        <c:scaling>
          <c:orientation val="minMax"/>
        </c:scaling>
        <c:delete val="1"/>
        <c:axPos val="l"/>
        <c:numFmt formatCode="General" sourceLinked="1"/>
        <c:majorTickMark val="none"/>
        <c:minorTickMark val="none"/>
        <c:tickLblPos val="nextTo"/>
        <c:crossAx val="18388190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175">
      <a:solidFill>
        <a:schemeClr val="tx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a:t>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There are two main objectives of the GBV Case Management Outcome Monitoring Toolkit, one is to help provide GBV caseworkers with a tool to support their work with individual women and older adolescent girls. Measuring progress together can inform better targeted psychosocial support strategies by the caseworkers and action planning by the client. It can also inform referrals for higher level mental health care where needed.</a:t>
            </a:r>
          </a:p>
          <a:p>
            <a:pPr lvl="0"/>
            <a:endParaRPr lang="en-US" dirty="0"/>
          </a:p>
          <a:p>
            <a:pPr lvl="0"/>
            <a:r>
              <a:rPr lang="en-US" dirty="0"/>
              <a:t>The second objective is to provide GBV response teams with high-quality, aggregated data on psychosocial functioning and stigma across your client caseload to inform programming improvements. To achieve this second objectives, it is critical that the aggregated results collected from the Psychosocial Functionality Scale and Felt Stigma Scale are analyzed and discussed in order to develop actionable recommendations.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Monitoring and evaluation (M&amp;E) is an important part of accountable and effective GBV response, but traditionally the sector has focused on outputs, for example # of survivors receiving services, # of staff trained and # of dignity kits distributed. </a:t>
            </a:r>
          </a:p>
          <a:p>
            <a:pPr lvl="0"/>
            <a:endParaRPr lang="en-US" dirty="0"/>
          </a:p>
          <a:p>
            <a:pPr lvl="0"/>
            <a:r>
              <a:rPr lang="en-US" dirty="0"/>
              <a:t>The GBV Case Management Outcome Monitoring Toolkit does M&amp;E by measuring outcomes, not outputs: the impact of gender-based violence (GBV) case management on psychosocial functionality and felt stigma.  This toolkit was developed using validated scales measuring changes related to psychosocial wellbeing and stigma experienced by women survivors of GBV in the Democratic Republic of Congo . The IRC has adapted this toolkit for use with women and older adolescent girls receiving GBV case management with the support from Somali and Syrian populations.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What does the GBV Case Management Outcome Monitoring Toolkit measure? </a:t>
            </a:r>
          </a:p>
          <a:p>
            <a:pPr lvl="0"/>
            <a:endParaRPr lang="en-US" dirty="0"/>
          </a:p>
          <a:p>
            <a:pPr lvl="0"/>
            <a:r>
              <a:rPr lang="en-US" dirty="0"/>
              <a:t>The Psychosocial Functionality Scale is a 10-item questionnaire that measures a woman and older adolescent girls’ ability to carry out important tasks in their daily lives. </a:t>
            </a:r>
          </a:p>
          <a:p>
            <a:pPr lvl="0"/>
            <a:endParaRPr lang="en-US" dirty="0"/>
          </a:p>
          <a:p>
            <a:pPr lvl="0"/>
            <a:r>
              <a:rPr lang="en-US" dirty="0"/>
              <a:t>When you administer the Psychosocial Functionality Scale, you will ask about specific tasks and activities and for the survivor to recall the last four weeks and how difficult it is for them to carry out those activities. For example, How difficult is it to give advice to family members? The response options are: </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Not difficult at all (0 points)</a:t>
            </a:r>
          </a:p>
          <a:p>
            <a:pPr marL="171450" lvl="0" indent="-171450">
              <a:buFont typeface="Arial" panose="020B0604020202020204" pitchFamily="34" charset="0"/>
              <a:buChar char="•"/>
            </a:pPr>
            <a:r>
              <a:rPr lang="en-US" dirty="0"/>
              <a:t>Difficult (1 point)</a:t>
            </a:r>
          </a:p>
          <a:p>
            <a:pPr marL="171450" lvl="0" indent="-171450">
              <a:buFont typeface="Arial" panose="020B0604020202020204" pitchFamily="34" charset="0"/>
              <a:buChar char="•"/>
            </a:pPr>
            <a:r>
              <a:rPr lang="en-US" dirty="0"/>
              <a:t>A little bit difficult (2 points)</a:t>
            </a:r>
          </a:p>
          <a:p>
            <a:pPr marL="171450" lvl="0" indent="-171450">
              <a:buFont typeface="Arial" panose="020B0604020202020204" pitchFamily="34" charset="0"/>
              <a:buChar char="•"/>
            </a:pPr>
            <a:r>
              <a:rPr lang="en-US" dirty="0"/>
              <a:t>Very difficult (3 points)</a:t>
            </a:r>
          </a:p>
          <a:p>
            <a:pPr marL="171450" lvl="0" indent="-171450">
              <a:buFont typeface="Arial" panose="020B0604020202020204" pitchFamily="34" charset="0"/>
              <a:buChar char="•"/>
            </a:pPr>
            <a:r>
              <a:rPr lang="en-US" dirty="0"/>
              <a:t>So difficult that you often cannot do it (4 points)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indent="0">
              <a:lnSpc>
                <a:spcPts val="3750"/>
              </a:lnSpc>
              <a:spcBef>
                <a:spcPts val="600"/>
              </a:spcBef>
              <a:spcAft>
                <a:spcPts val="600"/>
              </a:spcAft>
              <a:buFont typeface="Arial" panose="020B0604020202020204" pitchFamily="34" charset="0"/>
              <a:buNone/>
            </a:pPr>
            <a:r>
              <a:rPr lang="en-US" sz="1200" dirty="0">
                <a:solidFill>
                  <a:srgbClr val="1B1B1B"/>
                </a:solidFill>
                <a:latin typeface="League Spartan Bold"/>
              </a:rPr>
              <a:t>The questions on the psychosocial functionality scale ask about: </a:t>
            </a:r>
          </a:p>
          <a:p>
            <a:pPr marL="0" indent="0">
              <a:lnSpc>
                <a:spcPts val="3750"/>
              </a:lnSpc>
              <a:spcBef>
                <a:spcPts val="600"/>
              </a:spcBef>
              <a:spcAft>
                <a:spcPts val="600"/>
              </a:spcAft>
              <a:buFont typeface="Arial" panose="020B0604020202020204" pitchFamily="34" charset="0"/>
              <a:buNone/>
            </a:pPr>
            <a:endParaRPr lang="en-US" sz="1200" dirty="0">
              <a:solidFill>
                <a:srgbClr val="1B1B1B"/>
              </a:solidFill>
              <a:latin typeface="League Spartan Bold"/>
            </a:endParaRP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Give advice to family members</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Exchanging ideas with others</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Uniting with other community members to do tasks for the community</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Asking/getting help from people or organizations when you need it</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Making important decisions about daily life</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Taking part in family decisions</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Learning new skills</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Concentrating on your tasks or responsibilities</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Interacting or dealing with people you don’t know</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Keeping your household clean</a:t>
            </a:r>
          </a:p>
          <a:p>
            <a:pPr marL="0" indent="0">
              <a:lnSpc>
                <a:spcPts val="3750"/>
              </a:lnSpc>
              <a:spcBef>
                <a:spcPts val="600"/>
              </a:spcBef>
              <a:spcAft>
                <a:spcPts val="600"/>
              </a:spcAft>
              <a:buFont typeface="Arial" panose="020B0604020202020204" pitchFamily="34" charset="0"/>
              <a:buNone/>
            </a:pPr>
            <a:endParaRPr lang="en-US" sz="1200" dirty="0">
              <a:solidFill>
                <a:srgbClr val="1B1B1B"/>
              </a:solidFill>
              <a:latin typeface="League Spartan Bold"/>
            </a:endParaRPr>
          </a:p>
          <a:p>
            <a:pPr marL="0" indent="0">
              <a:lnSpc>
                <a:spcPts val="3750"/>
              </a:lnSpc>
              <a:spcBef>
                <a:spcPts val="600"/>
              </a:spcBef>
              <a:spcAft>
                <a:spcPts val="600"/>
              </a:spcAft>
              <a:buFont typeface="Arial" panose="020B0604020202020204" pitchFamily="34" charset="0"/>
              <a:buNone/>
            </a:pPr>
            <a:r>
              <a:rPr lang="en-US" sz="1200" dirty="0">
                <a:solidFill>
                  <a:srgbClr val="1B1B1B"/>
                </a:solidFill>
                <a:latin typeface="League Spartan Bold"/>
              </a:rPr>
              <a:t>At the end of the Scale, you will be able to use the responses to calculate the score.</a:t>
            </a:r>
          </a:p>
          <a:p>
            <a:pPr lvl="0"/>
            <a:endParaRPr lang="en-US" dirty="0"/>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5</a:t>
            </a:fld>
            <a:endParaRPr lang="cs-CZ"/>
          </a:p>
        </p:txBody>
      </p:sp>
    </p:spTree>
    <p:extLst>
      <p:ext uri="{BB962C8B-B14F-4D97-AF65-F5344CB8AC3E}">
        <p14:creationId xmlns:p14="http://schemas.microsoft.com/office/powerpoint/2010/main" val="512456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There are other visual guides that accompany the questionnaires if the one shown does not apply for your context. This one has been adapted for Syrian Refugee populations.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6</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"Felt stigma” is the personal experience of feeling judged or looked down upon by others, impacting self-esteem and behavior. It involves internalizing harmful attitudes, beliefs, and/or discrimination due to a specific experience (like GBV), condition, or circumstance, and is often rooted in patriarchal society and norms. Felt stigma can lead to feelings of shame, guilt, and/or embarrassment, causing individuals to withdraw socially and feel unworthy.</a:t>
            </a:r>
          </a:p>
          <a:p>
            <a:pPr lvl="0"/>
            <a:endParaRPr lang="en-US" dirty="0"/>
          </a:p>
          <a:p>
            <a:pPr lvl="0"/>
            <a:r>
              <a:rPr lang="en-US" dirty="0"/>
              <a:t>The Felt Stigma Scale is a 10-item questionnaire that measures women and older adolescent girls’ both perceived and internalized experiences of stigma. </a:t>
            </a:r>
          </a:p>
          <a:p>
            <a:pPr lvl="0"/>
            <a:endParaRPr lang="en-US" dirty="0"/>
          </a:p>
          <a:p>
            <a:pPr lvl="0"/>
            <a:r>
              <a:rPr lang="en-US" dirty="0"/>
              <a:t>To administer the Scale, you will ask the survivor to think about the last four weeks, ask them how much they have had certain thoughts and feelings. For example, “Feelings of worthlessness, of having no value.” The response options are: </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Not at all (0 points)</a:t>
            </a:r>
          </a:p>
          <a:p>
            <a:pPr marL="171450" lvl="0" indent="-171450">
              <a:buFont typeface="Arial" panose="020B0604020202020204" pitchFamily="34" charset="0"/>
              <a:buChar char="•"/>
            </a:pPr>
            <a:r>
              <a:rPr lang="en-US" dirty="0"/>
              <a:t>A little bit (1 point)</a:t>
            </a:r>
          </a:p>
          <a:p>
            <a:pPr marL="171450" lvl="0" indent="-171450">
              <a:buFont typeface="Arial" panose="020B0604020202020204" pitchFamily="34" charset="0"/>
              <a:buChar char="•"/>
            </a:pPr>
            <a:r>
              <a:rPr lang="en-US" dirty="0"/>
              <a:t>A moderate amount (2 points) </a:t>
            </a:r>
          </a:p>
          <a:p>
            <a:pPr marL="171450" lvl="0" indent="-171450">
              <a:buFont typeface="Arial" panose="020B0604020202020204" pitchFamily="34" charset="0"/>
              <a:buChar char="•"/>
            </a:pPr>
            <a:r>
              <a:rPr lang="en-US" dirty="0"/>
              <a:t>A lot (3 points)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7</a:t>
            </a:fld>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The felt stigma scale questions cover, with a survivor:</a:t>
            </a:r>
          </a:p>
          <a:p>
            <a:pPr lvl="0"/>
            <a:endParaRPr lang="en-US" dirty="0"/>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Feelings of worthlessness, of having no value</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Feeling detached or withdrawn from others</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Feeling badly treated by community members</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Feeling shame</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Blaming yourself for past events</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Feeling rejected by everybody</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Feeling stigma</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Wanting to avoid other people or hide</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Feeling like your family gazes at you like they are blaming you</a:t>
            </a:r>
          </a:p>
          <a:p>
            <a:pPr marL="514350" indent="-514350">
              <a:lnSpc>
                <a:spcPts val="3750"/>
              </a:lnSpc>
              <a:spcBef>
                <a:spcPts val="600"/>
              </a:spcBef>
              <a:spcAft>
                <a:spcPts val="600"/>
              </a:spcAft>
              <a:buFont typeface="Arial" panose="020B0604020202020204" pitchFamily="34" charset="0"/>
              <a:buChar char="•"/>
            </a:pPr>
            <a:r>
              <a:rPr lang="en-US" sz="1200" dirty="0">
                <a:solidFill>
                  <a:srgbClr val="1B1B1B"/>
                </a:solidFill>
                <a:latin typeface="League Spartan Bold"/>
              </a:rPr>
              <a:t>Feeling like community members gaze at you like they are blaming you</a:t>
            </a:r>
          </a:p>
          <a:p>
            <a:pPr marL="514350" indent="-514350">
              <a:lnSpc>
                <a:spcPts val="3750"/>
              </a:lnSpc>
              <a:spcBef>
                <a:spcPts val="600"/>
              </a:spcBef>
              <a:spcAft>
                <a:spcPts val="600"/>
              </a:spcAft>
              <a:buFont typeface="Arial" panose="020B0604020202020204" pitchFamily="34" charset="0"/>
              <a:buChar char="•"/>
            </a:pPr>
            <a:endParaRPr lang="en-US" sz="1200" dirty="0">
              <a:solidFill>
                <a:srgbClr val="1B1B1B"/>
              </a:solidFill>
              <a:latin typeface="League Spartan Bold"/>
            </a:endParaRPr>
          </a:p>
          <a:p>
            <a:pPr marL="0" marR="0" lvl="0" indent="0" algn="l" defTabSz="914400" rtl="0" eaLnBrk="1" fontAlgn="auto" latinLnBrk="0" hangingPunct="1">
              <a:lnSpc>
                <a:spcPts val="3750"/>
              </a:lnSpc>
              <a:spcBef>
                <a:spcPts val="600"/>
              </a:spcBef>
              <a:spcAft>
                <a:spcPts val="600"/>
              </a:spcAft>
              <a:buClrTx/>
              <a:buSzTx/>
              <a:buFont typeface="Arial" panose="020B0604020202020204" pitchFamily="34" charset="0"/>
              <a:buNone/>
              <a:tabLst/>
              <a:defRPr/>
            </a:pPr>
            <a:r>
              <a:rPr lang="en-US" sz="1200" dirty="0">
                <a:solidFill>
                  <a:srgbClr val="1B1B1B"/>
                </a:solidFill>
                <a:latin typeface="League Spartan Bold"/>
              </a:rPr>
              <a:t>At the end of the Scale, you will be able to use the responses to calculate the score.</a:t>
            </a:r>
          </a:p>
          <a:p>
            <a:pPr marL="0" indent="0">
              <a:lnSpc>
                <a:spcPts val="3750"/>
              </a:lnSpc>
              <a:spcBef>
                <a:spcPts val="600"/>
              </a:spcBef>
              <a:spcAft>
                <a:spcPts val="600"/>
              </a:spcAft>
              <a:buFont typeface="Arial" panose="020B0604020202020204" pitchFamily="34" charset="0"/>
              <a:buNone/>
            </a:pPr>
            <a:endParaRPr lang="en-US" dirty="0"/>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8</a:t>
            </a:fld>
            <a:endParaRPr lang="cs-CZ"/>
          </a:p>
        </p:txBody>
      </p:sp>
    </p:spTree>
    <p:extLst>
      <p:ext uri="{BB962C8B-B14F-4D97-AF65-F5344CB8AC3E}">
        <p14:creationId xmlns:p14="http://schemas.microsoft.com/office/powerpoint/2010/main" val="2632255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This is another visual guide example to accompany the felt stigma scale questionnaire. Again, there are other visual guides that accompany the questionnaires if the one shown does not apply for your context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9</a:t>
            </a:fld>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The toolkit has been tested and validated for use with female survivors, 15 years old and older who are participating in GBV case management services. The toolkit is not suitable for use with girls 14 years old or younger.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10</a:t>
            </a:fld>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When can you use the GBV Case Management Outcome Monitoring Toolkit? </a:t>
            </a:r>
          </a:p>
          <a:p>
            <a:pPr lvl="0"/>
            <a:endParaRPr lang="en-US" dirty="0"/>
          </a:p>
          <a:p>
            <a:r>
              <a:rPr lang="en-US" dirty="0"/>
              <a:t>These Scales can be used by GBV case workers as part of the survivor’s psychosocial assessment. </a:t>
            </a:r>
            <a:endParaRPr lang="en-US" dirty="0">
              <a:cs typeface="Calibri"/>
            </a:endParaRPr>
          </a:p>
          <a:p>
            <a:pPr lvl="0"/>
            <a:endParaRPr lang="en-US" dirty="0"/>
          </a:p>
          <a:p>
            <a:pPr lvl="0"/>
            <a:r>
              <a:rPr lang="en-US" dirty="0"/>
              <a:t>In the Interagency GBV Case Management Guidelines, this corresponds to Step 2 Assessment, Section 3: Psychosocial Needs and Support. It takes approximately 10-20 minutes to administer each of the questionnaires.</a:t>
            </a:r>
          </a:p>
          <a:p>
            <a:pPr lvl="0"/>
            <a:endParaRPr lang="en-US" dirty="0"/>
          </a:p>
          <a:p>
            <a:pPr lvl="0"/>
            <a:r>
              <a:rPr lang="en-US" b="1" dirty="0"/>
              <a:t>For a one-time measure of psychosocial functionality and/or felt stigma: </a:t>
            </a:r>
          </a:p>
          <a:p>
            <a:pPr marL="171450" lvl="0" indent="-171450">
              <a:buFont typeface="Arial" panose="020B0604020202020204" pitchFamily="34" charset="0"/>
              <a:buChar char="•"/>
            </a:pPr>
            <a:r>
              <a:rPr lang="en-US" dirty="0"/>
              <a:t>The tool only needs to be administered once. </a:t>
            </a:r>
          </a:p>
          <a:p>
            <a:pPr marL="171450" lvl="0" indent="-171450">
              <a:buFont typeface="Arial" panose="020B0604020202020204" pitchFamily="34" charset="0"/>
              <a:buChar char="•"/>
            </a:pPr>
            <a:r>
              <a:rPr lang="en-US" dirty="0"/>
              <a:t>It is recommended that the monitoring tool be administered during the assessment of psychosocial needs and support, or after a minimum of three visits, in order for the most urgent needs of the survivors to be addressed and to give time for trust-building. </a:t>
            </a:r>
          </a:p>
          <a:p>
            <a:pPr marL="628650" lvl="1" indent="-171450">
              <a:buFont typeface="Arial" panose="020B0604020202020204" pitchFamily="34" charset="0"/>
              <a:buChar char="•"/>
            </a:pPr>
            <a:r>
              <a:rPr lang="en-US" sz="1800" b="0" i="0" dirty="0">
                <a:solidFill>
                  <a:srgbClr val="000000"/>
                </a:solidFill>
                <a:effectLst/>
                <a:latin typeface="Calibri" panose="020F0502020204030204" pitchFamily="34" charset="0"/>
              </a:rPr>
              <a:t>HOWEVER, a</a:t>
            </a:r>
            <a:r>
              <a:rPr lang="en-US" sz="1800" b="0" i="0" u="none" dirty="0">
                <a:solidFill>
                  <a:srgbClr val="D13438"/>
                </a:solidFill>
                <a:effectLst/>
                <a:latin typeface="Calibri" panose="020F0502020204030204" pitchFamily="34" charset="0"/>
              </a:rPr>
              <a:t>dministering the Scale after three visits </a:t>
            </a:r>
            <a:r>
              <a:rPr lang="en-US" sz="1800" b="0" i="0" u="none" dirty="0">
                <a:solidFill>
                  <a:srgbClr val="000000"/>
                </a:solidFill>
                <a:effectLst/>
                <a:latin typeface="Calibri" panose="020F0502020204030204" pitchFamily="34" charset="0"/>
              </a:rPr>
              <a:t>might be challenging in some contexts. If administering the scale for the first time during the fourth session doesn’t align with your context, consider using the one-time measure of psychosocial functionality</a:t>
            </a:r>
            <a:r>
              <a:rPr lang="en-US" sz="1800" b="0" i="1" u="none" dirty="0">
                <a:solidFill>
                  <a:srgbClr val="000000"/>
                </a:solidFill>
                <a:effectLst/>
                <a:latin typeface="Calibri" panose="020F0502020204030204" pitchFamily="34" charset="0"/>
              </a:rPr>
              <a:t> </a:t>
            </a:r>
            <a:r>
              <a:rPr lang="en-US" sz="1800" b="0" i="0" u="none" dirty="0">
                <a:solidFill>
                  <a:srgbClr val="000000"/>
                </a:solidFill>
                <a:effectLst/>
                <a:latin typeface="Calibri" panose="020F0502020204030204" pitchFamily="34" charset="0"/>
              </a:rPr>
              <a:t>and/or felt stigma as a part of the a</a:t>
            </a:r>
            <a:r>
              <a:rPr lang="en-US" sz="1800" b="0" i="0" u="none" dirty="0">
                <a:solidFill>
                  <a:srgbClr val="D13438"/>
                </a:solidFill>
                <a:effectLst/>
                <a:latin typeface="Calibri" panose="020F0502020204030204" pitchFamily="34" charset="0"/>
              </a:rPr>
              <a:t>ssessment of psychosocial needs and support, or Step 2 of the case management process – so long as the survivor is not in acute distress</a:t>
            </a:r>
            <a:r>
              <a:rPr lang="en-US" sz="1800" b="0" i="0" u="none" baseline="30000" dirty="0">
                <a:solidFill>
                  <a:srgbClr val="000000"/>
                </a:solidFill>
                <a:effectLst/>
                <a:latin typeface="Calibri" panose="020F0502020204030204" pitchFamily="34" charset="0"/>
              </a:rPr>
              <a:t>4</a:t>
            </a:r>
            <a:r>
              <a:rPr lang="en-US" sz="1800" b="0" i="0" u="none" dirty="0">
                <a:solidFill>
                  <a:srgbClr val="000000"/>
                </a:solidFill>
                <a:effectLst/>
                <a:latin typeface="Calibri" panose="020F0502020204030204" pitchFamily="34" charset="0"/>
              </a:rPr>
              <a:t>. This provides an opportunity to discuss the Survivor’s wellbeing and may encourage them to return for additional case management sessions. </a:t>
            </a:r>
            <a:endParaRPr lang="en-US" sz="1800" b="0" i="0" u="none" dirty="0">
              <a:solidFill>
                <a:srgbClr val="D13438"/>
              </a:solidFill>
              <a:effectLst/>
              <a:latin typeface="Calibri" panose="020F0502020204030204" pitchFamily="34" charset="0"/>
            </a:endParaRPr>
          </a:p>
          <a:p>
            <a:pPr marL="628650" lvl="1" indent="-171450">
              <a:buFont typeface="Arial" panose="020B0604020202020204" pitchFamily="34" charset="0"/>
              <a:buChar char="•"/>
            </a:pPr>
            <a:r>
              <a:rPr lang="en-US" sz="1800" b="0" i="0" dirty="0">
                <a:solidFill>
                  <a:srgbClr val="000000"/>
                </a:solidFill>
                <a:effectLst/>
                <a:latin typeface="Calibri" panose="020F0502020204030204" pitchFamily="34" charset="0"/>
              </a:rPr>
              <a:t>REMEMBER, it is </a:t>
            </a:r>
            <a:r>
              <a:rPr lang="en-US" sz="1800" b="1" i="0" dirty="0">
                <a:solidFill>
                  <a:srgbClr val="000000"/>
                </a:solidFill>
                <a:effectLst/>
                <a:latin typeface="Calibri" panose="020F0502020204030204" pitchFamily="34" charset="0"/>
              </a:rPr>
              <a:t>not</a:t>
            </a:r>
            <a:r>
              <a:rPr lang="en-US" sz="1800" b="0" i="0" dirty="0">
                <a:solidFill>
                  <a:srgbClr val="000000"/>
                </a:solidFill>
                <a:effectLst/>
                <a:latin typeface="Calibri" panose="020F0502020204030204" pitchFamily="34" charset="0"/>
              </a:rPr>
              <a:t> recommended to use the Scales during the first session with a survivor.  </a:t>
            </a:r>
          </a:p>
          <a:p>
            <a:pPr lvl="0"/>
            <a:endParaRPr lang="en-US" dirty="0"/>
          </a:p>
          <a:p>
            <a:pPr lvl="0"/>
            <a:endParaRPr lang="en-US" dirty="0"/>
          </a:p>
          <a:p>
            <a:pPr lvl="0"/>
            <a:r>
              <a:rPr lang="en-US" b="1" dirty="0"/>
              <a:t>To monitor change in survivors’ well-being over time:</a:t>
            </a:r>
          </a:p>
          <a:p>
            <a:pPr marL="285750" lvl="0" indent="-285750">
              <a:buFont typeface="Arial" panose="020B0604020202020204" pitchFamily="34" charset="0"/>
              <a:buChar char="•"/>
            </a:pPr>
            <a:r>
              <a:rPr lang="en-US" sz="1800" b="0" i="0" dirty="0">
                <a:solidFill>
                  <a:srgbClr val="000000"/>
                </a:solidFill>
                <a:effectLst/>
                <a:latin typeface="Calibri" panose="020F0502020204030204" pitchFamily="34" charset="0"/>
              </a:rPr>
              <a:t>The Psychosocial Functionality/Felt Stigma scale should be administered at least twice: first, at baseline (typically, </a:t>
            </a:r>
            <a:r>
              <a:rPr lang="en-US" sz="1800" b="0" i="0" dirty="0">
                <a:solidFill>
                  <a:srgbClr val="1B1B1B"/>
                </a:solidFill>
                <a:effectLst/>
                <a:latin typeface="Clear Sans Regular"/>
              </a:rPr>
              <a:t>d</a:t>
            </a:r>
            <a:r>
              <a:rPr lang="en-US" sz="1800" dirty="0">
                <a:solidFill>
                  <a:srgbClr val="1B1B1B"/>
                </a:solidFill>
                <a:latin typeface="Clear Sans Regular"/>
              </a:rPr>
              <a:t>uring the assessment of psychosocial needs and support</a:t>
            </a:r>
            <a:r>
              <a:rPr lang="en-US" sz="1800" b="0" i="0" dirty="0">
                <a:solidFill>
                  <a:srgbClr val="000000"/>
                </a:solidFill>
                <a:effectLst/>
                <a:latin typeface="Calibri" panose="020F0502020204030204" pitchFamily="34" charset="0"/>
              </a:rPr>
              <a:t>) and again after three additional sessions (typically right before case closure or at session 7).  </a:t>
            </a:r>
          </a:p>
          <a:p>
            <a:pPr marL="285750" lvl="0" indent="-285750">
              <a:buFont typeface="Arial" panose="020B0604020202020204" pitchFamily="34" charset="0"/>
              <a:buChar char="•"/>
            </a:pPr>
            <a:r>
              <a:rPr lang="en-US" sz="1800" b="0" i="0" dirty="0">
                <a:solidFill>
                  <a:srgbClr val="000000"/>
                </a:solidFill>
                <a:effectLst/>
                <a:latin typeface="Calibri" panose="020F0502020204030204" pitchFamily="34" charset="0"/>
              </a:rPr>
              <a:t>If case management continues or needs to resume based on the second time use of the Scale (instead of moving towards case closure), the Scale can be used a third time when next discussing case closure. When this happens, compare the baseline and the most recent survey.</a:t>
            </a:r>
          </a:p>
          <a:p>
            <a:pPr marL="285750" lvl="0" indent="-285750">
              <a:buFont typeface="Arial" panose="020B0604020202020204" pitchFamily="34" charset="0"/>
              <a:buChar char="•"/>
            </a:pPr>
            <a:r>
              <a:rPr lang="en-US" sz="1800" b="1" i="0" dirty="0">
                <a:solidFill>
                  <a:srgbClr val="000000"/>
                </a:solidFill>
                <a:effectLst/>
                <a:latin typeface="Calibri" panose="020F0502020204030204" pitchFamily="34" charset="0"/>
              </a:rPr>
              <a:t>REMEMBER,</a:t>
            </a:r>
            <a:r>
              <a:rPr lang="en-US" sz="1800" b="0" i="0" dirty="0">
                <a:solidFill>
                  <a:srgbClr val="000000"/>
                </a:solidFill>
                <a:effectLst/>
                <a:latin typeface="Calibri" panose="020F0502020204030204" pitchFamily="34" charset="0"/>
              </a:rPr>
              <a:t> this is a recommendation, and you can determine when to use these surveys based on your context.</a:t>
            </a:r>
          </a:p>
          <a:p>
            <a:pPr marL="742950" lvl="1" indent="-285750">
              <a:buFont typeface="Arial" panose="020B0604020202020204" pitchFamily="34" charset="0"/>
              <a:buChar char="•"/>
            </a:pPr>
            <a:r>
              <a:rPr lang="en-US" sz="2800" b="0" i="0" u="none" dirty="0">
                <a:solidFill>
                  <a:srgbClr val="000000"/>
                </a:solidFill>
                <a:effectLst/>
                <a:latin typeface="WordVisi_MSFontService"/>
              </a:rPr>
              <a:t>For example, if you typically only meet with a survivor three times, </a:t>
            </a:r>
            <a:r>
              <a:rPr lang="en-US" sz="1800" b="0" i="0" u="none" dirty="0">
                <a:solidFill>
                  <a:srgbClr val="D13438"/>
                </a:solidFill>
                <a:effectLst/>
                <a:latin typeface="Calibri" panose="020F0502020204030204" pitchFamily="34" charset="0"/>
              </a:rPr>
              <a:t>rather than waiting until the fourth session with a survivor, </a:t>
            </a:r>
            <a:r>
              <a:rPr lang="en-US" sz="1800" b="0" i="0" u="none" dirty="0">
                <a:solidFill>
                  <a:srgbClr val="000000"/>
                </a:solidFill>
                <a:effectLst/>
                <a:latin typeface="Calibri" panose="020F0502020204030204" pitchFamily="34" charset="0"/>
              </a:rPr>
              <a:t>you could conduct the baseline survey </a:t>
            </a:r>
            <a:r>
              <a:rPr lang="en-US" sz="1800" b="0" i="0" u="none" dirty="0">
                <a:solidFill>
                  <a:srgbClr val="D13438"/>
                </a:solidFill>
                <a:effectLst/>
                <a:latin typeface="Calibri" panose="020F0502020204030204" pitchFamily="34" charset="0"/>
              </a:rPr>
              <a:t>during Step 2 of GBV Case Management: the assessment of psychosocial needs and support</a:t>
            </a:r>
            <a:r>
              <a:rPr lang="en-US" sz="1800" b="0" i="0" u="none" dirty="0">
                <a:solidFill>
                  <a:srgbClr val="000000"/>
                </a:solidFill>
                <a:effectLst/>
                <a:latin typeface="Calibri" panose="020F0502020204030204" pitchFamily="34" charset="0"/>
              </a:rPr>
              <a:t>, and then every three weeks after that session – or </a:t>
            </a:r>
            <a:r>
              <a:rPr lang="en-US" sz="1800" b="0" i="0" u="none" dirty="0">
                <a:solidFill>
                  <a:srgbClr val="D13438"/>
                </a:solidFill>
                <a:effectLst/>
                <a:latin typeface="Calibri" panose="020F0502020204030204" pitchFamily="34" charset="0"/>
              </a:rPr>
              <a:t>when discussing case closure</a:t>
            </a:r>
            <a:r>
              <a:rPr lang="en-US" sz="1800" b="0" i="0" u="none" dirty="0">
                <a:solidFill>
                  <a:srgbClr val="000000"/>
                </a:solidFill>
                <a:effectLst/>
                <a:latin typeface="Calibri" panose="020F0502020204030204" pitchFamily="34" charset="0"/>
              </a:rPr>
              <a:t>.  </a:t>
            </a:r>
            <a:endParaRPr lang="en-US" u="none" dirty="0"/>
          </a:p>
          <a:p>
            <a:pPr lvl="0"/>
            <a:endParaRPr lang="en-US" sz="1800" b="0" i="0" dirty="0">
              <a:solidFill>
                <a:srgbClr val="000000"/>
              </a:solidFill>
              <a:effectLst/>
              <a:latin typeface="Calibri" panose="020F0502020204030204" pitchFamily="34" charset="0"/>
            </a:endParaRPr>
          </a:p>
          <a:p>
            <a:pPr lvl="0"/>
            <a:r>
              <a:rPr lang="en-US" sz="1800" b="0" i="0" dirty="0">
                <a:solidFill>
                  <a:srgbClr val="000000"/>
                </a:solidFill>
                <a:effectLst/>
                <a:latin typeface="Calibri" panose="020F0502020204030204" pitchFamily="34" charset="0"/>
              </a:rPr>
              <a:t>The primary purpose of the scales is to support case management processes</a:t>
            </a:r>
            <a:r>
              <a:rPr lang="en-US" sz="2800" b="0" i="0" dirty="0">
                <a:solidFill>
                  <a:srgbClr val="D13438"/>
                </a:solidFill>
                <a:effectLst/>
                <a:latin typeface="WordVisi_MSFontService"/>
              </a:rPr>
              <a:t>, understand the psychosocial needs,</a:t>
            </a:r>
            <a:r>
              <a:rPr lang="en-US" sz="1800" b="0" i="0" dirty="0">
                <a:solidFill>
                  <a:srgbClr val="000000"/>
                </a:solidFill>
                <a:effectLst/>
                <a:latin typeface="Calibri" panose="020F0502020204030204" pitchFamily="34" charset="0"/>
              </a:rPr>
              <a:t> and inform action planning with survivors. Determine with your teams when it makes sense to deploy these surveys based on your context. </a:t>
            </a:r>
          </a:p>
          <a:p>
            <a:pPr lvl="0"/>
            <a:endParaRPr lang="en-US" sz="1800" b="0" i="0" dirty="0">
              <a:solidFill>
                <a:srgbClr val="000000"/>
              </a:solidFill>
              <a:effectLst/>
              <a:latin typeface="Calibri" panose="020F0502020204030204" pitchFamily="34" charset="0"/>
            </a:endParaRPr>
          </a:p>
          <a:p>
            <a:pPr lvl="0"/>
            <a:r>
              <a:rPr lang="en-US" sz="1800" b="1" i="0" dirty="0">
                <a:solidFill>
                  <a:srgbClr val="000000"/>
                </a:solidFill>
                <a:effectLst/>
                <a:latin typeface="Calibri" panose="020F0502020204030204" pitchFamily="34" charset="0"/>
              </a:rPr>
              <a:t>NOTE: </a:t>
            </a:r>
            <a:r>
              <a:rPr lang="en-US" sz="1800" b="0" i="0" dirty="0">
                <a:solidFill>
                  <a:srgbClr val="000000"/>
                </a:solidFill>
                <a:effectLst/>
                <a:latin typeface="Calibri" panose="020F0502020204030204" pitchFamily="34" charset="0"/>
              </a:rPr>
              <a:t>If you are using the Outcome Monitoring Toolkit for calculating and reporting indicators, ensure that your program’s use of the Scales aligns with your measurement requirements. Reach out to your Technical Advisor and M&amp;E Focal Point if you have additional questions or concerns. </a:t>
            </a:r>
            <a:endParaRPr lang="en-US" b="1"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11</a:t>
            </a:fld>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Video: How to Administer the GBV Case Management Outcome Scales </a:t>
            </a:r>
          </a:p>
          <a:p>
            <a:pPr lvl="0"/>
            <a:r>
              <a:rPr lang="en-US" dirty="0"/>
              <a:t>https://youtu.be/67glIZLDGVU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12</a:t>
            </a:fld>
            <a:endParaRPr lang="cs-CZ"/>
          </a:p>
        </p:txBody>
      </p:sp>
    </p:spTree>
    <p:extLst>
      <p:ext uri="{BB962C8B-B14F-4D97-AF65-F5344CB8AC3E}">
        <p14:creationId xmlns:p14="http://schemas.microsoft.com/office/powerpoint/2010/main" val="2789492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Now that you know what the GBV Case Management Outcome Monitoring Toolkit is, how do you use it?</a:t>
            </a:r>
          </a:p>
          <a:p>
            <a:pPr lvl="0"/>
            <a:endParaRPr lang="en-US" dirty="0"/>
          </a:p>
          <a:p>
            <a:pPr lvl="0"/>
            <a:r>
              <a:rPr lang="en-US" b="1" dirty="0"/>
              <a:t>Step 1: Introduce the tool to the survivor and receive consent to use them</a:t>
            </a:r>
          </a:p>
          <a:p>
            <a:pPr lvl="0"/>
            <a:r>
              <a:rPr lang="en-US" dirty="0"/>
              <a:t>Explain: “In today’s session, I’d like to ask if you’d be interested in completing an activity together which will help us to understand how you are feeling currently in recovering from the violence you have experienced. These questions help us assess your feelings, your daily life activities and your relationships. Together, we can use your responses to help develop an action plan. Would you like to complete this activity together?” </a:t>
            </a:r>
          </a:p>
          <a:p>
            <a:pPr lvl="0"/>
            <a:endParaRPr lang="en-US" dirty="0"/>
          </a:p>
          <a:p>
            <a:pPr lvl="0"/>
            <a:r>
              <a:rPr lang="en-US" dirty="0"/>
              <a:t>If the survivor agrees, proceed to step 2. </a:t>
            </a:r>
          </a:p>
          <a:p>
            <a:pPr lvl="0"/>
            <a:endParaRPr lang="en-US" dirty="0"/>
          </a:p>
          <a:p>
            <a:pPr lvl="0"/>
            <a:r>
              <a:rPr lang="en-US" b="1" dirty="0"/>
              <a:t>Step 2: Lead the survivor through the questionnaire, using contextualized visual aids when relevant. </a:t>
            </a:r>
          </a:p>
          <a:p>
            <a:pPr lvl="0"/>
            <a:endParaRPr lang="en-US" dirty="0"/>
          </a:p>
          <a:p>
            <a:pPr lvl="0"/>
            <a:r>
              <a:rPr lang="en-US" dirty="0"/>
              <a:t>Explain: “Now I will ask you some questions about the feelings, activities and relationships which you have chosen as important to your recovery. Here is a picture which shows a woman holding a burden (basket, water can, etc.) who is finding a task not difficult, a little difficult, difficult, very difficult or so on. When you think about whether an activity or feeling is difficult or not, you can refer to this picture as a guide.” </a:t>
            </a:r>
          </a:p>
          <a:p>
            <a:pPr lvl="0"/>
            <a:endParaRPr lang="en-US" dirty="0"/>
          </a:p>
          <a:p>
            <a:pPr lvl="0"/>
            <a:r>
              <a:rPr lang="en-US" b="1" dirty="0"/>
              <a:t>Do: </a:t>
            </a:r>
            <a:r>
              <a:rPr lang="en-US" dirty="0"/>
              <a:t>Read out the questions from the Psychosocial Functionality Scale and/or Felt Stigma Scale (depending on what you wish to monitor) (see questionnaires below).</a:t>
            </a:r>
          </a:p>
          <a:p>
            <a:pPr lvl="0"/>
            <a:endParaRPr lang="en-US" dirty="0"/>
          </a:p>
          <a:p>
            <a:pPr lvl="0"/>
            <a:r>
              <a:rPr lang="en-US" b="1" dirty="0"/>
              <a:t>Do: </a:t>
            </a:r>
            <a:r>
              <a:rPr lang="en-US" dirty="0"/>
              <a:t>Make sure that you are using the correct visual guidance / pictures. There are two versions: one for the psychosocial functioning scale, and one for the felt stigma scale. </a:t>
            </a:r>
          </a:p>
          <a:p>
            <a:pPr lvl="0"/>
            <a:endParaRPr lang="en-US" dirty="0"/>
          </a:p>
          <a:p>
            <a:pPr lvl="0"/>
            <a:r>
              <a:rPr lang="en-US" b="1" dirty="0"/>
              <a:t>Remind Survivors: </a:t>
            </a:r>
            <a:r>
              <a:rPr lang="en-US" dirty="0"/>
              <a:t>“If you feel uncomfortable or wish to stop this activity at any time, please let me know.”</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13</a:t>
            </a:fld>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b="1" dirty="0"/>
              <a:t>Step 3: Support the survivor to select relevant feelings, activities, and relationships to focus on during the development or refining of their case action plan. </a:t>
            </a:r>
          </a:p>
          <a:p>
            <a:pPr lvl="0"/>
            <a:r>
              <a:rPr lang="en-US" dirty="0"/>
              <a:t>Explain: “Thank you for answering all of these questions. You shared with me aspects of your life, including some which are currently difficult. Of all those items that we just discussed, which three tasks &amp; activities or thoughts &amp; feelings that you would most like to prioritize as we develop your action plan? If you’d like, we can look through the questions that I just asked you, as a reference. You do not need to select those that you rated as most difficult, but rather the ones that are most important to you in terms of developing an action plan.”</a:t>
            </a:r>
          </a:p>
          <a:p>
            <a:pPr lvl="0"/>
            <a:endParaRPr lang="en-US" dirty="0"/>
          </a:p>
          <a:p>
            <a:pPr lvl="0"/>
            <a:r>
              <a:rPr lang="en-US" b="1" dirty="0"/>
              <a:t>Do: </a:t>
            </a:r>
            <a:r>
              <a:rPr lang="en-US" dirty="0"/>
              <a:t>Share the list of feelings and activities below with the survivor either on paper or verbally if the survivor has lower literacy levels. Pause after each section and ask her to select the examples most relevant to her action planning to support her recovery.</a:t>
            </a:r>
          </a:p>
          <a:p>
            <a:pPr lvl="0"/>
            <a:endParaRPr lang="en-US" dirty="0"/>
          </a:p>
          <a:p>
            <a:pPr lvl="0"/>
            <a:r>
              <a:rPr lang="en-US" b="1" dirty="0"/>
              <a:t>Do: </a:t>
            </a:r>
            <a:r>
              <a:rPr lang="en-US" dirty="0"/>
              <a:t>Review the items from the Psychosocial Functionality Scale and/or the Felt Stigma Scale with the survivor, as relevant. </a:t>
            </a:r>
          </a:p>
          <a:p>
            <a:pPr lvl="0"/>
            <a:endParaRPr lang="en-US" dirty="0"/>
          </a:p>
          <a:p>
            <a:pPr lvl="0"/>
            <a:r>
              <a:rPr lang="en-US" b="1" dirty="0"/>
              <a:t>Step 4: Incorporate the answers as needed to plan. Return to the action planning activity within your case management session. </a:t>
            </a:r>
          </a:p>
          <a:p>
            <a:pPr lvl="0"/>
            <a:r>
              <a:rPr lang="en-US" dirty="0"/>
              <a:t>Now that you have supported the survivor to document how she is currently feeling and functioning, move to the action planning process and support the survivor to identify her goals for the coming week(s) before you meet again. </a:t>
            </a:r>
            <a:r>
              <a:rPr lang="en-US" b="0" dirty="0"/>
              <a:t>In cases where this is a part of discussing case closure, return to the case closure process with your case management sessions. </a:t>
            </a:r>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14</a:t>
            </a:fld>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228600" lvl="0" indent="-228600">
              <a:buAutoNum type="arabicPeriod"/>
            </a:pPr>
            <a:r>
              <a:rPr lang="en-US" dirty="0"/>
              <a:t>Beyond </a:t>
            </a:r>
            <a:r>
              <a:rPr lang="en-US" sz="1800" b="0" i="0" u="none" dirty="0">
                <a:solidFill>
                  <a:srgbClr val="D13438"/>
                </a:solidFill>
                <a:effectLst/>
                <a:latin typeface="Calibri" panose="020F0502020204030204" pitchFamily="34" charset="0"/>
              </a:rPr>
              <a:t>measuring outcomes, the GBV Case Management Outcome Scales are meant to be used to support and refine action planning with the survivor. Together, reflect on and select relevant feelings, activities, and relationships from the Scales to develop and refine their action plan.  </a:t>
            </a:r>
          </a:p>
          <a:p>
            <a:pPr marL="228600" lvl="0" indent="-228600">
              <a:buAutoNum type="arabicPeriod"/>
            </a:pPr>
            <a:r>
              <a:rPr lang="en-US" sz="1800" b="0" i="0" u="none" dirty="0">
                <a:solidFill>
                  <a:srgbClr val="D13438"/>
                </a:solidFill>
                <a:effectLst/>
                <a:latin typeface="Calibri" panose="020F0502020204030204" pitchFamily="34" charset="0"/>
              </a:rPr>
              <a:t>Familiarizing yourself with the Scales will make them feel more organic when you administer them with the survivor. The Scales should feel more like a conversation than an additional form.  </a:t>
            </a:r>
            <a:endParaRPr lang="en-US" u="none"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15</a:t>
            </a:fld>
            <a:endParaRPr lang="cs-CZ"/>
          </a:p>
        </p:txBody>
      </p:sp>
    </p:spTree>
    <p:extLst>
      <p:ext uri="{BB962C8B-B14F-4D97-AF65-F5344CB8AC3E}">
        <p14:creationId xmlns:p14="http://schemas.microsoft.com/office/powerpoint/2010/main" val="1435747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3. </a:t>
            </a:r>
            <a:r>
              <a:rPr lang="en-US" sz="1800" b="0" i="0" u="none" dirty="0">
                <a:solidFill>
                  <a:srgbClr val="D13438"/>
                </a:solidFill>
                <a:effectLst/>
                <a:latin typeface="Calibri" panose="020F0502020204030204" pitchFamily="34" charset="0"/>
              </a:rPr>
              <a:t>Once you are comfortable with the tool, you can seamlessly incorporate the Scales into your case management action planning sessions with survivors, rather than treating them like an additional form. Introduce the tool and receive informed consent, then weave the questions into the assessment. These surveys are meant to support and guide your case management decisions with survivors, and they are therefore flexible. </a:t>
            </a:r>
            <a:endParaRPr lang="en-US" u="none" dirty="0"/>
          </a:p>
          <a:p>
            <a:pPr lvl="0"/>
            <a:endParaRPr lang="en-US" dirty="0"/>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For example, instead of saying “How difficult is it for you to unite with other community members to do tasks for the community? </a:t>
            </a:r>
            <a:r>
              <a:rPr lang="en-US" sz="2800" b="0" i="0" dirty="0">
                <a:solidFill>
                  <a:srgbClr val="D13438"/>
                </a:solidFill>
                <a:effectLst/>
                <a:latin typeface="WordVisi_MSFontService"/>
              </a:rPr>
              <a:t>Select one of the following options...</a:t>
            </a:r>
            <a:r>
              <a:rPr lang="en-US" sz="1800" b="0" i="0" dirty="0">
                <a:solidFill>
                  <a:srgbClr val="000000"/>
                </a:solidFill>
                <a:effectLst/>
                <a:latin typeface="Calibri" panose="020F0502020204030204" pitchFamily="34" charset="0"/>
              </a:rPr>
              <a:t>”, you could weave something into the conversation such as: “How have you been involved in your community in the past? How have you felt about being with and involving yourself with your community now?” </a:t>
            </a:r>
          </a:p>
          <a:p>
            <a:pPr marL="285750" indent="-285750" fontAlgn="base">
              <a:buFont typeface="Arial" panose="020B0604020202020204" pitchFamily="34" charset="0"/>
              <a:buChar char="•"/>
            </a:pPr>
            <a:r>
              <a:rPr lang="en-US" sz="1800" b="0" i="0" dirty="0">
                <a:solidFill>
                  <a:srgbClr val="000000"/>
                </a:solidFill>
                <a:effectLst/>
                <a:latin typeface="Calibri"/>
                <a:cs typeface="Calibri"/>
              </a:rPr>
              <a:t>Or, instead of saying “How difficult is it for you to keep your household clean? </a:t>
            </a:r>
            <a:r>
              <a:rPr lang="en-US" sz="2800" b="0" i="0" dirty="0">
                <a:solidFill>
                  <a:srgbClr val="D13438"/>
                </a:solidFill>
                <a:effectLst/>
                <a:latin typeface="WordVisi_MSFontService"/>
              </a:rPr>
              <a:t>Select one of the following options...</a:t>
            </a:r>
            <a:r>
              <a:rPr lang="en-US" sz="1800" b="0" i="0" dirty="0">
                <a:solidFill>
                  <a:srgbClr val="000000"/>
                </a:solidFill>
                <a:effectLst/>
                <a:latin typeface="Calibri"/>
                <a:cs typeface="Calibri"/>
              </a:rPr>
              <a:t>”, you could weave something into the conversation like: “I know </a:t>
            </a:r>
            <a:r>
              <a:rPr lang="en-US" sz="1800" dirty="0">
                <a:solidFill>
                  <a:srgbClr val="000000"/>
                </a:solidFill>
                <a:latin typeface="Calibri"/>
                <a:cs typeface="Calibri"/>
              </a:rPr>
              <a:t>it takes a</a:t>
            </a:r>
            <a:r>
              <a:rPr lang="en-US" sz="1800" b="0" i="0" dirty="0">
                <a:solidFill>
                  <a:srgbClr val="000000"/>
                </a:solidFill>
                <a:effectLst/>
                <a:latin typeface="Calibri"/>
                <a:cs typeface="Calibri"/>
              </a:rPr>
              <a:t> lot of work to maintain a house – how have you felt about doing those same things now?” </a:t>
            </a:r>
          </a:p>
          <a:p>
            <a:pPr marL="285750"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Based on the response of the survivor, you can select the most appropriate survey response.  </a:t>
            </a:r>
          </a:p>
          <a:p>
            <a:pPr marL="285750" indent="-285750" algn="l" rtl="0" fontAlgn="base">
              <a:buFont typeface="Arial" panose="020B0604020202020204" pitchFamily="34" charset="0"/>
              <a:buChar char="•"/>
            </a:pPr>
            <a:r>
              <a:rPr lang="en-US" sz="1800" b="0" i="0" dirty="0">
                <a:solidFill>
                  <a:srgbClr val="000000"/>
                </a:solidFill>
                <a:effectLst/>
                <a:latin typeface="Calibri"/>
                <a:cs typeface="Calibri"/>
              </a:rPr>
              <a:t>It is okay if you don’t ask all </a:t>
            </a:r>
            <a:r>
              <a:rPr lang="en-US" sz="1800" dirty="0">
                <a:solidFill>
                  <a:srgbClr val="000000"/>
                </a:solidFill>
                <a:latin typeface="Calibri"/>
                <a:cs typeface="Calibri"/>
              </a:rPr>
              <a:t>the</a:t>
            </a:r>
            <a:r>
              <a:rPr lang="en-US" sz="1800" b="0" i="0" dirty="0">
                <a:solidFill>
                  <a:srgbClr val="000000"/>
                </a:solidFill>
                <a:effectLst/>
                <a:latin typeface="Calibri"/>
                <a:cs typeface="Calibri"/>
              </a:rPr>
              <a:t> questions – you can calculate the score based on how many questions were answered! </a:t>
            </a:r>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16</a:t>
            </a:fld>
            <a:endParaRPr lang="cs-CZ"/>
          </a:p>
        </p:txBody>
      </p:sp>
    </p:spTree>
    <p:extLst>
      <p:ext uri="{BB962C8B-B14F-4D97-AF65-F5344CB8AC3E}">
        <p14:creationId xmlns:p14="http://schemas.microsoft.com/office/powerpoint/2010/main" val="4005937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implementing the Scales as a part of GBV Case Management services, country program teams along with their supporting Technical Advisor should determine which Scale, or if both Scales, should be used during case management.</a:t>
            </a:r>
          </a:p>
          <a:p>
            <a:pPr lvl="0"/>
            <a:endParaRPr lang="en-US" dirty="0"/>
          </a:p>
          <a:p>
            <a:pPr lvl="0"/>
            <a:r>
              <a:rPr lang="en-US" dirty="0"/>
              <a:t>Then, with each client, you can choose to administer only one of the scales, or you can administer both of the scales (either during the same case management session or split across two sessions), depending on what aspects you and the client agree together to monitor or what your program overall decides to monitor. </a:t>
            </a:r>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17</a:t>
            </a:fld>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Play video (by Woven Ink)</a:t>
            </a:r>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18</a:t>
            </a:fld>
            <a:endParaRPr lang="cs-CZ"/>
          </a:p>
        </p:txBody>
      </p:sp>
    </p:spTree>
    <p:extLst>
      <p:ext uri="{BB962C8B-B14F-4D97-AF65-F5344CB8AC3E}">
        <p14:creationId xmlns:p14="http://schemas.microsoft.com/office/powerpoint/2010/main" val="587812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b="1" i="1" dirty="0"/>
              <a:t>FACILITATOR NOTE: </a:t>
            </a:r>
            <a:r>
              <a:rPr lang="en-US" i="1" dirty="0"/>
              <a:t>Share a prepared filled scale – for people to calculate along with the facilitator. For example: </a:t>
            </a:r>
          </a:p>
          <a:p>
            <a:pPr lvl="0"/>
            <a:endParaRPr lang="en-US" dirty="0"/>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Give advice to family members - 2</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Exchanging ideas with others - 3</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Uniting with other community members to do tasks for the community - 3</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Asking/getting help from people or organizations when you need it - 2</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Making important decisions about daily life - 2</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Taking part in family decisions - 2</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Learning new skills - 4</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Concentrating on your tasks or responsibilities - 4</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Interacting or dealing with people you don’t know - 3</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Keeping your household clean - 3</a:t>
            </a:r>
          </a:p>
          <a:p>
            <a:pPr marL="0" indent="0">
              <a:lnSpc>
                <a:spcPts val="3750"/>
              </a:lnSpc>
              <a:spcBef>
                <a:spcPts val="600"/>
              </a:spcBef>
              <a:spcAft>
                <a:spcPts val="600"/>
              </a:spcAft>
              <a:buFont typeface="Arial" panose="020B0604020202020204" pitchFamily="34" charset="0"/>
              <a:buNone/>
            </a:pPr>
            <a:endParaRPr lang="en-US" sz="1200" i="1" dirty="0">
              <a:solidFill>
                <a:srgbClr val="1B1B1B"/>
              </a:solidFill>
              <a:latin typeface="League Spartan Bold"/>
            </a:endParaRPr>
          </a:p>
          <a:p>
            <a:pPr marL="0" indent="0">
              <a:lnSpc>
                <a:spcPts val="3750"/>
              </a:lnSpc>
              <a:spcBef>
                <a:spcPts val="600"/>
              </a:spcBef>
              <a:spcAft>
                <a:spcPts val="600"/>
              </a:spcAft>
              <a:buFont typeface="Arial" panose="020B0604020202020204" pitchFamily="34" charset="0"/>
              <a:buNone/>
            </a:pPr>
            <a:r>
              <a:rPr lang="en-US" sz="1200" i="1" dirty="0">
                <a:solidFill>
                  <a:srgbClr val="1B1B1B"/>
                </a:solidFill>
                <a:latin typeface="League Spartan Bold"/>
              </a:rPr>
              <a:t>The score: 28 / 10 = 2.8</a:t>
            </a:r>
          </a:p>
          <a:p>
            <a:pPr lvl="0"/>
            <a:endParaRPr lang="en-US" dirty="0"/>
          </a:p>
          <a:p>
            <a:pPr lvl="0"/>
            <a:r>
              <a:rPr lang="en-US" dirty="0"/>
              <a:t>***************************************</a:t>
            </a:r>
          </a:p>
          <a:p>
            <a:pPr lvl="0"/>
            <a:endParaRPr lang="en-US" dirty="0"/>
          </a:p>
          <a:p>
            <a:pPr lvl="0"/>
            <a:r>
              <a:rPr lang="en-US" dirty="0"/>
              <a:t>For the psychosocial functionality scale, all the items in the questionnaire are based on a 5-point scale, with the values as listed. </a:t>
            </a:r>
          </a:p>
          <a:p>
            <a:pPr lvl="0"/>
            <a:endParaRPr lang="en-US" dirty="0"/>
          </a:p>
          <a:p>
            <a:pPr lvl="0"/>
            <a:r>
              <a:rPr lang="en-US" dirty="0"/>
              <a:t>To calculate the results for an INDIVIDUAL woman or older adolescent girl, first add the points across all 10 items. Then, divide the total number by 10. </a:t>
            </a:r>
          </a:p>
          <a:p>
            <a:pPr lvl="0"/>
            <a:endParaRPr lang="en-US" dirty="0"/>
          </a:p>
          <a:p>
            <a:pPr lvl="0"/>
            <a:r>
              <a:rPr lang="en-US" dirty="0"/>
              <a:t>If the survivor skipped one or more item in the questionnaire, add the points for all answered questions, and divide by the total number of questions answered. For example, if the survivor answered 8 questions, divide the sum by 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19</a:t>
            </a:fld>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b="1" i="1" dirty="0"/>
              <a:t>FACILITATOR NOTE: </a:t>
            </a:r>
            <a:r>
              <a:rPr lang="en-US" b="0" i="1" dirty="0"/>
              <a:t>Have someone calculate the score for this Scale based on the responses/numbers in the slide/shared survey</a:t>
            </a:r>
          </a:p>
          <a:p>
            <a:pPr lvl="0"/>
            <a:endParaRPr lang="en-US" b="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Answer = </a:t>
            </a:r>
            <a:r>
              <a:rPr lang="en-US" sz="1200" i="1" dirty="0">
                <a:solidFill>
                  <a:srgbClr val="1B1B1B"/>
                </a:solidFill>
                <a:latin typeface="League Spartan Bold"/>
              </a:rPr>
              <a:t>28 / 10 = 2.8</a:t>
            </a:r>
          </a:p>
          <a:p>
            <a:pPr lvl="0"/>
            <a:endParaRPr lang="en-US" b="0" i="1" dirty="0"/>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20</a:t>
            </a:fld>
            <a:endParaRPr lang="cs-CZ"/>
          </a:p>
        </p:txBody>
      </p:sp>
    </p:spTree>
    <p:extLst>
      <p:ext uri="{BB962C8B-B14F-4D97-AF65-F5344CB8AC3E}">
        <p14:creationId xmlns:p14="http://schemas.microsoft.com/office/powerpoint/2010/main" val="2304317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Once you have calculated the score for an individual woman or older adolescent girl, you can refer to and interpret the results and use them to create a (non-emergency) action plan with the survivor. </a:t>
            </a:r>
          </a:p>
          <a:p>
            <a:pPr lvl="0"/>
            <a:endParaRPr lang="en-US" dirty="0"/>
          </a:p>
          <a:p>
            <a:pPr lvl="0"/>
            <a:r>
              <a:rPr lang="en-US" dirty="0"/>
              <a:t>If the score is 0 to 1, this suggests that the survivor is experiencing little to no difficulty in accomplishing tasks. </a:t>
            </a:r>
          </a:p>
          <a:p>
            <a:pPr lvl="0"/>
            <a:endParaRPr lang="en-US" dirty="0"/>
          </a:p>
          <a:p>
            <a:pPr lvl="0"/>
            <a:r>
              <a:rPr lang="en-US" dirty="0"/>
              <a:t>If the score is 1 - 1.5, this suggests that the Survivor is experiencing minimal and sometimes moderate amount of difficulty in accomplishing tasks. </a:t>
            </a:r>
          </a:p>
          <a:p>
            <a:pPr marL="171450" lvl="0" indent="-171450">
              <a:buFont typeface="Arial" panose="020B0604020202020204" pitchFamily="34" charset="0"/>
              <a:buChar char="•"/>
            </a:pPr>
            <a:r>
              <a:rPr lang="en-US" dirty="0"/>
              <a:t>Check whether the survivor indicated that specific items in the questionnaire were more difficult to carry out (for example, she indicated that one item is ‘very difficult’) and ask the survivor if these ‘more difficult’ items should be the focus of her action plan. </a:t>
            </a:r>
          </a:p>
          <a:p>
            <a:pPr lvl="0"/>
            <a:endParaRPr lang="en-US" dirty="0"/>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21</a:t>
            </a:fld>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If the score is 1.5 - 2.25, this suggests that the survivor is experiencing moderate to significant difficulties in accomplishing at least some tasks.</a:t>
            </a:r>
          </a:p>
          <a:p>
            <a:pPr marL="171450" lvl="0" indent="-171450">
              <a:buFont typeface="Arial" panose="020B0604020202020204" pitchFamily="34" charset="0"/>
              <a:buChar char="•"/>
            </a:pPr>
            <a:r>
              <a:rPr lang="en-US" dirty="0"/>
              <a:t>It will be important to work with the survivor to help identify which tasks to prioritize for the survivor’s action plan. Note that the items or tasks do not necessarily need to be those that the survivor scored as most difficult, but can also be the tasks that are most relevant to the survivor’s daily life.</a:t>
            </a:r>
          </a:p>
          <a:p>
            <a:pPr lvl="0"/>
            <a:endParaRPr lang="en-US" dirty="0"/>
          </a:p>
          <a:p>
            <a:pPr lvl="0"/>
            <a:r>
              <a:rPr lang="en-US" b="1" dirty="0"/>
              <a:t>If the score is 2.25 - 4, this suggests that the survivor is experiencing significant difficulties in accomplishing tasks, and may often not be able to carry these tasks out at all. </a:t>
            </a:r>
          </a:p>
          <a:p>
            <a:pPr marL="171450" lvl="0" indent="-171450">
              <a:buFont typeface="Arial" panose="020B0604020202020204" pitchFamily="34" charset="0"/>
              <a:buChar char="•"/>
            </a:pPr>
            <a:r>
              <a:rPr lang="en-US" b="0" i="0" dirty="0"/>
              <a:t>Based on the score in our example, the survivor falls into this category, and they are experiencing significant difficulties in accomplishing tasks.</a:t>
            </a:r>
          </a:p>
          <a:p>
            <a:pPr marL="171450" lvl="0" indent="-171450">
              <a:buFont typeface="Arial" panose="020B0604020202020204" pitchFamily="34" charset="0"/>
              <a:buChar char="•"/>
            </a:pPr>
            <a:r>
              <a:rPr lang="en-US" dirty="0"/>
              <a:t>Again, it will be important to use a survivor-centered approach with the survivor to help identify which tasks to prioritize for the survivor’s action plan. The items do not necessarily need to be those that the survivor scored as most difficult but can also be the tasks that are most relevant to the survivor’s daily life. </a:t>
            </a:r>
            <a:endParaRPr lang="en-US" b="0" i="0" dirty="0"/>
          </a:p>
          <a:p>
            <a:pPr marL="628650" lvl="1" indent="-171450">
              <a:buFont typeface="Arial" panose="020B0604020202020204" pitchFamily="34" charset="0"/>
              <a:buChar char="•"/>
            </a:pPr>
            <a:r>
              <a:rPr lang="en-US" b="0" i="0" dirty="0"/>
              <a:t>Based on the Scale example from the previous slide, we know that the survivor responded with “very difficult (4)” for a few questions. What could this indicate? Along with the score, what might you do with that information?</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dirty="0">
                <a:solidFill>
                  <a:srgbClr val="1B1B1B"/>
                </a:solidFill>
                <a:latin typeface="League Spartan Bold"/>
              </a:rPr>
              <a:t>Learning new skills – 4</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dirty="0">
                <a:solidFill>
                  <a:srgbClr val="1B1B1B"/>
                </a:solidFill>
                <a:latin typeface="League Spartan Bold"/>
              </a:rPr>
              <a:t>Concentrating on your tasks or responsibilities - 4</a:t>
            </a:r>
          </a:p>
          <a:p>
            <a:pPr marL="171450" indent="-171450">
              <a:buFont typeface="Arial" panose="020B0604020202020204" pitchFamily="34" charset="0"/>
              <a:buChar char="•"/>
            </a:pPr>
            <a:r>
              <a:rPr lang="en-US"/>
              <a:t>It may also be advisable for the caseworker to discuss cases with very high scores, like this example, with their supervisors to get additional advice on how to support these survivors as they may have specialized needs. </a:t>
            </a:r>
            <a:endParaRPr lang="en-US">
              <a:cs typeface="Calibri"/>
            </a:endParaRPr>
          </a:p>
          <a:p>
            <a:pPr marL="171450" lvl="0" indent="-171450">
              <a:buFont typeface="Arial" panose="020B0604020202020204" pitchFamily="34" charset="0"/>
              <a:buChar char="•"/>
            </a:pPr>
            <a:r>
              <a:rPr lang="en-US" dirty="0"/>
              <a:t>Consider linking the survivor with specialized MHPSS services and be sure to follow up with the survivor. </a:t>
            </a:r>
          </a:p>
          <a:p>
            <a:pPr marL="171450" lvl="0" indent="-171450">
              <a:buFont typeface="Arial" panose="020B0604020202020204" pitchFamily="34" charset="0"/>
              <a:buChar char="•"/>
            </a:pPr>
            <a:r>
              <a:rPr lang="en-US" dirty="0"/>
              <a:t>Follow up with the survivor with additional case management sessions and revisit the Scale then to check her progress. </a:t>
            </a:r>
          </a:p>
          <a:p>
            <a:pPr lvl="0"/>
            <a:endParaRPr lang="en-US" dirty="0"/>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22</a:t>
            </a:fld>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If you would like to measure improvements in survivors’ well-being over the course of case management, and you have at least two scores for a survivor over time </a:t>
            </a:r>
            <a:r>
              <a:rPr lang="en-US" sz="1800" b="0" i="0" dirty="0">
                <a:solidFill>
                  <a:srgbClr val="000000"/>
                </a:solidFill>
                <a:effectLst/>
                <a:latin typeface="Calibri" panose="020F0502020204030204" pitchFamily="34" charset="0"/>
              </a:rPr>
              <a:t>(for example</a:t>
            </a:r>
            <a:r>
              <a:rPr lang="en-US" sz="1800" b="0" i="0" u="none" dirty="0">
                <a:solidFill>
                  <a:srgbClr val="000000"/>
                </a:solidFill>
                <a:effectLst/>
                <a:latin typeface="Calibri" panose="020F0502020204030204" pitchFamily="34" charset="0"/>
              </a:rPr>
              <a:t>, </a:t>
            </a:r>
            <a:r>
              <a:rPr lang="en-US" sz="1800" b="0" i="0" u="none" dirty="0">
                <a:solidFill>
                  <a:srgbClr val="D13438"/>
                </a:solidFill>
                <a:effectLst/>
                <a:latin typeface="Calibri" panose="020F0502020204030204" pitchFamily="34" charset="0"/>
              </a:rPr>
              <a:t>from the assessment of psychosocial needs and support and again when discussing case closure)</a:t>
            </a:r>
            <a:r>
              <a:rPr lang="en-US" dirty="0"/>
              <a:t> you can compare the average for each questionnaire by calculating the difference between the scores.</a:t>
            </a:r>
          </a:p>
          <a:p>
            <a:pPr lvl="0"/>
            <a:endParaRPr lang="en-US" dirty="0"/>
          </a:p>
          <a:p>
            <a:pPr lvl="0"/>
            <a:r>
              <a:rPr lang="en-US" dirty="0"/>
              <a:t>Depending on the most recent Scale score, you may have a positive or negative result for the change over time score. If the score is negative, this indicates a decrease in difficulties around performing tasks, which suggests an improvement in a survivor’s psychosocial functionality. If the score is positive, this indicates an increase in difficulties around performing tasks, which may suggest a decrease in a survivor’s psychosocial functionality. </a:t>
            </a:r>
          </a:p>
          <a:p>
            <a:pPr lvl="0"/>
            <a:endParaRPr lang="en-US" dirty="0"/>
          </a:p>
          <a:p>
            <a:pPr lvl="0"/>
            <a:r>
              <a:rPr lang="en-US" dirty="0"/>
              <a:t>To interpret the change over time score, you need to consider it along with the original score. Knowing if there was a small, medium, or large change does not give us enough information – we need to also know the direction of the change. </a:t>
            </a:r>
          </a:p>
          <a:p>
            <a:pPr lvl="0"/>
            <a:endParaRPr lang="en-US" dirty="0"/>
          </a:p>
          <a:p>
            <a:pPr lvl="0"/>
            <a:r>
              <a:rPr lang="en-US" dirty="0"/>
              <a:t>For example, a survivor may have a baseline Scale score that shows they started off the case management process experiencing little to no difficulty in accomplishing tasks. Their most recent survey score, in comparison, may have changed to indicate that they are experiencing significant difficulties in accomplishing tasks. The change over time score would then show a large, </a:t>
            </a:r>
            <a:r>
              <a:rPr lang="en-US" i="1" dirty="0"/>
              <a:t>positive</a:t>
            </a:r>
            <a:r>
              <a:rPr lang="en-US" dirty="0"/>
              <a:t> change meaning that since the initial Scale was administered the survivor has experienced a significant </a:t>
            </a:r>
            <a:r>
              <a:rPr lang="en-US" i="1" dirty="0"/>
              <a:t>increase</a:t>
            </a:r>
            <a:r>
              <a:rPr lang="en-US" dirty="0"/>
              <a:t> in difficulties when performing tasks. </a:t>
            </a:r>
            <a:r>
              <a:rPr lang="en-US" sz="1800" b="0" i="0" dirty="0">
                <a:solidFill>
                  <a:srgbClr val="000000"/>
                </a:solidFill>
                <a:effectLst/>
                <a:latin typeface="Calibri" panose="020F0502020204030204" pitchFamily="34" charset="0"/>
              </a:rPr>
              <a:t>Despite GBV case management and the survivor initially feeling little to no difficulty when accomplishing tasks, the survivor has experienced deteriorating psychosocial functioning. </a:t>
            </a:r>
          </a:p>
          <a:p>
            <a:pPr lvl="0"/>
            <a:endParaRPr lang="en-US" sz="1800" b="0" i="0" dirty="0">
              <a:solidFill>
                <a:srgbClr val="000000"/>
              </a:solidFill>
              <a:effectLst/>
              <a:latin typeface="Calibri" panose="020F0502020204030204" pitchFamily="34" charset="0"/>
            </a:endParaRPr>
          </a:p>
          <a:p>
            <a:pPr lvl="0"/>
            <a:r>
              <a:rPr lang="en-US" sz="1800" b="0" i="0" dirty="0">
                <a:solidFill>
                  <a:srgbClr val="000000"/>
                </a:solidFill>
                <a:effectLst/>
                <a:latin typeface="Calibri" panose="020F0502020204030204" pitchFamily="34" charset="0"/>
              </a:rPr>
              <a:t>Use this information to inform your decision making with the survivor. Discuss the action plan along with specialized referrals with the survivor. You can also each out to your supervisor in order to get additional support on the case. </a:t>
            </a:r>
          </a:p>
          <a:p>
            <a:pPr lvl="0"/>
            <a:endParaRPr lang="en-US" sz="1800" b="0" i="0" dirty="0">
              <a:solidFill>
                <a:srgbClr val="000000"/>
              </a:solidFill>
              <a:effectLst/>
              <a:latin typeface="Calibri" panose="020F0502020204030204" pitchFamily="34" charset="0"/>
            </a:endParaRPr>
          </a:p>
          <a:p>
            <a:pPr lvl="0"/>
            <a:r>
              <a:rPr lang="en-US" sz="1800" b="0" i="0" dirty="0">
                <a:solidFill>
                  <a:srgbClr val="000000"/>
                </a:solidFill>
                <a:effectLst/>
                <a:latin typeface="Calibri" panose="020F0502020204030204" pitchFamily="34" charset="0"/>
              </a:rPr>
              <a:t>You can refer to the GBV Case Management Outcome Scale Practitioner Guidance document for more detailed guidance on interpretation and data-driven actions. </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23</a:t>
            </a:fld>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ctr"/>
            <a:r>
              <a:rPr lang="en-US" dirty="0"/>
              <a:t>****************************EXAMPLE************************************************</a:t>
            </a:r>
          </a:p>
          <a:p>
            <a:pPr lvl="0"/>
            <a:r>
              <a:rPr lang="en-US" b="1" i="1" dirty="0"/>
              <a:t>FACILITATOR NOTE: </a:t>
            </a:r>
            <a:r>
              <a:rPr lang="en-US" i="1" dirty="0"/>
              <a:t>HAVE PARTICPANTS CALCULATE THE SCORE AND SHARE THE ANSWER. Ask for their feedback from the questions in the notes below. </a:t>
            </a:r>
          </a:p>
          <a:p>
            <a:pPr marL="0" indent="0">
              <a:lnSpc>
                <a:spcPts val="3750"/>
              </a:lnSpc>
              <a:spcBef>
                <a:spcPts val="600"/>
              </a:spcBef>
              <a:spcAft>
                <a:spcPts val="600"/>
              </a:spcAft>
              <a:buFont typeface="Arial" panose="020B0604020202020204" pitchFamily="34" charset="0"/>
              <a:buNone/>
            </a:pPr>
            <a:endParaRPr lang="en-US" sz="1200" i="1" dirty="0">
              <a:solidFill>
                <a:srgbClr val="1B1B1B"/>
              </a:solidFill>
              <a:latin typeface="League Spartan Bold"/>
            </a:endParaRPr>
          </a:p>
          <a:p>
            <a:pPr marL="0" indent="0">
              <a:lnSpc>
                <a:spcPts val="3750"/>
              </a:lnSpc>
              <a:spcBef>
                <a:spcPts val="600"/>
              </a:spcBef>
              <a:spcAft>
                <a:spcPts val="600"/>
              </a:spcAft>
              <a:buFont typeface="Arial" panose="020B0604020202020204" pitchFamily="34" charset="0"/>
              <a:buNone/>
            </a:pPr>
            <a:r>
              <a:rPr lang="en-US" sz="1200" i="1" dirty="0">
                <a:solidFill>
                  <a:srgbClr val="1B1B1B"/>
                </a:solidFill>
                <a:latin typeface="League Spartan Bold"/>
              </a:rPr>
              <a:t>In this example, the baseline Psychosocial Functionality score is 2.8. In the endline, or most recent Scale, the score is 1.</a:t>
            </a:r>
          </a:p>
          <a:p>
            <a:pPr lvl="0"/>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1 – 2.8 = </a:t>
            </a:r>
            <a:r>
              <a:rPr lang="en-US" b="1" i="1" dirty="0"/>
              <a:t>-1.8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This is a large, negative change over time score, suggesting that the survivor is experiencing a significant decrease in difficulties when accomplishing tasks.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Based on these Scale scores: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What is the change over time score?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-1.8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Does this indicate a small, medium, or large change?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This is a large change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Is it positive or negative change?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Negative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In the context of the survivor’s original score, what does this mean?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Calibri" panose="020F0502020204030204" pitchFamily="34" charset="0"/>
              </a:rPr>
              <a:t>The survivor was experiencing significant difficulties in accomplishing tasks during the initial assessment of psychosocial needs and support, and they may often not be able to carry daily tasks out at all.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dirty="0">
                <a:solidFill>
                  <a:srgbClr val="000000"/>
                </a:solidFill>
                <a:effectLst/>
                <a:latin typeface="Calibri" panose="020F0502020204030204" pitchFamily="34" charset="0"/>
              </a:rPr>
              <a:t>Since then, there has been a large, or significant decrease in difficulties when performing tasks.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dirty="0">
                <a:solidFill>
                  <a:srgbClr val="000000"/>
                </a:solidFill>
                <a:effectLst/>
                <a:latin typeface="Calibri" panose="020F0502020204030204" pitchFamily="34" charset="0"/>
              </a:rPr>
              <a:t>This suggests that the survivor’s psychosocial functioning has significantly improved with the support of GBV case management. However, since they started at a significant level of difficulty performing tasks, this means they may still need additional support.   </a:t>
            </a:r>
            <a:endParaRPr lang="en-US"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What actions could you or a caseworker take to support the survivor with this information?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dirty="0">
                <a:solidFill>
                  <a:srgbClr val="000000"/>
                </a:solidFill>
                <a:effectLst/>
                <a:latin typeface="Calibri" panose="020F0502020204030204" pitchFamily="34" charset="0"/>
              </a:rPr>
              <a:t>This could be an opportunity to further empower the survivor to deal with long-term trauma, such as planning how to implement and prioritize self-care. Revisit the safety plan and help survivor understand the importance of staying safe and healthy.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WordVisi_MSFontService"/>
              </a:rPr>
              <a:t>You can use this as an opportunity to work with the survivor to revisit the action plan and re-prioritize tasks to focus on.</a:t>
            </a:r>
            <a:endParaRPr lang="en-US" b="1" i="0" dirty="0">
              <a:solidFill>
                <a:srgbClr val="000000"/>
              </a:solidFill>
              <a:effectLst/>
              <a:latin typeface="WordVisi_MSFontService"/>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dirty="0">
                <a:solidFill>
                  <a:srgbClr val="000000"/>
                </a:solidFill>
                <a:effectLst/>
                <a:latin typeface="Calibri" panose="020F0502020204030204" pitchFamily="34" charset="0"/>
              </a:rPr>
              <a:t>Check whether the survivor indicated that specific items in the questionnaire were more difficult to carry out (for example, she indicated that one item is ‘very difficult’) and ask the survivor if these ‘more difficult’ items should be the focus of her action plan. Ask the survivor what ideas she has to make the tasks less difficult and what small steps she can focus on to help support her improved wellbeing. </a:t>
            </a:r>
            <a:endParaRPr lang="en-US" sz="1800" b="1" i="0" dirty="0">
              <a:solidFill>
                <a:srgbClr val="000000"/>
              </a:solidFill>
              <a:effectLst/>
              <a:latin typeface="WordVisi_MSFontService"/>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dirty="0">
                <a:solidFill>
                  <a:srgbClr val="000000"/>
                </a:solidFill>
                <a:effectLst/>
                <a:latin typeface="Calibri" panose="020F0502020204030204" pitchFamily="34" charset="0"/>
              </a:rPr>
              <a:t>This change-over-time result may indicate that the survivor may be ready to end the case management process. Ask the survivor how she feels about closing the sessions, if there are other plans she has for her future, and if she would like support in developing a new action plan that she could use to follow her plans accordingly and outside of case management.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dirty="0">
                <a:solidFill>
                  <a:srgbClr val="000000"/>
                </a:solidFill>
                <a:effectLst/>
                <a:latin typeface="Calibri" panose="020F0502020204030204" pitchFamily="34" charset="0"/>
              </a:rPr>
              <a:t>You can also discuss with your case management supervisor to determine the next steps for case closure. </a:t>
            </a:r>
            <a:endParaRPr lang="en-US" b="1" dirty="0"/>
          </a:p>
          <a:p>
            <a:pPr lvl="0"/>
            <a:endParaRPr lang="en-US" dirty="0"/>
          </a:p>
          <a:p>
            <a:pPr lvl="0"/>
            <a:endParaRPr lang="en-US" dirty="0"/>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24</a:t>
            </a:fld>
            <a:endParaRPr lang="cs-CZ"/>
          </a:p>
        </p:txBody>
      </p:sp>
    </p:spTree>
    <p:extLst>
      <p:ext uri="{BB962C8B-B14F-4D97-AF65-F5344CB8AC3E}">
        <p14:creationId xmlns:p14="http://schemas.microsoft.com/office/powerpoint/2010/main" val="4635413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b="1" i="1" dirty="0"/>
              <a:t>FACILITATOR NOTE: </a:t>
            </a:r>
            <a:r>
              <a:rPr lang="en-US" i="1" dirty="0"/>
              <a:t>Share a prepared filled scale – for people to calculate along with the facilitator</a:t>
            </a:r>
          </a:p>
          <a:p>
            <a:pPr lvl="0"/>
            <a:endParaRPr lang="en-US" dirty="0"/>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Feelings of worthlessness, of having no value - 1</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Feeling detached or withdrawn from others - 3</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Feeling badly treated by community members - 1</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Feeling shame - 2</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Blaming yourself for past events – 0 </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Feeling rejected by everybody – 1 </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Feeling stigma - 1</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Wanting to avoid other people or hide - 3</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Feeling like your family gazes at you like they are blaming you – 0 </a:t>
            </a:r>
          </a:p>
          <a:p>
            <a:pPr marL="171450" indent="-171450">
              <a:lnSpc>
                <a:spcPts val="3750"/>
              </a:lnSpc>
              <a:spcBef>
                <a:spcPts val="600"/>
              </a:spcBef>
              <a:spcAft>
                <a:spcPts val="600"/>
              </a:spcAft>
              <a:buFont typeface="Arial" panose="020B0604020202020204" pitchFamily="34" charset="0"/>
              <a:buChar char="•"/>
            </a:pPr>
            <a:r>
              <a:rPr lang="en-US" sz="1200" i="1" dirty="0">
                <a:solidFill>
                  <a:srgbClr val="1B1B1B"/>
                </a:solidFill>
                <a:latin typeface="League Spartan Bold"/>
              </a:rPr>
              <a:t>Feeling like community members gaze at you like they are blaming you - 1</a:t>
            </a:r>
          </a:p>
          <a:p>
            <a:pPr marL="0" indent="0">
              <a:lnSpc>
                <a:spcPts val="3750"/>
              </a:lnSpc>
              <a:spcBef>
                <a:spcPts val="600"/>
              </a:spcBef>
              <a:spcAft>
                <a:spcPts val="600"/>
              </a:spcAft>
              <a:buFont typeface="Arial" panose="020B0604020202020204" pitchFamily="34" charset="0"/>
              <a:buNone/>
            </a:pPr>
            <a:endParaRPr lang="en-US" sz="1200" i="1" dirty="0">
              <a:solidFill>
                <a:srgbClr val="1B1B1B"/>
              </a:solidFill>
              <a:latin typeface="League Spartan Bold"/>
            </a:endParaRPr>
          </a:p>
          <a:p>
            <a:pPr marL="0" marR="0" lvl="0" indent="0" algn="l" defTabSz="914400" rtl="0" eaLnBrk="1" fontAlgn="auto" latinLnBrk="0" hangingPunct="1">
              <a:lnSpc>
                <a:spcPts val="3750"/>
              </a:lnSpc>
              <a:spcBef>
                <a:spcPts val="600"/>
              </a:spcBef>
              <a:spcAft>
                <a:spcPts val="600"/>
              </a:spcAft>
              <a:buClrTx/>
              <a:buSzTx/>
              <a:buFont typeface="Arial" panose="020B0604020202020204" pitchFamily="34" charset="0"/>
              <a:buNone/>
              <a:tabLst/>
              <a:defRPr/>
            </a:pPr>
            <a:r>
              <a:rPr lang="en-US" sz="1200" i="1" dirty="0">
                <a:solidFill>
                  <a:srgbClr val="1B1B1B"/>
                </a:solidFill>
                <a:latin typeface="League Spartan Bold"/>
              </a:rPr>
              <a:t>The score: 13 / 10 = 1.3</a:t>
            </a:r>
          </a:p>
          <a:p>
            <a:pPr marL="514350" indent="-514350">
              <a:lnSpc>
                <a:spcPts val="3750"/>
              </a:lnSpc>
              <a:spcBef>
                <a:spcPts val="600"/>
              </a:spcBef>
              <a:spcAft>
                <a:spcPts val="600"/>
              </a:spcAft>
              <a:buFont typeface="Arial" panose="020B0604020202020204" pitchFamily="34" charset="0"/>
              <a:buChar char="•"/>
            </a:pPr>
            <a:endParaRPr lang="en-US" sz="1200" i="1" dirty="0">
              <a:solidFill>
                <a:srgbClr val="1B1B1B"/>
              </a:solidFill>
              <a:latin typeface="League Spartan Bold"/>
            </a:endParaRPr>
          </a:p>
          <a:p>
            <a:pPr lvl="0"/>
            <a:endParaRPr lang="en-US" dirty="0"/>
          </a:p>
          <a:p>
            <a:pPr lvl="0"/>
            <a:r>
              <a:rPr lang="en-US" dirty="0"/>
              <a:t>***************************************</a:t>
            </a:r>
          </a:p>
          <a:p>
            <a:pPr lvl="0"/>
            <a:endParaRPr lang="en-US" dirty="0"/>
          </a:p>
          <a:p>
            <a:pPr lvl="0"/>
            <a:r>
              <a:rPr lang="en-US" dirty="0"/>
              <a:t>For the Felt Stigma Scale, all of the items in the questionnaire are based on a based on a 4-point scale, with the values:</a:t>
            </a:r>
          </a:p>
          <a:p>
            <a:pPr lvl="0"/>
            <a:endParaRPr lang="en-US" dirty="0"/>
          </a:p>
          <a:p>
            <a:pPr marL="171450" lvl="0" indent="-171450">
              <a:buFont typeface="Arial" panose="020B0604020202020204" pitchFamily="34" charset="0"/>
              <a:buChar char="•"/>
            </a:pPr>
            <a:r>
              <a:rPr lang="en-US" dirty="0"/>
              <a:t>Not at all (0 point)</a:t>
            </a:r>
          </a:p>
          <a:p>
            <a:pPr marL="171450" lvl="0" indent="-171450">
              <a:buFont typeface="Arial" panose="020B0604020202020204" pitchFamily="34" charset="0"/>
              <a:buChar char="•"/>
            </a:pPr>
            <a:r>
              <a:rPr lang="en-US" dirty="0"/>
              <a:t>A little bit (1 point)</a:t>
            </a:r>
          </a:p>
          <a:p>
            <a:pPr marL="171450" lvl="0" indent="-171450">
              <a:buFont typeface="Arial" panose="020B0604020202020204" pitchFamily="34" charset="0"/>
              <a:buChar char="•"/>
            </a:pPr>
            <a:r>
              <a:rPr lang="en-US" dirty="0"/>
              <a:t>A moderate amount (2 points)</a:t>
            </a:r>
          </a:p>
          <a:p>
            <a:pPr marL="171450" lvl="0" indent="-171450">
              <a:buFont typeface="Arial" panose="020B0604020202020204" pitchFamily="34" charset="0"/>
              <a:buChar char="•"/>
            </a:pPr>
            <a:r>
              <a:rPr lang="en-US" dirty="0"/>
              <a:t>A lot (3 points)</a:t>
            </a:r>
          </a:p>
          <a:p>
            <a:pPr lvl="0"/>
            <a:endParaRPr lang="en-US" dirty="0"/>
          </a:p>
          <a:p>
            <a:pPr lvl="0"/>
            <a:r>
              <a:rPr lang="en-US" dirty="0"/>
              <a:t>To calculate the results for an INDIVIDUAL woman or older adolescent girl, first add the points across all 10 items. Then, divide the total number by 10. </a:t>
            </a:r>
          </a:p>
          <a:p>
            <a:pPr lvl="0"/>
            <a:endParaRPr lang="en-US" dirty="0"/>
          </a:p>
          <a:p>
            <a:pPr lvl="0"/>
            <a:r>
              <a:rPr lang="en-US" dirty="0"/>
              <a:t>If the survivor skipped one or more item in the questionnaire, add the points for all answered questions, and divide by the total number of questions answered. For example, if the survivor answered 8 questions, divide the sum by 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25</a:t>
            </a:fld>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b="1" i="1" dirty="0"/>
              <a:t>FACILITATOR NOTE: </a:t>
            </a:r>
            <a:r>
              <a:rPr lang="en-US" b="0" i="1" dirty="0"/>
              <a:t>Have someone calculate the score for this Scale based on the responses/numbers in the slide/shared survey</a:t>
            </a:r>
          </a:p>
          <a:p>
            <a:pPr lvl="0"/>
            <a:endParaRPr lang="en-US" dirty="0"/>
          </a:p>
          <a:p>
            <a:pPr marL="0" marR="0" lvl="0" indent="0" algn="l" defTabSz="914400" rtl="0" eaLnBrk="1" fontAlgn="auto" latinLnBrk="0" hangingPunct="1">
              <a:lnSpc>
                <a:spcPts val="3750"/>
              </a:lnSpc>
              <a:spcBef>
                <a:spcPts val="600"/>
              </a:spcBef>
              <a:spcAft>
                <a:spcPts val="600"/>
              </a:spcAft>
              <a:buClrTx/>
              <a:buSzTx/>
              <a:buFont typeface="Arial" panose="020B0604020202020204" pitchFamily="34" charset="0"/>
              <a:buNone/>
              <a:tabLst/>
              <a:defRPr/>
            </a:pPr>
            <a:r>
              <a:rPr lang="en-US" b="0" i="1" dirty="0"/>
              <a:t>Answer = </a:t>
            </a:r>
            <a:r>
              <a:rPr lang="en-US" sz="1200" i="1" dirty="0">
                <a:solidFill>
                  <a:srgbClr val="1B1B1B"/>
                </a:solidFill>
                <a:latin typeface="League Spartan Bold"/>
              </a:rPr>
              <a:t>13 / 10 = 1.3</a:t>
            </a:r>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26</a:t>
            </a:fld>
            <a:endParaRPr lang="cs-CZ"/>
          </a:p>
        </p:txBody>
      </p:sp>
    </p:spTree>
    <p:extLst>
      <p:ext uri="{BB962C8B-B14F-4D97-AF65-F5344CB8AC3E}">
        <p14:creationId xmlns:p14="http://schemas.microsoft.com/office/powerpoint/2010/main" val="3698815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Once you have calculated the score for an individual woman or older adolescent girl, you can refer to and interpret the results and use them to create a (non-emergency) action plan with the survivor. No matter the score, be sure to ask the survivor questions that reflect a survivor-centered approach.</a:t>
            </a:r>
          </a:p>
          <a:p>
            <a:pPr lvl="0"/>
            <a:endParaRPr lang="en-US" dirty="0"/>
          </a:p>
          <a:p>
            <a:pPr lvl="0"/>
            <a:r>
              <a:rPr lang="en-US" dirty="0"/>
              <a:t>If the score is 0 to 1, this suggests that the survivor is experiencing </a:t>
            </a:r>
            <a:r>
              <a:rPr lang="en-US" b="0" i="0" dirty="0">
                <a:solidFill>
                  <a:srgbClr val="000000"/>
                </a:solidFill>
                <a:effectLst/>
                <a:latin typeface="WordVisi_MSFontService"/>
              </a:rPr>
              <a:t>little to no felt stigma.</a:t>
            </a:r>
          </a:p>
          <a:p>
            <a:pPr marL="171450" lvl="0" indent="-171450">
              <a:buFont typeface="Arial" panose="020B0604020202020204" pitchFamily="34" charset="0"/>
              <a:buChar char="•"/>
            </a:pPr>
            <a:r>
              <a:rPr lang="en-US" u="none" strike="noStrike" dirty="0"/>
              <a:t>Here you can acknowledge the survivor’s progress and consider activities with them to further </a:t>
            </a:r>
            <a:r>
              <a:rPr lang="en-US" dirty="0"/>
              <a:t>enhance their sense of empowerment. </a:t>
            </a:r>
          </a:p>
          <a:p>
            <a:pPr lvl="0"/>
            <a:endParaRPr lang="en-US" dirty="0"/>
          </a:p>
          <a:p>
            <a:pPr lvl="0"/>
            <a:r>
              <a:rPr lang="en-US" dirty="0"/>
              <a:t>If the score is 1 - 2, the </a:t>
            </a:r>
            <a:r>
              <a:rPr lang="en-US" sz="1800" b="0" i="0" dirty="0">
                <a:solidFill>
                  <a:srgbClr val="000000"/>
                </a:solidFill>
                <a:effectLst/>
                <a:latin typeface="WordVisi_MSFontService"/>
              </a:rPr>
              <a:t>Survivor is experiencing minimal to moderate amounts of felt stigma.</a:t>
            </a:r>
            <a:r>
              <a:rPr lang="en-US" sz="1800" b="0" i="0" dirty="0">
                <a:solidFill>
                  <a:srgbClr val="000000"/>
                </a:solidFill>
                <a:effectLst/>
                <a:latin typeface="Calibri" panose="020F050202020403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1" i="0" dirty="0"/>
              <a:t>Based on the score in our example, the survivor falls into this category, and they are experiencing significant difficulties in accomplishing tasks.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dirty="0">
                <a:solidFill>
                  <a:srgbClr val="000000"/>
                </a:solidFill>
                <a:effectLst/>
                <a:latin typeface="Calibri" panose="020F0502020204030204" pitchFamily="34" charset="0"/>
              </a:rPr>
              <a:t>Check whether the survivor indicated specific feelings in the questionnaire that they experience more frequently  compared to others (in this example, she indicated that she has ‘a lot’ of feelings of being </a:t>
            </a:r>
            <a:r>
              <a:rPr lang="en-US" sz="1800" i="0" dirty="0">
                <a:solidFill>
                  <a:srgbClr val="1B1B1B"/>
                </a:solidFill>
                <a:latin typeface="League Spartan Bold"/>
              </a:rPr>
              <a:t>detached or withdrawn from others as well as Wanting to avoid other people or hide</a:t>
            </a:r>
            <a:r>
              <a:rPr lang="en-US" sz="1800" b="0" i="0" dirty="0">
                <a:solidFill>
                  <a:srgbClr val="000000"/>
                </a:solidFill>
                <a:effectLst/>
                <a:latin typeface="Calibri" panose="020F0502020204030204" pitchFamily="34" charset="0"/>
              </a:rPr>
              <a:t>) and ask the survivor if these more frequent thoughts and feelings should be the focus of her action plan.</a:t>
            </a:r>
            <a:r>
              <a:rPr lang="en-US" sz="1800" b="0" i="1" dirty="0">
                <a:solidFill>
                  <a:srgbClr val="000000"/>
                </a:solidFill>
                <a:effectLst/>
                <a:latin typeface="Calibri" panose="020F0502020204030204" pitchFamily="34" charset="0"/>
              </a:rPr>
              <a:t> </a:t>
            </a:r>
            <a:r>
              <a:rPr lang="en-US" sz="1800" b="0" i="0" dirty="0">
                <a:solidFill>
                  <a:srgbClr val="000000"/>
                </a:solidFill>
                <a:effectLst/>
                <a:latin typeface="Calibri" panose="020F050202020403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0" i="0" dirty="0">
                <a:solidFill>
                  <a:srgbClr val="000000"/>
                </a:solidFill>
                <a:effectLst/>
                <a:latin typeface="WordVisi_MSFontService"/>
              </a:rPr>
              <a:t>Follow up with the survivor with additional case management sessions and revisit the Felt Stigma Scale then to check her progress.</a:t>
            </a:r>
            <a:endParaRPr lang="en-US" sz="1800" b="0" i="0" dirty="0">
              <a:solidFill>
                <a:srgbClr val="000000"/>
              </a:solidFill>
              <a:effectLst/>
              <a:latin typeface="Calibri" panose="020F0502020204030204" pitchFamily="34" charset="0"/>
            </a:endParaRPr>
          </a:p>
          <a:p>
            <a:pPr lvl="0"/>
            <a:endParaRPr lang="en-US" dirty="0"/>
          </a:p>
          <a:p>
            <a:pPr lvl="0"/>
            <a:r>
              <a:rPr lang="en-US" dirty="0"/>
              <a:t>If the score is 2-3, </a:t>
            </a:r>
            <a:r>
              <a:rPr lang="en-US" sz="1800" b="0" i="0" dirty="0">
                <a:solidFill>
                  <a:srgbClr val="000000"/>
                </a:solidFill>
                <a:effectLst/>
                <a:latin typeface="WordVisi_MSFontService"/>
              </a:rPr>
              <a:t>the Survivor is experiencing moderate to significant amounts of felt stigma.</a:t>
            </a:r>
            <a:r>
              <a:rPr lang="en-US" sz="1800" b="0" i="0" dirty="0">
                <a:solidFill>
                  <a:srgbClr val="000000"/>
                </a:solidFill>
                <a:effectLst/>
                <a:latin typeface="Calibri" panose="020F0502020204030204" pitchFamily="34" charset="0"/>
              </a:rPr>
              <a:t> </a:t>
            </a:r>
          </a:p>
          <a:p>
            <a:pPr marL="171450" lvl="0" indent="-171450">
              <a:buFont typeface="Arial" panose="020B0604020202020204" pitchFamily="34" charset="0"/>
              <a:buChar char="•"/>
            </a:pPr>
            <a:r>
              <a:rPr lang="en-US" sz="1800" b="0" i="0" dirty="0">
                <a:solidFill>
                  <a:srgbClr val="000000"/>
                </a:solidFill>
                <a:effectLst/>
                <a:latin typeface="Calibri" panose="020F0502020204030204" pitchFamily="34" charset="0"/>
              </a:rPr>
              <a:t>The survivor is likely having difficulties related to a number of feelings related to felt stigma. It will be important to work with the survivor to help identify which feelings to prioritize for the survivor’s action plan. Note that the items do not necessarily need to be those that the survivor scored as most difficult, but can also be the feelings and experiences that are most relevant to the survivor’s daily life. </a:t>
            </a:r>
          </a:p>
          <a:p>
            <a:pPr marL="171450" lvl="0" indent="-171450">
              <a:buFont typeface="Arial" panose="020B0604020202020204" pitchFamily="34" charset="0"/>
              <a:buChar char="•"/>
            </a:pPr>
            <a:r>
              <a:rPr lang="en-US" sz="1800" b="0" i="0" dirty="0">
                <a:solidFill>
                  <a:srgbClr val="000000"/>
                </a:solidFill>
                <a:effectLst/>
                <a:latin typeface="Calibri" panose="020F0502020204030204" pitchFamily="34" charset="0"/>
              </a:rPr>
              <a:t>It may be advisable for the case manager to discuss cases with very high scores with their supervisors, in order to get additional advice on how to support these survivors as they may have specialized needs. </a:t>
            </a:r>
          </a:p>
          <a:p>
            <a:pPr marL="171450" lvl="0" indent="-171450">
              <a:buFont typeface="Arial" panose="020B0604020202020204" pitchFamily="34" charset="0"/>
              <a:buChar char="•"/>
            </a:pPr>
            <a:r>
              <a:rPr lang="en-US" sz="1800" b="0" i="0" dirty="0">
                <a:solidFill>
                  <a:srgbClr val="000000"/>
                </a:solidFill>
                <a:effectLst/>
                <a:latin typeface="Calibri" panose="020F0502020204030204" pitchFamily="34" charset="0"/>
              </a:rPr>
              <a:t>Consider linking the survivor with specialized MHPSS services. </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27</a:t>
            </a:fld>
            <a:endParaRPr lang="cs-CZ"/>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b="0" i="0" dirty="0">
                <a:solidFill>
                  <a:srgbClr val="000000"/>
                </a:solidFill>
                <a:effectLst/>
                <a:latin typeface="Calibri" panose="020F0502020204030204" pitchFamily="34" charset="0"/>
              </a:rPr>
              <a:t>If you would like to measure improvements in survivors’ sense of experienced and internalized felt stigma during the course of case management, and you have at least two scores for a survivor over time (for example </a:t>
            </a:r>
            <a:r>
              <a:rPr lang="en-US" sz="1800" i="0" dirty="0">
                <a:effectLst/>
                <a:latin typeface="Calibri" panose="020F0502020204030204" pitchFamily="34" charset="0"/>
                <a:ea typeface="Calibri" panose="020F0502020204030204" pitchFamily="34" charset="0"/>
                <a:cs typeface="Arial" panose="020B0604020202020204" pitchFamily="34" charset="0"/>
              </a:rPr>
              <a:t>during the assessment of psychosocial needs and support and again when discussing case closure</a:t>
            </a:r>
            <a:r>
              <a:rPr lang="en-US" b="0" i="0" dirty="0">
                <a:solidFill>
                  <a:srgbClr val="000000"/>
                </a:solidFill>
                <a:effectLst/>
                <a:latin typeface="Calibri" panose="020F0502020204030204" pitchFamily="34" charset="0"/>
              </a:rPr>
              <a:t>), you can compare the average for each questionnaire and calculate the difference between the average scores.</a:t>
            </a:r>
          </a:p>
          <a:p>
            <a:pPr lvl="0"/>
            <a:endParaRPr lang="en-US" b="0" i="1" dirty="0">
              <a:solidFill>
                <a:srgbClr val="000000"/>
              </a:solidFill>
              <a:effectLst/>
              <a:latin typeface="Calibri" panose="020F0502020204030204" pitchFamily="34" charset="0"/>
            </a:endParaRPr>
          </a:p>
          <a:p>
            <a:pPr lvl="0"/>
            <a:r>
              <a:rPr lang="en-US" dirty="0"/>
              <a:t>Similar to the Psychosocial Functionality Change Over Time Score, you may have a positive or negative result for the change over time score. </a:t>
            </a:r>
            <a:r>
              <a:rPr lang="en-US" sz="1800" b="0" i="0" dirty="0">
                <a:solidFill>
                  <a:srgbClr val="000000"/>
                </a:solidFill>
                <a:effectLst/>
                <a:latin typeface="Calibri" panose="020F0502020204030204" pitchFamily="34" charset="0"/>
              </a:rPr>
              <a:t>If the score is negative, this indicates a </a:t>
            </a:r>
            <a:r>
              <a:rPr lang="en-US" sz="1800" b="0" i="1" dirty="0">
                <a:solidFill>
                  <a:srgbClr val="000000"/>
                </a:solidFill>
                <a:effectLst/>
                <a:latin typeface="Calibri" panose="020F0502020204030204" pitchFamily="34" charset="0"/>
              </a:rPr>
              <a:t>decrease</a:t>
            </a:r>
            <a:r>
              <a:rPr lang="en-US" sz="1800" b="0" i="0" dirty="0">
                <a:solidFill>
                  <a:srgbClr val="000000"/>
                </a:solidFill>
                <a:effectLst/>
                <a:latin typeface="Calibri" panose="020F0502020204030204" pitchFamily="34" charset="0"/>
              </a:rPr>
              <a:t> in feelings of felt stigma, which suggests an improvement in a survivor’s outcomes as a result of case management. If the score is positive, this indicates an </a:t>
            </a:r>
            <a:r>
              <a:rPr lang="en-US" sz="1800" b="0" i="1" dirty="0">
                <a:solidFill>
                  <a:srgbClr val="000000"/>
                </a:solidFill>
                <a:effectLst/>
                <a:latin typeface="Calibri" panose="020F0502020204030204" pitchFamily="34" charset="0"/>
              </a:rPr>
              <a:t>increase</a:t>
            </a:r>
            <a:r>
              <a:rPr lang="en-US" sz="1800" b="0" i="0" dirty="0">
                <a:solidFill>
                  <a:srgbClr val="000000"/>
                </a:solidFill>
                <a:effectLst/>
                <a:latin typeface="Calibri" panose="020F0502020204030204" pitchFamily="34" charset="0"/>
              </a:rPr>
              <a:t> in felt stigma, which may suggest a decrease in a survivor’s wellbeing. </a:t>
            </a:r>
          </a:p>
          <a:p>
            <a:pPr lvl="0"/>
            <a:endParaRPr lang="en-US" dirty="0"/>
          </a:p>
          <a:p>
            <a:pPr lvl="0"/>
            <a:r>
              <a:rPr lang="en-US" dirty="0"/>
              <a:t>To interpret the change over time score, you need to consider it along with the original score. Knowing if there was a small, medium, or large change does not give us enough information. </a:t>
            </a:r>
            <a:endParaRPr lang="en-US" sz="1800" b="0" i="0" dirty="0">
              <a:solidFill>
                <a:srgbClr val="000000"/>
              </a:solidFill>
              <a:effectLst/>
              <a:latin typeface="Calibri" panose="020F0502020204030204" pitchFamily="34" charset="0"/>
            </a:endParaRPr>
          </a:p>
          <a:p>
            <a:pPr lvl="0"/>
            <a:endParaRPr lang="en-US" sz="1800" b="0" i="0" dirty="0">
              <a:solidFill>
                <a:srgbClr val="000000"/>
              </a:solidFill>
              <a:effectLst/>
              <a:latin typeface="Calibri" panose="020F0502020204030204" pitchFamily="34" charset="0"/>
            </a:endParaRPr>
          </a:p>
          <a:p>
            <a:pPr lvl="0"/>
            <a:r>
              <a:rPr lang="en-US" sz="1800" b="0" i="0" dirty="0">
                <a:solidFill>
                  <a:srgbClr val="000000"/>
                </a:solidFill>
                <a:effectLst/>
                <a:latin typeface="Calibri" panose="020F0502020204030204" pitchFamily="34" charset="0"/>
              </a:rPr>
              <a:t>You can refer to the GBV Case Management Outcome Scale Practitioner Guidance document for more detailed guidance on interpretation and data-driven actions based on the change over time score. </a:t>
            </a:r>
            <a:endParaRPr lang="en-US" dirty="0"/>
          </a:p>
          <a:p>
            <a:pPr lvl="0"/>
            <a:endParaRPr lang="en-US" b="0" i="1" dirty="0">
              <a:solidFill>
                <a:srgbClr val="000000"/>
              </a:solidFill>
              <a:effectLst/>
              <a:latin typeface="Calibri" panose="020F0502020204030204" pitchFamily="34"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28</a:t>
            </a:fld>
            <a:endParaRPr lang="cs-CZ"/>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ctr"/>
            <a:r>
              <a:rPr lang="en-US" dirty="0"/>
              <a:t>****************************EXAMPLE************************************************</a:t>
            </a:r>
          </a:p>
          <a:p>
            <a:pPr lvl="0"/>
            <a:r>
              <a:rPr lang="en-US" b="1" i="1" dirty="0"/>
              <a:t>FACILITATOR NOTE: </a:t>
            </a:r>
            <a:r>
              <a:rPr lang="en-US" i="1" dirty="0"/>
              <a:t>HAVE PARTICPANTS CALCULATE THE SCORE AND SHARE THE ANSWER. Ask for their feedback from the questions in the notes below. </a:t>
            </a:r>
          </a:p>
          <a:p>
            <a:pPr lvl="0"/>
            <a:endParaRPr lang="en-US" dirty="0"/>
          </a:p>
          <a:p>
            <a:pPr marL="0" indent="0">
              <a:lnSpc>
                <a:spcPts val="3750"/>
              </a:lnSpc>
              <a:spcBef>
                <a:spcPts val="600"/>
              </a:spcBef>
              <a:spcAft>
                <a:spcPts val="600"/>
              </a:spcAft>
              <a:buFont typeface="Arial" panose="020B0604020202020204" pitchFamily="34" charset="0"/>
              <a:buNone/>
            </a:pPr>
            <a:r>
              <a:rPr lang="en-US" sz="1200" i="1" dirty="0">
                <a:solidFill>
                  <a:srgbClr val="1B1B1B"/>
                </a:solidFill>
                <a:latin typeface="League Spartan Bold"/>
              </a:rPr>
              <a:t>In this example, the baseline Felt Stigma score is 1.3. In the endline, or most recent Scale, the score is 1.1.</a:t>
            </a:r>
          </a:p>
          <a:p>
            <a:pPr lvl="0"/>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1.1 – 1.3 = </a:t>
            </a:r>
            <a:r>
              <a:rPr lang="en-US" b="1" i="1" dirty="0"/>
              <a:t>-0.2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This is a small, negative change over time score, suggesting that </a:t>
            </a:r>
            <a:r>
              <a:rPr lang="en-US" b="0" i="1" dirty="0">
                <a:solidFill>
                  <a:srgbClr val="000000"/>
                </a:solidFill>
                <a:effectLst/>
                <a:latin typeface="WordVisi_MSFontService"/>
              </a:rPr>
              <a:t>there has been little change or a small decrease in a survivor’s experience of felt stigma.</a:t>
            </a:r>
            <a:endParaRPr lang="en-US" b="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b="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Based on these Scale scores: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What is the change over time score?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-0.2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Does this indicate a small, medium, or large change?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This is a small change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Is it positive or negative?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Negative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In the context of the survivor’s original score, what does this mean?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dirty="0">
                <a:solidFill>
                  <a:srgbClr val="000000"/>
                </a:solidFill>
                <a:effectLst/>
                <a:latin typeface="WordVisi_MSFontService"/>
              </a:rPr>
              <a:t>The survivor was feeling minimal to moderate amounts of felt stigma during their assessment.</a:t>
            </a:r>
            <a:r>
              <a:rPr lang="en-US" sz="1800" b="0" i="0" dirty="0">
                <a:solidFill>
                  <a:srgbClr val="000000"/>
                </a:solidFill>
                <a:effectLst/>
                <a:latin typeface="Calibri" panose="020F0502020204030204" pitchFamily="34" charset="0"/>
              </a:rPr>
              <a:t> </a:t>
            </a:r>
            <a:endParaRPr lang="en-US" b="0" i="0" dirty="0">
              <a:solidFill>
                <a:srgbClr val="000000"/>
              </a:solidFill>
              <a:effectLst/>
              <a:latin typeface="Segoe UI" panose="020B0502040204020203" pitchFamily="34"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WordVisi_MSFontService"/>
              </a:rPr>
              <a:t>Since then, there has been little change or a small decrease in a survivor’s experience of felt stigma </a:t>
            </a:r>
            <a:r>
              <a:rPr lang="en-US" sz="1800" b="0" i="0" dirty="0">
                <a:solidFill>
                  <a:srgbClr val="000000"/>
                </a:solidFill>
                <a:effectLst/>
                <a:latin typeface="Calibri" panose="020F0502020204030204" pitchFamily="34" charset="0"/>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dirty="0">
                <a:solidFill>
                  <a:srgbClr val="000000"/>
                </a:solidFill>
                <a:effectLst/>
                <a:latin typeface="WordVisi_MSFontService"/>
              </a:rPr>
              <a:t>This suggests that the survivor </a:t>
            </a:r>
            <a:r>
              <a:rPr lang="en-US" sz="1800" dirty="0">
                <a:effectLst/>
                <a:latin typeface="Calibri" panose="020F0502020204030204" pitchFamily="34" charset="0"/>
                <a:ea typeface="Calibri" panose="020F0502020204030204" pitchFamily="34" charset="0"/>
                <a:cs typeface="Arial" panose="020B0604020202020204" pitchFamily="34" charset="0"/>
              </a:rPr>
              <a:t>has continued to experience minimal and occasionally moderate amounts of perceived and internalized felt stigma since the first administration of the Scale. </a:t>
            </a:r>
            <a:r>
              <a:rPr lang="en-US" sz="1800" b="0" i="0" dirty="0">
                <a:solidFill>
                  <a:srgbClr val="000000"/>
                </a:solidFill>
                <a:effectLst/>
                <a:latin typeface="WordVisi_MSFontService"/>
              </a:rPr>
              <a:t>. </a:t>
            </a:r>
            <a:r>
              <a:rPr lang="en-US" sz="1800" b="0" i="0" dirty="0">
                <a:solidFill>
                  <a:srgbClr val="000000"/>
                </a:solidFill>
                <a:effectLst/>
                <a:latin typeface="Calibri" panose="020F050202020403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What actions could you or a caseworker take to support the survivor with this information?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dirty="0">
                <a:solidFill>
                  <a:srgbClr val="000000"/>
                </a:solidFill>
                <a:effectLst/>
                <a:latin typeface="WordVisi_MSFontService"/>
              </a:rPr>
              <a:t>This could be an opportunity to further empower the survivor to deal with long-term trauma, such as planning how to implement and prioritize self-care. Revisit safety plan and help survivor understand the importance of staying safe and healthy.</a:t>
            </a:r>
            <a:r>
              <a:rPr lang="en-US" sz="1800" b="0" i="0" dirty="0">
                <a:solidFill>
                  <a:srgbClr val="000000"/>
                </a:solidFill>
                <a:effectLst/>
                <a:latin typeface="Calibri" panose="020F0502020204030204" pitchFamily="34" charset="0"/>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WordVisi_MSFontService"/>
              </a:rPr>
              <a:t>You can use this as an opportunity to work with the survivor to revisit the action plan and re-prioritize tasks to focus 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dirty="0">
                <a:solidFill>
                  <a:srgbClr val="000000"/>
                </a:solidFill>
                <a:effectLst/>
                <a:latin typeface="WordVisi_MSFontService"/>
              </a:rPr>
              <a:t>Check whether the survivor indicated that specific thoughts or feelings in the questionnaire were experienced more frequently (for example, she may have indicated that one feeling is occurring ‘a lot’) and ask the survivor if these more frequent thoughts and feelings should be the focus of her action plan.</a:t>
            </a:r>
            <a:r>
              <a:rPr lang="en-US" sz="1800" b="0" i="0" dirty="0">
                <a:solidFill>
                  <a:srgbClr val="000000"/>
                </a:solidFill>
                <a:effectLst/>
                <a:latin typeface="Calibri" panose="020F0502020204030204" pitchFamily="34" charset="0"/>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b="0" i="0" dirty="0">
                <a:solidFill>
                  <a:srgbClr val="000000"/>
                </a:solidFill>
                <a:effectLst/>
                <a:latin typeface="WordVisi_MSFontService"/>
              </a:rPr>
              <a:t>Because there is little change, though there is a slight improvement, the change-over-time result may indicate </a:t>
            </a:r>
            <a:r>
              <a:rPr lang="en-US" sz="1800" kern="100" dirty="0">
                <a:effectLst/>
                <a:latin typeface="Calibri" panose="020F0502020204030204" pitchFamily="34" charset="0"/>
                <a:ea typeface="Calibri" panose="020F0502020204030204" pitchFamily="34" charset="0"/>
                <a:cs typeface="Arial" panose="020B0604020202020204" pitchFamily="34" charset="0"/>
              </a:rPr>
              <a:t>that it is advisable for the case manager to discuss the case with their supervisors, in order to get additional advice on how to support these Survivors as they may have specialized needs, such as specialized MHPSS. </a:t>
            </a:r>
          </a:p>
          <a:p>
            <a:pPr lvl="0"/>
            <a:endParaRPr lang="en-US" dirty="0"/>
          </a:p>
          <a:p>
            <a:pPr lvl="0"/>
            <a:endParaRPr lang="en-US" dirty="0"/>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29</a:t>
            </a:fld>
            <a:endParaRPr lang="cs-CZ"/>
          </a:p>
        </p:txBody>
      </p:sp>
    </p:spTree>
    <p:extLst>
      <p:ext uri="{BB962C8B-B14F-4D97-AF65-F5344CB8AC3E}">
        <p14:creationId xmlns:p14="http://schemas.microsoft.com/office/powerpoint/2010/main" val="1409840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Case Management Supervisors, Program Managers, Coordinators, and Technical Advisors can gain insight into their programming and make data-driven decisions when they analyze and interpret the GBV Case Management Scales across their program. To do this, you need an overview of the Psychosocial Functionality and/or Felt Stigma scores across your program.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We will go through these steps with some concrete examples, but in order to use individual Scale scores for programmatic decision-making: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First, Collect the scores from the Psychosocial Functionality Scale and/or Felt Stigma Scale across your program.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Then, group the scores into distribution categories and count the number of scores that fall into each category.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Next, visualize the distribution using a bar graph.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Finally, analyze and interpret the bar graph to inform your programming. </a:t>
            </a:r>
            <a:r>
              <a:rPr lang="en-US" sz="1800" b="0" i="0" u="none" strike="noStrike" baseline="0" dirty="0">
                <a:solidFill>
                  <a:srgbClr val="231F20"/>
                </a:solidFill>
                <a:latin typeface="UniversLTStd-Light"/>
              </a:rPr>
              <a:t>You can refer to the GBV CM Outcome Scale Practitioner Guidance for interpretation tables to support this step. </a:t>
            </a:r>
            <a:endParaRPr lang="en-US" sz="180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30</a:t>
            </a:fld>
            <a:endParaRPr lang="cs-CZ"/>
          </a:p>
        </p:txBody>
      </p:sp>
    </p:spTree>
    <p:extLst>
      <p:ext uri="{BB962C8B-B14F-4D97-AF65-F5344CB8AC3E}">
        <p14:creationId xmlns:p14="http://schemas.microsoft.com/office/powerpoint/2010/main" val="41480251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To use scores from a single administration of the Scales, use scores from either the baseline Scale administration or the endline Scale administration. Do not combine these. </a:t>
            </a:r>
          </a:p>
          <a:p>
            <a:pPr lvl="0"/>
            <a:endParaRPr lang="en-US" dirty="0"/>
          </a:p>
          <a:p>
            <a:pPr lvl="0"/>
            <a:r>
              <a:rPr lang="en-US" dirty="0"/>
              <a:t>We then recommend creating a bar graph indicating the number of survivors in each score category. For the Psychosocial Functionality Scale this is 0 to 1; 1 to 1.5; 1.5 to 2.25; and 2.25 to 4. For the Felt Stigma Scale, these categories are: 0-1, 1-2, 2-3. You can also include the average across all survivors. </a:t>
            </a:r>
          </a:p>
          <a:p>
            <a:pPr lvl="0"/>
            <a:endParaRPr lang="en-US" dirty="0"/>
          </a:p>
          <a:p>
            <a:r>
              <a:rPr lang="en-US" dirty="0"/>
              <a:t>Why not just use the average? It may hide a lot of variation across your caseload that requires specific attention. For example, you may have a number of women or older adolescent girls with very high scores that require additional support, such as specialized therapies.</a:t>
            </a:r>
            <a:endParaRPr lang="en-US" dirty="0">
              <a:cs typeface="Calibri"/>
            </a:endParaRPr>
          </a:p>
          <a:p>
            <a:pPr lvl="0"/>
            <a:endParaRPr lang="en-US" i="0" dirty="0"/>
          </a:p>
          <a:p>
            <a:pPr lvl="0"/>
            <a:r>
              <a:rPr lang="en-US" b="0" i="0" dirty="0">
                <a:solidFill>
                  <a:srgbClr val="000000"/>
                </a:solidFill>
                <a:effectLst/>
                <a:latin typeface="Calibri" panose="020F0502020204030204" pitchFamily="34" charset="0"/>
              </a:rPr>
              <a:t>By grouping the scores and visualizing the distribution, you are able to look for patterns in the data that may indicate specific programmatic needs. In this example, we have color coded the categories from green to red to indicate no or little difficulty to significant difficulty accomplishing tasks. We can see that there is a large number of scores between 1.5-2.25. This suggests that </a:t>
            </a:r>
            <a:r>
              <a:rPr lang="en-US" sz="1800" b="0" i="0" dirty="0">
                <a:solidFill>
                  <a:srgbClr val="000000"/>
                </a:solidFill>
                <a:effectLst/>
                <a:latin typeface="Calibri" panose="020F0502020204030204" pitchFamily="34" charset="0"/>
              </a:rPr>
              <a:t>most survivors are experiencing moderate to significant amounts of difficulties in accomplishing at least some tasks. Knowing this, there are actions that you can consider to improve your programming. </a:t>
            </a:r>
          </a:p>
          <a:p>
            <a:pPr lvl="0"/>
            <a:endParaRPr lang="en-US" sz="1800" b="0" i="0" dirty="0">
              <a:solidFill>
                <a:srgbClr val="000000"/>
              </a:solidFill>
              <a:effectLst/>
              <a:latin typeface="Calibri" panose="020F0502020204030204" pitchFamily="34" charset="0"/>
            </a:endParaRPr>
          </a:p>
          <a:p>
            <a:pPr lvl="0"/>
            <a:r>
              <a:rPr lang="en-US" sz="1800" b="0" i="0" dirty="0">
                <a:solidFill>
                  <a:srgbClr val="000000"/>
                </a:solidFill>
                <a:effectLst/>
                <a:latin typeface="Calibri" panose="020F0502020204030204" pitchFamily="34" charset="0"/>
              </a:rPr>
              <a:t>For example, once you’ve identified this trend, you could:</a:t>
            </a:r>
          </a:p>
          <a:p>
            <a:pPr marL="285750" lvl="0" indent="-285750">
              <a:buFont typeface="Arial" panose="020B0604020202020204" pitchFamily="34" charset="0"/>
              <a:buChar char="•"/>
            </a:pPr>
            <a:r>
              <a:rPr lang="en-US" sz="1800" b="1" i="0" dirty="0">
                <a:solidFill>
                  <a:srgbClr val="000000"/>
                </a:solidFill>
                <a:effectLst/>
                <a:latin typeface="Calibri" panose="020F0502020204030204" pitchFamily="34" charset="0"/>
              </a:rPr>
              <a:t>Enhance Survivor Feedback: </a:t>
            </a:r>
          </a:p>
          <a:p>
            <a:pPr marL="742950" lvl="1" indent="-285750">
              <a:buFont typeface="Arial" panose="020B0604020202020204" pitchFamily="34" charset="0"/>
              <a:buChar char="•"/>
            </a:pPr>
            <a:r>
              <a:rPr lang="en-US" sz="1800" b="0" i="0" dirty="0">
                <a:solidFill>
                  <a:srgbClr val="000000"/>
                </a:solidFill>
                <a:effectLst/>
                <a:latin typeface="Calibri" panose="020F0502020204030204" pitchFamily="34" charset="0"/>
              </a:rPr>
              <a:t>Collect survivors’ feedback on their experiences and refine support strategies accordingly. </a:t>
            </a:r>
          </a:p>
          <a:p>
            <a:pPr marL="285750" lvl="0" indent="-285750">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marL="285750" lvl="0" indent="-285750">
              <a:buFont typeface="Arial" panose="020B0604020202020204" pitchFamily="34" charset="0"/>
              <a:buChar char="•"/>
            </a:pPr>
            <a:r>
              <a:rPr lang="en-US" sz="1800" b="1" i="0" dirty="0">
                <a:solidFill>
                  <a:srgbClr val="000000"/>
                </a:solidFill>
                <a:effectLst/>
                <a:latin typeface="Calibri" panose="020F0502020204030204" pitchFamily="34" charset="0"/>
              </a:rPr>
              <a:t>Enhance Training and Support for Staff:</a:t>
            </a:r>
            <a:r>
              <a:rPr lang="en-US" sz="1800" b="0" i="0" dirty="0">
                <a:solidFill>
                  <a:srgbClr val="000000"/>
                </a:solidFill>
                <a:effectLst/>
                <a:latin typeface="Calibri" panose="020F0502020204030204" pitchFamily="34" charset="0"/>
              </a:rPr>
              <a:t> </a:t>
            </a:r>
          </a:p>
          <a:p>
            <a:pPr marL="742950" lvl="1" indent="-285750">
              <a:buFont typeface="Arial" panose="020B0604020202020204" pitchFamily="34" charset="0"/>
              <a:buChar char="•"/>
            </a:pPr>
            <a:r>
              <a:rPr lang="en-US" sz="1800" b="0" i="0" dirty="0">
                <a:solidFill>
                  <a:srgbClr val="000000"/>
                </a:solidFill>
                <a:effectLst/>
                <a:latin typeface="Calibri" panose="020F0502020204030204" pitchFamily="34" charset="0"/>
              </a:rPr>
              <a:t>Provide comprehensive training for caseworkers on GBV Case Management, Minimum Standards, and the GBV Case Management Outcome Toolkit. This will enhance their capacities and skills in monitoring and responding to survivors’ needs and ability to accomplish tasks.</a:t>
            </a:r>
          </a:p>
          <a:p>
            <a:pPr marL="742950" lvl="1" indent="-285750">
              <a:buFont typeface="Arial" panose="020B0604020202020204" pitchFamily="34" charset="0"/>
              <a:buChar char="•"/>
            </a:pPr>
            <a:r>
              <a:rPr lang="en-US" sz="1800" b="0" i="0" dirty="0">
                <a:solidFill>
                  <a:srgbClr val="000000"/>
                </a:solidFill>
                <a:effectLst/>
                <a:latin typeface="Calibri" panose="020F0502020204030204" pitchFamily="34" charset="0"/>
              </a:rPr>
              <a:t>Increase support services for GBV case management staff to reduce burnout and address heavy caseloads, including psychosocial support.  </a:t>
            </a:r>
          </a:p>
          <a:p>
            <a:pPr marL="742950" lvl="1" indent="-285750">
              <a:buFont typeface="Arial" panose="020B0604020202020204" pitchFamily="34" charset="0"/>
              <a:buChar char="•"/>
            </a:pPr>
            <a:r>
              <a:rPr lang="en-US" sz="2800" b="0" i="0" dirty="0">
                <a:solidFill>
                  <a:srgbClr val="000000"/>
                </a:solidFill>
                <a:effectLst/>
                <a:latin typeface="Calibri" panose="020F0502020204030204" pitchFamily="34" charset="0"/>
              </a:rPr>
              <a:t>Additional trainings and support may also be considered, including sensitivity and survivor-centered approaches or psychosocial support for caseworkers.</a:t>
            </a:r>
          </a:p>
          <a:p>
            <a:pPr marL="285750" indent="-285750" algn="l" rtl="0" fontAlgn="base">
              <a:buFont typeface="Arial" panose="020B0604020202020204" pitchFamily="34" charset="0"/>
              <a:buChar char="•"/>
            </a:pPr>
            <a:r>
              <a:rPr lang="en-US" sz="1800" b="1" i="0" dirty="0">
                <a:solidFill>
                  <a:srgbClr val="000000"/>
                </a:solidFill>
                <a:effectLst/>
                <a:latin typeface="Calibri" panose="020F0502020204030204" pitchFamily="34" charset="0"/>
              </a:rPr>
              <a:t>Enhance GBV Case Management Services: </a:t>
            </a:r>
            <a:r>
              <a:rPr lang="en-US" sz="1800" b="0" i="0" dirty="0">
                <a:solidFill>
                  <a:srgbClr val="000000"/>
                </a:solidFill>
                <a:effectLst/>
                <a:latin typeface="Calibri" panose="020F0502020204030204" pitchFamily="34" charset="0"/>
              </a:rPr>
              <a:t> </a:t>
            </a:r>
            <a:endParaRPr lang="en-US" sz="2800" b="0" i="0" dirty="0">
              <a:solidFill>
                <a:srgbClr val="000000"/>
              </a:solidFill>
              <a:effectLst/>
              <a:latin typeface="Segoe UI" panose="020B0502040204020203" pitchFamily="34" charset="0"/>
            </a:endParaRPr>
          </a:p>
          <a:p>
            <a:pPr marL="742950" lvl="1" indent="-285750" algn="l" rtl="0" fontAlgn="base">
              <a:buFont typeface="Arial" panose="020B0604020202020204" pitchFamily="34" charset="0"/>
              <a:buChar char="•"/>
            </a:pPr>
            <a:r>
              <a:rPr lang="en-US" sz="1800" b="0" i="0" dirty="0">
                <a:solidFill>
                  <a:srgbClr val="000000"/>
                </a:solidFill>
                <a:effectLst/>
                <a:latin typeface="Calibri" panose="020F0502020204030204" pitchFamily="34" charset="0"/>
              </a:rPr>
              <a:t>Increase case management support services for survivors to manage and increase their ability to accomplish tasks. </a:t>
            </a:r>
          </a:p>
          <a:p>
            <a:pPr marL="742950" lvl="1" indent="-285750" algn="l" rtl="0" fontAlgn="base">
              <a:buFont typeface="Arial" panose="020B0604020202020204" pitchFamily="34" charset="0"/>
              <a:buChar char="•"/>
            </a:pPr>
            <a:endParaRPr lang="en-US" sz="1800" b="0" i="0" dirty="0">
              <a:solidFill>
                <a:srgbClr val="000000"/>
              </a:solidFill>
              <a:effectLst/>
              <a:latin typeface="Calibri" panose="020F0502020204030204" pitchFamily="34" charset="0"/>
            </a:endParaRPr>
          </a:p>
          <a:p>
            <a:pPr marL="457200" lvl="1" indent="0" algn="l" rtl="0" fontAlgn="base">
              <a:buFont typeface="Arial" panose="020B0604020202020204" pitchFamily="34" charset="0"/>
              <a:buNone/>
            </a:pPr>
            <a:r>
              <a:rPr lang="en-US" sz="1800" b="0" i="0" u="none" strike="noStrike" baseline="0" dirty="0">
                <a:solidFill>
                  <a:srgbClr val="231F20"/>
                </a:solidFill>
                <a:latin typeface="UniversLTStd-Light"/>
              </a:rPr>
              <a:t>These are recommended actions you can take knowing the trends in your context, but this list is not exhaustive. Triangulate the data, and use your contextual knowledge to determine how to move forward now that you’ve interpreted the results. </a:t>
            </a:r>
            <a:endParaRPr lang="en-US" sz="1800" b="0" i="0" dirty="0">
              <a:solidFill>
                <a:srgbClr val="000000"/>
              </a:solidFill>
              <a:effectLst/>
              <a:latin typeface="Calibri" panose="020F0502020204030204" pitchFamily="34"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31</a:t>
            </a:fld>
            <a:endParaRPr lang="cs-CZ"/>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a:r>
              <a:rPr lang="en-US" sz="1800" b="0" i="0" u="none" strike="noStrike" baseline="0" dirty="0">
                <a:solidFill>
                  <a:srgbClr val="231F20"/>
                </a:solidFill>
                <a:latin typeface="UniversLTStd-Light"/>
              </a:rPr>
              <a:t>To use the change-over time scores to inform programming, you will follow the same steps as you would when using the single administration scores. The main difference is that you are using the change-over time scores (indicated by small, medium, and large changes) rather than just the baseline or just the endline scores.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32</a:t>
            </a:fld>
            <a:endParaRPr lang="cs-CZ"/>
          </a:p>
        </p:txBody>
      </p:sp>
    </p:spTree>
    <p:extLst>
      <p:ext uri="{BB962C8B-B14F-4D97-AF65-F5344CB8AC3E}">
        <p14:creationId xmlns:p14="http://schemas.microsoft.com/office/powerpoint/2010/main" val="38974279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a:r>
              <a:rPr lang="en-US" sz="1800" b="0" i="0" u="none" strike="noStrike" baseline="0" dirty="0">
                <a:solidFill>
                  <a:srgbClr val="231F20"/>
                </a:solidFill>
                <a:latin typeface="UniversLTStd-Light"/>
              </a:rPr>
              <a:t>To begin analysis and interpretation of the change-over time scores across your programming: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baseline="0" dirty="0">
                <a:solidFill>
                  <a:srgbClr val="231F20"/>
                </a:solidFill>
                <a:latin typeface="UniversLTStd-Light"/>
              </a:rPr>
              <a:t>You will collect the change over time scores from the Psychosocial Functionality and/or Felt Stigma Scales from across your program.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Then, group the change over time scores into distribution categories and count the number of scores that fall into each category.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1" dirty="0">
                <a:solidFill>
                  <a:srgbClr val="000000"/>
                </a:solidFill>
                <a:effectLst/>
                <a:latin typeface="Calibri" panose="020F0502020204030204" pitchFamily="34" charset="0"/>
              </a:rPr>
              <a:t>For psychosocial functionality scale score grouping, you will use: </a:t>
            </a:r>
            <a:r>
              <a:rPr lang="en-US" sz="2800" b="0" i="1" dirty="0">
                <a:solidFill>
                  <a:srgbClr val="000000"/>
                </a:solidFill>
                <a:effectLst/>
                <a:latin typeface="Calibri" panose="020F0502020204030204" pitchFamily="34" charset="0"/>
              </a:rPr>
              <a:t>0.67 and below, -0.18 to -0.66, 0 to -0.17, 0 to 0.17, 0.18 to 0.66, 0.67 and above.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1" dirty="0">
                <a:solidFill>
                  <a:srgbClr val="000000"/>
                </a:solidFill>
                <a:effectLst/>
                <a:latin typeface="Calibri" panose="020F0502020204030204" pitchFamily="34" charset="0"/>
              </a:rPr>
              <a:t>For felt stigma scale score grouping, you will use :</a:t>
            </a:r>
            <a:r>
              <a:rPr lang="en-US" sz="1800" b="0" i="0" dirty="0">
                <a:solidFill>
                  <a:srgbClr val="000000"/>
                </a:solidFill>
                <a:effectLst/>
                <a:latin typeface="Calibri" panose="020F0502020204030204" pitchFamily="34" charset="0"/>
              </a:rPr>
              <a:t> 0 to -0.2, 0 to+0.2, -0.2 to -1.2, +0.2 to +1.2, -1.2 and lower, +1.2 and higher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Next, visualize the distribution using a bar graph.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t>Finally, analyze and interpret the bar graph to inform your programming. </a:t>
            </a:r>
            <a:r>
              <a:rPr lang="en-US" sz="1800" b="0" i="0" u="none" strike="noStrike" baseline="0" dirty="0">
                <a:solidFill>
                  <a:srgbClr val="231F20"/>
                </a:solidFill>
                <a:latin typeface="UniversLTStd-Light"/>
              </a:rPr>
              <a:t>You can refer to the GBV CM Outcome Scale Practitioner Guidance for interpretation tables to support this step. </a:t>
            </a:r>
            <a:endParaRPr lang="en-US" sz="1800" dirty="0"/>
          </a:p>
          <a:p>
            <a:pPr algn="l"/>
            <a:endParaRPr lang="en-US" sz="1800" b="0" i="0" u="none" strike="noStrike" baseline="0" dirty="0">
              <a:solidFill>
                <a:srgbClr val="231F20"/>
              </a:solidFill>
              <a:latin typeface="UniversLTStd-Light"/>
            </a:endParaRPr>
          </a:p>
          <a:p>
            <a:pPr algn="l"/>
            <a:endParaRPr lang="en-US" sz="1800" b="1" i="0" u="none" strike="noStrike" baseline="0" dirty="0">
              <a:solidFill>
                <a:srgbClr val="231F20"/>
              </a:solidFill>
              <a:latin typeface="UniversLTStd-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solidFill>
                  <a:srgbClr val="231F20"/>
                </a:solidFill>
                <a:latin typeface="UniversLTStd-Light"/>
              </a:rPr>
              <a:t>The bar graph (Figure 3) above indicates the number of change over time Felt Stigma scores according to the identified distribution categories.</a:t>
            </a:r>
            <a:r>
              <a:rPr lang="en-US" sz="1800" b="0" i="0" dirty="0">
                <a:solidFill>
                  <a:srgbClr val="000000"/>
                </a:solidFill>
                <a:effectLst/>
                <a:latin typeface="Calibri" panose="020F0502020204030204" pitchFamily="34" charset="0"/>
              </a:rPr>
              <a:t> In this example, we have color coded the categories from green to red to indicate strong programming to programming that may have critical concerns and needs.</a:t>
            </a:r>
            <a:r>
              <a:rPr lang="en-US" sz="1800" b="0" i="0" u="none" strike="noStrike" baseline="0" dirty="0">
                <a:solidFill>
                  <a:srgbClr val="231F20"/>
                </a:solidFill>
                <a:latin typeface="UniversLTStd-Light"/>
              </a:rPr>
              <a:t> </a:t>
            </a:r>
            <a:r>
              <a:rPr lang="en-US" sz="1800" b="0" i="0" dirty="0">
                <a:solidFill>
                  <a:srgbClr val="000000"/>
                </a:solidFill>
                <a:effectLst/>
                <a:latin typeface="Calibri" panose="020F0502020204030204" pitchFamily="34" charset="0"/>
              </a:rPr>
              <a:t>By grouping the scores and visualizing the distribution, you can easily look for patterns in the data that may indicate specific programmatic needs.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000000"/>
                </a:solidFill>
                <a:effectLst/>
                <a:latin typeface="Calibri" panose="020F0502020204030204" pitchFamily="34" charset="0"/>
              </a:rPr>
              <a:t>In this example, one thing we can see is that there is a large number of change-over-time Felt Stigma scores between -0.2 and -1.2. This suggests that </a:t>
            </a:r>
            <a:r>
              <a:rPr lang="en-US" sz="2800" b="0" i="0" dirty="0">
                <a:solidFill>
                  <a:srgbClr val="000000"/>
                </a:solidFill>
                <a:effectLst/>
                <a:latin typeface="Calibri" panose="020F0502020204030204" pitchFamily="34" charset="0"/>
              </a:rPr>
              <a:t>most </a:t>
            </a:r>
            <a:r>
              <a:rPr lang="en-US" sz="1800" b="0" i="0" dirty="0">
                <a:solidFill>
                  <a:srgbClr val="000000"/>
                </a:solidFill>
                <a:effectLst/>
                <a:latin typeface="Calibri" panose="020F0502020204030204" pitchFamily="34" charset="0"/>
              </a:rPr>
              <a:t>survivors are experiencing a moderate decrease in experiences of felt stigma which indicates strong programming. </a:t>
            </a:r>
            <a:r>
              <a:rPr lang="en-US" sz="2800" b="0" i="0" dirty="0">
                <a:solidFill>
                  <a:srgbClr val="000000"/>
                </a:solidFill>
                <a:effectLst/>
                <a:latin typeface="Calibri" panose="020F0502020204030204" pitchFamily="34" charset="0"/>
              </a:rPr>
              <a:t>Knowing this, there are actions that you can consider. For example: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800" b="0" i="0" u="none" strike="noStrike" baseline="0" dirty="0">
              <a:solidFill>
                <a:srgbClr val="000000"/>
              </a:solidFill>
              <a:effectLst/>
              <a:latin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n-US" sz="1800" b="1" i="1" kern="100" dirty="0">
                <a:effectLst/>
                <a:latin typeface="Calibri" panose="020F0502020204030204" pitchFamily="34" charset="0"/>
                <a:ea typeface="Calibri" panose="020F0502020204030204" pitchFamily="34" charset="0"/>
                <a:cs typeface="Arial" panose="020B0604020202020204" pitchFamily="34" charset="0"/>
              </a:rPr>
              <a:t>Monitor and Analyze Further: </a:t>
            </a:r>
            <a:endParaRPr lang="en-US" sz="1800" b="1" i="0" kern="100" dirty="0">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spcBef>
                <a:spcPts val="0"/>
              </a:spcBef>
              <a:spcAft>
                <a:spcPts val="0"/>
              </a:spcAft>
              <a:buFont typeface="Arial" panose="020B0604020202020204" pitchFamily="34" charset="0"/>
              <a:buChar char="•"/>
            </a:pPr>
            <a:r>
              <a:rPr lang="en-US" sz="1800" i="1" kern="100" dirty="0">
                <a:effectLst/>
                <a:latin typeface="Calibri" panose="020F0502020204030204" pitchFamily="34" charset="0"/>
                <a:ea typeface="Calibri" panose="020F0502020204030204" pitchFamily="34" charset="0"/>
                <a:cs typeface="Arial" panose="020B0604020202020204" pitchFamily="34" charset="0"/>
              </a:rPr>
              <a:t>Continue to gather data to identify factors contributing to this decrease, to reinforce these trends. Engage with caseworkers to understand perceptions and experiences better.</a:t>
            </a:r>
            <a:endParaRPr lang="en-US" sz="1800" b="1" i="1" dirty="0">
              <a:solidFill>
                <a:srgbClr val="000000"/>
              </a:solidFill>
              <a:effectLst/>
              <a:latin typeface="Calibri" panose="020F0502020204030204" pitchFamily="34" charset="0"/>
            </a:endParaRPr>
          </a:p>
          <a:p>
            <a:pPr marL="285750" indent="-285750" algn="l" rtl="0" fontAlgn="base">
              <a:buFont typeface="Arial" panose="020B0604020202020204" pitchFamily="34" charset="0"/>
              <a:buChar char="•"/>
            </a:pPr>
            <a:r>
              <a:rPr lang="en-US" sz="1800" b="1" i="1" dirty="0">
                <a:solidFill>
                  <a:srgbClr val="000000"/>
                </a:solidFill>
                <a:effectLst/>
                <a:latin typeface="Calibri" panose="020F0502020204030204" pitchFamily="34" charset="0"/>
              </a:rPr>
              <a:t>Strengthen Successful Interventions:</a:t>
            </a:r>
            <a:r>
              <a:rPr lang="en-US" sz="1800" b="0" i="0" dirty="0">
                <a:solidFill>
                  <a:srgbClr val="000000"/>
                </a:solidFill>
                <a:effectLst/>
                <a:latin typeface="Calibri" panose="020F0502020204030204" pitchFamily="34" charset="0"/>
              </a:rPr>
              <a:t> </a:t>
            </a:r>
            <a:endParaRPr lang="en-US" sz="2800" b="0" i="0" dirty="0">
              <a:solidFill>
                <a:srgbClr val="000000"/>
              </a:solidFill>
              <a:effectLst/>
              <a:latin typeface="Segoe UI" panose="020B0502040204020203" pitchFamily="34" charset="0"/>
            </a:endParaRPr>
          </a:p>
          <a:p>
            <a:pPr marL="742950" lvl="1" indent="-285750" algn="l" rtl="0" fontAlgn="base">
              <a:buFont typeface="Arial" panose="020B0604020202020204" pitchFamily="34" charset="0"/>
              <a:buChar char="•"/>
            </a:pPr>
            <a:r>
              <a:rPr lang="en-US" sz="1800" b="0" i="1" dirty="0">
                <a:solidFill>
                  <a:srgbClr val="000000"/>
                </a:solidFill>
                <a:effectLst/>
                <a:latin typeface="Calibri" panose="020F0502020204030204" pitchFamily="34" charset="0"/>
              </a:rPr>
              <a:t>Identify interventions that are currently working to support survivors and scale them up, including GBV Case Management. </a:t>
            </a:r>
            <a:r>
              <a:rPr lang="en-US" sz="1800" b="0" i="0" dirty="0">
                <a:solidFill>
                  <a:srgbClr val="000000"/>
                </a:solidFill>
                <a:effectLst/>
                <a:latin typeface="Calibri" panose="020F0502020204030204" pitchFamily="34" charset="0"/>
              </a:rPr>
              <a:t> </a:t>
            </a:r>
            <a:endParaRPr lang="en-US" sz="2800"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n-US" sz="1800" b="1" i="1" dirty="0">
                <a:solidFill>
                  <a:srgbClr val="000000"/>
                </a:solidFill>
                <a:effectLst/>
                <a:latin typeface="Calibri" panose="020F0502020204030204" pitchFamily="34" charset="0"/>
              </a:rPr>
              <a:t>Community Engagement:</a:t>
            </a:r>
            <a:r>
              <a:rPr lang="en-US" sz="1800" b="0" i="0" dirty="0">
                <a:solidFill>
                  <a:srgbClr val="000000"/>
                </a:solidFill>
                <a:effectLst/>
                <a:latin typeface="Calibri" panose="020F0502020204030204" pitchFamily="34" charset="0"/>
              </a:rPr>
              <a:t> </a:t>
            </a:r>
            <a:endParaRPr lang="en-US" sz="2800" b="0" i="0" dirty="0">
              <a:solidFill>
                <a:srgbClr val="000000"/>
              </a:solidFill>
              <a:effectLst/>
              <a:latin typeface="Segoe UI" panose="020B0502040204020203" pitchFamily="34" charset="0"/>
            </a:endParaRPr>
          </a:p>
          <a:p>
            <a:pPr marL="742950" lvl="1" indent="-285750" algn="l" rtl="0" fontAlgn="base">
              <a:buFont typeface="Arial" panose="020B0604020202020204" pitchFamily="34" charset="0"/>
              <a:buChar char="•"/>
            </a:pPr>
            <a:r>
              <a:rPr lang="en-US" sz="1800" b="0" i="1" dirty="0">
                <a:solidFill>
                  <a:srgbClr val="000000"/>
                </a:solidFill>
                <a:effectLst/>
                <a:latin typeface="Calibri" panose="020F0502020204030204" pitchFamily="34" charset="0"/>
              </a:rPr>
              <a:t>Invest in opportunities to address root causes of stigma and empower women and girls to continue driving this positive change. </a:t>
            </a:r>
            <a:r>
              <a:rPr lang="en-US" sz="1800" b="0" i="0" dirty="0">
                <a:solidFill>
                  <a:srgbClr val="000000"/>
                </a:solidFill>
                <a:effectLst/>
                <a:latin typeface="Calibri" panose="020F0502020204030204" pitchFamily="34" charset="0"/>
              </a:rPr>
              <a:t> </a:t>
            </a:r>
            <a:endParaRPr lang="en-US" sz="2800" b="0" i="0" dirty="0">
              <a:solidFill>
                <a:srgbClr val="000000"/>
              </a:solidFill>
              <a:effectLst/>
              <a:latin typeface="Segoe UI" panose="020B0502040204020203" pitchFamily="34" charset="0"/>
            </a:endParaRPr>
          </a:p>
          <a:p>
            <a:pPr marL="0" indent="0" algn="l" rtl="0" fontAlgn="base">
              <a:buFont typeface="Arial" panose="020B0604020202020204" pitchFamily="34" charset="0"/>
              <a:buNone/>
            </a:pPr>
            <a:endParaRPr lang="en-US" sz="2800" b="0" i="0" dirty="0">
              <a:solidFill>
                <a:srgbClr val="000000"/>
              </a:solidFill>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0" i="0" u="none" strike="noStrike" baseline="0" dirty="0">
                <a:solidFill>
                  <a:srgbClr val="231F20"/>
                </a:solidFill>
                <a:latin typeface="UniversLTStd-Light"/>
              </a:rPr>
              <a:t>These are recommended actions you can take knowing the trends in your context, but this list is not exhaustive. Triangulate the data, and use your contextual knowledge to determine how to move forward now that you’ve interpreted the results.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33</a:t>
            </a:fld>
            <a:endParaRPr lang="cs-CZ"/>
          </a:p>
        </p:txBody>
      </p:sp>
    </p:spTree>
    <p:extLst>
      <p:ext uri="{BB962C8B-B14F-4D97-AF65-F5344CB8AC3E}">
        <p14:creationId xmlns:p14="http://schemas.microsoft.com/office/powerpoint/2010/main" val="41806222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When we collect data, it’s important that we USE it. These GBV Case Management Outcome Scales provide an opportunity to understand how case management services impact survivors, AND, more broadly, how our programming is working and what changes may be needed. </a:t>
            </a:r>
          </a:p>
          <a:p>
            <a:pPr lvl="0"/>
            <a:endParaRPr lang="en-US" dirty="0"/>
          </a:p>
          <a:p>
            <a:pPr lvl="0"/>
            <a:r>
              <a:rPr lang="en-US" dirty="0"/>
              <a:t>With the objectives of the toolkit in mind, the de-identified results from the Outcome Monitoring Scales can be used to report on case management outcomes to stakeholders (including women and girls themselves); To measure change in the woman or older adolescent girls well-being over time, during the course of case management (*requires each survivor answered the questionnaire at least twice, for example during the assessment and again when discussing case closure); and to inform improvements in GBV case management approaches in order to better address needs of women and girl survivors of GBV. </a:t>
            </a:r>
          </a:p>
          <a:p>
            <a:pPr lvl="0"/>
            <a:endParaRPr lang="en-US" dirty="0"/>
          </a:p>
          <a:p>
            <a:pPr lvl="0"/>
            <a:r>
              <a:rPr lang="en-US" dirty="0"/>
              <a:t>For example, if a survivor’s feelings of stigma were initially high and are continuing to become worse, this would signal to the caseworker that they should discuss the case with their supervisors, in order to get additional advice on how to support the survivor, as they may have specialized needs, such as specialized MHPSS.  OR, if many survivors psychosocial functionality are worsening over time and they experiencing significant increases in difficulties accomplishing tasks, this would indicate an urgent need to revisit programmatic structures and support case management teams. The program could monitor and analyze further with team meetings to identify what is happening, provide additional support to case management staff, and/or adjust the case management program to implement or identify services to increase survivors’ social networks. </a:t>
            </a:r>
          </a:p>
          <a:p>
            <a:pPr lvl="0"/>
            <a:endParaRPr lang="en-US" dirty="0"/>
          </a:p>
          <a:p>
            <a:pPr lvl="0"/>
            <a:r>
              <a:rPr lang="en-US" dirty="0"/>
              <a:t>Remember, de-identified data should not include: first names of subjects, last names of subjects, dates of birth, addresses or GPS locations, identifying photos, phone numbers, unique ID numbers (such as national IDs), etc.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34</a:t>
            </a:fld>
            <a:endParaRPr lang="cs-CZ"/>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FACILITATOR NOTE: Watch the How to Use the Case Management Outcome Scales 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a:t>https://youtu.be/SM3y8uFIzQA</a:t>
            </a:r>
          </a:p>
          <a:p>
            <a:pPr lvl="0"/>
            <a:endParaRPr lang="en-US" dirty="0"/>
          </a:p>
          <a:p>
            <a:pPr lvl="0"/>
            <a:r>
              <a:rPr lang="en-US" dirty="0"/>
              <a:t>***************************************</a:t>
            </a:r>
          </a:p>
          <a:p>
            <a:pPr lvl="0"/>
            <a:endParaRPr lang="en-US" dirty="0"/>
          </a:p>
          <a:p>
            <a:pPr lvl="0"/>
            <a:endParaRPr lang="en-US" dirty="0"/>
          </a:p>
          <a:p>
            <a:pPr lvl="0"/>
            <a:r>
              <a:rPr lang="en-US" dirty="0"/>
              <a:t>With the objectives of the toolkit in mind, the de-identified results from the Outcome Monitoring Toolkit can be used to report on case management outcomes to stakeholders (including women and girls themselves); To measure change in the woman or older adolescent girls well-being over time, during the course of case management (*requires each survivor answered the questionnaire at least twice, for example at session 4 and again at session 7); and to inform improvements in GBV case management approaches, to better address needs of women and girl survivors of GBV.</a:t>
            </a:r>
          </a:p>
          <a:p>
            <a:pPr lvl="0"/>
            <a:endParaRPr lang="en-US" dirty="0"/>
          </a:p>
          <a:p>
            <a:pPr lvl="0"/>
            <a:r>
              <a:rPr lang="en-US" dirty="0"/>
              <a:t>De-identified data should not include: first names of subjects, last names of subjects, dates of birth, dates of birth, addresses or GPS locations, identifying photos, phone numbers, unique ID numbers (such as national IDs).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35</a:t>
            </a:fld>
            <a:endParaRPr lang="cs-CZ"/>
          </a:p>
        </p:txBody>
      </p:sp>
    </p:spTree>
    <p:extLst>
      <p:ext uri="{BB962C8B-B14F-4D97-AF65-F5344CB8AC3E}">
        <p14:creationId xmlns:p14="http://schemas.microsoft.com/office/powerpoint/2010/main" val="11363352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b="1" i="1" dirty="0"/>
              <a:t>FACILITATOR NOTE: </a:t>
            </a:r>
            <a:r>
              <a:rPr lang="en-US" i="1" dirty="0"/>
              <a:t>Determine in advance if you need the following slides on contextualization and adaptation</a:t>
            </a:r>
          </a:p>
          <a:p>
            <a:pPr lvl="0"/>
            <a:endParaRPr lang="en-US" dirty="0"/>
          </a:p>
          <a:p>
            <a:pPr lvl="0"/>
            <a:r>
              <a:rPr lang="en-US" dirty="0"/>
              <a:t>***************************************</a:t>
            </a:r>
          </a:p>
          <a:p>
            <a:pPr lvl="0"/>
            <a:endParaRPr lang="en-US" dirty="0"/>
          </a:p>
          <a:p>
            <a:pPr lvl="0"/>
            <a:r>
              <a:rPr lang="en-US" dirty="0"/>
              <a:t>The GBV Case Management Outcome Monitoring Toolkit was tested and validated for two different populations of women and older adolescent girls: Syrian refugees and Somali refugees, and the initial version of the scales were developed for the eastern region of Democratic Republic of Congo. The 10-item Psychosocial Functionality Scale and the 10-item Felt Stigma Scale are effective and culturally-appropriate measures in these and similar settings. For any other populations, we also recommend that you use the two scales without modifications or deletions. </a:t>
            </a:r>
          </a:p>
          <a:p>
            <a:pPr lvl="0"/>
            <a:endParaRPr lang="en-US" dirty="0"/>
          </a:p>
          <a:p>
            <a:pPr lvl="0"/>
            <a:r>
              <a:rPr lang="en-US" dirty="0"/>
              <a:t>However, you can choose to add additional questions that are addressing specific aspects of your programming context, especially if there are certain daily activities, experiences of relationships, or expressions of feelings that are prevalent to that context. Be mindful of the additional time it will take to answer additional items and whether this additional information will provide critical information to improve your program and/or advocacy efforts.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36</a:t>
            </a:fld>
            <a:endParaRPr lang="cs-CZ"/>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For example, for the Psychosocial Functionality Scale, the standard items (which we recommend for use in all settings, without modifications or deletions) are as follows: </a:t>
            </a:r>
          </a:p>
          <a:p>
            <a:pPr lvl="0"/>
            <a:endParaRPr lang="en-US" dirty="0"/>
          </a:p>
          <a:p>
            <a:pPr marL="228600" lvl="0" indent="-228600">
              <a:buFont typeface="+mj-lt"/>
              <a:buAutoNum type="arabicPeriod"/>
            </a:pPr>
            <a:r>
              <a:rPr lang="en-US" dirty="0"/>
              <a:t>Giving advice to family members</a:t>
            </a:r>
          </a:p>
          <a:p>
            <a:pPr marL="228600" lvl="0" indent="-228600">
              <a:buFont typeface="+mj-lt"/>
              <a:buAutoNum type="arabicPeriod"/>
            </a:pPr>
            <a:r>
              <a:rPr lang="en-US" dirty="0"/>
              <a:t>Exchanging ideas with others</a:t>
            </a:r>
          </a:p>
          <a:p>
            <a:pPr marL="228600" lvl="0" indent="-228600">
              <a:buFont typeface="+mj-lt"/>
              <a:buAutoNum type="arabicPeriod"/>
            </a:pPr>
            <a:r>
              <a:rPr lang="en-US" dirty="0"/>
              <a:t>Uniting with community members to do tasks for the community</a:t>
            </a:r>
          </a:p>
          <a:p>
            <a:pPr marL="228600" lvl="0" indent="-228600">
              <a:buFont typeface="+mj-lt"/>
              <a:buAutoNum type="arabicPeriod"/>
            </a:pPr>
            <a:r>
              <a:rPr lang="en-US" dirty="0"/>
              <a:t>Asking/getting help from people or organizations when you need it</a:t>
            </a:r>
          </a:p>
          <a:p>
            <a:pPr marL="228600" lvl="0" indent="-228600">
              <a:buFont typeface="+mj-lt"/>
              <a:buAutoNum type="arabicPeriod"/>
            </a:pPr>
            <a:r>
              <a:rPr lang="en-US" dirty="0"/>
              <a:t>Making important decisions about daily life</a:t>
            </a:r>
          </a:p>
          <a:p>
            <a:pPr marL="228600" lvl="0" indent="-228600">
              <a:buFont typeface="+mj-lt"/>
              <a:buAutoNum type="arabicPeriod"/>
            </a:pPr>
            <a:r>
              <a:rPr lang="en-US" dirty="0"/>
              <a:t>Taking part in family decisions</a:t>
            </a:r>
          </a:p>
          <a:p>
            <a:pPr marL="228600" lvl="0" indent="-228600">
              <a:buFont typeface="+mj-lt"/>
              <a:buAutoNum type="arabicPeriod"/>
            </a:pPr>
            <a:r>
              <a:rPr lang="en-US" dirty="0"/>
              <a:t>Learning new skills</a:t>
            </a:r>
          </a:p>
          <a:p>
            <a:pPr marL="228600" lvl="0" indent="-228600">
              <a:buFont typeface="+mj-lt"/>
              <a:buAutoNum type="arabicPeriod"/>
            </a:pPr>
            <a:r>
              <a:rPr lang="en-US" dirty="0"/>
              <a:t>Concentrating on your tasks/responsibilities</a:t>
            </a:r>
          </a:p>
          <a:p>
            <a:pPr marL="228600" lvl="0" indent="-228600">
              <a:buFont typeface="+mj-lt"/>
              <a:buAutoNum type="arabicPeriod"/>
            </a:pPr>
            <a:r>
              <a:rPr lang="en-US" dirty="0"/>
              <a:t>Interacting or dealing with people you do not know</a:t>
            </a:r>
          </a:p>
          <a:p>
            <a:pPr marL="228600" lvl="0" indent="-228600">
              <a:buFont typeface="+mj-lt"/>
              <a:buAutoNum type="arabicPeriod"/>
            </a:pPr>
            <a:r>
              <a:rPr lang="en-US" dirty="0"/>
              <a:t>Keeping your household clean</a:t>
            </a:r>
          </a:p>
          <a:p>
            <a:pPr lvl="0"/>
            <a:endParaRPr lang="en-US" dirty="0"/>
          </a:p>
          <a:p>
            <a:pPr lvl="0"/>
            <a:r>
              <a:rPr lang="en-US" dirty="0"/>
              <a:t>However, you may decide to add additional, optional items from this list:</a:t>
            </a:r>
          </a:p>
          <a:p>
            <a:pPr lvl="0"/>
            <a:endParaRPr lang="en-US" dirty="0"/>
          </a:p>
          <a:p>
            <a:pPr marL="228600" lvl="0" indent="-228600">
              <a:buFont typeface="+mj-lt"/>
              <a:buAutoNum type="arabicPeriod" startAt="11"/>
            </a:pPr>
            <a:r>
              <a:rPr lang="en-US" dirty="0"/>
              <a:t>Giving advice to other community members</a:t>
            </a:r>
          </a:p>
          <a:p>
            <a:pPr marL="228600" lvl="0" indent="-228600">
              <a:buFont typeface="+mj-lt"/>
              <a:buAutoNum type="arabicPeriod" startAt="11"/>
            </a:pPr>
            <a:r>
              <a:rPr lang="en-US" dirty="0"/>
              <a:t>Uniting with other family members to do tasks for the family</a:t>
            </a:r>
          </a:p>
          <a:p>
            <a:pPr marL="228600" lvl="0" indent="-228600">
              <a:buFont typeface="+mj-lt"/>
              <a:buAutoNum type="arabicPeriod" startAt="11"/>
            </a:pPr>
            <a:r>
              <a:rPr lang="en-US" dirty="0"/>
              <a:t>Socializing with others in the community</a:t>
            </a:r>
          </a:p>
          <a:p>
            <a:pPr marL="228600" lvl="0" indent="-228600">
              <a:buFont typeface="+mj-lt"/>
              <a:buAutoNum type="arabicPeriod" startAt="11"/>
            </a:pPr>
            <a:r>
              <a:rPr lang="en-US" dirty="0"/>
              <a:t>Taking part in family decisions</a:t>
            </a:r>
          </a:p>
          <a:p>
            <a:pPr marL="228600" lvl="0" indent="-228600">
              <a:buFont typeface="+mj-lt"/>
              <a:buAutoNum type="arabicPeriod" startAt="11"/>
            </a:pPr>
            <a:r>
              <a:rPr lang="en-US" dirty="0"/>
              <a:t>Taking part in community events</a:t>
            </a:r>
          </a:p>
          <a:p>
            <a:pPr marL="228600" lvl="0" indent="-228600">
              <a:buFont typeface="+mj-lt"/>
              <a:buAutoNum type="arabicPeriod" startAt="11"/>
            </a:pPr>
            <a:r>
              <a:rPr lang="en-US" dirty="0"/>
              <a:t>Go to church or to mosque as usual, or praying as usual</a:t>
            </a:r>
          </a:p>
          <a:p>
            <a:pPr marL="228600" lvl="0" indent="-228600">
              <a:buFont typeface="+mj-lt"/>
              <a:buAutoNum type="arabicPeriod" startAt="11"/>
            </a:pPr>
            <a:r>
              <a:rPr lang="en-US" dirty="0"/>
              <a:t>Go to the market or grocery store or purchase other needed goods</a:t>
            </a:r>
          </a:p>
          <a:p>
            <a:pPr marL="228600" lvl="0" indent="-228600">
              <a:buFont typeface="+mj-lt"/>
              <a:buAutoNum type="arabicPeriod" startAt="11"/>
            </a:pPr>
            <a:r>
              <a:rPr lang="en-US" dirty="0"/>
              <a:t>Present yourself well (e.g. having good hygiene, getting dressed).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37</a:t>
            </a:fld>
            <a:endParaRPr lang="cs-CZ"/>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For the Felt Stigma Scale, the standard items (which we recommend for use in all settings, without modifications or deletions) are as follows:</a:t>
            </a:r>
          </a:p>
          <a:p>
            <a:pPr lvl="0"/>
            <a:endParaRPr lang="en-US" dirty="0"/>
          </a:p>
          <a:p>
            <a:pPr marL="228600" lvl="0" indent="-228600">
              <a:buFont typeface="+mj-lt"/>
              <a:buAutoNum type="arabicPeriod"/>
            </a:pPr>
            <a:r>
              <a:rPr lang="en-US" dirty="0"/>
              <a:t>Feelings of worthlessness, of having no value</a:t>
            </a:r>
          </a:p>
          <a:p>
            <a:pPr marL="228600" lvl="0" indent="-228600">
              <a:buFont typeface="+mj-lt"/>
              <a:buAutoNum type="arabicPeriod"/>
            </a:pPr>
            <a:r>
              <a:rPr lang="en-US" dirty="0"/>
              <a:t>Feeling detached or withdrawn from others</a:t>
            </a:r>
          </a:p>
          <a:p>
            <a:pPr marL="228600" lvl="0" indent="-228600">
              <a:buFont typeface="+mj-lt"/>
              <a:buAutoNum type="arabicPeriod"/>
            </a:pPr>
            <a:r>
              <a:rPr lang="en-US" dirty="0"/>
              <a:t>Feeling badly treated by community members</a:t>
            </a:r>
          </a:p>
          <a:p>
            <a:pPr marL="228600" lvl="0" indent="-228600">
              <a:buFont typeface="+mj-lt"/>
              <a:buAutoNum type="arabicPeriod"/>
            </a:pPr>
            <a:r>
              <a:rPr lang="en-US" dirty="0"/>
              <a:t>Feeling shame </a:t>
            </a:r>
          </a:p>
          <a:p>
            <a:pPr marL="228600" lvl="0" indent="-228600">
              <a:buFont typeface="+mj-lt"/>
              <a:buAutoNum type="arabicPeriod"/>
            </a:pPr>
            <a:r>
              <a:rPr lang="en-US" dirty="0"/>
              <a:t>Blaming yourself for past events. </a:t>
            </a:r>
          </a:p>
          <a:p>
            <a:pPr marL="228600" lvl="0" indent="-228600">
              <a:buFont typeface="+mj-lt"/>
              <a:buAutoNum type="arabicPeriod"/>
            </a:pPr>
            <a:r>
              <a:rPr lang="en-US" dirty="0"/>
              <a:t>Feeling rejected by everybody</a:t>
            </a:r>
          </a:p>
          <a:p>
            <a:pPr marL="228600" lvl="0" indent="-228600">
              <a:buFont typeface="+mj-lt"/>
              <a:buAutoNum type="arabicPeriod"/>
            </a:pPr>
            <a:r>
              <a:rPr lang="en-US" dirty="0"/>
              <a:t>Feeling stigma</a:t>
            </a:r>
          </a:p>
          <a:p>
            <a:pPr marL="228600" lvl="0" indent="-228600">
              <a:buFont typeface="+mj-lt"/>
              <a:buAutoNum type="arabicPeriod"/>
            </a:pPr>
            <a:r>
              <a:rPr lang="en-US" dirty="0"/>
              <a:t>Wanting to avoid other people or hide</a:t>
            </a:r>
          </a:p>
          <a:p>
            <a:pPr marL="228600" lvl="0" indent="-228600">
              <a:buFont typeface="+mj-lt"/>
              <a:buAutoNum type="arabicPeriod"/>
            </a:pPr>
            <a:r>
              <a:rPr lang="en-US" dirty="0"/>
              <a:t>Feeling like your family gazes at you like they are blaming you</a:t>
            </a:r>
          </a:p>
          <a:p>
            <a:pPr marL="228600" lvl="0" indent="-228600">
              <a:buFont typeface="+mj-lt"/>
              <a:buAutoNum type="arabicPeriod"/>
            </a:pPr>
            <a:r>
              <a:rPr lang="en-US" dirty="0"/>
              <a:t>Feeling like community members gaze at you like they are blaming you</a:t>
            </a:r>
          </a:p>
          <a:p>
            <a:pPr lvl="0"/>
            <a:endParaRPr lang="en-US" dirty="0"/>
          </a:p>
          <a:p>
            <a:pPr lvl="0"/>
            <a:r>
              <a:rPr lang="en-US" dirty="0"/>
              <a:t>However, you may decide to add additional, optional items from this list:</a:t>
            </a:r>
          </a:p>
          <a:p>
            <a:pPr lvl="0"/>
            <a:endParaRPr lang="en-US" dirty="0"/>
          </a:p>
          <a:p>
            <a:pPr lvl="0"/>
            <a:r>
              <a:rPr lang="en-US" dirty="0"/>
              <a:t>11. Feeling badly treated by family members</a:t>
            </a:r>
          </a:p>
          <a:p>
            <a:pPr lvl="0"/>
            <a:r>
              <a:rPr lang="en-US" dirty="0"/>
              <a:t>12. Feeling like friends and classmates at school gaze at you like they are blaming you</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38</a:t>
            </a:fld>
            <a:endParaRPr lang="cs-CZ"/>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There are four steps to adapt the outcome monitoring tool to your context. </a:t>
            </a:r>
          </a:p>
          <a:p>
            <a:pPr lvl="0"/>
            <a:endParaRPr lang="en-US" dirty="0"/>
          </a:p>
          <a:p>
            <a:pPr marL="228600" lvl="0" indent="-228600">
              <a:buFont typeface="+mj-lt"/>
              <a:buAutoNum type="arabicPeriod"/>
            </a:pPr>
            <a:r>
              <a:rPr lang="en-US" dirty="0"/>
              <a:t>First, Decide whether or not you want to adapt the tool. The existing case management data in your programming area can provide important information on whether to adapt the GBV Case Management Outcome Monitoring Toolkit, such as age, heterogeneity of origin, cultural background and religion.</a:t>
            </a:r>
          </a:p>
          <a:p>
            <a:pPr marL="228600" lvl="0" indent="-228600">
              <a:buFont typeface="+mj-lt"/>
              <a:buAutoNum type="arabicPeriod"/>
            </a:pPr>
            <a:r>
              <a:rPr lang="en-US" dirty="0"/>
              <a:t>Second, We recommend Focus Group Discussions with GBV response teams to help identify any additional items for inclusion in the scale. </a:t>
            </a:r>
          </a:p>
          <a:p>
            <a:pPr marL="685800" lvl="1" indent="-228600">
              <a:buFont typeface="+mj-lt"/>
              <a:buAutoNum type="arabicPeriod"/>
            </a:pPr>
            <a:r>
              <a:rPr lang="en-US" dirty="0"/>
              <a:t>Aim for variation in the age, ethnicity, cultural background, region of origin (if displaced), and current location, as relevant to your area of programming.</a:t>
            </a:r>
          </a:p>
          <a:p>
            <a:pPr marL="685800" lvl="1" indent="-228600">
              <a:buFont typeface="+mj-lt"/>
              <a:buAutoNum type="arabicPeriod"/>
            </a:pPr>
            <a:r>
              <a:rPr lang="en-US" dirty="0"/>
              <a:t>Ensure that all participants have provided informed consent. </a:t>
            </a:r>
          </a:p>
          <a:p>
            <a:pPr marL="685800" lvl="1" indent="-228600">
              <a:buFont typeface="+mj-lt"/>
              <a:buAutoNum type="arabicPeriod"/>
            </a:pPr>
            <a:r>
              <a:rPr lang="en-US" dirty="0"/>
              <a:t>You can also consider conducting Focus Group Discussions or gathering feedback from Women Rise or Girl Shine graduates and mentors to contextualize and adapt the Scale questions. </a:t>
            </a:r>
          </a:p>
          <a:p>
            <a:pPr marL="228600" lvl="0" indent="-228600">
              <a:buFont typeface="+mj-lt"/>
              <a:buAutoNum type="arabicPeriod"/>
            </a:pPr>
            <a:endParaRPr lang="en-US" dirty="0"/>
          </a:p>
          <a:p>
            <a:pPr marL="228600" lvl="0" indent="-228600">
              <a:buFont typeface="+mj-lt"/>
              <a:buAutoNum type="arabicPeriod"/>
            </a:pPr>
            <a:r>
              <a:rPr lang="en-US" dirty="0"/>
              <a:t>Next, adapt the visual guides that aim to help survivors answer questions based on a Likert scale. Images are currently adapted for 1) the eastern Democratic Republic of Congo; 2) Somali refugees and 3) Syrian refugees. The drawings can be adapted and replaced for use other contexts, including to better represent local dress and physical traits, as well as choose items that represent the “burden” to be carried to better represent local realities. </a:t>
            </a:r>
          </a:p>
          <a:p>
            <a:pPr marL="228600" lvl="0" indent="-228600">
              <a:buFont typeface="+mj-lt"/>
              <a:buAutoNum type="arabicPeriod"/>
            </a:pPr>
            <a:r>
              <a:rPr lang="en-US" dirty="0"/>
              <a:t>Finally, Pilot the adapted monitoring tool.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39</a:t>
            </a:fld>
            <a:endParaRPr lang="cs-CZ"/>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b="1" i="1" dirty="0"/>
              <a:t>Facilitator Notes:</a:t>
            </a:r>
          </a:p>
          <a:p>
            <a:pPr marL="171450" indent="-171450">
              <a:buFont typeface="Arial" panose="020B0604020202020204" pitchFamily="34" charset="0"/>
              <a:buChar char="•"/>
            </a:pPr>
            <a:r>
              <a:rPr lang="en-US" i="1" dirty="0"/>
              <a:t>Are there any questions? </a:t>
            </a:r>
          </a:p>
          <a:p>
            <a:pPr marL="171450" indent="-171450">
              <a:buFont typeface="Arial" panose="020B0604020202020204" pitchFamily="34" charset="0"/>
              <a:buChar char="•"/>
            </a:pPr>
            <a:r>
              <a:rPr lang="en-US" i="1" dirty="0"/>
              <a:t>Use this space to reiterate relevant points and talk about use of the Scales in the program (action plan with teams if needed).</a:t>
            </a:r>
          </a:p>
          <a:p>
            <a:pPr marL="171450" indent="-171450">
              <a:buFont typeface="Arial" panose="020B0604020202020204" pitchFamily="34" charset="0"/>
              <a:buChar char="•"/>
            </a:pPr>
            <a:endParaRPr lang="en-US" i="1" dirty="0"/>
          </a:p>
          <a:p>
            <a:pPr marL="0" indent="0">
              <a:buFont typeface="Arial" panose="020B0604020202020204" pitchFamily="34" charset="0"/>
              <a:buNone/>
            </a:pPr>
            <a:r>
              <a:rPr lang="en-US" i="1" dirty="0"/>
              <a:t>***********************************************************************</a:t>
            </a:r>
          </a:p>
          <a:p>
            <a:endParaRPr lang="en-US" dirty="0"/>
          </a:p>
          <a:p>
            <a:r>
              <a:rPr lang="en-US" b="1" dirty="0"/>
              <a:t>What do we need to do after this to take the GBV CM Outcome Scales forward? </a:t>
            </a:r>
          </a:p>
        </p:txBody>
      </p:sp>
      <p:sp>
        <p:nvSpPr>
          <p:cNvPr id="4" name="Slide Number Placeholder 3"/>
          <p:cNvSpPr>
            <a:spLocks noGrp="1"/>
          </p:cNvSpPr>
          <p:nvPr>
            <p:ph type="sldNum" sz="quarter" idx="5"/>
          </p:nvPr>
        </p:nvSpPr>
        <p:spPr/>
        <p:txBody>
          <a:bodyPr/>
          <a:lstStyle/>
          <a:p>
            <a:fld id="{871B2431-D351-4C6E-A3CF-9DFAC0E3E050}" type="slidenum">
              <a:rPr lang="cs-CZ" smtClean="0"/>
              <a:t>40</a:t>
            </a:fld>
            <a:endParaRPr lang="cs-CZ"/>
          </a:p>
        </p:txBody>
      </p:sp>
    </p:spTree>
    <p:extLst>
      <p:ext uri="{BB962C8B-B14F-4D97-AF65-F5344CB8AC3E}">
        <p14:creationId xmlns:p14="http://schemas.microsoft.com/office/powerpoint/2010/main" val="2279101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121130"/>
            <a:ext cx="16230600" cy="8044740"/>
            <a:chOff x="0" y="0"/>
            <a:chExt cx="21640800" cy="10726320"/>
          </a:xfrm>
        </p:grpSpPr>
        <p:grpSp>
          <p:nvGrpSpPr>
            <p:cNvPr id="3" name="Group 3"/>
            <p:cNvGrpSpPr/>
            <p:nvPr/>
          </p:nvGrpSpPr>
          <p:grpSpPr>
            <a:xfrm>
              <a:off x="6405"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6405"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6405"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6405"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9707677" y="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9707677" y="6380485"/>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9707677" y="318770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9707677" y="956818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6405" y="161808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6405" y="799856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6405" y="480578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9707677" y="161808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9707677" y="7998564"/>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9707677" y="480578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6500554" y="0"/>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6500554" y="6380485"/>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6500554" y="3187700"/>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6500554" y="9568185"/>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16201826" y="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16201826" y="638048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16201826" y="3187700"/>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16201826" y="95681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938920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9389206" y="63804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9389206" y="3187700"/>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1938920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6500554" y="161808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6500554" y="7998564"/>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6500554" y="480578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16201826" y="161808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16201826" y="7998564"/>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16201826" y="4805780"/>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19389206" y="161808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19389206" y="799856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19389206" y="480578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254270"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3254270"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3254270"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3254270"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12955542" y="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12955542" y="6380485"/>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12955542" y="318770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12955542" y="956818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3254270" y="161808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3254270" y="7998564"/>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3254270" y="480578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12955542" y="161808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12955542" y="7998564"/>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12955542" y="4805780"/>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545066" y="53715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545066" y="691764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545066" y="3724855"/>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7" name="Group 107"/>
            <p:cNvGrpSpPr/>
            <p:nvPr/>
          </p:nvGrpSpPr>
          <p:grpSpPr>
            <a:xfrm>
              <a:off x="545066" y="10105340"/>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9" name="Group 109"/>
            <p:cNvGrpSpPr/>
            <p:nvPr/>
          </p:nvGrpSpPr>
          <p:grpSpPr>
            <a:xfrm>
              <a:off x="10246338" y="53715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1" name="Group 111"/>
            <p:cNvGrpSpPr/>
            <p:nvPr/>
          </p:nvGrpSpPr>
          <p:grpSpPr>
            <a:xfrm>
              <a:off x="10246338" y="6917640"/>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3" name="Group 113"/>
            <p:cNvGrpSpPr/>
            <p:nvPr/>
          </p:nvGrpSpPr>
          <p:grpSpPr>
            <a:xfrm>
              <a:off x="10246338" y="372485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5" name="Group 115"/>
            <p:cNvGrpSpPr/>
            <p:nvPr/>
          </p:nvGrpSpPr>
          <p:grpSpPr>
            <a:xfrm>
              <a:off x="10246338" y="10105340"/>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7" name="Group 117"/>
            <p:cNvGrpSpPr/>
            <p:nvPr/>
          </p:nvGrpSpPr>
          <p:grpSpPr>
            <a:xfrm>
              <a:off x="545066" y="2155235"/>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9" name="Group 119"/>
            <p:cNvGrpSpPr/>
            <p:nvPr/>
          </p:nvGrpSpPr>
          <p:grpSpPr>
            <a:xfrm>
              <a:off x="545066" y="8535719"/>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1" name="Group 121"/>
            <p:cNvGrpSpPr/>
            <p:nvPr/>
          </p:nvGrpSpPr>
          <p:grpSpPr>
            <a:xfrm>
              <a:off x="545066" y="5342935"/>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3" name="Group 123"/>
            <p:cNvGrpSpPr/>
            <p:nvPr/>
          </p:nvGrpSpPr>
          <p:grpSpPr>
            <a:xfrm>
              <a:off x="10246338" y="2155235"/>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5" name="Group 125"/>
            <p:cNvGrpSpPr/>
            <p:nvPr/>
          </p:nvGrpSpPr>
          <p:grpSpPr>
            <a:xfrm>
              <a:off x="10246338" y="8535719"/>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7" name="Group 127"/>
            <p:cNvGrpSpPr/>
            <p:nvPr/>
          </p:nvGrpSpPr>
          <p:grpSpPr>
            <a:xfrm>
              <a:off x="10246338" y="5342935"/>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9" name="Group 129"/>
            <p:cNvGrpSpPr/>
            <p:nvPr/>
          </p:nvGrpSpPr>
          <p:grpSpPr>
            <a:xfrm>
              <a:off x="7039214" y="537155"/>
              <a:ext cx="82785" cy="82785"/>
              <a:chOff x="0" y="0"/>
              <a:chExt cx="6350000" cy="6350000"/>
            </a:xfrm>
          </p:grpSpPr>
          <p:sp>
            <p:nvSpPr>
              <p:cNvPr id="130" name="Freeform 1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1" name="Group 131"/>
            <p:cNvGrpSpPr/>
            <p:nvPr/>
          </p:nvGrpSpPr>
          <p:grpSpPr>
            <a:xfrm>
              <a:off x="7039214" y="6917640"/>
              <a:ext cx="82785" cy="82785"/>
              <a:chOff x="0" y="0"/>
              <a:chExt cx="6350000" cy="6350000"/>
            </a:xfrm>
          </p:grpSpPr>
          <p:sp>
            <p:nvSpPr>
              <p:cNvPr id="132" name="Freeform 1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3" name="Group 133"/>
            <p:cNvGrpSpPr/>
            <p:nvPr/>
          </p:nvGrpSpPr>
          <p:grpSpPr>
            <a:xfrm>
              <a:off x="7039214" y="3724855"/>
              <a:ext cx="82785" cy="82785"/>
              <a:chOff x="0" y="0"/>
              <a:chExt cx="6350000" cy="6350000"/>
            </a:xfrm>
          </p:grpSpPr>
          <p:sp>
            <p:nvSpPr>
              <p:cNvPr id="134" name="Freeform 1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5" name="Group 135"/>
            <p:cNvGrpSpPr/>
            <p:nvPr/>
          </p:nvGrpSpPr>
          <p:grpSpPr>
            <a:xfrm>
              <a:off x="7039214" y="10105340"/>
              <a:ext cx="82785" cy="82785"/>
              <a:chOff x="0" y="0"/>
              <a:chExt cx="6350000" cy="6350000"/>
            </a:xfrm>
          </p:grpSpPr>
          <p:sp>
            <p:nvSpPr>
              <p:cNvPr id="136" name="Freeform 1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7" name="Group 137"/>
            <p:cNvGrpSpPr/>
            <p:nvPr/>
          </p:nvGrpSpPr>
          <p:grpSpPr>
            <a:xfrm>
              <a:off x="16740487" y="537155"/>
              <a:ext cx="82785" cy="82785"/>
              <a:chOff x="0" y="0"/>
              <a:chExt cx="6350000" cy="6350000"/>
            </a:xfrm>
          </p:grpSpPr>
          <p:sp>
            <p:nvSpPr>
              <p:cNvPr id="138" name="Freeform 1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9" name="Group 139"/>
            <p:cNvGrpSpPr/>
            <p:nvPr/>
          </p:nvGrpSpPr>
          <p:grpSpPr>
            <a:xfrm>
              <a:off x="16740487" y="6917640"/>
              <a:ext cx="82785" cy="82785"/>
              <a:chOff x="0" y="0"/>
              <a:chExt cx="6350000" cy="6350000"/>
            </a:xfrm>
          </p:grpSpPr>
          <p:sp>
            <p:nvSpPr>
              <p:cNvPr id="140" name="Freeform 1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1" name="Group 141"/>
            <p:cNvGrpSpPr/>
            <p:nvPr/>
          </p:nvGrpSpPr>
          <p:grpSpPr>
            <a:xfrm>
              <a:off x="16740487" y="3724855"/>
              <a:ext cx="82785" cy="82785"/>
              <a:chOff x="0" y="0"/>
              <a:chExt cx="6350000" cy="6350000"/>
            </a:xfrm>
          </p:grpSpPr>
          <p:sp>
            <p:nvSpPr>
              <p:cNvPr id="142" name="Freeform 1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3" name="Group 143"/>
            <p:cNvGrpSpPr/>
            <p:nvPr/>
          </p:nvGrpSpPr>
          <p:grpSpPr>
            <a:xfrm>
              <a:off x="16740487" y="10105340"/>
              <a:ext cx="82785" cy="82785"/>
              <a:chOff x="0" y="0"/>
              <a:chExt cx="6350000" cy="6350000"/>
            </a:xfrm>
          </p:grpSpPr>
          <p:sp>
            <p:nvSpPr>
              <p:cNvPr id="144" name="Freeform 1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5" name="Group 145"/>
            <p:cNvGrpSpPr/>
            <p:nvPr/>
          </p:nvGrpSpPr>
          <p:grpSpPr>
            <a:xfrm>
              <a:off x="19927867" y="537155"/>
              <a:ext cx="82785" cy="82785"/>
              <a:chOff x="0" y="0"/>
              <a:chExt cx="6350000" cy="6350000"/>
            </a:xfrm>
          </p:grpSpPr>
          <p:sp>
            <p:nvSpPr>
              <p:cNvPr id="146" name="Freeform 1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7" name="Group 147"/>
            <p:cNvGrpSpPr/>
            <p:nvPr/>
          </p:nvGrpSpPr>
          <p:grpSpPr>
            <a:xfrm>
              <a:off x="19927867" y="6917640"/>
              <a:ext cx="82785" cy="82785"/>
              <a:chOff x="0" y="0"/>
              <a:chExt cx="6350000" cy="6350000"/>
            </a:xfrm>
          </p:grpSpPr>
          <p:sp>
            <p:nvSpPr>
              <p:cNvPr id="148" name="Freeform 1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9" name="Group 149"/>
            <p:cNvGrpSpPr/>
            <p:nvPr/>
          </p:nvGrpSpPr>
          <p:grpSpPr>
            <a:xfrm>
              <a:off x="19927867" y="3724855"/>
              <a:ext cx="82785" cy="82785"/>
              <a:chOff x="0" y="0"/>
              <a:chExt cx="6350000" cy="6350000"/>
            </a:xfrm>
          </p:grpSpPr>
          <p:sp>
            <p:nvSpPr>
              <p:cNvPr id="150" name="Freeform 1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1" name="Group 151"/>
            <p:cNvGrpSpPr/>
            <p:nvPr/>
          </p:nvGrpSpPr>
          <p:grpSpPr>
            <a:xfrm>
              <a:off x="19927867" y="10105340"/>
              <a:ext cx="82785" cy="82785"/>
              <a:chOff x="0" y="0"/>
              <a:chExt cx="6350000" cy="6350000"/>
            </a:xfrm>
          </p:grpSpPr>
          <p:sp>
            <p:nvSpPr>
              <p:cNvPr id="152" name="Freeform 1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3" name="Group 153"/>
            <p:cNvGrpSpPr/>
            <p:nvPr/>
          </p:nvGrpSpPr>
          <p:grpSpPr>
            <a:xfrm>
              <a:off x="7039214" y="2155235"/>
              <a:ext cx="82785" cy="82785"/>
              <a:chOff x="0" y="0"/>
              <a:chExt cx="6350000" cy="6350000"/>
            </a:xfrm>
          </p:grpSpPr>
          <p:sp>
            <p:nvSpPr>
              <p:cNvPr id="154" name="Freeform 1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5" name="Group 155"/>
            <p:cNvGrpSpPr/>
            <p:nvPr/>
          </p:nvGrpSpPr>
          <p:grpSpPr>
            <a:xfrm>
              <a:off x="7039214" y="8535719"/>
              <a:ext cx="82785" cy="82785"/>
              <a:chOff x="0" y="0"/>
              <a:chExt cx="6350000" cy="6350000"/>
            </a:xfrm>
          </p:grpSpPr>
          <p:sp>
            <p:nvSpPr>
              <p:cNvPr id="156" name="Freeform 1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7" name="Group 157"/>
            <p:cNvGrpSpPr/>
            <p:nvPr/>
          </p:nvGrpSpPr>
          <p:grpSpPr>
            <a:xfrm>
              <a:off x="7039214" y="5342935"/>
              <a:ext cx="82785" cy="82785"/>
              <a:chOff x="0" y="0"/>
              <a:chExt cx="6350000" cy="6350000"/>
            </a:xfrm>
          </p:grpSpPr>
          <p:sp>
            <p:nvSpPr>
              <p:cNvPr id="158" name="Freeform 1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9" name="Group 159"/>
            <p:cNvGrpSpPr/>
            <p:nvPr/>
          </p:nvGrpSpPr>
          <p:grpSpPr>
            <a:xfrm>
              <a:off x="16740487" y="2155235"/>
              <a:ext cx="82785" cy="82785"/>
              <a:chOff x="0" y="0"/>
              <a:chExt cx="6350000" cy="6350000"/>
            </a:xfrm>
          </p:grpSpPr>
          <p:sp>
            <p:nvSpPr>
              <p:cNvPr id="160" name="Freeform 1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1" name="Group 161"/>
            <p:cNvGrpSpPr/>
            <p:nvPr/>
          </p:nvGrpSpPr>
          <p:grpSpPr>
            <a:xfrm>
              <a:off x="16740487" y="8535719"/>
              <a:ext cx="82785" cy="82785"/>
              <a:chOff x="0" y="0"/>
              <a:chExt cx="6350000" cy="6350000"/>
            </a:xfrm>
          </p:grpSpPr>
          <p:sp>
            <p:nvSpPr>
              <p:cNvPr id="162" name="Freeform 1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3" name="Group 163"/>
            <p:cNvGrpSpPr/>
            <p:nvPr/>
          </p:nvGrpSpPr>
          <p:grpSpPr>
            <a:xfrm>
              <a:off x="16740487" y="5342935"/>
              <a:ext cx="82785" cy="82785"/>
              <a:chOff x="0" y="0"/>
              <a:chExt cx="6350000" cy="6350000"/>
            </a:xfrm>
          </p:grpSpPr>
          <p:sp>
            <p:nvSpPr>
              <p:cNvPr id="164" name="Freeform 1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5" name="Group 165"/>
            <p:cNvGrpSpPr/>
            <p:nvPr/>
          </p:nvGrpSpPr>
          <p:grpSpPr>
            <a:xfrm>
              <a:off x="19927867" y="2155235"/>
              <a:ext cx="82785" cy="82785"/>
              <a:chOff x="0" y="0"/>
              <a:chExt cx="6350000" cy="6350000"/>
            </a:xfrm>
          </p:grpSpPr>
          <p:sp>
            <p:nvSpPr>
              <p:cNvPr id="166" name="Freeform 1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7" name="Group 167"/>
            <p:cNvGrpSpPr/>
            <p:nvPr/>
          </p:nvGrpSpPr>
          <p:grpSpPr>
            <a:xfrm>
              <a:off x="19927867" y="8535719"/>
              <a:ext cx="82785" cy="82785"/>
              <a:chOff x="0" y="0"/>
              <a:chExt cx="6350000" cy="6350000"/>
            </a:xfrm>
          </p:grpSpPr>
          <p:sp>
            <p:nvSpPr>
              <p:cNvPr id="168" name="Freeform 1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9" name="Group 169"/>
            <p:cNvGrpSpPr/>
            <p:nvPr/>
          </p:nvGrpSpPr>
          <p:grpSpPr>
            <a:xfrm>
              <a:off x="19927867" y="5342935"/>
              <a:ext cx="82785" cy="82785"/>
              <a:chOff x="0" y="0"/>
              <a:chExt cx="6350000" cy="6350000"/>
            </a:xfrm>
          </p:grpSpPr>
          <p:sp>
            <p:nvSpPr>
              <p:cNvPr id="170" name="Freeform 1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1" name="Group 171"/>
            <p:cNvGrpSpPr/>
            <p:nvPr/>
          </p:nvGrpSpPr>
          <p:grpSpPr>
            <a:xfrm>
              <a:off x="3792930" y="537155"/>
              <a:ext cx="82785" cy="82785"/>
              <a:chOff x="0" y="0"/>
              <a:chExt cx="6350000" cy="6350000"/>
            </a:xfrm>
          </p:grpSpPr>
          <p:sp>
            <p:nvSpPr>
              <p:cNvPr id="172" name="Freeform 1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3" name="Group 173"/>
            <p:cNvGrpSpPr/>
            <p:nvPr/>
          </p:nvGrpSpPr>
          <p:grpSpPr>
            <a:xfrm>
              <a:off x="3792930" y="6917640"/>
              <a:ext cx="82785" cy="82785"/>
              <a:chOff x="0" y="0"/>
              <a:chExt cx="6350000" cy="6350000"/>
            </a:xfrm>
          </p:grpSpPr>
          <p:sp>
            <p:nvSpPr>
              <p:cNvPr id="174" name="Freeform 1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5" name="Group 175"/>
            <p:cNvGrpSpPr/>
            <p:nvPr/>
          </p:nvGrpSpPr>
          <p:grpSpPr>
            <a:xfrm>
              <a:off x="3792930" y="3724855"/>
              <a:ext cx="82785" cy="82785"/>
              <a:chOff x="0" y="0"/>
              <a:chExt cx="6350000" cy="6350000"/>
            </a:xfrm>
          </p:grpSpPr>
          <p:sp>
            <p:nvSpPr>
              <p:cNvPr id="176" name="Freeform 1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7" name="Group 177"/>
            <p:cNvGrpSpPr/>
            <p:nvPr/>
          </p:nvGrpSpPr>
          <p:grpSpPr>
            <a:xfrm>
              <a:off x="3792930" y="10105340"/>
              <a:ext cx="82785" cy="82785"/>
              <a:chOff x="0" y="0"/>
              <a:chExt cx="6350000" cy="6350000"/>
            </a:xfrm>
          </p:grpSpPr>
          <p:sp>
            <p:nvSpPr>
              <p:cNvPr id="178" name="Freeform 1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9" name="Group 179"/>
            <p:cNvGrpSpPr/>
            <p:nvPr/>
          </p:nvGrpSpPr>
          <p:grpSpPr>
            <a:xfrm>
              <a:off x="13494203" y="537155"/>
              <a:ext cx="82785" cy="82785"/>
              <a:chOff x="0" y="0"/>
              <a:chExt cx="6350000" cy="6350000"/>
            </a:xfrm>
          </p:grpSpPr>
          <p:sp>
            <p:nvSpPr>
              <p:cNvPr id="180" name="Freeform 1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1" name="Group 181"/>
            <p:cNvGrpSpPr/>
            <p:nvPr/>
          </p:nvGrpSpPr>
          <p:grpSpPr>
            <a:xfrm>
              <a:off x="13494203" y="6917640"/>
              <a:ext cx="82785" cy="82785"/>
              <a:chOff x="0" y="0"/>
              <a:chExt cx="6350000" cy="6350000"/>
            </a:xfrm>
          </p:grpSpPr>
          <p:sp>
            <p:nvSpPr>
              <p:cNvPr id="182" name="Freeform 1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3" name="Group 183"/>
            <p:cNvGrpSpPr/>
            <p:nvPr/>
          </p:nvGrpSpPr>
          <p:grpSpPr>
            <a:xfrm>
              <a:off x="13494203" y="3724855"/>
              <a:ext cx="82785" cy="82785"/>
              <a:chOff x="0" y="0"/>
              <a:chExt cx="6350000" cy="6350000"/>
            </a:xfrm>
          </p:grpSpPr>
          <p:sp>
            <p:nvSpPr>
              <p:cNvPr id="184" name="Freeform 1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5" name="Group 185"/>
            <p:cNvGrpSpPr/>
            <p:nvPr/>
          </p:nvGrpSpPr>
          <p:grpSpPr>
            <a:xfrm>
              <a:off x="13494203" y="10105340"/>
              <a:ext cx="82785" cy="82785"/>
              <a:chOff x="0" y="0"/>
              <a:chExt cx="6350000" cy="6350000"/>
            </a:xfrm>
          </p:grpSpPr>
          <p:sp>
            <p:nvSpPr>
              <p:cNvPr id="186" name="Freeform 1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7" name="Group 187"/>
            <p:cNvGrpSpPr/>
            <p:nvPr/>
          </p:nvGrpSpPr>
          <p:grpSpPr>
            <a:xfrm>
              <a:off x="3792930" y="2155235"/>
              <a:ext cx="82785" cy="82785"/>
              <a:chOff x="0" y="0"/>
              <a:chExt cx="6350000" cy="6350000"/>
            </a:xfrm>
          </p:grpSpPr>
          <p:sp>
            <p:nvSpPr>
              <p:cNvPr id="188" name="Freeform 1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9" name="Group 189"/>
            <p:cNvGrpSpPr/>
            <p:nvPr/>
          </p:nvGrpSpPr>
          <p:grpSpPr>
            <a:xfrm>
              <a:off x="3792930" y="8535719"/>
              <a:ext cx="82785" cy="82785"/>
              <a:chOff x="0" y="0"/>
              <a:chExt cx="6350000" cy="6350000"/>
            </a:xfrm>
          </p:grpSpPr>
          <p:sp>
            <p:nvSpPr>
              <p:cNvPr id="190" name="Freeform 1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1" name="Group 191"/>
            <p:cNvGrpSpPr/>
            <p:nvPr/>
          </p:nvGrpSpPr>
          <p:grpSpPr>
            <a:xfrm>
              <a:off x="3792930" y="5342935"/>
              <a:ext cx="82785" cy="82785"/>
              <a:chOff x="0" y="0"/>
              <a:chExt cx="6350000" cy="6350000"/>
            </a:xfrm>
          </p:grpSpPr>
          <p:sp>
            <p:nvSpPr>
              <p:cNvPr id="192" name="Freeform 1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3" name="Group 193"/>
            <p:cNvGrpSpPr/>
            <p:nvPr/>
          </p:nvGrpSpPr>
          <p:grpSpPr>
            <a:xfrm>
              <a:off x="13494203" y="2155235"/>
              <a:ext cx="82785" cy="82785"/>
              <a:chOff x="0" y="0"/>
              <a:chExt cx="6350000" cy="6350000"/>
            </a:xfrm>
          </p:grpSpPr>
          <p:sp>
            <p:nvSpPr>
              <p:cNvPr id="194" name="Freeform 1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5" name="Group 195"/>
            <p:cNvGrpSpPr/>
            <p:nvPr/>
          </p:nvGrpSpPr>
          <p:grpSpPr>
            <a:xfrm>
              <a:off x="13494203" y="8535719"/>
              <a:ext cx="82785" cy="82785"/>
              <a:chOff x="0" y="0"/>
              <a:chExt cx="6350000" cy="6350000"/>
            </a:xfrm>
          </p:grpSpPr>
          <p:sp>
            <p:nvSpPr>
              <p:cNvPr id="196" name="Freeform 1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7" name="Group 197"/>
            <p:cNvGrpSpPr/>
            <p:nvPr/>
          </p:nvGrpSpPr>
          <p:grpSpPr>
            <a:xfrm>
              <a:off x="13494203" y="5342935"/>
              <a:ext cx="82785" cy="82785"/>
              <a:chOff x="0" y="0"/>
              <a:chExt cx="6350000" cy="6350000"/>
            </a:xfrm>
          </p:grpSpPr>
          <p:sp>
            <p:nvSpPr>
              <p:cNvPr id="198" name="Freeform 1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9" name="Group 199"/>
            <p:cNvGrpSpPr/>
            <p:nvPr/>
          </p:nvGrpSpPr>
          <p:grpSpPr>
            <a:xfrm>
              <a:off x="1084926" y="1075351"/>
              <a:ext cx="82785" cy="82785"/>
              <a:chOff x="0" y="0"/>
              <a:chExt cx="6350000" cy="6350000"/>
            </a:xfrm>
          </p:grpSpPr>
          <p:sp>
            <p:nvSpPr>
              <p:cNvPr id="200" name="Freeform 2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1" name="Group 201"/>
            <p:cNvGrpSpPr/>
            <p:nvPr/>
          </p:nvGrpSpPr>
          <p:grpSpPr>
            <a:xfrm>
              <a:off x="1084926" y="7455836"/>
              <a:ext cx="82785" cy="82785"/>
              <a:chOff x="0" y="0"/>
              <a:chExt cx="6350000" cy="6350000"/>
            </a:xfrm>
          </p:grpSpPr>
          <p:sp>
            <p:nvSpPr>
              <p:cNvPr id="202" name="Freeform 2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3" name="Group 203"/>
            <p:cNvGrpSpPr/>
            <p:nvPr/>
          </p:nvGrpSpPr>
          <p:grpSpPr>
            <a:xfrm>
              <a:off x="1084926" y="4263051"/>
              <a:ext cx="82785" cy="82785"/>
              <a:chOff x="0" y="0"/>
              <a:chExt cx="6350000" cy="6350000"/>
            </a:xfrm>
          </p:grpSpPr>
          <p:sp>
            <p:nvSpPr>
              <p:cNvPr id="204" name="Freeform 2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5" name="Group 205"/>
            <p:cNvGrpSpPr/>
            <p:nvPr/>
          </p:nvGrpSpPr>
          <p:grpSpPr>
            <a:xfrm>
              <a:off x="1084926" y="10643536"/>
              <a:ext cx="82785" cy="82785"/>
              <a:chOff x="0" y="0"/>
              <a:chExt cx="6350000" cy="6350000"/>
            </a:xfrm>
          </p:grpSpPr>
          <p:sp>
            <p:nvSpPr>
              <p:cNvPr id="206" name="Freeform 2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7" name="Group 207"/>
            <p:cNvGrpSpPr/>
            <p:nvPr/>
          </p:nvGrpSpPr>
          <p:grpSpPr>
            <a:xfrm>
              <a:off x="10786198" y="1075351"/>
              <a:ext cx="82785" cy="82785"/>
              <a:chOff x="0" y="0"/>
              <a:chExt cx="6350000" cy="6350000"/>
            </a:xfrm>
          </p:grpSpPr>
          <p:sp>
            <p:nvSpPr>
              <p:cNvPr id="208" name="Freeform 2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9" name="Group 209"/>
            <p:cNvGrpSpPr/>
            <p:nvPr/>
          </p:nvGrpSpPr>
          <p:grpSpPr>
            <a:xfrm>
              <a:off x="10786198" y="7455836"/>
              <a:ext cx="82785" cy="82785"/>
              <a:chOff x="0" y="0"/>
              <a:chExt cx="6350000" cy="6350000"/>
            </a:xfrm>
          </p:grpSpPr>
          <p:sp>
            <p:nvSpPr>
              <p:cNvPr id="210" name="Freeform 2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1" name="Group 211"/>
            <p:cNvGrpSpPr/>
            <p:nvPr/>
          </p:nvGrpSpPr>
          <p:grpSpPr>
            <a:xfrm>
              <a:off x="10786198" y="4263051"/>
              <a:ext cx="82785" cy="82785"/>
              <a:chOff x="0" y="0"/>
              <a:chExt cx="6350000" cy="6350000"/>
            </a:xfrm>
          </p:grpSpPr>
          <p:sp>
            <p:nvSpPr>
              <p:cNvPr id="212" name="Freeform 2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3" name="Group 213"/>
            <p:cNvGrpSpPr/>
            <p:nvPr/>
          </p:nvGrpSpPr>
          <p:grpSpPr>
            <a:xfrm>
              <a:off x="10786198" y="10643536"/>
              <a:ext cx="82785" cy="82785"/>
              <a:chOff x="0" y="0"/>
              <a:chExt cx="6350000" cy="6350000"/>
            </a:xfrm>
          </p:grpSpPr>
          <p:sp>
            <p:nvSpPr>
              <p:cNvPr id="214" name="Freeform 2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5" name="Group 215"/>
            <p:cNvGrpSpPr/>
            <p:nvPr/>
          </p:nvGrpSpPr>
          <p:grpSpPr>
            <a:xfrm>
              <a:off x="1084926" y="2693431"/>
              <a:ext cx="82785" cy="82785"/>
              <a:chOff x="0" y="0"/>
              <a:chExt cx="6350000" cy="6350000"/>
            </a:xfrm>
          </p:grpSpPr>
          <p:sp>
            <p:nvSpPr>
              <p:cNvPr id="216" name="Freeform 2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7" name="Group 217"/>
            <p:cNvGrpSpPr/>
            <p:nvPr/>
          </p:nvGrpSpPr>
          <p:grpSpPr>
            <a:xfrm>
              <a:off x="1084926" y="9073915"/>
              <a:ext cx="82785" cy="82785"/>
              <a:chOff x="0" y="0"/>
              <a:chExt cx="6350000" cy="6350000"/>
            </a:xfrm>
          </p:grpSpPr>
          <p:sp>
            <p:nvSpPr>
              <p:cNvPr id="218" name="Freeform 2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9" name="Group 219"/>
            <p:cNvGrpSpPr/>
            <p:nvPr/>
          </p:nvGrpSpPr>
          <p:grpSpPr>
            <a:xfrm>
              <a:off x="1084926" y="5881131"/>
              <a:ext cx="82785" cy="82785"/>
              <a:chOff x="0" y="0"/>
              <a:chExt cx="6350000" cy="6350000"/>
            </a:xfrm>
          </p:grpSpPr>
          <p:sp>
            <p:nvSpPr>
              <p:cNvPr id="220" name="Freeform 2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1" name="Group 221"/>
            <p:cNvGrpSpPr/>
            <p:nvPr/>
          </p:nvGrpSpPr>
          <p:grpSpPr>
            <a:xfrm>
              <a:off x="10786198" y="2693431"/>
              <a:ext cx="82785" cy="82785"/>
              <a:chOff x="0" y="0"/>
              <a:chExt cx="6350000" cy="6350000"/>
            </a:xfrm>
          </p:grpSpPr>
          <p:sp>
            <p:nvSpPr>
              <p:cNvPr id="222" name="Freeform 2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3" name="Group 223"/>
            <p:cNvGrpSpPr/>
            <p:nvPr/>
          </p:nvGrpSpPr>
          <p:grpSpPr>
            <a:xfrm>
              <a:off x="10786198" y="9073915"/>
              <a:ext cx="82785" cy="82785"/>
              <a:chOff x="0" y="0"/>
              <a:chExt cx="6350000" cy="6350000"/>
            </a:xfrm>
          </p:grpSpPr>
          <p:sp>
            <p:nvSpPr>
              <p:cNvPr id="224" name="Freeform 2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5" name="Group 225"/>
            <p:cNvGrpSpPr/>
            <p:nvPr/>
          </p:nvGrpSpPr>
          <p:grpSpPr>
            <a:xfrm>
              <a:off x="10786198" y="5881131"/>
              <a:ext cx="82785" cy="82785"/>
              <a:chOff x="0" y="0"/>
              <a:chExt cx="6350000" cy="6350000"/>
            </a:xfrm>
          </p:grpSpPr>
          <p:sp>
            <p:nvSpPr>
              <p:cNvPr id="226" name="Freeform 2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7" name="Group 227"/>
            <p:cNvGrpSpPr/>
            <p:nvPr/>
          </p:nvGrpSpPr>
          <p:grpSpPr>
            <a:xfrm>
              <a:off x="7579075" y="1075351"/>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9" name="Group 229"/>
            <p:cNvGrpSpPr/>
            <p:nvPr/>
          </p:nvGrpSpPr>
          <p:grpSpPr>
            <a:xfrm>
              <a:off x="7579075" y="7455836"/>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1" name="Group 231"/>
            <p:cNvGrpSpPr/>
            <p:nvPr/>
          </p:nvGrpSpPr>
          <p:grpSpPr>
            <a:xfrm>
              <a:off x="7579075" y="4263051"/>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3" name="Group 233"/>
            <p:cNvGrpSpPr/>
            <p:nvPr/>
          </p:nvGrpSpPr>
          <p:grpSpPr>
            <a:xfrm>
              <a:off x="7579075" y="10643536"/>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5" name="Group 235"/>
            <p:cNvGrpSpPr/>
            <p:nvPr/>
          </p:nvGrpSpPr>
          <p:grpSpPr>
            <a:xfrm>
              <a:off x="17280347" y="1075351"/>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7" name="Group 237"/>
            <p:cNvGrpSpPr/>
            <p:nvPr/>
          </p:nvGrpSpPr>
          <p:grpSpPr>
            <a:xfrm>
              <a:off x="17280347" y="7455836"/>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9" name="Group 239"/>
            <p:cNvGrpSpPr/>
            <p:nvPr/>
          </p:nvGrpSpPr>
          <p:grpSpPr>
            <a:xfrm>
              <a:off x="17280347" y="4263051"/>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1" name="Group 241"/>
            <p:cNvGrpSpPr/>
            <p:nvPr/>
          </p:nvGrpSpPr>
          <p:grpSpPr>
            <a:xfrm>
              <a:off x="17280347" y="10643536"/>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3" name="Group 243"/>
            <p:cNvGrpSpPr/>
            <p:nvPr/>
          </p:nvGrpSpPr>
          <p:grpSpPr>
            <a:xfrm>
              <a:off x="20467728" y="1075351"/>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5" name="Group 245"/>
            <p:cNvGrpSpPr/>
            <p:nvPr/>
          </p:nvGrpSpPr>
          <p:grpSpPr>
            <a:xfrm>
              <a:off x="20467728" y="7455836"/>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7" name="Group 247"/>
            <p:cNvGrpSpPr/>
            <p:nvPr/>
          </p:nvGrpSpPr>
          <p:grpSpPr>
            <a:xfrm>
              <a:off x="20467728" y="4263051"/>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9" name="Group 249"/>
            <p:cNvGrpSpPr/>
            <p:nvPr/>
          </p:nvGrpSpPr>
          <p:grpSpPr>
            <a:xfrm>
              <a:off x="20467728" y="10643536"/>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1" name="Group 251"/>
            <p:cNvGrpSpPr/>
            <p:nvPr/>
          </p:nvGrpSpPr>
          <p:grpSpPr>
            <a:xfrm>
              <a:off x="7579075" y="2693431"/>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3" name="Group 253"/>
            <p:cNvGrpSpPr/>
            <p:nvPr/>
          </p:nvGrpSpPr>
          <p:grpSpPr>
            <a:xfrm>
              <a:off x="7579075" y="9073915"/>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5" name="Group 255"/>
            <p:cNvGrpSpPr/>
            <p:nvPr/>
          </p:nvGrpSpPr>
          <p:grpSpPr>
            <a:xfrm>
              <a:off x="7579075" y="5881131"/>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7" name="Group 257"/>
            <p:cNvGrpSpPr/>
            <p:nvPr/>
          </p:nvGrpSpPr>
          <p:grpSpPr>
            <a:xfrm>
              <a:off x="17280347" y="2693431"/>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9" name="Group 259"/>
            <p:cNvGrpSpPr/>
            <p:nvPr/>
          </p:nvGrpSpPr>
          <p:grpSpPr>
            <a:xfrm>
              <a:off x="17280347" y="9073915"/>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1" name="Group 261"/>
            <p:cNvGrpSpPr/>
            <p:nvPr/>
          </p:nvGrpSpPr>
          <p:grpSpPr>
            <a:xfrm>
              <a:off x="17280347" y="5881131"/>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3" name="Group 263"/>
            <p:cNvGrpSpPr/>
            <p:nvPr/>
          </p:nvGrpSpPr>
          <p:grpSpPr>
            <a:xfrm>
              <a:off x="20467728" y="2693431"/>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5" name="Group 265"/>
            <p:cNvGrpSpPr/>
            <p:nvPr/>
          </p:nvGrpSpPr>
          <p:grpSpPr>
            <a:xfrm>
              <a:off x="20467728" y="907391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7" name="Group 267"/>
            <p:cNvGrpSpPr/>
            <p:nvPr/>
          </p:nvGrpSpPr>
          <p:grpSpPr>
            <a:xfrm>
              <a:off x="20467728" y="5881131"/>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9" name="Group 269"/>
            <p:cNvGrpSpPr/>
            <p:nvPr/>
          </p:nvGrpSpPr>
          <p:grpSpPr>
            <a:xfrm>
              <a:off x="4332791" y="1075351"/>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1" name="Group 271"/>
            <p:cNvGrpSpPr/>
            <p:nvPr/>
          </p:nvGrpSpPr>
          <p:grpSpPr>
            <a:xfrm>
              <a:off x="4332791" y="7455836"/>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3" name="Group 273"/>
            <p:cNvGrpSpPr/>
            <p:nvPr/>
          </p:nvGrpSpPr>
          <p:grpSpPr>
            <a:xfrm>
              <a:off x="4332791" y="4263051"/>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5" name="Group 275"/>
            <p:cNvGrpSpPr/>
            <p:nvPr/>
          </p:nvGrpSpPr>
          <p:grpSpPr>
            <a:xfrm>
              <a:off x="4332791" y="10643536"/>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7" name="Group 277"/>
            <p:cNvGrpSpPr/>
            <p:nvPr/>
          </p:nvGrpSpPr>
          <p:grpSpPr>
            <a:xfrm>
              <a:off x="14034063"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9" name="Group 279"/>
            <p:cNvGrpSpPr/>
            <p:nvPr/>
          </p:nvGrpSpPr>
          <p:grpSpPr>
            <a:xfrm>
              <a:off x="14034063" y="7455836"/>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1" name="Group 281"/>
            <p:cNvGrpSpPr/>
            <p:nvPr/>
          </p:nvGrpSpPr>
          <p:grpSpPr>
            <a:xfrm>
              <a:off x="14034063" y="426305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3" name="Group 283"/>
            <p:cNvGrpSpPr/>
            <p:nvPr/>
          </p:nvGrpSpPr>
          <p:grpSpPr>
            <a:xfrm>
              <a:off x="14034063" y="10643536"/>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5" name="Group 285"/>
            <p:cNvGrpSpPr/>
            <p:nvPr/>
          </p:nvGrpSpPr>
          <p:grpSpPr>
            <a:xfrm>
              <a:off x="4332791" y="269343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7" name="Group 287"/>
            <p:cNvGrpSpPr/>
            <p:nvPr/>
          </p:nvGrpSpPr>
          <p:grpSpPr>
            <a:xfrm>
              <a:off x="4332791" y="9073915"/>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9" name="Group 289"/>
            <p:cNvGrpSpPr/>
            <p:nvPr/>
          </p:nvGrpSpPr>
          <p:grpSpPr>
            <a:xfrm>
              <a:off x="4332791" y="58811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1" name="Group 291"/>
            <p:cNvGrpSpPr/>
            <p:nvPr/>
          </p:nvGrpSpPr>
          <p:grpSpPr>
            <a:xfrm>
              <a:off x="14034063" y="26934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3" name="Group 293"/>
            <p:cNvGrpSpPr/>
            <p:nvPr/>
          </p:nvGrpSpPr>
          <p:grpSpPr>
            <a:xfrm>
              <a:off x="14034063" y="9073915"/>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5" name="Group 295"/>
            <p:cNvGrpSpPr/>
            <p:nvPr/>
          </p:nvGrpSpPr>
          <p:grpSpPr>
            <a:xfrm>
              <a:off x="14034063" y="5881131"/>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7" name="Group 297"/>
            <p:cNvGrpSpPr/>
            <p:nvPr/>
          </p:nvGrpSpPr>
          <p:grpSpPr>
            <a:xfrm>
              <a:off x="1633891" y="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9" name="Group 299"/>
            <p:cNvGrpSpPr/>
            <p:nvPr/>
          </p:nvGrpSpPr>
          <p:grpSpPr>
            <a:xfrm>
              <a:off x="1633891" y="6380485"/>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1" name="Group 301"/>
            <p:cNvGrpSpPr/>
            <p:nvPr/>
          </p:nvGrpSpPr>
          <p:grpSpPr>
            <a:xfrm>
              <a:off x="1633891" y="318770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3" name="Group 303"/>
            <p:cNvGrpSpPr/>
            <p:nvPr/>
          </p:nvGrpSpPr>
          <p:grpSpPr>
            <a:xfrm>
              <a:off x="1633891" y="9568185"/>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5" name="Group 305"/>
            <p:cNvGrpSpPr/>
            <p:nvPr/>
          </p:nvGrpSpPr>
          <p:grpSpPr>
            <a:xfrm>
              <a:off x="11335164" y="0"/>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7" name="Group 307"/>
            <p:cNvGrpSpPr/>
            <p:nvPr/>
          </p:nvGrpSpPr>
          <p:grpSpPr>
            <a:xfrm>
              <a:off x="11335164" y="6380485"/>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9" name="Group 309"/>
            <p:cNvGrpSpPr/>
            <p:nvPr/>
          </p:nvGrpSpPr>
          <p:grpSpPr>
            <a:xfrm>
              <a:off x="11335164" y="318770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1" name="Group 311"/>
            <p:cNvGrpSpPr/>
            <p:nvPr/>
          </p:nvGrpSpPr>
          <p:grpSpPr>
            <a:xfrm>
              <a:off x="11335164" y="9568185"/>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3" name="Group 313"/>
            <p:cNvGrpSpPr/>
            <p:nvPr/>
          </p:nvGrpSpPr>
          <p:grpSpPr>
            <a:xfrm>
              <a:off x="1633891" y="1618080"/>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5" name="Group 315"/>
            <p:cNvGrpSpPr/>
            <p:nvPr/>
          </p:nvGrpSpPr>
          <p:grpSpPr>
            <a:xfrm>
              <a:off x="1633891" y="7998564"/>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7" name="Group 317"/>
            <p:cNvGrpSpPr/>
            <p:nvPr/>
          </p:nvGrpSpPr>
          <p:grpSpPr>
            <a:xfrm>
              <a:off x="1633891" y="4805780"/>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9" name="Group 319"/>
            <p:cNvGrpSpPr/>
            <p:nvPr/>
          </p:nvGrpSpPr>
          <p:grpSpPr>
            <a:xfrm>
              <a:off x="11335164" y="1618080"/>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1" name="Group 321"/>
            <p:cNvGrpSpPr/>
            <p:nvPr/>
          </p:nvGrpSpPr>
          <p:grpSpPr>
            <a:xfrm>
              <a:off x="11335164" y="7998564"/>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3" name="Group 323"/>
            <p:cNvGrpSpPr/>
            <p:nvPr/>
          </p:nvGrpSpPr>
          <p:grpSpPr>
            <a:xfrm>
              <a:off x="11335164" y="4805780"/>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5" name="Group 325"/>
            <p:cNvGrpSpPr/>
            <p:nvPr/>
          </p:nvGrpSpPr>
          <p:grpSpPr>
            <a:xfrm>
              <a:off x="8128040" y="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7" name="Group 327"/>
            <p:cNvGrpSpPr/>
            <p:nvPr/>
          </p:nvGrpSpPr>
          <p:grpSpPr>
            <a:xfrm>
              <a:off x="8128040" y="638048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9" name="Group 329"/>
            <p:cNvGrpSpPr/>
            <p:nvPr/>
          </p:nvGrpSpPr>
          <p:grpSpPr>
            <a:xfrm>
              <a:off x="8128040" y="3187700"/>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1" name="Group 331"/>
            <p:cNvGrpSpPr/>
            <p:nvPr/>
          </p:nvGrpSpPr>
          <p:grpSpPr>
            <a:xfrm>
              <a:off x="8128040" y="956818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3" name="Group 333"/>
            <p:cNvGrpSpPr/>
            <p:nvPr/>
          </p:nvGrpSpPr>
          <p:grpSpPr>
            <a:xfrm>
              <a:off x="17829312" y="0"/>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5" name="Group 335"/>
            <p:cNvGrpSpPr/>
            <p:nvPr/>
          </p:nvGrpSpPr>
          <p:grpSpPr>
            <a:xfrm>
              <a:off x="17829312" y="6380485"/>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7" name="Group 337"/>
            <p:cNvGrpSpPr/>
            <p:nvPr/>
          </p:nvGrpSpPr>
          <p:grpSpPr>
            <a:xfrm>
              <a:off x="17829312" y="3187700"/>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9" name="Group 339"/>
            <p:cNvGrpSpPr/>
            <p:nvPr/>
          </p:nvGrpSpPr>
          <p:grpSpPr>
            <a:xfrm>
              <a:off x="17829312" y="9568185"/>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1" name="Group 341"/>
            <p:cNvGrpSpPr/>
            <p:nvPr/>
          </p:nvGrpSpPr>
          <p:grpSpPr>
            <a:xfrm>
              <a:off x="21016693" y="0"/>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3" name="Group 343"/>
            <p:cNvGrpSpPr/>
            <p:nvPr/>
          </p:nvGrpSpPr>
          <p:grpSpPr>
            <a:xfrm>
              <a:off x="21016693" y="6380485"/>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5" name="Group 345"/>
            <p:cNvGrpSpPr/>
            <p:nvPr/>
          </p:nvGrpSpPr>
          <p:grpSpPr>
            <a:xfrm>
              <a:off x="21016693" y="3187700"/>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7" name="Group 347"/>
            <p:cNvGrpSpPr/>
            <p:nvPr/>
          </p:nvGrpSpPr>
          <p:grpSpPr>
            <a:xfrm>
              <a:off x="21016693" y="9568185"/>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9" name="Group 349"/>
            <p:cNvGrpSpPr/>
            <p:nvPr/>
          </p:nvGrpSpPr>
          <p:grpSpPr>
            <a:xfrm>
              <a:off x="8128040" y="1618080"/>
              <a:ext cx="82785" cy="82785"/>
              <a:chOff x="0" y="0"/>
              <a:chExt cx="6350000" cy="6350000"/>
            </a:xfrm>
          </p:grpSpPr>
          <p:sp>
            <p:nvSpPr>
              <p:cNvPr id="350" name="Freeform 3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1" name="Group 351"/>
            <p:cNvGrpSpPr/>
            <p:nvPr/>
          </p:nvGrpSpPr>
          <p:grpSpPr>
            <a:xfrm>
              <a:off x="8128040" y="7998564"/>
              <a:ext cx="82785" cy="82785"/>
              <a:chOff x="0" y="0"/>
              <a:chExt cx="6350000" cy="6350000"/>
            </a:xfrm>
          </p:grpSpPr>
          <p:sp>
            <p:nvSpPr>
              <p:cNvPr id="352" name="Freeform 3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3" name="Group 353"/>
            <p:cNvGrpSpPr/>
            <p:nvPr/>
          </p:nvGrpSpPr>
          <p:grpSpPr>
            <a:xfrm>
              <a:off x="8128040" y="4805780"/>
              <a:ext cx="82785" cy="82785"/>
              <a:chOff x="0" y="0"/>
              <a:chExt cx="6350000" cy="6350000"/>
            </a:xfrm>
          </p:grpSpPr>
          <p:sp>
            <p:nvSpPr>
              <p:cNvPr id="354" name="Freeform 3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5" name="Group 355"/>
            <p:cNvGrpSpPr/>
            <p:nvPr/>
          </p:nvGrpSpPr>
          <p:grpSpPr>
            <a:xfrm>
              <a:off x="17829312" y="1618080"/>
              <a:ext cx="82785" cy="82785"/>
              <a:chOff x="0" y="0"/>
              <a:chExt cx="6350000" cy="6350000"/>
            </a:xfrm>
          </p:grpSpPr>
          <p:sp>
            <p:nvSpPr>
              <p:cNvPr id="356" name="Freeform 3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7" name="Group 357"/>
            <p:cNvGrpSpPr/>
            <p:nvPr/>
          </p:nvGrpSpPr>
          <p:grpSpPr>
            <a:xfrm>
              <a:off x="17829312" y="7998564"/>
              <a:ext cx="82785" cy="82785"/>
              <a:chOff x="0" y="0"/>
              <a:chExt cx="6350000" cy="6350000"/>
            </a:xfrm>
          </p:grpSpPr>
          <p:sp>
            <p:nvSpPr>
              <p:cNvPr id="358" name="Freeform 3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9" name="Group 359"/>
            <p:cNvGrpSpPr/>
            <p:nvPr/>
          </p:nvGrpSpPr>
          <p:grpSpPr>
            <a:xfrm>
              <a:off x="17829312" y="4805780"/>
              <a:ext cx="82785" cy="82785"/>
              <a:chOff x="0" y="0"/>
              <a:chExt cx="6350000" cy="6350000"/>
            </a:xfrm>
          </p:grpSpPr>
          <p:sp>
            <p:nvSpPr>
              <p:cNvPr id="360" name="Freeform 3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1" name="Group 361"/>
            <p:cNvGrpSpPr/>
            <p:nvPr/>
          </p:nvGrpSpPr>
          <p:grpSpPr>
            <a:xfrm>
              <a:off x="21016693" y="1618080"/>
              <a:ext cx="82785" cy="82785"/>
              <a:chOff x="0" y="0"/>
              <a:chExt cx="6350000" cy="6350000"/>
            </a:xfrm>
          </p:grpSpPr>
          <p:sp>
            <p:nvSpPr>
              <p:cNvPr id="362" name="Freeform 3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3" name="Group 363"/>
            <p:cNvGrpSpPr/>
            <p:nvPr/>
          </p:nvGrpSpPr>
          <p:grpSpPr>
            <a:xfrm>
              <a:off x="21016693" y="7998564"/>
              <a:ext cx="82785" cy="82785"/>
              <a:chOff x="0" y="0"/>
              <a:chExt cx="6350000" cy="6350000"/>
            </a:xfrm>
          </p:grpSpPr>
          <p:sp>
            <p:nvSpPr>
              <p:cNvPr id="364" name="Freeform 3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5" name="Group 365"/>
            <p:cNvGrpSpPr/>
            <p:nvPr/>
          </p:nvGrpSpPr>
          <p:grpSpPr>
            <a:xfrm>
              <a:off x="21016693" y="4805780"/>
              <a:ext cx="82785" cy="82785"/>
              <a:chOff x="0" y="0"/>
              <a:chExt cx="6350000" cy="6350000"/>
            </a:xfrm>
          </p:grpSpPr>
          <p:sp>
            <p:nvSpPr>
              <p:cNvPr id="366" name="Freeform 3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7" name="Group 367"/>
            <p:cNvGrpSpPr/>
            <p:nvPr/>
          </p:nvGrpSpPr>
          <p:grpSpPr>
            <a:xfrm>
              <a:off x="4881756" y="0"/>
              <a:ext cx="82785" cy="82785"/>
              <a:chOff x="0" y="0"/>
              <a:chExt cx="6350000" cy="6350000"/>
            </a:xfrm>
          </p:grpSpPr>
          <p:sp>
            <p:nvSpPr>
              <p:cNvPr id="368" name="Freeform 3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9" name="Group 369"/>
            <p:cNvGrpSpPr/>
            <p:nvPr/>
          </p:nvGrpSpPr>
          <p:grpSpPr>
            <a:xfrm>
              <a:off x="4881756" y="6380485"/>
              <a:ext cx="82785" cy="82785"/>
              <a:chOff x="0" y="0"/>
              <a:chExt cx="6350000" cy="6350000"/>
            </a:xfrm>
          </p:grpSpPr>
          <p:sp>
            <p:nvSpPr>
              <p:cNvPr id="370" name="Freeform 3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1" name="Group 371"/>
            <p:cNvGrpSpPr/>
            <p:nvPr/>
          </p:nvGrpSpPr>
          <p:grpSpPr>
            <a:xfrm>
              <a:off x="4881756" y="3187700"/>
              <a:ext cx="82785" cy="82785"/>
              <a:chOff x="0" y="0"/>
              <a:chExt cx="6350000" cy="6350000"/>
            </a:xfrm>
          </p:grpSpPr>
          <p:sp>
            <p:nvSpPr>
              <p:cNvPr id="372" name="Freeform 3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3" name="Group 373"/>
            <p:cNvGrpSpPr/>
            <p:nvPr/>
          </p:nvGrpSpPr>
          <p:grpSpPr>
            <a:xfrm>
              <a:off x="4881756" y="9568185"/>
              <a:ext cx="82785" cy="82785"/>
              <a:chOff x="0" y="0"/>
              <a:chExt cx="6350000" cy="6350000"/>
            </a:xfrm>
          </p:grpSpPr>
          <p:sp>
            <p:nvSpPr>
              <p:cNvPr id="374" name="Freeform 3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5" name="Group 375"/>
            <p:cNvGrpSpPr/>
            <p:nvPr/>
          </p:nvGrpSpPr>
          <p:grpSpPr>
            <a:xfrm>
              <a:off x="14583028" y="0"/>
              <a:ext cx="82785" cy="82785"/>
              <a:chOff x="0" y="0"/>
              <a:chExt cx="6350000" cy="6350000"/>
            </a:xfrm>
          </p:grpSpPr>
          <p:sp>
            <p:nvSpPr>
              <p:cNvPr id="376" name="Freeform 3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7" name="Group 377"/>
            <p:cNvGrpSpPr/>
            <p:nvPr/>
          </p:nvGrpSpPr>
          <p:grpSpPr>
            <a:xfrm>
              <a:off x="14583028" y="6380485"/>
              <a:ext cx="82785" cy="82785"/>
              <a:chOff x="0" y="0"/>
              <a:chExt cx="6350000" cy="6350000"/>
            </a:xfrm>
          </p:grpSpPr>
          <p:sp>
            <p:nvSpPr>
              <p:cNvPr id="378" name="Freeform 3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9" name="Group 379"/>
            <p:cNvGrpSpPr/>
            <p:nvPr/>
          </p:nvGrpSpPr>
          <p:grpSpPr>
            <a:xfrm>
              <a:off x="14583028" y="3187700"/>
              <a:ext cx="82785" cy="82785"/>
              <a:chOff x="0" y="0"/>
              <a:chExt cx="6350000" cy="6350000"/>
            </a:xfrm>
          </p:grpSpPr>
          <p:sp>
            <p:nvSpPr>
              <p:cNvPr id="380" name="Freeform 3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1" name="Group 381"/>
            <p:cNvGrpSpPr/>
            <p:nvPr/>
          </p:nvGrpSpPr>
          <p:grpSpPr>
            <a:xfrm>
              <a:off x="14583028" y="9568185"/>
              <a:ext cx="82785" cy="82785"/>
              <a:chOff x="0" y="0"/>
              <a:chExt cx="6350000" cy="6350000"/>
            </a:xfrm>
          </p:grpSpPr>
          <p:sp>
            <p:nvSpPr>
              <p:cNvPr id="382" name="Freeform 3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3" name="Group 383"/>
            <p:cNvGrpSpPr/>
            <p:nvPr/>
          </p:nvGrpSpPr>
          <p:grpSpPr>
            <a:xfrm>
              <a:off x="4881756" y="1618080"/>
              <a:ext cx="82785" cy="82785"/>
              <a:chOff x="0" y="0"/>
              <a:chExt cx="6350000" cy="6350000"/>
            </a:xfrm>
          </p:grpSpPr>
          <p:sp>
            <p:nvSpPr>
              <p:cNvPr id="384" name="Freeform 3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5" name="Group 385"/>
            <p:cNvGrpSpPr/>
            <p:nvPr/>
          </p:nvGrpSpPr>
          <p:grpSpPr>
            <a:xfrm>
              <a:off x="4881756" y="7998564"/>
              <a:ext cx="82785" cy="82785"/>
              <a:chOff x="0" y="0"/>
              <a:chExt cx="6350000" cy="6350000"/>
            </a:xfrm>
          </p:grpSpPr>
          <p:sp>
            <p:nvSpPr>
              <p:cNvPr id="386" name="Freeform 3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7" name="Group 387"/>
            <p:cNvGrpSpPr/>
            <p:nvPr/>
          </p:nvGrpSpPr>
          <p:grpSpPr>
            <a:xfrm>
              <a:off x="4881756" y="4805780"/>
              <a:ext cx="82785" cy="82785"/>
              <a:chOff x="0" y="0"/>
              <a:chExt cx="6350000" cy="6350000"/>
            </a:xfrm>
          </p:grpSpPr>
          <p:sp>
            <p:nvSpPr>
              <p:cNvPr id="388" name="Freeform 3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9" name="Group 389"/>
            <p:cNvGrpSpPr/>
            <p:nvPr/>
          </p:nvGrpSpPr>
          <p:grpSpPr>
            <a:xfrm>
              <a:off x="14583028" y="1618080"/>
              <a:ext cx="82785" cy="82785"/>
              <a:chOff x="0" y="0"/>
              <a:chExt cx="6350000" cy="6350000"/>
            </a:xfrm>
          </p:grpSpPr>
          <p:sp>
            <p:nvSpPr>
              <p:cNvPr id="390" name="Freeform 3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1" name="Group 391"/>
            <p:cNvGrpSpPr/>
            <p:nvPr/>
          </p:nvGrpSpPr>
          <p:grpSpPr>
            <a:xfrm>
              <a:off x="14583028" y="7998564"/>
              <a:ext cx="82785" cy="82785"/>
              <a:chOff x="0" y="0"/>
              <a:chExt cx="6350000" cy="6350000"/>
            </a:xfrm>
          </p:grpSpPr>
          <p:sp>
            <p:nvSpPr>
              <p:cNvPr id="392" name="Freeform 3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3" name="Group 393"/>
            <p:cNvGrpSpPr/>
            <p:nvPr/>
          </p:nvGrpSpPr>
          <p:grpSpPr>
            <a:xfrm>
              <a:off x="14583028" y="4805780"/>
              <a:ext cx="82785" cy="82785"/>
              <a:chOff x="0" y="0"/>
              <a:chExt cx="6350000" cy="6350000"/>
            </a:xfrm>
          </p:grpSpPr>
          <p:sp>
            <p:nvSpPr>
              <p:cNvPr id="394" name="Freeform 3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5" name="Group 395"/>
            <p:cNvGrpSpPr/>
            <p:nvPr/>
          </p:nvGrpSpPr>
          <p:grpSpPr>
            <a:xfrm>
              <a:off x="2172552" y="537155"/>
              <a:ext cx="82785" cy="82785"/>
              <a:chOff x="0" y="0"/>
              <a:chExt cx="6350000" cy="6350000"/>
            </a:xfrm>
          </p:grpSpPr>
          <p:sp>
            <p:nvSpPr>
              <p:cNvPr id="396" name="Freeform 3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7" name="Group 397"/>
            <p:cNvGrpSpPr/>
            <p:nvPr/>
          </p:nvGrpSpPr>
          <p:grpSpPr>
            <a:xfrm>
              <a:off x="2172552" y="6917640"/>
              <a:ext cx="82785" cy="82785"/>
              <a:chOff x="0" y="0"/>
              <a:chExt cx="6350000" cy="6350000"/>
            </a:xfrm>
          </p:grpSpPr>
          <p:sp>
            <p:nvSpPr>
              <p:cNvPr id="398" name="Freeform 3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9" name="Group 399"/>
            <p:cNvGrpSpPr/>
            <p:nvPr/>
          </p:nvGrpSpPr>
          <p:grpSpPr>
            <a:xfrm>
              <a:off x="2172552" y="3724855"/>
              <a:ext cx="82785" cy="82785"/>
              <a:chOff x="0" y="0"/>
              <a:chExt cx="6350000" cy="6350000"/>
            </a:xfrm>
          </p:grpSpPr>
          <p:sp>
            <p:nvSpPr>
              <p:cNvPr id="400" name="Freeform 4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1" name="Group 401"/>
            <p:cNvGrpSpPr/>
            <p:nvPr/>
          </p:nvGrpSpPr>
          <p:grpSpPr>
            <a:xfrm>
              <a:off x="2172552" y="10105340"/>
              <a:ext cx="82785" cy="82785"/>
              <a:chOff x="0" y="0"/>
              <a:chExt cx="6350000" cy="6350000"/>
            </a:xfrm>
          </p:grpSpPr>
          <p:sp>
            <p:nvSpPr>
              <p:cNvPr id="402" name="Freeform 4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3" name="Group 403"/>
            <p:cNvGrpSpPr/>
            <p:nvPr/>
          </p:nvGrpSpPr>
          <p:grpSpPr>
            <a:xfrm>
              <a:off x="11873824" y="537155"/>
              <a:ext cx="82785" cy="82785"/>
              <a:chOff x="0" y="0"/>
              <a:chExt cx="6350000" cy="6350000"/>
            </a:xfrm>
          </p:grpSpPr>
          <p:sp>
            <p:nvSpPr>
              <p:cNvPr id="404" name="Freeform 4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5" name="Group 405"/>
            <p:cNvGrpSpPr/>
            <p:nvPr/>
          </p:nvGrpSpPr>
          <p:grpSpPr>
            <a:xfrm>
              <a:off x="11873824" y="6917640"/>
              <a:ext cx="82785" cy="82785"/>
              <a:chOff x="0" y="0"/>
              <a:chExt cx="6350000" cy="6350000"/>
            </a:xfrm>
          </p:grpSpPr>
          <p:sp>
            <p:nvSpPr>
              <p:cNvPr id="406" name="Freeform 4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7" name="Group 407"/>
            <p:cNvGrpSpPr/>
            <p:nvPr/>
          </p:nvGrpSpPr>
          <p:grpSpPr>
            <a:xfrm>
              <a:off x="11873824" y="3724855"/>
              <a:ext cx="82785" cy="82785"/>
              <a:chOff x="0" y="0"/>
              <a:chExt cx="6350000" cy="6350000"/>
            </a:xfrm>
          </p:grpSpPr>
          <p:sp>
            <p:nvSpPr>
              <p:cNvPr id="408" name="Freeform 4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9" name="Group 409"/>
            <p:cNvGrpSpPr/>
            <p:nvPr/>
          </p:nvGrpSpPr>
          <p:grpSpPr>
            <a:xfrm>
              <a:off x="11873824" y="10105340"/>
              <a:ext cx="82785" cy="82785"/>
              <a:chOff x="0" y="0"/>
              <a:chExt cx="6350000" cy="6350000"/>
            </a:xfrm>
          </p:grpSpPr>
          <p:sp>
            <p:nvSpPr>
              <p:cNvPr id="410" name="Freeform 4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1" name="Group 411"/>
            <p:cNvGrpSpPr/>
            <p:nvPr/>
          </p:nvGrpSpPr>
          <p:grpSpPr>
            <a:xfrm>
              <a:off x="2172552" y="2155235"/>
              <a:ext cx="82785" cy="82785"/>
              <a:chOff x="0" y="0"/>
              <a:chExt cx="6350000" cy="6350000"/>
            </a:xfrm>
          </p:grpSpPr>
          <p:sp>
            <p:nvSpPr>
              <p:cNvPr id="412" name="Freeform 4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3" name="Group 413"/>
            <p:cNvGrpSpPr/>
            <p:nvPr/>
          </p:nvGrpSpPr>
          <p:grpSpPr>
            <a:xfrm>
              <a:off x="2172552" y="8535719"/>
              <a:ext cx="82785" cy="82785"/>
              <a:chOff x="0" y="0"/>
              <a:chExt cx="6350000" cy="6350000"/>
            </a:xfrm>
          </p:grpSpPr>
          <p:sp>
            <p:nvSpPr>
              <p:cNvPr id="414" name="Freeform 4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5" name="Group 415"/>
            <p:cNvGrpSpPr/>
            <p:nvPr/>
          </p:nvGrpSpPr>
          <p:grpSpPr>
            <a:xfrm>
              <a:off x="2172552" y="5342935"/>
              <a:ext cx="82785" cy="82785"/>
              <a:chOff x="0" y="0"/>
              <a:chExt cx="6350000" cy="6350000"/>
            </a:xfrm>
          </p:grpSpPr>
          <p:sp>
            <p:nvSpPr>
              <p:cNvPr id="416" name="Freeform 4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7" name="Group 417"/>
            <p:cNvGrpSpPr/>
            <p:nvPr/>
          </p:nvGrpSpPr>
          <p:grpSpPr>
            <a:xfrm>
              <a:off x="11873824" y="2155235"/>
              <a:ext cx="82785" cy="82785"/>
              <a:chOff x="0" y="0"/>
              <a:chExt cx="6350000" cy="6350000"/>
            </a:xfrm>
          </p:grpSpPr>
          <p:sp>
            <p:nvSpPr>
              <p:cNvPr id="418" name="Freeform 4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9" name="Group 419"/>
            <p:cNvGrpSpPr/>
            <p:nvPr/>
          </p:nvGrpSpPr>
          <p:grpSpPr>
            <a:xfrm>
              <a:off x="11873824" y="8535719"/>
              <a:ext cx="82785" cy="82785"/>
              <a:chOff x="0" y="0"/>
              <a:chExt cx="6350000" cy="6350000"/>
            </a:xfrm>
          </p:grpSpPr>
          <p:sp>
            <p:nvSpPr>
              <p:cNvPr id="420" name="Freeform 4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1" name="Group 421"/>
            <p:cNvGrpSpPr/>
            <p:nvPr/>
          </p:nvGrpSpPr>
          <p:grpSpPr>
            <a:xfrm>
              <a:off x="11873824" y="5342935"/>
              <a:ext cx="82785" cy="82785"/>
              <a:chOff x="0" y="0"/>
              <a:chExt cx="6350000" cy="6350000"/>
            </a:xfrm>
          </p:grpSpPr>
          <p:sp>
            <p:nvSpPr>
              <p:cNvPr id="422" name="Freeform 4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3" name="Group 423"/>
            <p:cNvGrpSpPr/>
            <p:nvPr/>
          </p:nvGrpSpPr>
          <p:grpSpPr>
            <a:xfrm>
              <a:off x="8666701" y="537155"/>
              <a:ext cx="82785" cy="82785"/>
              <a:chOff x="0" y="0"/>
              <a:chExt cx="6350000" cy="6350000"/>
            </a:xfrm>
          </p:grpSpPr>
          <p:sp>
            <p:nvSpPr>
              <p:cNvPr id="424" name="Freeform 4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5" name="Group 425"/>
            <p:cNvGrpSpPr/>
            <p:nvPr/>
          </p:nvGrpSpPr>
          <p:grpSpPr>
            <a:xfrm>
              <a:off x="8666701" y="6917640"/>
              <a:ext cx="82785" cy="82785"/>
              <a:chOff x="0" y="0"/>
              <a:chExt cx="6350000" cy="6350000"/>
            </a:xfrm>
          </p:grpSpPr>
          <p:sp>
            <p:nvSpPr>
              <p:cNvPr id="426" name="Freeform 4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7" name="Group 427"/>
            <p:cNvGrpSpPr/>
            <p:nvPr/>
          </p:nvGrpSpPr>
          <p:grpSpPr>
            <a:xfrm>
              <a:off x="8666701" y="3724855"/>
              <a:ext cx="82785" cy="82785"/>
              <a:chOff x="0" y="0"/>
              <a:chExt cx="6350000" cy="6350000"/>
            </a:xfrm>
          </p:grpSpPr>
          <p:sp>
            <p:nvSpPr>
              <p:cNvPr id="428" name="Freeform 4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9" name="Group 429"/>
            <p:cNvGrpSpPr/>
            <p:nvPr/>
          </p:nvGrpSpPr>
          <p:grpSpPr>
            <a:xfrm>
              <a:off x="8666701" y="10105340"/>
              <a:ext cx="82785" cy="82785"/>
              <a:chOff x="0" y="0"/>
              <a:chExt cx="6350000" cy="6350000"/>
            </a:xfrm>
          </p:grpSpPr>
          <p:sp>
            <p:nvSpPr>
              <p:cNvPr id="430" name="Freeform 4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1" name="Group 431"/>
            <p:cNvGrpSpPr/>
            <p:nvPr/>
          </p:nvGrpSpPr>
          <p:grpSpPr>
            <a:xfrm>
              <a:off x="18367973" y="537155"/>
              <a:ext cx="82785" cy="82785"/>
              <a:chOff x="0" y="0"/>
              <a:chExt cx="6350000" cy="6350000"/>
            </a:xfrm>
          </p:grpSpPr>
          <p:sp>
            <p:nvSpPr>
              <p:cNvPr id="432" name="Freeform 4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3" name="Group 433"/>
            <p:cNvGrpSpPr/>
            <p:nvPr/>
          </p:nvGrpSpPr>
          <p:grpSpPr>
            <a:xfrm>
              <a:off x="18367973" y="6917640"/>
              <a:ext cx="82785" cy="82785"/>
              <a:chOff x="0" y="0"/>
              <a:chExt cx="6350000" cy="6350000"/>
            </a:xfrm>
          </p:grpSpPr>
          <p:sp>
            <p:nvSpPr>
              <p:cNvPr id="434" name="Freeform 4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5" name="Group 435"/>
            <p:cNvGrpSpPr/>
            <p:nvPr/>
          </p:nvGrpSpPr>
          <p:grpSpPr>
            <a:xfrm>
              <a:off x="18367973" y="3724855"/>
              <a:ext cx="82785" cy="82785"/>
              <a:chOff x="0" y="0"/>
              <a:chExt cx="6350000" cy="6350000"/>
            </a:xfrm>
          </p:grpSpPr>
          <p:sp>
            <p:nvSpPr>
              <p:cNvPr id="436" name="Freeform 4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7" name="Group 437"/>
            <p:cNvGrpSpPr/>
            <p:nvPr/>
          </p:nvGrpSpPr>
          <p:grpSpPr>
            <a:xfrm>
              <a:off x="18367973" y="10105340"/>
              <a:ext cx="82785" cy="82785"/>
              <a:chOff x="0" y="0"/>
              <a:chExt cx="6350000" cy="6350000"/>
            </a:xfrm>
          </p:grpSpPr>
          <p:sp>
            <p:nvSpPr>
              <p:cNvPr id="438" name="Freeform 4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9" name="Group 439"/>
            <p:cNvGrpSpPr/>
            <p:nvPr/>
          </p:nvGrpSpPr>
          <p:grpSpPr>
            <a:xfrm>
              <a:off x="21555353" y="537155"/>
              <a:ext cx="82785" cy="82785"/>
              <a:chOff x="0" y="0"/>
              <a:chExt cx="6350000" cy="6350000"/>
            </a:xfrm>
          </p:grpSpPr>
          <p:sp>
            <p:nvSpPr>
              <p:cNvPr id="440" name="Freeform 4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1" name="Group 441"/>
            <p:cNvGrpSpPr/>
            <p:nvPr/>
          </p:nvGrpSpPr>
          <p:grpSpPr>
            <a:xfrm>
              <a:off x="21555353" y="6917640"/>
              <a:ext cx="82785" cy="82785"/>
              <a:chOff x="0" y="0"/>
              <a:chExt cx="6350000" cy="6350000"/>
            </a:xfrm>
          </p:grpSpPr>
          <p:sp>
            <p:nvSpPr>
              <p:cNvPr id="442" name="Freeform 4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3" name="Group 443"/>
            <p:cNvGrpSpPr/>
            <p:nvPr/>
          </p:nvGrpSpPr>
          <p:grpSpPr>
            <a:xfrm>
              <a:off x="21555353" y="3724855"/>
              <a:ext cx="82785" cy="82785"/>
              <a:chOff x="0" y="0"/>
              <a:chExt cx="6350000" cy="6350000"/>
            </a:xfrm>
          </p:grpSpPr>
          <p:sp>
            <p:nvSpPr>
              <p:cNvPr id="444" name="Freeform 4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5" name="Group 445"/>
            <p:cNvGrpSpPr/>
            <p:nvPr/>
          </p:nvGrpSpPr>
          <p:grpSpPr>
            <a:xfrm>
              <a:off x="21555353" y="10105340"/>
              <a:ext cx="82785" cy="82785"/>
              <a:chOff x="0" y="0"/>
              <a:chExt cx="6350000" cy="6350000"/>
            </a:xfrm>
          </p:grpSpPr>
          <p:sp>
            <p:nvSpPr>
              <p:cNvPr id="446" name="Freeform 4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7" name="Group 447"/>
            <p:cNvGrpSpPr/>
            <p:nvPr/>
          </p:nvGrpSpPr>
          <p:grpSpPr>
            <a:xfrm>
              <a:off x="8666701" y="2155235"/>
              <a:ext cx="82785" cy="82785"/>
              <a:chOff x="0" y="0"/>
              <a:chExt cx="6350000" cy="6350000"/>
            </a:xfrm>
          </p:grpSpPr>
          <p:sp>
            <p:nvSpPr>
              <p:cNvPr id="448" name="Freeform 4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9" name="Group 449"/>
            <p:cNvGrpSpPr/>
            <p:nvPr/>
          </p:nvGrpSpPr>
          <p:grpSpPr>
            <a:xfrm>
              <a:off x="8666701" y="8535719"/>
              <a:ext cx="82785" cy="82785"/>
              <a:chOff x="0" y="0"/>
              <a:chExt cx="6350000" cy="6350000"/>
            </a:xfrm>
          </p:grpSpPr>
          <p:sp>
            <p:nvSpPr>
              <p:cNvPr id="450" name="Freeform 4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1" name="Group 451"/>
            <p:cNvGrpSpPr/>
            <p:nvPr/>
          </p:nvGrpSpPr>
          <p:grpSpPr>
            <a:xfrm>
              <a:off x="8666701" y="5342935"/>
              <a:ext cx="82785" cy="82785"/>
              <a:chOff x="0" y="0"/>
              <a:chExt cx="6350000" cy="6350000"/>
            </a:xfrm>
          </p:grpSpPr>
          <p:sp>
            <p:nvSpPr>
              <p:cNvPr id="452" name="Freeform 4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3" name="Group 453"/>
            <p:cNvGrpSpPr/>
            <p:nvPr/>
          </p:nvGrpSpPr>
          <p:grpSpPr>
            <a:xfrm>
              <a:off x="18367973" y="2155235"/>
              <a:ext cx="82785" cy="82785"/>
              <a:chOff x="0" y="0"/>
              <a:chExt cx="6350000" cy="6350000"/>
            </a:xfrm>
          </p:grpSpPr>
          <p:sp>
            <p:nvSpPr>
              <p:cNvPr id="454" name="Freeform 4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5" name="Group 455"/>
            <p:cNvGrpSpPr/>
            <p:nvPr/>
          </p:nvGrpSpPr>
          <p:grpSpPr>
            <a:xfrm>
              <a:off x="18367973" y="8535719"/>
              <a:ext cx="82785" cy="82785"/>
              <a:chOff x="0" y="0"/>
              <a:chExt cx="6350000" cy="6350000"/>
            </a:xfrm>
          </p:grpSpPr>
          <p:sp>
            <p:nvSpPr>
              <p:cNvPr id="456" name="Freeform 4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7" name="Group 457"/>
            <p:cNvGrpSpPr/>
            <p:nvPr/>
          </p:nvGrpSpPr>
          <p:grpSpPr>
            <a:xfrm>
              <a:off x="18367973" y="5342935"/>
              <a:ext cx="82785" cy="82785"/>
              <a:chOff x="0" y="0"/>
              <a:chExt cx="6350000" cy="6350000"/>
            </a:xfrm>
          </p:grpSpPr>
          <p:sp>
            <p:nvSpPr>
              <p:cNvPr id="458" name="Freeform 4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9" name="Group 459"/>
            <p:cNvGrpSpPr/>
            <p:nvPr/>
          </p:nvGrpSpPr>
          <p:grpSpPr>
            <a:xfrm>
              <a:off x="21555353" y="2155235"/>
              <a:ext cx="82785" cy="82785"/>
              <a:chOff x="0" y="0"/>
              <a:chExt cx="6350000" cy="6350000"/>
            </a:xfrm>
          </p:grpSpPr>
          <p:sp>
            <p:nvSpPr>
              <p:cNvPr id="460" name="Freeform 4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1" name="Group 461"/>
            <p:cNvGrpSpPr/>
            <p:nvPr/>
          </p:nvGrpSpPr>
          <p:grpSpPr>
            <a:xfrm>
              <a:off x="21555353" y="8535719"/>
              <a:ext cx="82785" cy="82785"/>
              <a:chOff x="0" y="0"/>
              <a:chExt cx="6350000" cy="6350000"/>
            </a:xfrm>
          </p:grpSpPr>
          <p:sp>
            <p:nvSpPr>
              <p:cNvPr id="462" name="Freeform 4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3" name="Group 463"/>
            <p:cNvGrpSpPr/>
            <p:nvPr/>
          </p:nvGrpSpPr>
          <p:grpSpPr>
            <a:xfrm>
              <a:off x="21555353" y="5342935"/>
              <a:ext cx="82785" cy="82785"/>
              <a:chOff x="0" y="0"/>
              <a:chExt cx="6350000" cy="6350000"/>
            </a:xfrm>
          </p:grpSpPr>
          <p:sp>
            <p:nvSpPr>
              <p:cNvPr id="464" name="Freeform 4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5" name="Group 465"/>
            <p:cNvGrpSpPr/>
            <p:nvPr/>
          </p:nvGrpSpPr>
          <p:grpSpPr>
            <a:xfrm>
              <a:off x="5420417" y="537155"/>
              <a:ext cx="82785" cy="82785"/>
              <a:chOff x="0" y="0"/>
              <a:chExt cx="6350000" cy="6350000"/>
            </a:xfrm>
          </p:grpSpPr>
          <p:sp>
            <p:nvSpPr>
              <p:cNvPr id="466" name="Freeform 4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7" name="Group 467"/>
            <p:cNvGrpSpPr/>
            <p:nvPr/>
          </p:nvGrpSpPr>
          <p:grpSpPr>
            <a:xfrm>
              <a:off x="5420417" y="6917640"/>
              <a:ext cx="82785" cy="82785"/>
              <a:chOff x="0" y="0"/>
              <a:chExt cx="6350000" cy="6350000"/>
            </a:xfrm>
          </p:grpSpPr>
          <p:sp>
            <p:nvSpPr>
              <p:cNvPr id="468" name="Freeform 4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9" name="Group 469"/>
            <p:cNvGrpSpPr/>
            <p:nvPr/>
          </p:nvGrpSpPr>
          <p:grpSpPr>
            <a:xfrm>
              <a:off x="5420417" y="3724855"/>
              <a:ext cx="82785" cy="82785"/>
              <a:chOff x="0" y="0"/>
              <a:chExt cx="6350000" cy="6350000"/>
            </a:xfrm>
          </p:grpSpPr>
          <p:sp>
            <p:nvSpPr>
              <p:cNvPr id="470" name="Freeform 4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1" name="Group 471"/>
            <p:cNvGrpSpPr/>
            <p:nvPr/>
          </p:nvGrpSpPr>
          <p:grpSpPr>
            <a:xfrm>
              <a:off x="5420417" y="10105340"/>
              <a:ext cx="82785" cy="82785"/>
              <a:chOff x="0" y="0"/>
              <a:chExt cx="6350000" cy="6350000"/>
            </a:xfrm>
          </p:grpSpPr>
          <p:sp>
            <p:nvSpPr>
              <p:cNvPr id="472" name="Freeform 4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3" name="Group 473"/>
            <p:cNvGrpSpPr/>
            <p:nvPr/>
          </p:nvGrpSpPr>
          <p:grpSpPr>
            <a:xfrm>
              <a:off x="15121689" y="537155"/>
              <a:ext cx="82785" cy="82785"/>
              <a:chOff x="0" y="0"/>
              <a:chExt cx="6350000" cy="6350000"/>
            </a:xfrm>
          </p:grpSpPr>
          <p:sp>
            <p:nvSpPr>
              <p:cNvPr id="474" name="Freeform 4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5" name="Group 475"/>
            <p:cNvGrpSpPr/>
            <p:nvPr/>
          </p:nvGrpSpPr>
          <p:grpSpPr>
            <a:xfrm>
              <a:off x="15121689" y="6917640"/>
              <a:ext cx="82785" cy="82785"/>
              <a:chOff x="0" y="0"/>
              <a:chExt cx="6350000" cy="6350000"/>
            </a:xfrm>
          </p:grpSpPr>
          <p:sp>
            <p:nvSpPr>
              <p:cNvPr id="476" name="Freeform 4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7" name="Group 477"/>
            <p:cNvGrpSpPr/>
            <p:nvPr/>
          </p:nvGrpSpPr>
          <p:grpSpPr>
            <a:xfrm>
              <a:off x="15121689" y="3724855"/>
              <a:ext cx="82785" cy="82785"/>
              <a:chOff x="0" y="0"/>
              <a:chExt cx="6350000" cy="6350000"/>
            </a:xfrm>
          </p:grpSpPr>
          <p:sp>
            <p:nvSpPr>
              <p:cNvPr id="478" name="Freeform 4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9" name="Group 479"/>
            <p:cNvGrpSpPr/>
            <p:nvPr/>
          </p:nvGrpSpPr>
          <p:grpSpPr>
            <a:xfrm>
              <a:off x="15121689" y="10105340"/>
              <a:ext cx="82785" cy="82785"/>
              <a:chOff x="0" y="0"/>
              <a:chExt cx="6350000" cy="6350000"/>
            </a:xfrm>
          </p:grpSpPr>
          <p:sp>
            <p:nvSpPr>
              <p:cNvPr id="480" name="Freeform 4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1" name="Group 481"/>
            <p:cNvGrpSpPr/>
            <p:nvPr/>
          </p:nvGrpSpPr>
          <p:grpSpPr>
            <a:xfrm>
              <a:off x="5420417" y="2155235"/>
              <a:ext cx="82785" cy="82785"/>
              <a:chOff x="0" y="0"/>
              <a:chExt cx="6350000" cy="6350000"/>
            </a:xfrm>
          </p:grpSpPr>
          <p:sp>
            <p:nvSpPr>
              <p:cNvPr id="482" name="Freeform 4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3" name="Group 483"/>
            <p:cNvGrpSpPr/>
            <p:nvPr/>
          </p:nvGrpSpPr>
          <p:grpSpPr>
            <a:xfrm>
              <a:off x="5420417" y="8535719"/>
              <a:ext cx="82785" cy="82785"/>
              <a:chOff x="0" y="0"/>
              <a:chExt cx="6350000" cy="6350000"/>
            </a:xfrm>
          </p:grpSpPr>
          <p:sp>
            <p:nvSpPr>
              <p:cNvPr id="484" name="Freeform 4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5" name="Group 485"/>
            <p:cNvGrpSpPr/>
            <p:nvPr/>
          </p:nvGrpSpPr>
          <p:grpSpPr>
            <a:xfrm>
              <a:off x="5420417" y="5342935"/>
              <a:ext cx="82785" cy="82785"/>
              <a:chOff x="0" y="0"/>
              <a:chExt cx="6350000" cy="6350000"/>
            </a:xfrm>
          </p:grpSpPr>
          <p:sp>
            <p:nvSpPr>
              <p:cNvPr id="486" name="Freeform 4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7" name="Group 487"/>
            <p:cNvGrpSpPr/>
            <p:nvPr/>
          </p:nvGrpSpPr>
          <p:grpSpPr>
            <a:xfrm>
              <a:off x="15121689" y="2155235"/>
              <a:ext cx="82785" cy="82785"/>
              <a:chOff x="0" y="0"/>
              <a:chExt cx="6350000" cy="6350000"/>
            </a:xfrm>
          </p:grpSpPr>
          <p:sp>
            <p:nvSpPr>
              <p:cNvPr id="488" name="Freeform 4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9" name="Group 489"/>
            <p:cNvGrpSpPr/>
            <p:nvPr/>
          </p:nvGrpSpPr>
          <p:grpSpPr>
            <a:xfrm>
              <a:off x="15121689" y="8535719"/>
              <a:ext cx="82785" cy="82785"/>
              <a:chOff x="0" y="0"/>
              <a:chExt cx="6350000" cy="6350000"/>
            </a:xfrm>
          </p:grpSpPr>
          <p:sp>
            <p:nvSpPr>
              <p:cNvPr id="490" name="Freeform 4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1" name="Group 491"/>
            <p:cNvGrpSpPr/>
            <p:nvPr/>
          </p:nvGrpSpPr>
          <p:grpSpPr>
            <a:xfrm>
              <a:off x="15121689" y="5342935"/>
              <a:ext cx="82785" cy="82785"/>
              <a:chOff x="0" y="0"/>
              <a:chExt cx="6350000" cy="6350000"/>
            </a:xfrm>
          </p:grpSpPr>
          <p:sp>
            <p:nvSpPr>
              <p:cNvPr id="492" name="Freeform 4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3" name="Group 493"/>
            <p:cNvGrpSpPr/>
            <p:nvPr/>
          </p:nvGrpSpPr>
          <p:grpSpPr>
            <a:xfrm>
              <a:off x="2712413" y="1075351"/>
              <a:ext cx="82785" cy="82785"/>
              <a:chOff x="0" y="0"/>
              <a:chExt cx="6350000" cy="6350000"/>
            </a:xfrm>
          </p:grpSpPr>
          <p:sp>
            <p:nvSpPr>
              <p:cNvPr id="494" name="Freeform 4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5" name="Group 495"/>
            <p:cNvGrpSpPr/>
            <p:nvPr/>
          </p:nvGrpSpPr>
          <p:grpSpPr>
            <a:xfrm>
              <a:off x="2712413" y="7455836"/>
              <a:ext cx="82785" cy="82785"/>
              <a:chOff x="0" y="0"/>
              <a:chExt cx="6350000" cy="6350000"/>
            </a:xfrm>
          </p:grpSpPr>
          <p:sp>
            <p:nvSpPr>
              <p:cNvPr id="496" name="Freeform 4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7" name="Group 497"/>
            <p:cNvGrpSpPr/>
            <p:nvPr/>
          </p:nvGrpSpPr>
          <p:grpSpPr>
            <a:xfrm>
              <a:off x="2712413" y="4263051"/>
              <a:ext cx="82785" cy="82785"/>
              <a:chOff x="0" y="0"/>
              <a:chExt cx="6350000" cy="6350000"/>
            </a:xfrm>
          </p:grpSpPr>
          <p:sp>
            <p:nvSpPr>
              <p:cNvPr id="498" name="Freeform 4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9" name="Group 499"/>
            <p:cNvGrpSpPr/>
            <p:nvPr/>
          </p:nvGrpSpPr>
          <p:grpSpPr>
            <a:xfrm>
              <a:off x="2712413" y="10643536"/>
              <a:ext cx="82785" cy="82785"/>
              <a:chOff x="0" y="0"/>
              <a:chExt cx="6350000" cy="6350000"/>
            </a:xfrm>
          </p:grpSpPr>
          <p:sp>
            <p:nvSpPr>
              <p:cNvPr id="500" name="Freeform 5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1" name="Group 501"/>
            <p:cNvGrpSpPr/>
            <p:nvPr/>
          </p:nvGrpSpPr>
          <p:grpSpPr>
            <a:xfrm>
              <a:off x="12413685" y="1075351"/>
              <a:ext cx="82785" cy="82785"/>
              <a:chOff x="0" y="0"/>
              <a:chExt cx="6350000" cy="6350000"/>
            </a:xfrm>
          </p:grpSpPr>
          <p:sp>
            <p:nvSpPr>
              <p:cNvPr id="502" name="Freeform 5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3" name="Group 503"/>
            <p:cNvGrpSpPr/>
            <p:nvPr/>
          </p:nvGrpSpPr>
          <p:grpSpPr>
            <a:xfrm>
              <a:off x="12413685" y="7455836"/>
              <a:ext cx="82785" cy="82785"/>
              <a:chOff x="0" y="0"/>
              <a:chExt cx="6350000" cy="6350000"/>
            </a:xfrm>
          </p:grpSpPr>
          <p:sp>
            <p:nvSpPr>
              <p:cNvPr id="504" name="Freeform 5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5" name="Group 505"/>
            <p:cNvGrpSpPr/>
            <p:nvPr/>
          </p:nvGrpSpPr>
          <p:grpSpPr>
            <a:xfrm>
              <a:off x="12413685" y="4263051"/>
              <a:ext cx="82785" cy="82785"/>
              <a:chOff x="0" y="0"/>
              <a:chExt cx="6350000" cy="6350000"/>
            </a:xfrm>
          </p:grpSpPr>
          <p:sp>
            <p:nvSpPr>
              <p:cNvPr id="506" name="Freeform 5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7" name="Group 507"/>
            <p:cNvGrpSpPr/>
            <p:nvPr/>
          </p:nvGrpSpPr>
          <p:grpSpPr>
            <a:xfrm>
              <a:off x="12413685" y="10643536"/>
              <a:ext cx="82785" cy="82785"/>
              <a:chOff x="0" y="0"/>
              <a:chExt cx="6350000" cy="6350000"/>
            </a:xfrm>
          </p:grpSpPr>
          <p:sp>
            <p:nvSpPr>
              <p:cNvPr id="508" name="Freeform 5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9" name="Group 509"/>
            <p:cNvGrpSpPr/>
            <p:nvPr/>
          </p:nvGrpSpPr>
          <p:grpSpPr>
            <a:xfrm>
              <a:off x="2712413" y="2693431"/>
              <a:ext cx="82785" cy="82785"/>
              <a:chOff x="0" y="0"/>
              <a:chExt cx="6350000" cy="6350000"/>
            </a:xfrm>
          </p:grpSpPr>
          <p:sp>
            <p:nvSpPr>
              <p:cNvPr id="510" name="Freeform 5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1" name="Group 511"/>
            <p:cNvGrpSpPr/>
            <p:nvPr/>
          </p:nvGrpSpPr>
          <p:grpSpPr>
            <a:xfrm>
              <a:off x="2712413" y="9073915"/>
              <a:ext cx="82785" cy="82785"/>
              <a:chOff x="0" y="0"/>
              <a:chExt cx="6350000" cy="6350000"/>
            </a:xfrm>
          </p:grpSpPr>
          <p:sp>
            <p:nvSpPr>
              <p:cNvPr id="512" name="Freeform 5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3" name="Group 513"/>
            <p:cNvGrpSpPr/>
            <p:nvPr/>
          </p:nvGrpSpPr>
          <p:grpSpPr>
            <a:xfrm>
              <a:off x="2712413" y="5881131"/>
              <a:ext cx="82785" cy="82785"/>
              <a:chOff x="0" y="0"/>
              <a:chExt cx="6350000" cy="6350000"/>
            </a:xfrm>
          </p:grpSpPr>
          <p:sp>
            <p:nvSpPr>
              <p:cNvPr id="514" name="Freeform 5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5" name="Group 515"/>
            <p:cNvGrpSpPr/>
            <p:nvPr/>
          </p:nvGrpSpPr>
          <p:grpSpPr>
            <a:xfrm>
              <a:off x="12413685" y="2693431"/>
              <a:ext cx="82785" cy="82785"/>
              <a:chOff x="0" y="0"/>
              <a:chExt cx="6350000" cy="6350000"/>
            </a:xfrm>
          </p:grpSpPr>
          <p:sp>
            <p:nvSpPr>
              <p:cNvPr id="516" name="Freeform 5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7" name="Group 517"/>
            <p:cNvGrpSpPr/>
            <p:nvPr/>
          </p:nvGrpSpPr>
          <p:grpSpPr>
            <a:xfrm>
              <a:off x="12413685" y="9073915"/>
              <a:ext cx="82785" cy="82785"/>
              <a:chOff x="0" y="0"/>
              <a:chExt cx="6350000" cy="6350000"/>
            </a:xfrm>
          </p:grpSpPr>
          <p:sp>
            <p:nvSpPr>
              <p:cNvPr id="518" name="Freeform 5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9" name="Group 519"/>
            <p:cNvGrpSpPr/>
            <p:nvPr/>
          </p:nvGrpSpPr>
          <p:grpSpPr>
            <a:xfrm>
              <a:off x="12413685" y="5881131"/>
              <a:ext cx="82785" cy="82785"/>
              <a:chOff x="0" y="0"/>
              <a:chExt cx="6350000" cy="6350000"/>
            </a:xfrm>
          </p:grpSpPr>
          <p:sp>
            <p:nvSpPr>
              <p:cNvPr id="520" name="Freeform 5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1" name="Group 521"/>
            <p:cNvGrpSpPr/>
            <p:nvPr/>
          </p:nvGrpSpPr>
          <p:grpSpPr>
            <a:xfrm>
              <a:off x="9206562" y="1075351"/>
              <a:ext cx="82785" cy="82785"/>
              <a:chOff x="0" y="0"/>
              <a:chExt cx="6350000" cy="6350000"/>
            </a:xfrm>
          </p:grpSpPr>
          <p:sp>
            <p:nvSpPr>
              <p:cNvPr id="522" name="Freeform 5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3" name="Group 523"/>
            <p:cNvGrpSpPr/>
            <p:nvPr/>
          </p:nvGrpSpPr>
          <p:grpSpPr>
            <a:xfrm>
              <a:off x="9206562" y="7455836"/>
              <a:ext cx="82785" cy="82785"/>
              <a:chOff x="0" y="0"/>
              <a:chExt cx="6350000" cy="6350000"/>
            </a:xfrm>
          </p:grpSpPr>
          <p:sp>
            <p:nvSpPr>
              <p:cNvPr id="524" name="Freeform 5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5" name="Group 525"/>
            <p:cNvGrpSpPr/>
            <p:nvPr/>
          </p:nvGrpSpPr>
          <p:grpSpPr>
            <a:xfrm>
              <a:off x="9206562" y="4263051"/>
              <a:ext cx="82785" cy="82785"/>
              <a:chOff x="0" y="0"/>
              <a:chExt cx="6350000" cy="6350000"/>
            </a:xfrm>
          </p:grpSpPr>
          <p:sp>
            <p:nvSpPr>
              <p:cNvPr id="526" name="Freeform 5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7" name="Group 527"/>
            <p:cNvGrpSpPr/>
            <p:nvPr/>
          </p:nvGrpSpPr>
          <p:grpSpPr>
            <a:xfrm>
              <a:off x="9206562" y="10643536"/>
              <a:ext cx="82785" cy="82785"/>
              <a:chOff x="0" y="0"/>
              <a:chExt cx="6350000" cy="6350000"/>
            </a:xfrm>
          </p:grpSpPr>
          <p:sp>
            <p:nvSpPr>
              <p:cNvPr id="528" name="Freeform 5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9" name="Group 529"/>
            <p:cNvGrpSpPr/>
            <p:nvPr/>
          </p:nvGrpSpPr>
          <p:grpSpPr>
            <a:xfrm>
              <a:off x="18907834" y="1075351"/>
              <a:ext cx="82785" cy="82785"/>
              <a:chOff x="0" y="0"/>
              <a:chExt cx="6350000" cy="6350000"/>
            </a:xfrm>
          </p:grpSpPr>
          <p:sp>
            <p:nvSpPr>
              <p:cNvPr id="530" name="Freeform 5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1" name="Group 531"/>
            <p:cNvGrpSpPr/>
            <p:nvPr/>
          </p:nvGrpSpPr>
          <p:grpSpPr>
            <a:xfrm>
              <a:off x="18907834" y="7455836"/>
              <a:ext cx="82785" cy="82785"/>
              <a:chOff x="0" y="0"/>
              <a:chExt cx="6350000" cy="6350000"/>
            </a:xfrm>
          </p:grpSpPr>
          <p:sp>
            <p:nvSpPr>
              <p:cNvPr id="532" name="Freeform 5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3" name="Group 533"/>
            <p:cNvGrpSpPr/>
            <p:nvPr/>
          </p:nvGrpSpPr>
          <p:grpSpPr>
            <a:xfrm>
              <a:off x="18907834" y="4263051"/>
              <a:ext cx="82785" cy="82785"/>
              <a:chOff x="0" y="0"/>
              <a:chExt cx="6350000" cy="6350000"/>
            </a:xfrm>
          </p:grpSpPr>
          <p:sp>
            <p:nvSpPr>
              <p:cNvPr id="534" name="Freeform 5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5" name="Group 535"/>
            <p:cNvGrpSpPr/>
            <p:nvPr/>
          </p:nvGrpSpPr>
          <p:grpSpPr>
            <a:xfrm>
              <a:off x="18907834" y="10643536"/>
              <a:ext cx="82785" cy="82785"/>
              <a:chOff x="0" y="0"/>
              <a:chExt cx="6350000" cy="6350000"/>
            </a:xfrm>
          </p:grpSpPr>
          <p:sp>
            <p:nvSpPr>
              <p:cNvPr id="536" name="Freeform 5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7" name="Group 537"/>
            <p:cNvGrpSpPr/>
            <p:nvPr/>
          </p:nvGrpSpPr>
          <p:grpSpPr>
            <a:xfrm>
              <a:off x="9206562" y="2693431"/>
              <a:ext cx="82785" cy="82785"/>
              <a:chOff x="0" y="0"/>
              <a:chExt cx="6350000" cy="6350000"/>
            </a:xfrm>
          </p:grpSpPr>
          <p:sp>
            <p:nvSpPr>
              <p:cNvPr id="538" name="Freeform 5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9" name="Group 539"/>
            <p:cNvGrpSpPr/>
            <p:nvPr/>
          </p:nvGrpSpPr>
          <p:grpSpPr>
            <a:xfrm>
              <a:off x="9206562" y="9073915"/>
              <a:ext cx="82785" cy="82785"/>
              <a:chOff x="0" y="0"/>
              <a:chExt cx="6350000" cy="6350000"/>
            </a:xfrm>
          </p:grpSpPr>
          <p:sp>
            <p:nvSpPr>
              <p:cNvPr id="540" name="Freeform 5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1" name="Group 541"/>
            <p:cNvGrpSpPr/>
            <p:nvPr/>
          </p:nvGrpSpPr>
          <p:grpSpPr>
            <a:xfrm>
              <a:off x="9206562" y="5881131"/>
              <a:ext cx="82785" cy="82785"/>
              <a:chOff x="0" y="0"/>
              <a:chExt cx="6350000" cy="6350000"/>
            </a:xfrm>
          </p:grpSpPr>
          <p:sp>
            <p:nvSpPr>
              <p:cNvPr id="542" name="Freeform 5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3" name="Group 543"/>
            <p:cNvGrpSpPr/>
            <p:nvPr/>
          </p:nvGrpSpPr>
          <p:grpSpPr>
            <a:xfrm>
              <a:off x="18907834" y="2693431"/>
              <a:ext cx="82785" cy="82785"/>
              <a:chOff x="0" y="0"/>
              <a:chExt cx="6350000" cy="6350000"/>
            </a:xfrm>
          </p:grpSpPr>
          <p:sp>
            <p:nvSpPr>
              <p:cNvPr id="544" name="Freeform 5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5" name="Group 545"/>
            <p:cNvGrpSpPr/>
            <p:nvPr/>
          </p:nvGrpSpPr>
          <p:grpSpPr>
            <a:xfrm>
              <a:off x="18907834" y="9073915"/>
              <a:ext cx="82785" cy="82785"/>
              <a:chOff x="0" y="0"/>
              <a:chExt cx="6350000" cy="6350000"/>
            </a:xfrm>
          </p:grpSpPr>
          <p:sp>
            <p:nvSpPr>
              <p:cNvPr id="546" name="Freeform 5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7" name="Group 547"/>
            <p:cNvGrpSpPr/>
            <p:nvPr/>
          </p:nvGrpSpPr>
          <p:grpSpPr>
            <a:xfrm>
              <a:off x="18907834" y="5881131"/>
              <a:ext cx="82785" cy="82785"/>
              <a:chOff x="0" y="0"/>
              <a:chExt cx="6350000" cy="6350000"/>
            </a:xfrm>
          </p:grpSpPr>
          <p:sp>
            <p:nvSpPr>
              <p:cNvPr id="548" name="Freeform 5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9" name="Group 549"/>
            <p:cNvGrpSpPr/>
            <p:nvPr/>
          </p:nvGrpSpPr>
          <p:grpSpPr>
            <a:xfrm>
              <a:off x="5960278" y="1075351"/>
              <a:ext cx="82785" cy="82785"/>
              <a:chOff x="0" y="0"/>
              <a:chExt cx="6350000" cy="6350000"/>
            </a:xfrm>
          </p:grpSpPr>
          <p:sp>
            <p:nvSpPr>
              <p:cNvPr id="550" name="Freeform 5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1" name="Group 551"/>
            <p:cNvGrpSpPr/>
            <p:nvPr/>
          </p:nvGrpSpPr>
          <p:grpSpPr>
            <a:xfrm>
              <a:off x="5960278" y="7455836"/>
              <a:ext cx="82785" cy="82785"/>
              <a:chOff x="0" y="0"/>
              <a:chExt cx="6350000" cy="6350000"/>
            </a:xfrm>
          </p:grpSpPr>
          <p:sp>
            <p:nvSpPr>
              <p:cNvPr id="552" name="Freeform 5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3" name="Group 553"/>
            <p:cNvGrpSpPr/>
            <p:nvPr/>
          </p:nvGrpSpPr>
          <p:grpSpPr>
            <a:xfrm>
              <a:off x="5960278" y="4263051"/>
              <a:ext cx="82785" cy="82785"/>
              <a:chOff x="0" y="0"/>
              <a:chExt cx="6350000" cy="6350000"/>
            </a:xfrm>
          </p:grpSpPr>
          <p:sp>
            <p:nvSpPr>
              <p:cNvPr id="554" name="Freeform 5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5" name="Group 555"/>
            <p:cNvGrpSpPr/>
            <p:nvPr/>
          </p:nvGrpSpPr>
          <p:grpSpPr>
            <a:xfrm>
              <a:off x="5960278" y="10643536"/>
              <a:ext cx="82785" cy="82785"/>
              <a:chOff x="0" y="0"/>
              <a:chExt cx="6350000" cy="6350000"/>
            </a:xfrm>
          </p:grpSpPr>
          <p:sp>
            <p:nvSpPr>
              <p:cNvPr id="556" name="Freeform 5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7" name="Group 557"/>
            <p:cNvGrpSpPr/>
            <p:nvPr/>
          </p:nvGrpSpPr>
          <p:grpSpPr>
            <a:xfrm>
              <a:off x="15661550" y="1075351"/>
              <a:ext cx="82785" cy="82785"/>
              <a:chOff x="0" y="0"/>
              <a:chExt cx="6350000" cy="6350000"/>
            </a:xfrm>
          </p:grpSpPr>
          <p:sp>
            <p:nvSpPr>
              <p:cNvPr id="558" name="Freeform 5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9" name="Group 559"/>
            <p:cNvGrpSpPr/>
            <p:nvPr/>
          </p:nvGrpSpPr>
          <p:grpSpPr>
            <a:xfrm>
              <a:off x="15661550" y="7455836"/>
              <a:ext cx="82785" cy="82785"/>
              <a:chOff x="0" y="0"/>
              <a:chExt cx="6350000" cy="6350000"/>
            </a:xfrm>
          </p:grpSpPr>
          <p:sp>
            <p:nvSpPr>
              <p:cNvPr id="560" name="Freeform 5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1" name="Group 561"/>
            <p:cNvGrpSpPr/>
            <p:nvPr/>
          </p:nvGrpSpPr>
          <p:grpSpPr>
            <a:xfrm>
              <a:off x="15661550" y="4263051"/>
              <a:ext cx="82785" cy="82785"/>
              <a:chOff x="0" y="0"/>
              <a:chExt cx="6350000" cy="6350000"/>
            </a:xfrm>
          </p:grpSpPr>
          <p:sp>
            <p:nvSpPr>
              <p:cNvPr id="562" name="Freeform 5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3" name="Group 563"/>
            <p:cNvGrpSpPr/>
            <p:nvPr/>
          </p:nvGrpSpPr>
          <p:grpSpPr>
            <a:xfrm>
              <a:off x="15661550" y="10643536"/>
              <a:ext cx="82785" cy="82785"/>
              <a:chOff x="0" y="0"/>
              <a:chExt cx="6350000" cy="6350000"/>
            </a:xfrm>
          </p:grpSpPr>
          <p:sp>
            <p:nvSpPr>
              <p:cNvPr id="564" name="Freeform 5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5" name="Group 565"/>
            <p:cNvGrpSpPr/>
            <p:nvPr/>
          </p:nvGrpSpPr>
          <p:grpSpPr>
            <a:xfrm>
              <a:off x="5960278" y="2693431"/>
              <a:ext cx="82785" cy="82785"/>
              <a:chOff x="0" y="0"/>
              <a:chExt cx="6350000" cy="6350000"/>
            </a:xfrm>
          </p:grpSpPr>
          <p:sp>
            <p:nvSpPr>
              <p:cNvPr id="566" name="Freeform 5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7" name="Group 567"/>
            <p:cNvGrpSpPr/>
            <p:nvPr/>
          </p:nvGrpSpPr>
          <p:grpSpPr>
            <a:xfrm>
              <a:off x="5960278" y="9073915"/>
              <a:ext cx="82785" cy="82785"/>
              <a:chOff x="0" y="0"/>
              <a:chExt cx="6350000" cy="6350000"/>
            </a:xfrm>
          </p:grpSpPr>
          <p:sp>
            <p:nvSpPr>
              <p:cNvPr id="568" name="Freeform 5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9" name="Group 569"/>
            <p:cNvGrpSpPr/>
            <p:nvPr/>
          </p:nvGrpSpPr>
          <p:grpSpPr>
            <a:xfrm>
              <a:off x="5960278" y="5881131"/>
              <a:ext cx="82785" cy="82785"/>
              <a:chOff x="0" y="0"/>
              <a:chExt cx="6350000" cy="6350000"/>
            </a:xfrm>
          </p:grpSpPr>
          <p:sp>
            <p:nvSpPr>
              <p:cNvPr id="570" name="Freeform 5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1" name="Group 571"/>
            <p:cNvGrpSpPr/>
            <p:nvPr/>
          </p:nvGrpSpPr>
          <p:grpSpPr>
            <a:xfrm>
              <a:off x="15661550" y="2693431"/>
              <a:ext cx="82785" cy="82785"/>
              <a:chOff x="0" y="0"/>
              <a:chExt cx="6350000" cy="6350000"/>
            </a:xfrm>
          </p:grpSpPr>
          <p:sp>
            <p:nvSpPr>
              <p:cNvPr id="572" name="Freeform 5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3" name="Group 573"/>
            <p:cNvGrpSpPr/>
            <p:nvPr/>
          </p:nvGrpSpPr>
          <p:grpSpPr>
            <a:xfrm>
              <a:off x="15661550" y="9073915"/>
              <a:ext cx="82785" cy="82785"/>
              <a:chOff x="0" y="0"/>
              <a:chExt cx="6350000" cy="6350000"/>
            </a:xfrm>
          </p:grpSpPr>
          <p:sp>
            <p:nvSpPr>
              <p:cNvPr id="574" name="Freeform 5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5" name="Group 575"/>
            <p:cNvGrpSpPr/>
            <p:nvPr/>
          </p:nvGrpSpPr>
          <p:grpSpPr>
            <a:xfrm>
              <a:off x="15661550" y="5881131"/>
              <a:ext cx="82785" cy="82785"/>
              <a:chOff x="0" y="0"/>
              <a:chExt cx="6350000" cy="6350000"/>
            </a:xfrm>
          </p:grpSpPr>
          <p:sp>
            <p:nvSpPr>
              <p:cNvPr id="576" name="Freeform 5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7" name="Group 577"/>
            <p:cNvGrpSpPr/>
            <p:nvPr/>
          </p:nvGrpSpPr>
          <p:grpSpPr>
            <a:xfrm>
              <a:off x="545144" y="0"/>
              <a:ext cx="82785" cy="82785"/>
              <a:chOff x="0" y="0"/>
              <a:chExt cx="1913890" cy="1913890"/>
            </a:xfrm>
          </p:grpSpPr>
          <p:sp>
            <p:nvSpPr>
              <p:cNvPr id="578" name="Freeform 5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79" name="Group 579"/>
            <p:cNvGrpSpPr/>
            <p:nvPr/>
          </p:nvGrpSpPr>
          <p:grpSpPr>
            <a:xfrm>
              <a:off x="545144" y="6380485"/>
              <a:ext cx="82785" cy="82785"/>
              <a:chOff x="0" y="0"/>
              <a:chExt cx="1913890" cy="1913890"/>
            </a:xfrm>
          </p:grpSpPr>
          <p:sp>
            <p:nvSpPr>
              <p:cNvPr id="580" name="Freeform 5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1" name="Group 581"/>
            <p:cNvGrpSpPr/>
            <p:nvPr/>
          </p:nvGrpSpPr>
          <p:grpSpPr>
            <a:xfrm>
              <a:off x="545144" y="3187700"/>
              <a:ext cx="82785" cy="82785"/>
              <a:chOff x="0" y="0"/>
              <a:chExt cx="1913890" cy="1913890"/>
            </a:xfrm>
          </p:grpSpPr>
          <p:sp>
            <p:nvSpPr>
              <p:cNvPr id="582" name="Freeform 5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3" name="Group 583"/>
            <p:cNvGrpSpPr/>
            <p:nvPr/>
          </p:nvGrpSpPr>
          <p:grpSpPr>
            <a:xfrm>
              <a:off x="545144" y="9568185"/>
              <a:ext cx="82785" cy="82785"/>
              <a:chOff x="0" y="0"/>
              <a:chExt cx="1913890" cy="1913890"/>
            </a:xfrm>
          </p:grpSpPr>
          <p:sp>
            <p:nvSpPr>
              <p:cNvPr id="584" name="Freeform 5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5" name="Group 585"/>
            <p:cNvGrpSpPr/>
            <p:nvPr/>
          </p:nvGrpSpPr>
          <p:grpSpPr>
            <a:xfrm>
              <a:off x="10246416" y="0"/>
              <a:ext cx="82785" cy="82785"/>
              <a:chOff x="0" y="0"/>
              <a:chExt cx="1913890" cy="1913890"/>
            </a:xfrm>
          </p:grpSpPr>
          <p:sp>
            <p:nvSpPr>
              <p:cNvPr id="586" name="Freeform 5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7" name="Group 587"/>
            <p:cNvGrpSpPr/>
            <p:nvPr/>
          </p:nvGrpSpPr>
          <p:grpSpPr>
            <a:xfrm>
              <a:off x="10246416" y="6380485"/>
              <a:ext cx="82785" cy="82785"/>
              <a:chOff x="0" y="0"/>
              <a:chExt cx="1913890" cy="1913890"/>
            </a:xfrm>
          </p:grpSpPr>
          <p:sp>
            <p:nvSpPr>
              <p:cNvPr id="588" name="Freeform 5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9" name="Group 589"/>
            <p:cNvGrpSpPr/>
            <p:nvPr/>
          </p:nvGrpSpPr>
          <p:grpSpPr>
            <a:xfrm>
              <a:off x="10246416" y="3187700"/>
              <a:ext cx="82785" cy="82785"/>
              <a:chOff x="0" y="0"/>
              <a:chExt cx="1913890" cy="1913890"/>
            </a:xfrm>
          </p:grpSpPr>
          <p:sp>
            <p:nvSpPr>
              <p:cNvPr id="590" name="Freeform 5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1" name="Group 591"/>
            <p:cNvGrpSpPr/>
            <p:nvPr/>
          </p:nvGrpSpPr>
          <p:grpSpPr>
            <a:xfrm>
              <a:off x="10246416" y="9568185"/>
              <a:ext cx="82785" cy="82785"/>
              <a:chOff x="0" y="0"/>
              <a:chExt cx="1913890" cy="1913890"/>
            </a:xfrm>
          </p:grpSpPr>
          <p:sp>
            <p:nvSpPr>
              <p:cNvPr id="592" name="Freeform 5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3" name="Group 593"/>
            <p:cNvGrpSpPr/>
            <p:nvPr/>
          </p:nvGrpSpPr>
          <p:grpSpPr>
            <a:xfrm>
              <a:off x="545144" y="1618080"/>
              <a:ext cx="82785" cy="82785"/>
              <a:chOff x="0" y="0"/>
              <a:chExt cx="1913890" cy="1913890"/>
            </a:xfrm>
          </p:grpSpPr>
          <p:sp>
            <p:nvSpPr>
              <p:cNvPr id="594" name="Freeform 5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5" name="Group 595"/>
            <p:cNvGrpSpPr/>
            <p:nvPr/>
          </p:nvGrpSpPr>
          <p:grpSpPr>
            <a:xfrm>
              <a:off x="545144" y="7998564"/>
              <a:ext cx="82785" cy="82785"/>
              <a:chOff x="0" y="0"/>
              <a:chExt cx="1913890" cy="1913890"/>
            </a:xfrm>
          </p:grpSpPr>
          <p:sp>
            <p:nvSpPr>
              <p:cNvPr id="596" name="Freeform 5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7" name="Group 597"/>
            <p:cNvGrpSpPr/>
            <p:nvPr/>
          </p:nvGrpSpPr>
          <p:grpSpPr>
            <a:xfrm>
              <a:off x="545144" y="4805780"/>
              <a:ext cx="82785" cy="82785"/>
              <a:chOff x="0" y="0"/>
              <a:chExt cx="1913890" cy="1913890"/>
            </a:xfrm>
          </p:grpSpPr>
          <p:sp>
            <p:nvSpPr>
              <p:cNvPr id="598" name="Freeform 5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9" name="Group 599"/>
            <p:cNvGrpSpPr/>
            <p:nvPr/>
          </p:nvGrpSpPr>
          <p:grpSpPr>
            <a:xfrm>
              <a:off x="10246416" y="1618080"/>
              <a:ext cx="82785" cy="82785"/>
              <a:chOff x="0" y="0"/>
              <a:chExt cx="1913890" cy="1913890"/>
            </a:xfrm>
          </p:grpSpPr>
          <p:sp>
            <p:nvSpPr>
              <p:cNvPr id="600" name="Freeform 6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1" name="Group 601"/>
            <p:cNvGrpSpPr/>
            <p:nvPr/>
          </p:nvGrpSpPr>
          <p:grpSpPr>
            <a:xfrm>
              <a:off x="10246416" y="7998564"/>
              <a:ext cx="82785" cy="82785"/>
              <a:chOff x="0" y="0"/>
              <a:chExt cx="1913890" cy="1913890"/>
            </a:xfrm>
          </p:grpSpPr>
          <p:sp>
            <p:nvSpPr>
              <p:cNvPr id="602" name="Freeform 6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3" name="Group 603"/>
            <p:cNvGrpSpPr/>
            <p:nvPr/>
          </p:nvGrpSpPr>
          <p:grpSpPr>
            <a:xfrm>
              <a:off x="10246416" y="4805780"/>
              <a:ext cx="82785" cy="82785"/>
              <a:chOff x="0" y="0"/>
              <a:chExt cx="1913890" cy="1913890"/>
            </a:xfrm>
          </p:grpSpPr>
          <p:sp>
            <p:nvSpPr>
              <p:cNvPr id="604" name="Freeform 6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5" name="Group 605"/>
            <p:cNvGrpSpPr/>
            <p:nvPr/>
          </p:nvGrpSpPr>
          <p:grpSpPr>
            <a:xfrm>
              <a:off x="7039293" y="0"/>
              <a:ext cx="82785" cy="82785"/>
              <a:chOff x="0" y="0"/>
              <a:chExt cx="1913890" cy="1913890"/>
            </a:xfrm>
          </p:grpSpPr>
          <p:sp>
            <p:nvSpPr>
              <p:cNvPr id="606" name="Freeform 6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7" name="Group 607"/>
            <p:cNvGrpSpPr/>
            <p:nvPr/>
          </p:nvGrpSpPr>
          <p:grpSpPr>
            <a:xfrm>
              <a:off x="7039293" y="6380485"/>
              <a:ext cx="82785" cy="82785"/>
              <a:chOff x="0" y="0"/>
              <a:chExt cx="1913890" cy="1913890"/>
            </a:xfrm>
          </p:grpSpPr>
          <p:sp>
            <p:nvSpPr>
              <p:cNvPr id="608" name="Freeform 6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9" name="Group 609"/>
            <p:cNvGrpSpPr/>
            <p:nvPr/>
          </p:nvGrpSpPr>
          <p:grpSpPr>
            <a:xfrm>
              <a:off x="7039293" y="3187700"/>
              <a:ext cx="82785" cy="82785"/>
              <a:chOff x="0" y="0"/>
              <a:chExt cx="1913890" cy="1913890"/>
            </a:xfrm>
          </p:grpSpPr>
          <p:sp>
            <p:nvSpPr>
              <p:cNvPr id="610" name="Freeform 6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1" name="Group 611"/>
            <p:cNvGrpSpPr/>
            <p:nvPr/>
          </p:nvGrpSpPr>
          <p:grpSpPr>
            <a:xfrm>
              <a:off x="7039293" y="9568185"/>
              <a:ext cx="82785" cy="82785"/>
              <a:chOff x="0" y="0"/>
              <a:chExt cx="1913890" cy="1913890"/>
            </a:xfrm>
          </p:grpSpPr>
          <p:sp>
            <p:nvSpPr>
              <p:cNvPr id="612" name="Freeform 6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3" name="Group 613"/>
            <p:cNvGrpSpPr/>
            <p:nvPr/>
          </p:nvGrpSpPr>
          <p:grpSpPr>
            <a:xfrm>
              <a:off x="16740565" y="0"/>
              <a:ext cx="82785" cy="82785"/>
              <a:chOff x="0" y="0"/>
              <a:chExt cx="1913890" cy="1913890"/>
            </a:xfrm>
          </p:grpSpPr>
          <p:sp>
            <p:nvSpPr>
              <p:cNvPr id="614" name="Freeform 6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5" name="Group 615"/>
            <p:cNvGrpSpPr/>
            <p:nvPr/>
          </p:nvGrpSpPr>
          <p:grpSpPr>
            <a:xfrm>
              <a:off x="16740565" y="6380485"/>
              <a:ext cx="82785" cy="82785"/>
              <a:chOff x="0" y="0"/>
              <a:chExt cx="1913890" cy="1913890"/>
            </a:xfrm>
          </p:grpSpPr>
          <p:sp>
            <p:nvSpPr>
              <p:cNvPr id="616" name="Freeform 6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7" name="Group 617"/>
            <p:cNvGrpSpPr/>
            <p:nvPr/>
          </p:nvGrpSpPr>
          <p:grpSpPr>
            <a:xfrm>
              <a:off x="16740565" y="3187700"/>
              <a:ext cx="82785" cy="82785"/>
              <a:chOff x="0" y="0"/>
              <a:chExt cx="1913890" cy="1913890"/>
            </a:xfrm>
          </p:grpSpPr>
          <p:sp>
            <p:nvSpPr>
              <p:cNvPr id="618" name="Freeform 6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9" name="Group 619"/>
            <p:cNvGrpSpPr/>
            <p:nvPr/>
          </p:nvGrpSpPr>
          <p:grpSpPr>
            <a:xfrm>
              <a:off x="16740565" y="9568185"/>
              <a:ext cx="82785" cy="82785"/>
              <a:chOff x="0" y="0"/>
              <a:chExt cx="1913890" cy="1913890"/>
            </a:xfrm>
          </p:grpSpPr>
          <p:sp>
            <p:nvSpPr>
              <p:cNvPr id="620" name="Freeform 6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1" name="Group 621"/>
            <p:cNvGrpSpPr/>
            <p:nvPr/>
          </p:nvGrpSpPr>
          <p:grpSpPr>
            <a:xfrm>
              <a:off x="19927945" y="0"/>
              <a:ext cx="82785" cy="82785"/>
              <a:chOff x="0" y="0"/>
              <a:chExt cx="1913890" cy="1913890"/>
            </a:xfrm>
          </p:grpSpPr>
          <p:sp>
            <p:nvSpPr>
              <p:cNvPr id="622" name="Freeform 6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3" name="Group 623"/>
            <p:cNvGrpSpPr/>
            <p:nvPr/>
          </p:nvGrpSpPr>
          <p:grpSpPr>
            <a:xfrm>
              <a:off x="19927945" y="6380485"/>
              <a:ext cx="82785" cy="82785"/>
              <a:chOff x="0" y="0"/>
              <a:chExt cx="1913890" cy="1913890"/>
            </a:xfrm>
          </p:grpSpPr>
          <p:sp>
            <p:nvSpPr>
              <p:cNvPr id="624" name="Freeform 6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5" name="Group 625"/>
            <p:cNvGrpSpPr/>
            <p:nvPr/>
          </p:nvGrpSpPr>
          <p:grpSpPr>
            <a:xfrm>
              <a:off x="19927945" y="3187700"/>
              <a:ext cx="82785" cy="82785"/>
              <a:chOff x="0" y="0"/>
              <a:chExt cx="1913890" cy="1913890"/>
            </a:xfrm>
          </p:grpSpPr>
          <p:sp>
            <p:nvSpPr>
              <p:cNvPr id="626" name="Freeform 6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7" name="Group 627"/>
            <p:cNvGrpSpPr/>
            <p:nvPr/>
          </p:nvGrpSpPr>
          <p:grpSpPr>
            <a:xfrm>
              <a:off x="19927945" y="9568185"/>
              <a:ext cx="82785" cy="82785"/>
              <a:chOff x="0" y="0"/>
              <a:chExt cx="1913890" cy="1913890"/>
            </a:xfrm>
          </p:grpSpPr>
          <p:sp>
            <p:nvSpPr>
              <p:cNvPr id="628" name="Freeform 6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9" name="Group 629"/>
            <p:cNvGrpSpPr/>
            <p:nvPr/>
          </p:nvGrpSpPr>
          <p:grpSpPr>
            <a:xfrm>
              <a:off x="7039293" y="1618080"/>
              <a:ext cx="82785" cy="82785"/>
              <a:chOff x="0" y="0"/>
              <a:chExt cx="1913890" cy="1913890"/>
            </a:xfrm>
          </p:grpSpPr>
          <p:sp>
            <p:nvSpPr>
              <p:cNvPr id="630" name="Freeform 6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1" name="Group 631"/>
            <p:cNvGrpSpPr/>
            <p:nvPr/>
          </p:nvGrpSpPr>
          <p:grpSpPr>
            <a:xfrm>
              <a:off x="7039293" y="7998564"/>
              <a:ext cx="82785" cy="82785"/>
              <a:chOff x="0" y="0"/>
              <a:chExt cx="1913890" cy="1913890"/>
            </a:xfrm>
          </p:grpSpPr>
          <p:sp>
            <p:nvSpPr>
              <p:cNvPr id="632" name="Freeform 6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3" name="Group 633"/>
            <p:cNvGrpSpPr/>
            <p:nvPr/>
          </p:nvGrpSpPr>
          <p:grpSpPr>
            <a:xfrm>
              <a:off x="7039293" y="4805780"/>
              <a:ext cx="82785" cy="82785"/>
              <a:chOff x="0" y="0"/>
              <a:chExt cx="1913890" cy="1913890"/>
            </a:xfrm>
          </p:grpSpPr>
          <p:sp>
            <p:nvSpPr>
              <p:cNvPr id="634" name="Freeform 6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5" name="Group 635"/>
            <p:cNvGrpSpPr/>
            <p:nvPr/>
          </p:nvGrpSpPr>
          <p:grpSpPr>
            <a:xfrm>
              <a:off x="16740565" y="1618080"/>
              <a:ext cx="82785" cy="82785"/>
              <a:chOff x="0" y="0"/>
              <a:chExt cx="1913890" cy="1913890"/>
            </a:xfrm>
          </p:grpSpPr>
          <p:sp>
            <p:nvSpPr>
              <p:cNvPr id="636" name="Freeform 6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7" name="Group 637"/>
            <p:cNvGrpSpPr/>
            <p:nvPr/>
          </p:nvGrpSpPr>
          <p:grpSpPr>
            <a:xfrm>
              <a:off x="16740565" y="7998564"/>
              <a:ext cx="82785" cy="82785"/>
              <a:chOff x="0" y="0"/>
              <a:chExt cx="1913890" cy="1913890"/>
            </a:xfrm>
          </p:grpSpPr>
          <p:sp>
            <p:nvSpPr>
              <p:cNvPr id="638" name="Freeform 6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9" name="Group 639"/>
            <p:cNvGrpSpPr/>
            <p:nvPr/>
          </p:nvGrpSpPr>
          <p:grpSpPr>
            <a:xfrm>
              <a:off x="16740565" y="4805780"/>
              <a:ext cx="82785" cy="82785"/>
              <a:chOff x="0" y="0"/>
              <a:chExt cx="1913890" cy="1913890"/>
            </a:xfrm>
          </p:grpSpPr>
          <p:sp>
            <p:nvSpPr>
              <p:cNvPr id="640" name="Freeform 6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1" name="Group 641"/>
            <p:cNvGrpSpPr/>
            <p:nvPr/>
          </p:nvGrpSpPr>
          <p:grpSpPr>
            <a:xfrm>
              <a:off x="19927945" y="1618080"/>
              <a:ext cx="82785" cy="82785"/>
              <a:chOff x="0" y="0"/>
              <a:chExt cx="1913890" cy="1913890"/>
            </a:xfrm>
          </p:grpSpPr>
          <p:sp>
            <p:nvSpPr>
              <p:cNvPr id="642" name="Freeform 6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3" name="Group 643"/>
            <p:cNvGrpSpPr/>
            <p:nvPr/>
          </p:nvGrpSpPr>
          <p:grpSpPr>
            <a:xfrm>
              <a:off x="19927945" y="7998564"/>
              <a:ext cx="82785" cy="82785"/>
              <a:chOff x="0" y="0"/>
              <a:chExt cx="1913890" cy="1913890"/>
            </a:xfrm>
          </p:grpSpPr>
          <p:sp>
            <p:nvSpPr>
              <p:cNvPr id="644" name="Freeform 6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5" name="Group 645"/>
            <p:cNvGrpSpPr/>
            <p:nvPr/>
          </p:nvGrpSpPr>
          <p:grpSpPr>
            <a:xfrm>
              <a:off x="19927945" y="4805780"/>
              <a:ext cx="82785" cy="82785"/>
              <a:chOff x="0" y="0"/>
              <a:chExt cx="1913890" cy="1913890"/>
            </a:xfrm>
          </p:grpSpPr>
          <p:sp>
            <p:nvSpPr>
              <p:cNvPr id="646" name="Freeform 6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7" name="Group 647"/>
            <p:cNvGrpSpPr/>
            <p:nvPr/>
          </p:nvGrpSpPr>
          <p:grpSpPr>
            <a:xfrm>
              <a:off x="3793009" y="0"/>
              <a:ext cx="82785" cy="82785"/>
              <a:chOff x="0" y="0"/>
              <a:chExt cx="1913890" cy="1913890"/>
            </a:xfrm>
          </p:grpSpPr>
          <p:sp>
            <p:nvSpPr>
              <p:cNvPr id="648" name="Freeform 6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9" name="Group 649"/>
            <p:cNvGrpSpPr/>
            <p:nvPr/>
          </p:nvGrpSpPr>
          <p:grpSpPr>
            <a:xfrm>
              <a:off x="3793009" y="6380485"/>
              <a:ext cx="82785" cy="82785"/>
              <a:chOff x="0" y="0"/>
              <a:chExt cx="1913890" cy="1913890"/>
            </a:xfrm>
          </p:grpSpPr>
          <p:sp>
            <p:nvSpPr>
              <p:cNvPr id="650" name="Freeform 6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1" name="Group 651"/>
            <p:cNvGrpSpPr/>
            <p:nvPr/>
          </p:nvGrpSpPr>
          <p:grpSpPr>
            <a:xfrm>
              <a:off x="3793009" y="3187700"/>
              <a:ext cx="82785" cy="82785"/>
              <a:chOff x="0" y="0"/>
              <a:chExt cx="1913890" cy="1913890"/>
            </a:xfrm>
          </p:grpSpPr>
          <p:sp>
            <p:nvSpPr>
              <p:cNvPr id="652" name="Freeform 6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3" name="Group 653"/>
            <p:cNvGrpSpPr/>
            <p:nvPr/>
          </p:nvGrpSpPr>
          <p:grpSpPr>
            <a:xfrm>
              <a:off x="3793009" y="9568185"/>
              <a:ext cx="82785" cy="82785"/>
              <a:chOff x="0" y="0"/>
              <a:chExt cx="1913890" cy="1913890"/>
            </a:xfrm>
          </p:grpSpPr>
          <p:sp>
            <p:nvSpPr>
              <p:cNvPr id="654" name="Freeform 6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5" name="Group 655"/>
            <p:cNvGrpSpPr/>
            <p:nvPr/>
          </p:nvGrpSpPr>
          <p:grpSpPr>
            <a:xfrm>
              <a:off x="13494281" y="0"/>
              <a:ext cx="82785" cy="82785"/>
              <a:chOff x="0" y="0"/>
              <a:chExt cx="1913890" cy="1913890"/>
            </a:xfrm>
          </p:grpSpPr>
          <p:sp>
            <p:nvSpPr>
              <p:cNvPr id="656" name="Freeform 6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7" name="Group 657"/>
            <p:cNvGrpSpPr/>
            <p:nvPr/>
          </p:nvGrpSpPr>
          <p:grpSpPr>
            <a:xfrm>
              <a:off x="13494281" y="6380485"/>
              <a:ext cx="82785" cy="82785"/>
              <a:chOff x="0" y="0"/>
              <a:chExt cx="1913890" cy="1913890"/>
            </a:xfrm>
          </p:grpSpPr>
          <p:sp>
            <p:nvSpPr>
              <p:cNvPr id="658" name="Freeform 6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9" name="Group 659"/>
            <p:cNvGrpSpPr/>
            <p:nvPr/>
          </p:nvGrpSpPr>
          <p:grpSpPr>
            <a:xfrm>
              <a:off x="13494281" y="3187700"/>
              <a:ext cx="82785" cy="82785"/>
              <a:chOff x="0" y="0"/>
              <a:chExt cx="1913890" cy="1913890"/>
            </a:xfrm>
          </p:grpSpPr>
          <p:sp>
            <p:nvSpPr>
              <p:cNvPr id="660" name="Freeform 6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1" name="Group 661"/>
            <p:cNvGrpSpPr/>
            <p:nvPr/>
          </p:nvGrpSpPr>
          <p:grpSpPr>
            <a:xfrm>
              <a:off x="13494281" y="9568185"/>
              <a:ext cx="82785" cy="82785"/>
              <a:chOff x="0" y="0"/>
              <a:chExt cx="1913890" cy="1913890"/>
            </a:xfrm>
          </p:grpSpPr>
          <p:sp>
            <p:nvSpPr>
              <p:cNvPr id="662" name="Freeform 6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3" name="Group 663"/>
            <p:cNvGrpSpPr/>
            <p:nvPr/>
          </p:nvGrpSpPr>
          <p:grpSpPr>
            <a:xfrm>
              <a:off x="3793009" y="1618080"/>
              <a:ext cx="82785" cy="82785"/>
              <a:chOff x="0" y="0"/>
              <a:chExt cx="1913890" cy="1913890"/>
            </a:xfrm>
          </p:grpSpPr>
          <p:sp>
            <p:nvSpPr>
              <p:cNvPr id="664" name="Freeform 6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5" name="Group 665"/>
            <p:cNvGrpSpPr/>
            <p:nvPr/>
          </p:nvGrpSpPr>
          <p:grpSpPr>
            <a:xfrm>
              <a:off x="3793009" y="7998564"/>
              <a:ext cx="82785" cy="82785"/>
              <a:chOff x="0" y="0"/>
              <a:chExt cx="1913890" cy="1913890"/>
            </a:xfrm>
          </p:grpSpPr>
          <p:sp>
            <p:nvSpPr>
              <p:cNvPr id="666" name="Freeform 6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7" name="Group 667"/>
            <p:cNvGrpSpPr/>
            <p:nvPr/>
          </p:nvGrpSpPr>
          <p:grpSpPr>
            <a:xfrm>
              <a:off x="3793009" y="4805780"/>
              <a:ext cx="82785" cy="82785"/>
              <a:chOff x="0" y="0"/>
              <a:chExt cx="1913890" cy="1913890"/>
            </a:xfrm>
          </p:grpSpPr>
          <p:sp>
            <p:nvSpPr>
              <p:cNvPr id="668" name="Freeform 6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9" name="Group 669"/>
            <p:cNvGrpSpPr/>
            <p:nvPr/>
          </p:nvGrpSpPr>
          <p:grpSpPr>
            <a:xfrm>
              <a:off x="13494281" y="1618080"/>
              <a:ext cx="82785" cy="82785"/>
              <a:chOff x="0" y="0"/>
              <a:chExt cx="1913890" cy="1913890"/>
            </a:xfrm>
          </p:grpSpPr>
          <p:sp>
            <p:nvSpPr>
              <p:cNvPr id="670" name="Freeform 6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1" name="Group 671"/>
            <p:cNvGrpSpPr/>
            <p:nvPr/>
          </p:nvGrpSpPr>
          <p:grpSpPr>
            <a:xfrm>
              <a:off x="13494281" y="7998564"/>
              <a:ext cx="82785" cy="82785"/>
              <a:chOff x="0" y="0"/>
              <a:chExt cx="1913890" cy="1913890"/>
            </a:xfrm>
          </p:grpSpPr>
          <p:sp>
            <p:nvSpPr>
              <p:cNvPr id="672" name="Freeform 6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3" name="Group 673"/>
            <p:cNvGrpSpPr/>
            <p:nvPr/>
          </p:nvGrpSpPr>
          <p:grpSpPr>
            <a:xfrm>
              <a:off x="13494281" y="4805780"/>
              <a:ext cx="82785" cy="82785"/>
              <a:chOff x="0" y="0"/>
              <a:chExt cx="1913890" cy="1913890"/>
            </a:xfrm>
          </p:grpSpPr>
          <p:sp>
            <p:nvSpPr>
              <p:cNvPr id="674" name="Freeform 6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5" name="Group 675"/>
            <p:cNvGrpSpPr/>
            <p:nvPr/>
          </p:nvGrpSpPr>
          <p:grpSpPr>
            <a:xfrm>
              <a:off x="1083805" y="537155"/>
              <a:ext cx="82785" cy="82785"/>
              <a:chOff x="0" y="0"/>
              <a:chExt cx="1913890" cy="1913890"/>
            </a:xfrm>
          </p:grpSpPr>
          <p:sp>
            <p:nvSpPr>
              <p:cNvPr id="676" name="Freeform 6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7" name="Group 677"/>
            <p:cNvGrpSpPr/>
            <p:nvPr/>
          </p:nvGrpSpPr>
          <p:grpSpPr>
            <a:xfrm>
              <a:off x="1083805" y="6917640"/>
              <a:ext cx="82785" cy="82785"/>
              <a:chOff x="0" y="0"/>
              <a:chExt cx="1913890" cy="1913890"/>
            </a:xfrm>
          </p:grpSpPr>
          <p:sp>
            <p:nvSpPr>
              <p:cNvPr id="678" name="Freeform 6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9" name="Group 679"/>
            <p:cNvGrpSpPr/>
            <p:nvPr/>
          </p:nvGrpSpPr>
          <p:grpSpPr>
            <a:xfrm>
              <a:off x="1083805" y="3724855"/>
              <a:ext cx="82785" cy="82785"/>
              <a:chOff x="0" y="0"/>
              <a:chExt cx="1913890" cy="1913890"/>
            </a:xfrm>
          </p:grpSpPr>
          <p:sp>
            <p:nvSpPr>
              <p:cNvPr id="680" name="Freeform 6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1" name="Group 681"/>
            <p:cNvGrpSpPr/>
            <p:nvPr/>
          </p:nvGrpSpPr>
          <p:grpSpPr>
            <a:xfrm>
              <a:off x="1083805" y="10105340"/>
              <a:ext cx="82785" cy="82785"/>
              <a:chOff x="0" y="0"/>
              <a:chExt cx="1913890" cy="1913890"/>
            </a:xfrm>
          </p:grpSpPr>
          <p:sp>
            <p:nvSpPr>
              <p:cNvPr id="682" name="Freeform 6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3" name="Group 683"/>
            <p:cNvGrpSpPr/>
            <p:nvPr/>
          </p:nvGrpSpPr>
          <p:grpSpPr>
            <a:xfrm>
              <a:off x="10785077" y="537155"/>
              <a:ext cx="82785" cy="82785"/>
              <a:chOff x="0" y="0"/>
              <a:chExt cx="1913890" cy="1913890"/>
            </a:xfrm>
          </p:grpSpPr>
          <p:sp>
            <p:nvSpPr>
              <p:cNvPr id="684" name="Freeform 6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5" name="Group 685"/>
            <p:cNvGrpSpPr/>
            <p:nvPr/>
          </p:nvGrpSpPr>
          <p:grpSpPr>
            <a:xfrm>
              <a:off x="10785077" y="6917640"/>
              <a:ext cx="82785" cy="82785"/>
              <a:chOff x="0" y="0"/>
              <a:chExt cx="1913890" cy="1913890"/>
            </a:xfrm>
          </p:grpSpPr>
          <p:sp>
            <p:nvSpPr>
              <p:cNvPr id="686" name="Freeform 6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7" name="Group 687"/>
            <p:cNvGrpSpPr/>
            <p:nvPr/>
          </p:nvGrpSpPr>
          <p:grpSpPr>
            <a:xfrm>
              <a:off x="10785077" y="3724855"/>
              <a:ext cx="82785" cy="82785"/>
              <a:chOff x="0" y="0"/>
              <a:chExt cx="1913890" cy="1913890"/>
            </a:xfrm>
          </p:grpSpPr>
          <p:sp>
            <p:nvSpPr>
              <p:cNvPr id="688" name="Freeform 6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9" name="Group 689"/>
            <p:cNvGrpSpPr/>
            <p:nvPr/>
          </p:nvGrpSpPr>
          <p:grpSpPr>
            <a:xfrm>
              <a:off x="10785077" y="10105340"/>
              <a:ext cx="82785" cy="82785"/>
              <a:chOff x="0" y="0"/>
              <a:chExt cx="1913890" cy="1913890"/>
            </a:xfrm>
          </p:grpSpPr>
          <p:sp>
            <p:nvSpPr>
              <p:cNvPr id="690" name="Freeform 6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1" name="Group 691"/>
            <p:cNvGrpSpPr/>
            <p:nvPr/>
          </p:nvGrpSpPr>
          <p:grpSpPr>
            <a:xfrm>
              <a:off x="1083805" y="2155235"/>
              <a:ext cx="82785" cy="82785"/>
              <a:chOff x="0" y="0"/>
              <a:chExt cx="1913890" cy="1913890"/>
            </a:xfrm>
          </p:grpSpPr>
          <p:sp>
            <p:nvSpPr>
              <p:cNvPr id="692" name="Freeform 6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3" name="Group 693"/>
            <p:cNvGrpSpPr/>
            <p:nvPr/>
          </p:nvGrpSpPr>
          <p:grpSpPr>
            <a:xfrm>
              <a:off x="1083805" y="8535719"/>
              <a:ext cx="82785" cy="82785"/>
              <a:chOff x="0" y="0"/>
              <a:chExt cx="1913890" cy="1913890"/>
            </a:xfrm>
          </p:grpSpPr>
          <p:sp>
            <p:nvSpPr>
              <p:cNvPr id="694" name="Freeform 6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5" name="Group 695"/>
            <p:cNvGrpSpPr/>
            <p:nvPr/>
          </p:nvGrpSpPr>
          <p:grpSpPr>
            <a:xfrm>
              <a:off x="1083805" y="5342935"/>
              <a:ext cx="82785" cy="82785"/>
              <a:chOff x="0" y="0"/>
              <a:chExt cx="1913890" cy="1913890"/>
            </a:xfrm>
          </p:grpSpPr>
          <p:sp>
            <p:nvSpPr>
              <p:cNvPr id="696" name="Freeform 6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7" name="Group 697"/>
            <p:cNvGrpSpPr/>
            <p:nvPr/>
          </p:nvGrpSpPr>
          <p:grpSpPr>
            <a:xfrm>
              <a:off x="10785077" y="2155235"/>
              <a:ext cx="82785" cy="82785"/>
              <a:chOff x="0" y="0"/>
              <a:chExt cx="1913890" cy="1913890"/>
            </a:xfrm>
          </p:grpSpPr>
          <p:sp>
            <p:nvSpPr>
              <p:cNvPr id="698" name="Freeform 6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9" name="Group 699"/>
            <p:cNvGrpSpPr/>
            <p:nvPr/>
          </p:nvGrpSpPr>
          <p:grpSpPr>
            <a:xfrm>
              <a:off x="10785077" y="8535719"/>
              <a:ext cx="82785" cy="82785"/>
              <a:chOff x="0" y="0"/>
              <a:chExt cx="1913890" cy="1913890"/>
            </a:xfrm>
          </p:grpSpPr>
          <p:sp>
            <p:nvSpPr>
              <p:cNvPr id="700" name="Freeform 7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1" name="Group 701"/>
            <p:cNvGrpSpPr/>
            <p:nvPr/>
          </p:nvGrpSpPr>
          <p:grpSpPr>
            <a:xfrm>
              <a:off x="10785077" y="5342935"/>
              <a:ext cx="82785" cy="82785"/>
              <a:chOff x="0" y="0"/>
              <a:chExt cx="1913890" cy="1913890"/>
            </a:xfrm>
          </p:grpSpPr>
          <p:sp>
            <p:nvSpPr>
              <p:cNvPr id="702" name="Freeform 7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3" name="Group 703"/>
            <p:cNvGrpSpPr/>
            <p:nvPr/>
          </p:nvGrpSpPr>
          <p:grpSpPr>
            <a:xfrm>
              <a:off x="7577954" y="537155"/>
              <a:ext cx="82785" cy="82785"/>
              <a:chOff x="0" y="0"/>
              <a:chExt cx="1913890" cy="1913890"/>
            </a:xfrm>
          </p:grpSpPr>
          <p:sp>
            <p:nvSpPr>
              <p:cNvPr id="704" name="Freeform 7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5" name="Group 705"/>
            <p:cNvGrpSpPr/>
            <p:nvPr/>
          </p:nvGrpSpPr>
          <p:grpSpPr>
            <a:xfrm>
              <a:off x="7577954" y="6917640"/>
              <a:ext cx="82785" cy="82785"/>
              <a:chOff x="0" y="0"/>
              <a:chExt cx="1913890" cy="1913890"/>
            </a:xfrm>
          </p:grpSpPr>
          <p:sp>
            <p:nvSpPr>
              <p:cNvPr id="706" name="Freeform 7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7" name="Group 707"/>
            <p:cNvGrpSpPr/>
            <p:nvPr/>
          </p:nvGrpSpPr>
          <p:grpSpPr>
            <a:xfrm>
              <a:off x="7577954" y="3724855"/>
              <a:ext cx="82785" cy="82785"/>
              <a:chOff x="0" y="0"/>
              <a:chExt cx="1913890" cy="1913890"/>
            </a:xfrm>
          </p:grpSpPr>
          <p:sp>
            <p:nvSpPr>
              <p:cNvPr id="708" name="Freeform 7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9" name="Group 709"/>
            <p:cNvGrpSpPr/>
            <p:nvPr/>
          </p:nvGrpSpPr>
          <p:grpSpPr>
            <a:xfrm>
              <a:off x="7577954" y="10105340"/>
              <a:ext cx="82785" cy="82785"/>
              <a:chOff x="0" y="0"/>
              <a:chExt cx="1913890" cy="1913890"/>
            </a:xfrm>
          </p:grpSpPr>
          <p:sp>
            <p:nvSpPr>
              <p:cNvPr id="710" name="Freeform 7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1" name="Group 711"/>
            <p:cNvGrpSpPr/>
            <p:nvPr/>
          </p:nvGrpSpPr>
          <p:grpSpPr>
            <a:xfrm>
              <a:off x="17279226" y="537155"/>
              <a:ext cx="82785" cy="82785"/>
              <a:chOff x="0" y="0"/>
              <a:chExt cx="1913890" cy="1913890"/>
            </a:xfrm>
          </p:grpSpPr>
          <p:sp>
            <p:nvSpPr>
              <p:cNvPr id="712" name="Freeform 7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3" name="Group 713"/>
            <p:cNvGrpSpPr/>
            <p:nvPr/>
          </p:nvGrpSpPr>
          <p:grpSpPr>
            <a:xfrm>
              <a:off x="17279226" y="6917640"/>
              <a:ext cx="82785" cy="82785"/>
              <a:chOff x="0" y="0"/>
              <a:chExt cx="1913890" cy="1913890"/>
            </a:xfrm>
          </p:grpSpPr>
          <p:sp>
            <p:nvSpPr>
              <p:cNvPr id="714" name="Freeform 7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5" name="Group 715"/>
            <p:cNvGrpSpPr/>
            <p:nvPr/>
          </p:nvGrpSpPr>
          <p:grpSpPr>
            <a:xfrm>
              <a:off x="17279226" y="3724855"/>
              <a:ext cx="82785" cy="82785"/>
              <a:chOff x="0" y="0"/>
              <a:chExt cx="1913890" cy="1913890"/>
            </a:xfrm>
          </p:grpSpPr>
          <p:sp>
            <p:nvSpPr>
              <p:cNvPr id="716" name="Freeform 7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7" name="Group 717"/>
            <p:cNvGrpSpPr/>
            <p:nvPr/>
          </p:nvGrpSpPr>
          <p:grpSpPr>
            <a:xfrm>
              <a:off x="17279226" y="10105340"/>
              <a:ext cx="82785" cy="82785"/>
              <a:chOff x="0" y="0"/>
              <a:chExt cx="1913890" cy="1913890"/>
            </a:xfrm>
          </p:grpSpPr>
          <p:sp>
            <p:nvSpPr>
              <p:cNvPr id="718" name="Freeform 7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9" name="Group 719"/>
            <p:cNvGrpSpPr/>
            <p:nvPr/>
          </p:nvGrpSpPr>
          <p:grpSpPr>
            <a:xfrm>
              <a:off x="20466606" y="537155"/>
              <a:ext cx="82785" cy="82785"/>
              <a:chOff x="0" y="0"/>
              <a:chExt cx="1913890" cy="1913890"/>
            </a:xfrm>
          </p:grpSpPr>
          <p:sp>
            <p:nvSpPr>
              <p:cNvPr id="720" name="Freeform 7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1" name="Group 721"/>
            <p:cNvGrpSpPr/>
            <p:nvPr/>
          </p:nvGrpSpPr>
          <p:grpSpPr>
            <a:xfrm>
              <a:off x="20466606" y="6917640"/>
              <a:ext cx="82785" cy="82785"/>
              <a:chOff x="0" y="0"/>
              <a:chExt cx="1913890" cy="1913890"/>
            </a:xfrm>
          </p:grpSpPr>
          <p:sp>
            <p:nvSpPr>
              <p:cNvPr id="722" name="Freeform 7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3" name="Group 723"/>
            <p:cNvGrpSpPr/>
            <p:nvPr/>
          </p:nvGrpSpPr>
          <p:grpSpPr>
            <a:xfrm>
              <a:off x="20466606" y="3724855"/>
              <a:ext cx="82785" cy="82785"/>
              <a:chOff x="0" y="0"/>
              <a:chExt cx="1913890" cy="1913890"/>
            </a:xfrm>
          </p:grpSpPr>
          <p:sp>
            <p:nvSpPr>
              <p:cNvPr id="724" name="Freeform 7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5" name="Group 725"/>
            <p:cNvGrpSpPr/>
            <p:nvPr/>
          </p:nvGrpSpPr>
          <p:grpSpPr>
            <a:xfrm>
              <a:off x="20466606" y="10105340"/>
              <a:ext cx="82785" cy="82785"/>
              <a:chOff x="0" y="0"/>
              <a:chExt cx="1913890" cy="1913890"/>
            </a:xfrm>
          </p:grpSpPr>
          <p:sp>
            <p:nvSpPr>
              <p:cNvPr id="726" name="Freeform 7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7" name="Group 727"/>
            <p:cNvGrpSpPr/>
            <p:nvPr/>
          </p:nvGrpSpPr>
          <p:grpSpPr>
            <a:xfrm>
              <a:off x="7577954" y="2155235"/>
              <a:ext cx="82785" cy="82785"/>
              <a:chOff x="0" y="0"/>
              <a:chExt cx="1913890" cy="1913890"/>
            </a:xfrm>
          </p:grpSpPr>
          <p:sp>
            <p:nvSpPr>
              <p:cNvPr id="728" name="Freeform 7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9" name="Group 729"/>
            <p:cNvGrpSpPr/>
            <p:nvPr/>
          </p:nvGrpSpPr>
          <p:grpSpPr>
            <a:xfrm>
              <a:off x="7577954" y="8535719"/>
              <a:ext cx="82785" cy="82785"/>
              <a:chOff x="0" y="0"/>
              <a:chExt cx="1913890" cy="1913890"/>
            </a:xfrm>
          </p:grpSpPr>
          <p:sp>
            <p:nvSpPr>
              <p:cNvPr id="730" name="Freeform 7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1" name="Group 731"/>
            <p:cNvGrpSpPr/>
            <p:nvPr/>
          </p:nvGrpSpPr>
          <p:grpSpPr>
            <a:xfrm>
              <a:off x="7577954" y="5342935"/>
              <a:ext cx="82785" cy="82785"/>
              <a:chOff x="0" y="0"/>
              <a:chExt cx="1913890" cy="1913890"/>
            </a:xfrm>
          </p:grpSpPr>
          <p:sp>
            <p:nvSpPr>
              <p:cNvPr id="732" name="Freeform 7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3" name="Group 733"/>
            <p:cNvGrpSpPr/>
            <p:nvPr/>
          </p:nvGrpSpPr>
          <p:grpSpPr>
            <a:xfrm>
              <a:off x="17279226" y="2155235"/>
              <a:ext cx="82785" cy="82785"/>
              <a:chOff x="0" y="0"/>
              <a:chExt cx="1913890" cy="1913890"/>
            </a:xfrm>
          </p:grpSpPr>
          <p:sp>
            <p:nvSpPr>
              <p:cNvPr id="734" name="Freeform 7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5" name="Group 735"/>
            <p:cNvGrpSpPr/>
            <p:nvPr/>
          </p:nvGrpSpPr>
          <p:grpSpPr>
            <a:xfrm>
              <a:off x="17279226" y="8535719"/>
              <a:ext cx="82785" cy="82785"/>
              <a:chOff x="0" y="0"/>
              <a:chExt cx="1913890" cy="1913890"/>
            </a:xfrm>
          </p:grpSpPr>
          <p:sp>
            <p:nvSpPr>
              <p:cNvPr id="736" name="Freeform 7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7" name="Group 737"/>
            <p:cNvGrpSpPr/>
            <p:nvPr/>
          </p:nvGrpSpPr>
          <p:grpSpPr>
            <a:xfrm>
              <a:off x="17279226" y="5342935"/>
              <a:ext cx="82785" cy="82785"/>
              <a:chOff x="0" y="0"/>
              <a:chExt cx="1913890" cy="1913890"/>
            </a:xfrm>
          </p:grpSpPr>
          <p:sp>
            <p:nvSpPr>
              <p:cNvPr id="738" name="Freeform 7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9" name="Group 739"/>
            <p:cNvGrpSpPr/>
            <p:nvPr/>
          </p:nvGrpSpPr>
          <p:grpSpPr>
            <a:xfrm>
              <a:off x="20466606" y="2155235"/>
              <a:ext cx="82785" cy="82785"/>
              <a:chOff x="0" y="0"/>
              <a:chExt cx="1913890" cy="1913890"/>
            </a:xfrm>
          </p:grpSpPr>
          <p:sp>
            <p:nvSpPr>
              <p:cNvPr id="740" name="Freeform 7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1" name="Group 741"/>
            <p:cNvGrpSpPr/>
            <p:nvPr/>
          </p:nvGrpSpPr>
          <p:grpSpPr>
            <a:xfrm>
              <a:off x="20466606" y="8535719"/>
              <a:ext cx="82785" cy="82785"/>
              <a:chOff x="0" y="0"/>
              <a:chExt cx="1913890" cy="1913890"/>
            </a:xfrm>
          </p:grpSpPr>
          <p:sp>
            <p:nvSpPr>
              <p:cNvPr id="742" name="Freeform 7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3" name="Group 743"/>
            <p:cNvGrpSpPr/>
            <p:nvPr/>
          </p:nvGrpSpPr>
          <p:grpSpPr>
            <a:xfrm>
              <a:off x="20466606" y="5342935"/>
              <a:ext cx="82785" cy="82785"/>
              <a:chOff x="0" y="0"/>
              <a:chExt cx="1913890" cy="1913890"/>
            </a:xfrm>
          </p:grpSpPr>
          <p:sp>
            <p:nvSpPr>
              <p:cNvPr id="744" name="Freeform 7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5" name="Group 745"/>
            <p:cNvGrpSpPr/>
            <p:nvPr/>
          </p:nvGrpSpPr>
          <p:grpSpPr>
            <a:xfrm>
              <a:off x="4331670" y="537155"/>
              <a:ext cx="82785" cy="82785"/>
              <a:chOff x="0" y="0"/>
              <a:chExt cx="1913890" cy="1913890"/>
            </a:xfrm>
          </p:grpSpPr>
          <p:sp>
            <p:nvSpPr>
              <p:cNvPr id="746" name="Freeform 7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7" name="Group 747"/>
            <p:cNvGrpSpPr/>
            <p:nvPr/>
          </p:nvGrpSpPr>
          <p:grpSpPr>
            <a:xfrm>
              <a:off x="4331670" y="6917640"/>
              <a:ext cx="82785" cy="82785"/>
              <a:chOff x="0" y="0"/>
              <a:chExt cx="1913890" cy="1913890"/>
            </a:xfrm>
          </p:grpSpPr>
          <p:sp>
            <p:nvSpPr>
              <p:cNvPr id="748" name="Freeform 7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9" name="Group 749"/>
            <p:cNvGrpSpPr/>
            <p:nvPr/>
          </p:nvGrpSpPr>
          <p:grpSpPr>
            <a:xfrm>
              <a:off x="4331670" y="3724855"/>
              <a:ext cx="82785" cy="82785"/>
              <a:chOff x="0" y="0"/>
              <a:chExt cx="1913890" cy="1913890"/>
            </a:xfrm>
          </p:grpSpPr>
          <p:sp>
            <p:nvSpPr>
              <p:cNvPr id="750" name="Freeform 7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1" name="Group 751"/>
            <p:cNvGrpSpPr/>
            <p:nvPr/>
          </p:nvGrpSpPr>
          <p:grpSpPr>
            <a:xfrm>
              <a:off x="4331670" y="10105340"/>
              <a:ext cx="82785" cy="82785"/>
              <a:chOff x="0" y="0"/>
              <a:chExt cx="1913890" cy="1913890"/>
            </a:xfrm>
          </p:grpSpPr>
          <p:sp>
            <p:nvSpPr>
              <p:cNvPr id="752" name="Freeform 7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3" name="Group 753"/>
            <p:cNvGrpSpPr/>
            <p:nvPr/>
          </p:nvGrpSpPr>
          <p:grpSpPr>
            <a:xfrm>
              <a:off x="14032942" y="537155"/>
              <a:ext cx="82785" cy="82785"/>
              <a:chOff x="0" y="0"/>
              <a:chExt cx="1913890" cy="1913890"/>
            </a:xfrm>
          </p:grpSpPr>
          <p:sp>
            <p:nvSpPr>
              <p:cNvPr id="754" name="Freeform 7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5" name="Group 755"/>
            <p:cNvGrpSpPr/>
            <p:nvPr/>
          </p:nvGrpSpPr>
          <p:grpSpPr>
            <a:xfrm>
              <a:off x="14032942" y="6917640"/>
              <a:ext cx="82785" cy="82785"/>
              <a:chOff x="0" y="0"/>
              <a:chExt cx="1913890" cy="1913890"/>
            </a:xfrm>
          </p:grpSpPr>
          <p:sp>
            <p:nvSpPr>
              <p:cNvPr id="756" name="Freeform 7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7" name="Group 757"/>
            <p:cNvGrpSpPr/>
            <p:nvPr/>
          </p:nvGrpSpPr>
          <p:grpSpPr>
            <a:xfrm>
              <a:off x="14032942" y="3724855"/>
              <a:ext cx="82785" cy="82785"/>
              <a:chOff x="0" y="0"/>
              <a:chExt cx="1913890" cy="1913890"/>
            </a:xfrm>
          </p:grpSpPr>
          <p:sp>
            <p:nvSpPr>
              <p:cNvPr id="758" name="Freeform 7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9" name="Group 759"/>
            <p:cNvGrpSpPr/>
            <p:nvPr/>
          </p:nvGrpSpPr>
          <p:grpSpPr>
            <a:xfrm>
              <a:off x="14032942" y="10105340"/>
              <a:ext cx="82785" cy="82785"/>
              <a:chOff x="0" y="0"/>
              <a:chExt cx="1913890" cy="1913890"/>
            </a:xfrm>
          </p:grpSpPr>
          <p:sp>
            <p:nvSpPr>
              <p:cNvPr id="760" name="Freeform 7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1" name="Group 761"/>
            <p:cNvGrpSpPr/>
            <p:nvPr/>
          </p:nvGrpSpPr>
          <p:grpSpPr>
            <a:xfrm>
              <a:off x="4331670" y="2155235"/>
              <a:ext cx="82785" cy="82785"/>
              <a:chOff x="0" y="0"/>
              <a:chExt cx="1913890" cy="1913890"/>
            </a:xfrm>
          </p:grpSpPr>
          <p:sp>
            <p:nvSpPr>
              <p:cNvPr id="762" name="Freeform 7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3" name="Group 763"/>
            <p:cNvGrpSpPr/>
            <p:nvPr/>
          </p:nvGrpSpPr>
          <p:grpSpPr>
            <a:xfrm>
              <a:off x="4331670" y="8535719"/>
              <a:ext cx="82785" cy="82785"/>
              <a:chOff x="0" y="0"/>
              <a:chExt cx="1913890" cy="1913890"/>
            </a:xfrm>
          </p:grpSpPr>
          <p:sp>
            <p:nvSpPr>
              <p:cNvPr id="764" name="Freeform 7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5" name="Group 765"/>
            <p:cNvGrpSpPr/>
            <p:nvPr/>
          </p:nvGrpSpPr>
          <p:grpSpPr>
            <a:xfrm>
              <a:off x="4331670" y="5342935"/>
              <a:ext cx="82785" cy="82785"/>
              <a:chOff x="0" y="0"/>
              <a:chExt cx="1913890" cy="1913890"/>
            </a:xfrm>
          </p:grpSpPr>
          <p:sp>
            <p:nvSpPr>
              <p:cNvPr id="766" name="Freeform 7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7" name="Group 767"/>
            <p:cNvGrpSpPr/>
            <p:nvPr/>
          </p:nvGrpSpPr>
          <p:grpSpPr>
            <a:xfrm>
              <a:off x="14032942" y="2155235"/>
              <a:ext cx="82785" cy="82785"/>
              <a:chOff x="0" y="0"/>
              <a:chExt cx="1913890" cy="1913890"/>
            </a:xfrm>
          </p:grpSpPr>
          <p:sp>
            <p:nvSpPr>
              <p:cNvPr id="768" name="Freeform 7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9" name="Group 769"/>
            <p:cNvGrpSpPr/>
            <p:nvPr/>
          </p:nvGrpSpPr>
          <p:grpSpPr>
            <a:xfrm>
              <a:off x="14032942" y="8535719"/>
              <a:ext cx="82785" cy="82785"/>
              <a:chOff x="0" y="0"/>
              <a:chExt cx="1913890" cy="1913890"/>
            </a:xfrm>
          </p:grpSpPr>
          <p:sp>
            <p:nvSpPr>
              <p:cNvPr id="770" name="Freeform 7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1" name="Group 771"/>
            <p:cNvGrpSpPr/>
            <p:nvPr/>
          </p:nvGrpSpPr>
          <p:grpSpPr>
            <a:xfrm>
              <a:off x="14032942" y="5342935"/>
              <a:ext cx="82785" cy="82785"/>
              <a:chOff x="0" y="0"/>
              <a:chExt cx="1913890" cy="1913890"/>
            </a:xfrm>
          </p:grpSpPr>
          <p:sp>
            <p:nvSpPr>
              <p:cNvPr id="772" name="Freeform 7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3" name="Group 773"/>
            <p:cNvGrpSpPr/>
            <p:nvPr/>
          </p:nvGrpSpPr>
          <p:grpSpPr>
            <a:xfrm>
              <a:off x="1623665" y="1075351"/>
              <a:ext cx="82785" cy="82785"/>
              <a:chOff x="0" y="0"/>
              <a:chExt cx="1913890" cy="1913890"/>
            </a:xfrm>
          </p:grpSpPr>
          <p:sp>
            <p:nvSpPr>
              <p:cNvPr id="774" name="Freeform 7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5" name="Group 775"/>
            <p:cNvGrpSpPr/>
            <p:nvPr/>
          </p:nvGrpSpPr>
          <p:grpSpPr>
            <a:xfrm>
              <a:off x="1623665" y="7455836"/>
              <a:ext cx="82785" cy="82785"/>
              <a:chOff x="0" y="0"/>
              <a:chExt cx="1913890" cy="1913890"/>
            </a:xfrm>
          </p:grpSpPr>
          <p:sp>
            <p:nvSpPr>
              <p:cNvPr id="776" name="Freeform 7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7" name="Group 777"/>
            <p:cNvGrpSpPr/>
            <p:nvPr/>
          </p:nvGrpSpPr>
          <p:grpSpPr>
            <a:xfrm>
              <a:off x="1623665" y="4263051"/>
              <a:ext cx="82785" cy="82785"/>
              <a:chOff x="0" y="0"/>
              <a:chExt cx="1913890" cy="1913890"/>
            </a:xfrm>
          </p:grpSpPr>
          <p:sp>
            <p:nvSpPr>
              <p:cNvPr id="778" name="Freeform 7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9" name="Group 779"/>
            <p:cNvGrpSpPr/>
            <p:nvPr/>
          </p:nvGrpSpPr>
          <p:grpSpPr>
            <a:xfrm>
              <a:off x="1623665" y="10643536"/>
              <a:ext cx="82785" cy="82785"/>
              <a:chOff x="0" y="0"/>
              <a:chExt cx="1913890" cy="1913890"/>
            </a:xfrm>
          </p:grpSpPr>
          <p:sp>
            <p:nvSpPr>
              <p:cNvPr id="780" name="Freeform 7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1" name="Group 781"/>
            <p:cNvGrpSpPr/>
            <p:nvPr/>
          </p:nvGrpSpPr>
          <p:grpSpPr>
            <a:xfrm>
              <a:off x="11324938" y="1075351"/>
              <a:ext cx="82785" cy="82785"/>
              <a:chOff x="0" y="0"/>
              <a:chExt cx="1913890" cy="1913890"/>
            </a:xfrm>
          </p:grpSpPr>
          <p:sp>
            <p:nvSpPr>
              <p:cNvPr id="782" name="Freeform 7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3" name="Group 783"/>
            <p:cNvGrpSpPr/>
            <p:nvPr/>
          </p:nvGrpSpPr>
          <p:grpSpPr>
            <a:xfrm>
              <a:off x="11324938" y="7455836"/>
              <a:ext cx="82785" cy="82785"/>
              <a:chOff x="0" y="0"/>
              <a:chExt cx="1913890" cy="1913890"/>
            </a:xfrm>
          </p:grpSpPr>
          <p:sp>
            <p:nvSpPr>
              <p:cNvPr id="784" name="Freeform 7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5" name="Group 785"/>
            <p:cNvGrpSpPr/>
            <p:nvPr/>
          </p:nvGrpSpPr>
          <p:grpSpPr>
            <a:xfrm>
              <a:off x="11324938" y="4263051"/>
              <a:ext cx="82785" cy="82785"/>
              <a:chOff x="0" y="0"/>
              <a:chExt cx="1913890" cy="1913890"/>
            </a:xfrm>
          </p:grpSpPr>
          <p:sp>
            <p:nvSpPr>
              <p:cNvPr id="786" name="Freeform 7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7" name="Group 787"/>
            <p:cNvGrpSpPr/>
            <p:nvPr/>
          </p:nvGrpSpPr>
          <p:grpSpPr>
            <a:xfrm>
              <a:off x="11324938" y="10643536"/>
              <a:ext cx="82785" cy="82785"/>
              <a:chOff x="0" y="0"/>
              <a:chExt cx="1913890" cy="1913890"/>
            </a:xfrm>
          </p:grpSpPr>
          <p:sp>
            <p:nvSpPr>
              <p:cNvPr id="788" name="Freeform 7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9" name="Group 789"/>
            <p:cNvGrpSpPr/>
            <p:nvPr/>
          </p:nvGrpSpPr>
          <p:grpSpPr>
            <a:xfrm>
              <a:off x="1623665" y="2693431"/>
              <a:ext cx="82785" cy="82785"/>
              <a:chOff x="0" y="0"/>
              <a:chExt cx="1913890" cy="1913890"/>
            </a:xfrm>
          </p:grpSpPr>
          <p:sp>
            <p:nvSpPr>
              <p:cNvPr id="790" name="Freeform 7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1" name="Group 791"/>
            <p:cNvGrpSpPr/>
            <p:nvPr/>
          </p:nvGrpSpPr>
          <p:grpSpPr>
            <a:xfrm>
              <a:off x="1623665" y="9073915"/>
              <a:ext cx="82785" cy="82785"/>
              <a:chOff x="0" y="0"/>
              <a:chExt cx="1913890" cy="1913890"/>
            </a:xfrm>
          </p:grpSpPr>
          <p:sp>
            <p:nvSpPr>
              <p:cNvPr id="792" name="Freeform 7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3" name="Group 793"/>
            <p:cNvGrpSpPr/>
            <p:nvPr/>
          </p:nvGrpSpPr>
          <p:grpSpPr>
            <a:xfrm>
              <a:off x="1623665" y="5881131"/>
              <a:ext cx="82785" cy="82785"/>
              <a:chOff x="0" y="0"/>
              <a:chExt cx="1913890" cy="1913890"/>
            </a:xfrm>
          </p:grpSpPr>
          <p:sp>
            <p:nvSpPr>
              <p:cNvPr id="794" name="Freeform 7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5" name="Group 795"/>
            <p:cNvGrpSpPr/>
            <p:nvPr/>
          </p:nvGrpSpPr>
          <p:grpSpPr>
            <a:xfrm>
              <a:off x="11324938" y="2693431"/>
              <a:ext cx="82785" cy="82785"/>
              <a:chOff x="0" y="0"/>
              <a:chExt cx="1913890" cy="1913890"/>
            </a:xfrm>
          </p:grpSpPr>
          <p:sp>
            <p:nvSpPr>
              <p:cNvPr id="796" name="Freeform 7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7" name="Group 797"/>
            <p:cNvGrpSpPr/>
            <p:nvPr/>
          </p:nvGrpSpPr>
          <p:grpSpPr>
            <a:xfrm>
              <a:off x="11324938" y="9073915"/>
              <a:ext cx="82785" cy="82785"/>
              <a:chOff x="0" y="0"/>
              <a:chExt cx="1913890" cy="1913890"/>
            </a:xfrm>
          </p:grpSpPr>
          <p:sp>
            <p:nvSpPr>
              <p:cNvPr id="798" name="Freeform 7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9" name="Group 799"/>
            <p:cNvGrpSpPr/>
            <p:nvPr/>
          </p:nvGrpSpPr>
          <p:grpSpPr>
            <a:xfrm>
              <a:off x="11324938" y="5881131"/>
              <a:ext cx="82785" cy="82785"/>
              <a:chOff x="0" y="0"/>
              <a:chExt cx="1913890" cy="1913890"/>
            </a:xfrm>
          </p:grpSpPr>
          <p:sp>
            <p:nvSpPr>
              <p:cNvPr id="800" name="Freeform 8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1" name="Group 801"/>
            <p:cNvGrpSpPr/>
            <p:nvPr/>
          </p:nvGrpSpPr>
          <p:grpSpPr>
            <a:xfrm>
              <a:off x="8117814" y="1075351"/>
              <a:ext cx="82785" cy="82785"/>
              <a:chOff x="0" y="0"/>
              <a:chExt cx="1913890" cy="1913890"/>
            </a:xfrm>
          </p:grpSpPr>
          <p:sp>
            <p:nvSpPr>
              <p:cNvPr id="802" name="Freeform 8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3" name="Group 803"/>
            <p:cNvGrpSpPr/>
            <p:nvPr/>
          </p:nvGrpSpPr>
          <p:grpSpPr>
            <a:xfrm>
              <a:off x="8117814" y="7455836"/>
              <a:ext cx="82785" cy="82785"/>
              <a:chOff x="0" y="0"/>
              <a:chExt cx="1913890" cy="1913890"/>
            </a:xfrm>
          </p:grpSpPr>
          <p:sp>
            <p:nvSpPr>
              <p:cNvPr id="804" name="Freeform 8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5" name="Group 805"/>
            <p:cNvGrpSpPr/>
            <p:nvPr/>
          </p:nvGrpSpPr>
          <p:grpSpPr>
            <a:xfrm>
              <a:off x="8117814" y="4263051"/>
              <a:ext cx="82785" cy="82785"/>
              <a:chOff x="0" y="0"/>
              <a:chExt cx="1913890" cy="1913890"/>
            </a:xfrm>
          </p:grpSpPr>
          <p:sp>
            <p:nvSpPr>
              <p:cNvPr id="806" name="Freeform 8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7" name="Group 807"/>
            <p:cNvGrpSpPr/>
            <p:nvPr/>
          </p:nvGrpSpPr>
          <p:grpSpPr>
            <a:xfrm>
              <a:off x="8117814" y="10643536"/>
              <a:ext cx="82785" cy="82785"/>
              <a:chOff x="0" y="0"/>
              <a:chExt cx="1913890" cy="1913890"/>
            </a:xfrm>
          </p:grpSpPr>
          <p:sp>
            <p:nvSpPr>
              <p:cNvPr id="808" name="Freeform 8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9" name="Group 809"/>
            <p:cNvGrpSpPr/>
            <p:nvPr/>
          </p:nvGrpSpPr>
          <p:grpSpPr>
            <a:xfrm>
              <a:off x="17819086" y="1075351"/>
              <a:ext cx="82785" cy="82785"/>
              <a:chOff x="0" y="0"/>
              <a:chExt cx="1913890" cy="1913890"/>
            </a:xfrm>
          </p:grpSpPr>
          <p:sp>
            <p:nvSpPr>
              <p:cNvPr id="810" name="Freeform 8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1" name="Group 811"/>
            <p:cNvGrpSpPr/>
            <p:nvPr/>
          </p:nvGrpSpPr>
          <p:grpSpPr>
            <a:xfrm>
              <a:off x="17819086" y="7455836"/>
              <a:ext cx="82785" cy="82785"/>
              <a:chOff x="0" y="0"/>
              <a:chExt cx="1913890" cy="1913890"/>
            </a:xfrm>
          </p:grpSpPr>
          <p:sp>
            <p:nvSpPr>
              <p:cNvPr id="812" name="Freeform 8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3" name="Group 813"/>
            <p:cNvGrpSpPr/>
            <p:nvPr/>
          </p:nvGrpSpPr>
          <p:grpSpPr>
            <a:xfrm>
              <a:off x="17819086" y="4263051"/>
              <a:ext cx="82785" cy="82785"/>
              <a:chOff x="0" y="0"/>
              <a:chExt cx="1913890" cy="1913890"/>
            </a:xfrm>
          </p:grpSpPr>
          <p:sp>
            <p:nvSpPr>
              <p:cNvPr id="814" name="Freeform 8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5" name="Group 815"/>
            <p:cNvGrpSpPr/>
            <p:nvPr/>
          </p:nvGrpSpPr>
          <p:grpSpPr>
            <a:xfrm>
              <a:off x="17819086" y="10643536"/>
              <a:ext cx="82785" cy="82785"/>
              <a:chOff x="0" y="0"/>
              <a:chExt cx="1913890" cy="1913890"/>
            </a:xfrm>
          </p:grpSpPr>
          <p:sp>
            <p:nvSpPr>
              <p:cNvPr id="816" name="Freeform 8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7" name="Group 817"/>
            <p:cNvGrpSpPr/>
            <p:nvPr/>
          </p:nvGrpSpPr>
          <p:grpSpPr>
            <a:xfrm>
              <a:off x="21006467" y="1075351"/>
              <a:ext cx="82785" cy="82785"/>
              <a:chOff x="0" y="0"/>
              <a:chExt cx="1913890" cy="1913890"/>
            </a:xfrm>
          </p:grpSpPr>
          <p:sp>
            <p:nvSpPr>
              <p:cNvPr id="818" name="Freeform 8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9" name="Group 819"/>
            <p:cNvGrpSpPr/>
            <p:nvPr/>
          </p:nvGrpSpPr>
          <p:grpSpPr>
            <a:xfrm>
              <a:off x="21006467" y="7455836"/>
              <a:ext cx="82785" cy="82785"/>
              <a:chOff x="0" y="0"/>
              <a:chExt cx="1913890" cy="1913890"/>
            </a:xfrm>
          </p:grpSpPr>
          <p:sp>
            <p:nvSpPr>
              <p:cNvPr id="820" name="Freeform 8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1" name="Group 821"/>
            <p:cNvGrpSpPr/>
            <p:nvPr/>
          </p:nvGrpSpPr>
          <p:grpSpPr>
            <a:xfrm>
              <a:off x="21006467" y="4263051"/>
              <a:ext cx="82785" cy="82785"/>
              <a:chOff x="0" y="0"/>
              <a:chExt cx="1913890" cy="1913890"/>
            </a:xfrm>
          </p:grpSpPr>
          <p:sp>
            <p:nvSpPr>
              <p:cNvPr id="822" name="Freeform 8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3" name="Group 823"/>
            <p:cNvGrpSpPr/>
            <p:nvPr/>
          </p:nvGrpSpPr>
          <p:grpSpPr>
            <a:xfrm>
              <a:off x="21006467" y="10643536"/>
              <a:ext cx="82785" cy="82785"/>
              <a:chOff x="0" y="0"/>
              <a:chExt cx="1913890" cy="1913890"/>
            </a:xfrm>
          </p:grpSpPr>
          <p:sp>
            <p:nvSpPr>
              <p:cNvPr id="824" name="Freeform 8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5" name="Group 825"/>
            <p:cNvGrpSpPr/>
            <p:nvPr/>
          </p:nvGrpSpPr>
          <p:grpSpPr>
            <a:xfrm>
              <a:off x="8117814" y="2693431"/>
              <a:ext cx="82785" cy="82785"/>
              <a:chOff x="0" y="0"/>
              <a:chExt cx="1913890" cy="1913890"/>
            </a:xfrm>
          </p:grpSpPr>
          <p:sp>
            <p:nvSpPr>
              <p:cNvPr id="826" name="Freeform 8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7" name="Group 827"/>
            <p:cNvGrpSpPr/>
            <p:nvPr/>
          </p:nvGrpSpPr>
          <p:grpSpPr>
            <a:xfrm>
              <a:off x="8117814" y="9073915"/>
              <a:ext cx="82785" cy="82785"/>
              <a:chOff x="0" y="0"/>
              <a:chExt cx="1913890" cy="1913890"/>
            </a:xfrm>
          </p:grpSpPr>
          <p:sp>
            <p:nvSpPr>
              <p:cNvPr id="828" name="Freeform 8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9" name="Group 829"/>
            <p:cNvGrpSpPr/>
            <p:nvPr/>
          </p:nvGrpSpPr>
          <p:grpSpPr>
            <a:xfrm>
              <a:off x="8117814" y="5881131"/>
              <a:ext cx="82785" cy="82785"/>
              <a:chOff x="0" y="0"/>
              <a:chExt cx="1913890" cy="1913890"/>
            </a:xfrm>
          </p:grpSpPr>
          <p:sp>
            <p:nvSpPr>
              <p:cNvPr id="830" name="Freeform 8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1" name="Group 831"/>
            <p:cNvGrpSpPr/>
            <p:nvPr/>
          </p:nvGrpSpPr>
          <p:grpSpPr>
            <a:xfrm>
              <a:off x="17819086" y="2693431"/>
              <a:ext cx="82785" cy="82785"/>
              <a:chOff x="0" y="0"/>
              <a:chExt cx="1913890" cy="1913890"/>
            </a:xfrm>
          </p:grpSpPr>
          <p:sp>
            <p:nvSpPr>
              <p:cNvPr id="832" name="Freeform 8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3" name="Group 833"/>
            <p:cNvGrpSpPr/>
            <p:nvPr/>
          </p:nvGrpSpPr>
          <p:grpSpPr>
            <a:xfrm>
              <a:off x="17819086" y="9073915"/>
              <a:ext cx="82785" cy="82785"/>
              <a:chOff x="0" y="0"/>
              <a:chExt cx="1913890" cy="1913890"/>
            </a:xfrm>
          </p:grpSpPr>
          <p:sp>
            <p:nvSpPr>
              <p:cNvPr id="834" name="Freeform 8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5" name="Group 835"/>
            <p:cNvGrpSpPr/>
            <p:nvPr/>
          </p:nvGrpSpPr>
          <p:grpSpPr>
            <a:xfrm>
              <a:off x="17819086" y="5881131"/>
              <a:ext cx="82785" cy="82785"/>
              <a:chOff x="0" y="0"/>
              <a:chExt cx="1913890" cy="1913890"/>
            </a:xfrm>
          </p:grpSpPr>
          <p:sp>
            <p:nvSpPr>
              <p:cNvPr id="836" name="Freeform 8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7" name="Group 837"/>
            <p:cNvGrpSpPr/>
            <p:nvPr/>
          </p:nvGrpSpPr>
          <p:grpSpPr>
            <a:xfrm>
              <a:off x="21006467" y="2693431"/>
              <a:ext cx="82785" cy="82785"/>
              <a:chOff x="0" y="0"/>
              <a:chExt cx="1913890" cy="1913890"/>
            </a:xfrm>
          </p:grpSpPr>
          <p:sp>
            <p:nvSpPr>
              <p:cNvPr id="838" name="Freeform 8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9" name="Group 839"/>
            <p:cNvGrpSpPr/>
            <p:nvPr/>
          </p:nvGrpSpPr>
          <p:grpSpPr>
            <a:xfrm>
              <a:off x="21006467" y="9073915"/>
              <a:ext cx="82785" cy="82785"/>
              <a:chOff x="0" y="0"/>
              <a:chExt cx="1913890" cy="1913890"/>
            </a:xfrm>
          </p:grpSpPr>
          <p:sp>
            <p:nvSpPr>
              <p:cNvPr id="840" name="Freeform 8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1" name="Group 841"/>
            <p:cNvGrpSpPr/>
            <p:nvPr/>
          </p:nvGrpSpPr>
          <p:grpSpPr>
            <a:xfrm>
              <a:off x="21006467" y="5881131"/>
              <a:ext cx="82785" cy="82785"/>
              <a:chOff x="0" y="0"/>
              <a:chExt cx="1913890" cy="1913890"/>
            </a:xfrm>
          </p:grpSpPr>
          <p:sp>
            <p:nvSpPr>
              <p:cNvPr id="842" name="Freeform 8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3" name="Group 843"/>
            <p:cNvGrpSpPr/>
            <p:nvPr/>
          </p:nvGrpSpPr>
          <p:grpSpPr>
            <a:xfrm>
              <a:off x="4871530" y="1075351"/>
              <a:ext cx="82785" cy="82785"/>
              <a:chOff x="0" y="0"/>
              <a:chExt cx="1913890" cy="1913890"/>
            </a:xfrm>
          </p:grpSpPr>
          <p:sp>
            <p:nvSpPr>
              <p:cNvPr id="844" name="Freeform 8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5" name="Group 845"/>
            <p:cNvGrpSpPr/>
            <p:nvPr/>
          </p:nvGrpSpPr>
          <p:grpSpPr>
            <a:xfrm>
              <a:off x="4871530" y="7455836"/>
              <a:ext cx="82785" cy="82785"/>
              <a:chOff x="0" y="0"/>
              <a:chExt cx="1913890" cy="1913890"/>
            </a:xfrm>
          </p:grpSpPr>
          <p:sp>
            <p:nvSpPr>
              <p:cNvPr id="846" name="Freeform 8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7" name="Group 847"/>
            <p:cNvGrpSpPr/>
            <p:nvPr/>
          </p:nvGrpSpPr>
          <p:grpSpPr>
            <a:xfrm>
              <a:off x="4871530" y="4263051"/>
              <a:ext cx="82785" cy="82785"/>
              <a:chOff x="0" y="0"/>
              <a:chExt cx="1913890" cy="1913890"/>
            </a:xfrm>
          </p:grpSpPr>
          <p:sp>
            <p:nvSpPr>
              <p:cNvPr id="848" name="Freeform 8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9" name="Group 849"/>
            <p:cNvGrpSpPr/>
            <p:nvPr/>
          </p:nvGrpSpPr>
          <p:grpSpPr>
            <a:xfrm>
              <a:off x="4871530" y="10643536"/>
              <a:ext cx="82785" cy="82785"/>
              <a:chOff x="0" y="0"/>
              <a:chExt cx="1913890" cy="1913890"/>
            </a:xfrm>
          </p:grpSpPr>
          <p:sp>
            <p:nvSpPr>
              <p:cNvPr id="850" name="Freeform 8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1" name="Group 851"/>
            <p:cNvGrpSpPr/>
            <p:nvPr/>
          </p:nvGrpSpPr>
          <p:grpSpPr>
            <a:xfrm>
              <a:off x="14572803" y="1075351"/>
              <a:ext cx="82785" cy="82785"/>
              <a:chOff x="0" y="0"/>
              <a:chExt cx="1913890" cy="1913890"/>
            </a:xfrm>
          </p:grpSpPr>
          <p:sp>
            <p:nvSpPr>
              <p:cNvPr id="852" name="Freeform 8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3" name="Group 853"/>
            <p:cNvGrpSpPr/>
            <p:nvPr/>
          </p:nvGrpSpPr>
          <p:grpSpPr>
            <a:xfrm>
              <a:off x="14572803" y="7455836"/>
              <a:ext cx="82785" cy="82785"/>
              <a:chOff x="0" y="0"/>
              <a:chExt cx="1913890" cy="1913890"/>
            </a:xfrm>
          </p:grpSpPr>
          <p:sp>
            <p:nvSpPr>
              <p:cNvPr id="854" name="Freeform 8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5" name="Group 855"/>
            <p:cNvGrpSpPr/>
            <p:nvPr/>
          </p:nvGrpSpPr>
          <p:grpSpPr>
            <a:xfrm>
              <a:off x="14572803" y="4263051"/>
              <a:ext cx="82785" cy="82785"/>
              <a:chOff x="0" y="0"/>
              <a:chExt cx="1913890" cy="1913890"/>
            </a:xfrm>
          </p:grpSpPr>
          <p:sp>
            <p:nvSpPr>
              <p:cNvPr id="856" name="Freeform 8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7" name="Group 857"/>
            <p:cNvGrpSpPr/>
            <p:nvPr/>
          </p:nvGrpSpPr>
          <p:grpSpPr>
            <a:xfrm>
              <a:off x="14572803" y="10643536"/>
              <a:ext cx="82785" cy="82785"/>
              <a:chOff x="0" y="0"/>
              <a:chExt cx="1913890" cy="1913890"/>
            </a:xfrm>
          </p:grpSpPr>
          <p:sp>
            <p:nvSpPr>
              <p:cNvPr id="858" name="Freeform 8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9" name="Group 859"/>
            <p:cNvGrpSpPr/>
            <p:nvPr/>
          </p:nvGrpSpPr>
          <p:grpSpPr>
            <a:xfrm>
              <a:off x="4871530" y="2693431"/>
              <a:ext cx="82785" cy="82785"/>
              <a:chOff x="0" y="0"/>
              <a:chExt cx="1913890" cy="1913890"/>
            </a:xfrm>
          </p:grpSpPr>
          <p:sp>
            <p:nvSpPr>
              <p:cNvPr id="860" name="Freeform 8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1" name="Group 861"/>
            <p:cNvGrpSpPr/>
            <p:nvPr/>
          </p:nvGrpSpPr>
          <p:grpSpPr>
            <a:xfrm>
              <a:off x="4871530" y="9073915"/>
              <a:ext cx="82785" cy="82785"/>
              <a:chOff x="0" y="0"/>
              <a:chExt cx="1913890" cy="1913890"/>
            </a:xfrm>
          </p:grpSpPr>
          <p:sp>
            <p:nvSpPr>
              <p:cNvPr id="862" name="Freeform 8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3" name="Group 863"/>
            <p:cNvGrpSpPr/>
            <p:nvPr/>
          </p:nvGrpSpPr>
          <p:grpSpPr>
            <a:xfrm>
              <a:off x="4871530" y="5881131"/>
              <a:ext cx="82785" cy="82785"/>
              <a:chOff x="0" y="0"/>
              <a:chExt cx="1913890" cy="1913890"/>
            </a:xfrm>
          </p:grpSpPr>
          <p:sp>
            <p:nvSpPr>
              <p:cNvPr id="864" name="Freeform 8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5" name="Group 865"/>
            <p:cNvGrpSpPr/>
            <p:nvPr/>
          </p:nvGrpSpPr>
          <p:grpSpPr>
            <a:xfrm>
              <a:off x="14572803" y="2693431"/>
              <a:ext cx="82785" cy="82785"/>
              <a:chOff x="0" y="0"/>
              <a:chExt cx="1913890" cy="1913890"/>
            </a:xfrm>
          </p:grpSpPr>
          <p:sp>
            <p:nvSpPr>
              <p:cNvPr id="866" name="Freeform 8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7" name="Group 867"/>
            <p:cNvGrpSpPr/>
            <p:nvPr/>
          </p:nvGrpSpPr>
          <p:grpSpPr>
            <a:xfrm>
              <a:off x="14572803" y="9073915"/>
              <a:ext cx="82785" cy="82785"/>
              <a:chOff x="0" y="0"/>
              <a:chExt cx="1913890" cy="1913890"/>
            </a:xfrm>
          </p:grpSpPr>
          <p:sp>
            <p:nvSpPr>
              <p:cNvPr id="868" name="Freeform 8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9" name="Group 869"/>
            <p:cNvGrpSpPr/>
            <p:nvPr/>
          </p:nvGrpSpPr>
          <p:grpSpPr>
            <a:xfrm>
              <a:off x="14572803" y="5881131"/>
              <a:ext cx="82785" cy="82785"/>
              <a:chOff x="0" y="0"/>
              <a:chExt cx="1913890" cy="1913890"/>
            </a:xfrm>
          </p:grpSpPr>
          <p:sp>
            <p:nvSpPr>
              <p:cNvPr id="870" name="Freeform 8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1" name="Group 871"/>
            <p:cNvGrpSpPr/>
            <p:nvPr/>
          </p:nvGrpSpPr>
          <p:grpSpPr>
            <a:xfrm>
              <a:off x="6405" y="1075351"/>
              <a:ext cx="82785" cy="82785"/>
              <a:chOff x="0" y="0"/>
              <a:chExt cx="1913890" cy="1913890"/>
            </a:xfrm>
          </p:grpSpPr>
          <p:sp>
            <p:nvSpPr>
              <p:cNvPr id="872" name="Freeform 8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3" name="Group 873"/>
            <p:cNvGrpSpPr/>
            <p:nvPr/>
          </p:nvGrpSpPr>
          <p:grpSpPr>
            <a:xfrm>
              <a:off x="6405" y="7455836"/>
              <a:ext cx="82785" cy="82785"/>
              <a:chOff x="0" y="0"/>
              <a:chExt cx="1913890" cy="1913890"/>
            </a:xfrm>
          </p:grpSpPr>
          <p:sp>
            <p:nvSpPr>
              <p:cNvPr id="874" name="Freeform 8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5" name="Group 875"/>
            <p:cNvGrpSpPr/>
            <p:nvPr/>
          </p:nvGrpSpPr>
          <p:grpSpPr>
            <a:xfrm>
              <a:off x="6405" y="4263051"/>
              <a:ext cx="82785" cy="82785"/>
              <a:chOff x="0" y="0"/>
              <a:chExt cx="1913890" cy="1913890"/>
            </a:xfrm>
          </p:grpSpPr>
          <p:sp>
            <p:nvSpPr>
              <p:cNvPr id="876" name="Freeform 8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7" name="Group 877"/>
            <p:cNvGrpSpPr/>
            <p:nvPr/>
          </p:nvGrpSpPr>
          <p:grpSpPr>
            <a:xfrm>
              <a:off x="6405" y="10643536"/>
              <a:ext cx="82785" cy="82785"/>
              <a:chOff x="0" y="0"/>
              <a:chExt cx="1913890" cy="1913890"/>
            </a:xfrm>
          </p:grpSpPr>
          <p:sp>
            <p:nvSpPr>
              <p:cNvPr id="878" name="Freeform 8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9" name="Group 879"/>
            <p:cNvGrpSpPr/>
            <p:nvPr/>
          </p:nvGrpSpPr>
          <p:grpSpPr>
            <a:xfrm>
              <a:off x="9707677" y="1075351"/>
              <a:ext cx="82785" cy="82785"/>
              <a:chOff x="0" y="0"/>
              <a:chExt cx="1913890" cy="1913890"/>
            </a:xfrm>
          </p:grpSpPr>
          <p:sp>
            <p:nvSpPr>
              <p:cNvPr id="880" name="Freeform 8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1" name="Group 881"/>
            <p:cNvGrpSpPr/>
            <p:nvPr/>
          </p:nvGrpSpPr>
          <p:grpSpPr>
            <a:xfrm>
              <a:off x="9707677" y="7455836"/>
              <a:ext cx="82785" cy="82785"/>
              <a:chOff x="0" y="0"/>
              <a:chExt cx="1913890" cy="1913890"/>
            </a:xfrm>
          </p:grpSpPr>
          <p:sp>
            <p:nvSpPr>
              <p:cNvPr id="882" name="Freeform 8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3" name="Group 883"/>
            <p:cNvGrpSpPr/>
            <p:nvPr/>
          </p:nvGrpSpPr>
          <p:grpSpPr>
            <a:xfrm>
              <a:off x="9707677" y="4263051"/>
              <a:ext cx="82785" cy="82785"/>
              <a:chOff x="0" y="0"/>
              <a:chExt cx="1913890" cy="1913890"/>
            </a:xfrm>
          </p:grpSpPr>
          <p:sp>
            <p:nvSpPr>
              <p:cNvPr id="884" name="Freeform 8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5" name="Group 885"/>
            <p:cNvGrpSpPr/>
            <p:nvPr/>
          </p:nvGrpSpPr>
          <p:grpSpPr>
            <a:xfrm>
              <a:off x="9707677" y="10643536"/>
              <a:ext cx="82785" cy="82785"/>
              <a:chOff x="0" y="0"/>
              <a:chExt cx="1913890" cy="1913890"/>
            </a:xfrm>
          </p:grpSpPr>
          <p:sp>
            <p:nvSpPr>
              <p:cNvPr id="886" name="Freeform 8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7" name="Group 887"/>
            <p:cNvGrpSpPr/>
            <p:nvPr/>
          </p:nvGrpSpPr>
          <p:grpSpPr>
            <a:xfrm>
              <a:off x="6405" y="2693431"/>
              <a:ext cx="82785" cy="82785"/>
              <a:chOff x="0" y="0"/>
              <a:chExt cx="1913890" cy="1913890"/>
            </a:xfrm>
          </p:grpSpPr>
          <p:sp>
            <p:nvSpPr>
              <p:cNvPr id="888" name="Freeform 8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9" name="Group 889"/>
            <p:cNvGrpSpPr/>
            <p:nvPr/>
          </p:nvGrpSpPr>
          <p:grpSpPr>
            <a:xfrm>
              <a:off x="6405" y="9073915"/>
              <a:ext cx="82785" cy="82785"/>
              <a:chOff x="0" y="0"/>
              <a:chExt cx="1913890" cy="1913890"/>
            </a:xfrm>
          </p:grpSpPr>
          <p:sp>
            <p:nvSpPr>
              <p:cNvPr id="890" name="Freeform 8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1" name="Group 891"/>
            <p:cNvGrpSpPr/>
            <p:nvPr/>
          </p:nvGrpSpPr>
          <p:grpSpPr>
            <a:xfrm>
              <a:off x="6405" y="5881131"/>
              <a:ext cx="82785" cy="82785"/>
              <a:chOff x="0" y="0"/>
              <a:chExt cx="1913890" cy="1913890"/>
            </a:xfrm>
          </p:grpSpPr>
          <p:sp>
            <p:nvSpPr>
              <p:cNvPr id="892" name="Freeform 8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3" name="Group 893"/>
            <p:cNvGrpSpPr/>
            <p:nvPr/>
          </p:nvGrpSpPr>
          <p:grpSpPr>
            <a:xfrm>
              <a:off x="9707677" y="2693431"/>
              <a:ext cx="82785" cy="82785"/>
              <a:chOff x="0" y="0"/>
              <a:chExt cx="1913890" cy="1913890"/>
            </a:xfrm>
          </p:grpSpPr>
          <p:sp>
            <p:nvSpPr>
              <p:cNvPr id="894" name="Freeform 8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5" name="Group 895"/>
            <p:cNvGrpSpPr/>
            <p:nvPr/>
          </p:nvGrpSpPr>
          <p:grpSpPr>
            <a:xfrm>
              <a:off x="9707677" y="9073915"/>
              <a:ext cx="82785" cy="82785"/>
              <a:chOff x="0" y="0"/>
              <a:chExt cx="1913890" cy="1913890"/>
            </a:xfrm>
          </p:grpSpPr>
          <p:sp>
            <p:nvSpPr>
              <p:cNvPr id="896" name="Freeform 8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7" name="Group 897"/>
            <p:cNvGrpSpPr/>
            <p:nvPr/>
          </p:nvGrpSpPr>
          <p:grpSpPr>
            <a:xfrm>
              <a:off x="9707677" y="5881131"/>
              <a:ext cx="82785" cy="82785"/>
              <a:chOff x="0" y="0"/>
              <a:chExt cx="1913890" cy="1913890"/>
            </a:xfrm>
          </p:grpSpPr>
          <p:sp>
            <p:nvSpPr>
              <p:cNvPr id="898" name="Freeform 8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9" name="Group 899"/>
            <p:cNvGrpSpPr/>
            <p:nvPr/>
          </p:nvGrpSpPr>
          <p:grpSpPr>
            <a:xfrm>
              <a:off x="6500554" y="1075351"/>
              <a:ext cx="82785" cy="82785"/>
              <a:chOff x="0" y="0"/>
              <a:chExt cx="1913890" cy="1913890"/>
            </a:xfrm>
          </p:grpSpPr>
          <p:sp>
            <p:nvSpPr>
              <p:cNvPr id="900" name="Freeform 9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1" name="Group 901"/>
            <p:cNvGrpSpPr/>
            <p:nvPr/>
          </p:nvGrpSpPr>
          <p:grpSpPr>
            <a:xfrm>
              <a:off x="6500554" y="7455836"/>
              <a:ext cx="82785" cy="82785"/>
              <a:chOff x="0" y="0"/>
              <a:chExt cx="1913890" cy="1913890"/>
            </a:xfrm>
          </p:grpSpPr>
          <p:sp>
            <p:nvSpPr>
              <p:cNvPr id="902" name="Freeform 9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3" name="Group 903"/>
            <p:cNvGrpSpPr/>
            <p:nvPr/>
          </p:nvGrpSpPr>
          <p:grpSpPr>
            <a:xfrm>
              <a:off x="6500554" y="4263051"/>
              <a:ext cx="82785" cy="82785"/>
              <a:chOff x="0" y="0"/>
              <a:chExt cx="1913890" cy="1913890"/>
            </a:xfrm>
          </p:grpSpPr>
          <p:sp>
            <p:nvSpPr>
              <p:cNvPr id="904" name="Freeform 9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5" name="Group 905"/>
            <p:cNvGrpSpPr/>
            <p:nvPr/>
          </p:nvGrpSpPr>
          <p:grpSpPr>
            <a:xfrm>
              <a:off x="6500554" y="10643536"/>
              <a:ext cx="82785" cy="82785"/>
              <a:chOff x="0" y="0"/>
              <a:chExt cx="1913890" cy="1913890"/>
            </a:xfrm>
          </p:grpSpPr>
          <p:sp>
            <p:nvSpPr>
              <p:cNvPr id="906" name="Freeform 9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7" name="Group 907"/>
            <p:cNvGrpSpPr/>
            <p:nvPr/>
          </p:nvGrpSpPr>
          <p:grpSpPr>
            <a:xfrm>
              <a:off x="16201826" y="1075351"/>
              <a:ext cx="82785" cy="82785"/>
              <a:chOff x="0" y="0"/>
              <a:chExt cx="1913890" cy="1913890"/>
            </a:xfrm>
          </p:grpSpPr>
          <p:sp>
            <p:nvSpPr>
              <p:cNvPr id="908" name="Freeform 9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9" name="Group 909"/>
            <p:cNvGrpSpPr/>
            <p:nvPr/>
          </p:nvGrpSpPr>
          <p:grpSpPr>
            <a:xfrm>
              <a:off x="16201826" y="7455836"/>
              <a:ext cx="82785" cy="82785"/>
              <a:chOff x="0" y="0"/>
              <a:chExt cx="1913890" cy="1913890"/>
            </a:xfrm>
          </p:grpSpPr>
          <p:sp>
            <p:nvSpPr>
              <p:cNvPr id="910" name="Freeform 9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1" name="Group 911"/>
            <p:cNvGrpSpPr/>
            <p:nvPr/>
          </p:nvGrpSpPr>
          <p:grpSpPr>
            <a:xfrm>
              <a:off x="16201826" y="4263051"/>
              <a:ext cx="82785" cy="82785"/>
              <a:chOff x="0" y="0"/>
              <a:chExt cx="1913890" cy="1913890"/>
            </a:xfrm>
          </p:grpSpPr>
          <p:sp>
            <p:nvSpPr>
              <p:cNvPr id="912" name="Freeform 9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3" name="Group 913"/>
            <p:cNvGrpSpPr/>
            <p:nvPr/>
          </p:nvGrpSpPr>
          <p:grpSpPr>
            <a:xfrm>
              <a:off x="16201826" y="10643536"/>
              <a:ext cx="82785" cy="82785"/>
              <a:chOff x="0" y="0"/>
              <a:chExt cx="1913890" cy="1913890"/>
            </a:xfrm>
          </p:grpSpPr>
          <p:sp>
            <p:nvSpPr>
              <p:cNvPr id="914" name="Freeform 9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5" name="Group 915"/>
            <p:cNvGrpSpPr/>
            <p:nvPr/>
          </p:nvGrpSpPr>
          <p:grpSpPr>
            <a:xfrm>
              <a:off x="19389206" y="1075351"/>
              <a:ext cx="82785" cy="82785"/>
              <a:chOff x="0" y="0"/>
              <a:chExt cx="1913890" cy="1913890"/>
            </a:xfrm>
          </p:grpSpPr>
          <p:sp>
            <p:nvSpPr>
              <p:cNvPr id="916" name="Freeform 9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7" name="Group 917"/>
            <p:cNvGrpSpPr/>
            <p:nvPr/>
          </p:nvGrpSpPr>
          <p:grpSpPr>
            <a:xfrm>
              <a:off x="19389206" y="7455836"/>
              <a:ext cx="82785" cy="82785"/>
              <a:chOff x="0" y="0"/>
              <a:chExt cx="1913890" cy="1913890"/>
            </a:xfrm>
          </p:grpSpPr>
          <p:sp>
            <p:nvSpPr>
              <p:cNvPr id="918" name="Freeform 9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9" name="Group 919"/>
            <p:cNvGrpSpPr/>
            <p:nvPr/>
          </p:nvGrpSpPr>
          <p:grpSpPr>
            <a:xfrm>
              <a:off x="19389206" y="4263051"/>
              <a:ext cx="82785" cy="82785"/>
              <a:chOff x="0" y="0"/>
              <a:chExt cx="1913890" cy="1913890"/>
            </a:xfrm>
          </p:grpSpPr>
          <p:sp>
            <p:nvSpPr>
              <p:cNvPr id="920" name="Freeform 9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1" name="Group 921"/>
            <p:cNvGrpSpPr/>
            <p:nvPr/>
          </p:nvGrpSpPr>
          <p:grpSpPr>
            <a:xfrm>
              <a:off x="19389206" y="10643536"/>
              <a:ext cx="82785" cy="82785"/>
              <a:chOff x="0" y="0"/>
              <a:chExt cx="1913890" cy="1913890"/>
            </a:xfrm>
          </p:grpSpPr>
          <p:sp>
            <p:nvSpPr>
              <p:cNvPr id="922" name="Freeform 9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3" name="Group 923"/>
            <p:cNvGrpSpPr/>
            <p:nvPr/>
          </p:nvGrpSpPr>
          <p:grpSpPr>
            <a:xfrm>
              <a:off x="6500554" y="2693431"/>
              <a:ext cx="82785" cy="82785"/>
              <a:chOff x="0" y="0"/>
              <a:chExt cx="1913890" cy="1913890"/>
            </a:xfrm>
          </p:grpSpPr>
          <p:sp>
            <p:nvSpPr>
              <p:cNvPr id="924" name="Freeform 9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5" name="Group 925"/>
            <p:cNvGrpSpPr/>
            <p:nvPr/>
          </p:nvGrpSpPr>
          <p:grpSpPr>
            <a:xfrm>
              <a:off x="6500554" y="9073915"/>
              <a:ext cx="82785" cy="82785"/>
              <a:chOff x="0" y="0"/>
              <a:chExt cx="1913890" cy="1913890"/>
            </a:xfrm>
          </p:grpSpPr>
          <p:sp>
            <p:nvSpPr>
              <p:cNvPr id="926" name="Freeform 9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7" name="Group 927"/>
            <p:cNvGrpSpPr/>
            <p:nvPr/>
          </p:nvGrpSpPr>
          <p:grpSpPr>
            <a:xfrm>
              <a:off x="6500554" y="5881131"/>
              <a:ext cx="82785" cy="82785"/>
              <a:chOff x="0" y="0"/>
              <a:chExt cx="1913890" cy="1913890"/>
            </a:xfrm>
          </p:grpSpPr>
          <p:sp>
            <p:nvSpPr>
              <p:cNvPr id="928" name="Freeform 9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9" name="Group 929"/>
            <p:cNvGrpSpPr/>
            <p:nvPr/>
          </p:nvGrpSpPr>
          <p:grpSpPr>
            <a:xfrm>
              <a:off x="16201826" y="2693431"/>
              <a:ext cx="82785" cy="82785"/>
              <a:chOff x="0" y="0"/>
              <a:chExt cx="1913890" cy="1913890"/>
            </a:xfrm>
          </p:grpSpPr>
          <p:sp>
            <p:nvSpPr>
              <p:cNvPr id="930" name="Freeform 9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1" name="Group 931"/>
            <p:cNvGrpSpPr/>
            <p:nvPr/>
          </p:nvGrpSpPr>
          <p:grpSpPr>
            <a:xfrm>
              <a:off x="16201826" y="9073915"/>
              <a:ext cx="82785" cy="82785"/>
              <a:chOff x="0" y="0"/>
              <a:chExt cx="1913890" cy="1913890"/>
            </a:xfrm>
          </p:grpSpPr>
          <p:sp>
            <p:nvSpPr>
              <p:cNvPr id="932" name="Freeform 9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3" name="Group 933"/>
            <p:cNvGrpSpPr/>
            <p:nvPr/>
          </p:nvGrpSpPr>
          <p:grpSpPr>
            <a:xfrm>
              <a:off x="16201826" y="5881131"/>
              <a:ext cx="82785" cy="82785"/>
              <a:chOff x="0" y="0"/>
              <a:chExt cx="1913890" cy="1913890"/>
            </a:xfrm>
          </p:grpSpPr>
          <p:sp>
            <p:nvSpPr>
              <p:cNvPr id="934" name="Freeform 9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5" name="Group 935"/>
            <p:cNvGrpSpPr/>
            <p:nvPr/>
          </p:nvGrpSpPr>
          <p:grpSpPr>
            <a:xfrm>
              <a:off x="19389206" y="2693431"/>
              <a:ext cx="82785" cy="82785"/>
              <a:chOff x="0" y="0"/>
              <a:chExt cx="1913890" cy="1913890"/>
            </a:xfrm>
          </p:grpSpPr>
          <p:sp>
            <p:nvSpPr>
              <p:cNvPr id="936" name="Freeform 9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7" name="Group 937"/>
            <p:cNvGrpSpPr/>
            <p:nvPr/>
          </p:nvGrpSpPr>
          <p:grpSpPr>
            <a:xfrm>
              <a:off x="19389206" y="9073915"/>
              <a:ext cx="82785" cy="82785"/>
              <a:chOff x="0" y="0"/>
              <a:chExt cx="1913890" cy="1913890"/>
            </a:xfrm>
          </p:grpSpPr>
          <p:sp>
            <p:nvSpPr>
              <p:cNvPr id="938" name="Freeform 9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9" name="Group 939"/>
            <p:cNvGrpSpPr/>
            <p:nvPr/>
          </p:nvGrpSpPr>
          <p:grpSpPr>
            <a:xfrm>
              <a:off x="19389206" y="5881131"/>
              <a:ext cx="82785" cy="82785"/>
              <a:chOff x="0" y="0"/>
              <a:chExt cx="1913890" cy="1913890"/>
            </a:xfrm>
          </p:grpSpPr>
          <p:sp>
            <p:nvSpPr>
              <p:cNvPr id="940" name="Freeform 9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1" name="Group 941"/>
            <p:cNvGrpSpPr/>
            <p:nvPr/>
          </p:nvGrpSpPr>
          <p:grpSpPr>
            <a:xfrm>
              <a:off x="3254270" y="1075351"/>
              <a:ext cx="82785" cy="82785"/>
              <a:chOff x="0" y="0"/>
              <a:chExt cx="1913890" cy="1913890"/>
            </a:xfrm>
          </p:grpSpPr>
          <p:sp>
            <p:nvSpPr>
              <p:cNvPr id="942" name="Freeform 9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3" name="Group 943"/>
            <p:cNvGrpSpPr/>
            <p:nvPr/>
          </p:nvGrpSpPr>
          <p:grpSpPr>
            <a:xfrm>
              <a:off x="3254270" y="7455836"/>
              <a:ext cx="82785" cy="82785"/>
              <a:chOff x="0" y="0"/>
              <a:chExt cx="1913890" cy="1913890"/>
            </a:xfrm>
          </p:grpSpPr>
          <p:sp>
            <p:nvSpPr>
              <p:cNvPr id="944" name="Freeform 9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5" name="Group 945"/>
            <p:cNvGrpSpPr/>
            <p:nvPr/>
          </p:nvGrpSpPr>
          <p:grpSpPr>
            <a:xfrm>
              <a:off x="3254270" y="4263051"/>
              <a:ext cx="82785" cy="82785"/>
              <a:chOff x="0" y="0"/>
              <a:chExt cx="1913890" cy="1913890"/>
            </a:xfrm>
          </p:grpSpPr>
          <p:sp>
            <p:nvSpPr>
              <p:cNvPr id="946" name="Freeform 9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7" name="Group 947"/>
            <p:cNvGrpSpPr/>
            <p:nvPr/>
          </p:nvGrpSpPr>
          <p:grpSpPr>
            <a:xfrm>
              <a:off x="3254270" y="10643536"/>
              <a:ext cx="82785" cy="82785"/>
              <a:chOff x="0" y="0"/>
              <a:chExt cx="1913890" cy="1913890"/>
            </a:xfrm>
          </p:grpSpPr>
          <p:sp>
            <p:nvSpPr>
              <p:cNvPr id="948" name="Freeform 9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9" name="Group 949"/>
            <p:cNvGrpSpPr/>
            <p:nvPr/>
          </p:nvGrpSpPr>
          <p:grpSpPr>
            <a:xfrm>
              <a:off x="12955542" y="1075351"/>
              <a:ext cx="82785" cy="82785"/>
              <a:chOff x="0" y="0"/>
              <a:chExt cx="1913890" cy="1913890"/>
            </a:xfrm>
          </p:grpSpPr>
          <p:sp>
            <p:nvSpPr>
              <p:cNvPr id="950" name="Freeform 9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1" name="Group 951"/>
            <p:cNvGrpSpPr/>
            <p:nvPr/>
          </p:nvGrpSpPr>
          <p:grpSpPr>
            <a:xfrm>
              <a:off x="12955542" y="7455836"/>
              <a:ext cx="82785" cy="82785"/>
              <a:chOff x="0" y="0"/>
              <a:chExt cx="1913890" cy="1913890"/>
            </a:xfrm>
          </p:grpSpPr>
          <p:sp>
            <p:nvSpPr>
              <p:cNvPr id="952" name="Freeform 9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3" name="Group 953"/>
            <p:cNvGrpSpPr/>
            <p:nvPr/>
          </p:nvGrpSpPr>
          <p:grpSpPr>
            <a:xfrm>
              <a:off x="12955542" y="4263051"/>
              <a:ext cx="82785" cy="82785"/>
              <a:chOff x="0" y="0"/>
              <a:chExt cx="1913890" cy="1913890"/>
            </a:xfrm>
          </p:grpSpPr>
          <p:sp>
            <p:nvSpPr>
              <p:cNvPr id="954" name="Freeform 9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5" name="Group 955"/>
            <p:cNvGrpSpPr/>
            <p:nvPr/>
          </p:nvGrpSpPr>
          <p:grpSpPr>
            <a:xfrm>
              <a:off x="12955542" y="10643536"/>
              <a:ext cx="82785" cy="82785"/>
              <a:chOff x="0" y="0"/>
              <a:chExt cx="1913890" cy="1913890"/>
            </a:xfrm>
          </p:grpSpPr>
          <p:sp>
            <p:nvSpPr>
              <p:cNvPr id="956" name="Freeform 9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7" name="Group 957"/>
            <p:cNvGrpSpPr/>
            <p:nvPr/>
          </p:nvGrpSpPr>
          <p:grpSpPr>
            <a:xfrm>
              <a:off x="3254270" y="2693431"/>
              <a:ext cx="82785" cy="82785"/>
              <a:chOff x="0" y="0"/>
              <a:chExt cx="1913890" cy="1913890"/>
            </a:xfrm>
          </p:grpSpPr>
          <p:sp>
            <p:nvSpPr>
              <p:cNvPr id="958" name="Freeform 9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9" name="Group 959"/>
            <p:cNvGrpSpPr/>
            <p:nvPr/>
          </p:nvGrpSpPr>
          <p:grpSpPr>
            <a:xfrm>
              <a:off x="3254270" y="9073915"/>
              <a:ext cx="82785" cy="82785"/>
              <a:chOff x="0" y="0"/>
              <a:chExt cx="1913890" cy="1913890"/>
            </a:xfrm>
          </p:grpSpPr>
          <p:sp>
            <p:nvSpPr>
              <p:cNvPr id="960" name="Freeform 9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1" name="Group 961"/>
            <p:cNvGrpSpPr/>
            <p:nvPr/>
          </p:nvGrpSpPr>
          <p:grpSpPr>
            <a:xfrm>
              <a:off x="3254270" y="5881131"/>
              <a:ext cx="82785" cy="82785"/>
              <a:chOff x="0" y="0"/>
              <a:chExt cx="1913890" cy="1913890"/>
            </a:xfrm>
          </p:grpSpPr>
          <p:sp>
            <p:nvSpPr>
              <p:cNvPr id="962" name="Freeform 9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3" name="Group 963"/>
            <p:cNvGrpSpPr/>
            <p:nvPr/>
          </p:nvGrpSpPr>
          <p:grpSpPr>
            <a:xfrm>
              <a:off x="12955542" y="2693431"/>
              <a:ext cx="82785" cy="82785"/>
              <a:chOff x="0" y="0"/>
              <a:chExt cx="1913890" cy="1913890"/>
            </a:xfrm>
          </p:grpSpPr>
          <p:sp>
            <p:nvSpPr>
              <p:cNvPr id="964" name="Freeform 9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5" name="Group 965"/>
            <p:cNvGrpSpPr/>
            <p:nvPr/>
          </p:nvGrpSpPr>
          <p:grpSpPr>
            <a:xfrm>
              <a:off x="12955542" y="9073915"/>
              <a:ext cx="82785" cy="82785"/>
              <a:chOff x="0" y="0"/>
              <a:chExt cx="1913890" cy="1913890"/>
            </a:xfrm>
          </p:grpSpPr>
          <p:sp>
            <p:nvSpPr>
              <p:cNvPr id="966" name="Freeform 9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7" name="Group 967"/>
            <p:cNvGrpSpPr/>
            <p:nvPr/>
          </p:nvGrpSpPr>
          <p:grpSpPr>
            <a:xfrm>
              <a:off x="12955542" y="5881131"/>
              <a:ext cx="82785" cy="82785"/>
              <a:chOff x="0" y="0"/>
              <a:chExt cx="1913890" cy="1913890"/>
            </a:xfrm>
          </p:grpSpPr>
          <p:sp>
            <p:nvSpPr>
              <p:cNvPr id="968" name="Freeform 9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9" name="Group 969"/>
            <p:cNvGrpSpPr/>
            <p:nvPr/>
          </p:nvGrpSpPr>
          <p:grpSpPr>
            <a:xfrm>
              <a:off x="2172630" y="0"/>
              <a:ext cx="82785" cy="82785"/>
              <a:chOff x="0" y="0"/>
              <a:chExt cx="1913890" cy="1913890"/>
            </a:xfrm>
          </p:grpSpPr>
          <p:sp>
            <p:nvSpPr>
              <p:cNvPr id="970" name="Freeform 9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1" name="Group 971"/>
            <p:cNvGrpSpPr/>
            <p:nvPr/>
          </p:nvGrpSpPr>
          <p:grpSpPr>
            <a:xfrm>
              <a:off x="2172630" y="6380485"/>
              <a:ext cx="82785" cy="82785"/>
              <a:chOff x="0" y="0"/>
              <a:chExt cx="1913890" cy="1913890"/>
            </a:xfrm>
          </p:grpSpPr>
          <p:sp>
            <p:nvSpPr>
              <p:cNvPr id="972" name="Freeform 9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3" name="Group 973"/>
            <p:cNvGrpSpPr/>
            <p:nvPr/>
          </p:nvGrpSpPr>
          <p:grpSpPr>
            <a:xfrm>
              <a:off x="2172630" y="3187700"/>
              <a:ext cx="82785" cy="82785"/>
              <a:chOff x="0" y="0"/>
              <a:chExt cx="1913890" cy="1913890"/>
            </a:xfrm>
          </p:grpSpPr>
          <p:sp>
            <p:nvSpPr>
              <p:cNvPr id="974" name="Freeform 9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5" name="Group 975"/>
            <p:cNvGrpSpPr/>
            <p:nvPr/>
          </p:nvGrpSpPr>
          <p:grpSpPr>
            <a:xfrm>
              <a:off x="2172630" y="9568185"/>
              <a:ext cx="82785" cy="82785"/>
              <a:chOff x="0" y="0"/>
              <a:chExt cx="1913890" cy="1913890"/>
            </a:xfrm>
          </p:grpSpPr>
          <p:sp>
            <p:nvSpPr>
              <p:cNvPr id="976" name="Freeform 9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7" name="Group 977"/>
            <p:cNvGrpSpPr/>
            <p:nvPr/>
          </p:nvGrpSpPr>
          <p:grpSpPr>
            <a:xfrm>
              <a:off x="11873903" y="0"/>
              <a:ext cx="82785" cy="82785"/>
              <a:chOff x="0" y="0"/>
              <a:chExt cx="1913890" cy="1913890"/>
            </a:xfrm>
          </p:grpSpPr>
          <p:sp>
            <p:nvSpPr>
              <p:cNvPr id="978" name="Freeform 9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9" name="Group 979"/>
            <p:cNvGrpSpPr/>
            <p:nvPr/>
          </p:nvGrpSpPr>
          <p:grpSpPr>
            <a:xfrm>
              <a:off x="11873903" y="6380485"/>
              <a:ext cx="82785" cy="82785"/>
              <a:chOff x="0" y="0"/>
              <a:chExt cx="1913890" cy="1913890"/>
            </a:xfrm>
          </p:grpSpPr>
          <p:sp>
            <p:nvSpPr>
              <p:cNvPr id="980" name="Freeform 9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1" name="Group 981"/>
            <p:cNvGrpSpPr/>
            <p:nvPr/>
          </p:nvGrpSpPr>
          <p:grpSpPr>
            <a:xfrm>
              <a:off x="11873903" y="3187700"/>
              <a:ext cx="82785" cy="82785"/>
              <a:chOff x="0" y="0"/>
              <a:chExt cx="1913890" cy="1913890"/>
            </a:xfrm>
          </p:grpSpPr>
          <p:sp>
            <p:nvSpPr>
              <p:cNvPr id="982" name="Freeform 9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3" name="Group 983"/>
            <p:cNvGrpSpPr/>
            <p:nvPr/>
          </p:nvGrpSpPr>
          <p:grpSpPr>
            <a:xfrm>
              <a:off x="11873903" y="9568185"/>
              <a:ext cx="82785" cy="82785"/>
              <a:chOff x="0" y="0"/>
              <a:chExt cx="1913890" cy="1913890"/>
            </a:xfrm>
          </p:grpSpPr>
          <p:sp>
            <p:nvSpPr>
              <p:cNvPr id="984" name="Freeform 9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5" name="Group 985"/>
            <p:cNvGrpSpPr/>
            <p:nvPr/>
          </p:nvGrpSpPr>
          <p:grpSpPr>
            <a:xfrm>
              <a:off x="2172630" y="1618080"/>
              <a:ext cx="82785" cy="82785"/>
              <a:chOff x="0" y="0"/>
              <a:chExt cx="1913890" cy="1913890"/>
            </a:xfrm>
          </p:grpSpPr>
          <p:sp>
            <p:nvSpPr>
              <p:cNvPr id="986" name="Freeform 9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7" name="Group 987"/>
            <p:cNvGrpSpPr/>
            <p:nvPr/>
          </p:nvGrpSpPr>
          <p:grpSpPr>
            <a:xfrm>
              <a:off x="2172630" y="7998564"/>
              <a:ext cx="82785" cy="82785"/>
              <a:chOff x="0" y="0"/>
              <a:chExt cx="1913890" cy="1913890"/>
            </a:xfrm>
          </p:grpSpPr>
          <p:sp>
            <p:nvSpPr>
              <p:cNvPr id="988" name="Freeform 9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9" name="Group 989"/>
            <p:cNvGrpSpPr/>
            <p:nvPr/>
          </p:nvGrpSpPr>
          <p:grpSpPr>
            <a:xfrm>
              <a:off x="2172630" y="4805780"/>
              <a:ext cx="82785" cy="82785"/>
              <a:chOff x="0" y="0"/>
              <a:chExt cx="1913890" cy="1913890"/>
            </a:xfrm>
          </p:grpSpPr>
          <p:sp>
            <p:nvSpPr>
              <p:cNvPr id="990" name="Freeform 9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1" name="Group 991"/>
            <p:cNvGrpSpPr/>
            <p:nvPr/>
          </p:nvGrpSpPr>
          <p:grpSpPr>
            <a:xfrm>
              <a:off x="11873903" y="1618080"/>
              <a:ext cx="82785" cy="82785"/>
              <a:chOff x="0" y="0"/>
              <a:chExt cx="1913890" cy="1913890"/>
            </a:xfrm>
          </p:grpSpPr>
          <p:sp>
            <p:nvSpPr>
              <p:cNvPr id="992" name="Freeform 9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3" name="Group 993"/>
            <p:cNvGrpSpPr/>
            <p:nvPr/>
          </p:nvGrpSpPr>
          <p:grpSpPr>
            <a:xfrm>
              <a:off x="11873903" y="7998564"/>
              <a:ext cx="82785" cy="82785"/>
              <a:chOff x="0" y="0"/>
              <a:chExt cx="1913890" cy="1913890"/>
            </a:xfrm>
          </p:grpSpPr>
          <p:sp>
            <p:nvSpPr>
              <p:cNvPr id="994" name="Freeform 9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5" name="Group 995"/>
            <p:cNvGrpSpPr/>
            <p:nvPr/>
          </p:nvGrpSpPr>
          <p:grpSpPr>
            <a:xfrm>
              <a:off x="11873903" y="4805780"/>
              <a:ext cx="82785" cy="82785"/>
              <a:chOff x="0" y="0"/>
              <a:chExt cx="1913890" cy="1913890"/>
            </a:xfrm>
          </p:grpSpPr>
          <p:sp>
            <p:nvSpPr>
              <p:cNvPr id="996" name="Freeform 9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7" name="Group 997"/>
            <p:cNvGrpSpPr/>
            <p:nvPr/>
          </p:nvGrpSpPr>
          <p:grpSpPr>
            <a:xfrm>
              <a:off x="8666779" y="0"/>
              <a:ext cx="82785" cy="82785"/>
              <a:chOff x="0" y="0"/>
              <a:chExt cx="1913890" cy="1913890"/>
            </a:xfrm>
          </p:grpSpPr>
          <p:sp>
            <p:nvSpPr>
              <p:cNvPr id="998" name="Freeform 9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9" name="Group 999"/>
            <p:cNvGrpSpPr/>
            <p:nvPr/>
          </p:nvGrpSpPr>
          <p:grpSpPr>
            <a:xfrm>
              <a:off x="8666779" y="6380485"/>
              <a:ext cx="82785" cy="82785"/>
              <a:chOff x="0" y="0"/>
              <a:chExt cx="1913890" cy="1913890"/>
            </a:xfrm>
          </p:grpSpPr>
          <p:sp>
            <p:nvSpPr>
              <p:cNvPr id="1000" name="Freeform 10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1" name="Group 1001"/>
            <p:cNvGrpSpPr/>
            <p:nvPr/>
          </p:nvGrpSpPr>
          <p:grpSpPr>
            <a:xfrm>
              <a:off x="8666779" y="3187700"/>
              <a:ext cx="82785" cy="82785"/>
              <a:chOff x="0" y="0"/>
              <a:chExt cx="1913890" cy="1913890"/>
            </a:xfrm>
          </p:grpSpPr>
          <p:sp>
            <p:nvSpPr>
              <p:cNvPr id="1002" name="Freeform 10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3" name="Group 1003"/>
            <p:cNvGrpSpPr/>
            <p:nvPr/>
          </p:nvGrpSpPr>
          <p:grpSpPr>
            <a:xfrm>
              <a:off x="8666779" y="9568185"/>
              <a:ext cx="82785" cy="82785"/>
              <a:chOff x="0" y="0"/>
              <a:chExt cx="1913890" cy="1913890"/>
            </a:xfrm>
          </p:grpSpPr>
          <p:sp>
            <p:nvSpPr>
              <p:cNvPr id="1004" name="Freeform 10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5" name="Group 1005"/>
            <p:cNvGrpSpPr/>
            <p:nvPr/>
          </p:nvGrpSpPr>
          <p:grpSpPr>
            <a:xfrm>
              <a:off x="18368052" y="0"/>
              <a:ext cx="82785" cy="82785"/>
              <a:chOff x="0" y="0"/>
              <a:chExt cx="1913890" cy="1913890"/>
            </a:xfrm>
          </p:grpSpPr>
          <p:sp>
            <p:nvSpPr>
              <p:cNvPr id="1006" name="Freeform 10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7" name="Group 1007"/>
            <p:cNvGrpSpPr/>
            <p:nvPr/>
          </p:nvGrpSpPr>
          <p:grpSpPr>
            <a:xfrm>
              <a:off x="18368052" y="6380485"/>
              <a:ext cx="82785" cy="82785"/>
              <a:chOff x="0" y="0"/>
              <a:chExt cx="1913890" cy="1913890"/>
            </a:xfrm>
          </p:grpSpPr>
          <p:sp>
            <p:nvSpPr>
              <p:cNvPr id="1008" name="Freeform 10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9" name="Group 1009"/>
            <p:cNvGrpSpPr/>
            <p:nvPr/>
          </p:nvGrpSpPr>
          <p:grpSpPr>
            <a:xfrm>
              <a:off x="18368052" y="3187700"/>
              <a:ext cx="82785" cy="82785"/>
              <a:chOff x="0" y="0"/>
              <a:chExt cx="1913890" cy="1913890"/>
            </a:xfrm>
          </p:grpSpPr>
          <p:sp>
            <p:nvSpPr>
              <p:cNvPr id="1010" name="Freeform 10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1" name="Group 1011"/>
            <p:cNvGrpSpPr/>
            <p:nvPr/>
          </p:nvGrpSpPr>
          <p:grpSpPr>
            <a:xfrm>
              <a:off x="18368052" y="9568185"/>
              <a:ext cx="82785" cy="82785"/>
              <a:chOff x="0" y="0"/>
              <a:chExt cx="1913890" cy="1913890"/>
            </a:xfrm>
          </p:grpSpPr>
          <p:sp>
            <p:nvSpPr>
              <p:cNvPr id="1012" name="Freeform 10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3" name="Group 1013"/>
            <p:cNvGrpSpPr/>
            <p:nvPr/>
          </p:nvGrpSpPr>
          <p:grpSpPr>
            <a:xfrm>
              <a:off x="21555432" y="0"/>
              <a:ext cx="82785" cy="82785"/>
              <a:chOff x="0" y="0"/>
              <a:chExt cx="1913890" cy="1913890"/>
            </a:xfrm>
          </p:grpSpPr>
          <p:sp>
            <p:nvSpPr>
              <p:cNvPr id="1014" name="Freeform 10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5" name="Group 1015"/>
            <p:cNvGrpSpPr/>
            <p:nvPr/>
          </p:nvGrpSpPr>
          <p:grpSpPr>
            <a:xfrm>
              <a:off x="21555432" y="6380485"/>
              <a:ext cx="82785" cy="82785"/>
              <a:chOff x="0" y="0"/>
              <a:chExt cx="1913890" cy="1913890"/>
            </a:xfrm>
          </p:grpSpPr>
          <p:sp>
            <p:nvSpPr>
              <p:cNvPr id="1016" name="Freeform 10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7" name="Group 1017"/>
            <p:cNvGrpSpPr/>
            <p:nvPr/>
          </p:nvGrpSpPr>
          <p:grpSpPr>
            <a:xfrm>
              <a:off x="21555432" y="3187700"/>
              <a:ext cx="82785" cy="82785"/>
              <a:chOff x="0" y="0"/>
              <a:chExt cx="1913890" cy="1913890"/>
            </a:xfrm>
          </p:grpSpPr>
          <p:sp>
            <p:nvSpPr>
              <p:cNvPr id="1018" name="Freeform 10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9" name="Group 1019"/>
            <p:cNvGrpSpPr/>
            <p:nvPr/>
          </p:nvGrpSpPr>
          <p:grpSpPr>
            <a:xfrm>
              <a:off x="21555432" y="9568185"/>
              <a:ext cx="82785" cy="82785"/>
              <a:chOff x="0" y="0"/>
              <a:chExt cx="1913890" cy="1913890"/>
            </a:xfrm>
          </p:grpSpPr>
          <p:sp>
            <p:nvSpPr>
              <p:cNvPr id="1020" name="Freeform 10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1" name="Group 1021"/>
            <p:cNvGrpSpPr/>
            <p:nvPr/>
          </p:nvGrpSpPr>
          <p:grpSpPr>
            <a:xfrm>
              <a:off x="8666779" y="1618080"/>
              <a:ext cx="82785" cy="82785"/>
              <a:chOff x="0" y="0"/>
              <a:chExt cx="1913890" cy="1913890"/>
            </a:xfrm>
          </p:grpSpPr>
          <p:sp>
            <p:nvSpPr>
              <p:cNvPr id="1022" name="Freeform 10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3" name="Group 1023"/>
            <p:cNvGrpSpPr/>
            <p:nvPr/>
          </p:nvGrpSpPr>
          <p:grpSpPr>
            <a:xfrm>
              <a:off x="8666779" y="7998564"/>
              <a:ext cx="82785" cy="82785"/>
              <a:chOff x="0" y="0"/>
              <a:chExt cx="1913890" cy="1913890"/>
            </a:xfrm>
          </p:grpSpPr>
          <p:sp>
            <p:nvSpPr>
              <p:cNvPr id="1024" name="Freeform 10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5" name="Group 1025"/>
            <p:cNvGrpSpPr/>
            <p:nvPr/>
          </p:nvGrpSpPr>
          <p:grpSpPr>
            <a:xfrm>
              <a:off x="8666779" y="4805780"/>
              <a:ext cx="82785" cy="82785"/>
              <a:chOff x="0" y="0"/>
              <a:chExt cx="1913890" cy="1913890"/>
            </a:xfrm>
          </p:grpSpPr>
          <p:sp>
            <p:nvSpPr>
              <p:cNvPr id="1026" name="Freeform 10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7" name="Group 1027"/>
            <p:cNvGrpSpPr/>
            <p:nvPr/>
          </p:nvGrpSpPr>
          <p:grpSpPr>
            <a:xfrm>
              <a:off x="18368052" y="1618080"/>
              <a:ext cx="82785" cy="82785"/>
              <a:chOff x="0" y="0"/>
              <a:chExt cx="1913890" cy="1913890"/>
            </a:xfrm>
          </p:grpSpPr>
          <p:sp>
            <p:nvSpPr>
              <p:cNvPr id="1028" name="Freeform 10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9" name="Group 1029"/>
            <p:cNvGrpSpPr/>
            <p:nvPr/>
          </p:nvGrpSpPr>
          <p:grpSpPr>
            <a:xfrm>
              <a:off x="18368052" y="7998564"/>
              <a:ext cx="82785" cy="82785"/>
              <a:chOff x="0" y="0"/>
              <a:chExt cx="1913890" cy="1913890"/>
            </a:xfrm>
          </p:grpSpPr>
          <p:sp>
            <p:nvSpPr>
              <p:cNvPr id="1030" name="Freeform 10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1" name="Group 1031"/>
            <p:cNvGrpSpPr/>
            <p:nvPr/>
          </p:nvGrpSpPr>
          <p:grpSpPr>
            <a:xfrm>
              <a:off x="18368052" y="4805780"/>
              <a:ext cx="82785" cy="82785"/>
              <a:chOff x="0" y="0"/>
              <a:chExt cx="1913890" cy="1913890"/>
            </a:xfrm>
          </p:grpSpPr>
          <p:sp>
            <p:nvSpPr>
              <p:cNvPr id="1032" name="Freeform 10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3" name="Group 1033"/>
            <p:cNvGrpSpPr/>
            <p:nvPr/>
          </p:nvGrpSpPr>
          <p:grpSpPr>
            <a:xfrm>
              <a:off x="21555432" y="1618080"/>
              <a:ext cx="82785" cy="82785"/>
              <a:chOff x="0" y="0"/>
              <a:chExt cx="1913890" cy="1913890"/>
            </a:xfrm>
          </p:grpSpPr>
          <p:sp>
            <p:nvSpPr>
              <p:cNvPr id="1034" name="Freeform 10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5" name="Group 1035"/>
            <p:cNvGrpSpPr/>
            <p:nvPr/>
          </p:nvGrpSpPr>
          <p:grpSpPr>
            <a:xfrm>
              <a:off x="21555432" y="7998564"/>
              <a:ext cx="82785" cy="82785"/>
              <a:chOff x="0" y="0"/>
              <a:chExt cx="1913890" cy="1913890"/>
            </a:xfrm>
          </p:grpSpPr>
          <p:sp>
            <p:nvSpPr>
              <p:cNvPr id="1036" name="Freeform 10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7" name="Group 1037"/>
            <p:cNvGrpSpPr/>
            <p:nvPr/>
          </p:nvGrpSpPr>
          <p:grpSpPr>
            <a:xfrm>
              <a:off x="21555432" y="4805780"/>
              <a:ext cx="82785" cy="82785"/>
              <a:chOff x="0" y="0"/>
              <a:chExt cx="1913890" cy="1913890"/>
            </a:xfrm>
          </p:grpSpPr>
          <p:sp>
            <p:nvSpPr>
              <p:cNvPr id="1038" name="Freeform 10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9" name="Group 1039"/>
            <p:cNvGrpSpPr/>
            <p:nvPr/>
          </p:nvGrpSpPr>
          <p:grpSpPr>
            <a:xfrm>
              <a:off x="5420495" y="0"/>
              <a:ext cx="82785" cy="82785"/>
              <a:chOff x="0" y="0"/>
              <a:chExt cx="1913890" cy="1913890"/>
            </a:xfrm>
          </p:grpSpPr>
          <p:sp>
            <p:nvSpPr>
              <p:cNvPr id="1040" name="Freeform 10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1" name="Group 1041"/>
            <p:cNvGrpSpPr/>
            <p:nvPr/>
          </p:nvGrpSpPr>
          <p:grpSpPr>
            <a:xfrm>
              <a:off x="5420495" y="6380485"/>
              <a:ext cx="82785" cy="82785"/>
              <a:chOff x="0" y="0"/>
              <a:chExt cx="1913890" cy="1913890"/>
            </a:xfrm>
          </p:grpSpPr>
          <p:sp>
            <p:nvSpPr>
              <p:cNvPr id="1042" name="Freeform 10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3" name="Group 1043"/>
            <p:cNvGrpSpPr/>
            <p:nvPr/>
          </p:nvGrpSpPr>
          <p:grpSpPr>
            <a:xfrm>
              <a:off x="5420495" y="3187700"/>
              <a:ext cx="82785" cy="82785"/>
              <a:chOff x="0" y="0"/>
              <a:chExt cx="1913890" cy="1913890"/>
            </a:xfrm>
          </p:grpSpPr>
          <p:sp>
            <p:nvSpPr>
              <p:cNvPr id="1044" name="Freeform 10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5" name="Group 1045"/>
            <p:cNvGrpSpPr/>
            <p:nvPr/>
          </p:nvGrpSpPr>
          <p:grpSpPr>
            <a:xfrm>
              <a:off x="5420495" y="9568185"/>
              <a:ext cx="82785" cy="82785"/>
              <a:chOff x="0" y="0"/>
              <a:chExt cx="1913890" cy="1913890"/>
            </a:xfrm>
          </p:grpSpPr>
          <p:sp>
            <p:nvSpPr>
              <p:cNvPr id="1046" name="Freeform 10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7" name="Group 1047"/>
            <p:cNvGrpSpPr/>
            <p:nvPr/>
          </p:nvGrpSpPr>
          <p:grpSpPr>
            <a:xfrm>
              <a:off x="15121768" y="0"/>
              <a:ext cx="82785" cy="82785"/>
              <a:chOff x="0" y="0"/>
              <a:chExt cx="1913890" cy="1913890"/>
            </a:xfrm>
          </p:grpSpPr>
          <p:sp>
            <p:nvSpPr>
              <p:cNvPr id="1048" name="Freeform 10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9" name="Group 1049"/>
            <p:cNvGrpSpPr/>
            <p:nvPr/>
          </p:nvGrpSpPr>
          <p:grpSpPr>
            <a:xfrm>
              <a:off x="15121768" y="6380485"/>
              <a:ext cx="82785" cy="82785"/>
              <a:chOff x="0" y="0"/>
              <a:chExt cx="1913890" cy="1913890"/>
            </a:xfrm>
          </p:grpSpPr>
          <p:sp>
            <p:nvSpPr>
              <p:cNvPr id="1050" name="Freeform 10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1" name="Group 1051"/>
            <p:cNvGrpSpPr/>
            <p:nvPr/>
          </p:nvGrpSpPr>
          <p:grpSpPr>
            <a:xfrm>
              <a:off x="15121768" y="3187700"/>
              <a:ext cx="82785" cy="82785"/>
              <a:chOff x="0" y="0"/>
              <a:chExt cx="1913890" cy="1913890"/>
            </a:xfrm>
          </p:grpSpPr>
          <p:sp>
            <p:nvSpPr>
              <p:cNvPr id="1052" name="Freeform 10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3" name="Group 1053"/>
            <p:cNvGrpSpPr/>
            <p:nvPr/>
          </p:nvGrpSpPr>
          <p:grpSpPr>
            <a:xfrm>
              <a:off x="15121768" y="9568185"/>
              <a:ext cx="82785" cy="82785"/>
              <a:chOff x="0" y="0"/>
              <a:chExt cx="1913890" cy="1913890"/>
            </a:xfrm>
          </p:grpSpPr>
          <p:sp>
            <p:nvSpPr>
              <p:cNvPr id="1054" name="Freeform 10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5" name="Group 1055"/>
            <p:cNvGrpSpPr/>
            <p:nvPr/>
          </p:nvGrpSpPr>
          <p:grpSpPr>
            <a:xfrm>
              <a:off x="5420495" y="1618080"/>
              <a:ext cx="82785" cy="82785"/>
              <a:chOff x="0" y="0"/>
              <a:chExt cx="1913890" cy="1913890"/>
            </a:xfrm>
          </p:grpSpPr>
          <p:sp>
            <p:nvSpPr>
              <p:cNvPr id="1056" name="Freeform 10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7" name="Group 1057"/>
            <p:cNvGrpSpPr/>
            <p:nvPr/>
          </p:nvGrpSpPr>
          <p:grpSpPr>
            <a:xfrm>
              <a:off x="5420495" y="7998564"/>
              <a:ext cx="82785" cy="82785"/>
              <a:chOff x="0" y="0"/>
              <a:chExt cx="1913890" cy="1913890"/>
            </a:xfrm>
          </p:grpSpPr>
          <p:sp>
            <p:nvSpPr>
              <p:cNvPr id="1058" name="Freeform 10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9" name="Group 1059"/>
            <p:cNvGrpSpPr/>
            <p:nvPr/>
          </p:nvGrpSpPr>
          <p:grpSpPr>
            <a:xfrm>
              <a:off x="5420495" y="4805780"/>
              <a:ext cx="82785" cy="82785"/>
              <a:chOff x="0" y="0"/>
              <a:chExt cx="1913890" cy="1913890"/>
            </a:xfrm>
          </p:grpSpPr>
          <p:sp>
            <p:nvSpPr>
              <p:cNvPr id="1060" name="Freeform 10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1" name="Group 1061"/>
            <p:cNvGrpSpPr/>
            <p:nvPr/>
          </p:nvGrpSpPr>
          <p:grpSpPr>
            <a:xfrm>
              <a:off x="15121768" y="1618080"/>
              <a:ext cx="82785" cy="82785"/>
              <a:chOff x="0" y="0"/>
              <a:chExt cx="1913890" cy="1913890"/>
            </a:xfrm>
          </p:grpSpPr>
          <p:sp>
            <p:nvSpPr>
              <p:cNvPr id="1062" name="Freeform 10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3" name="Group 1063"/>
            <p:cNvGrpSpPr/>
            <p:nvPr/>
          </p:nvGrpSpPr>
          <p:grpSpPr>
            <a:xfrm>
              <a:off x="15121768" y="7998564"/>
              <a:ext cx="82785" cy="82785"/>
              <a:chOff x="0" y="0"/>
              <a:chExt cx="1913890" cy="1913890"/>
            </a:xfrm>
          </p:grpSpPr>
          <p:sp>
            <p:nvSpPr>
              <p:cNvPr id="1064" name="Freeform 10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5" name="Group 1065"/>
            <p:cNvGrpSpPr/>
            <p:nvPr/>
          </p:nvGrpSpPr>
          <p:grpSpPr>
            <a:xfrm>
              <a:off x="15121768" y="4805780"/>
              <a:ext cx="82785" cy="82785"/>
              <a:chOff x="0" y="0"/>
              <a:chExt cx="1913890" cy="1913890"/>
            </a:xfrm>
          </p:grpSpPr>
          <p:sp>
            <p:nvSpPr>
              <p:cNvPr id="1066" name="Freeform 10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7" name="Group 1067"/>
            <p:cNvGrpSpPr/>
            <p:nvPr/>
          </p:nvGrpSpPr>
          <p:grpSpPr>
            <a:xfrm>
              <a:off x="2711291" y="537155"/>
              <a:ext cx="82785" cy="82785"/>
              <a:chOff x="0" y="0"/>
              <a:chExt cx="1913890" cy="1913890"/>
            </a:xfrm>
          </p:grpSpPr>
          <p:sp>
            <p:nvSpPr>
              <p:cNvPr id="1068" name="Freeform 10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9" name="Group 1069"/>
            <p:cNvGrpSpPr/>
            <p:nvPr/>
          </p:nvGrpSpPr>
          <p:grpSpPr>
            <a:xfrm>
              <a:off x="2711291" y="6917640"/>
              <a:ext cx="82785" cy="82785"/>
              <a:chOff x="0" y="0"/>
              <a:chExt cx="1913890" cy="1913890"/>
            </a:xfrm>
          </p:grpSpPr>
          <p:sp>
            <p:nvSpPr>
              <p:cNvPr id="1070" name="Freeform 10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1" name="Group 1071"/>
            <p:cNvGrpSpPr/>
            <p:nvPr/>
          </p:nvGrpSpPr>
          <p:grpSpPr>
            <a:xfrm>
              <a:off x="2711291" y="3724855"/>
              <a:ext cx="82785" cy="82785"/>
              <a:chOff x="0" y="0"/>
              <a:chExt cx="1913890" cy="1913890"/>
            </a:xfrm>
          </p:grpSpPr>
          <p:sp>
            <p:nvSpPr>
              <p:cNvPr id="1072" name="Freeform 10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3" name="Group 1073"/>
            <p:cNvGrpSpPr/>
            <p:nvPr/>
          </p:nvGrpSpPr>
          <p:grpSpPr>
            <a:xfrm>
              <a:off x="2711291" y="10105340"/>
              <a:ext cx="82785" cy="82785"/>
              <a:chOff x="0" y="0"/>
              <a:chExt cx="1913890" cy="1913890"/>
            </a:xfrm>
          </p:grpSpPr>
          <p:sp>
            <p:nvSpPr>
              <p:cNvPr id="1074" name="Freeform 10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5" name="Group 1075"/>
            <p:cNvGrpSpPr/>
            <p:nvPr/>
          </p:nvGrpSpPr>
          <p:grpSpPr>
            <a:xfrm>
              <a:off x="12412563" y="537155"/>
              <a:ext cx="82785" cy="82785"/>
              <a:chOff x="0" y="0"/>
              <a:chExt cx="1913890" cy="1913890"/>
            </a:xfrm>
          </p:grpSpPr>
          <p:sp>
            <p:nvSpPr>
              <p:cNvPr id="1076" name="Freeform 10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7" name="Group 1077"/>
            <p:cNvGrpSpPr/>
            <p:nvPr/>
          </p:nvGrpSpPr>
          <p:grpSpPr>
            <a:xfrm>
              <a:off x="12412563" y="6917640"/>
              <a:ext cx="82785" cy="82785"/>
              <a:chOff x="0" y="0"/>
              <a:chExt cx="1913890" cy="1913890"/>
            </a:xfrm>
          </p:grpSpPr>
          <p:sp>
            <p:nvSpPr>
              <p:cNvPr id="1078" name="Freeform 10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9" name="Group 1079"/>
            <p:cNvGrpSpPr/>
            <p:nvPr/>
          </p:nvGrpSpPr>
          <p:grpSpPr>
            <a:xfrm>
              <a:off x="12412563" y="3724855"/>
              <a:ext cx="82785" cy="82785"/>
              <a:chOff x="0" y="0"/>
              <a:chExt cx="1913890" cy="1913890"/>
            </a:xfrm>
          </p:grpSpPr>
          <p:sp>
            <p:nvSpPr>
              <p:cNvPr id="1080" name="Freeform 10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1" name="Group 1081"/>
            <p:cNvGrpSpPr/>
            <p:nvPr/>
          </p:nvGrpSpPr>
          <p:grpSpPr>
            <a:xfrm>
              <a:off x="12412563" y="10105340"/>
              <a:ext cx="82785" cy="82785"/>
              <a:chOff x="0" y="0"/>
              <a:chExt cx="1913890" cy="1913890"/>
            </a:xfrm>
          </p:grpSpPr>
          <p:sp>
            <p:nvSpPr>
              <p:cNvPr id="1082" name="Freeform 10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3" name="Group 1083"/>
            <p:cNvGrpSpPr/>
            <p:nvPr/>
          </p:nvGrpSpPr>
          <p:grpSpPr>
            <a:xfrm>
              <a:off x="2711291" y="2155235"/>
              <a:ext cx="82785" cy="82785"/>
              <a:chOff x="0" y="0"/>
              <a:chExt cx="1913890" cy="1913890"/>
            </a:xfrm>
          </p:grpSpPr>
          <p:sp>
            <p:nvSpPr>
              <p:cNvPr id="1084" name="Freeform 10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5" name="Group 1085"/>
            <p:cNvGrpSpPr/>
            <p:nvPr/>
          </p:nvGrpSpPr>
          <p:grpSpPr>
            <a:xfrm>
              <a:off x="2711291" y="8535719"/>
              <a:ext cx="82785" cy="82785"/>
              <a:chOff x="0" y="0"/>
              <a:chExt cx="1913890" cy="1913890"/>
            </a:xfrm>
          </p:grpSpPr>
          <p:sp>
            <p:nvSpPr>
              <p:cNvPr id="1086" name="Freeform 10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7" name="Group 1087"/>
            <p:cNvGrpSpPr/>
            <p:nvPr/>
          </p:nvGrpSpPr>
          <p:grpSpPr>
            <a:xfrm>
              <a:off x="2711291" y="5342935"/>
              <a:ext cx="82785" cy="82785"/>
              <a:chOff x="0" y="0"/>
              <a:chExt cx="1913890" cy="1913890"/>
            </a:xfrm>
          </p:grpSpPr>
          <p:sp>
            <p:nvSpPr>
              <p:cNvPr id="1088" name="Freeform 10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9" name="Group 1089"/>
            <p:cNvGrpSpPr/>
            <p:nvPr/>
          </p:nvGrpSpPr>
          <p:grpSpPr>
            <a:xfrm>
              <a:off x="12412563" y="2155235"/>
              <a:ext cx="82785" cy="82785"/>
              <a:chOff x="0" y="0"/>
              <a:chExt cx="1913890" cy="1913890"/>
            </a:xfrm>
          </p:grpSpPr>
          <p:sp>
            <p:nvSpPr>
              <p:cNvPr id="1090" name="Freeform 10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1" name="Group 1091"/>
            <p:cNvGrpSpPr/>
            <p:nvPr/>
          </p:nvGrpSpPr>
          <p:grpSpPr>
            <a:xfrm>
              <a:off x="12412563" y="8535719"/>
              <a:ext cx="82785" cy="82785"/>
              <a:chOff x="0" y="0"/>
              <a:chExt cx="1913890" cy="1913890"/>
            </a:xfrm>
          </p:grpSpPr>
          <p:sp>
            <p:nvSpPr>
              <p:cNvPr id="1092" name="Freeform 10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3" name="Group 1093"/>
            <p:cNvGrpSpPr/>
            <p:nvPr/>
          </p:nvGrpSpPr>
          <p:grpSpPr>
            <a:xfrm>
              <a:off x="12412563" y="5342935"/>
              <a:ext cx="82785" cy="82785"/>
              <a:chOff x="0" y="0"/>
              <a:chExt cx="1913890" cy="1913890"/>
            </a:xfrm>
          </p:grpSpPr>
          <p:sp>
            <p:nvSpPr>
              <p:cNvPr id="1094" name="Freeform 10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5" name="Group 1095"/>
            <p:cNvGrpSpPr/>
            <p:nvPr/>
          </p:nvGrpSpPr>
          <p:grpSpPr>
            <a:xfrm>
              <a:off x="9205440" y="537155"/>
              <a:ext cx="82785" cy="82785"/>
              <a:chOff x="0" y="0"/>
              <a:chExt cx="1913890" cy="1913890"/>
            </a:xfrm>
          </p:grpSpPr>
          <p:sp>
            <p:nvSpPr>
              <p:cNvPr id="1096" name="Freeform 10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7" name="Group 1097"/>
            <p:cNvGrpSpPr/>
            <p:nvPr/>
          </p:nvGrpSpPr>
          <p:grpSpPr>
            <a:xfrm>
              <a:off x="9205440" y="6917640"/>
              <a:ext cx="82785" cy="82785"/>
              <a:chOff x="0" y="0"/>
              <a:chExt cx="1913890" cy="1913890"/>
            </a:xfrm>
          </p:grpSpPr>
          <p:sp>
            <p:nvSpPr>
              <p:cNvPr id="1098" name="Freeform 10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9" name="Group 1099"/>
            <p:cNvGrpSpPr/>
            <p:nvPr/>
          </p:nvGrpSpPr>
          <p:grpSpPr>
            <a:xfrm>
              <a:off x="9205440" y="3724855"/>
              <a:ext cx="82785" cy="82785"/>
              <a:chOff x="0" y="0"/>
              <a:chExt cx="1913890" cy="1913890"/>
            </a:xfrm>
          </p:grpSpPr>
          <p:sp>
            <p:nvSpPr>
              <p:cNvPr id="1100" name="Freeform 1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1" name="Group 1101"/>
            <p:cNvGrpSpPr/>
            <p:nvPr/>
          </p:nvGrpSpPr>
          <p:grpSpPr>
            <a:xfrm>
              <a:off x="9205440" y="10105340"/>
              <a:ext cx="82785" cy="82785"/>
              <a:chOff x="0" y="0"/>
              <a:chExt cx="1913890" cy="1913890"/>
            </a:xfrm>
          </p:grpSpPr>
          <p:sp>
            <p:nvSpPr>
              <p:cNvPr id="1102" name="Freeform 1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3" name="Group 1103"/>
            <p:cNvGrpSpPr/>
            <p:nvPr/>
          </p:nvGrpSpPr>
          <p:grpSpPr>
            <a:xfrm>
              <a:off x="18906712" y="537155"/>
              <a:ext cx="82785" cy="82785"/>
              <a:chOff x="0" y="0"/>
              <a:chExt cx="1913890" cy="1913890"/>
            </a:xfrm>
          </p:grpSpPr>
          <p:sp>
            <p:nvSpPr>
              <p:cNvPr id="1104" name="Freeform 1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5" name="Group 1105"/>
            <p:cNvGrpSpPr/>
            <p:nvPr/>
          </p:nvGrpSpPr>
          <p:grpSpPr>
            <a:xfrm>
              <a:off x="18906712" y="6917640"/>
              <a:ext cx="82785" cy="82785"/>
              <a:chOff x="0" y="0"/>
              <a:chExt cx="1913890" cy="1913890"/>
            </a:xfrm>
          </p:grpSpPr>
          <p:sp>
            <p:nvSpPr>
              <p:cNvPr id="1106" name="Freeform 1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7" name="Group 1107"/>
            <p:cNvGrpSpPr/>
            <p:nvPr/>
          </p:nvGrpSpPr>
          <p:grpSpPr>
            <a:xfrm>
              <a:off x="18906712" y="3724855"/>
              <a:ext cx="82785" cy="82785"/>
              <a:chOff x="0" y="0"/>
              <a:chExt cx="1913890" cy="1913890"/>
            </a:xfrm>
          </p:grpSpPr>
          <p:sp>
            <p:nvSpPr>
              <p:cNvPr id="1108" name="Freeform 1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9" name="Group 1109"/>
            <p:cNvGrpSpPr/>
            <p:nvPr/>
          </p:nvGrpSpPr>
          <p:grpSpPr>
            <a:xfrm>
              <a:off x="18906712" y="10105340"/>
              <a:ext cx="82785" cy="82785"/>
              <a:chOff x="0" y="0"/>
              <a:chExt cx="1913890" cy="1913890"/>
            </a:xfrm>
          </p:grpSpPr>
          <p:sp>
            <p:nvSpPr>
              <p:cNvPr id="1110" name="Freeform 1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1" name="Group 1111"/>
            <p:cNvGrpSpPr/>
            <p:nvPr/>
          </p:nvGrpSpPr>
          <p:grpSpPr>
            <a:xfrm>
              <a:off x="9205440" y="2155235"/>
              <a:ext cx="82785" cy="82785"/>
              <a:chOff x="0" y="0"/>
              <a:chExt cx="1913890" cy="1913890"/>
            </a:xfrm>
          </p:grpSpPr>
          <p:sp>
            <p:nvSpPr>
              <p:cNvPr id="1112" name="Freeform 1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3" name="Group 1113"/>
            <p:cNvGrpSpPr/>
            <p:nvPr/>
          </p:nvGrpSpPr>
          <p:grpSpPr>
            <a:xfrm>
              <a:off x="9205440" y="8535719"/>
              <a:ext cx="82785" cy="82785"/>
              <a:chOff x="0" y="0"/>
              <a:chExt cx="1913890" cy="1913890"/>
            </a:xfrm>
          </p:grpSpPr>
          <p:sp>
            <p:nvSpPr>
              <p:cNvPr id="1114" name="Freeform 1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5" name="Group 1115"/>
            <p:cNvGrpSpPr/>
            <p:nvPr/>
          </p:nvGrpSpPr>
          <p:grpSpPr>
            <a:xfrm>
              <a:off x="9205440" y="5342935"/>
              <a:ext cx="82785" cy="82785"/>
              <a:chOff x="0" y="0"/>
              <a:chExt cx="1913890" cy="1913890"/>
            </a:xfrm>
          </p:grpSpPr>
          <p:sp>
            <p:nvSpPr>
              <p:cNvPr id="1116" name="Freeform 1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7" name="Group 1117"/>
            <p:cNvGrpSpPr/>
            <p:nvPr/>
          </p:nvGrpSpPr>
          <p:grpSpPr>
            <a:xfrm>
              <a:off x="18906712" y="2155235"/>
              <a:ext cx="82785" cy="82785"/>
              <a:chOff x="0" y="0"/>
              <a:chExt cx="1913890" cy="1913890"/>
            </a:xfrm>
          </p:grpSpPr>
          <p:sp>
            <p:nvSpPr>
              <p:cNvPr id="1118" name="Freeform 1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9" name="Group 1119"/>
            <p:cNvGrpSpPr/>
            <p:nvPr/>
          </p:nvGrpSpPr>
          <p:grpSpPr>
            <a:xfrm>
              <a:off x="18906712" y="8535719"/>
              <a:ext cx="82785" cy="82785"/>
              <a:chOff x="0" y="0"/>
              <a:chExt cx="1913890" cy="1913890"/>
            </a:xfrm>
          </p:grpSpPr>
          <p:sp>
            <p:nvSpPr>
              <p:cNvPr id="1120" name="Freeform 1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1" name="Group 1121"/>
            <p:cNvGrpSpPr/>
            <p:nvPr/>
          </p:nvGrpSpPr>
          <p:grpSpPr>
            <a:xfrm>
              <a:off x="18906712" y="5342935"/>
              <a:ext cx="82785" cy="82785"/>
              <a:chOff x="0" y="0"/>
              <a:chExt cx="1913890" cy="1913890"/>
            </a:xfrm>
          </p:grpSpPr>
          <p:sp>
            <p:nvSpPr>
              <p:cNvPr id="1122" name="Freeform 1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3" name="Group 1123"/>
            <p:cNvGrpSpPr/>
            <p:nvPr/>
          </p:nvGrpSpPr>
          <p:grpSpPr>
            <a:xfrm>
              <a:off x="5959156" y="537155"/>
              <a:ext cx="82785" cy="82785"/>
              <a:chOff x="0" y="0"/>
              <a:chExt cx="1913890" cy="1913890"/>
            </a:xfrm>
          </p:grpSpPr>
          <p:sp>
            <p:nvSpPr>
              <p:cNvPr id="1124" name="Freeform 1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5" name="Group 1125"/>
            <p:cNvGrpSpPr/>
            <p:nvPr/>
          </p:nvGrpSpPr>
          <p:grpSpPr>
            <a:xfrm>
              <a:off x="5959156" y="6917640"/>
              <a:ext cx="82785" cy="82785"/>
              <a:chOff x="0" y="0"/>
              <a:chExt cx="1913890" cy="1913890"/>
            </a:xfrm>
          </p:grpSpPr>
          <p:sp>
            <p:nvSpPr>
              <p:cNvPr id="1126" name="Freeform 1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7" name="Group 1127"/>
            <p:cNvGrpSpPr/>
            <p:nvPr/>
          </p:nvGrpSpPr>
          <p:grpSpPr>
            <a:xfrm>
              <a:off x="5959156" y="3724855"/>
              <a:ext cx="82785" cy="82785"/>
              <a:chOff x="0" y="0"/>
              <a:chExt cx="1913890" cy="1913890"/>
            </a:xfrm>
          </p:grpSpPr>
          <p:sp>
            <p:nvSpPr>
              <p:cNvPr id="1128" name="Freeform 1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9" name="Group 1129"/>
            <p:cNvGrpSpPr/>
            <p:nvPr/>
          </p:nvGrpSpPr>
          <p:grpSpPr>
            <a:xfrm>
              <a:off x="5959156" y="10105340"/>
              <a:ext cx="82785" cy="82785"/>
              <a:chOff x="0" y="0"/>
              <a:chExt cx="1913890" cy="1913890"/>
            </a:xfrm>
          </p:grpSpPr>
          <p:sp>
            <p:nvSpPr>
              <p:cNvPr id="1130" name="Freeform 1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1" name="Group 1131"/>
            <p:cNvGrpSpPr/>
            <p:nvPr/>
          </p:nvGrpSpPr>
          <p:grpSpPr>
            <a:xfrm>
              <a:off x="15660428" y="537155"/>
              <a:ext cx="82785" cy="82785"/>
              <a:chOff x="0" y="0"/>
              <a:chExt cx="1913890" cy="1913890"/>
            </a:xfrm>
          </p:grpSpPr>
          <p:sp>
            <p:nvSpPr>
              <p:cNvPr id="1132" name="Freeform 1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3" name="Group 1133"/>
            <p:cNvGrpSpPr/>
            <p:nvPr/>
          </p:nvGrpSpPr>
          <p:grpSpPr>
            <a:xfrm>
              <a:off x="15660428" y="6917640"/>
              <a:ext cx="82785" cy="82785"/>
              <a:chOff x="0" y="0"/>
              <a:chExt cx="1913890" cy="1913890"/>
            </a:xfrm>
          </p:grpSpPr>
          <p:sp>
            <p:nvSpPr>
              <p:cNvPr id="1134" name="Freeform 1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5" name="Group 1135"/>
            <p:cNvGrpSpPr/>
            <p:nvPr/>
          </p:nvGrpSpPr>
          <p:grpSpPr>
            <a:xfrm>
              <a:off x="15660428" y="3724855"/>
              <a:ext cx="82785" cy="82785"/>
              <a:chOff x="0" y="0"/>
              <a:chExt cx="1913890" cy="1913890"/>
            </a:xfrm>
          </p:grpSpPr>
          <p:sp>
            <p:nvSpPr>
              <p:cNvPr id="1136" name="Freeform 1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7" name="Group 1137"/>
            <p:cNvGrpSpPr/>
            <p:nvPr/>
          </p:nvGrpSpPr>
          <p:grpSpPr>
            <a:xfrm>
              <a:off x="15660428" y="10105340"/>
              <a:ext cx="82785" cy="82785"/>
              <a:chOff x="0" y="0"/>
              <a:chExt cx="1913890" cy="1913890"/>
            </a:xfrm>
          </p:grpSpPr>
          <p:sp>
            <p:nvSpPr>
              <p:cNvPr id="1138" name="Freeform 1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9" name="Group 1139"/>
            <p:cNvGrpSpPr/>
            <p:nvPr/>
          </p:nvGrpSpPr>
          <p:grpSpPr>
            <a:xfrm>
              <a:off x="5959156" y="2155235"/>
              <a:ext cx="82785" cy="82785"/>
              <a:chOff x="0" y="0"/>
              <a:chExt cx="1913890" cy="1913890"/>
            </a:xfrm>
          </p:grpSpPr>
          <p:sp>
            <p:nvSpPr>
              <p:cNvPr id="1140" name="Freeform 1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1" name="Group 1141"/>
            <p:cNvGrpSpPr/>
            <p:nvPr/>
          </p:nvGrpSpPr>
          <p:grpSpPr>
            <a:xfrm>
              <a:off x="5959156" y="8535719"/>
              <a:ext cx="82785" cy="82785"/>
              <a:chOff x="0" y="0"/>
              <a:chExt cx="1913890" cy="1913890"/>
            </a:xfrm>
          </p:grpSpPr>
          <p:sp>
            <p:nvSpPr>
              <p:cNvPr id="1142" name="Freeform 1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3" name="Group 1143"/>
            <p:cNvGrpSpPr/>
            <p:nvPr/>
          </p:nvGrpSpPr>
          <p:grpSpPr>
            <a:xfrm>
              <a:off x="5959156" y="5342935"/>
              <a:ext cx="82785" cy="82785"/>
              <a:chOff x="0" y="0"/>
              <a:chExt cx="1913890" cy="1913890"/>
            </a:xfrm>
          </p:grpSpPr>
          <p:sp>
            <p:nvSpPr>
              <p:cNvPr id="1144" name="Freeform 1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5" name="Group 1145"/>
            <p:cNvGrpSpPr/>
            <p:nvPr/>
          </p:nvGrpSpPr>
          <p:grpSpPr>
            <a:xfrm>
              <a:off x="15660428" y="2155235"/>
              <a:ext cx="82785" cy="82785"/>
              <a:chOff x="0" y="0"/>
              <a:chExt cx="1913890" cy="1913890"/>
            </a:xfrm>
          </p:grpSpPr>
          <p:sp>
            <p:nvSpPr>
              <p:cNvPr id="1146" name="Freeform 1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7" name="Group 1147"/>
            <p:cNvGrpSpPr/>
            <p:nvPr/>
          </p:nvGrpSpPr>
          <p:grpSpPr>
            <a:xfrm>
              <a:off x="15660428" y="8535719"/>
              <a:ext cx="82785" cy="82785"/>
              <a:chOff x="0" y="0"/>
              <a:chExt cx="1913890" cy="1913890"/>
            </a:xfrm>
          </p:grpSpPr>
          <p:sp>
            <p:nvSpPr>
              <p:cNvPr id="1148" name="Freeform 1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9" name="Group 1149"/>
            <p:cNvGrpSpPr/>
            <p:nvPr/>
          </p:nvGrpSpPr>
          <p:grpSpPr>
            <a:xfrm>
              <a:off x="15660428" y="5342935"/>
              <a:ext cx="82785" cy="82785"/>
              <a:chOff x="0" y="0"/>
              <a:chExt cx="1913890" cy="1913890"/>
            </a:xfrm>
          </p:grpSpPr>
          <p:sp>
            <p:nvSpPr>
              <p:cNvPr id="1150" name="Freeform 1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1" name="Group 1151"/>
            <p:cNvGrpSpPr>
              <a:grpSpLocks noChangeAspect="1"/>
            </p:cNvGrpSpPr>
            <p:nvPr/>
          </p:nvGrpSpPr>
          <p:grpSpPr>
            <a:xfrm>
              <a:off x="1083883" y="0"/>
              <a:ext cx="95594" cy="82785"/>
              <a:chOff x="0" y="0"/>
              <a:chExt cx="6350000" cy="5499100"/>
            </a:xfrm>
          </p:grpSpPr>
          <p:sp>
            <p:nvSpPr>
              <p:cNvPr id="1152" name="Freeform 11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3" name="Group 1153"/>
            <p:cNvGrpSpPr>
              <a:grpSpLocks noChangeAspect="1"/>
            </p:cNvGrpSpPr>
            <p:nvPr/>
          </p:nvGrpSpPr>
          <p:grpSpPr>
            <a:xfrm>
              <a:off x="1083883" y="6380485"/>
              <a:ext cx="95594" cy="82785"/>
              <a:chOff x="0" y="0"/>
              <a:chExt cx="6350000" cy="5499100"/>
            </a:xfrm>
          </p:grpSpPr>
          <p:sp>
            <p:nvSpPr>
              <p:cNvPr id="1154" name="Freeform 1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5" name="Group 1155"/>
            <p:cNvGrpSpPr>
              <a:grpSpLocks noChangeAspect="1"/>
            </p:cNvGrpSpPr>
            <p:nvPr/>
          </p:nvGrpSpPr>
          <p:grpSpPr>
            <a:xfrm>
              <a:off x="1083883" y="3187700"/>
              <a:ext cx="95594" cy="82785"/>
              <a:chOff x="0" y="0"/>
              <a:chExt cx="6350000" cy="5499100"/>
            </a:xfrm>
          </p:grpSpPr>
          <p:sp>
            <p:nvSpPr>
              <p:cNvPr id="1156" name="Freeform 1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7" name="Group 1157"/>
            <p:cNvGrpSpPr>
              <a:grpSpLocks noChangeAspect="1"/>
            </p:cNvGrpSpPr>
            <p:nvPr/>
          </p:nvGrpSpPr>
          <p:grpSpPr>
            <a:xfrm>
              <a:off x="1083883" y="9568185"/>
              <a:ext cx="95594" cy="82785"/>
              <a:chOff x="0" y="0"/>
              <a:chExt cx="6350000" cy="5499100"/>
            </a:xfrm>
          </p:grpSpPr>
          <p:sp>
            <p:nvSpPr>
              <p:cNvPr id="1158" name="Freeform 1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9" name="Group 1159"/>
            <p:cNvGrpSpPr>
              <a:grpSpLocks noChangeAspect="1"/>
            </p:cNvGrpSpPr>
            <p:nvPr/>
          </p:nvGrpSpPr>
          <p:grpSpPr>
            <a:xfrm>
              <a:off x="10785155" y="0"/>
              <a:ext cx="95594" cy="82785"/>
              <a:chOff x="0" y="0"/>
              <a:chExt cx="6350000" cy="5499100"/>
            </a:xfrm>
          </p:grpSpPr>
          <p:sp>
            <p:nvSpPr>
              <p:cNvPr id="1160" name="Freeform 1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1" name="Group 1161"/>
            <p:cNvGrpSpPr>
              <a:grpSpLocks noChangeAspect="1"/>
            </p:cNvGrpSpPr>
            <p:nvPr/>
          </p:nvGrpSpPr>
          <p:grpSpPr>
            <a:xfrm>
              <a:off x="10785155" y="6380485"/>
              <a:ext cx="95594" cy="82785"/>
              <a:chOff x="0" y="0"/>
              <a:chExt cx="6350000" cy="5499100"/>
            </a:xfrm>
          </p:grpSpPr>
          <p:sp>
            <p:nvSpPr>
              <p:cNvPr id="1162" name="Freeform 1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3" name="Group 1163"/>
            <p:cNvGrpSpPr>
              <a:grpSpLocks noChangeAspect="1"/>
            </p:cNvGrpSpPr>
            <p:nvPr/>
          </p:nvGrpSpPr>
          <p:grpSpPr>
            <a:xfrm>
              <a:off x="10785155" y="3187700"/>
              <a:ext cx="95594" cy="82785"/>
              <a:chOff x="0" y="0"/>
              <a:chExt cx="6350000" cy="5499100"/>
            </a:xfrm>
          </p:grpSpPr>
          <p:sp>
            <p:nvSpPr>
              <p:cNvPr id="1164" name="Freeform 1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5" name="Group 1165"/>
            <p:cNvGrpSpPr>
              <a:grpSpLocks noChangeAspect="1"/>
            </p:cNvGrpSpPr>
            <p:nvPr/>
          </p:nvGrpSpPr>
          <p:grpSpPr>
            <a:xfrm>
              <a:off x="10785155" y="9568185"/>
              <a:ext cx="95594" cy="82785"/>
              <a:chOff x="0" y="0"/>
              <a:chExt cx="6350000" cy="5499100"/>
            </a:xfrm>
          </p:grpSpPr>
          <p:sp>
            <p:nvSpPr>
              <p:cNvPr id="1166" name="Freeform 1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7" name="Group 1167"/>
            <p:cNvGrpSpPr>
              <a:grpSpLocks noChangeAspect="1"/>
            </p:cNvGrpSpPr>
            <p:nvPr/>
          </p:nvGrpSpPr>
          <p:grpSpPr>
            <a:xfrm>
              <a:off x="1083883" y="1618080"/>
              <a:ext cx="95594" cy="82785"/>
              <a:chOff x="0" y="0"/>
              <a:chExt cx="6350000" cy="5499100"/>
            </a:xfrm>
          </p:grpSpPr>
          <p:sp>
            <p:nvSpPr>
              <p:cNvPr id="1168" name="Freeform 1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9" name="Group 1169"/>
            <p:cNvGrpSpPr>
              <a:grpSpLocks noChangeAspect="1"/>
            </p:cNvGrpSpPr>
            <p:nvPr/>
          </p:nvGrpSpPr>
          <p:grpSpPr>
            <a:xfrm>
              <a:off x="1083883" y="7998564"/>
              <a:ext cx="95594" cy="82785"/>
              <a:chOff x="0" y="0"/>
              <a:chExt cx="6350000" cy="5499100"/>
            </a:xfrm>
          </p:grpSpPr>
          <p:sp>
            <p:nvSpPr>
              <p:cNvPr id="1170" name="Freeform 1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1" name="Group 1171"/>
            <p:cNvGrpSpPr>
              <a:grpSpLocks noChangeAspect="1"/>
            </p:cNvGrpSpPr>
            <p:nvPr/>
          </p:nvGrpSpPr>
          <p:grpSpPr>
            <a:xfrm>
              <a:off x="1083883" y="4805780"/>
              <a:ext cx="95594" cy="82785"/>
              <a:chOff x="0" y="0"/>
              <a:chExt cx="6350000" cy="5499100"/>
            </a:xfrm>
          </p:grpSpPr>
          <p:sp>
            <p:nvSpPr>
              <p:cNvPr id="1172" name="Freeform 1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3" name="Group 1173"/>
            <p:cNvGrpSpPr>
              <a:grpSpLocks noChangeAspect="1"/>
            </p:cNvGrpSpPr>
            <p:nvPr/>
          </p:nvGrpSpPr>
          <p:grpSpPr>
            <a:xfrm>
              <a:off x="10785155" y="1618080"/>
              <a:ext cx="95594" cy="82785"/>
              <a:chOff x="0" y="0"/>
              <a:chExt cx="6350000" cy="5499100"/>
            </a:xfrm>
          </p:grpSpPr>
          <p:sp>
            <p:nvSpPr>
              <p:cNvPr id="1174" name="Freeform 1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5" name="Group 1175"/>
            <p:cNvGrpSpPr>
              <a:grpSpLocks noChangeAspect="1"/>
            </p:cNvGrpSpPr>
            <p:nvPr/>
          </p:nvGrpSpPr>
          <p:grpSpPr>
            <a:xfrm>
              <a:off x="10785155" y="7998564"/>
              <a:ext cx="95594" cy="82785"/>
              <a:chOff x="0" y="0"/>
              <a:chExt cx="6350000" cy="5499100"/>
            </a:xfrm>
          </p:grpSpPr>
          <p:sp>
            <p:nvSpPr>
              <p:cNvPr id="1176" name="Freeform 1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7" name="Group 1177"/>
            <p:cNvGrpSpPr>
              <a:grpSpLocks noChangeAspect="1"/>
            </p:cNvGrpSpPr>
            <p:nvPr/>
          </p:nvGrpSpPr>
          <p:grpSpPr>
            <a:xfrm>
              <a:off x="10785155" y="4805780"/>
              <a:ext cx="95594" cy="82785"/>
              <a:chOff x="0" y="0"/>
              <a:chExt cx="6350000" cy="5499100"/>
            </a:xfrm>
          </p:grpSpPr>
          <p:sp>
            <p:nvSpPr>
              <p:cNvPr id="1178" name="Freeform 1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9" name="Group 1179"/>
            <p:cNvGrpSpPr>
              <a:grpSpLocks noChangeAspect="1"/>
            </p:cNvGrpSpPr>
            <p:nvPr/>
          </p:nvGrpSpPr>
          <p:grpSpPr>
            <a:xfrm>
              <a:off x="7578032" y="0"/>
              <a:ext cx="95594" cy="82785"/>
              <a:chOff x="0" y="0"/>
              <a:chExt cx="6350000" cy="5499100"/>
            </a:xfrm>
          </p:grpSpPr>
          <p:sp>
            <p:nvSpPr>
              <p:cNvPr id="1180" name="Freeform 1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1" name="Group 1181"/>
            <p:cNvGrpSpPr>
              <a:grpSpLocks noChangeAspect="1"/>
            </p:cNvGrpSpPr>
            <p:nvPr/>
          </p:nvGrpSpPr>
          <p:grpSpPr>
            <a:xfrm>
              <a:off x="7578032" y="6380485"/>
              <a:ext cx="95594" cy="82785"/>
              <a:chOff x="0" y="0"/>
              <a:chExt cx="6350000" cy="5499100"/>
            </a:xfrm>
          </p:grpSpPr>
          <p:sp>
            <p:nvSpPr>
              <p:cNvPr id="1182" name="Freeform 1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3" name="Group 1183"/>
            <p:cNvGrpSpPr>
              <a:grpSpLocks noChangeAspect="1"/>
            </p:cNvGrpSpPr>
            <p:nvPr/>
          </p:nvGrpSpPr>
          <p:grpSpPr>
            <a:xfrm>
              <a:off x="7578032" y="3187700"/>
              <a:ext cx="95594" cy="82785"/>
              <a:chOff x="0" y="0"/>
              <a:chExt cx="6350000" cy="5499100"/>
            </a:xfrm>
          </p:grpSpPr>
          <p:sp>
            <p:nvSpPr>
              <p:cNvPr id="1184" name="Freeform 1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5" name="Group 1185"/>
            <p:cNvGrpSpPr>
              <a:grpSpLocks noChangeAspect="1"/>
            </p:cNvGrpSpPr>
            <p:nvPr/>
          </p:nvGrpSpPr>
          <p:grpSpPr>
            <a:xfrm>
              <a:off x="7578032" y="9568185"/>
              <a:ext cx="95594" cy="82785"/>
              <a:chOff x="0" y="0"/>
              <a:chExt cx="6350000" cy="5499100"/>
            </a:xfrm>
          </p:grpSpPr>
          <p:sp>
            <p:nvSpPr>
              <p:cNvPr id="1186" name="Freeform 1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7" name="Group 1187"/>
            <p:cNvGrpSpPr>
              <a:grpSpLocks noChangeAspect="1"/>
            </p:cNvGrpSpPr>
            <p:nvPr/>
          </p:nvGrpSpPr>
          <p:grpSpPr>
            <a:xfrm>
              <a:off x="17279304" y="0"/>
              <a:ext cx="95594" cy="82785"/>
              <a:chOff x="0" y="0"/>
              <a:chExt cx="6350000" cy="5499100"/>
            </a:xfrm>
          </p:grpSpPr>
          <p:sp>
            <p:nvSpPr>
              <p:cNvPr id="1188" name="Freeform 1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9" name="Group 1189"/>
            <p:cNvGrpSpPr>
              <a:grpSpLocks noChangeAspect="1"/>
            </p:cNvGrpSpPr>
            <p:nvPr/>
          </p:nvGrpSpPr>
          <p:grpSpPr>
            <a:xfrm>
              <a:off x="17279304" y="6380485"/>
              <a:ext cx="95594" cy="82785"/>
              <a:chOff x="0" y="0"/>
              <a:chExt cx="6350000" cy="5499100"/>
            </a:xfrm>
          </p:grpSpPr>
          <p:sp>
            <p:nvSpPr>
              <p:cNvPr id="1190" name="Freeform 1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1" name="Group 1191"/>
            <p:cNvGrpSpPr>
              <a:grpSpLocks noChangeAspect="1"/>
            </p:cNvGrpSpPr>
            <p:nvPr/>
          </p:nvGrpSpPr>
          <p:grpSpPr>
            <a:xfrm>
              <a:off x="17279304" y="3187700"/>
              <a:ext cx="95594" cy="82785"/>
              <a:chOff x="0" y="0"/>
              <a:chExt cx="6350000" cy="5499100"/>
            </a:xfrm>
          </p:grpSpPr>
          <p:sp>
            <p:nvSpPr>
              <p:cNvPr id="1192" name="Freeform 1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3" name="Group 1193"/>
            <p:cNvGrpSpPr>
              <a:grpSpLocks noChangeAspect="1"/>
            </p:cNvGrpSpPr>
            <p:nvPr/>
          </p:nvGrpSpPr>
          <p:grpSpPr>
            <a:xfrm>
              <a:off x="17279304" y="9568185"/>
              <a:ext cx="95594" cy="82785"/>
              <a:chOff x="0" y="0"/>
              <a:chExt cx="6350000" cy="5499100"/>
            </a:xfrm>
          </p:grpSpPr>
          <p:sp>
            <p:nvSpPr>
              <p:cNvPr id="1194" name="Freeform 1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5" name="Group 1195"/>
            <p:cNvGrpSpPr>
              <a:grpSpLocks noChangeAspect="1"/>
            </p:cNvGrpSpPr>
            <p:nvPr/>
          </p:nvGrpSpPr>
          <p:grpSpPr>
            <a:xfrm>
              <a:off x="20466684" y="0"/>
              <a:ext cx="95594" cy="82785"/>
              <a:chOff x="0" y="0"/>
              <a:chExt cx="6350000" cy="5499100"/>
            </a:xfrm>
          </p:grpSpPr>
          <p:sp>
            <p:nvSpPr>
              <p:cNvPr id="1196" name="Freeform 1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7" name="Group 1197"/>
            <p:cNvGrpSpPr>
              <a:grpSpLocks noChangeAspect="1"/>
            </p:cNvGrpSpPr>
            <p:nvPr/>
          </p:nvGrpSpPr>
          <p:grpSpPr>
            <a:xfrm>
              <a:off x="20466684" y="6380485"/>
              <a:ext cx="95594" cy="82785"/>
              <a:chOff x="0" y="0"/>
              <a:chExt cx="6350000" cy="5499100"/>
            </a:xfrm>
          </p:grpSpPr>
          <p:sp>
            <p:nvSpPr>
              <p:cNvPr id="1198" name="Freeform 1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9" name="Group 1199"/>
            <p:cNvGrpSpPr>
              <a:grpSpLocks noChangeAspect="1"/>
            </p:cNvGrpSpPr>
            <p:nvPr/>
          </p:nvGrpSpPr>
          <p:grpSpPr>
            <a:xfrm>
              <a:off x="20466684" y="3187700"/>
              <a:ext cx="95594" cy="82785"/>
              <a:chOff x="0" y="0"/>
              <a:chExt cx="6350000" cy="5499100"/>
            </a:xfrm>
          </p:grpSpPr>
          <p:sp>
            <p:nvSpPr>
              <p:cNvPr id="1200" name="Freeform 1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1" name="Group 1201"/>
            <p:cNvGrpSpPr>
              <a:grpSpLocks noChangeAspect="1"/>
            </p:cNvGrpSpPr>
            <p:nvPr/>
          </p:nvGrpSpPr>
          <p:grpSpPr>
            <a:xfrm>
              <a:off x="20466684" y="9568185"/>
              <a:ext cx="95594" cy="82785"/>
              <a:chOff x="0" y="0"/>
              <a:chExt cx="6350000" cy="5499100"/>
            </a:xfrm>
          </p:grpSpPr>
          <p:sp>
            <p:nvSpPr>
              <p:cNvPr id="1202" name="Freeform 1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3" name="Group 1203"/>
            <p:cNvGrpSpPr>
              <a:grpSpLocks noChangeAspect="1"/>
            </p:cNvGrpSpPr>
            <p:nvPr/>
          </p:nvGrpSpPr>
          <p:grpSpPr>
            <a:xfrm>
              <a:off x="7578032" y="1618080"/>
              <a:ext cx="95594" cy="82785"/>
              <a:chOff x="0" y="0"/>
              <a:chExt cx="6350000" cy="5499100"/>
            </a:xfrm>
          </p:grpSpPr>
          <p:sp>
            <p:nvSpPr>
              <p:cNvPr id="1204" name="Freeform 1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5" name="Group 1205"/>
            <p:cNvGrpSpPr>
              <a:grpSpLocks noChangeAspect="1"/>
            </p:cNvGrpSpPr>
            <p:nvPr/>
          </p:nvGrpSpPr>
          <p:grpSpPr>
            <a:xfrm>
              <a:off x="7578032" y="7998564"/>
              <a:ext cx="95594" cy="82785"/>
              <a:chOff x="0" y="0"/>
              <a:chExt cx="6350000" cy="5499100"/>
            </a:xfrm>
          </p:grpSpPr>
          <p:sp>
            <p:nvSpPr>
              <p:cNvPr id="1206" name="Freeform 1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7" name="Group 1207"/>
            <p:cNvGrpSpPr>
              <a:grpSpLocks noChangeAspect="1"/>
            </p:cNvGrpSpPr>
            <p:nvPr/>
          </p:nvGrpSpPr>
          <p:grpSpPr>
            <a:xfrm>
              <a:off x="7578032" y="4805780"/>
              <a:ext cx="95594" cy="82785"/>
              <a:chOff x="0" y="0"/>
              <a:chExt cx="6350000" cy="5499100"/>
            </a:xfrm>
          </p:grpSpPr>
          <p:sp>
            <p:nvSpPr>
              <p:cNvPr id="1208" name="Freeform 1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9" name="Group 1209"/>
            <p:cNvGrpSpPr>
              <a:grpSpLocks noChangeAspect="1"/>
            </p:cNvGrpSpPr>
            <p:nvPr/>
          </p:nvGrpSpPr>
          <p:grpSpPr>
            <a:xfrm>
              <a:off x="17279304" y="1618080"/>
              <a:ext cx="95594" cy="82785"/>
              <a:chOff x="0" y="0"/>
              <a:chExt cx="6350000" cy="5499100"/>
            </a:xfrm>
          </p:grpSpPr>
          <p:sp>
            <p:nvSpPr>
              <p:cNvPr id="1210" name="Freeform 1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1" name="Group 1211"/>
            <p:cNvGrpSpPr>
              <a:grpSpLocks noChangeAspect="1"/>
            </p:cNvGrpSpPr>
            <p:nvPr/>
          </p:nvGrpSpPr>
          <p:grpSpPr>
            <a:xfrm>
              <a:off x="17279304" y="7998564"/>
              <a:ext cx="95594" cy="82785"/>
              <a:chOff x="0" y="0"/>
              <a:chExt cx="6350000" cy="5499100"/>
            </a:xfrm>
          </p:grpSpPr>
          <p:sp>
            <p:nvSpPr>
              <p:cNvPr id="1212" name="Freeform 1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3" name="Group 1213"/>
            <p:cNvGrpSpPr>
              <a:grpSpLocks noChangeAspect="1"/>
            </p:cNvGrpSpPr>
            <p:nvPr/>
          </p:nvGrpSpPr>
          <p:grpSpPr>
            <a:xfrm>
              <a:off x="17279304" y="4805780"/>
              <a:ext cx="95594" cy="82785"/>
              <a:chOff x="0" y="0"/>
              <a:chExt cx="6350000" cy="5499100"/>
            </a:xfrm>
          </p:grpSpPr>
          <p:sp>
            <p:nvSpPr>
              <p:cNvPr id="1214" name="Freeform 1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5" name="Group 1215"/>
            <p:cNvGrpSpPr>
              <a:grpSpLocks noChangeAspect="1"/>
            </p:cNvGrpSpPr>
            <p:nvPr/>
          </p:nvGrpSpPr>
          <p:grpSpPr>
            <a:xfrm>
              <a:off x="20466684" y="1618080"/>
              <a:ext cx="95594" cy="82785"/>
              <a:chOff x="0" y="0"/>
              <a:chExt cx="6350000" cy="5499100"/>
            </a:xfrm>
          </p:grpSpPr>
          <p:sp>
            <p:nvSpPr>
              <p:cNvPr id="1216" name="Freeform 1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7" name="Group 1217"/>
            <p:cNvGrpSpPr>
              <a:grpSpLocks noChangeAspect="1"/>
            </p:cNvGrpSpPr>
            <p:nvPr/>
          </p:nvGrpSpPr>
          <p:grpSpPr>
            <a:xfrm>
              <a:off x="20466684" y="7998564"/>
              <a:ext cx="95594" cy="82785"/>
              <a:chOff x="0" y="0"/>
              <a:chExt cx="6350000" cy="5499100"/>
            </a:xfrm>
          </p:grpSpPr>
          <p:sp>
            <p:nvSpPr>
              <p:cNvPr id="1218" name="Freeform 1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9" name="Group 1219"/>
            <p:cNvGrpSpPr>
              <a:grpSpLocks noChangeAspect="1"/>
            </p:cNvGrpSpPr>
            <p:nvPr/>
          </p:nvGrpSpPr>
          <p:grpSpPr>
            <a:xfrm>
              <a:off x="20466684" y="4805780"/>
              <a:ext cx="95594" cy="82785"/>
              <a:chOff x="0" y="0"/>
              <a:chExt cx="6350000" cy="5499100"/>
            </a:xfrm>
          </p:grpSpPr>
          <p:sp>
            <p:nvSpPr>
              <p:cNvPr id="1220" name="Freeform 1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1" name="Group 1221"/>
            <p:cNvGrpSpPr>
              <a:grpSpLocks noChangeAspect="1"/>
            </p:cNvGrpSpPr>
            <p:nvPr/>
          </p:nvGrpSpPr>
          <p:grpSpPr>
            <a:xfrm>
              <a:off x="4331748" y="0"/>
              <a:ext cx="95594" cy="82785"/>
              <a:chOff x="0" y="0"/>
              <a:chExt cx="6350000" cy="5499100"/>
            </a:xfrm>
          </p:grpSpPr>
          <p:sp>
            <p:nvSpPr>
              <p:cNvPr id="1222" name="Freeform 1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3" name="Group 1223"/>
            <p:cNvGrpSpPr>
              <a:grpSpLocks noChangeAspect="1"/>
            </p:cNvGrpSpPr>
            <p:nvPr/>
          </p:nvGrpSpPr>
          <p:grpSpPr>
            <a:xfrm>
              <a:off x="4331748" y="6380485"/>
              <a:ext cx="95594" cy="82785"/>
              <a:chOff x="0" y="0"/>
              <a:chExt cx="6350000" cy="5499100"/>
            </a:xfrm>
          </p:grpSpPr>
          <p:sp>
            <p:nvSpPr>
              <p:cNvPr id="1224" name="Freeform 1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5" name="Group 1225"/>
            <p:cNvGrpSpPr>
              <a:grpSpLocks noChangeAspect="1"/>
            </p:cNvGrpSpPr>
            <p:nvPr/>
          </p:nvGrpSpPr>
          <p:grpSpPr>
            <a:xfrm>
              <a:off x="4331748" y="3187700"/>
              <a:ext cx="95594" cy="82785"/>
              <a:chOff x="0" y="0"/>
              <a:chExt cx="6350000" cy="5499100"/>
            </a:xfrm>
          </p:grpSpPr>
          <p:sp>
            <p:nvSpPr>
              <p:cNvPr id="1226" name="Freeform 1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7" name="Group 1227"/>
            <p:cNvGrpSpPr>
              <a:grpSpLocks noChangeAspect="1"/>
            </p:cNvGrpSpPr>
            <p:nvPr/>
          </p:nvGrpSpPr>
          <p:grpSpPr>
            <a:xfrm>
              <a:off x="4331748" y="9568185"/>
              <a:ext cx="95594" cy="82785"/>
              <a:chOff x="0" y="0"/>
              <a:chExt cx="6350000" cy="5499100"/>
            </a:xfrm>
          </p:grpSpPr>
          <p:sp>
            <p:nvSpPr>
              <p:cNvPr id="1228" name="Freeform 1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9" name="Group 1229"/>
            <p:cNvGrpSpPr>
              <a:grpSpLocks noChangeAspect="1"/>
            </p:cNvGrpSpPr>
            <p:nvPr/>
          </p:nvGrpSpPr>
          <p:grpSpPr>
            <a:xfrm>
              <a:off x="14033020" y="0"/>
              <a:ext cx="95594" cy="82785"/>
              <a:chOff x="0" y="0"/>
              <a:chExt cx="6350000" cy="5499100"/>
            </a:xfrm>
          </p:grpSpPr>
          <p:sp>
            <p:nvSpPr>
              <p:cNvPr id="1230" name="Freeform 1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1" name="Group 1231"/>
            <p:cNvGrpSpPr>
              <a:grpSpLocks noChangeAspect="1"/>
            </p:cNvGrpSpPr>
            <p:nvPr/>
          </p:nvGrpSpPr>
          <p:grpSpPr>
            <a:xfrm>
              <a:off x="14033020" y="6380485"/>
              <a:ext cx="95594" cy="82785"/>
              <a:chOff x="0" y="0"/>
              <a:chExt cx="6350000" cy="5499100"/>
            </a:xfrm>
          </p:grpSpPr>
          <p:sp>
            <p:nvSpPr>
              <p:cNvPr id="1232" name="Freeform 1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3" name="Group 1233"/>
            <p:cNvGrpSpPr>
              <a:grpSpLocks noChangeAspect="1"/>
            </p:cNvGrpSpPr>
            <p:nvPr/>
          </p:nvGrpSpPr>
          <p:grpSpPr>
            <a:xfrm>
              <a:off x="14033020" y="3187700"/>
              <a:ext cx="95594" cy="82785"/>
              <a:chOff x="0" y="0"/>
              <a:chExt cx="6350000" cy="5499100"/>
            </a:xfrm>
          </p:grpSpPr>
          <p:sp>
            <p:nvSpPr>
              <p:cNvPr id="1234" name="Freeform 1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5" name="Group 1235"/>
            <p:cNvGrpSpPr>
              <a:grpSpLocks noChangeAspect="1"/>
            </p:cNvGrpSpPr>
            <p:nvPr/>
          </p:nvGrpSpPr>
          <p:grpSpPr>
            <a:xfrm>
              <a:off x="14033020" y="9568185"/>
              <a:ext cx="95594" cy="82785"/>
              <a:chOff x="0" y="0"/>
              <a:chExt cx="6350000" cy="5499100"/>
            </a:xfrm>
          </p:grpSpPr>
          <p:sp>
            <p:nvSpPr>
              <p:cNvPr id="1236" name="Freeform 1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7" name="Group 1237"/>
            <p:cNvGrpSpPr>
              <a:grpSpLocks noChangeAspect="1"/>
            </p:cNvGrpSpPr>
            <p:nvPr/>
          </p:nvGrpSpPr>
          <p:grpSpPr>
            <a:xfrm>
              <a:off x="4331748" y="1618080"/>
              <a:ext cx="95594" cy="82785"/>
              <a:chOff x="0" y="0"/>
              <a:chExt cx="6350000" cy="5499100"/>
            </a:xfrm>
          </p:grpSpPr>
          <p:sp>
            <p:nvSpPr>
              <p:cNvPr id="1238" name="Freeform 1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9" name="Group 1239"/>
            <p:cNvGrpSpPr>
              <a:grpSpLocks noChangeAspect="1"/>
            </p:cNvGrpSpPr>
            <p:nvPr/>
          </p:nvGrpSpPr>
          <p:grpSpPr>
            <a:xfrm>
              <a:off x="4331748" y="7998564"/>
              <a:ext cx="95594" cy="82785"/>
              <a:chOff x="0" y="0"/>
              <a:chExt cx="6350000" cy="5499100"/>
            </a:xfrm>
          </p:grpSpPr>
          <p:sp>
            <p:nvSpPr>
              <p:cNvPr id="1240" name="Freeform 1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1" name="Group 1241"/>
            <p:cNvGrpSpPr>
              <a:grpSpLocks noChangeAspect="1"/>
            </p:cNvGrpSpPr>
            <p:nvPr/>
          </p:nvGrpSpPr>
          <p:grpSpPr>
            <a:xfrm>
              <a:off x="4331748" y="4805780"/>
              <a:ext cx="95594" cy="82785"/>
              <a:chOff x="0" y="0"/>
              <a:chExt cx="6350000" cy="5499100"/>
            </a:xfrm>
          </p:grpSpPr>
          <p:sp>
            <p:nvSpPr>
              <p:cNvPr id="1242" name="Freeform 1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3" name="Group 1243"/>
            <p:cNvGrpSpPr>
              <a:grpSpLocks noChangeAspect="1"/>
            </p:cNvGrpSpPr>
            <p:nvPr/>
          </p:nvGrpSpPr>
          <p:grpSpPr>
            <a:xfrm>
              <a:off x="14033020" y="1618080"/>
              <a:ext cx="95594" cy="82785"/>
              <a:chOff x="0" y="0"/>
              <a:chExt cx="6350000" cy="5499100"/>
            </a:xfrm>
          </p:grpSpPr>
          <p:sp>
            <p:nvSpPr>
              <p:cNvPr id="1244" name="Freeform 1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5" name="Group 1245"/>
            <p:cNvGrpSpPr>
              <a:grpSpLocks noChangeAspect="1"/>
            </p:cNvGrpSpPr>
            <p:nvPr/>
          </p:nvGrpSpPr>
          <p:grpSpPr>
            <a:xfrm>
              <a:off x="14033020" y="7998564"/>
              <a:ext cx="95594" cy="82785"/>
              <a:chOff x="0" y="0"/>
              <a:chExt cx="6350000" cy="5499100"/>
            </a:xfrm>
          </p:grpSpPr>
          <p:sp>
            <p:nvSpPr>
              <p:cNvPr id="1246" name="Freeform 1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7" name="Group 1247"/>
            <p:cNvGrpSpPr>
              <a:grpSpLocks noChangeAspect="1"/>
            </p:cNvGrpSpPr>
            <p:nvPr/>
          </p:nvGrpSpPr>
          <p:grpSpPr>
            <a:xfrm>
              <a:off x="14033020" y="4805780"/>
              <a:ext cx="95594" cy="82785"/>
              <a:chOff x="0" y="0"/>
              <a:chExt cx="6350000" cy="5499100"/>
            </a:xfrm>
          </p:grpSpPr>
          <p:sp>
            <p:nvSpPr>
              <p:cNvPr id="1248" name="Freeform 1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9" name="Group 1249"/>
            <p:cNvGrpSpPr>
              <a:grpSpLocks noChangeAspect="1"/>
            </p:cNvGrpSpPr>
            <p:nvPr/>
          </p:nvGrpSpPr>
          <p:grpSpPr>
            <a:xfrm>
              <a:off x="1622544" y="537155"/>
              <a:ext cx="95594" cy="82785"/>
              <a:chOff x="0" y="0"/>
              <a:chExt cx="6350000" cy="5499100"/>
            </a:xfrm>
          </p:grpSpPr>
          <p:sp>
            <p:nvSpPr>
              <p:cNvPr id="1250" name="Freeform 1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1" name="Group 1251"/>
            <p:cNvGrpSpPr>
              <a:grpSpLocks noChangeAspect="1"/>
            </p:cNvGrpSpPr>
            <p:nvPr/>
          </p:nvGrpSpPr>
          <p:grpSpPr>
            <a:xfrm>
              <a:off x="1622544" y="6917640"/>
              <a:ext cx="95594" cy="82785"/>
              <a:chOff x="0" y="0"/>
              <a:chExt cx="6350000" cy="5499100"/>
            </a:xfrm>
          </p:grpSpPr>
          <p:sp>
            <p:nvSpPr>
              <p:cNvPr id="1252" name="Freeform 1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3" name="Group 1253"/>
            <p:cNvGrpSpPr>
              <a:grpSpLocks noChangeAspect="1"/>
            </p:cNvGrpSpPr>
            <p:nvPr/>
          </p:nvGrpSpPr>
          <p:grpSpPr>
            <a:xfrm>
              <a:off x="1622544" y="3724855"/>
              <a:ext cx="95594" cy="82785"/>
              <a:chOff x="0" y="0"/>
              <a:chExt cx="6350000" cy="5499100"/>
            </a:xfrm>
          </p:grpSpPr>
          <p:sp>
            <p:nvSpPr>
              <p:cNvPr id="1254" name="Freeform 1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5" name="Group 1255"/>
            <p:cNvGrpSpPr>
              <a:grpSpLocks noChangeAspect="1"/>
            </p:cNvGrpSpPr>
            <p:nvPr/>
          </p:nvGrpSpPr>
          <p:grpSpPr>
            <a:xfrm>
              <a:off x="1622544" y="10105340"/>
              <a:ext cx="95594" cy="82785"/>
              <a:chOff x="0" y="0"/>
              <a:chExt cx="6350000" cy="5499100"/>
            </a:xfrm>
          </p:grpSpPr>
          <p:sp>
            <p:nvSpPr>
              <p:cNvPr id="1256" name="Freeform 1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7" name="Group 1257"/>
            <p:cNvGrpSpPr>
              <a:grpSpLocks noChangeAspect="1"/>
            </p:cNvGrpSpPr>
            <p:nvPr/>
          </p:nvGrpSpPr>
          <p:grpSpPr>
            <a:xfrm>
              <a:off x="11323816" y="537155"/>
              <a:ext cx="95594" cy="82785"/>
              <a:chOff x="0" y="0"/>
              <a:chExt cx="6350000" cy="5499100"/>
            </a:xfrm>
          </p:grpSpPr>
          <p:sp>
            <p:nvSpPr>
              <p:cNvPr id="1258" name="Freeform 1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9" name="Group 1259"/>
            <p:cNvGrpSpPr>
              <a:grpSpLocks noChangeAspect="1"/>
            </p:cNvGrpSpPr>
            <p:nvPr/>
          </p:nvGrpSpPr>
          <p:grpSpPr>
            <a:xfrm>
              <a:off x="11323816" y="6917640"/>
              <a:ext cx="95594" cy="82785"/>
              <a:chOff x="0" y="0"/>
              <a:chExt cx="6350000" cy="5499100"/>
            </a:xfrm>
          </p:grpSpPr>
          <p:sp>
            <p:nvSpPr>
              <p:cNvPr id="1260" name="Freeform 1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1" name="Group 1261"/>
            <p:cNvGrpSpPr>
              <a:grpSpLocks noChangeAspect="1"/>
            </p:cNvGrpSpPr>
            <p:nvPr/>
          </p:nvGrpSpPr>
          <p:grpSpPr>
            <a:xfrm>
              <a:off x="11323816" y="3724855"/>
              <a:ext cx="95594" cy="82785"/>
              <a:chOff x="0" y="0"/>
              <a:chExt cx="6350000" cy="5499100"/>
            </a:xfrm>
          </p:grpSpPr>
          <p:sp>
            <p:nvSpPr>
              <p:cNvPr id="1262" name="Freeform 1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3" name="Group 1263"/>
            <p:cNvGrpSpPr>
              <a:grpSpLocks noChangeAspect="1"/>
            </p:cNvGrpSpPr>
            <p:nvPr/>
          </p:nvGrpSpPr>
          <p:grpSpPr>
            <a:xfrm>
              <a:off x="11323816" y="10105340"/>
              <a:ext cx="95594" cy="82785"/>
              <a:chOff x="0" y="0"/>
              <a:chExt cx="6350000" cy="5499100"/>
            </a:xfrm>
          </p:grpSpPr>
          <p:sp>
            <p:nvSpPr>
              <p:cNvPr id="1264" name="Freeform 1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5" name="Group 1265"/>
            <p:cNvGrpSpPr>
              <a:grpSpLocks noChangeAspect="1"/>
            </p:cNvGrpSpPr>
            <p:nvPr/>
          </p:nvGrpSpPr>
          <p:grpSpPr>
            <a:xfrm>
              <a:off x="1622544" y="2155235"/>
              <a:ext cx="95594" cy="82785"/>
              <a:chOff x="0" y="0"/>
              <a:chExt cx="6350000" cy="5499100"/>
            </a:xfrm>
          </p:grpSpPr>
          <p:sp>
            <p:nvSpPr>
              <p:cNvPr id="1266" name="Freeform 1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7" name="Group 1267"/>
            <p:cNvGrpSpPr>
              <a:grpSpLocks noChangeAspect="1"/>
            </p:cNvGrpSpPr>
            <p:nvPr/>
          </p:nvGrpSpPr>
          <p:grpSpPr>
            <a:xfrm>
              <a:off x="1622544" y="8535719"/>
              <a:ext cx="95594" cy="82785"/>
              <a:chOff x="0" y="0"/>
              <a:chExt cx="6350000" cy="5499100"/>
            </a:xfrm>
          </p:grpSpPr>
          <p:sp>
            <p:nvSpPr>
              <p:cNvPr id="1268" name="Freeform 1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9" name="Group 1269"/>
            <p:cNvGrpSpPr>
              <a:grpSpLocks noChangeAspect="1"/>
            </p:cNvGrpSpPr>
            <p:nvPr/>
          </p:nvGrpSpPr>
          <p:grpSpPr>
            <a:xfrm>
              <a:off x="1622544" y="5342935"/>
              <a:ext cx="95594" cy="82785"/>
              <a:chOff x="0" y="0"/>
              <a:chExt cx="6350000" cy="5499100"/>
            </a:xfrm>
          </p:grpSpPr>
          <p:sp>
            <p:nvSpPr>
              <p:cNvPr id="1270" name="Freeform 1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1" name="Group 1271"/>
            <p:cNvGrpSpPr>
              <a:grpSpLocks noChangeAspect="1"/>
            </p:cNvGrpSpPr>
            <p:nvPr/>
          </p:nvGrpSpPr>
          <p:grpSpPr>
            <a:xfrm>
              <a:off x="11323816" y="2155235"/>
              <a:ext cx="95594" cy="82785"/>
              <a:chOff x="0" y="0"/>
              <a:chExt cx="6350000" cy="5499100"/>
            </a:xfrm>
          </p:grpSpPr>
          <p:sp>
            <p:nvSpPr>
              <p:cNvPr id="1272" name="Freeform 1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3" name="Group 1273"/>
            <p:cNvGrpSpPr>
              <a:grpSpLocks noChangeAspect="1"/>
            </p:cNvGrpSpPr>
            <p:nvPr/>
          </p:nvGrpSpPr>
          <p:grpSpPr>
            <a:xfrm>
              <a:off x="11323816" y="8535719"/>
              <a:ext cx="95594" cy="82785"/>
              <a:chOff x="0" y="0"/>
              <a:chExt cx="6350000" cy="5499100"/>
            </a:xfrm>
          </p:grpSpPr>
          <p:sp>
            <p:nvSpPr>
              <p:cNvPr id="1274" name="Freeform 1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5" name="Group 1275"/>
            <p:cNvGrpSpPr>
              <a:grpSpLocks noChangeAspect="1"/>
            </p:cNvGrpSpPr>
            <p:nvPr/>
          </p:nvGrpSpPr>
          <p:grpSpPr>
            <a:xfrm>
              <a:off x="11323816" y="5342935"/>
              <a:ext cx="95594" cy="82785"/>
              <a:chOff x="0" y="0"/>
              <a:chExt cx="6350000" cy="5499100"/>
            </a:xfrm>
          </p:grpSpPr>
          <p:sp>
            <p:nvSpPr>
              <p:cNvPr id="1276" name="Freeform 1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7" name="Group 1277"/>
            <p:cNvGrpSpPr>
              <a:grpSpLocks noChangeAspect="1"/>
            </p:cNvGrpSpPr>
            <p:nvPr/>
          </p:nvGrpSpPr>
          <p:grpSpPr>
            <a:xfrm>
              <a:off x="8116693" y="537155"/>
              <a:ext cx="95594" cy="82785"/>
              <a:chOff x="0" y="0"/>
              <a:chExt cx="6350000" cy="5499100"/>
            </a:xfrm>
          </p:grpSpPr>
          <p:sp>
            <p:nvSpPr>
              <p:cNvPr id="1278" name="Freeform 1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9" name="Group 1279"/>
            <p:cNvGrpSpPr>
              <a:grpSpLocks noChangeAspect="1"/>
            </p:cNvGrpSpPr>
            <p:nvPr/>
          </p:nvGrpSpPr>
          <p:grpSpPr>
            <a:xfrm>
              <a:off x="8116693" y="6917640"/>
              <a:ext cx="95594" cy="82785"/>
              <a:chOff x="0" y="0"/>
              <a:chExt cx="6350000" cy="5499100"/>
            </a:xfrm>
          </p:grpSpPr>
          <p:sp>
            <p:nvSpPr>
              <p:cNvPr id="1280" name="Freeform 1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1" name="Group 1281"/>
            <p:cNvGrpSpPr>
              <a:grpSpLocks noChangeAspect="1"/>
            </p:cNvGrpSpPr>
            <p:nvPr/>
          </p:nvGrpSpPr>
          <p:grpSpPr>
            <a:xfrm>
              <a:off x="8116693" y="3724855"/>
              <a:ext cx="95594" cy="82785"/>
              <a:chOff x="0" y="0"/>
              <a:chExt cx="6350000" cy="5499100"/>
            </a:xfrm>
          </p:grpSpPr>
          <p:sp>
            <p:nvSpPr>
              <p:cNvPr id="1282" name="Freeform 1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3" name="Group 1283"/>
            <p:cNvGrpSpPr>
              <a:grpSpLocks noChangeAspect="1"/>
            </p:cNvGrpSpPr>
            <p:nvPr/>
          </p:nvGrpSpPr>
          <p:grpSpPr>
            <a:xfrm>
              <a:off x="8116693" y="10105340"/>
              <a:ext cx="95594" cy="82785"/>
              <a:chOff x="0" y="0"/>
              <a:chExt cx="6350000" cy="5499100"/>
            </a:xfrm>
          </p:grpSpPr>
          <p:sp>
            <p:nvSpPr>
              <p:cNvPr id="1284" name="Freeform 1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5" name="Group 1285"/>
            <p:cNvGrpSpPr>
              <a:grpSpLocks noChangeAspect="1"/>
            </p:cNvGrpSpPr>
            <p:nvPr/>
          </p:nvGrpSpPr>
          <p:grpSpPr>
            <a:xfrm>
              <a:off x="17817965" y="537155"/>
              <a:ext cx="95594" cy="82785"/>
              <a:chOff x="0" y="0"/>
              <a:chExt cx="6350000" cy="5499100"/>
            </a:xfrm>
          </p:grpSpPr>
          <p:sp>
            <p:nvSpPr>
              <p:cNvPr id="1286" name="Freeform 1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7" name="Group 1287"/>
            <p:cNvGrpSpPr>
              <a:grpSpLocks noChangeAspect="1"/>
            </p:cNvGrpSpPr>
            <p:nvPr/>
          </p:nvGrpSpPr>
          <p:grpSpPr>
            <a:xfrm>
              <a:off x="17817965" y="6917640"/>
              <a:ext cx="95594" cy="82785"/>
              <a:chOff x="0" y="0"/>
              <a:chExt cx="6350000" cy="5499100"/>
            </a:xfrm>
          </p:grpSpPr>
          <p:sp>
            <p:nvSpPr>
              <p:cNvPr id="1288" name="Freeform 1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9" name="Group 1289"/>
            <p:cNvGrpSpPr>
              <a:grpSpLocks noChangeAspect="1"/>
            </p:cNvGrpSpPr>
            <p:nvPr/>
          </p:nvGrpSpPr>
          <p:grpSpPr>
            <a:xfrm>
              <a:off x="17817965" y="3724855"/>
              <a:ext cx="95594" cy="82785"/>
              <a:chOff x="0" y="0"/>
              <a:chExt cx="6350000" cy="5499100"/>
            </a:xfrm>
          </p:grpSpPr>
          <p:sp>
            <p:nvSpPr>
              <p:cNvPr id="1290" name="Freeform 1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1" name="Group 1291"/>
            <p:cNvGrpSpPr>
              <a:grpSpLocks noChangeAspect="1"/>
            </p:cNvGrpSpPr>
            <p:nvPr/>
          </p:nvGrpSpPr>
          <p:grpSpPr>
            <a:xfrm>
              <a:off x="17817965" y="10105340"/>
              <a:ext cx="95594" cy="82785"/>
              <a:chOff x="0" y="0"/>
              <a:chExt cx="6350000" cy="5499100"/>
            </a:xfrm>
          </p:grpSpPr>
          <p:sp>
            <p:nvSpPr>
              <p:cNvPr id="1292" name="Freeform 1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3" name="Group 1293"/>
            <p:cNvGrpSpPr>
              <a:grpSpLocks noChangeAspect="1"/>
            </p:cNvGrpSpPr>
            <p:nvPr/>
          </p:nvGrpSpPr>
          <p:grpSpPr>
            <a:xfrm>
              <a:off x="21005345" y="537155"/>
              <a:ext cx="95594" cy="82785"/>
              <a:chOff x="0" y="0"/>
              <a:chExt cx="6350000" cy="5499100"/>
            </a:xfrm>
          </p:grpSpPr>
          <p:sp>
            <p:nvSpPr>
              <p:cNvPr id="1294" name="Freeform 1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5" name="Group 1295"/>
            <p:cNvGrpSpPr>
              <a:grpSpLocks noChangeAspect="1"/>
            </p:cNvGrpSpPr>
            <p:nvPr/>
          </p:nvGrpSpPr>
          <p:grpSpPr>
            <a:xfrm>
              <a:off x="21005345" y="6917640"/>
              <a:ext cx="95594" cy="82785"/>
              <a:chOff x="0" y="0"/>
              <a:chExt cx="6350000" cy="5499100"/>
            </a:xfrm>
          </p:grpSpPr>
          <p:sp>
            <p:nvSpPr>
              <p:cNvPr id="1296" name="Freeform 1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7" name="Group 1297"/>
            <p:cNvGrpSpPr>
              <a:grpSpLocks noChangeAspect="1"/>
            </p:cNvGrpSpPr>
            <p:nvPr/>
          </p:nvGrpSpPr>
          <p:grpSpPr>
            <a:xfrm>
              <a:off x="21005345" y="3724855"/>
              <a:ext cx="95594" cy="82785"/>
              <a:chOff x="0" y="0"/>
              <a:chExt cx="6350000" cy="5499100"/>
            </a:xfrm>
          </p:grpSpPr>
          <p:sp>
            <p:nvSpPr>
              <p:cNvPr id="1298" name="Freeform 1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9" name="Group 1299"/>
            <p:cNvGrpSpPr>
              <a:grpSpLocks noChangeAspect="1"/>
            </p:cNvGrpSpPr>
            <p:nvPr/>
          </p:nvGrpSpPr>
          <p:grpSpPr>
            <a:xfrm>
              <a:off x="21005345" y="10105340"/>
              <a:ext cx="95594" cy="82785"/>
              <a:chOff x="0" y="0"/>
              <a:chExt cx="6350000" cy="5499100"/>
            </a:xfrm>
          </p:grpSpPr>
          <p:sp>
            <p:nvSpPr>
              <p:cNvPr id="1300" name="Freeform 1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1" name="Group 1301"/>
            <p:cNvGrpSpPr>
              <a:grpSpLocks noChangeAspect="1"/>
            </p:cNvGrpSpPr>
            <p:nvPr/>
          </p:nvGrpSpPr>
          <p:grpSpPr>
            <a:xfrm>
              <a:off x="8116693" y="2155235"/>
              <a:ext cx="95594" cy="82785"/>
              <a:chOff x="0" y="0"/>
              <a:chExt cx="6350000" cy="5499100"/>
            </a:xfrm>
          </p:grpSpPr>
          <p:sp>
            <p:nvSpPr>
              <p:cNvPr id="1302" name="Freeform 1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3" name="Group 1303"/>
            <p:cNvGrpSpPr>
              <a:grpSpLocks noChangeAspect="1"/>
            </p:cNvGrpSpPr>
            <p:nvPr/>
          </p:nvGrpSpPr>
          <p:grpSpPr>
            <a:xfrm>
              <a:off x="8116693" y="8535719"/>
              <a:ext cx="95594" cy="82785"/>
              <a:chOff x="0" y="0"/>
              <a:chExt cx="6350000" cy="5499100"/>
            </a:xfrm>
          </p:grpSpPr>
          <p:sp>
            <p:nvSpPr>
              <p:cNvPr id="1304" name="Freeform 1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5" name="Group 1305"/>
            <p:cNvGrpSpPr>
              <a:grpSpLocks noChangeAspect="1"/>
            </p:cNvGrpSpPr>
            <p:nvPr/>
          </p:nvGrpSpPr>
          <p:grpSpPr>
            <a:xfrm>
              <a:off x="8116693" y="5342935"/>
              <a:ext cx="95594" cy="82785"/>
              <a:chOff x="0" y="0"/>
              <a:chExt cx="6350000" cy="5499100"/>
            </a:xfrm>
          </p:grpSpPr>
          <p:sp>
            <p:nvSpPr>
              <p:cNvPr id="1306" name="Freeform 1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7" name="Group 1307"/>
            <p:cNvGrpSpPr>
              <a:grpSpLocks noChangeAspect="1"/>
            </p:cNvGrpSpPr>
            <p:nvPr/>
          </p:nvGrpSpPr>
          <p:grpSpPr>
            <a:xfrm>
              <a:off x="17817965" y="2155235"/>
              <a:ext cx="95594" cy="82785"/>
              <a:chOff x="0" y="0"/>
              <a:chExt cx="6350000" cy="5499100"/>
            </a:xfrm>
          </p:grpSpPr>
          <p:sp>
            <p:nvSpPr>
              <p:cNvPr id="1308" name="Freeform 1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9" name="Group 1309"/>
            <p:cNvGrpSpPr>
              <a:grpSpLocks noChangeAspect="1"/>
            </p:cNvGrpSpPr>
            <p:nvPr/>
          </p:nvGrpSpPr>
          <p:grpSpPr>
            <a:xfrm>
              <a:off x="17817965" y="8535719"/>
              <a:ext cx="95594" cy="82785"/>
              <a:chOff x="0" y="0"/>
              <a:chExt cx="6350000" cy="5499100"/>
            </a:xfrm>
          </p:grpSpPr>
          <p:sp>
            <p:nvSpPr>
              <p:cNvPr id="1310" name="Freeform 1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1" name="Group 1311"/>
            <p:cNvGrpSpPr>
              <a:grpSpLocks noChangeAspect="1"/>
            </p:cNvGrpSpPr>
            <p:nvPr/>
          </p:nvGrpSpPr>
          <p:grpSpPr>
            <a:xfrm>
              <a:off x="17817965" y="5342935"/>
              <a:ext cx="95594" cy="82785"/>
              <a:chOff x="0" y="0"/>
              <a:chExt cx="6350000" cy="5499100"/>
            </a:xfrm>
          </p:grpSpPr>
          <p:sp>
            <p:nvSpPr>
              <p:cNvPr id="1312" name="Freeform 1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3" name="Group 1313"/>
            <p:cNvGrpSpPr>
              <a:grpSpLocks noChangeAspect="1"/>
            </p:cNvGrpSpPr>
            <p:nvPr/>
          </p:nvGrpSpPr>
          <p:grpSpPr>
            <a:xfrm>
              <a:off x="21005345" y="2155235"/>
              <a:ext cx="95594" cy="82785"/>
              <a:chOff x="0" y="0"/>
              <a:chExt cx="6350000" cy="5499100"/>
            </a:xfrm>
          </p:grpSpPr>
          <p:sp>
            <p:nvSpPr>
              <p:cNvPr id="1314" name="Freeform 1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5" name="Group 1315"/>
            <p:cNvGrpSpPr>
              <a:grpSpLocks noChangeAspect="1"/>
            </p:cNvGrpSpPr>
            <p:nvPr/>
          </p:nvGrpSpPr>
          <p:grpSpPr>
            <a:xfrm>
              <a:off x="21005345" y="8535719"/>
              <a:ext cx="95594" cy="82785"/>
              <a:chOff x="0" y="0"/>
              <a:chExt cx="6350000" cy="5499100"/>
            </a:xfrm>
          </p:grpSpPr>
          <p:sp>
            <p:nvSpPr>
              <p:cNvPr id="1316" name="Freeform 1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7" name="Group 1317"/>
            <p:cNvGrpSpPr>
              <a:grpSpLocks noChangeAspect="1"/>
            </p:cNvGrpSpPr>
            <p:nvPr/>
          </p:nvGrpSpPr>
          <p:grpSpPr>
            <a:xfrm>
              <a:off x="21005345" y="5342935"/>
              <a:ext cx="95594" cy="82785"/>
              <a:chOff x="0" y="0"/>
              <a:chExt cx="6350000" cy="5499100"/>
            </a:xfrm>
          </p:grpSpPr>
          <p:sp>
            <p:nvSpPr>
              <p:cNvPr id="1318" name="Freeform 1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9" name="Group 1319"/>
            <p:cNvGrpSpPr>
              <a:grpSpLocks noChangeAspect="1"/>
            </p:cNvGrpSpPr>
            <p:nvPr/>
          </p:nvGrpSpPr>
          <p:grpSpPr>
            <a:xfrm>
              <a:off x="4870409" y="537155"/>
              <a:ext cx="95594" cy="82785"/>
              <a:chOff x="0" y="0"/>
              <a:chExt cx="6350000" cy="5499100"/>
            </a:xfrm>
          </p:grpSpPr>
          <p:sp>
            <p:nvSpPr>
              <p:cNvPr id="1320" name="Freeform 1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1" name="Group 1321"/>
            <p:cNvGrpSpPr>
              <a:grpSpLocks noChangeAspect="1"/>
            </p:cNvGrpSpPr>
            <p:nvPr/>
          </p:nvGrpSpPr>
          <p:grpSpPr>
            <a:xfrm>
              <a:off x="4870409" y="6917640"/>
              <a:ext cx="95594" cy="82785"/>
              <a:chOff x="0" y="0"/>
              <a:chExt cx="6350000" cy="5499100"/>
            </a:xfrm>
          </p:grpSpPr>
          <p:sp>
            <p:nvSpPr>
              <p:cNvPr id="1322" name="Freeform 1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3" name="Group 1323"/>
            <p:cNvGrpSpPr>
              <a:grpSpLocks noChangeAspect="1"/>
            </p:cNvGrpSpPr>
            <p:nvPr/>
          </p:nvGrpSpPr>
          <p:grpSpPr>
            <a:xfrm>
              <a:off x="4870409" y="3724855"/>
              <a:ext cx="95594" cy="82785"/>
              <a:chOff x="0" y="0"/>
              <a:chExt cx="6350000" cy="5499100"/>
            </a:xfrm>
          </p:grpSpPr>
          <p:sp>
            <p:nvSpPr>
              <p:cNvPr id="1324" name="Freeform 1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5" name="Group 1325"/>
            <p:cNvGrpSpPr>
              <a:grpSpLocks noChangeAspect="1"/>
            </p:cNvGrpSpPr>
            <p:nvPr/>
          </p:nvGrpSpPr>
          <p:grpSpPr>
            <a:xfrm>
              <a:off x="4870409" y="10105340"/>
              <a:ext cx="95594" cy="82785"/>
              <a:chOff x="0" y="0"/>
              <a:chExt cx="6350000" cy="5499100"/>
            </a:xfrm>
          </p:grpSpPr>
          <p:sp>
            <p:nvSpPr>
              <p:cNvPr id="1326" name="Freeform 1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7" name="Group 1327"/>
            <p:cNvGrpSpPr>
              <a:grpSpLocks noChangeAspect="1"/>
            </p:cNvGrpSpPr>
            <p:nvPr/>
          </p:nvGrpSpPr>
          <p:grpSpPr>
            <a:xfrm>
              <a:off x="14571681" y="537155"/>
              <a:ext cx="95594" cy="82785"/>
              <a:chOff x="0" y="0"/>
              <a:chExt cx="6350000" cy="5499100"/>
            </a:xfrm>
          </p:grpSpPr>
          <p:sp>
            <p:nvSpPr>
              <p:cNvPr id="1328" name="Freeform 1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9" name="Group 1329"/>
            <p:cNvGrpSpPr>
              <a:grpSpLocks noChangeAspect="1"/>
            </p:cNvGrpSpPr>
            <p:nvPr/>
          </p:nvGrpSpPr>
          <p:grpSpPr>
            <a:xfrm>
              <a:off x="14571681" y="6917640"/>
              <a:ext cx="95594" cy="82785"/>
              <a:chOff x="0" y="0"/>
              <a:chExt cx="6350000" cy="5499100"/>
            </a:xfrm>
          </p:grpSpPr>
          <p:sp>
            <p:nvSpPr>
              <p:cNvPr id="1330" name="Freeform 1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1" name="Group 1331"/>
            <p:cNvGrpSpPr>
              <a:grpSpLocks noChangeAspect="1"/>
            </p:cNvGrpSpPr>
            <p:nvPr/>
          </p:nvGrpSpPr>
          <p:grpSpPr>
            <a:xfrm>
              <a:off x="14571681" y="3724855"/>
              <a:ext cx="95594" cy="82785"/>
              <a:chOff x="0" y="0"/>
              <a:chExt cx="6350000" cy="5499100"/>
            </a:xfrm>
          </p:grpSpPr>
          <p:sp>
            <p:nvSpPr>
              <p:cNvPr id="1332" name="Freeform 1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3" name="Group 1333"/>
            <p:cNvGrpSpPr>
              <a:grpSpLocks noChangeAspect="1"/>
            </p:cNvGrpSpPr>
            <p:nvPr/>
          </p:nvGrpSpPr>
          <p:grpSpPr>
            <a:xfrm>
              <a:off x="14571681" y="10105340"/>
              <a:ext cx="95594" cy="82785"/>
              <a:chOff x="0" y="0"/>
              <a:chExt cx="6350000" cy="5499100"/>
            </a:xfrm>
          </p:grpSpPr>
          <p:sp>
            <p:nvSpPr>
              <p:cNvPr id="1334" name="Freeform 1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5" name="Group 1335"/>
            <p:cNvGrpSpPr>
              <a:grpSpLocks noChangeAspect="1"/>
            </p:cNvGrpSpPr>
            <p:nvPr/>
          </p:nvGrpSpPr>
          <p:grpSpPr>
            <a:xfrm>
              <a:off x="4870409" y="2155235"/>
              <a:ext cx="95594" cy="82785"/>
              <a:chOff x="0" y="0"/>
              <a:chExt cx="6350000" cy="5499100"/>
            </a:xfrm>
          </p:grpSpPr>
          <p:sp>
            <p:nvSpPr>
              <p:cNvPr id="1336" name="Freeform 1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7" name="Group 1337"/>
            <p:cNvGrpSpPr>
              <a:grpSpLocks noChangeAspect="1"/>
            </p:cNvGrpSpPr>
            <p:nvPr/>
          </p:nvGrpSpPr>
          <p:grpSpPr>
            <a:xfrm>
              <a:off x="4870409" y="8535719"/>
              <a:ext cx="95594" cy="82785"/>
              <a:chOff x="0" y="0"/>
              <a:chExt cx="6350000" cy="5499100"/>
            </a:xfrm>
          </p:grpSpPr>
          <p:sp>
            <p:nvSpPr>
              <p:cNvPr id="1338" name="Freeform 1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9" name="Group 1339"/>
            <p:cNvGrpSpPr>
              <a:grpSpLocks noChangeAspect="1"/>
            </p:cNvGrpSpPr>
            <p:nvPr/>
          </p:nvGrpSpPr>
          <p:grpSpPr>
            <a:xfrm>
              <a:off x="4870409" y="5342935"/>
              <a:ext cx="95594" cy="82785"/>
              <a:chOff x="0" y="0"/>
              <a:chExt cx="6350000" cy="5499100"/>
            </a:xfrm>
          </p:grpSpPr>
          <p:sp>
            <p:nvSpPr>
              <p:cNvPr id="1340" name="Freeform 1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1" name="Group 1341"/>
            <p:cNvGrpSpPr>
              <a:grpSpLocks noChangeAspect="1"/>
            </p:cNvGrpSpPr>
            <p:nvPr/>
          </p:nvGrpSpPr>
          <p:grpSpPr>
            <a:xfrm>
              <a:off x="14571681" y="2155235"/>
              <a:ext cx="95594" cy="82785"/>
              <a:chOff x="0" y="0"/>
              <a:chExt cx="6350000" cy="5499100"/>
            </a:xfrm>
          </p:grpSpPr>
          <p:sp>
            <p:nvSpPr>
              <p:cNvPr id="1342" name="Freeform 1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3" name="Group 1343"/>
            <p:cNvGrpSpPr>
              <a:grpSpLocks noChangeAspect="1"/>
            </p:cNvGrpSpPr>
            <p:nvPr/>
          </p:nvGrpSpPr>
          <p:grpSpPr>
            <a:xfrm>
              <a:off x="14571681" y="8535719"/>
              <a:ext cx="95594" cy="82785"/>
              <a:chOff x="0" y="0"/>
              <a:chExt cx="6350000" cy="5499100"/>
            </a:xfrm>
          </p:grpSpPr>
          <p:sp>
            <p:nvSpPr>
              <p:cNvPr id="1344" name="Freeform 1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5" name="Group 1345"/>
            <p:cNvGrpSpPr>
              <a:grpSpLocks noChangeAspect="1"/>
            </p:cNvGrpSpPr>
            <p:nvPr/>
          </p:nvGrpSpPr>
          <p:grpSpPr>
            <a:xfrm>
              <a:off x="14571681" y="5342935"/>
              <a:ext cx="95594" cy="82785"/>
              <a:chOff x="0" y="0"/>
              <a:chExt cx="6350000" cy="5499100"/>
            </a:xfrm>
          </p:grpSpPr>
          <p:sp>
            <p:nvSpPr>
              <p:cNvPr id="1346" name="Freeform 1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7" name="Group 1347"/>
            <p:cNvGrpSpPr>
              <a:grpSpLocks noChangeAspect="1"/>
            </p:cNvGrpSpPr>
            <p:nvPr/>
          </p:nvGrpSpPr>
          <p:grpSpPr>
            <a:xfrm>
              <a:off x="2162405" y="1075351"/>
              <a:ext cx="95594" cy="82785"/>
              <a:chOff x="0" y="0"/>
              <a:chExt cx="6350000" cy="5499100"/>
            </a:xfrm>
          </p:grpSpPr>
          <p:sp>
            <p:nvSpPr>
              <p:cNvPr id="1348" name="Freeform 1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9" name="Group 1349"/>
            <p:cNvGrpSpPr>
              <a:grpSpLocks noChangeAspect="1"/>
            </p:cNvGrpSpPr>
            <p:nvPr/>
          </p:nvGrpSpPr>
          <p:grpSpPr>
            <a:xfrm>
              <a:off x="2162405" y="7455836"/>
              <a:ext cx="95594" cy="82785"/>
              <a:chOff x="0" y="0"/>
              <a:chExt cx="6350000" cy="5499100"/>
            </a:xfrm>
          </p:grpSpPr>
          <p:sp>
            <p:nvSpPr>
              <p:cNvPr id="1350" name="Freeform 1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1" name="Group 1351"/>
            <p:cNvGrpSpPr>
              <a:grpSpLocks noChangeAspect="1"/>
            </p:cNvGrpSpPr>
            <p:nvPr/>
          </p:nvGrpSpPr>
          <p:grpSpPr>
            <a:xfrm>
              <a:off x="2162405" y="4263051"/>
              <a:ext cx="95594" cy="82785"/>
              <a:chOff x="0" y="0"/>
              <a:chExt cx="6350000" cy="5499100"/>
            </a:xfrm>
          </p:grpSpPr>
          <p:sp>
            <p:nvSpPr>
              <p:cNvPr id="1352" name="Freeform 1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3" name="Group 1353"/>
            <p:cNvGrpSpPr>
              <a:grpSpLocks noChangeAspect="1"/>
            </p:cNvGrpSpPr>
            <p:nvPr/>
          </p:nvGrpSpPr>
          <p:grpSpPr>
            <a:xfrm>
              <a:off x="2162405" y="10643536"/>
              <a:ext cx="95594" cy="82785"/>
              <a:chOff x="0" y="0"/>
              <a:chExt cx="6350000" cy="5499100"/>
            </a:xfrm>
          </p:grpSpPr>
          <p:sp>
            <p:nvSpPr>
              <p:cNvPr id="1354" name="Freeform 1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5" name="Group 1355"/>
            <p:cNvGrpSpPr>
              <a:grpSpLocks noChangeAspect="1"/>
            </p:cNvGrpSpPr>
            <p:nvPr/>
          </p:nvGrpSpPr>
          <p:grpSpPr>
            <a:xfrm>
              <a:off x="11863677" y="1075351"/>
              <a:ext cx="95594" cy="82785"/>
              <a:chOff x="0" y="0"/>
              <a:chExt cx="6350000" cy="5499100"/>
            </a:xfrm>
          </p:grpSpPr>
          <p:sp>
            <p:nvSpPr>
              <p:cNvPr id="1356" name="Freeform 1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7" name="Group 1357"/>
            <p:cNvGrpSpPr>
              <a:grpSpLocks noChangeAspect="1"/>
            </p:cNvGrpSpPr>
            <p:nvPr/>
          </p:nvGrpSpPr>
          <p:grpSpPr>
            <a:xfrm>
              <a:off x="11863677" y="7455836"/>
              <a:ext cx="95594" cy="82785"/>
              <a:chOff x="0" y="0"/>
              <a:chExt cx="6350000" cy="5499100"/>
            </a:xfrm>
          </p:grpSpPr>
          <p:sp>
            <p:nvSpPr>
              <p:cNvPr id="1358" name="Freeform 1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9" name="Group 1359"/>
            <p:cNvGrpSpPr>
              <a:grpSpLocks noChangeAspect="1"/>
            </p:cNvGrpSpPr>
            <p:nvPr/>
          </p:nvGrpSpPr>
          <p:grpSpPr>
            <a:xfrm>
              <a:off x="11863677" y="4263051"/>
              <a:ext cx="95594" cy="82785"/>
              <a:chOff x="0" y="0"/>
              <a:chExt cx="6350000" cy="5499100"/>
            </a:xfrm>
          </p:grpSpPr>
          <p:sp>
            <p:nvSpPr>
              <p:cNvPr id="1360" name="Freeform 1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1" name="Group 1361"/>
            <p:cNvGrpSpPr>
              <a:grpSpLocks noChangeAspect="1"/>
            </p:cNvGrpSpPr>
            <p:nvPr/>
          </p:nvGrpSpPr>
          <p:grpSpPr>
            <a:xfrm>
              <a:off x="11863677" y="10643536"/>
              <a:ext cx="95594" cy="82785"/>
              <a:chOff x="0" y="0"/>
              <a:chExt cx="6350000" cy="5499100"/>
            </a:xfrm>
          </p:grpSpPr>
          <p:sp>
            <p:nvSpPr>
              <p:cNvPr id="1362" name="Freeform 1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3" name="Group 1363"/>
            <p:cNvGrpSpPr>
              <a:grpSpLocks noChangeAspect="1"/>
            </p:cNvGrpSpPr>
            <p:nvPr/>
          </p:nvGrpSpPr>
          <p:grpSpPr>
            <a:xfrm>
              <a:off x="2162405" y="2693431"/>
              <a:ext cx="95594" cy="82785"/>
              <a:chOff x="0" y="0"/>
              <a:chExt cx="6350000" cy="5499100"/>
            </a:xfrm>
          </p:grpSpPr>
          <p:sp>
            <p:nvSpPr>
              <p:cNvPr id="1364" name="Freeform 1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5" name="Group 1365"/>
            <p:cNvGrpSpPr>
              <a:grpSpLocks noChangeAspect="1"/>
            </p:cNvGrpSpPr>
            <p:nvPr/>
          </p:nvGrpSpPr>
          <p:grpSpPr>
            <a:xfrm>
              <a:off x="2162405" y="9073915"/>
              <a:ext cx="95594" cy="82785"/>
              <a:chOff x="0" y="0"/>
              <a:chExt cx="6350000" cy="5499100"/>
            </a:xfrm>
          </p:grpSpPr>
          <p:sp>
            <p:nvSpPr>
              <p:cNvPr id="1366" name="Freeform 1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7" name="Group 1367"/>
            <p:cNvGrpSpPr>
              <a:grpSpLocks noChangeAspect="1"/>
            </p:cNvGrpSpPr>
            <p:nvPr/>
          </p:nvGrpSpPr>
          <p:grpSpPr>
            <a:xfrm>
              <a:off x="2162405" y="5881131"/>
              <a:ext cx="95594" cy="82785"/>
              <a:chOff x="0" y="0"/>
              <a:chExt cx="6350000" cy="5499100"/>
            </a:xfrm>
          </p:grpSpPr>
          <p:sp>
            <p:nvSpPr>
              <p:cNvPr id="1368" name="Freeform 1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9" name="Group 1369"/>
            <p:cNvGrpSpPr>
              <a:grpSpLocks noChangeAspect="1"/>
            </p:cNvGrpSpPr>
            <p:nvPr/>
          </p:nvGrpSpPr>
          <p:grpSpPr>
            <a:xfrm>
              <a:off x="11863677" y="2693431"/>
              <a:ext cx="95594" cy="82785"/>
              <a:chOff x="0" y="0"/>
              <a:chExt cx="6350000" cy="5499100"/>
            </a:xfrm>
          </p:grpSpPr>
          <p:sp>
            <p:nvSpPr>
              <p:cNvPr id="1370" name="Freeform 1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1" name="Group 1371"/>
            <p:cNvGrpSpPr>
              <a:grpSpLocks noChangeAspect="1"/>
            </p:cNvGrpSpPr>
            <p:nvPr/>
          </p:nvGrpSpPr>
          <p:grpSpPr>
            <a:xfrm>
              <a:off x="11863677" y="9073915"/>
              <a:ext cx="95594" cy="82785"/>
              <a:chOff x="0" y="0"/>
              <a:chExt cx="6350000" cy="5499100"/>
            </a:xfrm>
          </p:grpSpPr>
          <p:sp>
            <p:nvSpPr>
              <p:cNvPr id="1372" name="Freeform 1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3" name="Group 1373"/>
            <p:cNvGrpSpPr>
              <a:grpSpLocks noChangeAspect="1"/>
            </p:cNvGrpSpPr>
            <p:nvPr/>
          </p:nvGrpSpPr>
          <p:grpSpPr>
            <a:xfrm>
              <a:off x="11863677" y="5881131"/>
              <a:ext cx="95594" cy="82785"/>
              <a:chOff x="0" y="0"/>
              <a:chExt cx="6350000" cy="5499100"/>
            </a:xfrm>
          </p:grpSpPr>
          <p:sp>
            <p:nvSpPr>
              <p:cNvPr id="1374" name="Freeform 1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5" name="Group 1375"/>
            <p:cNvGrpSpPr>
              <a:grpSpLocks noChangeAspect="1"/>
            </p:cNvGrpSpPr>
            <p:nvPr/>
          </p:nvGrpSpPr>
          <p:grpSpPr>
            <a:xfrm>
              <a:off x="8656553" y="1075351"/>
              <a:ext cx="95594" cy="82785"/>
              <a:chOff x="0" y="0"/>
              <a:chExt cx="6350000" cy="5499100"/>
            </a:xfrm>
          </p:grpSpPr>
          <p:sp>
            <p:nvSpPr>
              <p:cNvPr id="1376" name="Freeform 1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7" name="Group 1377"/>
            <p:cNvGrpSpPr>
              <a:grpSpLocks noChangeAspect="1"/>
            </p:cNvGrpSpPr>
            <p:nvPr/>
          </p:nvGrpSpPr>
          <p:grpSpPr>
            <a:xfrm>
              <a:off x="8656553" y="7455836"/>
              <a:ext cx="95594" cy="82785"/>
              <a:chOff x="0" y="0"/>
              <a:chExt cx="6350000" cy="5499100"/>
            </a:xfrm>
          </p:grpSpPr>
          <p:sp>
            <p:nvSpPr>
              <p:cNvPr id="1378" name="Freeform 1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9" name="Group 1379"/>
            <p:cNvGrpSpPr>
              <a:grpSpLocks noChangeAspect="1"/>
            </p:cNvGrpSpPr>
            <p:nvPr/>
          </p:nvGrpSpPr>
          <p:grpSpPr>
            <a:xfrm>
              <a:off x="8656553" y="4263051"/>
              <a:ext cx="95594" cy="82785"/>
              <a:chOff x="0" y="0"/>
              <a:chExt cx="6350000" cy="5499100"/>
            </a:xfrm>
          </p:grpSpPr>
          <p:sp>
            <p:nvSpPr>
              <p:cNvPr id="1380" name="Freeform 1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1" name="Group 1381"/>
            <p:cNvGrpSpPr>
              <a:grpSpLocks noChangeAspect="1"/>
            </p:cNvGrpSpPr>
            <p:nvPr/>
          </p:nvGrpSpPr>
          <p:grpSpPr>
            <a:xfrm>
              <a:off x="8656553" y="10643536"/>
              <a:ext cx="95594" cy="82785"/>
              <a:chOff x="0" y="0"/>
              <a:chExt cx="6350000" cy="5499100"/>
            </a:xfrm>
          </p:grpSpPr>
          <p:sp>
            <p:nvSpPr>
              <p:cNvPr id="1382" name="Freeform 13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3" name="Group 1383"/>
            <p:cNvGrpSpPr>
              <a:grpSpLocks noChangeAspect="1"/>
            </p:cNvGrpSpPr>
            <p:nvPr/>
          </p:nvGrpSpPr>
          <p:grpSpPr>
            <a:xfrm>
              <a:off x="18357826" y="1075351"/>
              <a:ext cx="95594" cy="82785"/>
              <a:chOff x="0" y="0"/>
              <a:chExt cx="6350000" cy="5499100"/>
            </a:xfrm>
          </p:grpSpPr>
          <p:sp>
            <p:nvSpPr>
              <p:cNvPr id="1384" name="Freeform 13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5" name="Group 1385"/>
            <p:cNvGrpSpPr>
              <a:grpSpLocks noChangeAspect="1"/>
            </p:cNvGrpSpPr>
            <p:nvPr/>
          </p:nvGrpSpPr>
          <p:grpSpPr>
            <a:xfrm>
              <a:off x="18357826" y="7455836"/>
              <a:ext cx="95594" cy="82785"/>
              <a:chOff x="0" y="0"/>
              <a:chExt cx="6350000" cy="5499100"/>
            </a:xfrm>
          </p:grpSpPr>
          <p:sp>
            <p:nvSpPr>
              <p:cNvPr id="1386" name="Freeform 13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7" name="Group 1387"/>
            <p:cNvGrpSpPr>
              <a:grpSpLocks noChangeAspect="1"/>
            </p:cNvGrpSpPr>
            <p:nvPr/>
          </p:nvGrpSpPr>
          <p:grpSpPr>
            <a:xfrm>
              <a:off x="18357826" y="4263051"/>
              <a:ext cx="95594" cy="82785"/>
              <a:chOff x="0" y="0"/>
              <a:chExt cx="6350000" cy="5499100"/>
            </a:xfrm>
          </p:grpSpPr>
          <p:sp>
            <p:nvSpPr>
              <p:cNvPr id="1388" name="Freeform 13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9" name="Group 1389"/>
            <p:cNvGrpSpPr>
              <a:grpSpLocks noChangeAspect="1"/>
            </p:cNvGrpSpPr>
            <p:nvPr/>
          </p:nvGrpSpPr>
          <p:grpSpPr>
            <a:xfrm>
              <a:off x="18357826" y="10643536"/>
              <a:ext cx="95594" cy="82785"/>
              <a:chOff x="0" y="0"/>
              <a:chExt cx="6350000" cy="5499100"/>
            </a:xfrm>
          </p:grpSpPr>
          <p:sp>
            <p:nvSpPr>
              <p:cNvPr id="1390" name="Freeform 13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1" name="Group 1391"/>
            <p:cNvGrpSpPr>
              <a:grpSpLocks noChangeAspect="1"/>
            </p:cNvGrpSpPr>
            <p:nvPr/>
          </p:nvGrpSpPr>
          <p:grpSpPr>
            <a:xfrm>
              <a:off x="21545206" y="1075351"/>
              <a:ext cx="95594" cy="82785"/>
              <a:chOff x="0" y="0"/>
              <a:chExt cx="6350000" cy="5499100"/>
            </a:xfrm>
          </p:grpSpPr>
          <p:sp>
            <p:nvSpPr>
              <p:cNvPr id="1392" name="Freeform 13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3" name="Group 1393"/>
            <p:cNvGrpSpPr>
              <a:grpSpLocks noChangeAspect="1"/>
            </p:cNvGrpSpPr>
            <p:nvPr/>
          </p:nvGrpSpPr>
          <p:grpSpPr>
            <a:xfrm>
              <a:off x="21545206" y="7455836"/>
              <a:ext cx="95594" cy="82785"/>
              <a:chOff x="0" y="0"/>
              <a:chExt cx="6350000" cy="5499100"/>
            </a:xfrm>
          </p:grpSpPr>
          <p:sp>
            <p:nvSpPr>
              <p:cNvPr id="1394" name="Freeform 13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5" name="Group 1395"/>
            <p:cNvGrpSpPr>
              <a:grpSpLocks noChangeAspect="1"/>
            </p:cNvGrpSpPr>
            <p:nvPr/>
          </p:nvGrpSpPr>
          <p:grpSpPr>
            <a:xfrm>
              <a:off x="21545206" y="4263051"/>
              <a:ext cx="95594" cy="82785"/>
              <a:chOff x="0" y="0"/>
              <a:chExt cx="6350000" cy="5499100"/>
            </a:xfrm>
          </p:grpSpPr>
          <p:sp>
            <p:nvSpPr>
              <p:cNvPr id="1396" name="Freeform 13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7" name="Group 1397"/>
            <p:cNvGrpSpPr>
              <a:grpSpLocks noChangeAspect="1"/>
            </p:cNvGrpSpPr>
            <p:nvPr/>
          </p:nvGrpSpPr>
          <p:grpSpPr>
            <a:xfrm>
              <a:off x="21545206" y="10643536"/>
              <a:ext cx="95594" cy="82785"/>
              <a:chOff x="0" y="0"/>
              <a:chExt cx="6350000" cy="5499100"/>
            </a:xfrm>
          </p:grpSpPr>
          <p:sp>
            <p:nvSpPr>
              <p:cNvPr id="1398" name="Freeform 13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9" name="Group 1399"/>
            <p:cNvGrpSpPr>
              <a:grpSpLocks noChangeAspect="1"/>
            </p:cNvGrpSpPr>
            <p:nvPr/>
          </p:nvGrpSpPr>
          <p:grpSpPr>
            <a:xfrm>
              <a:off x="8656553" y="2693431"/>
              <a:ext cx="95594" cy="82785"/>
              <a:chOff x="0" y="0"/>
              <a:chExt cx="6350000" cy="5499100"/>
            </a:xfrm>
          </p:grpSpPr>
          <p:sp>
            <p:nvSpPr>
              <p:cNvPr id="1400" name="Freeform 14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1" name="Group 1401"/>
            <p:cNvGrpSpPr>
              <a:grpSpLocks noChangeAspect="1"/>
            </p:cNvGrpSpPr>
            <p:nvPr/>
          </p:nvGrpSpPr>
          <p:grpSpPr>
            <a:xfrm>
              <a:off x="8656553" y="9073915"/>
              <a:ext cx="95594" cy="82785"/>
              <a:chOff x="0" y="0"/>
              <a:chExt cx="6350000" cy="5499100"/>
            </a:xfrm>
          </p:grpSpPr>
          <p:sp>
            <p:nvSpPr>
              <p:cNvPr id="1402" name="Freeform 14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3" name="Group 1403"/>
            <p:cNvGrpSpPr>
              <a:grpSpLocks noChangeAspect="1"/>
            </p:cNvGrpSpPr>
            <p:nvPr/>
          </p:nvGrpSpPr>
          <p:grpSpPr>
            <a:xfrm>
              <a:off x="8656553" y="5881131"/>
              <a:ext cx="95594" cy="82785"/>
              <a:chOff x="0" y="0"/>
              <a:chExt cx="6350000" cy="5499100"/>
            </a:xfrm>
          </p:grpSpPr>
          <p:sp>
            <p:nvSpPr>
              <p:cNvPr id="1404" name="Freeform 14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5" name="Group 1405"/>
            <p:cNvGrpSpPr>
              <a:grpSpLocks noChangeAspect="1"/>
            </p:cNvGrpSpPr>
            <p:nvPr/>
          </p:nvGrpSpPr>
          <p:grpSpPr>
            <a:xfrm>
              <a:off x="18357826" y="2693431"/>
              <a:ext cx="95594" cy="82785"/>
              <a:chOff x="0" y="0"/>
              <a:chExt cx="6350000" cy="5499100"/>
            </a:xfrm>
          </p:grpSpPr>
          <p:sp>
            <p:nvSpPr>
              <p:cNvPr id="1406" name="Freeform 14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7" name="Group 1407"/>
            <p:cNvGrpSpPr>
              <a:grpSpLocks noChangeAspect="1"/>
            </p:cNvGrpSpPr>
            <p:nvPr/>
          </p:nvGrpSpPr>
          <p:grpSpPr>
            <a:xfrm>
              <a:off x="18357826" y="9073915"/>
              <a:ext cx="95594" cy="82785"/>
              <a:chOff x="0" y="0"/>
              <a:chExt cx="6350000" cy="5499100"/>
            </a:xfrm>
          </p:grpSpPr>
          <p:sp>
            <p:nvSpPr>
              <p:cNvPr id="1408" name="Freeform 14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9" name="Group 1409"/>
            <p:cNvGrpSpPr>
              <a:grpSpLocks noChangeAspect="1"/>
            </p:cNvGrpSpPr>
            <p:nvPr/>
          </p:nvGrpSpPr>
          <p:grpSpPr>
            <a:xfrm>
              <a:off x="18357826" y="5881131"/>
              <a:ext cx="95594" cy="82785"/>
              <a:chOff x="0" y="0"/>
              <a:chExt cx="6350000" cy="5499100"/>
            </a:xfrm>
          </p:grpSpPr>
          <p:sp>
            <p:nvSpPr>
              <p:cNvPr id="1410" name="Freeform 14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1" name="Group 1411"/>
            <p:cNvGrpSpPr>
              <a:grpSpLocks noChangeAspect="1"/>
            </p:cNvGrpSpPr>
            <p:nvPr/>
          </p:nvGrpSpPr>
          <p:grpSpPr>
            <a:xfrm>
              <a:off x="21545206" y="2693431"/>
              <a:ext cx="95594" cy="82785"/>
              <a:chOff x="0" y="0"/>
              <a:chExt cx="6350000" cy="5499100"/>
            </a:xfrm>
          </p:grpSpPr>
          <p:sp>
            <p:nvSpPr>
              <p:cNvPr id="1412" name="Freeform 14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3" name="Group 1413"/>
            <p:cNvGrpSpPr>
              <a:grpSpLocks noChangeAspect="1"/>
            </p:cNvGrpSpPr>
            <p:nvPr/>
          </p:nvGrpSpPr>
          <p:grpSpPr>
            <a:xfrm>
              <a:off x="21545206" y="9073915"/>
              <a:ext cx="95594" cy="82785"/>
              <a:chOff x="0" y="0"/>
              <a:chExt cx="6350000" cy="5499100"/>
            </a:xfrm>
          </p:grpSpPr>
          <p:sp>
            <p:nvSpPr>
              <p:cNvPr id="1414" name="Freeform 14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5" name="Group 1415"/>
            <p:cNvGrpSpPr>
              <a:grpSpLocks noChangeAspect="1"/>
            </p:cNvGrpSpPr>
            <p:nvPr/>
          </p:nvGrpSpPr>
          <p:grpSpPr>
            <a:xfrm>
              <a:off x="21545206" y="5881131"/>
              <a:ext cx="95594" cy="82785"/>
              <a:chOff x="0" y="0"/>
              <a:chExt cx="6350000" cy="5499100"/>
            </a:xfrm>
          </p:grpSpPr>
          <p:sp>
            <p:nvSpPr>
              <p:cNvPr id="1416" name="Freeform 14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7" name="Group 1417"/>
            <p:cNvGrpSpPr>
              <a:grpSpLocks noChangeAspect="1"/>
            </p:cNvGrpSpPr>
            <p:nvPr/>
          </p:nvGrpSpPr>
          <p:grpSpPr>
            <a:xfrm>
              <a:off x="5410269" y="1075351"/>
              <a:ext cx="95594" cy="82785"/>
              <a:chOff x="0" y="0"/>
              <a:chExt cx="6350000" cy="5499100"/>
            </a:xfrm>
          </p:grpSpPr>
          <p:sp>
            <p:nvSpPr>
              <p:cNvPr id="1418" name="Freeform 14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9" name="Group 1419"/>
            <p:cNvGrpSpPr>
              <a:grpSpLocks noChangeAspect="1"/>
            </p:cNvGrpSpPr>
            <p:nvPr/>
          </p:nvGrpSpPr>
          <p:grpSpPr>
            <a:xfrm>
              <a:off x="5410269" y="7455836"/>
              <a:ext cx="95594" cy="82785"/>
              <a:chOff x="0" y="0"/>
              <a:chExt cx="6350000" cy="5499100"/>
            </a:xfrm>
          </p:grpSpPr>
          <p:sp>
            <p:nvSpPr>
              <p:cNvPr id="1420" name="Freeform 14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1" name="Group 1421"/>
            <p:cNvGrpSpPr>
              <a:grpSpLocks noChangeAspect="1"/>
            </p:cNvGrpSpPr>
            <p:nvPr/>
          </p:nvGrpSpPr>
          <p:grpSpPr>
            <a:xfrm>
              <a:off x="5410269" y="4263051"/>
              <a:ext cx="95594" cy="82785"/>
              <a:chOff x="0" y="0"/>
              <a:chExt cx="6350000" cy="5499100"/>
            </a:xfrm>
          </p:grpSpPr>
          <p:sp>
            <p:nvSpPr>
              <p:cNvPr id="1422" name="Freeform 14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3" name="Group 1423"/>
            <p:cNvGrpSpPr>
              <a:grpSpLocks noChangeAspect="1"/>
            </p:cNvGrpSpPr>
            <p:nvPr/>
          </p:nvGrpSpPr>
          <p:grpSpPr>
            <a:xfrm>
              <a:off x="5410269" y="10643536"/>
              <a:ext cx="95594" cy="82785"/>
              <a:chOff x="0" y="0"/>
              <a:chExt cx="6350000" cy="5499100"/>
            </a:xfrm>
          </p:grpSpPr>
          <p:sp>
            <p:nvSpPr>
              <p:cNvPr id="1424" name="Freeform 14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5" name="Group 1425"/>
            <p:cNvGrpSpPr>
              <a:grpSpLocks noChangeAspect="1"/>
            </p:cNvGrpSpPr>
            <p:nvPr/>
          </p:nvGrpSpPr>
          <p:grpSpPr>
            <a:xfrm>
              <a:off x="15111542" y="1075351"/>
              <a:ext cx="95594" cy="82785"/>
              <a:chOff x="0" y="0"/>
              <a:chExt cx="6350000" cy="5499100"/>
            </a:xfrm>
          </p:grpSpPr>
          <p:sp>
            <p:nvSpPr>
              <p:cNvPr id="1426" name="Freeform 14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7" name="Group 1427"/>
            <p:cNvGrpSpPr>
              <a:grpSpLocks noChangeAspect="1"/>
            </p:cNvGrpSpPr>
            <p:nvPr/>
          </p:nvGrpSpPr>
          <p:grpSpPr>
            <a:xfrm>
              <a:off x="15111542" y="7455836"/>
              <a:ext cx="95594" cy="82785"/>
              <a:chOff x="0" y="0"/>
              <a:chExt cx="6350000" cy="5499100"/>
            </a:xfrm>
          </p:grpSpPr>
          <p:sp>
            <p:nvSpPr>
              <p:cNvPr id="1428" name="Freeform 14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9" name="Group 1429"/>
            <p:cNvGrpSpPr>
              <a:grpSpLocks noChangeAspect="1"/>
            </p:cNvGrpSpPr>
            <p:nvPr/>
          </p:nvGrpSpPr>
          <p:grpSpPr>
            <a:xfrm>
              <a:off x="15111542" y="4263051"/>
              <a:ext cx="95594" cy="82785"/>
              <a:chOff x="0" y="0"/>
              <a:chExt cx="6350000" cy="5499100"/>
            </a:xfrm>
          </p:grpSpPr>
          <p:sp>
            <p:nvSpPr>
              <p:cNvPr id="1430" name="Freeform 14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1" name="Group 1431"/>
            <p:cNvGrpSpPr>
              <a:grpSpLocks noChangeAspect="1"/>
            </p:cNvGrpSpPr>
            <p:nvPr/>
          </p:nvGrpSpPr>
          <p:grpSpPr>
            <a:xfrm>
              <a:off x="15111542" y="10643536"/>
              <a:ext cx="95594" cy="82785"/>
              <a:chOff x="0" y="0"/>
              <a:chExt cx="6350000" cy="5499100"/>
            </a:xfrm>
          </p:grpSpPr>
          <p:sp>
            <p:nvSpPr>
              <p:cNvPr id="1432" name="Freeform 14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3" name="Group 1433"/>
            <p:cNvGrpSpPr>
              <a:grpSpLocks noChangeAspect="1"/>
            </p:cNvGrpSpPr>
            <p:nvPr/>
          </p:nvGrpSpPr>
          <p:grpSpPr>
            <a:xfrm>
              <a:off x="5410269" y="2693431"/>
              <a:ext cx="95594" cy="82785"/>
              <a:chOff x="0" y="0"/>
              <a:chExt cx="6350000" cy="5499100"/>
            </a:xfrm>
          </p:grpSpPr>
          <p:sp>
            <p:nvSpPr>
              <p:cNvPr id="1434" name="Freeform 14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5" name="Group 1435"/>
            <p:cNvGrpSpPr>
              <a:grpSpLocks noChangeAspect="1"/>
            </p:cNvGrpSpPr>
            <p:nvPr/>
          </p:nvGrpSpPr>
          <p:grpSpPr>
            <a:xfrm>
              <a:off x="5410269" y="9073915"/>
              <a:ext cx="95594" cy="82785"/>
              <a:chOff x="0" y="0"/>
              <a:chExt cx="6350000" cy="5499100"/>
            </a:xfrm>
          </p:grpSpPr>
          <p:sp>
            <p:nvSpPr>
              <p:cNvPr id="1436" name="Freeform 14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7" name="Group 1437"/>
            <p:cNvGrpSpPr>
              <a:grpSpLocks noChangeAspect="1"/>
            </p:cNvGrpSpPr>
            <p:nvPr/>
          </p:nvGrpSpPr>
          <p:grpSpPr>
            <a:xfrm>
              <a:off x="5410269" y="5881131"/>
              <a:ext cx="95594" cy="82785"/>
              <a:chOff x="0" y="0"/>
              <a:chExt cx="6350000" cy="5499100"/>
            </a:xfrm>
          </p:grpSpPr>
          <p:sp>
            <p:nvSpPr>
              <p:cNvPr id="1438" name="Freeform 14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9" name="Group 1439"/>
            <p:cNvGrpSpPr>
              <a:grpSpLocks noChangeAspect="1"/>
            </p:cNvGrpSpPr>
            <p:nvPr/>
          </p:nvGrpSpPr>
          <p:grpSpPr>
            <a:xfrm>
              <a:off x="15111542" y="2693431"/>
              <a:ext cx="95594" cy="82785"/>
              <a:chOff x="0" y="0"/>
              <a:chExt cx="6350000" cy="5499100"/>
            </a:xfrm>
          </p:grpSpPr>
          <p:sp>
            <p:nvSpPr>
              <p:cNvPr id="1440" name="Freeform 14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1" name="Group 1441"/>
            <p:cNvGrpSpPr>
              <a:grpSpLocks noChangeAspect="1"/>
            </p:cNvGrpSpPr>
            <p:nvPr/>
          </p:nvGrpSpPr>
          <p:grpSpPr>
            <a:xfrm>
              <a:off x="15111542" y="9073915"/>
              <a:ext cx="95594" cy="82785"/>
              <a:chOff x="0" y="0"/>
              <a:chExt cx="6350000" cy="5499100"/>
            </a:xfrm>
          </p:grpSpPr>
          <p:sp>
            <p:nvSpPr>
              <p:cNvPr id="1442" name="Freeform 14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3" name="Group 1443"/>
            <p:cNvGrpSpPr>
              <a:grpSpLocks noChangeAspect="1"/>
            </p:cNvGrpSpPr>
            <p:nvPr/>
          </p:nvGrpSpPr>
          <p:grpSpPr>
            <a:xfrm>
              <a:off x="15111542" y="5881131"/>
              <a:ext cx="95594" cy="82785"/>
              <a:chOff x="0" y="0"/>
              <a:chExt cx="6350000" cy="5499100"/>
            </a:xfrm>
          </p:grpSpPr>
          <p:sp>
            <p:nvSpPr>
              <p:cNvPr id="1444" name="Freeform 14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5" name="Group 1445"/>
            <p:cNvGrpSpPr>
              <a:grpSpLocks noChangeAspect="1"/>
            </p:cNvGrpSpPr>
            <p:nvPr/>
          </p:nvGrpSpPr>
          <p:grpSpPr>
            <a:xfrm>
              <a:off x="545144" y="1075351"/>
              <a:ext cx="95594" cy="82785"/>
              <a:chOff x="0" y="0"/>
              <a:chExt cx="6350000" cy="5499100"/>
            </a:xfrm>
          </p:grpSpPr>
          <p:sp>
            <p:nvSpPr>
              <p:cNvPr id="1446" name="Freeform 14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7" name="Group 1447"/>
            <p:cNvGrpSpPr>
              <a:grpSpLocks noChangeAspect="1"/>
            </p:cNvGrpSpPr>
            <p:nvPr/>
          </p:nvGrpSpPr>
          <p:grpSpPr>
            <a:xfrm>
              <a:off x="545144" y="7455836"/>
              <a:ext cx="95594" cy="82785"/>
              <a:chOff x="0" y="0"/>
              <a:chExt cx="6350000" cy="5499100"/>
            </a:xfrm>
          </p:grpSpPr>
          <p:sp>
            <p:nvSpPr>
              <p:cNvPr id="1448" name="Freeform 14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9" name="Group 1449"/>
            <p:cNvGrpSpPr>
              <a:grpSpLocks noChangeAspect="1"/>
            </p:cNvGrpSpPr>
            <p:nvPr/>
          </p:nvGrpSpPr>
          <p:grpSpPr>
            <a:xfrm>
              <a:off x="545144" y="4263051"/>
              <a:ext cx="95594" cy="82785"/>
              <a:chOff x="0" y="0"/>
              <a:chExt cx="6350000" cy="5499100"/>
            </a:xfrm>
          </p:grpSpPr>
          <p:sp>
            <p:nvSpPr>
              <p:cNvPr id="1450" name="Freeform 14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1" name="Group 1451"/>
            <p:cNvGrpSpPr>
              <a:grpSpLocks noChangeAspect="1"/>
            </p:cNvGrpSpPr>
            <p:nvPr/>
          </p:nvGrpSpPr>
          <p:grpSpPr>
            <a:xfrm>
              <a:off x="545144" y="10643536"/>
              <a:ext cx="95594" cy="82785"/>
              <a:chOff x="0" y="0"/>
              <a:chExt cx="6350000" cy="5499100"/>
            </a:xfrm>
          </p:grpSpPr>
          <p:sp>
            <p:nvSpPr>
              <p:cNvPr id="1452" name="Freeform 14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3" name="Group 1453"/>
            <p:cNvGrpSpPr>
              <a:grpSpLocks noChangeAspect="1"/>
            </p:cNvGrpSpPr>
            <p:nvPr/>
          </p:nvGrpSpPr>
          <p:grpSpPr>
            <a:xfrm>
              <a:off x="10246416" y="1075351"/>
              <a:ext cx="95594" cy="82785"/>
              <a:chOff x="0" y="0"/>
              <a:chExt cx="6350000" cy="5499100"/>
            </a:xfrm>
          </p:grpSpPr>
          <p:sp>
            <p:nvSpPr>
              <p:cNvPr id="1454" name="Freeform 14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5" name="Group 1455"/>
            <p:cNvGrpSpPr>
              <a:grpSpLocks noChangeAspect="1"/>
            </p:cNvGrpSpPr>
            <p:nvPr/>
          </p:nvGrpSpPr>
          <p:grpSpPr>
            <a:xfrm>
              <a:off x="10246416" y="7455836"/>
              <a:ext cx="95594" cy="82785"/>
              <a:chOff x="0" y="0"/>
              <a:chExt cx="6350000" cy="5499100"/>
            </a:xfrm>
          </p:grpSpPr>
          <p:sp>
            <p:nvSpPr>
              <p:cNvPr id="1456" name="Freeform 14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7" name="Group 1457"/>
            <p:cNvGrpSpPr>
              <a:grpSpLocks noChangeAspect="1"/>
            </p:cNvGrpSpPr>
            <p:nvPr/>
          </p:nvGrpSpPr>
          <p:grpSpPr>
            <a:xfrm>
              <a:off x="10246416" y="4263051"/>
              <a:ext cx="95594" cy="82785"/>
              <a:chOff x="0" y="0"/>
              <a:chExt cx="6350000" cy="5499100"/>
            </a:xfrm>
          </p:grpSpPr>
          <p:sp>
            <p:nvSpPr>
              <p:cNvPr id="1458" name="Freeform 14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9" name="Group 1459"/>
            <p:cNvGrpSpPr>
              <a:grpSpLocks noChangeAspect="1"/>
            </p:cNvGrpSpPr>
            <p:nvPr/>
          </p:nvGrpSpPr>
          <p:grpSpPr>
            <a:xfrm>
              <a:off x="10246416" y="10643536"/>
              <a:ext cx="95594" cy="82785"/>
              <a:chOff x="0" y="0"/>
              <a:chExt cx="6350000" cy="5499100"/>
            </a:xfrm>
          </p:grpSpPr>
          <p:sp>
            <p:nvSpPr>
              <p:cNvPr id="1460" name="Freeform 14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1" name="Group 1461"/>
            <p:cNvGrpSpPr>
              <a:grpSpLocks noChangeAspect="1"/>
            </p:cNvGrpSpPr>
            <p:nvPr/>
          </p:nvGrpSpPr>
          <p:grpSpPr>
            <a:xfrm>
              <a:off x="545144" y="2693431"/>
              <a:ext cx="95594" cy="82785"/>
              <a:chOff x="0" y="0"/>
              <a:chExt cx="6350000" cy="5499100"/>
            </a:xfrm>
          </p:grpSpPr>
          <p:sp>
            <p:nvSpPr>
              <p:cNvPr id="1462" name="Freeform 14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3" name="Group 1463"/>
            <p:cNvGrpSpPr>
              <a:grpSpLocks noChangeAspect="1"/>
            </p:cNvGrpSpPr>
            <p:nvPr/>
          </p:nvGrpSpPr>
          <p:grpSpPr>
            <a:xfrm>
              <a:off x="545144" y="9073915"/>
              <a:ext cx="95594" cy="82785"/>
              <a:chOff x="0" y="0"/>
              <a:chExt cx="6350000" cy="5499100"/>
            </a:xfrm>
          </p:grpSpPr>
          <p:sp>
            <p:nvSpPr>
              <p:cNvPr id="1464" name="Freeform 14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5" name="Group 1465"/>
            <p:cNvGrpSpPr>
              <a:grpSpLocks noChangeAspect="1"/>
            </p:cNvGrpSpPr>
            <p:nvPr/>
          </p:nvGrpSpPr>
          <p:grpSpPr>
            <a:xfrm>
              <a:off x="545144" y="5881131"/>
              <a:ext cx="95594" cy="82785"/>
              <a:chOff x="0" y="0"/>
              <a:chExt cx="6350000" cy="5499100"/>
            </a:xfrm>
          </p:grpSpPr>
          <p:sp>
            <p:nvSpPr>
              <p:cNvPr id="1466" name="Freeform 14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7" name="Group 1467"/>
            <p:cNvGrpSpPr>
              <a:grpSpLocks noChangeAspect="1"/>
            </p:cNvGrpSpPr>
            <p:nvPr/>
          </p:nvGrpSpPr>
          <p:grpSpPr>
            <a:xfrm>
              <a:off x="10246416" y="2693431"/>
              <a:ext cx="95594" cy="82785"/>
              <a:chOff x="0" y="0"/>
              <a:chExt cx="6350000" cy="5499100"/>
            </a:xfrm>
          </p:grpSpPr>
          <p:sp>
            <p:nvSpPr>
              <p:cNvPr id="1468" name="Freeform 14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9" name="Group 1469"/>
            <p:cNvGrpSpPr>
              <a:grpSpLocks noChangeAspect="1"/>
            </p:cNvGrpSpPr>
            <p:nvPr/>
          </p:nvGrpSpPr>
          <p:grpSpPr>
            <a:xfrm>
              <a:off x="10246416" y="9073915"/>
              <a:ext cx="95594" cy="82785"/>
              <a:chOff x="0" y="0"/>
              <a:chExt cx="6350000" cy="5499100"/>
            </a:xfrm>
          </p:grpSpPr>
          <p:sp>
            <p:nvSpPr>
              <p:cNvPr id="1470" name="Freeform 1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1" name="Group 1471"/>
            <p:cNvGrpSpPr>
              <a:grpSpLocks noChangeAspect="1"/>
            </p:cNvGrpSpPr>
            <p:nvPr/>
          </p:nvGrpSpPr>
          <p:grpSpPr>
            <a:xfrm>
              <a:off x="10246416" y="5881131"/>
              <a:ext cx="95594" cy="82785"/>
              <a:chOff x="0" y="0"/>
              <a:chExt cx="6350000" cy="5499100"/>
            </a:xfrm>
          </p:grpSpPr>
          <p:sp>
            <p:nvSpPr>
              <p:cNvPr id="1472" name="Freeform 1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3" name="Group 1473"/>
            <p:cNvGrpSpPr>
              <a:grpSpLocks noChangeAspect="1"/>
            </p:cNvGrpSpPr>
            <p:nvPr/>
          </p:nvGrpSpPr>
          <p:grpSpPr>
            <a:xfrm>
              <a:off x="7039293" y="1075351"/>
              <a:ext cx="95594" cy="82785"/>
              <a:chOff x="0" y="0"/>
              <a:chExt cx="6350000" cy="5499100"/>
            </a:xfrm>
          </p:grpSpPr>
          <p:sp>
            <p:nvSpPr>
              <p:cNvPr id="1474" name="Freeform 1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5" name="Group 1475"/>
            <p:cNvGrpSpPr>
              <a:grpSpLocks noChangeAspect="1"/>
            </p:cNvGrpSpPr>
            <p:nvPr/>
          </p:nvGrpSpPr>
          <p:grpSpPr>
            <a:xfrm>
              <a:off x="7039293" y="7455836"/>
              <a:ext cx="95594" cy="82785"/>
              <a:chOff x="0" y="0"/>
              <a:chExt cx="6350000" cy="5499100"/>
            </a:xfrm>
          </p:grpSpPr>
          <p:sp>
            <p:nvSpPr>
              <p:cNvPr id="1476" name="Freeform 1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7" name="Group 1477"/>
            <p:cNvGrpSpPr>
              <a:grpSpLocks noChangeAspect="1"/>
            </p:cNvGrpSpPr>
            <p:nvPr/>
          </p:nvGrpSpPr>
          <p:grpSpPr>
            <a:xfrm>
              <a:off x="7039293" y="4263051"/>
              <a:ext cx="95594" cy="82785"/>
              <a:chOff x="0" y="0"/>
              <a:chExt cx="6350000" cy="5499100"/>
            </a:xfrm>
          </p:grpSpPr>
          <p:sp>
            <p:nvSpPr>
              <p:cNvPr id="1478" name="Freeform 1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9" name="Group 1479"/>
            <p:cNvGrpSpPr>
              <a:grpSpLocks noChangeAspect="1"/>
            </p:cNvGrpSpPr>
            <p:nvPr/>
          </p:nvGrpSpPr>
          <p:grpSpPr>
            <a:xfrm>
              <a:off x="7039293" y="10643536"/>
              <a:ext cx="95594" cy="82785"/>
              <a:chOff x="0" y="0"/>
              <a:chExt cx="6350000" cy="5499100"/>
            </a:xfrm>
          </p:grpSpPr>
          <p:sp>
            <p:nvSpPr>
              <p:cNvPr id="1480" name="Freeform 1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1" name="Group 1481"/>
            <p:cNvGrpSpPr>
              <a:grpSpLocks noChangeAspect="1"/>
            </p:cNvGrpSpPr>
            <p:nvPr/>
          </p:nvGrpSpPr>
          <p:grpSpPr>
            <a:xfrm>
              <a:off x="16740565" y="1075351"/>
              <a:ext cx="95594" cy="82785"/>
              <a:chOff x="0" y="0"/>
              <a:chExt cx="6350000" cy="5499100"/>
            </a:xfrm>
          </p:grpSpPr>
          <p:sp>
            <p:nvSpPr>
              <p:cNvPr id="1482" name="Freeform 1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3" name="Group 1483"/>
            <p:cNvGrpSpPr>
              <a:grpSpLocks noChangeAspect="1"/>
            </p:cNvGrpSpPr>
            <p:nvPr/>
          </p:nvGrpSpPr>
          <p:grpSpPr>
            <a:xfrm>
              <a:off x="16740565" y="7455836"/>
              <a:ext cx="95594" cy="82785"/>
              <a:chOff x="0" y="0"/>
              <a:chExt cx="6350000" cy="5499100"/>
            </a:xfrm>
          </p:grpSpPr>
          <p:sp>
            <p:nvSpPr>
              <p:cNvPr id="1484" name="Freeform 1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5" name="Group 1485"/>
            <p:cNvGrpSpPr>
              <a:grpSpLocks noChangeAspect="1"/>
            </p:cNvGrpSpPr>
            <p:nvPr/>
          </p:nvGrpSpPr>
          <p:grpSpPr>
            <a:xfrm>
              <a:off x="16740565" y="4263051"/>
              <a:ext cx="95594" cy="82785"/>
              <a:chOff x="0" y="0"/>
              <a:chExt cx="6350000" cy="5499100"/>
            </a:xfrm>
          </p:grpSpPr>
          <p:sp>
            <p:nvSpPr>
              <p:cNvPr id="1486" name="Freeform 1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7" name="Group 1487"/>
            <p:cNvGrpSpPr>
              <a:grpSpLocks noChangeAspect="1"/>
            </p:cNvGrpSpPr>
            <p:nvPr/>
          </p:nvGrpSpPr>
          <p:grpSpPr>
            <a:xfrm>
              <a:off x="16740565" y="10643536"/>
              <a:ext cx="95594" cy="82785"/>
              <a:chOff x="0" y="0"/>
              <a:chExt cx="6350000" cy="5499100"/>
            </a:xfrm>
          </p:grpSpPr>
          <p:sp>
            <p:nvSpPr>
              <p:cNvPr id="1488" name="Freeform 1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9" name="Group 1489"/>
            <p:cNvGrpSpPr>
              <a:grpSpLocks noChangeAspect="1"/>
            </p:cNvGrpSpPr>
            <p:nvPr/>
          </p:nvGrpSpPr>
          <p:grpSpPr>
            <a:xfrm>
              <a:off x="19927945" y="1075351"/>
              <a:ext cx="95594" cy="82785"/>
              <a:chOff x="0" y="0"/>
              <a:chExt cx="6350000" cy="5499100"/>
            </a:xfrm>
          </p:grpSpPr>
          <p:sp>
            <p:nvSpPr>
              <p:cNvPr id="1490" name="Freeform 1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1" name="Group 1491"/>
            <p:cNvGrpSpPr>
              <a:grpSpLocks noChangeAspect="1"/>
            </p:cNvGrpSpPr>
            <p:nvPr/>
          </p:nvGrpSpPr>
          <p:grpSpPr>
            <a:xfrm>
              <a:off x="19927945" y="7455836"/>
              <a:ext cx="95594" cy="82785"/>
              <a:chOff x="0" y="0"/>
              <a:chExt cx="6350000" cy="5499100"/>
            </a:xfrm>
          </p:grpSpPr>
          <p:sp>
            <p:nvSpPr>
              <p:cNvPr id="1492" name="Freeform 1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3" name="Group 1493"/>
            <p:cNvGrpSpPr>
              <a:grpSpLocks noChangeAspect="1"/>
            </p:cNvGrpSpPr>
            <p:nvPr/>
          </p:nvGrpSpPr>
          <p:grpSpPr>
            <a:xfrm>
              <a:off x="19927945" y="4263051"/>
              <a:ext cx="95594" cy="82785"/>
              <a:chOff x="0" y="0"/>
              <a:chExt cx="6350000" cy="5499100"/>
            </a:xfrm>
          </p:grpSpPr>
          <p:sp>
            <p:nvSpPr>
              <p:cNvPr id="1494" name="Freeform 1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5" name="Group 1495"/>
            <p:cNvGrpSpPr>
              <a:grpSpLocks noChangeAspect="1"/>
            </p:cNvGrpSpPr>
            <p:nvPr/>
          </p:nvGrpSpPr>
          <p:grpSpPr>
            <a:xfrm>
              <a:off x="19927945" y="10643536"/>
              <a:ext cx="95594" cy="82785"/>
              <a:chOff x="0" y="0"/>
              <a:chExt cx="6350000" cy="5499100"/>
            </a:xfrm>
          </p:grpSpPr>
          <p:sp>
            <p:nvSpPr>
              <p:cNvPr id="1496" name="Freeform 1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7" name="Group 1497"/>
            <p:cNvGrpSpPr>
              <a:grpSpLocks noChangeAspect="1"/>
            </p:cNvGrpSpPr>
            <p:nvPr/>
          </p:nvGrpSpPr>
          <p:grpSpPr>
            <a:xfrm>
              <a:off x="7039293" y="2693431"/>
              <a:ext cx="95594" cy="82785"/>
              <a:chOff x="0" y="0"/>
              <a:chExt cx="6350000" cy="5499100"/>
            </a:xfrm>
          </p:grpSpPr>
          <p:sp>
            <p:nvSpPr>
              <p:cNvPr id="1498" name="Freeform 1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9" name="Group 1499"/>
            <p:cNvGrpSpPr>
              <a:grpSpLocks noChangeAspect="1"/>
            </p:cNvGrpSpPr>
            <p:nvPr/>
          </p:nvGrpSpPr>
          <p:grpSpPr>
            <a:xfrm>
              <a:off x="7039293" y="9073915"/>
              <a:ext cx="95594" cy="82785"/>
              <a:chOff x="0" y="0"/>
              <a:chExt cx="6350000" cy="5499100"/>
            </a:xfrm>
          </p:grpSpPr>
          <p:sp>
            <p:nvSpPr>
              <p:cNvPr id="1500" name="Freeform 1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1" name="Group 1501"/>
            <p:cNvGrpSpPr>
              <a:grpSpLocks noChangeAspect="1"/>
            </p:cNvGrpSpPr>
            <p:nvPr/>
          </p:nvGrpSpPr>
          <p:grpSpPr>
            <a:xfrm>
              <a:off x="7039293" y="5881131"/>
              <a:ext cx="95594" cy="82785"/>
              <a:chOff x="0" y="0"/>
              <a:chExt cx="6350000" cy="5499100"/>
            </a:xfrm>
          </p:grpSpPr>
          <p:sp>
            <p:nvSpPr>
              <p:cNvPr id="1502" name="Freeform 1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3" name="Group 1503"/>
            <p:cNvGrpSpPr>
              <a:grpSpLocks noChangeAspect="1"/>
            </p:cNvGrpSpPr>
            <p:nvPr/>
          </p:nvGrpSpPr>
          <p:grpSpPr>
            <a:xfrm>
              <a:off x="16740565" y="2693431"/>
              <a:ext cx="95594" cy="82785"/>
              <a:chOff x="0" y="0"/>
              <a:chExt cx="6350000" cy="5499100"/>
            </a:xfrm>
          </p:grpSpPr>
          <p:sp>
            <p:nvSpPr>
              <p:cNvPr id="1504" name="Freeform 1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5" name="Group 1505"/>
            <p:cNvGrpSpPr>
              <a:grpSpLocks noChangeAspect="1"/>
            </p:cNvGrpSpPr>
            <p:nvPr/>
          </p:nvGrpSpPr>
          <p:grpSpPr>
            <a:xfrm>
              <a:off x="16740565" y="9073915"/>
              <a:ext cx="95594" cy="82785"/>
              <a:chOff x="0" y="0"/>
              <a:chExt cx="6350000" cy="5499100"/>
            </a:xfrm>
          </p:grpSpPr>
          <p:sp>
            <p:nvSpPr>
              <p:cNvPr id="1506" name="Freeform 1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7" name="Group 1507"/>
            <p:cNvGrpSpPr>
              <a:grpSpLocks noChangeAspect="1"/>
            </p:cNvGrpSpPr>
            <p:nvPr/>
          </p:nvGrpSpPr>
          <p:grpSpPr>
            <a:xfrm>
              <a:off x="16740565" y="5881131"/>
              <a:ext cx="95594" cy="82785"/>
              <a:chOff x="0" y="0"/>
              <a:chExt cx="6350000" cy="5499100"/>
            </a:xfrm>
          </p:grpSpPr>
          <p:sp>
            <p:nvSpPr>
              <p:cNvPr id="1508" name="Freeform 1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9" name="Group 1509"/>
            <p:cNvGrpSpPr>
              <a:grpSpLocks noChangeAspect="1"/>
            </p:cNvGrpSpPr>
            <p:nvPr/>
          </p:nvGrpSpPr>
          <p:grpSpPr>
            <a:xfrm>
              <a:off x="19927945" y="2693431"/>
              <a:ext cx="95594" cy="82785"/>
              <a:chOff x="0" y="0"/>
              <a:chExt cx="6350000" cy="5499100"/>
            </a:xfrm>
          </p:grpSpPr>
          <p:sp>
            <p:nvSpPr>
              <p:cNvPr id="1510" name="Freeform 1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1" name="Group 1511"/>
            <p:cNvGrpSpPr>
              <a:grpSpLocks noChangeAspect="1"/>
            </p:cNvGrpSpPr>
            <p:nvPr/>
          </p:nvGrpSpPr>
          <p:grpSpPr>
            <a:xfrm>
              <a:off x="19927945" y="9073915"/>
              <a:ext cx="95594" cy="82785"/>
              <a:chOff x="0" y="0"/>
              <a:chExt cx="6350000" cy="5499100"/>
            </a:xfrm>
          </p:grpSpPr>
          <p:sp>
            <p:nvSpPr>
              <p:cNvPr id="1512" name="Freeform 1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3" name="Group 1513"/>
            <p:cNvGrpSpPr>
              <a:grpSpLocks noChangeAspect="1"/>
            </p:cNvGrpSpPr>
            <p:nvPr/>
          </p:nvGrpSpPr>
          <p:grpSpPr>
            <a:xfrm>
              <a:off x="19927945" y="5881131"/>
              <a:ext cx="95594" cy="82785"/>
              <a:chOff x="0" y="0"/>
              <a:chExt cx="6350000" cy="5499100"/>
            </a:xfrm>
          </p:grpSpPr>
          <p:sp>
            <p:nvSpPr>
              <p:cNvPr id="1514" name="Freeform 1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5" name="Group 1515"/>
            <p:cNvGrpSpPr>
              <a:grpSpLocks noChangeAspect="1"/>
            </p:cNvGrpSpPr>
            <p:nvPr/>
          </p:nvGrpSpPr>
          <p:grpSpPr>
            <a:xfrm>
              <a:off x="3793009" y="1075351"/>
              <a:ext cx="95594" cy="82785"/>
              <a:chOff x="0" y="0"/>
              <a:chExt cx="6350000" cy="5499100"/>
            </a:xfrm>
          </p:grpSpPr>
          <p:sp>
            <p:nvSpPr>
              <p:cNvPr id="1516" name="Freeform 1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7" name="Group 1517"/>
            <p:cNvGrpSpPr>
              <a:grpSpLocks noChangeAspect="1"/>
            </p:cNvGrpSpPr>
            <p:nvPr/>
          </p:nvGrpSpPr>
          <p:grpSpPr>
            <a:xfrm>
              <a:off x="3793009" y="7455836"/>
              <a:ext cx="95594" cy="82785"/>
              <a:chOff x="0" y="0"/>
              <a:chExt cx="6350000" cy="5499100"/>
            </a:xfrm>
          </p:grpSpPr>
          <p:sp>
            <p:nvSpPr>
              <p:cNvPr id="1518" name="Freeform 1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9" name="Group 1519"/>
            <p:cNvGrpSpPr>
              <a:grpSpLocks noChangeAspect="1"/>
            </p:cNvGrpSpPr>
            <p:nvPr/>
          </p:nvGrpSpPr>
          <p:grpSpPr>
            <a:xfrm>
              <a:off x="3793009" y="4263051"/>
              <a:ext cx="95594" cy="82785"/>
              <a:chOff x="0" y="0"/>
              <a:chExt cx="6350000" cy="5499100"/>
            </a:xfrm>
          </p:grpSpPr>
          <p:sp>
            <p:nvSpPr>
              <p:cNvPr id="1520" name="Freeform 1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1" name="Group 1521"/>
            <p:cNvGrpSpPr>
              <a:grpSpLocks noChangeAspect="1"/>
            </p:cNvGrpSpPr>
            <p:nvPr/>
          </p:nvGrpSpPr>
          <p:grpSpPr>
            <a:xfrm>
              <a:off x="3793009" y="10643536"/>
              <a:ext cx="95594" cy="82785"/>
              <a:chOff x="0" y="0"/>
              <a:chExt cx="6350000" cy="5499100"/>
            </a:xfrm>
          </p:grpSpPr>
          <p:sp>
            <p:nvSpPr>
              <p:cNvPr id="1522" name="Freeform 1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3" name="Group 1523"/>
            <p:cNvGrpSpPr>
              <a:grpSpLocks noChangeAspect="1"/>
            </p:cNvGrpSpPr>
            <p:nvPr/>
          </p:nvGrpSpPr>
          <p:grpSpPr>
            <a:xfrm>
              <a:off x="13494281" y="1075351"/>
              <a:ext cx="95594" cy="82785"/>
              <a:chOff x="0" y="0"/>
              <a:chExt cx="6350000" cy="5499100"/>
            </a:xfrm>
          </p:grpSpPr>
          <p:sp>
            <p:nvSpPr>
              <p:cNvPr id="1524" name="Freeform 1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5" name="Group 1525"/>
            <p:cNvGrpSpPr>
              <a:grpSpLocks noChangeAspect="1"/>
            </p:cNvGrpSpPr>
            <p:nvPr/>
          </p:nvGrpSpPr>
          <p:grpSpPr>
            <a:xfrm>
              <a:off x="13494281" y="7455836"/>
              <a:ext cx="95594" cy="82785"/>
              <a:chOff x="0" y="0"/>
              <a:chExt cx="6350000" cy="5499100"/>
            </a:xfrm>
          </p:grpSpPr>
          <p:sp>
            <p:nvSpPr>
              <p:cNvPr id="1526" name="Freeform 1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7" name="Group 1527"/>
            <p:cNvGrpSpPr>
              <a:grpSpLocks noChangeAspect="1"/>
            </p:cNvGrpSpPr>
            <p:nvPr/>
          </p:nvGrpSpPr>
          <p:grpSpPr>
            <a:xfrm>
              <a:off x="13494281" y="4263051"/>
              <a:ext cx="95594" cy="82785"/>
              <a:chOff x="0" y="0"/>
              <a:chExt cx="6350000" cy="5499100"/>
            </a:xfrm>
          </p:grpSpPr>
          <p:sp>
            <p:nvSpPr>
              <p:cNvPr id="1528" name="Freeform 1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9" name="Group 1529"/>
            <p:cNvGrpSpPr>
              <a:grpSpLocks noChangeAspect="1"/>
            </p:cNvGrpSpPr>
            <p:nvPr/>
          </p:nvGrpSpPr>
          <p:grpSpPr>
            <a:xfrm>
              <a:off x="13494281" y="10643536"/>
              <a:ext cx="95594" cy="82785"/>
              <a:chOff x="0" y="0"/>
              <a:chExt cx="6350000" cy="5499100"/>
            </a:xfrm>
          </p:grpSpPr>
          <p:sp>
            <p:nvSpPr>
              <p:cNvPr id="1530" name="Freeform 1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1" name="Group 1531"/>
            <p:cNvGrpSpPr>
              <a:grpSpLocks noChangeAspect="1"/>
            </p:cNvGrpSpPr>
            <p:nvPr/>
          </p:nvGrpSpPr>
          <p:grpSpPr>
            <a:xfrm>
              <a:off x="3793009" y="2693431"/>
              <a:ext cx="95594" cy="82785"/>
              <a:chOff x="0" y="0"/>
              <a:chExt cx="6350000" cy="5499100"/>
            </a:xfrm>
          </p:grpSpPr>
          <p:sp>
            <p:nvSpPr>
              <p:cNvPr id="1532" name="Freeform 1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3" name="Group 1533"/>
            <p:cNvGrpSpPr>
              <a:grpSpLocks noChangeAspect="1"/>
            </p:cNvGrpSpPr>
            <p:nvPr/>
          </p:nvGrpSpPr>
          <p:grpSpPr>
            <a:xfrm>
              <a:off x="3793009" y="9073915"/>
              <a:ext cx="95594" cy="82785"/>
              <a:chOff x="0" y="0"/>
              <a:chExt cx="6350000" cy="5499100"/>
            </a:xfrm>
          </p:grpSpPr>
          <p:sp>
            <p:nvSpPr>
              <p:cNvPr id="1534" name="Freeform 1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5" name="Group 1535"/>
            <p:cNvGrpSpPr>
              <a:grpSpLocks noChangeAspect="1"/>
            </p:cNvGrpSpPr>
            <p:nvPr/>
          </p:nvGrpSpPr>
          <p:grpSpPr>
            <a:xfrm>
              <a:off x="3793009" y="5881131"/>
              <a:ext cx="95594" cy="82785"/>
              <a:chOff x="0" y="0"/>
              <a:chExt cx="6350000" cy="5499100"/>
            </a:xfrm>
          </p:grpSpPr>
          <p:sp>
            <p:nvSpPr>
              <p:cNvPr id="1536" name="Freeform 1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7" name="Group 1537"/>
            <p:cNvGrpSpPr>
              <a:grpSpLocks noChangeAspect="1"/>
            </p:cNvGrpSpPr>
            <p:nvPr/>
          </p:nvGrpSpPr>
          <p:grpSpPr>
            <a:xfrm>
              <a:off x="13494281" y="2693431"/>
              <a:ext cx="95594" cy="82785"/>
              <a:chOff x="0" y="0"/>
              <a:chExt cx="6350000" cy="5499100"/>
            </a:xfrm>
          </p:grpSpPr>
          <p:sp>
            <p:nvSpPr>
              <p:cNvPr id="1538" name="Freeform 1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9" name="Group 1539"/>
            <p:cNvGrpSpPr>
              <a:grpSpLocks noChangeAspect="1"/>
            </p:cNvGrpSpPr>
            <p:nvPr/>
          </p:nvGrpSpPr>
          <p:grpSpPr>
            <a:xfrm>
              <a:off x="13494281" y="9073915"/>
              <a:ext cx="95594" cy="82785"/>
              <a:chOff x="0" y="0"/>
              <a:chExt cx="6350000" cy="5499100"/>
            </a:xfrm>
          </p:grpSpPr>
          <p:sp>
            <p:nvSpPr>
              <p:cNvPr id="1540" name="Freeform 1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1" name="Group 1541"/>
            <p:cNvGrpSpPr>
              <a:grpSpLocks noChangeAspect="1"/>
            </p:cNvGrpSpPr>
            <p:nvPr/>
          </p:nvGrpSpPr>
          <p:grpSpPr>
            <a:xfrm>
              <a:off x="13494281" y="5881131"/>
              <a:ext cx="95594" cy="82785"/>
              <a:chOff x="0" y="0"/>
              <a:chExt cx="6350000" cy="5499100"/>
            </a:xfrm>
          </p:grpSpPr>
          <p:sp>
            <p:nvSpPr>
              <p:cNvPr id="1542" name="Freeform 1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3" name="Group 1543"/>
            <p:cNvGrpSpPr>
              <a:grpSpLocks noChangeAspect="1"/>
            </p:cNvGrpSpPr>
            <p:nvPr/>
          </p:nvGrpSpPr>
          <p:grpSpPr>
            <a:xfrm>
              <a:off x="2711370" y="0"/>
              <a:ext cx="95594" cy="82785"/>
              <a:chOff x="0" y="0"/>
              <a:chExt cx="6350000" cy="5499100"/>
            </a:xfrm>
          </p:grpSpPr>
          <p:sp>
            <p:nvSpPr>
              <p:cNvPr id="1544" name="Freeform 1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5" name="Group 1545"/>
            <p:cNvGrpSpPr>
              <a:grpSpLocks noChangeAspect="1"/>
            </p:cNvGrpSpPr>
            <p:nvPr/>
          </p:nvGrpSpPr>
          <p:grpSpPr>
            <a:xfrm>
              <a:off x="2711370" y="6380485"/>
              <a:ext cx="95594" cy="82785"/>
              <a:chOff x="0" y="0"/>
              <a:chExt cx="6350000" cy="5499100"/>
            </a:xfrm>
          </p:grpSpPr>
          <p:sp>
            <p:nvSpPr>
              <p:cNvPr id="1546" name="Freeform 1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7" name="Group 1547"/>
            <p:cNvGrpSpPr>
              <a:grpSpLocks noChangeAspect="1"/>
            </p:cNvGrpSpPr>
            <p:nvPr/>
          </p:nvGrpSpPr>
          <p:grpSpPr>
            <a:xfrm>
              <a:off x="2711370" y="3187700"/>
              <a:ext cx="95594" cy="82785"/>
              <a:chOff x="0" y="0"/>
              <a:chExt cx="6350000" cy="5499100"/>
            </a:xfrm>
          </p:grpSpPr>
          <p:sp>
            <p:nvSpPr>
              <p:cNvPr id="1548" name="Freeform 1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9" name="Group 1549"/>
            <p:cNvGrpSpPr>
              <a:grpSpLocks noChangeAspect="1"/>
            </p:cNvGrpSpPr>
            <p:nvPr/>
          </p:nvGrpSpPr>
          <p:grpSpPr>
            <a:xfrm>
              <a:off x="2711370" y="9568185"/>
              <a:ext cx="95594" cy="82785"/>
              <a:chOff x="0" y="0"/>
              <a:chExt cx="6350000" cy="5499100"/>
            </a:xfrm>
          </p:grpSpPr>
          <p:sp>
            <p:nvSpPr>
              <p:cNvPr id="1550" name="Freeform 1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1" name="Group 1551"/>
            <p:cNvGrpSpPr>
              <a:grpSpLocks noChangeAspect="1"/>
            </p:cNvGrpSpPr>
            <p:nvPr/>
          </p:nvGrpSpPr>
          <p:grpSpPr>
            <a:xfrm>
              <a:off x="12412642" y="0"/>
              <a:ext cx="95594" cy="82785"/>
              <a:chOff x="0" y="0"/>
              <a:chExt cx="6350000" cy="5499100"/>
            </a:xfrm>
          </p:grpSpPr>
          <p:sp>
            <p:nvSpPr>
              <p:cNvPr id="1552" name="Freeform 1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3" name="Group 1553"/>
            <p:cNvGrpSpPr>
              <a:grpSpLocks noChangeAspect="1"/>
            </p:cNvGrpSpPr>
            <p:nvPr/>
          </p:nvGrpSpPr>
          <p:grpSpPr>
            <a:xfrm>
              <a:off x="12412642" y="6380485"/>
              <a:ext cx="95594" cy="82785"/>
              <a:chOff x="0" y="0"/>
              <a:chExt cx="6350000" cy="5499100"/>
            </a:xfrm>
          </p:grpSpPr>
          <p:sp>
            <p:nvSpPr>
              <p:cNvPr id="1554" name="Freeform 1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5" name="Group 1555"/>
            <p:cNvGrpSpPr>
              <a:grpSpLocks noChangeAspect="1"/>
            </p:cNvGrpSpPr>
            <p:nvPr/>
          </p:nvGrpSpPr>
          <p:grpSpPr>
            <a:xfrm>
              <a:off x="12412642" y="3187700"/>
              <a:ext cx="95594" cy="82785"/>
              <a:chOff x="0" y="0"/>
              <a:chExt cx="6350000" cy="5499100"/>
            </a:xfrm>
          </p:grpSpPr>
          <p:sp>
            <p:nvSpPr>
              <p:cNvPr id="1556" name="Freeform 1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7" name="Group 1557"/>
            <p:cNvGrpSpPr>
              <a:grpSpLocks noChangeAspect="1"/>
            </p:cNvGrpSpPr>
            <p:nvPr/>
          </p:nvGrpSpPr>
          <p:grpSpPr>
            <a:xfrm>
              <a:off x="12412642" y="9568185"/>
              <a:ext cx="95594" cy="82785"/>
              <a:chOff x="0" y="0"/>
              <a:chExt cx="6350000" cy="5499100"/>
            </a:xfrm>
          </p:grpSpPr>
          <p:sp>
            <p:nvSpPr>
              <p:cNvPr id="1558" name="Freeform 1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9" name="Group 1559"/>
            <p:cNvGrpSpPr>
              <a:grpSpLocks noChangeAspect="1"/>
            </p:cNvGrpSpPr>
            <p:nvPr/>
          </p:nvGrpSpPr>
          <p:grpSpPr>
            <a:xfrm>
              <a:off x="2711370" y="1618080"/>
              <a:ext cx="95594" cy="82785"/>
              <a:chOff x="0" y="0"/>
              <a:chExt cx="6350000" cy="5499100"/>
            </a:xfrm>
          </p:grpSpPr>
          <p:sp>
            <p:nvSpPr>
              <p:cNvPr id="1560" name="Freeform 1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1" name="Group 1561"/>
            <p:cNvGrpSpPr>
              <a:grpSpLocks noChangeAspect="1"/>
            </p:cNvGrpSpPr>
            <p:nvPr/>
          </p:nvGrpSpPr>
          <p:grpSpPr>
            <a:xfrm>
              <a:off x="2711370" y="7998564"/>
              <a:ext cx="95594" cy="82785"/>
              <a:chOff x="0" y="0"/>
              <a:chExt cx="6350000" cy="5499100"/>
            </a:xfrm>
          </p:grpSpPr>
          <p:sp>
            <p:nvSpPr>
              <p:cNvPr id="1562" name="Freeform 1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3" name="Group 1563"/>
            <p:cNvGrpSpPr>
              <a:grpSpLocks noChangeAspect="1"/>
            </p:cNvGrpSpPr>
            <p:nvPr/>
          </p:nvGrpSpPr>
          <p:grpSpPr>
            <a:xfrm>
              <a:off x="2711370" y="4805780"/>
              <a:ext cx="95594" cy="82785"/>
              <a:chOff x="0" y="0"/>
              <a:chExt cx="6350000" cy="5499100"/>
            </a:xfrm>
          </p:grpSpPr>
          <p:sp>
            <p:nvSpPr>
              <p:cNvPr id="1564" name="Freeform 1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5" name="Group 1565"/>
            <p:cNvGrpSpPr>
              <a:grpSpLocks noChangeAspect="1"/>
            </p:cNvGrpSpPr>
            <p:nvPr/>
          </p:nvGrpSpPr>
          <p:grpSpPr>
            <a:xfrm>
              <a:off x="12412642" y="1618080"/>
              <a:ext cx="95594" cy="82785"/>
              <a:chOff x="0" y="0"/>
              <a:chExt cx="6350000" cy="5499100"/>
            </a:xfrm>
          </p:grpSpPr>
          <p:sp>
            <p:nvSpPr>
              <p:cNvPr id="1566" name="Freeform 1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7" name="Group 1567"/>
            <p:cNvGrpSpPr>
              <a:grpSpLocks noChangeAspect="1"/>
            </p:cNvGrpSpPr>
            <p:nvPr/>
          </p:nvGrpSpPr>
          <p:grpSpPr>
            <a:xfrm>
              <a:off x="12412642" y="7998564"/>
              <a:ext cx="95594" cy="82785"/>
              <a:chOff x="0" y="0"/>
              <a:chExt cx="6350000" cy="5499100"/>
            </a:xfrm>
          </p:grpSpPr>
          <p:sp>
            <p:nvSpPr>
              <p:cNvPr id="1568" name="Freeform 1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9" name="Group 1569"/>
            <p:cNvGrpSpPr>
              <a:grpSpLocks noChangeAspect="1"/>
            </p:cNvGrpSpPr>
            <p:nvPr/>
          </p:nvGrpSpPr>
          <p:grpSpPr>
            <a:xfrm>
              <a:off x="12412642" y="4805780"/>
              <a:ext cx="95594" cy="82785"/>
              <a:chOff x="0" y="0"/>
              <a:chExt cx="6350000" cy="5499100"/>
            </a:xfrm>
          </p:grpSpPr>
          <p:sp>
            <p:nvSpPr>
              <p:cNvPr id="1570" name="Freeform 1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1" name="Group 1571"/>
            <p:cNvGrpSpPr>
              <a:grpSpLocks noChangeAspect="1"/>
            </p:cNvGrpSpPr>
            <p:nvPr/>
          </p:nvGrpSpPr>
          <p:grpSpPr>
            <a:xfrm>
              <a:off x="9205518" y="0"/>
              <a:ext cx="95594" cy="82785"/>
              <a:chOff x="0" y="0"/>
              <a:chExt cx="6350000" cy="5499100"/>
            </a:xfrm>
          </p:grpSpPr>
          <p:sp>
            <p:nvSpPr>
              <p:cNvPr id="1572" name="Freeform 1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3" name="Group 1573"/>
            <p:cNvGrpSpPr>
              <a:grpSpLocks noChangeAspect="1"/>
            </p:cNvGrpSpPr>
            <p:nvPr/>
          </p:nvGrpSpPr>
          <p:grpSpPr>
            <a:xfrm>
              <a:off x="9205518" y="6380485"/>
              <a:ext cx="95594" cy="82785"/>
              <a:chOff x="0" y="0"/>
              <a:chExt cx="6350000" cy="5499100"/>
            </a:xfrm>
          </p:grpSpPr>
          <p:sp>
            <p:nvSpPr>
              <p:cNvPr id="1574" name="Freeform 1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5" name="Group 1575"/>
            <p:cNvGrpSpPr>
              <a:grpSpLocks noChangeAspect="1"/>
            </p:cNvGrpSpPr>
            <p:nvPr/>
          </p:nvGrpSpPr>
          <p:grpSpPr>
            <a:xfrm>
              <a:off x="9205518" y="3187700"/>
              <a:ext cx="95594" cy="82785"/>
              <a:chOff x="0" y="0"/>
              <a:chExt cx="6350000" cy="5499100"/>
            </a:xfrm>
          </p:grpSpPr>
          <p:sp>
            <p:nvSpPr>
              <p:cNvPr id="1576" name="Freeform 1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7" name="Group 1577"/>
            <p:cNvGrpSpPr>
              <a:grpSpLocks noChangeAspect="1"/>
            </p:cNvGrpSpPr>
            <p:nvPr/>
          </p:nvGrpSpPr>
          <p:grpSpPr>
            <a:xfrm>
              <a:off x="9205518" y="9568185"/>
              <a:ext cx="95594" cy="82785"/>
              <a:chOff x="0" y="0"/>
              <a:chExt cx="6350000" cy="5499100"/>
            </a:xfrm>
          </p:grpSpPr>
          <p:sp>
            <p:nvSpPr>
              <p:cNvPr id="1578" name="Freeform 1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9" name="Group 1579"/>
            <p:cNvGrpSpPr>
              <a:grpSpLocks noChangeAspect="1"/>
            </p:cNvGrpSpPr>
            <p:nvPr/>
          </p:nvGrpSpPr>
          <p:grpSpPr>
            <a:xfrm>
              <a:off x="18906791" y="0"/>
              <a:ext cx="95594" cy="82785"/>
              <a:chOff x="0" y="0"/>
              <a:chExt cx="6350000" cy="5499100"/>
            </a:xfrm>
          </p:grpSpPr>
          <p:sp>
            <p:nvSpPr>
              <p:cNvPr id="1580" name="Freeform 1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1" name="Group 1581"/>
            <p:cNvGrpSpPr>
              <a:grpSpLocks noChangeAspect="1"/>
            </p:cNvGrpSpPr>
            <p:nvPr/>
          </p:nvGrpSpPr>
          <p:grpSpPr>
            <a:xfrm>
              <a:off x="18906791" y="6380485"/>
              <a:ext cx="95594" cy="82785"/>
              <a:chOff x="0" y="0"/>
              <a:chExt cx="6350000" cy="5499100"/>
            </a:xfrm>
          </p:grpSpPr>
          <p:sp>
            <p:nvSpPr>
              <p:cNvPr id="1582" name="Freeform 1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3" name="Group 1583"/>
            <p:cNvGrpSpPr>
              <a:grpSpLocks noChangeAspect="1"/>
            </p:cNvGrpSpPr>
            <p:nvPr/>
          </p:nvGrpSpPr>
          <p:grpSpPr>
            <a:xfrm>
              <a:off x="18906791" y="3187700"/>
              <a:ext cx="95594" cy="82785"/>
              <a:chOff x="0" y="0"/>
              <a:chExt cx="6350000" cy="5499100"/>
            </a:xfrm>
          </p:grpSpPr>
          <p:sp>
            <p:nvSpPr>
              <p:cNvPr id="1584" name="Freeform 1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5" name="Group 1585"/>
            <p:cNvGrpSpPr>
              <a:grpSpLocks noChangeAspect="1"/>
            </p:cNvGrpSpPr>
            <p:nvPr/>
          </p:nvGrpSpPr>
          <p:grpSpPr>
            <a:xfrm>
              <a:off x="18906791" y="9568185"/>
              <a:ext cx="95594" cy="82785"/>
              <a:chOff x="0" y="0"/>
              <a:chExt cx="6350000" cy="5499100"/>
            </a:xfrm>
          </p:grpSpPr>
          <p:sp>
            <p:nvSpPr>
              <p:cNvPr id="1586" name="Freeform 1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7" name="Group 1587"/>
            <p:cNvGrpSpPr>
              <a:grpSpLocks noChangeAspect="1"/>
            </p:cNvGrpSpPr>
            <p:nvPr/>
          </p:nvGrpSpPr>
          <p:grpSpPr>
            <a:xfrm>
              <a:off x="9205518" y="1618080"/>
              <a:ext cx="95594" cy="82785"/>
              <a:chOff x="0" y="0"/>
              <a:chExt cx="6350000" cy="5499100"/>
            </a:xfrm>
          </p:grpSpPr>
          <p:sp>
            <p:nvSpPr>
              <p:cNvPr id="1588" name="Freeform 1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9" name="Group 1589"/>
            <p:cNvGrpSpPr>
              <a:grpSpLocks noChangeAspect="1"/>
            </p:cNvGrpSpPr>
            <p:nvPr/>
          </p:nvGrpSpPr>
          <p:grpSpPr>
            <a:xfrm>
              <a:off x="9205518" y="7998564"/>
              <a:ext cx="95594" cy="82785"/>
              <a:chOff x="0" y="0"/>
              <a:chExt cx="6350000" cy="5499100"/>
            </a:xfrm>
          </p:grpSpPr>
          <p:sp>
            <p:nvSpPr>
              <p:cNvPr id="1590" name="Freeform 1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1" name="Group 1591"/>
            <p:cNvGrpSpPr>
              <a:grpSpLocks noChangeAspect="1"/>
            </p:cNvGrpSpPr>
            <p:nvPr/>
          </p:nvGrpSpPr>
          <p:grpSpPr>
            <a:xfrm>
              <a:off x="9205518" y="4805780"/>
              <a:ext cx="95594" cy="82785"/>
              <a:chOff x="0" y="0"/>
              <a:chExt cx="6350000" cy="5499100"/>
            </a:xfrm>
          </p:grpSpPr>
          <p:sp>
            <p:nvSpPr>
              <p:cNvPr id="1592" name="Freeform 15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3" name="Group 1593"/>
            <p:cNvGrpSpPr>
              <a:grpSpLocks noChangeAspect="1"/>
            </p:cNvGrpSpPr>
            <p:nvPr/>
          </p:nvGrpSpPr>
          <p:grpSpPr>
            <a:xfrm>
              <a:off x="18906791" y="1618080"/>
              <a:ext cx="95594" cy="82785"/>
              <a:chOff x="0" y="0"/>
              <a:chExt cx="6350000" cy="5499100"/>
            </a:xfrm>
          </p:grpSpPr>
          <p:sp>
            <p:nvSpPr>
              <p:cNvPr id="1594" name="Freeform 15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5" name="Group 1595"/>
            <p:cNvGrpSpPr>
              <a:grpSpLocks noChangeAspect="1"/>
            </p:cNvGrpSpPr>
            <p:nvPr/>
          </p:nvGrpSpPr>
          <p:grpSpPr>
            <a:xfrm>
              <a:off x="18906791" y="7998564"/>
              <a:ext cx="95594" cy="82785"/>
              <a:chOff x="0" y="0"/>
              <a:chExt cx="6350000" cy="5499100"/>
            </a:xfrm>
          </p:grpSpPr>
          <p:sp>
            <p:nvSpPr>
              <p:cNvPr id="1596" name="Freeform 15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7" name="Group 1597"/>
            <p:cNvGrpSpPr>
              <a:grpSpLocks noChangeAspect="1"/>
            </p:cNvGrpSpPr>
            <p:nvPr/>
          </p:nvGrpSpPr>
          <p:grpSpPr>
            <a:xfrm>
              <a:off x="18906791" y="4805780"/>
              <a:ext cx="95594" cy="82785"/>
              <a:chOff x="0" y="0"/>
              <a:chExt cx="6350000" cy="5499100"/>
            </a:xfrm>
          </p:grpSpPr>
          <p:sp>
            <p:nvSpPr>
              <p:cNvPr id="1598" name="Freeform 15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9" name="Group 1599"/>
            <p:cNvGrpSpPr>
              <a:grpSpLocks noChangeAspect="1"/>
            </p:cNvGrpSpPr>
            <p:nvPr/>
          </p:nvGrpSpPr>
          <p:grpSpPr>
            <a:xfrm>
              <a:off x="5959235" y="0"/>
              <a:ext cx="95594" cy="82785"/>
              <a:chOff x="0" y="0"/>
              <a:chExt cx="6350000" cy="5499100"/>
            </a:xfrm>
          </p:grpSpPr>
          <p:sp>
            <p:nvSpPr>
              <p:cNvPr id="1600" name="Freeform 16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1" name="Group 1601"/>
            <p:cNvGrpSpPr>
              <a:grpSpLocks noChangeAspect="1"/>
            </p:cNvGrpSpPr>
            <p:nvPr/>
          </p:nvGrpSpPr>
          <p:grpSpPr>
            <a:xfrm>
              <a:off x="5959235" y="6380485"/>
              <a:ext cx="95594" cy="82785"/>
              <a:chOff x="0" y="0"/>
              <a:chExt cx="6350000" cy="5499100"/>
            </a:xfrm>
          </p:grpSpPr>
          <p:sp>
            <p:nvSpPr>
              <p:cNvPr id="1602" name="Freeform 16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3" name="Group 1603"/>
            <p:cNvGrpSpPr>
              <a:grpSpLocks noChangeAspect="1"/>
            </p:cNvGrpSpPr>
            <p:nvPr/>
          </p:nvGrpSpPr>
          <p:grpSpPr>
            <a:xfrm>
              <a:off x="5959235" y="3187700"/>
              <a:ext cx="95594" cy="82785"/>
              <a:chOff x="0" y="0"/>
              <a:chExt cx="6350000" cy="5499100"/>
            </a:xfrm>
          </p:grpSpPr>
          <p:sp>
            <p:nvSpPr>
              <p:cNvPr id="1604" name="Freeform 16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5" name="Group 1605"/>
            <p:cNvGrpSpPr>
              <a:grpSpLocks noChangeAspect="1"/>
            </p:cNvGrpSpPr>
            <p:nvPr/>
          </p:nvGrpSpPr>
          <p:grpSpPr>
            <a:xfrm>
              <a:off x="5959235" y="9568185"/>
              <a:ext cx="95594" cy="82785"/>
              <a:chOff x="0" y="0"/>
              <a:chExt cx="6350000" cy="5499100"/>
            </a:xfrm>
          </p:grpSpPr>
          <p:sp>
            <p:nvSpPr>
              <p:cNvPr id="1606" name="Freeform 16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7" name="Group 1607"/>
            <p:cNvGrpSpPr>
              <a:grpSpLocks noChangeAspect="1"/>
            </p:cNvGrpSpPr>
            <p:nvPr/>
          </p:nvGrpSpPr>
          <p:grpSpPr>
            <a:xfrm>
              <a:off x="15660507" y="0"/>
              <a:ext cx="95594" cy="82785"/>
              <a:chOff x="0" y="0"/>
              <a:chExt cx="6350000" cy="5499100"/>
            </a:xfrm>
          </p:grpSpPr>
          <p:sp>
            <p:nvSpPr>
              <p:cNvPr id="1608" name="Freeform 16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9" name="Group 1609"/>
            <p:cNvGrpSpPr>
              <a:grpSpLocks noChangeAspect="1"/>
            </p:cNvGrpSpPr>
            <p:nvPr/>
          </p:nvGrpSpPr>
          <p:grpSpPr>
            <a:xfrm>
              <a:off x="15660507" y="6380485"/>
              <a:ext cx="95594" cy="82785"/>
              <a:chOff x="0" y="0"/>
              <a:chExt cx="6350000" cy="5499100"/>
            </a:xfrm>
          </p:grpSpPr>
          <p:sp>
            <p:nvSpPr>
              <p:cNvPr id="1610" name="Freeform 16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1" name="Group 1611"/>
            <p:cNvGrpSpPr>
              <a:grpSpLocks noChangeAspect="1"/>
            </p:cNvGrpSpPr>
            <p:nvPr/>
          </p:nvGrpSpPr>
          <p:grpSpPr>
            <a:xfrm>
              <a:off x="15660507" y="3187700"/>
              <a:ext cx="95594" cy="82785"/>
              <a:chOff x="0" y="0"/>
              <a:chExt cx="6350000" cy="5499100"/>
            </a:xfrm>
          </p:grpSpPr>
          <p:sp>
            <p:nvSpPr>
              <p:cNvPr id="1612" name="Freeform 16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3" name="Group 1613"/>
            <p:cNvGrpSpPr>
              <a:grpSpLocks noChangeAspect="1"/>
            </p:cNvGrpSpPr>
            <p:nvPr/>
          </p:nvGrpSpPr>
          <p:grpSpPr>
            <a:xfrm>
              <a:off x="15660507" y="9568185"/>
              <a:ext cx="95594" cy="82785"/>
              <a:chOff x="0" y="0"/>
              <a:chExt cx="6350000" cy="5499100"/>
            </a:xfrm>
          </p:grpSpPr>
          <p:sp>
            <p:nvSpPr>
              <p:cNvPr id="1614" name="Freeform 16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5" name="Group 1615"/>
            <p:cNvGrpSpPr>
              <a:grpSpLocks noChangeAspect="1"/>
            </p:cNvGrpSpPr>
            <p:nvPr/>
          </p:nvGrpSpPr>
          <p:grpSpPr>
            <a:xfrm>
              <a:off x="5959235" y="1618080"/>
              <a:ext cx="95594" cy="82785"/>
              <a:chOff x="0" y="0"/>
              <a:chExt cx="6350000" cy="5499100"/>
            </a:xfrm>
          </p:grpSpPr>
          <p:sp>
            <p:nvSpPr>
              <p:cNvPr id="1616" name="Freeform 16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7" name="Group 1617"/>
            <p:cNvGrpSpPr>
              <a:grpSpLocks noChangeAspect="1"/>
            </p:cNvGrpSpPr>
            <p:nvPr/>
          </p:nvGrpSpPr>
          <p:grpSpPr>
            <a:xfrm>
              <a:off x="5959235" y="7998564"/>
              <a:ext cx="95594" cy="82785"/>
              <a:chOff x="0" y="0"/>
              <a:chExt cx="6350000" cy="5499100"/>
            </a:xfrm>
          </p:grpSpPr>
          <p:sp>
            <p:nvSpPr>
              <p:cNvPr id="1618" name="Freeform 16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9" name="Group 1619"/>
            <p:cNvGrpSpPr>
              <a:grpSpLocks noChangeAspect="1"/>
            </p:cNvGrpSpPr>
            <p:nvPr/>
          </p:nvGrpSpPr>
          <p:grpSpPr>
            <a:xfrm>
              <a:off x="5959235" y="4805780"/>
              <a:ext cx="95594" cy="82785"/>
              <a:chOff x="0" y="0"/>
              <a:chExt cx="6350000" cy="5499100"/>
            </a:xfrm>
          </p:grpSpPr>
          <p:sp>
            <p:nvSpPr>
              <p:cNvPr id="1620" name="Freeform 16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1" name="Group 1621"/>
            <p:cNvGrpSpPr>
              <a:grpSpLocks noChangeAspect="1"/>
            </p:cNvGrpSpPr>
            <p:nvPr/>
          </p:nvGrpSpPr>
          <p:grpSpPr>
            <a:xfrm>
              <a:off x="15660507" y="1618080"/>
              <a:ext cx="95594" cy="82785"/>
              <a:chOff x="0" y="0"/>
              <a:chExt cx="6350000" cy="5499100"/>
            </a:xfrm>
          </p:grpSpPr>
          <p:sp>
            <p:nvSpPr>
              <p:cNvPr id="1622" name="Freeform 16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3" name="Group 1623"/>
            <p:cNvGrpSpPr>
              <a:grpSpLocks noChangeAspect="1"/>
            </p:cNvGrpSpPr>
            <p:nvPr/>
          </p:nvGrpSpPr>
          <p:grpSpPr>
            <a:xfrm>
              <a:off x="15660507" y="7998564"/>
              <a:ext cx="95594" cy="82785"/>
              <a:chOff x="0" y="0"/>
              <a:chExt cx="6350000" cy="5499100"/>
            </a:xfrm>
          </p:grpSpPr>
          <p:sp>
            <p:nvSpPr>
              <p:cNvPr id="1624" name="Freeform 16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5" name="Group 1625"/>
            <p:cNvGrpSpPr>
              <a:grpSpLocks noChangeAspect="1"/>
            </p:cNvGrpSpPr>
            <p:nvPr/>
          </p:nvGrpSpPr>
          <p:grpSpPr>
            <a:xfrm>
              <a:off x="15660507" y="4805780"/>
              <a:ext cx="95594" cy="82785"/>
              <a:chOff x="0" y="0"/>
              <a:chExt cx="6350000" cy="5499100"/>
            </a:xfrm>
          </p:grpSpPr>
          <p:sp>
            <p:nvSpPr>
              <p:cNvPr id="1626" name="Freeform 16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7" name="Group 1627"/>
            <p:cNvGrpSpPr>
              <a:grpSpLocks noChangeAspect="1"/>
            </p:cNvGrpSpPr>
            <p:nvPr/>
          </p:nvGrpSpPr>
          <p:grpSpPr>
            <a:xfrm>
              <a:off x="0" y="537155"/>
              <a:ext cx="95594" cy="82785"/>
              <a:chOff x="0" y="0"/>
              <a:chExt cx="6350000" cy="5499100"/>
            </a:xfrm>
          </p:grpSpPr>
          <p:sp>
            <p:nvSpPr>
              <p:cNvPr id="1628" name="Freeform 16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9" name="Group 1629"/>
            <p:cNvGrpSpPr>
              <a:grpSpLocks noChangeAspect="1"/>
            </p:cNvGrpSpPr>
            <p:nvPr/>
          </p:nvGrpSpPr>
          <p:grpSpPr>
            <a:xfrm>
              <a:off x="0" y="6917640"/>
              <a:ext cx="95594" cy="82785"/>
              <a:chOff x="0" y="0"/>
              <a:chExt cx="6350000" cy="5499100"/>
            </a:xfrm>
          </p:grpSpPr>
          <p:sp>
            <p:nvSpPr>
              <p:cNvPr id="1630" name="Freeform 16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1" name="Group 1631"/>
            <p:cNvGrpSpPr>
              <a:grpSpLocks noChangeAspect="1"/>
            </p:cNvGrpSpPr>
            <p:nvPr/>
          </p:nvGrpSpPr>
          <p:grpSpPr>
            <a:xfrm>
              <a:off x="0" y="3724855"/>
              <a:ext cx="95594" cy="82785"/>
              <a:chOff x="0" y="0"/>
              <a:chExt cx="6350000" cy="5499100"/>
            </a:xfrm>
          </p:grpSpPr>
          <p:sp>
            <p:nvSpPr>
              <p:cNvPr id="1632" name="Freeform 16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3" name="Group 1633"/>
            <p:cNvGrpSpPr>
              <a:grpSpLocks noChangeAspect="1"/>
            </p:cNvGrpSpPr>
            <p:nvPr/>
          </p:nvGrpSpPr>
          <p:grpSpPr>
            <a:xfrm>
              <a:off x="0" y="10105340"/>
              <a:ext cx="95594" cy="82785"/>
              <a:chOff x="0" y="0"/>
              <a:chExt cx="6350000" cy="5499100"/>
            </a:xfrm>
          </p:grpSpPr>
          <p:sp>
            <p:nvSpPr>
              <p:cNvPr id="1634" name="Freeform 16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5" name="Group 1635"/>
            <p:cNvGrpSpPr>
              <a:grpSpLocks noChangeAspect="1"/>
            </p:cNvGrpSpPr>
            <p:nvPr/>
          </p:nvGrpSpPr>
          <p:grpSpPr>
            <a:xfrm>
              <a:off x="9701272" y="537155"/>
              <a:ext cx="95594" cy="82785"/>
              <a:chOff x="0" y="0"/>
              <a:chExt cx="6350000" cy="5499100"/>
            </a:xfrm>
          </p:grpSpPr>
          <p:sp>
            <p:nvSpPr>
              <p:cNvPr id="1636" name="Freeform 16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7" name="Group 1637"/>
            <p:cNvGrpSpPr>
              <a:grpSpLocks noChangeAspect="1"/>
            </p:cNvGrpSpPr>
            <p:nvPr/>
          </p:nvGrpSpPr>
          <p:grpSpPr>
            <a:xfrm>
              <a:off x="9701272" y="6917640"/>
              <a:ext cx="95594" cy="82785"/>
              <a:chOff x="0" y="0"/>
              <a:chExt cx="6350000" cy="5499100"/>
            </a:xfrm>
          </p:grpSpPr>
          <p:sp>
            <p:nvSpPr>
              <p:cNvPr id="1638" name="Freeform 16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9" name="Group 1639"/>
            <p:cNvGrpSpPr>
              <a:grpSpLocks noChangeAspect="1"/>
            </p:cNvGrpSpPr>
            <p:nvPr/>
          </p:nvGrpSpPr>
          <p:grpSpPr>
            <a:xfrm>
              <a:off x="9701272" y="3724855"/>
              <a:ext cx="95594" cy="82785"/>
              <a:chOff x="0" y="0"/>
              <a:chExt cx="6350000" cy="5499100"/>
            </a:xfrm>
          </p:grpSpPr>
          <p:sp>
            <p:nvSpPr>
              <p:cNvPr id="1640" name="Freeform 16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1" name="Group 1641"/>
            <p:cNvGrpSpPr>
              <a:grpSpLocks noChangeAspect="1"/>
            </p:cNvGrpSpPr>
            <p:nvPr/>
          </p:nvGrpSpPr>
          <p:grpSpPr>
            <a:xfrm>
              <a:off x="9701272" y="10105340"/>
              <a:ext cx="95594" cy="82785"/>
              <a:chOff x="0" y="0"/>
              <a:chExt cx="6350000" cy="5499100"/>
            </a:xfrm>
          </p:grpSpPr>
          <p:sp>
            <p:nvSpPr>
              <p:cNvPr id="1642" name="Freeform 16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3" name="Group 1643"/>
            <p:cNvGrpSpPr>
              <a:grpSpLocks noChangeAspect="1"/>
            </p:cNvGrpSpPr>
            <p:nvPr/>
          </p:nvGrpSpPr>
          <p:grpSpPr>
            <a:xfrm>
              <a:off x="0" y="2155235"/>
              <a:ext cx="95594" cy="82785"/>
              <a:chOff x="0" y="0"/>
              <a:chExt cx="6350000" cy="5499100"/>
            </a:xfrm>
          </p:grpSpPr>
          <p:sp>
            <p:nvSpPr>
              <p:cNvPr id="1644" name="Freeform 16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5" name="Group 1645"/>
            <p:cNvGrpSpPr>
              <a:grpSpLocks noChangeAspect="1"/>
            </p:cNvGrpSpPr>
            <p:nvPr/>
          </p:nvGrpSpPr>
          <p:grpSpPr>
            <a:xfrm>
              <a:off x="0" y="8535719"/>
              <a:ext cx="95594" cy="82785"/>
              <a:chOff x="0" y="0"/>
              <a:chExt cx="6350000" cy="5499100"/>
            </a:xfrm>
          </p:grpSpPr>
          <p:sp>
            <p:nvSpPr>
              <p:cNvPr id="1646" name="Freeform 16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7" name="Group 1647"/>
            <p:cNvGrpSpPr>
              <a:grpSpLocks noChangeAspect="1"/>
            </p:cNvGrpSpPr>
            <p:nvPr/>
          </p:nvGrpSpPr>
          <p:grpSpPr>
            <a:xfrm>
              <a:off x="0" y="5342935"/>
              <a:ext cx="95594" cy="82785"/>
              <a:chOff x="0" y="0"/>
              <a:chExt cx="6350000" cy="5499100"/>
            </a:xfrm>
          </p:grpSpPr>
          <p:sp>
            <p:nvSpPr>
              <p:cNvPr id="1648" name="Freeform 16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9" name="Group 1649"/>
            <p:cNvGrpSpPr>
              <a:grpSpLocks noChangeAspect="1"/>
            </p:cNvGrpSpPr>
            <p:nvPr/>
          </p:nvGrpSpPr>
          <p:grpSpPr>
            <a:xfrm>
              <a:off x="9701272" y="2155235"/>
              <a:ext cx="95594" cy="82785"/>
              <a:chOff x="0" y="0"/>
              <a:chExt cx="6350000" cy="5499100"/>
            </a:xfrm>
          </p:grpSpPr>
          <p:sp>
            <p:nvSpPr>
              <p:cNvPr id="1650" name="Freeform 16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1" name="Group 1651"/>
            <p:cNvGrpSpPr>
              <a:grpSpLocks noChangeAspect="1"/>
            </p:cNvGrpSpPr>
            <p:nvPr/>
          </p:nvGrpSpPr>
          <p:grpSpPr>
            <a:xfrm>
              <a:off x="9701272" y="8535719"/>
              <a:ext cx="95594" cy="82785"/>
              <a:chOff x="0" y="0"/>
              <a:chExt cx="6350000" cy="5499100"/>
            </a:xfrm>
          </p:grpSpPr>
          <p:sp>
            <p:nvSpPr>
              <p:cNvPr id="1652" name="Freeform 16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3" name="Group 1653"/>
            <p:cNvGrpSpPr>
              <a:grpSpLocks noChangeAspect="1"/>
            </p:cNvGrpSpPr>
            <p:nvPr/>
          </p:nvGrpSpPr>
          <p:grpSpPr>
            <a:xfrm>
              <a:off x="9701272" y="5342935"/>
              <a:ext cx="95594" cy="82785"/>
              <a:chOff x="0" y="0"/>
              <a:chExt cx="6350000" cy="5499100"/>
            </a:xfrm>
          </p:grpSpPr>
          <p:sp>
            <p:nvSpPr>
              <p:cNvPr id="1654" name="Freeform 16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5" name="Group 1655"/>
            <p:cNvGrpSpPr>
              <a:grpSpLocks noChangeAspect="1"/>
            </p:cNvGrpSpPr>
            <p:nvPr/>
          </p:nvGrpSpPr>
          <p:grpSpPr>
            <a:xfrm>
              <a:off x="6494149" y="537155"/>
              <a:ext cx="95594" cy="82785"/>
              <a:chOff x="0" y="0"/>
              <a:chExt cx="6350000" cy="5499100"/>
            </a:xfrm>
          </p:grpSpPr>
          <p:sp>
            <p:nvSpPr>
              <p:cNvPr id="1656" name="Freeform 16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7" name="Group 1657"/>
            <p:cNvGrpSpPr>
              <a:grpSpLocks noChangeAspect="1"/>
            </p:cNvGrpSpPr>
            <p:nvPr/>
          </p:nvGrpSpPr>
          <p:grpSpPr>
            <a:xfrm>
              <a:off x="6494149" y="6917640"/>
              <a:ext cx="95594" cy="82785"/>
              <a:chOff x="0" y="0"/>
              <a:chExt cx="6350000" cy="5499100"/>
            </a:xfrm>
          </p:grpSpPr>
          <p:sp>
            <p:nvSpPr>
              <p:cNvPr id="1658" name="Freeform 16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9" name="Group 1659"/>
            <p:cNvGrpSpPr>
              <a:grpSpLocks noChangeAspect="1"/>
            </p:cNvGrpSpPr>
            <p:nvPr/>
          </p:nvGrpSpPr>
          <p:grpSpPr>
            <a:xfrm>
              <a:off x="6494149" y="3724855"/>
              <a:ext cx="95594" cy="82785"/>
              <a:chOff x="0" y="0"/>
              <a:chExt cx="6350000" cy="5499100"/>
            </a:xfrm>
          </p:grpSpPr>
          <p:sp>
            <p:nvSpPr>
              <p:cNvPr id="1660" name="Freeform 16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1" name="Group 1661"/>
            <p:cNvGrpSpPr>
              <a:grpSpLocks noChangeAspect="1"/>
            </p:cNvGrpSpPr>
            <p:nvPr/>
          </p:nvGrpSpPr>
          <p:grpSpPr>
            <a:xfrm>
              <a:off x="6494149" y="10105340"/>
              <a:ext cx="95594" cy="82785"/>
              <a:chOff x="0" y="0"/>
              <a:chExt cx="6350000" cy="5499100"/>
            </a:xfrm>
          </p:grpSpPr>
          <p:sp>
            <p:nvSpPr>
              <p:cNvPr id="1662" name="Freeform 16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3" name="Group 1663"/>
            <p:cNvGrpSpPr>
              <a:grpSpLocks noChangeAspect="1"/>
            </p:cNvGrpSpPr>
            <p:nvPr/>
          </p:nvGrpSpPr>
          <p:grpSpPr>
            <a:xfrm>
              <a:off x="16195421" y="537155"/>
              <a:ext cx="95594" cy="82785"/>
              <a:chOff x="0" y="0"/>
              <a:chExt cx="6350000" cy="5499100"/>
            </a:xfrm>
          </p:grpSpPr>
          <p:sp>
            <p:nvSpPr>
              <p:cNvPr id="1664" name="Freeform 16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5" name="Group 1665"/>
            <p:cNvGrpSpPr>
              <a:grpSpLocks noChangeAspect="1"/>
            </p:cNvGrpSpPr>
            <p:nvPr/>
          </p:nvGrpSpPr>
          <p:grpSpPr>
            <a:xfrm>
              <a:off x="16195421" y="6917640"/>
              <a:ext cx="95594" cy="82785"/>
              <a:chOff x="0" y="0"/>
              <a:chExt cx="6350000" cy="5499100"/>
            </a:xfrm>
          </p:grpSpPr>
          <p:sp>
            <p:nvSpPr>
              <p:cNvPr id="1666" name="Freeform 16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7" name="Group 1667"/>
            <p:cNvGrpSpPr>
              <a:grpSpLocks noChangeAspect="1"/>
            </p:cNvGrpSpPr>
            <p:nvPr/>
          </p:nvGrpSpPr>
          <p:grpSpPr>
            <a:xfrm>
              <a:off x="16195421" y="3724855"/>
              <a:ext cx="95594" cy="82785"/>
              <a:chOff x="0" y="0"/>
              <a:chExt cx="6350000" cy="5499100"/>
            </a:xfrm>
          </p:grpSpPr>
          <p:sp>
            <p:nvSpPr>
              <p:cNvPr id="1668" name="Freeform 16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9" name="Group 1669"/>
            <p:cNvGrpSpPr>
              <a:grpSpLocks noChangeAspect="1"/>
            </p:cNvGrpSpPr>
            <p:nvPr/>
          </p:nvGrpSpPr>
          <p:grpSpPr>
            <a:xfrm>
              <a:off x="16195421" y="10105340"/>
              <a:ext cx="95594" cy="82785"/>
              <a:chOff x="0" y="0"/>
              <a:chExt cx="6350000" cy="5499100"/>
            </a:xfrm>
          </p:grpSpPr>
          <p:sp>
            <p:nvSpPr>
              <p:cNvPr id="1670" name="Freeform 16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1" name="Group 1671"/>
            <p:cNvGrpSpPr>
              <a:grpSpLocks noChangeAspect="1"/>
            </p:cNvGrpSpPr>
            <p:nvPr/>
          </p:nvGrpSpPr>
          <p:grpSpPr>
            <a:xfrm>
              <a:off x="19382801" y="537155"/>
              <a:ext cx="95594" cy="82785"/>
              <a:chOff x="0" y="0"/>
              <a:chExt cx="6350000" cy="5499100"/>
            </a:xfrm>
          </p:grpSpPr>
          <p:sp>
            <p:nvSpPr>
              <p:cNvPr id="1672" name="Freeform 16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3" name="Group 1673"/>
            <p:cNvGrpSpPr>
              <a:grpSpLocks noChangeAspect="1"/>
            </p:cNvGrpSpPr>
            <p:nvPr/>
          </p:nvGrpSpPr>
          <p:grpSpPr>
            <a:xfrm>
              <a:off x="19382801" y="6917640"/>
              <a:ext cx="95594" cy="82785"/>
              <a:chOff x="0" y="0"/>
              <a:chExt cx="6350000" cy="5499100"/>
            </a:xfrm>
          </p:grpSpPr>
          <p:sp>
            <p:nvSpPr>
              <p:cNvPr id="1674" name="Freeform 16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5" name="Group 1675"/>
            <p:cNvGrpSpPr>
              <a:grpSpLocks noChangeAspect="1"/>
            </p:cNvGrpSpPr>
            <p:nvPr/>
          </p:nvGrpSpPr>
          <p:grpSpPr>
            <a:xfrm>
              <a:off x="19382801" y="3724855"/>
              <a:ext cx="95594" cy="82785"/>
              <a:chOff x="0" y="0"/>
              <a:chExt cx="6350000" cy="5499100"/>
            </a:xfrm>
          </p:grpSpPr>
          <p:sp>
            <p:nvSpPr>
              <p:cNvPr id="1676" name="Freeform 16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7" name="Group 1677"/>
            <p:cNvGrpSpPr>
              <a:grpSpLocks noChangeAspect="1"/>
            </p:cNvGrpSpPr>
            <p:nvPr/>
          </p:nvGrpSpPr>
          <p:grpSpPr>
            <a:xfrm>
              <a:off x="19382801" y="10105340"/>
              <a:ext cx="95594" cy="82785"/>
              <a:chOff x="0" y="0"/>
              <a:chExt cx="6350000" cy="5499100"/>
            </a:xfrm>
          </p:grpSpPr>
          <p:sp>
            <p:nvSpPr>
              <p:cNvPr id="1678" name="Freeform 16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9" name="Group 1679"/>
            <p:cNvGrpSpPr>
              <a:grpSpLocks noChangeAspect="1"/>
            </p:cNvGrpSpPr>
            <p:nvPr/>
          </p:nvGrpSpPr>
          <p:grpSpPr>
            <a:xfrm>
              <a:off x="6494149" y="2155235"/>
              <a:ext cx="95594" cy="82785"/>
              <a:chOff x="0" y="0"/>
              <a:chExt cx="6350000" cy="5499100"/>
            </a:xfrm>
          </p:grpSpPr>
          <p:sp>
            <p:nvSpPr>
              <p:cNvPr id="1680" name="Freeform 16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1" name="Group 1681"/>
            <p:cNvGrpSpPr>
              <a:grpSpLocks noChangeAspect="1"/>
            </p:cNvGrpSpPr>
            <p:nvPr/>
          </p:nvGrpSpPr>
          <p:grpSpPr>
            <a:xfrm>
              <a:off x="6494149" y="8535719"/>
              <a:ext cx="95594" cy="82785"/>
              <a:chOff x="0" y="0"/>
              <a:chExt cx="6350000" cy="5499100"/>
            </a:xfrm>
          </p:grpSpPr>
          <p:sp>
            <p:nvSpPr>
              <p:cNvPr id="1682" name="Freeform 16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3" name="Group 1683"/>
            <p:cNvGrpSpPr>
              <a:grpSpLocks noChangeAspect="1"/>
            </p:cNvGrpSpPr>
            <p:nvPr/>
          </p:nvGrpSpPr>
          <p:grpSpPr>
            <a:xfrm>
              <a:off x="6494149" y="5342935"/>
              <a:ext cx="95594" cy="82785"/>
              <a:chOff x="0" y="0"/>
              <a:chExt cx="6350000" cy="5499100"/>
            </a:xfrm>
          </p:grpSpPr>
          <p:sp>
            <p:nvSpPr>
              <p:cNvPr id="1684" name="Freeform 16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5" name="Group 1685"/>
            <p:cNvGrpSpPr>
              <a:grpSpLocks noChangeAspect="1"/>
            </p:cNvGrpSpPr>
            <p:nvPr/>
          </p:nvGrpSpPr>
          <p:grpSpPr>
            <a:xfrm>
              <a:off x="16195421" y="2155235"/>
              <a:ext cx="95594" cy="82785"/>
              <a:chOff x="0" y="0"/>
              <a:chExt cx="6350000" cy="5499100"/>
            </a:xfrm>
          </p:grpSpPr>
          <p:sp>
            <p:nvSpPr>
              <p:cNvPr id="1686" name="Freeform 16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7" name="Group 1687"/>
            <p:cNvGrpSpPr>
              <a:grpSpLocks noChangeAspect="1"/>
            </p:cNvGrpSpPr>
            <p:nvPr/>
          </p:nvGrpSpPr>
          <p:grpSpPr>
            <a:xfrm>
              <a:off x="16195421" y="8535719"/>
              <a:ext cx="95594" cy="82785"/>
              <a:chOff x="0" y="0"/>
              <a:chExt cx="6350000" cy="5499100"/>
            </a:xfrm>
          </p:grpSpPr>
          <p:sp>
            <p:nvSpPr>
              <p:cNvPr id="1688" name="Freeform 16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9" name="Group 1689"/>
            <p:cNvGrpSpPr>
              <a:grpSpLocks noChangeAspect="1"/>
            </p:cNvGrpSpPr>
            <p:nvPr/>
          </p:nvGrpSpPr>
          <p:grpSpPr>
            <a:xfrm>
              <a:off x="16195421" y="5342935"/>
              <a:ext cx="95594" cy="82785"/>
              <a:chOff x="0" y="0"/>
              <a:chExt cx="6350000" cy="5499100"/>
            </a:xfrm>
          </p:grpSpPr>
          <p:sp>
            <p:nvSpPr>
              <p:cNvPr id="1690" name="Freeform 16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1" name="Group 1691"/>
            <p:cNvGrpSpPr>
              <a:grpSpLocks noChangeAspect="1"/>
            </p:cNvGrpSpPr>
            <p:nvPr/>
          </p:nvGrpSpPr>
          <p:grpSpPr>
            <a:xfrm>
              <a:off x="19382801" y="2155235"/>
              <a:ext cx="95594" cy="82785"/>
              <a:chOff x="0" y="0"/>
              <a:chExt cx="6350000" cy="5499100"/>
            </a:xfrm>
          </p:grpSpPr>
          <p:sp>
            <p:nvSpPr>
              <p:cNvPr id="1692" name="Freeform 16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3" name="Group 1693"/>
            <p:cNvGrpSpPr>
              <a:grpSpLocks noChangeAspect="1"/>
            </p:cNvGrpSpPr>
            <p:nvPr/>
          </p:nvGrpSpPr>
          <p:grpSpPr>
            <a:xfrm>
              <a:off x="19382801" y="8535719"/>
              <a:ext cx="95594" cy="82785"/>
              <a:chOff x="0" y="0"/>
              <a:chExt cx="6350000" cy="5499100"/>
            </a:xfrm>
          </p:grpSpPr>
          <p:sp>
            <p:nvSpPr>
              <p:cNvPr id="1694" name="Freeform 16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5" name="Group 1695"/>
            <p:cNvGrpSpPr>
              <a:grpSpLocks noChangeAspect="1"/>
            </p:cNvGrpSpPr>
            <p:nvPr/>
          </p:nvGrpSpPr>
          <p:grpSpPr>
            <a:xfrm>
              <a:off x="19382801" y="5342935"/>
              <a:ext cx="95594" cy="82785"/>
              <a:chOff x="0" y="0"/>
              <a:chExt cx="6350000" cy="5499100"/>
            </a:xfrm>
          </p:grpSpPr>
          <p:sp>
            <p:nvSpPr>
              <p:cNvPr id="1696" name="Freeform 16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7" name="Group 1697"/>
            <p:cNvGrpSpPr>
              <a:grpSpLocks noChangeAspect="1"/>
            </p:cNvGrpSpPr>
            <p:nvPr/>
          </p:nvGrpSpPr>
          <p:grpSpPr>
            <a:xfrm>
              <a:off x="3247865" y="537155"/>
              <a:ext cx="95594" cy="82785"/>
              <a:chOff x="0" y="0"/>
              <a:chExt cx="6350000" cy="5499100"/>
            </a:xfrm>
          </p:grpSpPr>
          <p:sp>
            <p:nvSpPr>
              <p:cNvPr id="1698" name="Freeform 16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9" name="Group 1699"/>
            <p:cNvGrpSpPr>
              <a:grpSpLocks noChangeAspect="1"/>
            </p:cNvGrpSpPr>
            <p:nvPr/>
          </p:nvGrpSpPr>
          <p:grpSpPr>
            <a:xfrm>
              <a:off x="3247865" y="6917640"/>
              <a:ext cx="95594" cy="82785"/>
              <a:chOff x="0" y="0"/>
              <a:chExt cx="6350000" cy="5499100"/>
            </a:xfrm>
          </p:grpSpPr>
          <p:sp>
            <p:nvSpPr>
              <p:cNvPr id="1700" name="Freeform 17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1" name="Group 1701"/>
            <p:cNvGrpSpPr>
              <a:grpSpLocks noChangeAspect="1"/>
            </p:cNvGrpSpPr>
            <p:nvPr/>
          </p:nvGrpSpPr>
          <p:grpSpPr>
            <a:xfrm>
              <a:off x="3247865" y="3724855"/>
              <a:ext cx="95594" cy="82785"/>
              <a:chOff x="0" y="0"/>
              <a:chExt cx="6350000" cy="5499100"/>
            </a:xfrm>
          </p:grpSpPr>
          <p:sp>
            <p:nvSpPr>
              <p:cNvPr id="1702" name="Freeform 17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3" name="Group 1703"/>
            <p:cNvGrpSpPr>
              <a:grpSpLocks noChangeAspect="1"/>
            </p:cNvGrpSpPr>
            <p:nvPr/>
          </p:nvGrpSpPr>
          <p:grpSpPr>
            <a:xfrm>
              <a:off x="3247865" y="10105340"/>
              <a:ext cx="95594" cy="82785"/>
              <a:chOff x="0" y="0"/>
              <a:chExt cx="6350000" cy="5499100"/>
            </a:xfrm>
          </p:grpSpPr>
          <p:sp>
            <p:nvSpPr>
              <p:cNvPr id="1704" name="Freeform 17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5" name="Group 1705"/>
            <p:cNvGrpSpPr>
              <a:grpSpLocks noChangeAspect="1"/>
            </p:cNvGrpSpPr>
            <p:nvPr/>
          </p:nvGrpSpPr>
          <p:grpSpPr>
            <a:xfrm>
              <a:off x="12949137" y="537155"/>
              <a:ext cx="95594" cy="82785"/>
              <a:chOff x="0" y="0"/>
              <a:chExt cx="6350000" cy="5499100"/>
            </a:xfrm>
          </p:grpSpPr>
          <p:sp>
            <p:nvSpPr>
              <p:cNvPr id="1706" name="Freeform 17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7" name="Group 1707"/>
            <p:cNvGrpSpPr>
              <a:grpSpLocks noChangeAspect="1"/>
            </p:cNvGrpSpPr>
            <p:nvPr/>
          </p:nvGrpSpPr>
          <p:grpSpPr>
            <a:xfrm>
              <a:off x="12949137" y="6917640"/>
              <a:ext cx="95594" cy="82785"/>
              <a:chOff x="0" y="0"/>
              <a:chExt cx="6350000" cy="5499100"/>
            </a:xfrm>
          </p:grpSpPr>
          <p:sp>
            <p:nvSpPr>
              <p:cNvPr id="1708" name="Freeform 17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9" name="Group 1709"/>
            <p:cNvGrpSpPr>
              <a:grpSpLocks noChangeAspect="1"/>
            </p:cNvGrpSpPr>
            <p:nvPr/>
          </p:nvGrpSpPr>
          <p:grpSpPr>
            <a:xfrm>
              <a:off x="12949137" y="3724855"/>
              <a:ext cx="95594" cy="82785"/>
              <a:chOff x="0" y="0"/>
              <a:chExt cx="6350000" cy="5499100"/>
            </a:xfrm>
          </p:grpSpPr>
          <p:sp>
            <p:nvSpPr>
              <p:cNvPr id="1710" name="Freeform 17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1" name="Group 1711"/>
            <p:cNvGrpSpPr>
              <a:grpSpLocks noChangeAspect="1"/>
            </p:cNvGrpSpPr>
            <p:nvPr/>
          </p:nvGrpSpPr>
          <p:grpSpPr>
            <a:xfrm>
              <a:off x="12949137" y="10105340"/>
              <a:ext cx="95594" cy="82785"/>
              <a:chOff x="0" y="0"/>
              <a:chExt cx="6350000" cy="5499100"/>
            </a:xfrm>
          </p:grpSpPr>
          <p:sp>
            <p:nvSpPr>
              <p:cNvPr id="1712" name="Freeform 17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3" name="Group 1713"/>
            <p:cNvGrpSpPr>
              <a:grpSpLocks noChangeAspect="1"/>
            </p:cNvGrpSpPr>
            <p:nvPr/>
          </p:nvGrpSpPr>
          <p:grpSpPr>
            <a:xfrm>
              <a:off x="3247865" y="2155235"/>
              <a:ext cx="95594" cy="82785"/>
              <a:chOff x="0" y="0"/>
              <a:chExt cx="6350000" cy="5499100"/>
            </a:xfrm>
          </p:grpSpPr>
          <p:sp>
            <p:nvSpPr>
              <p:cNvPr id="1714" name="Freeform 17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5" name="Group 1715"/>
            <p:cNvGrpSpPr>
              <a:grpSpLocks noChangeAspect="1"/>
            </p:cNvGrpSpPr>
            <p:nvPr/>
          </p:nvGrpSpPr>
          <p:grpSpPr>
            <a:xfrm>
              <a:off x="3247865" y="8535719"/>
              <a:ext cx="95594" cy="82785"/>
              <a:chOff x="0" y="0"/>
              <a:chExt cx="6350000" cy="5499100"/>
            </a:xfrm>
          </p:grpSpPr>
          <p:sp>
            <p:nvSpPr>
              <p:cNvPr id="1716" name="Freeform 17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7" name="Group 1717"/>
            <p:cNvGrpSpPr>
              <a:grpSpLocks noChangeAspect="1"/>
            </p:cNvGrpSpPr>
            <p:nvPr/>
          </p:nvGrpSpPr>
          <p:grpSpPr>
            <a:xfrm>
              <a:off x="3247865" y="5342935"/>
              <a:ext cx="95594" cy="82785"/>
              <a:chOff x="0" y="0"/>
              <a:chExt cx="6350000" cy="5499100"/>
            </a:xfrm>
          </p:grpSpPr>
          <p:sp>
            <p:nvSpPr>
              <p:cNvPr id="1718" name="Freeform 17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9" name="Group 1719"/>
            <p:cNvGrpSpPr>
              <a:grpSpLocks noChangeAspect="1"/>
            </p:cNvGrpSpPr>
            <p:nvPr/>
          </p:nvGrpSpPr>
          <p:grpSpPr>
            <a:xfrm>
              <a:off x="12949137" y="2155235"/>
              <a:ext cx="95594" cy="82785"/>
              <a:chOff x="0" y="0"/>
              <a:chExt cx="6350000" cy="5499100"/>
            </a:xfrm>
          </p:grpSpPr>
          <p:sp>
            <p:nvSpPr>
              <p:cNvPr id="1720" name="Freeform 17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21" name="Group 1721"/>
            <p:cNvGrpSpPr>
              <a:grpSpLocks noChangeAspect="1"/>
            </p:cNvGrpSpPr>
            <p:nvPr/>
          </p:nvGrpSpPr>
          <p:grpSpPr>
            <a:xfrm>
              <a:off x="12949137" y="8535719"/>
              <a:ext cx="95594" cy="82785"/>
              <a:chOff x="0" y="0"/>
              <a:chExt cx="6350000" cy="5499100"/>
            </a:xfrm>
          </p:grpSpPr>
          <p:sp>
            <p:nvSpPr>
              <p:cNvPr id="1722" name="Freeform 17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23" name="Group 1723"/>
            <p:cNvGrpSpPr>
              <a:grpSpLocks noChangeAspect="1"/>
            </p:cNvGrpSpPr>
            <p:nvPr/>
          </p:nvGrpSpPr>
          <p:grpSpPr>
            <a:xfrm>
              <a:off x="12949137" y="5342935"/>
              <a:ext cx="95594" cy="82785"/>
              <a:chOff x="0" y="0"/>
              <a:chExt cx="6350000" cy="5499100"/>
            </a:xfrm>
          </p:grpSpPr>
          <p:sp>
            <p:nvSpPr>
              <p:cNvPr id="1724" name="Freeform 17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1725" name="AutoShape 1725"/>
          <p:cNvSpPr/>
          <p:nvPr/>
        </p:nvSpPr>
        <p:spPr>
          <a:xfrm>
            <a:off x="15060687" y="1028700"/>
            <a:ext cx="2198613" cy="1823850"/>
          </a:xfrm>
          <a:prstGeom prst="rect">
            <a:avLst/>
          </a:prstGeom>
          <a:solidFill>
            <a:srgbClr val="FEBA3D"/>
          </a:solidFill>
        </p:spPr>
        <p:txBody>
          <a:bodyPr/>
          <a:lstStyle/>
          <a:p>
            <a:endParaRPr lang="en-US"/>
          </a:p>
        </p:txBody>
      </p:sp>
      <p:grpSp>
        <p:nvGrpSpPr>
          <p:cNvPr id="1726" name="Group 1726"/>
          <p:cNvGrpSpPr/>
          <p:nvPr/>
        </p:nvGrpSpPr>
        <p:grpSpPr>
          <a:xfrm>
            <a:off x="1028700" y="3812553"/>
            <a:ext cx="10762679" cy="5445747"/>
            <a:chOff x="0" y="0"/>
            <a:chExt cx="14350239" cy="7260996"/>
          </a:xfrm>
        </p:grpSpPr>
        <p:sp>
          <p:nvSpPr>
            <p:cNvPr id="1727" name="AutoShape 1727"/>
            <p:cNvSpPr/>
            <p:nvPr/>
          </p:nvSpPr>
          <p:spPr>
            <a:xfrm>
              <a:off x="0" y="0"/>
              <a:ext cx="14350239" cy="7260996"/>
            </a:xfrm>
            <a:prstGeom prst="rect">
              <a:avLst/>
            </a:prstGeom>
            <a:solidFill>
              <a:srgbClr val="FFFFFF"/>
            </a:solidFill>
          </p:spPr>
          <p:txBody>
            <a:bodyPr/>
            <a:lstStyle/>
            <a:p>
              <a:endParaRPr lang="en-US"/>
            </a:p>
          </p:txBody>
        </p:sp>
        <p:sp>
          <p:nvSpPr>
            <p:cNvPr id="1728" name="TextBox 1728"/>
            <p:cNvSpPr txBox="1"/>
            <p:nvPr/>
          </p:nvSpPr>
          <p:spPr>
            <a:xfrm>
              <a:off x="611880" y="557799"/>
              <a:ext cx="12879467" cy="5667521"/>
            </a:xfrm>
            <a:prstGeom prst="rect">
              <a:avLst/>
            </a:prstGeom>
          </p:spPr>
          <p:txBody>
            <a:bodyPr lIns="0" tIns="0" rIns="0" bIns="0" rtlCol="0" anchor="t">
              <a:spAutoFit/>
            </a:bodyPr>
            <a:lstStyle/>
            <a:p>
              <a:pPr>
                <a:lnSpc>
                  <a:spcPts val="11250"/>
                </a:lnSpc>
              </a:pPr>
              <a:r>
                <a:rPr lang="en-US" sz="9000">
                  <a:solidFill>
                    <a:srgbClr val="1B1B1B"/>
                  </a:solidFill>
                  <a:latin typeface="League Spartan Bold"/>
                </a:rPr>
                <a:t>GBV Case Management Outcome Scales</a:t>
              </a:r>
            </a:p>
          </p:txBody>
        </p:sp>
        <p:sp>
          <p:nvSpPr>
            <p:cNvPr id="1729" name="TextBox 1729"/>
            <p:cNvSpPr txBox="1"/>
            <p:nvPr/>
          </p:nvSpPr>
          <p:spPr>
            <a:xfrm>
              <a:off x="611880" y="6750667"/>
              <a:ext cx="12879467" cy="510328"/>
            </a:xfrm>
            <a:prstGeom prst="rect">
              <a:avLst/>
            </a:prstGeom>
          </p:spPr>
          <p:txBody>
            <a:bodyPr lIns="0" tIns="0" rIns="0" bIns="0" rtlCol="0" anchor="t">
              <a:spAutoFit/>
            </a:bodyPr>
            <a:lstStyle/>
            <a:p>
              <a:pPr>
                <a:lnSpc>
                  <a:spcPts val="3120"/>
                </a:lnSpc>
              </a:pPr>
              <a:r>
                <a:rPr lang="en-US" sz="2400">
                  <a:solidFill>
                    <a:srgbClr val="1B1B1B"/>
                  </a:solidFill>
                  <a:latin typeface="Clear Sans Regular"/>
                </a:rPr>
                <a:t>IRC Violence Prevention and Response Unit</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5923" y="1121130"/>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82" name="Group 382"/>
          <p:cNvGrpSpPr/>
          <p:nvPr/>
        </p:nvGrpSpPr>
        <p:grpSpPr>
          <a:xfrm>
            <a:off x="7257516" y="4576064"/>
            <a:ext cx="9503249" cy="2497708"/>
            <a:chOff x="-42948" y="-891789"/>
            <a:chExt cx="12670999" cy="3330275"/>
          </a:xfrm>
        </p:grpSpPr>
        <p:sp>
          <p:nvSpPr>
            <p:cNvPr id="383" name="TextBox 383"/>
            <p:cNvSpPr txBox="1"/>
            <p:nvPr/>
          </p:nvSpPr>
          <p:spPr>
            <a:xfrm>
              <a:off x="-42948" y="-891789"/>
              <a:ext cx="12628051" cy="1061059"/>
            </a:xfrm>
            <a:prstGeom prst="rect">
              <a:avLst/>
            </a:prstGeom>
          </p:spPr>
          <p:txBody>
            <a:bodyPr lIns="0" tIns="0" rIns="0" bIns="0" rtlCol="0" anchor="t">
              <a:spAutoFit/>
            </a:bodyPr>
            <a:lstStyle/>
            <a:p>
              <a:pPr>
                <a:lnSpc>
                  <a:spcPts val="3125"/>
                </a:lnSpc>
              </a:pPr>
              <a:r>
                <a:rPr lang="en-US" sz="3200" b="1" dirty="0">
                  <a:solidFill>
                    <a:srgbClr val="FEBA3D"/>
                  </a:solidFill>
                  <a:latin typeface="Clear Sans Regular"/>
                </a:rPr>
                <a:t>Two Main Objectives of the GBV CM Outcome Monitoring Toolkit</a:t>
              </a:r>
            </a:p>
          </p:txBody>
        </p:sp>
        <p:sp>
          <p:nvSpPr>
            <p:cNvPr id="384" name="TextBox 384"/>
            <p:cNvSpPr txBox="1"/>
            <p:nvPr/>
          </p:nvSpPr>
          <p:spPr>
            <a:xfrm>
              <a:off x="0" y="694420"/>
              <a:ext cx="12628051" cy="1744066"/>
            </a:xfrm>
            <a:prstGeom prst="rect">
              <a:avLst/>
            </a:prstGeom>
          </p:spPr>
          <p:txBody>
            <a:bodyPr lIns="0" tIns="0" rIns="0" bIns="0" rtlCol="0" anchor="t">
              <a:spAutoFit/>
            </a:bodyPr>
            <a:lstStyle/>
            <a:p>
              <a:pPr>
                <a:lnSpc>
                  <a:spcPts val="3359"/>
                </a:lnSpc>
              </a:pPr>
              <a:r>
                <a:rPr lang="en-US" sz="3200" dirty="0">
                  <a:solidFill>
                    <a:srgbClr val="1B1B1B"/>
                  </a:solidFill>
                  <a:latin typeface="Clear Sans Regular"/>
                </a:rPr>
                <a:t>To provide GBV caseworkers with a structured tool for focused individual support with women and older adolescent girls.</a:t>
              </a:r>
            </a:p>
          </p:txBody>
        </p:sp>
      </p:grpSp>
      <p:sp>
        <p:nvSpPr>
          <p:cNvPr id="385" name="TextBox 385"/>
          <p:cNvSpPr txBox="1"/>
          <p:nvPr/>
        </p:nvSpPr>
        <p:spPr>
          <a:xfrm>
            <a:off x="7257516" y="7394667"/>
            <a:ext cx="9471038" cy="1744067"/>
          </a:xfrm>
          <a:prstGeom prst="rect">
            <a:avLst/>
          </a:prstGeom>
        </p:spPr>
        <p:txBody>
          <a:bodyPr lIns="0" tIns="0" rIns="0" bIns="0" rtlCol="0" anchor="t">
            <a:spAutoFit/>
          </a:bodyPr>
          <a:lstStyle/>
          <a:p>
            <a:pPr>
              <a:lnSpc>
                <a:spcPts val="3359"/>
              </a:lnSpc>
            </a:pPr>
            <a:r>
              <a:rPr lang="en-US" sz="3200" dirty="0">
                <a:solidFill>
                  <a:srgbClr val="1B1B1B"/>
                </a:solidFill>
                <a:latin typeface="Clear Sans Regular"/>
              </a:rPr>
              <a:t>To provide GBV response teams with high-quality, aggregated data on psychosocial functioning and stigma across your client caseload to inform programming improvements</a:t>
            </a:r>
          </a:p>
        </p:txBody>
      </p:sp>
      <p:sp>
        <p:nvSpPr>
          <p:cNvPr id="386" name="TextBox 386"/>
          <p:cNvSpPr txBox="1"/>
          <p:nvPr/>
        </p:nvSpPr>
        <p:spPr>
          <a:xfrm>
            <a:off x="7289727" y="1435349"/>
            <a:ext cx="7559026" cy="1171404"/>
          </a:xfrm>
          <a:prstGeom prst="rect">
            <a:avLst/>
          </a:prstGeom>
        </p:spPr>
        <p:txBody>
          <a:bodyPr lIns="0" tIns="0" rIns="0" bIns="0" rtlCol="0" anchor="t">
            <a:spAutoFit/>
          </a:bodyPr>
          <a:lstStyle/>
          <a:p>
            <a:pPr>
              <a:lnSpc>
                <a:spcPts val="9375"/>
              </a:lnSpc>
            </a:pPr>
            <a:r>
              <a:rPr lang="en-US" sz="7500">
                <a:solidFill>
                  <a:srgbClr val="1B1B1B"/>
                </a:solidFill>
                <a:latin typeface="League Spartan Bold"/>
              </a:rPr>
              <a:t>Why?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789369"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381" name="TextBox 381"/>
          <p:cNvSpPr txBox="1"/>
          <p:nvPr/>
        </p:nvSpPr>
        <p:spPr>
          <a:xfrm>
            <a:off x="942249" y="1445963"/>
            <a:ext cx="9119964" cy="1171404"/>
          </a:xfrm>
          <a:prstGeom prst="rect">
            <a:avLst/>
          </a:prstGeom>
        </p:spPr>
        <p:txBody>
          <a:bodyPr lIns="0" tIns="0" rIns="0" bIns="0" rtlCol="0" anchor="t">
            <a:spAutoFit/>
          </a:bodyPr>
          <a:lstStyle/>
          <a:p>
            <a:pPr>
              <a:lnSpc>
                <a:spcPts val="9375"/>
              </a:lnSpc>
            </a:pPr>
            <a:r>
              <a:rPr lang="en-US" sz="7500" dirty="0">
                <a:solidFill>
                  <a:srgbClr val="FEBA3D"/>
                </a:solidFill>
                <a:latin typeface="League Spartan Bold"/>
              </a:rPr>
              <a:t>What?</a:t>
            </a:r>
          </a:p>
        </p:txBody>
      </p:sp>
      <p:grpSp>
        <p:nvGrpSpPr>
          <p:cNvPr id="382" name="Group 382"/>
          <p:cNvGrpSpPr/>
          <p:nvPr/>
        </p:nvGrpSpPr>
        <p:grpSpPr>
          <a:xfrm>
            <a:off x="1028700" y="4102073"/>
            <a:ext cx="9119964" cy="3428308"/>
            <a:chOff x="0" y="-702501"/>
            <a:chExt cx="12159952" cy="4571077"/>
          </a:xfrm>
        </p:grpSpPr>
        <p:sp>
          <p:nvSpPr>
            <p:cNvPr id="383" name="TextBox 383"/>
            <p:cNvSpPr txBox="1"/>
            <p:nvPr/>
          </p:nvSpPr>
          <p:spPr>
            <a:xfrm>
              <a:off x="0" y="-702501"/>
              <a:ext cx="12159952" cy="1313180"/>
            </a:xfrm>
            <a:prstGeom prst="rect">
              <a:avLst/>
            </a:prstGeom>
          </p:spPr>
          <p:txBody>
            <a:bodyPr lIns="0" tIns="0" rIns="0" bIns="0" rtlCol="0" anchor="t">
              <a:spAutoFit/>
            </a:bodyPr>
            <a:lstStyle/>
            <a:p>
              <a:r>
                <a:rPr lang="en-US" sz="3200" b="1" dirty="0">
                  <a:solidFill>
                    <a:srgbClr val="FEBA3D"/>
                  </a:solidFill>
                  <a:latin typeface="Clear Sans Regular"/>
                </a:rPr>
                <a:t>The GBV Case Management Outcome Scales measure </a:t>
              </a:r>
              <a:r>
                <a:rPr lang="en-US" sz="3200" b="1" u="sng" dirty="0">
                  <a:solidFill>
                    <a:srgbClr val="FEBA3D"/>
                  </a:solidFill>
                  <a:latin typeface="Clear Sans Regular"/>
                </a:rPr>
                <a:t>outcomes</a:t>
              </a:r>
              <a:r>
                <a:rPr lang="en-US" sz="3200" b="1" dirty="0">
                  <a:solidFill>
                    <a:srgbClr val="FEBA3D"/>
                  </a:solidFill>
                  <a:latin typeface="Clear Sans Regular"/>
                </a:rPr>
                <a:t>, not outputs</a:t>
              </a:r>
            </a:p>
          </p:txBody>
        </p:sp>
        <p:sp>
          <p:nvSpPr>
            <p:cNvPr id="384" name="TextBox 384"/>
            <p:cNvSpPr txBox="1"/>
            <p:nvPr/>
          </p:nvSpPr>
          <p:spPr>
            <a:xfrm>
              <a:off x="0" y="1337028"/>
              <a:ext cx="12159952" cy="2531548"/>
            </a:xfrm>
            <a:prstGeom prst="rect">
              <a:avLst/>
            </a:prstGeom>
          </p:spPr>
          <p:txBody>
            <a:bodyPr lIns="0" tIns="0" rIns="0" bIns="0" rtlCol="0" anchor="t">
              <a:spAutoFit/>
            </a:bodyPr>
            <a:lstStyle/>
            <a:p>
              <a:pPr>
                <a:lnSpc>
                  <a:spcPts val="5065"/>
                </a:lnSpc>
              </a:pPr>
              <a:r>
                <a:rPr lang="en-US" sz="3200" dirty="0">
                  <a:solidFill>
                    <a:srgbClr val="1B1B1B"/>
                  </a:solidFill>
                  <a:latin typeface="Clear Sans Regular"/>
                </a:rPr>
                <a:t>The Scales measures the impact of GBV case management on psychosocial functionality and felt stigma.</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9144000" y="1136725"/>
            <a:ext cx="7559026" cy="7051623"/>
            <a:chOff x="0" y="-28575"/>
            <a:chExt cx="10078702" cy="9402163"/>
          </a:xfrm>
        </p:grpSpPr>
        <p:sp>
          <p:nvSpPr>
            <p:cNvPr id="3" name="TextBox 3"/>
            <p:cNvSpPr txBox="1"/>
            <p:nvPr/>
          </p:nvSpPr>
          <p:spPr>
            <a:xfrm>
              <a:off x="0" y="-28575"/>
              <a:ext cx="10078702" cy="6314163"/>
            </a:xfrm>
            <a:prstGeom prst="rect">
              <a:avLst/>
            </a:prstGeom>
          </p:spPr>
          <p:txBody>
            <a:bodyPr lIns="0" tIns="0" rIns="0" bIns="0" rtlCol="0" anchor="t">
              <a:spAutoFit/>
            </a:bodyPr>
            <a:lstStyle/>
            <a:p>
              <a:pPr>
                <a:lnSpc>
                  <a:spcPts val="9375"/>
                </a:lnSpc>
              </a:pPr>
              <a:r>
                <a:rPr lang="en-US" sz="7500" dirty="0">
                  <a:solidFill>
                    <a:srgbClr val="FFFFFF"/>
                  </a:solidFill>
                  <a:latin typeface="League Spartan Bold"/>
                </a:rPr>
                <a:t>The Psychosocial Functionality Scale</a:t>
              </a:r>
            </a:p>
          </p:txBody>
        </p:sp>
        <p:sp>
          <p:nvSpPr>
            <p:cNvPr id="4" name="TextBox 4"/>
            <p:cNvSpPr txBox="1"/>
            <p:nvPr/>
          </p:nvSpPr>
          <p:spPr>
            <a:xfrm>
              <a:off x="0" y="6774585"/>
              <a:ext cx="10078702" cy="2599003"/>
            </a:xfrm>
            <a:prstGeom prst="rect">
              <a:avLst/>
            </a:prstGeom>
          </p:spPr>
          <p:txBody>
            <a:bodyPr lIns="0" tIns="0" rIns="0" bIns="0" rtlCol="0" anchor="t">
              <a:spAutoFit/>
            </a:bodyPr>
            <a:lstStyle/>
            <a:p>
              <a:pPr>
                <a:lnSpc>
                  <a:spcPts val="3750"/>
                </a:lnSpc>
              </a:pPr>
              <a:r>
                <a:rPr lang="en-US" sz="3000" dirty="0">
                  <a:solidFill>
                    <a:srgbClr val="1B1B1B"/>
                  </a:solidFill>
                  <a:latin typeface="League Spartan Bold"/>
                </a:rPr>
                <a:t>A 10-item questionnaire that measures women and older adolescent girls’ ability to carry out important tasks in their daily lives.</a:t>
              </a:r>
            </a:p>
          </p:txBody>
        </p:sp>
      </p:gr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4" name="TextBox 4"/>
          <p:cNvSpPr txBox="1"/>
          <p:nvPr/>
        </p:nvSpPr>
        <p:spPr>
          <a:xfrm>
            <a:off x="7259432" y="1268300"/>
            <a:ext cx="10190368" cy="7720062"/>
          </a:xfrm>
          <a:prstGeom prst="rect">
            <a:avLst/>
          </a:prstGeom>
        </p:spPr>
        <p:txBody>
          <a:bodyPr wrap="square" lIns="0" tIns="0" rIns="0" bIns="0" rtlCol="0" anchor="t">
            <a:spAutoFit/>
          </a:bodyPr>
          <a:lstStyle/>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Giving advice to family members</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Exchanging ideas with others</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Uniting with other community members to do tasks for the community</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Asking/getting help from people or organizations when you need it</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Making important decisions about daily life</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Taking part in family decisions</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Learning new skills</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Concentrating on your tasks or responsibilities</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Interacting or dealing with people you don’t know</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Keeping your household clean</a:t>
            </a:r>
          </a:p>
        </p:txBody>
      </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636" name="TextBox 636"/>
          <p:cNvSpPr txBox="1"/>
          <p:nvPr/>
        </p:nvSpPr>
        <p:spPr>
          <a:xfrm>
            <a:off x="965054" y="2339610"/>
            <a:ext cx="6273946" cy="5078313"/>
          </a:xfrm>
          <a:prstGeom prst="rect">
            <a:avLst/>
          </a:prstGeom>
          <a:noFill/>
        </p:spPr>
        <p:txBody>
          <a:bodyPr wrap="square" lIns="0" tIns="0" rIns="0" bIns="0" rtlCol="0" anchor="t">
            <a:spAutoFit/>
          </a:bodyPr>
          <a:lstStyle/>
          <a:p>
            <a:r>
              <a:rPr lang="en-US" sz="6600" dirty="0">
                <a:solidFill>
                  <a:srgbClr val="FFFFFF"/>
                </a:solidFill>
                <a:latin typeface="League Spartan Bold"/>
              </a:rPr>
              <a:t>The Psychosocial Functionality Scale</a:t>
            </a:r>
          </a:p>
          <a:p>
            <a:r>
              <a:rPr lang="en-US" sz="6600" dirty="0">
                <a:solidFill>
                  <a:srgbClr val="FFFFFF"/>
                </a:solidFill>
                <a:latin typeface="League Spartan Bold"/>
              </a:rPr>
              <a:t>Questions</a:t>
            </a:r>
          </a:p>
        </p:txBody>
      </p:sp>
    </p:spTree>
    <p:extLst>
      <p:ext uri="{BB962C8B-B14F-4D97-AF65-F5344CB8AC3E}">
        <p14:creationId xmlns:p14="http://schemas.microsoft.com/office/powerpoint/2010/main" val="3884630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1014" name="Group 1013">
            <a:extLst>
              <a:ext uri="{FF2B5EF4-FFF2-40B4-BE49-F238E27FC236}">
                <a16:creationId xmlns:a16="http://schemas.microsoft.com/office/drawing/2014/main" id="{78D02986-BDFA-D61E-5BD0-A9825DCAB122}"/>
              </a:ext>
            </a:extLst>
          </p:cNvPr>
          <p:cNvGrpSpPr/>
          <p:nvPr/>
        </p:nvGrpSpPr>
        <p:grpSpPr>
          <a:xfrm>
            <a:off x="381000" y="1028700"/>
            <a:ext cx="3271181" cy="8044740"/>
            <a:chOff x="0" y="0"/>
            <a:chExt cx="4361574" cy="10726320"/>
          </a:xfrm>
          <a:solidFill>
            <a:schemeClr val="bg1"/>
          </a:solidFill>
        </p:grpSpPr>
        <p:grpSp>
          <p:nvGrpSpPr>
            <p:cNvPr id="1015" name="Group 1014">
              <a:extLst>
                <a:ext uri="{FF2B5EF4-FFF2-40B4-BE49-F238E27FC236}">
                  <a16:creationId xmlns:a16="http://schemas.microsoft.com/office/drawing/2014/main" id="{F5B3CD17-1609-8EA9-050A-AED07E0B98C0}"/>
                </a:ext>
              </a:extLst>
            </p:cNvPr>
            <p:cNvGrpSpPr/>
            <p:nvPr/>
          </p:nvGrpSpPr>
          <p:grpSpPr>
            <a:xfrm>
              <a:off x="2109980" y="0"/>
              <a:ext cx="82785" cy="82785"/>
              <a:chOff x="0" y="0"/>
              <a:chExt cx="6350000" cy="6350000"/>
            </a:xfrm>
            <a:grpFill/>
          </p:grpSpPr>
          <p:sp>
            <p:nvSpPr>
              <p:cNvPr id="1392" name="Freeform 4">
                <a:extLst>
                  <a:ext uri="{FF2B5EF4-FFF2-40B4-BE49-F238E27FC236}">
                    <a16:creationId xmlns:a16="http://schemas.microsoft.com/office/drawing/2014/main" id="{F7E7E62E-5481-B9DB-FDC2-FC71FB08DBB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16" name="Group 5">
              <a:extLst>
                <a:ext uri="{FF2B5EF4-FFF2-40B4-BE49-F238E27FC236}">
                  <a16:creationId xmlns:a16="http://schemas.microsoft.com/office/drawing/2014/main" id="{5DF4A204-B96C-1E04-BF8F-78E6B7A7086E}"/>
                </a:ext>
              </a:extLst>
            </p:cNvPr>
            <p:cNvGrpSpPr/>
            <p:nvPr/>
          </p:nvGrpSpPr>
          <p:grpSpPr>
            <a:xfrm>
              <a:off x="2109980" y="6380485"/>
              <a:ext cx="82785" cy="82785"/>
              <a:chOff x="0" y="0"/>
              <a:chExt cx="6350000" cy="6350000"/>
            </a:xfrm>
            <a:grpFill/>
          </p:grpSpPr>
          <p:sp>
            <p:nvSpPr>
              <p:cNvPr id="1391" name="Freeform 6">
                <a:extLst>
                  <a:ext uri="{FF2B5EF4-FFF2-40B4-BE49-F238E27FC236}">
                    <a16:creationId xmlns:a16="http://schemas.microsoft.com/office/drawing/2014/main" id="{5D888396-BFA2-A506-2F39-8666628FEC9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17" name="Group 7">
              <a:extLst>
                <a:ext uri="{FF2B5EF4-FFF2-40B4-BE49-F238E27FC236}">
                  <a16:creationId xmlns:a16="http://schemas.microsoft.com/office/drawing/2014/main" id="{D03575A4-46D0-006E-0972-701A703F306D}"/>
                </a:ext>
              </a:extLst>
            </p:cNvPr>
            <p:cNvGrpSpPr/>
            <p:nvPr/>
          </p:nvGrpSpPr>
          <p:grpSpPr>
            <a:xfrm>
              <a:off x="2109980" y="3187700"/>
              <a:ext cx="82785" cy="82785"/>
              <a:chOff x="0" y="0"/>
              <a:chExt cx="6350000" cy="6350000"/>
            </a:xfrm>
            <a:grpFill/>
          </p:grpSpPr>
          <p:sp>
            <p:nvSpPr>
              <p:cNvPr id="1390" name="Freeform 8">
                <a:extLst>
                  <a:ext uri="{FF2B5EF4-FFF2-40B4-BE49-F238E27FC236}">
                    <a16:creationId xmlns:a16="http://schemas.microsoft.com/office/drawing/2014/main" id="{E5BDB26D-4C11-53AC-CBD0-B09C85D36DD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18" name="Group 9">
              <a:extLst>
                <a:ext uri="{FF2B5EF4-FFF2-40B4-BE49-F238E27FC236}">
                  <a16:creationId xmlns:a16="http://schemas.microsoft.com/office/drawing/2014/main" id="{98E0F918-476F-69B0-EDED-00B2E2112582}"/>
                </a:ext>
              </a:extLst>
            </p:cNvPr>
            <p:cNvGrpSpPr/>
            <p:nvPr/>
          </p:nvGrpSpPr>
          <p:grpSpPr>
            <a:xfrm>
              <a:off x="2109980" y="9568185"/>
              <a:ext cx="82785" cy="82785"/>
              <a:chOff x="0" y="0"/>
              <a:chExt cx="6350000" cy="6350000"/>
            </a:xfrm>
            <a:grpFill/>
          </p:grpSpPr>
          <p:sp>
            <p:nvSpPr>
              <p:cNvPr id="1389" name="Freeform 10">
                <a:extLst>
                  <a:ext uri="{FF2B5EF4-FFF2-40B4-BE49-F238E27FC236}">
                    <a16:creationId xmlns:a16="http://schemas.microsoft.com/office/drawing/2014/main" id="{4AC292A5-755B-C7EC-CB41-F3B0BDFD463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19" name="Group 11">
              <a:extLst>
                <a:ext uri="{FF2B5EF4-FFF2-40B4-BE49-F238E27FC236}">
                  <a16:creationId xmlns:a16="http://schemas.microsoft.com/office/drawing/2014/main" id="{D0C60143-1A19-743B-517A-A49A8EA25F7E}"/>
                </a:ext>
              </a:extLst>
            </p:cNvPr>
            <p:cNvGrpSpPr/>
            <p:nvPr/>
          </p:nvGrpSpPr>
          <p:grpSpPr>
            <a:xfrm>
              <a:off x="2109980" y="1618080"/>
              <a:ext cx="82785" cy="82785"/>
              <a:chOff x="0" y="0"/>
              <a:chExt cx="6350000" cy="6350000"/>
            </a:xfrm>
            <a:grpFill/>
          </p:grpSpPr>
          <p:sp>
            <p:nvSpPr>
              <p:cNvPr id="1388" name="Freeform 12">
                <a:extLst>
                  <a:ext uri="{FF2B5EF4-FFF2-40B4-BE49-F238E27FC236}">
                    <a16:creationId xmlns:a16="http://schemas.microsoft.com/office/drawing/2014/main" id="{CAA661CA-EE1C-9F68-0C8F-62F31F32D46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0" name="Group 13">
              <a:extLst>
                <a:ext uri="{FF2B5EF4-FFF2-40B4-BE49-F238E27FC236}">
                  <a16:creationId xmlns:a16="http://schemas.microsoft.com/office/drawing/2014/main" id="{16A26355-B333-0ADA-5EB8-A15CD6A5651A}"/>
                </a:ext>
              </a:extLst>
            </p:cNvPr>
            <p:cNvGrpSpPr/>
            <p:nvPr/>
          </p:nvGrpSpPr>
          <p:grpSpPr>
            <a:xfrm>
              <a:off x="2109980" y="7998564"/>
              <a:ext cx="82785" cy="82785"/>
              <a:chOff x="0" y="0"/>
              <a:chExt cx="6350000" cy="6350000"/>
            </a:xfrm>
            <a:grpFill/>
          </p:grpSpPr>
          <p:sp>
            <p:nvSpPr>
              <p:cNvPr id="1387" name="Freeform 14">
                <a:extLst>
                  <a:ext uri="{FF2B5EF4-FFF2-40B4-BE49-F238E27FC236}">
                    <a16:creationId xmlns:a16="http://schemas.microsoft.com/office/drawing/2014/main" id="{9D109CEE-B7BD-E576-F7C9-5153B94FB72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1" name="Group 15">
              <a:extLst>
                <a:ext uri="{FF2B5EF4-FFF2-40B4-BE49-F238E27FC236}">
                  <a16:creationId xmlns:a16="http://schemas.microsoft.com/office/drawing/2014/main" id="{4F19790C-3378-3699-78E7-C72337C487C6}"/>
                </a:ext>
              </a:extLst>
            </p:cNvPr>
            <p:cNvGrpSpPr/>
            <p:nvPr/>
          </p:nvGrpSpPr>
          <p:grpSpPr>
            <a:xfrm>
              <a:off x="2109980" y="4805780"/>
              <a:ext cx="82785" cy="82785"/>
              <a:chOff x="0" y="0"/>
              <a:chExt cx="6350000" cy="6350000"/>
            </a:xfrm>
            <a:grpFill/>
          </p:grpSpPr>
          <p:sp>
            <p:nvSpPr>
              <p:cNvPr id="1386" name="Freeform 16">
                <a:extLst>
                  <a:ext uri="{FF2B5EF4-FFF2-40B4-BE49-F238E27FC236}">
                    <a16:creationId xmlns:a16="http://schemas.microsoft.com/office/drawing/2014/main" id="{CD46EB6C-448E-C13D-AF0F-6765E21383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2" name="Group 17">
              <a:extLst>
                <a:ext uri="{FF2B5EF4-FFF2-40B4-BE49-F238E27FC236}">
                  <a16:creationId xmlns:a16="http://schemas.microsoft.com/office/drawing/2014/main" id="{01F9BFA4-B526-C816-EB05-752925866E8D}"/>
                </a:ext>
              </a:extLst>
            </p:cNvPr>
            <p:cNvGrpSpPr/>
            <p:nvPr/>
          </p:nvGrpSpPr>
          <p:grpSpPr>
            <a:xfrm>
              <a:off x="2648641" y="537155"/>
              <a:ext cx="82785" cy="82785"/>
              <a:chOff x="0" y="0"/>
              <a:chExt cx="6350000" cy="6350000"/>
            </a:xfrm>
            <a:grpFill/>
          </p:grpSpPr>
          <p:sp>
            <p:nvSpPr>
              <p:cNvPr id="1385" name="Freeform 18">
                <a:extLst>
                  <a:ext uri="{FF2B5EF4-FFF2-40B4-BE49-F238E27FC236}">
                    <a16:creationId xmlns:a16="http://schemas.microsoft.com/office/drawing/2014/main" id="{733207EF-A69B-36E7-ABC8-345DEFFB024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3" name="Group 19">
              <a:extLst>
                <a:ext uri="{FF2B5EF4-FFF2-40B4-BE49-F238E27FC236}">
                  <a16:creationId xmlns:a16="http://schemas.microsoft.com/office/drawing/2014/main" id="{CFDD019F-9358-C9D7-33D7-49EB66D728E5}"/>
                </a:ext>
              </a:extLst>
            </p:cNvPr>
            <p:cNvGrpSpPr/>
            <p:nvPr/>
          </p:nvGrpSpPr>
          <p:grpSpPr>
            <a:xfrm>
              <a:off x="2648641" y="6917640"/>
              <a:ext cx="82785" cy="82785"/>
              <a:chOff x="0" y="0"/>
              <a:chExt cx="6350000" cy="6350000"/>
            </a:xfrm>
            <a:grpFill/>
          </p:grpSpPr>
          <p:sp>
            <p:nvSpPr>
              <p:cNvPr id="1384" name="Freeform 20">
                <a:extLst>
                  <a:ext uri="{FF2B5EF4-FFF2-40B4-BE49-F238E27FC236}">
                    <a16:creationId xmlns:a16="http://schemas.microsoft.com/office/drawing/2014/main" id="{450FD487-FDDF-2244-491B-6FD9BF128E7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4" name="Group 21">
              <a:extLst>
                <a:ext uri="{FF2B5EF4-FFF2-40B4-BE49-F238E27FC236}">
                  <a16:creationId xmlns:a16="http://schemas.microsoft.com/office/drawing/2014/main" id="{0C6F48AF-6718-BBFD-8FD4-D047B330DF3A}"/>
                </a:ext>
              </a:extLst>
            </p:cNvPr>
            <p:cNvGrpSpPr/>
            <p:nvPr/>
          </p:nvGrpSpPr>
          <p:grpSpPr>
            <a:xfrm>
              <a:off x="2648641" y="3724855"/>
              <a:ext cx="82785" cy="82785"/>
              <a:chOff x="0" y="0"/>
              <a:chExt cx="6350000" cy="6350000"/>
            </a:xfrm>
            <a:grpFill/>
          </p:grpSpPr>
          <p:sp>
            <p:nvSpPr>
              <p:cNvPr id="1383" name="Freeform 22">
                <a:extLst>
                  <a:ext uri="{FF2B5EF4-FFF2-40B4-BE49-F238E27FC236}">
                    <a16:creationId xmlns:a16="http://schemas.microsoft.com/office/drawing/2014/main" id="{A672D477-034E-32BD-B265-D0DA041CB9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5" name="Group 23">
              <a:extLst>
                <a:ext uri="{FF2B5EF4-FFF2-40B4-BE49-F238E27FC236}">
                  <a16:creationId xmlns:a16="http://schemas.microsoft.com/office/drawing/2014/main" id="{2292DCD8-E718-100B-F371-E7275AFEE574}"/>
                </a:ext>
              </a:extLst>
            </p:cNvPr>
            <p:cNvGrpSpPr/>
            <p:nvPr/>
          </p:nvGrpSpPr>
          <p:grpSpPr>
            <a:xfrm>
              <a:off x="2648641" y="10105340"/>
              <a:ext cx="82785" cy="82785"/>
              <a:chOff x="0" y="0"/>
              <a:chExt cx="6350000" cy="6350000"/>
            </a:xfrm>
            <a:grpFill/>
          </p:grpSpPr>
          <p:sp>
            <p:nvSpPr>
              <p:cNvPr id="1382" name="Freeform 24">
                <a:extLst>
                  <a:ext uri="{FF2B5EF4-FFF2-40B4-BE49-F238E27FC236}">
                    <a16:creationId xmlns:a16="http://schemas.microsoft.com/office/drawing/2014/main" id="{CDC1A1B8-57D6-0943-524F-CD10A01DD2D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6" name="Group 25">
              <a:extLst>
                <a:ext uri="{FF2B5EF4-FFF2-40B4-BE49-F238E27FC236}">
                  <a16:creationId xmlns:a16="http://schemas.microsoft.com/office/drawing/2014/main" id="{C5148A8E-2F07-00AE-E7FB-4739FE3D7A54}"/>
                </a:ext>
              </a:extLst>
            </p:cNvPr>
            <p:cNvGrpSpPr/>
            <p:nvPr/>
          </p:nvGrpSpPr>
          <p:grpSpPr>
            <a:xfrm>
              <a:off x="2648641" y="2155235"/>
              <a:ext cx="82785" cy="82785"/>
              <a:chOff x="0" y="0"/>
              <a:chExt cx="6350000" cy="6350000"/>
            </a:xfrm>
            <a:grpFill/>
          </p:grpSpPr>
          <p:sp>
            <p:nvSpPr>
              <p:cNvPr id="1381" name="Freeform 26">
                <a:extLst>
                  <a:ext uri="{FF2B5EF4-FFF2-40B4-BE49-F238E27FC236}">
                    <a16:creationId xmlns:a16="http://schemas.microsoft.com/office/drawing/2014/main" id="{35E47197-B728-2CBD-B6D6-39EF838A4EA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7" name="Group 27">
              <a:extLst>
                <a:ext uri="{FF2B5EF4-FFF2-40B4-BE49-F238E27FC236}">
                  <a16:creationId xmlns:a16="http://schemas.microsoft.com/office/drawing/2014/main" id="{B154E212-1CE8-F76C-57B2-341E08930849}"/>
                </a:ext>
              </a:extLst>
            </p:cNvPr>
            <p:cNvGrpSpPr/>
            <p:nvPr/>
          </p:nvGrpSpPr>
          <p:grpSpPr>
            <a:xfrm>
              <a:off x="2648641" y="8535719"/>
              <a:ext cx="82785" cy="82785"/>
              <a:chOff x="0" y="0"/>
              <a:chExt cx="6350000" cy="6350000"/>
            </a:xfrm>
            <a:grpFill/>
          </p:grpSpPr>
          <p:sp>
            <p:nvSpPr>
              <p:cNvPr id="1380" name="Freeform 28">
                <a:extLst>
                  <a:ext uri="{FF2B5EF4-FFF2-40B4-BE49-F238E27FC236}">
                    <a16:creationId xmlns:a16="http://schemas.microsoft.com/office/drawing/2014/main" id="{18B4B0D4-E94C-58D4-5A7B-8CF0963CC0E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8" name="Group 29">
              <a:extLst>
                <a:ext uri="{FF2B5EF4-FFF2-40B4-BE49-F238E27FC236}">
                  <a16:creationId xmlns:a16="http://schemas.microsoft.com/office/drawing/2014/main" id="{8FCF9E24-C38D-3325-FC63-EC6163B35C8F}"/>
                </a:ext>
              </a:extLst>
            </p:cNvPr>
            <p:cNvGrpSpPr/>
            <p:nvPr/>
          </p:nvGrpSpPr>
          <p:grpSpPr>
            <a:xfrm>
              <a:off x="2648641" y="5342935"/>
              <a:ext cx="82785" cy="82785"/>
              <a:chOff x="0" y="0"/>
              <a:chExt cx="6350000" cy="6350000"/>
            </a:xfrm>
            <a:grpFill/>
          </p:grpSpPr>
          <p:sp>
            <p:nvSpPr>
              <p:cNvPr id="1379" name="Freeform 30">
                <a:extLst>
                  <a:ext uri="{FF2B5EF4-FFF2-40B4-BE49-F238E27FC236}">
                    <a16:creationId xmlns:a16="http://schemas.microsoft.com/office/drawing/2014/main" id="{55CD3A59-E674-65F2-DFDF-FCB2A93B86A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9" name="Group 31">
              <a:extLst>
                <a:ext uri="{FF2B5EF4-FFF2-40B4-BE49-F238E27FC236}">
                  <a16:creationId xmlns:a16="http://schemas.microsoft.com/office/drawing/2014/main" id="{7A409837-891F-2737-078C-60A6B22C71DB}"/>
                </a:ext>
              </a:extLst>
            </p:cNvPr>
            <p:cNvGrpSpPr/>
            <p:nvPr/>
          </p:nvGrpSpPr>
          <p:grpSpPr>
            <a:xfrm>
              <a:off x="1122" y="1075351"/>
              <a:ext cx="82785" cy="82785"/>
              <a:chOff x="0" y="0"/>
              <a:chExt cx="6350000" cy="6350000"/>
            </a:xfrm>
            <a:grpFill/>
          </p:grpSpPr>
          <p:sp>
            <p:nvSpPr>
              <p:cNvPr id="1378" name="Freeform 32">
                <a:extLst>
                  <a:ext uri="{FF2B5EF4-FFF2-40B4-BE49-F238E27FC236}">
                    <a16:creationId xmlns:a16="http://schemas.microsoft.com/office/drawing/2014/main" id="{819E163E-189D-BCCF-8DC0-0D8ABC2EF78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0" name="Group 33">
              <a:extLst>
                <a:ext uri="{FF2B5EF4-FFF2-40B4-BE49-F238E27FC236}">
                  <a16:creationId xmlns:a16="http://schemas.microsoft.com/office/drawing/2014/main" id="{7A753010-CA04-23C7-E8CF-BA9C0923050A}"/>
                </a:ext>
              </a:extLst>
            </p:cNvPr>
            <p:cNvGrpSpPr/>
            <p:nvPr/>
          </p:nvGrpSpPr>
          <p:grpSpPr>
            <a:xfrm>
              <a:off x="1122" y="7455836"/>
              <a:ext cx="82785" cy="82785"/>
              <a:chOff x="0" y="0"/>
              <a:chExt cx="6350000" cy="6350000"/>
            </a:xfrm>
            <a:grpFill/>
          </p:grpSpPr>
          <p:sp>
            <p:nvSpPr>
              <p:cNvPr id="1377" name="Freeform 34">
                <a:extLst>
                  <a:ext uri="{FF2B5EF4-FFF2-40B4-BE49-F238E27FC236}">
                    <a16:creationId xmlns:a16="http://schemas.microsoft.com/office/drawing/2014/main" id="{955191B7-32E3-9A60-7E03-29CD05FFCE4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1" name="Group 35">
              <a:extLst>
                <a:ext uri="{FF2B5EF4-FFF2-40B4-BE49-F238E27FC236}">
                  <a16:creationId xmlns:a16="http://schemas.microsoft.com/office/drawing/2014/main" id="{3F5A13F7-FD8E-DF7D-D1E8-68AC585D0425}"/>
                </a:ext>
              </a:extLst>
            </p:cNvPr>
            <p:cNvGrpSpPr/>
            <p:nvPr/>
          </p:nvGrpSpPr>
          <p:grpSpPr>
            <a:xfrm>
              <a:off x="1122" y="4263051"/>
              <a:ext cx="82785" cy="82785"/>
              <a:chOff x="0" y="0"/>
              <a:chExt cx="6350000" cy="6350000"/>
            </a:xfrm>
            <a:grpFill/>
          </p:grpSpPr>
          <p:sp>
            <p:nvSpPr>
              <p:cNvPr id="1376" name="Freeform 36">
                <a:extLst>
                  <a:ext uri="{FF2B5EF4-FFF2-40B4-BE49-F238E27FC236}">
                    <a16:creationId xmlns:a16="http://schemas.microsoft.com/office/drawing/2014/main" id="{BE96BFBB-33AE-9D28-155E-74DA994FD36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2" name="Group 37">
              <a:extLst>
                <a:ext uri="{FF2B5EF4-FFF2-40B4-BE49-F238E27FC236}">
                  <a16:creationId xmlns:a16="http://schemas.microsoft.com/office/drawing/2014/main" id="{F3FB2174-B163-DB0B-FDEF-CF351774A73F}"/>
                </a:ext>
              </a:extLst>
            </p:cNvPr>
            <p:cNvGrpSpPr/>
            <p:nvPr/>
          </p:nvGrpSpPr>
          <p:grpSpPr>
            <a:xfrm>
              <a:off x="1122" y="10643536"/>
              <a:ext cx="82785" cy="82785"/>
              <a:chOff x="0" y="0"/>
              <a:chExt cx="6350000" cy="6350000"/>
            </a:xfrm>
            <a:grpFill/>
          </p:grpSpPr>
          <p:sp>
            <p:nvSpPr>
              <p:cNvPr id="1375" name="Freeform 38">
                <a:extLst>
                  <a:ext uri="{FF2B5EF4-FFF2-40B4-BE49-F238E27FC236}">
                    <a16:creationId xmlns:a16="http://schemas.microsoft.com/office/drawing/2014/main" id="{6BF8CA28-F87F-D157-A635-ED036357667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3" name="Group 39">
              <a:extLst>
                <a:ext uri="{FF2B5EF4-FFF2-40B4-BE49-F238E27FC236}">
                  <a16:creationId xmlns:a16="http://schemas.microsoft.com/office/drawing/2014/main" id="{17F77902-70C4-14F3-53DF-20308412A9E7}"/>
                </a:ext>
              </a:extLst>
            </p:cNvPr>
            <p:cNvGrpSpPr/>
            <p:nvPr/>
          </p:nvGrpSpPr>
          <p:grpSpPr>
            <a:xfrm>
              <a:off x="3188502" y="1075351"/>
              <a:ext cx="82785" cy="82785"/>
              <a:chOff x="0" y="0"/>
              <a:chExt cx="6350000" cy="6350000"/>
            </a:xfrm>
            <a:grpFill/>
          </p:grpSpPr>
          <p:sp>
            <p:nvSpPr>
              <p:cNvPr id="1374" name="Freeform 40">
                <a:extLst>
                  <a:ext uri="{FF2B5EF4-FFF2-40B4-BE49-F238E27FC236}">
                    <a16:creationId xmlns:a16="http://schemas.microsoft.com/office/drawing/2014/main" id="{3D965FF3-2EF7-C552-40DF-E2C0DFB667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4" name="Group 41">
              <a:extLst>
                <a:ext uri="{FF2B5EF4-FFF2-40B4-BE49-F238E27FC236}">
                  <a16:creationId xmlns:a16="http://schemas.microsoft.com/office/drawing/2014/main" id="{8013B4A9-68F4-EB20-F8A9-1A062E0C247F}"/>
                </a:ext>
              </a:extLst>
            </p:cNvPr>
            <p:cNvGrpSpPr/>
            <p:nvPr/>
          </p:nvGrpSpPr>
          <p:grpSpPr>
            <a:xfrm>
              <a:off x="3188502" y="7455836"/>
              <a:ext cx="82785" cy="82785"/>
              <a:chOff x="0" y="0"/>
              <a:chExt cx="6350000" cy="6350000"/>
            </a:xfrm>
            <a:grpFill/>
          </p:grpSpPr>
          <p:sp>
            <p:nvSpPr>
              <p:cNvPr id="1373" name="Freeform 42">
                <a:extLst>
                  <a:ext uri="{FF2B5EF4-FFF2-40B4-BE49-F238E27FC236}">
                    <a16:creationId xmlns:a16="http://schemas.microsoft.com/office/drawing/2014/main" id="{DEE5807A-0815-D936-CDE4-399C00D3BE6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5" name="Group 43">
              <a:extLst>
                <a:ext uri="{FF2B5EF4-FFF2-40B4-BE49-F238E27FC236}">
                  <a16:creationId xmlns:a16="http://schemas.microsoft.com/office/drawing/2014/main" id="{BD378737-C48C-183D-5471-90590B74ABC1}"/>
                </a:ext>
              </a:extLst>
            </p:cNvPr>
            <p:cNvGrpSpPr/>
            <p:nvPr/>
          </p:nvGrpSpPr>
          <p:grpSpPr>
            <a:xfrm>
              <a:off x="3188502" y="4263051"/>
              <a:ext cx="82785" cy="82785"/>
              <a:chOff x="0" y="0"/>
              <a:chExt cx="6350000" cy="6350000"/>
            </a:xfrm>
            <a:grpFill/>
          </p:grpSpPr>
          <p:sp>
            <p:nvSpPr>
              <p:cNvPr id="1372" name="Freeform 44">
                <a:extLst>
                  <a:ext uri="{FF2B5EF4-FFF2-40B4-BE49-F238E27FC236}">
                    <a16:creationId xmlns:a16="http://schemas.microsoft.com/office/drawing/2014/main" id="{566E957F-0FBF-2329-5693-3F7A1B55DD5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6" name="Group 45">
              <a:extLst>
                <a:ext uri="{FF2B5EF4-FFF2-40B4-BE49-F238E27FC236}">
                  <a16:creationId xmlns:a16="http://schemas.microsoft.com/office/drawing/2014/main" id="{3BEAD6DB-0F99-2CC6-83C7-B4838C3474B9}"/>
                </a:ext>
              </a:extLst>
            </p:cNvPr>
            <p:cNvGrpSpPr/>
            <p:nvPr/>
          </p:nvGrpSpPr>
          <p:grpSpPr>
            <a:xfrm>
              <a:off x="3188502" y="10643536"/>
              <a:ext cx="82785" cy="82785"/>
              <a:chOff x="0" y="0"/>
              <a:chExt cx="6350000" cy="6350000"/>
            </a:xfrm>
            <a:grpFill/>
          </p:grpSpPr>
          <p:sp>
            <p:nvSpPr>
              <p:cNvPr id="1371" name="Freeform 46">
                <a:extLst>
                  <a:ext uri="{FF2B5EF4-FFF2-40B4-BE49-F238E27FC236}">
                    <a16:creationId xmlns:a16="http://schemas.microsoft.com/office/drawing/2014/main" id="{D4FADEF3-F7A2-68E0-48DC-35B029EF156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7" name="Group 47">
              <a:extLst>
                <a:ext uri="{FF2B5EF4-FFF2-40B4-BE49-F238E27FC236}">
                  <a16:creationId xmlns:a16="http://schemas.microsoft.com/office/drawing/2014/main" id="{60875AE0-FBF5-0BFC-B0F2-1F1802C645F5}"/>
                </a:ext>
              </a:extLst>
            </p:cNvPr>
            <p:cNvGrpSpPr/>
            <p:nvPr/>
          </p:nvGrpSpPr>
          <p:grpSpPr>
            <a:xfrm>
              <a:off x="1122" y="2693431"/>
              <a:ext cx="82785" cy="82785"/>
              <a:chOff x="0" y="0"/>
              <a:chExt cx="6350000" cy="6350000"/>
            </a:xfrm>
            <a:grpFill/>
          </p:grpSpPr>
          <p:sp>
            <p:nvSpPr>
              <p:cNvPr id="1370" name="Freeform 48">
                <a:extLst>
                  <a:ext uri="{FF2B5EF4-FFF2-40B4-BE49-F238E27FC236}">
                    <a16:creationId xmlns:a16="http://schemas.microsoft.com/office/drawing/2014/main" id="{3D235623-7ACB-0E87-D669-50940250E3F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8" name="Group 49">
              <a:extLst>
                <a:ext uri="{FF2B5EF4-FFF2-40B4-BE49-F238E27FC236}">
                  <a16:creationId xmlns:a16="http://schemas.microsoft.com/office/drawing/2014/main" id="{4B6B1759-C27A-F65B-FEC8-3C8142494164}"/>
                </a:ext>
              </a:extLst>
            </p:cNvPr>
            <p:cNvGrpSpPr/>
            <p:nvPr/>
          </p:nvGrpSpPr>
          <p:grpSpPr>
            <a:xfrm>
              <a:off x="1122" y="9073915"/>
              <a:ext cx="82785" cy="82785"/>
              <a:chOff x="0" y="0"/>
              <a:chExt cx="6350000" cy="6350000"/>
            </a:xfrm>
            <a:grpFill/>
          </p:grpSpPr>
          <p:sp>
            <p:nvSpPr>
              <p:cNvPr id="1369" name="Freeform 50">
                <a:extLst>
                  <a:ext uri="{FF2B5EF4-FFF2-40B4-BE49-F238E27FC236}">
                    <a16:creationId xmlns:a16="http://schemas.microsoft.com/office/drawing/2014/main" id="{11DBF99E-F17C-4B9F-9024-15152A18BF3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9" name="Group 51">
              <a:extLst>
                <a:ext uri="{FF2B5EF4-FFF2-40B4-BE49-F238E27FC236}">
                  <a16:creationId xmlns:a16="http://schemas.microsoft.com/office/drawing/2014/main" id="{6939145F-7407-59FC-61AB-DFB45C7B4C9B}"/>
                </a:ext>
              </a:extLst>
            </p:cNvPr>
            <p:cNvGrpSpPr/>
            <p:nvPr/>
          </p:nvGrpSpPr>
          <p:grpSpPr>
            <a:xfrm>
              <a:off x="1122" y="5881131"/>
              <a:ext cx="82785" cy="82785"/>
              <a:chOff x="0" y="0"/>
              <a:chExt cx="6350000" cy="6350000"/>
            </a:xfrm>
            <a:grpFill/>
          </p:grpSpPr>
          <p:sp>
            <p:nvSpPr>
              <p:cNvPr id="1368" name="Freeform 52">
                <a:extLst>
                  <a:ext uri="{FF2B5EF4-FFF2-40B4-BE49-F238E27FC236}">
                    <a16:creationId xmlns:a16="http://schemas.microsoft.com/office/drawing/2014/main" id="{E61C6C7F-A757-D402-0089-6117A4DFF43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0" name="Group 53">
              <a:extLst>
                <a:ext uri="{FF2B5EF4-FFF2-40B4-BE49-F238E27FC236}">
                  <a16:creationId xmlns:a16="http://schemas.microsoft.com/office/drawing/2014/main" id="{6D2D6229-1C81-2D1D-BFE3-1B5AE7EFD7C8}"/>
                </a:ext>
              </a:extLst>
            </p:cNvPr>
            <p:cNvGrpSpPr/>
            <p:nvPr/>
          </p:nvGrpSpPr>
          <p:grpSpPr>
            <a:xfrm>
              <a:off x="3188502" y="2693431"/>
              <a:ext cx="82785" cy="82785"/>
              <a:chOff x="0" y="0"/>
              <a:chExt cx="6350000" cy="6350000"/>
            </a:xfrm>
            <a:grpFill/>
          </p:grpSpPr>
          <p:sp>
            <p:nvSpPr>
              <p:cNvPr id="1367" name="Freeform 54">
                <a:extLst>
                  <a:ext uri="{FF2B5EF4-FFF2-40B4-BE49-F238E27FC236}">
                    <a16:creationId xmlns:a16="http://schemas.microsoft.com/office/drawing/2014/main" id="{A7D24EE4-4367-BB7B-FB4D-F9C4138952B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1" name="Group 55">
              <a:extLst>
                <a:ext uri="{FF2B5EF4-FFF2-40B4-BE49-F238E27FC236}">
                  <a16:creationId xmlns:a16="http://schemas.microsoft.com/office/drawing/2014/main" id="{3651B914-8FB2-47A1-8ECD-AB91C8445CA8}"/>
                </a:ext>
              </a:extLst>
            </p:cNvPr>
            <p:cNvGrpSpPr/>
            <p:nvPr/>
          </p:nvGrpSpPr>
          <p:grpSpPr>
            <a:xfrm>
              <a:off x="3188502" y="9073915"/>
              <a:ext cx="82785" cy="82785"/>
              <a:chOff x="0" y="0"/>
              <a:chExt cx="6350000" cy="6350000"/>
            </a:xfrm>
            <a:grpFill/>
          </p:grpSpPr>
          <p:sp>
            <p:nvSpPr>
              <p:cNvPr id="1366" name="Freeform 56">
                <a:extLst>
                  <a:ext uri="{FF2B5EF4-FFF2-40B4-BE49-F238E27FC236}">
                    <a16:creationId xmlns:a16="http://schemas.microsoft.com/office/drawing/2014/main" id="{37D381C8-C440-C48B-AF87-68F181364E3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2" name="Group 57">
              <a:extLst>
                <a:ext uri="{FF2B5EF4-FFF2-40B4-BE49-F238E27FC236}">
                  <a16:creationId xmlns:a16="http://schemas.microsoft.com/office/drawing/2014/main" id="{F30CC950-1090-7459-0829-00BB0DF88226}"/>
                </a:ext>
              </a:extLst>
            </p:cNvPr>
            <p:cNvGrpSpPr/>
            <p:nvPr/>
          </p:nvGrpSpPr>
          <p:grpSpPr>
            <a:xfrm>
              <a:off x="3188502" y="5881131"/>
              <a:ext cx="82785" cy="82785"/>
              <a:chOff x="0" y="0"/>
              <a:chExt cx="6350000" cy="6350000"/>
            </a:xfrm>
            <a:grpFill/>
          </p:grpSpPr>
          <p:sp>
            <p:nvSpPr>
              <p:cNvPr id="1365" name="Freeform 58">
                <a:extLst>
                  <a:ext uri="{FF2B5EF4-FFF2-40B4-BE49-F238E27FC236}">
                    <a16:creationId xmlns:a16="http://schemas.microsoft.com/office/drawing/2014/main" id="{1EC2D5DB-702C-1FB5-5048-ADF20C2E0F7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3" name="Group 59">
              <a:extLst>
                <a:ext uri="{FF2B5EF4-FFF2-40B4-BE49-F238E27FC236}">
                  <a16:creationId xmlns:a16="http://schemas.microsoft.com/office/drawing/2014/main" id="{FEB29805-F211-6E66-10E8-7503F11FF228}"/>
                </a:ext>
              </a:extLst>
            </p:cNvPr>
            <p:cNvGrpSpPr/>
            <p:nvPr/>
          </p:nvGrpSpPr>
          <p:grpSpPr>
            <a:xfrm>
              <a:off x="550087" y="0"/>
              <a:ext cx="82785" cy="82785"/>
              <a:chOff x="0" y="0"/>
              <a:chExt cx="6350000" cy="6350000"/>
            </a:xfrm>
            <a:grpFill/>
          </p:grpSpPr>
          <p:sp>
            <p:nvSpPr>
              <p:cNvPr id="1364" name="Freeform 60">
                <a:extLst>
                  <a:ext uri="{FF2B5EF4-FFF2-40B4-BE49-F238E27FC236}">
                    <a16:creationId xmlns:a16="http://schemas.microsoft.com/office/drawing/2014/main" id="{031D1C3E-A1A8-3F00-AFF6-99DC2EC17C2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4" name="Group 61">
              <a:extLst>
                <a:ext uri="{FF2B5EF4-FFF2-40B4-BE49-F238E27FC236}">
                  <a16:creationId xmlns:a16="http://schemas.microsoft.com/office/drawing/2014/main" id="{5F84BEA8-A11D-6AF9-63DD-FDDB7B786722}"/>
                </a:ext>
              </a:extLst>
            </p:cNvPr>
            <p:cNvGrpSpPr/>
            <p:nvPr/>
          </p:nvGrpSpPr>
          <p:grpSpPr>
            <a:xfrm>
              <a:off x="550087" y="6380485"/>
              <a:ext cx="82785" cy="82785"/>
              <a:chOff x="0" y="0"/>
              <a:chExt cx="6350000" cy="6350000"/>
            </a:xfrm>
            <a:grpFill/>
          </p:grpSpPr>
          <p:sp>
            <p:nvSpPr>
              <p:cNvPr id="1363" name="Freeform 62">
                <a:extLst>
                  <a:ext uri="{FF2B5EF4-FFF2-40B4-BE49-F238E27FC236}">
                    <a16:creationId xmlns:a16="http://schemas.microsoft.com/office/drawing/2014/main" id="{BEF11E05-4674-0C6A-BE0D-0B8F9B781BD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5" name="Group 63">
              <a:extLst>
                <a:ext uri="{FF2B5EF4-FFF2-40B4-BE49-F238E27FC236}">
                  <a16:creationId xmlns:a16="http://schemas.microsoft.com/office/drawing/2014/main" id="{E9B9665F-08EB-DD83-A719-8DFAE9809514}"/>
                </a:ext>
              </a:extLst>
            </p:cNvPr>
            <p:cNvGrpSpPr/>
            <p:nvPr/>
          </p:nvGrpSpPr>
          <p:grpSpPr>
            <a:xfrm>
              <a:off x="550087" y="3187700"/>
              <a:ext cx="82785" cy="82785"/>
              <a:chOff x="0" y="0"/>
              <a:chExt cx="6350000" cy="6350000"/>
            </a:xfrm>
            <a:grpFill/>
          </p:grpSpPr>
          <p:sp>
            <p:nvSpPr>
              <p:cNvPr id="1362" name="Freeform 64">
                <a:extLst>
                  <a:ext uri="{FF2B5EF4-FFF2-40B4-BE49-F238E27FC236}">
                    <a16:creationId xmlns:a16="http://schemas.microsoft.com/office/drawing/2014/main" id="{718440DC-8710-B4B4-2ECC-221FEF11E70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6" name="Group 65">
              <a:extLst>
                <a:ext uri="{FF2B5EF4-FFF2-40B4-BE49-F238E27FC236}">
                  <a16:creationId xmlns:a16="http://schemas.microsoft.com/office/drawing/2014/main" id="{A49025AB-063A-210D-B2BF-AA279D296322}"/>
                </a:ext>
              </a:extLst>
            </p:cNvPr>
            <p:cNvGrpSpPr/>
            <p:nvPr/>
          </p:nvGrpSpPr>
          <p:grpSpPr>
            <a:xfrm>
              <a:off x="550087" y="9568185"/>
              <a:ext cx="82785" cy="82785"/>
              <a:chOff x="0" y="0"/>
              <a:chExt cx="6350000" cy="6350000"/>
            </a:xfrm>
            <a:grpFill/>
          </p:grpSpPr>
          <p:sp>
            <p:nvSpPr>
              <p:cNvPr id="1361" name="Freeform 66">
                <a:extLst>
                  <a:ext uri="{FF2B5EF4-FFF2-40B4-BE49-F238E27FC236}">
                    <a16:creationId xmlns:a16="http://schemas.microsoft.com/office/drawing/2014/main" id="{02C4C69A-41ED-0BE1-3686-FCF18793987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7" name="Group 67">
              <a:extLst>
                <a:ext uri="{FF2B5EF4-FFF2-40B4-BE49-F238E27FC236}">
                  <a16:creationId xmlns:a16="http://schemas.microsoft.com/office/drawing/2014/main" id="{3A4E7A87-D548-FBA7-BA5A-563AAED0BE17}"/>
                </a:ext>
              </a:extLst>
            </p:cNvPr>
            <p:cNvGrpSpPr/>
            <p:nvPr/>
          </p:nvGrpSpPr>
          <p:grpSpPr>
            <a:xfrm>
              <a:off x="3737467" y="0"/>
              <a:ext cx="82785" cy="82785"/>
              <a:chOff x="0" y="0"/>
              <a:chExt cx="6350000" cy="6350000"/>
            </a:xfrm>
            <a:grpFill/>
          </p:grpSpPr>
          <p:sp>
            <p:nvSpPr>
              <p:cNvPr id="1360" name="Freeform 68">
                <a:extLst>
                  <a:ext uri="{FF2B5EF4-FFF2-40B4-BE49-F238E27FC236}">
                    <a16:creationId xmlns:a16="http://schemas.microsoft.com/office/drawing/2014/main" id="{8AD7EF34-391B-49D3-346B-63A4CAD29C1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8" name="Group 69">
              <a:extLst>
                <a:ext uri="{FF2B5EF4-FFF2-40B4-BE49-F238E27FC236}">
                  <a16:creationId xmlns:a16="http://schemas.microsoft.com/office/drawing/2014/main" id="{EE3238F2-3070-72BC-4794-23622D74A9AF}"/>
                </a:ext>
              </a:extLst>
            </p:cNvPr>
            <p:cNvGrpSpPr/>
            <p:nvPr/>
          </p:nvGrpSpPr>
          <p:grpSpPr>
            <a:xfrm>
              <a:off x="3737467" y="6380485"/>
              <a:ext cx="82785" cy="82785"/>
              <a:chOff x="0" y="0"/>
              <a:chExt cx="6350000" cy="6350000"/>
            </a:xfrm>
            <a:grpFill/>
          </p:grpSpPr>
          <p:sp>
            <p:nvSpPr>
              <p:cNvPr id="1359" name="Freeform 70">
                <a:extLst>
                  <a:ext uri="{FF2B5EF4-FFF2-40B4-BE49-F238E27FC236}">
                    <a16:creationId xmlns:a16="http://schemas.microsoft.com/office/drawing/2014/main" id="{0BF4BE5B-DA71-5DAE-9EFA-50605314A9E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9" name="Group 71">
              <a:extLst>
                <a:ext uri="{FF2B5EF4-FFF2-40B4-BE49-F238E27FC236}">
                  <a16:creationId xmlns:a16="http://schemas.microsoft.com/office/drawing/2014/main" id="{0E1150A0-6F8D-2E03-C428-5AA456D605A2}"/>
                </a:ext>
              </a:extLst>
            </p:cNvPr>
            <p:cNvGrpSpPr/>
            <p:nvPr/>
          </p:nvGrpSpPr>
          <p:grpSpPr>
            <a:xfrm>
              <a:off x="3737467" y="3187700"/>
              <a:ext cx="82785" cy="82785"/>
              <a:chOff x="0" y="0"/>
              <a:chExt cx="6350000" cy="6350000"/>
            </a:xfrm>
            <a:grpFill/>
          </p:grpSpPr>
          <p:sp>
            <p:nvSpPr>
              <p:cNvPr id="1358" name="Freeform 72">
                <a:extLst>
                  <a:ext uri="{FF2B5EF4-FFF2-40B4-BE49-F238E27FC236}">
                    <a16:creationId xmlns:a16="http://schemas.microsoft.com/office/drawing/2014/main" id="{541A0000-BCD3-169D-EF24-0478A2FB921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0" name="Group 73">
              <a:extLst>
                <a:ext uri="{FF2B5EF4-FFF2-40B4-BE49-F238E27FC236}">
                  <a16:creationId xmlns:a16="http://schemas.microsoft.com/office/drawing/2014/main" id="{F970F2B2-73EF-7F05-7133-12E3292E11BA}"/>
                </a:ext>
              </a:extLst>
            </p:cNvPr>
            <p:cNvGrpSpPr/>
            <p:nvPr/>
          </p:nvGrpSpPr>
          <p:grpSpPr>
            <a:xfrm>
              <a:off x="3737467" y="9568185"/>
              <a:ext cx="82785" cy="82785"/>
              <a:chOff x="0" y="0"/>
              <a:chExt cx="6350000" cy="6350000"/>
            </a:xfrm>
            <a:grpFill/>
          </p:grpSpPr>
          <p:sp>
            <p:nvSpPr>
              <p:cNvPr id="1357" name="Freeform 74">
                <a:extLst>
                  <a:ext uri="{FF2B5EF4-FFF2-40B4-BE49-F238E27FC236}">
                    <a16:creationId xmlns:a16="http://schemas.microsoft.com/office/drawing/2014/main" id="{E9051739-0623-1BE5-ECBD-1A22F503294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1" name="Group 75">
              <a:extLst>
                <a:ext uri="{FF2B5EF4-FFF2-40B4-BE49-F238E27FC236}">
                  <a16:creationId xmlns:a16="http://schemas.microsoft.com/office/drawing/2014/main" id="{6D61C6D5-6F73-9AF4-E44C-1D57B082583B}"/>
                </a:ext>
              </a:extLst>
            </p:cNvPr>
            <p:cNvGrpSpPr/>
            <p:nvPr/>
          </p:nvGrpSpPr>
          <p:grpSpPr>
            <a:xfrm>
              <a:off x="550087" y="1618080"/>
              <a:ext cx="82785" cy="82785"/>
              <a:chOff x="0" y="0"/>
              <a:chExt cx="6350000" cy="6350000"/>
            </a:xfrm>
            <a:grpFill/>
          </p:grpSpPr>
          <p:sp>
            <p:nvSpPr>
              <p:cNvPr id="1356" name="Freeform 76">
                <a:extLst>
                  <a:ext uri="{FF2B5EF4-FFF2-40B4-BE49-F238E27FC236}">
                    <a16:creationId xmlns:a16="http://schemas.microsoft.com/office/drawing/2014/main" id="{5C3D9D1C-3D01-EA6A-3B60-8DC096FCDAD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2" name="Group 77">
              <a:extLst>
                <a:ext uri="{FF2B5EF4-FFF2-40B4-BE49-F238E27FC236}">
                  <a16:creationId xmlns:a16="http://schemas.microsoft.com/office/drawing/2014/main" id="{777F5668-D70A-DD26-77F3-DBB2D86578A8}"/>
                </a:ext>
              </a:extLst>
            </p:cNvPr>
            <p:cNvGrpSpPr/>
            <p:nvPr/>
          </p:nvGrpSpPr>
          <p:grpSpPr>
            <a:xfrm>
              <a:off x="550087" y="7998564"/>
              <a:ext cx="82785" cy="82785"/>
              <a:chOff x="0" y="0"/>
              <a:chExt cx="6350000" cy="6350000"/>
            </a:xfrm>
            <a:grpFill/>
          </p:grpSpPr>
          <p:sp>
            <p:nvSpPr>
              <p:cNvPr id="1355" name="Freeform 78">
                <a:extLst>
                  <a:ext uri="{FF2B5EF4-FFF2-40B4-BE49-F238E27FC236}">
                    <a16:creationId xmlns:a16="http://schemas.microsoft.com/office/drawing/2014/main" id="{DBCB0F87-F089-1108-2B74-80F00A49089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3" name="Group 79">
              <a:extLst>
                <a:ext uri="{FF2B5EF4-FFF2-40B4-BE49-F238E27FC236}">
                  <a16:creationId xmlns:a16="http://schemas.microsoft.com/office/drawing/2014/main" id="{C76DAEDD-60FA-A7B9-BE85-0AFD34C2BCA9}"/>
                </a:ext>
              </a:extLst>
            </p:cNvPr>
            <p:cNvGrpSpPr/>
            <p:nvPr/>
          </p:nvGrpSpPr>
          <p:grpSpPr>
            <a:xfrm>
              <a:off x="550087" y="4805780"/>
              <a:ext cx="82785" cy="82785"/>
              <a:chOff x="0" y="0"/>
              <a:chExt cx="6350000" cy="6350000"/>
            </a:xfrm>
            <a:grpFill/>
          </p:grpSpPr>
          <p:sp>
            <p:nvSpPr>
              <p:cNvPr id="1354" name="Freeform 80">
                <a:extLst>
                  <a:ext uri="{FF2B5EF4-FFF2-40B4-BE49-F238E27FC236}">
                    <a16:creationId xmlns:a16="http://schemas.microsoft.com/office/drawing/2014/main" id="{6E587FA0-1937-E8BD-4248-50155C10A95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4" name="Group 81">
              <a:extLst>
                <a:ext uri="{FF2B5EF4-FFF2-40B4-BE49-F238E27FC236}">
                  <a16:creationId xmlns:a16="http://schemas.microsoft.com/office/drawing/2014/main" id="{3F575E53-F95F-4265-D973-563C7DB2D33E}"/>
                </a:ext>
              </a:extLst>
            </p:cNvPr>
            <p:cNvGrpSpPr/>
            <p:nvPr/>
          </p:nvGrpSpPr>
          <p:grpSpPr>
            <a:xfrm>
              <a:off x="3737467" y="1618080"/>
              <a:ext cx="82785" cy="82785"/>
              <a:chOff x="0" y="0"/>
              <a:chExt cx="6350000" cy="6350000"/>
            </a:xfrm>
            <a:grpFill/>
          </p:grpSpPr>
          <p:sp>
            <p:nvSpPr>
              <p:cNvPr id="1353" name="Freeform 82">
                <a:extLst>
                  <a:ext uri="{FF2B5EF4-FFF2-40B4-BE49-F238E27FC236}">
                    <a16:creationId xmlns:a16="http://schemas.microsoft.com/office/drawing/2014/main" id="{CFB34FD7-3F1D-CDF7-488A-83724D41B04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5" name="Group 83">
              <a:extLst>
                <a:ext uri="{FF2B5EF4-FFF2-40B4-BE49-F238E27FC236}">
                  <a16:creationId xmlns:a16="http://schemas.microsoft.com/office/drawing/2014/main" id="{3E190720-206B-D536-69B4-C070E07B44DF}"/>
                </a:ext>
              </a:extLst>
            </p:cNvPr>
            <p:cNvGrpSpPr/>
            <p:nvPr/>
          </p:nvGrpSpPr>
          <p:grpSpPr>
            <a:xfrm>
              <a:off x="3737467" y="7998564"/>
              <a:ext cx="82785" cy="82785"/>
              <a:chOff x="0" y="0"/>
              <a:chExt cx="6350000" cy="6350000"/>
            </a:xfrm>
            <a:grpFill/>
          </p:grpSpPr>
          <p:sp>
            <p:nvSpPr>
              <p:cNvPr id="1352" name="Freeform 84">
                <a:extLst>
                  <a:ext uri="{FF2B5EF4-FFF2-40B4-BE49-F238E27FC236}">
                    <a16:creationId xmlns:a16="http://schemas.microsoft.com/office/drawing/2014/main" id="{8E18AA2B-ABD9-FC7D-D91C-2471C9C2A74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6" name="Group 85">
              <a:extLst>
                <a:ext uri="{FF2B5EF4-FFF2-40B4-BE49-F238E27FC236}">
                  <a16:creationId xmlns:a16="http://schemas.microsoft.com/office/drawing/2014/main" id="{E051AF6F-5B18-183D-08F2-F0D536D75328}"/>
                </a:ext>
              </a:extLst>
            </p:cNvPr>
            <p:cNvGrpSpPr/>
            <p:nvPr/>
          </p:nvGrpSpPr>
          <p:grpSpPr>
            <a:xfrm>
              <a:off x="3737467" y="4805780"/>
              <a:ext cx="82785" cy="82785"/>
              <a:chOff x="0" y="0"/>
              <a:chExt cx="6350000" cy="6350000"/>
            </a:xfrm>
            <a:grpFill/>
          </p:grpSpPr>
          <p:sp>
            <p:nvSpPr>
              <p:cNvPr id="1351" name="Freeform 86">
                <a:extLst>
                  <a:ext uri="{FF2B5EF4-FFF2-40B4-BE49-F238E27FC236}">
                    <a16:creationId xmlns:a16="http://schemas.microsoft.com/office/drawing/2014/main" id="{E0186E9D-DD66-D1B0-5472-63C97C6C544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7" name="Group 87">
              <a:extLst>
                <a:ext uri="{FF2B5EF4-FFF2-40B4-BE49-F238E27FC236}">
                  <a16:creationId xmlns:a16="http://schemas.microsoft.com/office/drawing/2014/main" id="{8834924B-F8F5-49E4-A79A-5F7E690AA8AD}"/>
                </a:ext>
              </a:extLst>
            </p:cNvPr>
            <p:cNvGrpSpPr/>
            <p:nvPr/>
          </p:nvGrpSpPr>
          <p:grpSpPr>
            <a:xfrm>
              <a:off x="1088747" y="537155"/>
              <a:ext cx="82785" cy="82785"/>
              <a:chOff x="0" y="0"/>
              <a:chExt cx="6350000" cy="6350000"/>
            </a:xfrm>
            <a:grpFill/>
          </p:grpSpPr>
          <p:sp>
            <p:nvSpPr>
              <p:cNvPr id="1350" name="Freeform 88">
                <a:extLst>
                  <a:ext uri="{FF2B5EF4-FFF2-40B4-BE49-F238E27FC236}">
                    <a16:creationId xmlns:a16="http://schemas.microsoft.com/office/drawing/2014/main" id="{2DCEF18F-B768-6A34-4A49-63A99C9CA60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8" name="Group 89">
              <a:extLst>
                <a:ext uri="{FF2B5EF4-FFF2-40B4-BE49-F238E27FC236}">
                  <a16:creationId xmlns:a16="http://schemas.microsoft.com/office/drawing/2014/main" id="{F6B0A063-3A32-4970-243E-EBB70C736C2E}"/>
                </a:ext>
              </a:extLst>
            </p:cNvPr>
            <p:cNvGrpSpPr/>
            <p:nvPr/>
          </p:nvGrpSpPr>
          <p:grpSpPr>
            <a:xfrm>
              <a:off x="1088747" y="6917640"/>
              <a:ext cx="82785" cy="82785"/>
              <a:chOff x="0" y="0"/>
              <a:chExt cx="6350000" cy="6350000"/>
            </a:xfrm>
            <a:grpFill/>
          </p:grpSpPr>
          <p:sp>
            <p:nvSpPr>
              <p:cNvPr id="1349" name="Freeform 90">
                <a:extLst>
                  <a:ext uri="{FF2B5EF4-FFF2-40B4-BE49-F238E27FC236}">
                    <a16:creationId xmlns:a16="http://schemas.microsoft.com/office/drawing/2014/main" id="{15F97E1A-6444-6DCB-2E99-15F2227928A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9" name="Group 91">
              <a:extLst>
                <a:ext uri="{FF2B5EF4-FFF2-40B4-BE49-F238E27FC236}">
                  <a16:creationId xmlns:a16="http://schemas.microsoft.com/office/drawing/2014/main" id="{ECDB12A2-6F84-6D50-2597-D9D6E75DE594}"/>
                </a:ext>
              </a:extLst>
            </p:cNvPr>
            <p:cNvGrpSpPr/>
            <p:nvPr/>
          </p:nvGrpSpPr>
          <p:grpSpPr>
            <a:xfrm>
              <a:off x="1088747" y="3724855"/>
              <a:ext cx="82785" cy="82785"/>
              <a:chOff x="0" y="0"/>
              <a:chExt cx="6350000" cy="6350000"/>
            </a:xfrm>
            <a:grpFill/>
          </p:grpSpPr>
          <p:sp>
            <p:nvSpPr>
              <p:cNvPr id="1348" name="Freeform 92">
                <a:extLst>
                  <a:ext uri="{FF2B5EF4-FFF2-40B4-BE49-F238E27FC236}">
                    <a16:creationId xmlns:a16="http://schemas.microsoft.com/office/drawing/2014/main" id="{EC8F4367-5A36-2A7B-EB30-F02A22EB25E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0" name="Group 93">
              <a:extLst>
                <a:ext uri="{FF2B5EF4-FFF2-40B4-BE49-F238E27FC236}">
                  <a16:creationId xmlns:a16="http://schemas.microsoft.com/office/drawing/2014/main" id="{2746E25B-CD69-7C61-45F1-7EB76E7FF839}"/>
                </a:ext>
              </a:extLst>
            </p:cNvPr>
            <p:cNvGrpSpPr/>
            <p:nvPr/>
          </p:nvGrpSpPr>
          <p:grpSpPr>
            <a:xfrm>
              <a:off x="1088747" y="10105340"/>
              <a:ext cx="82785" cy="82785"/>
              <a:chOff x="0" y="0"/>
              <a:chExt cx="6350000" cy="6350000"/>
            </a:xfrm>
            <a:grpFill/>
          </p:grpSpPr>
          <p:sp>
            <p:nvSpPr>
              <p:cNvPr id="1347" name="Freeform 94">
                <a:extLst>
                  <a:ext uri="{FF2B5EF4-FFF2-40B4-BE49-F238E27FC236}">
                    <a16:creationId xmlns:a16="http://schemas.microsoft.com/office/drawing/2014/main" id="{7C57DD06-20D7-944A-E687-4E19E81FC69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1" name="Group 95">
              <a:extLst>
                <a:ext uri="{FF2B5EF4-FFF2-40B4-BE49-F238E27FC236}">
                  <a16:creationId xmlns:a16="http://schemas.microsoft.com/office/drawing/2014/main" id="{6E399110-B8DA-397A-31F4-B6DB646F4B50}"/>
                </a:ext>
              </a:extLst>
            </p:cNvPr>
            <p:cNvGrpSpPr/>
            <p:nvPr/>
          </p:nvGrpSpPr>
          <p:grpSpPr>
            <a:xfrm>
              <a:off x="4276128" y="537155"/>
              <a:ext cx="82785" cy="82785"/>
              <a:chOff x="0" y="0"/>
              <a:chExt cx="6350000" cy="6350000"/>
            </a:xfrm>
            <a:grpFill/>
          </p:grpSpPr>
          <p:sp>
            <p:nvSpPr>
              <p:cNvPr id="1346" name="Freeform 96">
                <a:extLst>
                  <a:ext uri="{FF2B5EF4-FFF2-40B4-BE49-F238E27FC236}">
                    <a16:creationId xmlns:a16="http://schemas.microsoft.com/office/drawing/2014/main" id="{174209F7-AE74-1633-AA36-45AC14E3D55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2" name="Group 97">
              <a:extLst>
                <a:ext uri="{FF2B5EF4-FFF2-40B4-BE49-F238E27FC236}">
                  <a16:creationId xmlns:a16="http://schemas.microsoft.com/office/drawing/2014/main" id="{079260A3-651B-64D7-6944-C357BC306BBF}"/>
                </a:ext>
              </a:extLst>
            </p:cNvPr>
            <p:cNvGrpSpPr/>
            <p:nvPr/>
          </p:nvGrpSpPr>
          <p:grpSpPr>
            <a:xfrm>
              <a:off x="4276128" y="6917640"/>
              <a:ext cx="82785" cy="82785"/>
              <a:chOff x="0" y="0"/>
              <a:chExt cx="6350000" cy="6350000"/>
            </a:xfrm>
            <a:grpFill/>
          </p:grpSpPr>
          <p:sp>
            <p:nvSpPr>
              <p:cNvPr id="1345" name="Freeform 98">
                <a:extLst>
                  <a:ext uri="{FF2B5EF4-FFF2-40B4-BE49-F238E27FC236}">
                    <a16:creationId xmlns:a16="http://schemas.microsoft.com/office/drawing/2014/main" id="{4A1D11DD-54DE-1507-2A09-21EF797AE08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3" name="Group 99">
              <a:extLst>
                <a:ext uri="{FF2B5EF4-FFF2-40B4-BE49-F238E27FC236}">
                  <a16:creationId xmlns:a16="http://schemas.microsoft.com/office/drawing/2014/main" id="{6D889358-FA39-EC43-B537-1845315223D2}"/>
                </a:ext>
              </a:extLst>
            </p:cNvPr>
            <p:cNvGrpSpPr/>
            <p:nvPr/>
          </p:nvGrpSpPr>
          <p:grpSpPr>
            <a:xfrm>
              <a:off x="4276128" y="3724855"/>
              <a:ext cx="82785" cy="82785"/>
              <a:chOff x="0" y="0"/>
              <a:chExt cx="6350000" cy="6350000"/>
            </a:xfrm>
            <a:grpFill/>
          </p:grpSpPr>
          <p:sp>
            <p:nvSpPr>
              <p:cNvPr id="1344" name="Freeform 100">
                <a:extLst>
                  <a:ext uri="{FF2B5EF4-FFF2-40B4-BE49-F238E27FC236}">
                    <a16:creationId xmlns:a16="http://schemas.microsoft.com/office/drawing/2014/main" id="{920AB227-CBF7-5AFC-B7B4-CB4E9BF202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4" name="Group 101">
              <a:extLst>
                <a:ext uri="{FF2B5EF4-FFF2-40B4-BE49-F238E27FC236}">
                  <a16:creationId xmlns:a16="http://schemas.microsoft.com/office/drawing/2014/main" id="{D74678C8-90C0-0248-D043-9AF27E92C6D6}"/>
                </a:ext>
              </a:extLst>
            </p:cNvPr>
            <p:cNvGrpSpPr/>
            <p:nvPr/>
          </p:nvGrpSpPr>
          <p:grpSpPr>
            <a:xfrm>
              <a:off x="4276128" y="10105340"/>
              <a:ext cx="82785" cy="82785"/>
              <a:chOff x="0" y="0"/>
              <a:chExt cx="6350000" cy="6350000"/>
            </a:xfrm>
            <a:grpFill/>
          </p:grpSpPr>
          <p:sp>
            <p:nvSpPr>
              <p:cNvPr id="1343" name="Freeform 102">
                <a:extLst>
                  <a:ext uri="{FF2B5EF4-FFF2-40B4-BE49-F238E27FC236}">
                    <a16:creationId xmlns:a16="http://schemas.microsoft.com/office/drawing/2014/main" id="{6CB399EC-424D-B7A5-3287-86A43906618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5" name="Group 103">
              <a:extLst>
                <a:ext uri="{FF2B5EF4-FFF2-40B4-BE49-F238E27FC236}">
                  <a16:creationId xmlns:a16="http://schemas.microsoft.com/office/drawing/2014/main" id="{F7037328-E700-51BD-3801-FEF4E242E5C7}"/>
                </a:ext>
              </a:extLst>
            </p:cNvPr>
            <p:cNvGrpSpPr/>
            <p:nvPr/>
          </p:nvGrpSpPr>
          <p:grpSpPr>
            <a:xfrm>
              <a:off x="1088747" y="2155235"/>
              <a:ext cx="82785" cy="82785"/>
              <a:chOff x="0" y="0"/>
              <a:chExt cx="6350000" cy="6350000"/>
            </a:xfrm>
            <a:grpFill/>
          </p:grpSpPr>
          <p:sp>
            <p:nvSpPr>
              <p:cNvPr id="1342" name="Freeform 104">
                <a:extLst>
                  <a:ext uri="{FF2B5EF4-FFF2-40B4-BE49-F238E27FC236}">
                    <a16:creationId xmlns:a16="http://schemas.microsoft.com/office/drawing/2014/main" id="{B53D541D-F5D4-CBF3-8EA5-E5B5936B0C6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6" name="Group 105">
              <a:extLst>
                <a:ext uri="{FF2B5EF4-FFF2-40B4-BE49-F238E27FC236}">
                  <a16:creationId xmlns:a16="http://schemas.microsoft.com/office/drawing/2014/main" id="{C479117B-DA80-1FBA-F3E2-6F238BB13AC0}"/>
                </a:ext>
              </a:extLst>
            </p:cNvPr>
            <p:cNvGrpSpPr/>
            <p:nvPr/>
          </p:nvGrpSpPr>
          <p:grpSpPr>
            <a:xfrm>
              <a:off x="1088747" y="8535719"/>
              <a:ext cx="82785" cy="82785"/>
              <a:chOff x="0" y="0"/>
              <a:chExt cx="6350000" cy="6350000"/>
            </a:xfrm>
            <a:grpFill/>
          </p:grpSpPr>
          <p:sp>
            <p:nvSpPr>
              <p:cNvPr id="1341" name="Freeform 106">
                <a:extLst>
                  <a:ext uri="{FF2B5EF4-FFF2-40B4-BE49-F238E27FC236}">
                    <a16:creationId xmlns:a16="http://schemas.microsoft.com/office/drawing/2014/main" id="{87DD3453-3978-D1DB-131F-01FB288EA02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7" name="Group 107">
              <a:extLst>
                <a:ext uri="{FF2B5EF4-FFF2-40B4-BE49-F238E27FC236}">
                  <a16:creationId xmlns:a16="http://schemas.microsoft.com/office/drawing/2014/main" id="{7EA09EA1-CBF0-49E5-FEFD-01EF120BD420}"/>
                </a:ext>
              </a:extLst>
            </p:cNvPr>
            <p:cNvGrpSpPr/>
            <p:nvPr/>
          </p:nvGrpSpPr>
          <p:grpSpPr>
            <a:xfrm>
              <a:off x="1088747" y="5342935"/>
              <a:ext cx="82785" cy="82785"/>
              <a:chOff x="0" y="0"/>
              <a:chExt cx="6350000" cy="6350000"/>
            </a:xfrm>
            <a:grpFill/>
          </p:grpSpPr>
          <p:sp>
            <p:nvSpPr>
              <p:cNvPr id="1340" name="Freeform 108">
                <a:extLst>
                  <a:ext uri="{FF2B5EF4-FFF2-40B4-BE49-F238E27FC236}">
                    <a16:creationId xmlns:a16="http://schemas.microsoft.com/office/drawing/2014/main" id="{D07A7180-BA2A-DABE-D086-07C430AF97A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8" name="Group 109">
              <a:extLst>
                <a:ext uri="{FF2B5EF4-FFF2-40B4-BE49-F238E27FC236}">
                  <a16:creationId xmlns:a16="http://schemas.microsoft.com/office/drawing/2014/main" id="{84FD060E-EEB6-87B4-D625-CE97B08DDA85}"/>
                </a:ext>
              </a:extLst>
            </p:cNvPr>
            <p:cNvGrpSpPr/>
            <p:nvPr/>
          </p:nvGrpSpPr>
          <p:grpSpPr>
            <a:xfrm>
              <a:off x="4276128" y="2155235"/>
              <a:ext cx="82785" cy="82785"/>
              <a:chOff x="0" y="0"/>
              <a:chExt cx="6350000" cy="6350000"/>
            </a:xfrm>
            <a:grpFill/>
          </p:grpSpPr>
          <p:sp>
            <p:nvSpPr>
              <p:cNvPr id="1339" name="Freeform 110">
                <a:extLst>
                  <a:ext uri="{FF2B5EF4-FFF2-40B4-BE49-F238E27FC236}">
                    <a16:creationId xmlns:a16="http://schemas.microsoft.com/office/drawing/2014/main" id="{5EE35442-7C3C-486B-1000-154FCC4537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9" name="Group 111">
              <a:extLst>
                <a:ext uri="{FF2B5EF4-FFF2-40B4-BE49-F238E27FC236}">
                  <a16:creationId xmlns:a16="http://schemas.microsoft.com/office/drawing/2014/main" id="{DFCD5C6B-7F62-27B2-F233-B5894CA76D54}"/>
                </a:ext>
              </a:extLst>
            </p:cNvPr>
            <p:cNvGrpSpPr/>
            <p:nvPr/>
          </p:nvGrpSpPr>
          <p:grpSpPr>
            <a:xfrm>
              <a:off x="4276128" y="8535719"/>
              <a:ext cx="82785" cy="82785"/>
              <a:chOff x="0" y="0"/>
              <a:chExt cx="6350000" cy="6350000"/>
            </a:xfrm>
            <a:grpFill/>
          </p:grpSpPr>
          <p:sp>
            <p:nvSpPr>
              <p:cNvPr id="1338" name="Freeform 112">
                <a:extLst>
                  <a:ext uri="{FF2B5EF4-FFF2-40B4-BE49-F238E27FC236}">
                    <a16:creationId xmlns:a16="http://schemas.microsoft.com/office/drawing/2014/main" id="{ED9BF779-08E6-F745-76D1-DA4565EE0C1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0" name="Group 113">
              <a:extLst>
                <a:ext uri="{FF2B5EF4-FFF2-40B4-BE49-F238E27FC236}">
                  <a16:creationId xmlns:a16="http://schemas.microsoft.com/office/drawing/2014/main" id="{A3C8F6D7-8C06-8B1D-4292-920FDAC71704}"/>
                </a:ext>
              </a:extLst>
            </p:cNvPr>
            <p:cNvGrpSpPr/>
            <p:nvPr/>
          </p:nvGrpSpPr>
          <p:grpSpPr>
            <a:xfrm>
              <a:off x="4276128" y="5342935"/>
              <a:ext cx="82785" cy="82785"/>
              <a:chOff x="0" y="0"/>
              <a:chExt cx="6350000" cy="6350000"/>
            </a:xfrm>
            <a:grpFill/>
          </p:grpSpPr>
          <p:sp>
            <p:nvSpPr>
              <p:cNvPr id="1337" name="Freeform 114">
                <a:extLst>
                  <a:ext uri="{FF2B5EF4-FFF2-40B4-BE49-F238E27FC236}">
                    <a16:creationId xmlns:a16="http://schemas.microsoft.com/office/drawing/2014/main" id="{027987B6-54C8-87AC-A163-3ED08D3A4FE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1" name="Group 115">
              <a:extLst>
                <a:ext uri="{FF2B5EF4-FFF2-40B4-BE49-F238E27FC236}">
                  <a16:creationId xmlns:a16="http://schemas.microsoft.com/office/drawing/2014/main" id="{285427FE-58C6-0BFE-1D13-F57079743282}"/>
                </a:ext>
              </a:extLst>
            </p:cNvPr>
            <p:cNvGrpSpPr/>
            <p:nvPr/>
          </p:nvGrpSpPr>
          <p:grpSpPr>
            <a:xfrm>
              <a:off x="1628608" y="1075351"/>
              <a:ext cx="82785" cy="82785"/>
              <a:chOff x="0" y="0"/>
              <a:chExt cx="6350000" cy="6350000"/>
            </a:xfrm>
            <a:grpFill/>
          </p:grpSpPr>
          <p:sp>
            <p:nvSpPr>
              <p:cNvPr id="1336" name="Freeform 116">
                <a:extLst>
                  <a:ext uri="{FF2B5EF4-FFF2-40B4-BE49-F238E27FC236}">
                    <a16:creationId xmlns:a16="http://schemas.microsoft.com/office/drawing/2014/main" id="{61DFAC08-1C05-1E33-2DEF-48DFE40E222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2" name="Group 117">
              <a:extLst>
                <a:ext uri="{FF2B5EF4-FFF2-40B4-BE49-F238E27FC236}">
                  <a16:creationId xmlns:a16="http://schemas.microsoft.com/office/drawing/2014/main" id="{D9DB2FAB-EC1D-E01F-A376-0E2398AA5321}"/>
                </a:ext>
              </a:extLst>
            </p:cNvPr>
            <p:cNvGrpSpPr/>
            <p:nvPr/>
          </p:nvGrpSpPr>
          <p:grpSpPr>
            <a:xfrm>
              <a:off x="1628608" y="7455836"/>
              <a:ext cx="82785" cy="82785"/>
              <a:chOff x="0" y="0"/>
              <a:chExt cx="6350000" cy="6350000"/>
            </a:xfrm>
            <a:grpFill/>
          </p:grpSpPr>
          <p:sp>
            <p:nvSpPr>
              <p:cNvPr id="1335" name="Freeform 118">
                <a:extLst>
                  <a:ext uri="{FF2B5EF4-FFF2-40B4-BE49-F238E27FC236}">
                    <a16:creationId xmlns:a16="http://schemas.microsoft.com/office/drawing/2014/main" id="{0170DC71-0FB7-539E-D96A-EAC82227CBA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3" name="Group 119">
              <a:extLst>
                <a:ext uri="{FF2B5EF4-FFF2-40B4-BE49-F238E27FC236}">
                  <a16:creationId xmlns:a16="http://schemas.microsoft.com/office/drawing/2014/main" id="{DED90718-4E18-8270-B7ED-F15175ED1F37}"/>
                </a:ext>
              </a:extLst>
            </p:cNvPr>
            <p:cNvGrpSpPr/>
            <p:nvPr/>
          </p:nvGrpSpPr>
          <p:grpSpPr>
            <a:xfrm>
              <a:off x="1628608" y="4263051"/>
              <a:ext cx="82785" cy="82785"/>
              <a:chOff x="0" y="0"/>
              <a:chExt cx="6350000" cy="6350000"/>
            </a:xfrm>
            <a:grpFill/>
          </p:grpSpPr>
          <p:sp>
            <p:nvSpPr>
              <p:cNvPr id="1334" name="Freeform 120">
                <a:extLst>
                  <a:ext uri="{FF2B5EF4-FFF2-40B4-BE49-F238E27FC236}">
                    <a16:creationId xmlns:a16="http://schemas.microsoft.com/office/drawing/2014/main" id="{921D8D54-5898-583A-D62F-F185104161A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4" name="Group 121">
              <a:extLst>
                <a:ext uri="{FF2B5EF4-FFF2-40B4-BE49-F238E27FC236}">
                  <a16:creationId xmlns:a16="http://schemas.microsoft.com/office/drawing/2014/main" id="{6C13F447-A18B-0BCD-DD34-AC02C611EC84}"/>
                </a:ext>
              </a:extLst>
            </p:cNvPr>
            <p:cNvGrpSpPr/>
            <p:nvPr/>
          </p:nvGrpSpPr>
          <p:grpSpPr>
            <a:xfrm>
              <a:off x="1628608" y="10643536"/>
              <a:ext cx="82785" cy="82785"/>
              <a:chOff x="0" y="0"/>
              <a:chExt cx="6350000" cy="6350000"/>
            </a:xfrm>
            <a:grpFill/>
          </p:grpSpPr>
          <p:sp>
            <p:nvSpPr>
              <p:cNvPr id="1333" name="Freeform 122">
                <a:extLst>
                  <a:ext uri="{FF2B5EF4-FFF2-40B4-BE49-F238E27FC236}">
                    <a16:creationId xmlns:a16="http://schemas.microsoft.com/office/drawing/2014/main" id="{E83BEE63-DB66-81DB-72BD-E6B757679F2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5" name="Group 123">
              <a:extLst>
                <a:ext uri="{FF2B5EF4-FFF2-40B4-BE49-F238E27FC236}">
                  <a16:creationId xmlns:a16="http://schemas.microsoft.com/office/drawing/2014/main" id="{58DF4375-1D0D-24AA-F1F5-C1EF285AECD0}"/>
                </a:ext>
              </a:extLst>
            </p:cNvPr>
            <p:cNvGrpSpPr/>
            <p:nvPr/>
          </p:nvGrpSpPr>
          <p:grpSpPr>
            <a:xfrm>
              <a:off x="1628608" y="2693431"/>
              <a:ext cx="82785" cy="82785"/>
              <a:chOff x="0" y="0"/>
              <a:chExt cx="6350000" cy="6350000"/>
            </a:xfrm>
            <a:grpFill/>
          </p:grpSpPr>
          <p:sp>
            <p:nvSpPr>
              <p:cNvPr id="1332" name="Freeform 124">
                <a:extLst>
                  <a:ext uri="{FF2B5EF4-FFF2-40B4-BE49-F238E27FC236}">
                    <a16:creationId xmlns:a16="http://schemas.microsoft.com/office/drawing/2014/main" id="{57E81535-BC6D-3580-90BE-336EA4F76D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6" name="Group 125">
              <a:extLst>
                <a:ext uri="{FF2B5EF4-FFF2-40B4-BE49-F238E27FC236}">
                  <a16:creationId xmlns:a16="http://schemas.microsoft.com/office/drawing/2014/main" id="{A8946CDD-45E8-F0D1-3F09-BC79BE860070}"/>
                </a:ext>
              </a:extLst>
            </p:cNvPr>
            <p:cNvGrpSpPr/>
            <p:nvPr/>
          </p:nvGrpSpPr>
          <p:grpSpPr>
            <a:xfrm>
              <a:off x="1628608" y="9073915"/>
              <a:ext cx="82785" cy="82785"/>
              <a:chOff x="0" y="0"/>
              <a:chExt cx="6350000" cy="6350000"/>
            </a:xfrm>
            <a:grpFill/>
          </p:grpSpPr>
          <p:sp>
            <p:nvSpPr>
              <p:cNvPr id="1331" name="Freeform 126">
                <a:extLst>
                  <a:ext uri="{FF2B5EF4-FFF2-40B4-BE49-F238E27FC236}">
                    <a16:creationId xmlns:a16="http://schemas.microsoft.com/office/drawing/2014/main" id="{5516C934-6325-579A-19AE-AD5E4607E62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7" name="Group 127">
              <a:extLst>
                <a:ext uri="{FF2B5EF4-FFF2-40B4-BE49-F238E27FC236}">
                  <a16:creationId xmlns:a16="http://schemas.microsoft.com/office/drawing/2014/main" id="{4B90FCDD-16EA-29F5-991B-1385CCE7B5B5}"/>
                </a:ext>
              </a:extLst>
            </p:cNvPr>
            <p:cNvGrpSpPr/>
            <p:nvPr/>
          </p:nvGrpSpPr>
          <p:grpSpPr>
            <a:xfrm>
              <a:off x="1628608" y="5881131"/>
              <a:ext cx="82785" cy="82785"/>
              <a:chOff x="0" y="0"/>
              <a:chExt cx="6350000" cy="6350000"/>
            </a:xfrm>
            <a:grpFill/>
          </p:grpSpPr>
          <p:sp>
            <p:nvSpPr>
              <p:cNvPr id="1330" name="Freeform 128">
                <a:extLst>
                  <a:ext uri="{FF2B5EF4-FFF2-40B4-BE49-F238E27FC236}">
                    <a16:creationId xmlns:a16="http://schemas.microsoft.com/office/drawing/2014/main" id="{6C93E383-7DD3-4C4B-B4F1-50AF3E53D29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8" name="Group 129">
              <a:extLst>
                <a:ext uri="{FF2B5EF4-FFF2-40B4-BE49-F238E27FC236}">
                  <a16:creationId xmlns:a16="http://schemas.microsoft.com/office/drawing/2014/main" id="{F82A09FD-2B31-8A59-EDB6-91A90E1F60C1}"/>
                </a:ext>
              </a:extLst>
            </p:cNvPr>
            <p:cNvGrpSpPr/>
            <p:nvPr/>
          </p:nvGrpSpPr>
          <p:grpSpPr>
            <a:xfrm>
              <a:off x="2648719" y="0"/>
              <a:ext cx="82785" cy="82785"/>
              <a:chOff x="0" y="0"/>
              <a:chExt cx="1913890" cy="1913890"/>
            </a:xfrm>
            <a:grpFill/>
          </p:grpSpPr>
          <p:sp>
            <p:nvSpPr>
              <p:cNvPr id="1329" name="Freeform 130">
                <a:extLst>
                  <a:ext uri="{FF2B5EF4-FFF2-40B4-BE49-F238E27FC236}">
                    <a16:creationId xmlns:a16="http://schemas.microsoft.com/office/drawing/2014/main" id="{290129E2-9E4A-AB8F-2544-BCB814C1080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79" name="Group 131">
              <a:extLst>
                <a:ext uri="{FF2B5EF4-FFF2-40B4-BE49-F238E27FC236}">
                  <a16:creationId xmlns:a16="http://schemas.microsoft.com/office/drawing/2014/main" id="{FBA963FA-CEB0-C55C-BF6D-7ADB7BB804DC}"/>
                </a:ext>
              </a:extLst>
            </p:cNvPr>
            <p:cNvGrpSpPr/>
            <p:nvPr/>
          </p:nvGrpSpPr>
          <p:grpSpPr>
            <a:xfrm>
              <a:off x="2648719" y="6380485"/>
              <a:ext cx="82785" cy="82785"/>
              <a:chOff x="0" y="0"/>
              <a:chExt cx="1913890" cy="1913890"/>
            </a:xfrm>
            <a:grpFill/>
          </p:grpSpPr>
          <p:sp>
            <p:nvSpPr>
              <p:cNvPr id="1328" name="Freeform 132">
                <a:extLst>
                  <a:ext uri="{FF2B5EF4-FFF2-40B4-BE49-F238E27FC236}">
                    <a16:creationId xmlns:a16="http://schemas.microsoft.com/office/drawing/2014/main" id="{45EF6AF4-D1C3-D0BF-BC2B-5C8151AD800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0" name="Group 133">
              <a:extLst>
                <a:ext uri="{FF2B5EF4-FFF2-40B4-BE49-F238E27FC236}">
                  <a16:creationId xmlns:a16="http://schemas.microsoft.com/office/drawing/2014/main" id="{60E989CC-8E0C-AEB7-D8C0-3A8D0C4600A8}"/>
                </a:ext>
              </a:extLst>
            </p:cNvPr>
            <p:cNvGrpSpPr/>
            <p:nvPr/>
          </p:nvGrpSpPr>
          <p:grpSpPr>
            <a:xfrm>
              <a:off x="2648719" y="3187700"/>
              <a:ext cx="82785" cy="82785"/>
              <a:chOff x="0" y="0"/>
              <a:chExt cx="1913890" cy="1913890"/>
            </a:xfrm>
            <a:grpFill/>
          </p:grpSpPr>
          <p:sp>
            <p:nvSpPr>
              <p:cNvPr id="1327" name="Freeform 134">
                <a:extLst>
                  <a:ext uri="{FF2B5EF4-FFF2-40B4-BE49-F238E27FC236}">
                    <a16:creationId xmlns:a16="http://schemas.microsoft.com/office/drawing/2014/main" id="{487F31C7-5EF6-96C6-7E45-E7FD53DCDC2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1" name="Group 135">
              <a:extLst>
                <a:ext uri="{FF2B5EF4-FFF2-40B4-BE49-F238E27FC236}">
                  <a16:creationId xmlns:a16="http://schemas.microsoft.com/office/drawing/2014/main" id="{3D5E092E-523F-7EE9-0CE7-9E973E1F617D}"/>
                </a:ext>
              </a:extLst>
            </p:cNvPr>
            <p:cNvGrpSpPr/>
            <p:nvPr/>
          </p:nvGrpSpPr>
          <p:grpSpPr>
            <a:xfrm>
              <a:off x="2648719" y="9568185"/>
              <a:ext cx="82785" cy="82785"/>
              <a:chOff x="0" y="0"/>
              <a:chExt cx="1913890" cy="1913890"/>
            </a:xfrm>
            <a:grpFill/>
          </p:grpSpPr>
          <p:sp>
            <p:nvSpPr>
              <p:cNvPr id="1326" name="Freeform 136">
                <a:extLst>
                  <a:ext uri="{FF2B5EF4-FFF2-40B4-BE49-F238E27FC236}">
                    <a16:creationId xmlns:a16="http://schemas.microsoft.com/office/drawing/2014/main" id="{45E55184-1E93-52FC-2F0C-D789F3EE38C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2" name="Group 137">
              <a:extLst>
                <a:ext uri="{FF2B5EF4-FFF2-40B4-BE49-F238E27FC236}">
                  <a16:creationId xmlns:a16="http://schemas.microsoft.com/office/drawing/2014/main" id="{84BADB77-0A83-A2BF-2CDD-4755343805B8}"/>
                </a:ext>
              </a:extLst>
            </p:cNvPr>
            <p:cNvGrpSpPr/>
            <p:nvPr/>
          </p:nvGrpSpPr>
          <p:grpSpPr>
            <a:xfrm>
              <a:off x="2648719" y="1618080"/>
              <a:ext cx="82785" cy="82785"/>
              <a:chOff x="0" y="0"/>
              <a:chExt cx="1913890" cy="1913890"/>
            </a:xfrm>
            <a:grpFill/>
          </p:grpSpPr>
          <p:sp>
            <p:nvSpPr>
              <p:cNvPr id="1325" name="Freeform 138">
                <a:extLst>
                  <a:ext uri="{FF2B5EF4-FFF2-40B4-BE49-F238E27FC236}">
                    <a16:creationId xmlns:a16="http://schemas.microsoft.com/office/drawing/2014/main" id="{D80A06B4-5696-EB9C-7FCD-AB534933B00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3" name="Group 139">
              <a:extLst>
                <a:ext uri="{FF2B5EF4-FFF2-40B4-BE49-F238E27FC236}">
                  <a16:creationId xmlns:a16="http://schemas.microsoft.com/office/drawing/2014/main" id="{66A8C5A9-FC40-475D-F3B2-46621E44B399}"/>
                </a:ext>
              </a:extLst>
            </p:cNvPr>
            <p:cNvGrpSpPr/>
            <p:nvPr/>
          </p:nvGrpSpPr>
          <p:grpSpPr>
            <a:xfrm>
              <a:off x="2648719" y="7998564"/>
              <a:ext cx="82785" cy="82785"/>
              <a:chOff x="0" y="0"/>
              <a:chExt cx="1913890" cy="1913890"/>
            </a:xfrm>
            <a:grpFill/>
          </p:grpSpPr>
          <p:sp>
            <p:nvSpPr>
              <p:cNvPr id="1324" name="Freeform 140">
                <a:extLst>
                  <a:ext uri="{FF2B5EF4-FFF2-40B4-BE49-F238E27FC236}">
                    <a16:creationId xmlns:a16="http://schemas.microsoft.com/office/drawing/2014/main" id="{91D62FAD-D529-E787-F3C5-25E51E9AB36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4" name="Group 141">
              <a:extLst>
                <a:ext uri="{FF2B5EF4-FFF2-40B4-BE49-F238E27FC236}">
                  <a16:creationId xmlns:a16="http://schemas.microsoft.com/office/drawing/2014/main" id="{0638091B-D834-9FB1-ACFA-75AE51973570}"/>
                </a:ext>
              </a:extLst>
            </p:cNvPr>
            <p:cNvGrpSpPr/>
            <p:nvPr/>
          </p:nvGrpSpPr>
          <p:grpSpPr>
            <a:xfrm>
              <a:off x="2648719" y="4805780"/>
              <a:ext cx="82785" cy="82785"/>
              <a:chOff x="0" y="0"/>
              <a:chExt cx="1913890" cy="1913890"/>
            </a:xfrm>
            <a:grpFill/>
          </p:grpSpPr>
          <p:sp>
            <p:nvSpPr>
              <p:cNvPr id="1323" name="Freeform 142">
                <a:extLst>
                  <a:ext uri="{FF2B5EF4-FFF2-40B4-BE49-F238E27FC236}">
                    <a16:creationId xmlns:a16="http://schemas.microsoft.com/office/drawing/2014/main" id="{DAF09216-1C72-1089-FADF-1BABAE10726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5" name="Group 143">
              <a:extLst>
                <a:ext uri="{FF2B5EF4-FFF2-40B4-BE49-F238E27FC236}">
                  <a16:creationId xmlns:a16="http://schemas.microsoft.com/office/drawing/2014/main" id="{FB97D1D6-1E1F-2559-CAB7-8D42B17B48AC}"/>
                </a:ext>
              </a:extLst>
            </p:cNvPr>
            <p:cNvGrpSpPr/>
            <p:nvPr/>
          </p:nvGrpSpPr>
          <p:grpSpPr>
            <a:xfrm>
              <a:off x="0" y="537155"/>
              <a:ext cx="82785" cy="82785"/>
              <a:chOff x="0" y="0"/>
              <a:chExt cx="1913890" cy="1913890"/>
            </a:xfrm>
            <a:grpFill/>
          </p:grpSpPr>
          <p:sp>
            <p:nvSpPr>
              <p:cNvPr id="1322" name="Freeform 144">
                <a:extLst>
                  <a:ext uri="{FF2B5EF4-FFF2-40B4-BE49-F238E27FC236}">
                    <a16:creationId xmlns:a16="http://schemas.microsoft.com/office/drawing/2014/main" id="{DBCBCC9F-148C-479D-EEDE-A044CF5C5F6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6" name="Group 145">
              <a:extLst>
                <a:ext uri="{FF2B5EF4-FFF2-40B4-BE49-F238E27FC236}">
                  <a16:creationId xmlns:a16="http://schemas.microsoft.com/office/drawing/2014/main" id="{224204E4-C296-E206-AB65-5DA862A07003}"/>
                </a:ext>
              </a:extLst>
            </p:cNvPr>
            <p:cNvGrpSpPr/>
            <p:nvPr/>
          </p:nvGrpSpPr>
          <p:grpSpPr>
            <a:xfrm>
              <a:off x="0" y="6917640"/>
              <a:ext cx="82785" cy="82785"/>
              <a:chOff x="0" y="0"/>
              <a:chExt cx="1913890" cy="1913890"/>
            </a:xfrm>
            <a:grpFill/>
          </p:grpSpPr>
          <p:sp>
            <p:nvSpPr>
              <p:cNvPr id="1321" name="Freeform 146">
                <a:extLst>
                  <a:ext uri="{FF2B5EF4-FFF2-40B4-BE49-F238E27FC236}">
                    <a16:creationId xmlns:a16="http://schemas.microsoft.com/office/drawing/2014/main" id="{686674BF-BA03-0315-3126-17CA4281A62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7" name="Group 147">
              <a:extLst>
                <a:ext uri="{FF2B5EF4-FFF2-40B4-BE49-F238E27FC236}">
                  <a16:creationId xmlns:a16="http://schemas.microsoft.com/office/drawing/2014/main" id="{013D8EE8-F548-726D-F84F-B1D90E888648}"/>
                </a:ext>
              </a:extLst>
            </p:cNvPr>
            <p:cNvGrpSpPr/>
            <p:nvPr/>
          </p:nvGrpSpPr>
          <p:grpSpPr>
            <a:xfrm>
              <a:off x="0" y="3724855"/>
              <a:ext cx="82785" cy="82785"/>
              <a:chOff x="0" y="0"/>
              <a:chExt cx="1913890" cy="1913890"/>
            </a:xfrm>
            <a:grpFill/>
          </p:grpSpPr>
          <p:sp>
            <p:nvSpPr>
              <p:cNvPr id="1320" name="Freeform 148">
                <a:extLst>
                  <a:ext uri="{FF2B5EF4-FFF2-40B4-BE49-F238E27FC236}">
                    <a16:creationId xmlns:a16="http://schemas.microsoft.com/office/drawing/2014/main" id="{28BA35D3-2FD4-6D77-4AD8-7B9ED3A15EF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8" name="Group 149">
              <a:extLst>
                <a:ext uri="{FF2B5EF4-FFF2-40B4-BE49-F238E27FC236}">
                  <a16:creationId xmlns:a16="http://schemas.microsoft.com/office/drawing/2014/main" id="{EB3E34CC-EFF0-AB11-60DC-8D20705545B9}"/>
                </a:ext>
              </a:extLst>
            </p:cNvPr>
            <p:cNvGrpSpPr/>
            <p:nvPr/>
          </p:nvGrpSpPr>
          <p:grpSpPr>
            <a:xfrm>
              <a:off x="0" y="10105340"/>
              <a:ext cx="82785" cy="82785"/>
              <a:chOff x="0" y="0"/>
              <a:chExt cx="1913890" cy="1913890"/>
            </a:xfrm>
            <a:grpFill/>
          </p:grpSpPr>
          <p:sp>
            <p:nvSpPr>
              <p:cNvPr id="1319" name="Freeform 150">
                <a:extLst>
                  <a:ext uri="{FF2B5EF4-FFF2-40B4-BE49-F238E27FC236}">
                    <a16:creationId xmlns:a16="http://schemas.microsoft.com/office/drawing/2014/main" id="{5402E239-427B-7DFA-6BE3-07A71C588D8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9" name="Group 151">
              <a:extLst>
                <a:ext uri="{FF2B5EF4-FFF2-40B4-BE49-F238E27FC236}">
                  <a16:creationId xmlns:a16="http://schemas.microsoft.com/office/drawing/2014/main" id="{192AA8C3-498C-B465-F8DC-BA72E8F602D6}"/>
                </a:ext>
              </a:extLst>
            </p:cNvPr>
            <p:cNvGrpSpPr/>
            <p:nvPr/>
          </p:nvGrpSpPr>
          <p:grpSpPr>
            <a:xfrm>
              <a:off x="3187380" y="537155"/>
              <a:ext cx="82785" cy="82785"/>
              <a:chOff x="0" y="0"/>
              <a:chExt cx="1913890" cy="1913890"/>
            </a:xfrm>
            <a:grpFill/>
          </p:grpSpPr>
          <p:sp>
            <p:nvSpPr>
              <p:cNvPr id="1318" name="Freeform 152">
                <a:extLst>
                  <a:ext uri="{FF2B5EF4-FFF2-40B4-BE49-F238E27FC236}">
                    <a16:creationId xmlns:a16="http://schemas.microsoft.com/office/drawing/2014/main" id="{807ADF90-33B3-1413-21A0-574DFE68227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0" name="Group 153">
              <a:extLst>
                <a:ext uri="{FF2B5EF4-FFF2-40B4-BE49-F238E27FC236}">
                  <a16:creationId xmlns:a16="http://schemas.microsoft.com/office/drawing/2014/main" id="{9F75F2F6-F2DA-FA98-81CD-662BCF51D0B2}"/>
                </a:ext>
              </a:extLst>
            </p:cNvPr>
            <p:cNvGrpSpPr/>
            <p:nvPr/>
          </p:nvGrpSpPr>
          <p:grpSpPr>
            <a:xfrm>
              <a:off x="3187380" y="6917640"/>
              <a:ext cx="82785" cy="82785"/>
              <a:chOff x="0" y="0"/>
              <a:chExt cx="1913890" cy="1913890"/>
            </a:xfrm>
            <a:grpFill/>
          </p:grpSpPr>
          <p:sp>
            <p:nvSpPr>
              <p:cNvPr id="1317" name="Freeform 154">
                <a:extLst>
                  <a:ext uri="{FF2B5EF4-FFF2-40B4-BE49-F238E27FC236}">
                    <a16:creationId xmlns:a16="http://schemas.microsoft.com/office/drawing/2014/main" id="{D592166C-9BB5-2869-1EFC-41A3632EE52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1" name="Group 155">
              <a:extLst>
                <a:ext uri="{FF2B5EF4-FFF2-40B4-BE49-F238E27FC236}">
                  <a16:creationId xmlns:a16="http://schemas.microsoft.com/office/drawing/2014/main" id="{88B13F4B-7CA4-2EA9-58EF-4B67436AFA39}"/>
                </a:ext>
              </a:extLst>
            </p:cNvPr>
            <p:cNvGrpSpPr/>
            <p:nvPr/>
          </p:nvGrpSpPr>
          <p:grpSpPr>
            <a:xfrm>
              <a:off x="3187380" y="3724855"/>
              <a:ext cx="82785" cy="82785"/>
              <a:chOff x="0" y="0"/>
              <a:chExt cx="1913890" cy="1913890"/>
            </a:xfrm>
            <a:grpFill/>
          </p:grpSpPr>
          <p:sp>
            <p:nvSpPr>
              <p:cNvPr id="1316" name="Freeform 156">
                <a:extLst>
                  <a:ext uri="{FF2B5EF4-FFF2-40B4-BE49-F238E27FC236}">
                    <a16:creationId xmlns:a16="http://schemas.microsoft.com/office/drawing/2014/main" id="{E2BDDBEA-6F01-0980-F0EB-A21E4450062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2" name="Group 157">
              <a:extLst>
                <a:ext uri="{FF2B5EF4-FFF2-40B4-BE49-F238E27FC236}">
                  <a16:creationId xmlns:a16="http://schemas.microsoft.com/office/drawing/2014/main" id="{A85674A1-9A04-7D2C-25A3-B2C71A22DD98}"/>
                </a:ext>
              </a:extLst>
            </p:cNvPr>
            <p:cNvGrpSpPr/>
            <p:nvPr/>
          </p:nvGrpSpPr>
          <p:grpSpPr>
            <a:xfrm>
              <a:off x="3187380" y="10105340"/>
              <a:ext cx="82785" cy="82785"/>
              <a:chOff x="0" y="0"/>
              <a:chExt cx="1913890" cy="1913890"/>
            </a:xfrm>
            <a:grpFill/>
          </p:grpSpPr>
          <p:sp>
            <p:nvSpPr>
              <p:cNvPr id="1315" name="Freeform 158">
                <a:extLst>
                  <a:ext uri="{FF2B5EF4-FFF2-40B4-BE49-F238E27FC236}">
                    <a16:creationId xmlns:a16="http://schemas.microsoft.com/office/drawing/2014/main" id="{2E162275-040A-70E8-5895-FFEBEFB8348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3" name="Group 159">
              <a:extLst>
                <a:ext uri="{FF2B5EF4-FFF2-40B4-BE49-F238E27FC236}">
                  <a16:creationId xmlns:a16="http://schemas.microsoft.com/office/drawing/2014/main" id="{999C64D4-3A25-F0F6-B3C8-5195E2EDE11B}"/>
                </a:ext>
              </a:extLst>
            </p:cNvPr>
            <p:cNvGrpSpPr/>
            <p:nvPr/>
          </p:nvGrpSpPr>
          <p:grpSpPr>
            <a:xfrm>
              <a:off x="0" y="2155235"/>
              <a:ext cx="82785" cy="82785"/>
              <a:chOff x="0" y="0"/>
              <a:chExt cx="1913890" cy="1913890"/>
            </a:xfrm>
            <a:grpFill/>
          </p:grpSpPr>
          <p:sp>
            <p:nvSpPr>
              <p:cNvPr id="1314" name="Freeform 160">
                <a:extLst>
                  <a:ext uri="{FF2B5EF4-FFF2-40B4-BE49-F238E27FC236}">
                    <a16:creationId xmlns:a16="http://schemas.microsoft.com/office/drawing/2014/main" id="{F8DB3031-7D45-9C51-5822-6F4563CCF81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4" name="Group 161">
              <a:extLst>
                <a:ext uri="{FF2B5EF4-FFF2-40B4-BE49-F238E27FC236}">
                  <a16:creationId xmlns:a16="http://schemas.microsoft.com/office/drawing/2014/main" id="{8D1D164E-4CB8-12D8-825E-4911EC353FBE}"/>
                </a:ext>
              </a:extLst>
            </p:cNvPr>
            <p:cNvGrpSpPr/>
            <p:nvPr/>
          </p:nvGrpSpPr>
          <p:grpSpPr>
            <a:xfrm>
              <a:off x="0" y="8535719"/>
              <a:ext cx="82785" cy="82785"/>
              <a:chOff x="0" y="0"/>
              <a:chExt cx="1913890" cy="1913890"/>
            </a:xfrm>
            <a:grpFill/>
          </p:grpSpPr>
          <p:sp>
            <p:nvSpPr>
              <p:cNvPr id="1313" name="Freeform 162">
                <a:extLst>
                  <a:ext uri="{FF2B5EF4-FFF2-40B4-BE49-F238E27FC236}">
                    <a16:creationId xmlns:a16="http://schemas.microsoft.com/office/drawing/2014/main" id="{E5FDB4FD-0EC8-6DE6-39A5-6819A5C8D70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5" name="Group 163">
              <a:extLst>
                <a:ext uri="{FF2B5EF4-FFF2-40B4-BE49-F238E27FC236}">
                  <a16:creationId xmlns:a16="http://schemas.microsoft.com/office/drawing/2014/main" id="{F7F3DD2E-5A62-20E3-2A93-787E96A3D407}"/>
                </a:ext>
              </a:extLst>
            </p:cNvPr>
            <p:cNvGrpSpPr/>
            <p:nvPr/>
          </p:nvGrpSpPr>
          <p:grpSpPr>
            <a:xfrm>
              <a:off x="0" y="5342935"/>
              <a:ext cx="82785" cy="82785"/>
              <a:chOff x="0" y="0"/>
              <a:chExt cx="1913890" cy="1913890"/>
            </a:xfrm>
            <a:grpFill/>
          </p:grpSpPr>
          <p:sp>
            <p:nvSpPr>
              <p:cNvPr id="1312" name="Freeform 164">
                <a:extLst>
                  <a:ext uri="{FF2B5EF4-FFF2-40B4-BE49-F238E27FC236}">
                    <a16:creationId xmlns:a16="http://schemas.microsoft.com/office/drawing/2014/main" id="{0123A9FC-06B1-0CB7-E5A6-45C98E25BB4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6" name="Group 165">
              <a:extLst>
                <a:ext uri="{FF2B5EF4-FFF2-40B4-BE49-F238E27FC236}">
                  <a16:creationId xmlns:a16="http://schemas.microsoft.com/office/drawing/2014/main" id="{36479E22-095B-8319-489F-3F9582A853F0}"/>
                </a:ext>
              </a:extLst>
            </p:cNvPr>
            <p:cNvGrpSpPr/>
            <p:nvPr/>
          </p:nvGrpSpPr>
          <p:grpSpPr>
            <a:xfrm>
              <a:off x="3187380" y="2155235"/>
              <a:ext cx="82785" cy="82785"/>
              <a:chOff x="0" y="0"/>
              <a:chExt cx="1913890" cy="1913890"/>
            </a:xfrm>
            <a:grpFill/>
          </p:grpSpPr>
          <p:sp>
            <p:nvSpPr>
              <p:cNvPr id="1311" name="Freeform 166">
                <a:extLst>
                  <a:ext uri="{FF2B5EF4-FFF2-40B4-BE49-F238E27FC236}">
                    <a16:creationId xmlns:a16="http://schemas.microsoft.com/office/drawing/2014/main" id="{5C420CA7-B0DC-D1E5-21E0-5ABF82FB34D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7" name="Group 167">
              <a:extLst>
                <a:ext uri="{FF2B5EF4-FFF2-40B4-BE49-F238E27FC236}">
                  <a16:creationId xmlns:a16="http://schemas.microsoft.com/office/drawing/2014/main" id="{087F9DB4-282B-EB86-E3E8-2C50EC2A0173}"/>
                </a:ext>
              </a:extLst>
            </p:cNvPr>
            <p:cNvGrpSpPr/>
            <p:nvPr/>
          </p:nvGrpSpPr>
          <p:grpSpPr>
            <a:xfrm>
              <a:off x="3187380" y="8535719"/>
              <a:ext cx="82785" cy="82785"/>
              <a:chOff x="0" y="0"/>
              <a:chExt cx="1913890" cy="1913890"/>
            </a:xfrm>
            <a:grpFill/>
          </p:grpSpPr>
          <p:sp>
            <p:nvSpPr>
              <p:cNvPr id="1310" name="Freeform 168">
                <a:extLst>
                  <a:ext uri="{FF2B5EF4-FFF2-40B4-BE49-F238E27FC236}">
                    <a16:creationId xmlns:a16="http://schemas.microsoft.com/office/drawing/2014/main" id="{F921C281-CF58-1359-4DCC-FBBCC8D30A4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8" name="Group 169">
              <a:extLst>
                <a:ext uri="{FF2B5EF4-FFF2-40B4-BE49-F238E27FC236}">
                  <a16:creationId xmlns:a16="http://schemas.microsoft.com/office/drawing/2014/main" id="{4FE23965-B009-0629-BC44-65A96A516BBE}"/>
                </a:ext>
              </a:extLst>
            </p:cNvPr>
            <p:cNvGrpSpPr/>
            <p:nvPr/>
          </p:nvGrpSpPr>
          <p:grpSpPr>
            <a:xfrm>
              <a:off x="3187380" y="5342935"/>
              <a:ext cx="82785" cy="82785"/>
              <a:chOff x="0" y="0"/>
              <a:chExt cx="1913890" cy="1913890"/>
            </a:xfrm>
            <a:grpFill/>
          </p:grpSpPr>
          <p:sp>
            <p:nvSpPr>
              <p:cNvPr id="1309" name="Freeform 170">
                <a:extLst>
                  <a:ext uri="{FF2B5EF4-FFF2-40B4-BE49-F238E27FC236}">
                    <a16:creationId xmlns:a16="http://schemas.microsoft.com/office/drawing/2014/main" id="{1283FC61-B575-4B03-1441-05DDB371959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9" name="Group 171">
              <a:extLst>
                <a:ext uri="{FF2B5EF4-FFF2-40B4-BE49-F238E27FC236}">
                  <a16:creationId xmlns:a16="http://schemas.microsoft.com/office/drawing/2014/main" id="{1605C07B-3E82-550C-D4BB-8A55F4D69357}"/>
                </a:ext>
              </a:extLst>
            </p:cNvPr>
            <p:cNvGrpSpPr/>
            <p:nvPr/>
          </p:nvGrpSpPr>
          <p:grpSpPr>
            <a:xfrm>
              <a:off x="539861" y="1075351"/>
              <a:ext cx="82785" cy="82785"/>
              <a:chOff x="0" y="0"/>
              <a:chExt cx="1913890" cy="1913890"/>
            </a:xfrm>
            <a:grpFill/>
          </p:grpSpPr>
          <p:sp>
            <p:nvSpPr>
              <p:cNvPr id="1308" name="Freeform 172">
                <a:extLst>
                  <a:ext uri="{FF2B5EF4-FFF2-40B4-BE49-F238E27FC236}">
                    <a16:creationId xmlns:a16="http://schemas.microsoft.com/office/drawing/2014/main" id="{40D00C8E-85C3-9A02-21DA-0D4F096B76F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0" name="Group 173">
              <a:extLst>
                <a:ext uri="{FF2B5EF4-FFF2-40B4-BE49-F238E27FC236}">
                  <a16:creationId xmlns:a16="http://schemas.microsoft.com/office/drawing/2014/main" id="{2F2B53C9-D37B-2703-3833-AE30C9D8B9D5}"/>
                </a:ext>
              </a:extLst>
            </p:cNvPr>
            <p:cNvGrpSpPr/>
            <p:nvPr/>
          </p:nvGrpSpPr>
          <p:grpSpPr>
            <a:xfrm>
              <a:off x="539861" y="7455836"/>
              <a:ext cx="82785" cy="82785"/>
              <a:chOff x="0" y="0"/>
              <a:chExt cx="1913890" cy="1913890"/>
            </a:xfrm>
            <a:grpFill/>
          </p:grpSpPr>
          <p:sp>
            <p:nvSpPr>
              <p:cNvPr id="1307" name="Freeform 174">
                <a:extLst>
                  <a:ext uri="{FF2B5EF4-FFF2-40B4-BE49-F238E27FC236}">
                    <a16:creationId xmlns:a16="http://schemas.microsoft.com/office/drawing/2014/main" id="{16ED7BB1-9231-A4C9-18CD-A270A087382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1" name="Group 175">
              <a:extLst>
                <a:ext uri="{FF2B5EF4-FFF2-40B4-BE49-F238E27FC236}">
                  <a16:creationId xmlns:a16="http://schemas.microsoft.com/office/drawing/2014/main" id="{49FC9440-65E9-EC18-3E07-1C948D1DE673}"/>
                </a:ext>
              </a:extLst>
            </p:cNvPr>
            <p:cNvGrpSpPr/>
            <p:nvPr/>
          </p:nvGrpSpPr>
          <p:grpSpPr>
            <a:xfrm>
              <a:off x="539861" y="4263051"/>
              <a:ext cx="82785" cy="82785"/>
              <a:chOff x="0" y="0"/>
              <a:chExt cx="1913890" cy="1913890"/>
            </a:xfrm>
            <a:grpFill/>
          </p:grpSpPr>
          <p:sp>
            <p:nvSpPr>
              <p:cNvPr id="1306" name="Freeform 176">
                <a:extLst>
                  <a:ext uri="{FF2B5EF4-FFF2-40B4-BE49-F238E27FC236}">
                    <a16:creationId xmlns:a16="http://schemas.microsoft.com/office/drawing/2014/main" id="{BFC321EA-4105-CC80-40F7-6A878CE0675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2" name="Group 177">
              <a:extLst>
                <a:ext uri="{FF2B5EF4-FFF2-40B4-BE49-F238E27FC236}">
                  <a16:creationId xmlns:a16="http://schemas.microsoft.com/office/drawing/2014/main" id="{CD870467-EE5C-D8DF-42BB-C6F08881FDCC}"/>
                </a:ext>
              </a:extLst>
            </p:cNvPr>
            <p:cNvGrpSpPr/>
            <p:nvPr/>
          </p:nvGrpSpPr>
          <p:grpSpPr>
            <a:xfrm>
              <a:off x="539861" y="10643536"/>
              <a:ext cx="82785" cy="82785"/>
              <a:chOff x="0" y="0"/>
              <a:chExt cx="1913890" cy="1913890"/>
            </a:xfrm>
            <a:grpFill/>
          </p:grpSpPr>
          <p:sp>
            <p:nvSpPr>
              <p:cNvPr id="1305" name="Freeform 178">
                <a:extLst>
                  <a:ext uri="{FF2B5EF4-FFF2-40B4-BE49-F238E27FC236}">
                    <a16:creationId xmlns:a16="http://schemas.microsoft.com/office/drawing/2014/main" id="{927CD92A-B871-5F52-6909-0379FB62E77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3" name="Group 179">
              <a:extLst>
                <a:ext uri="{FF2B5EF4-FFF2-40B4-BE49-F238E27FC236}">
                  <a16:creationId xmlns:a16="http://schemas.microsoft.com/office/drawing/2014/main" id="{E918FE97-853E-AAD8-F68F-6BD33ABD3BFF}"/>
                </a:ext>
              </a:extLst>
            </p:cNvPr>
            <p:cNvGrpSpPr/>
            <p:nvPr/>
          </p:nvGrpSpPr>
          <p:grpSpPr>
            <a:xfrm>
              <a:off x="3727241" y="1075351"/>
              <a:ext cx="82785" cy="82785"/>
              <a:chOff x="0" y="0"/>
              <a:chExt cx="1913890" cy="1913890"/>
            </a:xfrm>
            <a:grpFill/>
          </p:grpSpPr>
          <p:sp>
            <p:nvSpPr>
              <p:cNvPr id="1304" name="Freeform 180">
                <a:extLst>
                  <a:ext uri="{FF2B5EF4-FFF2-40B4-BE49-F238E27FC236}">
                    <a16:creationId xmlns:a16="http://schemas.microsoft.com/office/drawing/2014/main" id="{F3FF43FF-0D8C-E014-7942-CADBFF41E7D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4" name="Group 181">
              <a:extLst>
                <a:ext uri="{FF2B5EF4-FFF2-40B4-BE49-F238E27FC236}">
                  <a16:creationId xmlns:a16="http://schemas.microsoft.com/office/drawing/2014/main" id="{07B7ABCE-69E8-DF63-1512-563585480EB5}"/>
                </a:ext>
              </a:extLst>
            </p:cNvPr>
            <p:cNvGrpSpPr/>
            <p:nvPr/>
          </p:nvGrpSpPr>
          <p:grpSpPr>
            <a:xfrm>
              <a:off x="3727241" y="7455836"/>
              <a:ext cx="82785" cy="82785"/>
              <a:chOff x="0" y="0"/>
              <a:chExt cx="1913890" cy="1913890"/>
            </a:xfrm>
            <a:grpFill/>
          </p:grpSpPr>
          <p:sp>
            <p:nvSpPr>
              <p:cNvPr id="1303" name="Freeform 182">
                <a:extLst>
                  <a:ext uri="{FF2B5EF4-FFF2-40B4-BE49-F238E27FC236}">
                    <a16:creationId xmlns:a16="http://schemas.microsoft.com/office/drawing/2014/main" id="{C1456675-E916-90A7-68B0-FCDDBE1910A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5" name="Group 183">
              <a:extLst>
                <a:ext uri="{FF2B5EF4-FFF2-40B4-BE49-F238E27FC236}">
                  <a16:creationId xmlns:a16="http://schemas.microsoft.com/office/drawing/2014/main" id="{557BBABE-7FB9-0072-C27B-AC7111A5B1DF}"/>
                </a:ext>
              </a:extLst>
            </p:cNvPr>
            <p:cNvGrpSpPr/>
            <p:nvPr/>
          </p:nvGrpSpPr>
          <p:grpSpPr>
            <a:xfrm>
              <a:off x="3727241" y="4263051"/>
              <a:ext cx="82785" cy="82785"/>
              <a:chOff x="0" y="0"/>
              <a:chExt cx="1913890" cy="1913890"/>
            </a:xfrm>
            <a:grpFill/>
          </p:grpSpPr>
          <p:sp>
            <p:nvSpPr>
              <p:cNvPr id="1302" name="Freeform 184">
                <a:extLst>
                  <a:ext uri="{FF2B5EF4-FFF2-40B4-BE49-F238E27FC236}">
                    <a16:creationId xmlns:a16="http://schemas.microsoft.com/office/drawing/2014/main" id="{57E522C3-1967-3E83-A5CD-5F8ED15AAD3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6" name="Group 185">
              <a:extLst>
                <a:ext uri="{FF2B5EF4-FFF2-40B4-BE49-F238E27FC236}">
                  <a16:creationId xmlns:a16="http://schemas.microsoft.com/office/drawing/2014/main" id="{6D6932F2-1EAE-6330-99C6-1C73C846B528}"/>
                </a:ext>
              </a:extLst>
            </p:cNvPr>
            <p:cNvGrpSpPr/>
            <p:nvPr/>
          </p:nvGrpSpPr>
          <p:grpSpPr>
            <a:xfrm>
              <a:off x="3727241" y="10643536"/>
              <a:ext cx="82785" cy="82785"/>
              <a:chOff x="0" y="0"/>
              <a:chExt cx="1913890" cy="1913890"/>
            </a:xfrm>
            <a:grpFill/>
          </p:grpSpPr>
          <p:sp>
            <p:nvSpPr>
              <p:cNvPr id="1301" name="Freeform 186">
                <a:extLst>
                  <a:ext uri="{FF2B5EF4-FFF2-40B4-BE49-F238E27FC236}">
                    <a16:creationId xmlns:a16="http://schemas.microsoft.com/office/drawing/2014/main" id="{25143A33-0BF2-30E7-B526-2BABE447998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7" name="Group 187">
              <a:extLst>
                <a:ext uri="{FF2B5EF4-FFF2-40B4-BE49-F238E27FC236}">
                  <a16:creationId xmlns:a16="http://schemas.microsoft.com/office/drawing/2014/main" id="{EED8BA11-8BBF-81DA-1C62-BBD55BB291F8}"/>
                </a:ext>
              </a:extLst>
            </p:cNvPr>
            <p:cNvGrpSpPr/>
            <p:nvPr/>
          </p:nvGrpSpPr>
          <p:grpSpPr>
            <a:xfrm>
              <a:off x="539861" y="2693431"/>
              <a:ext cx="82785" cy="82785"/>
              <a:chOff x="0" y="0"/>
              <a:chExt cx="1913890" cy="1913890"/>
            </a:xfrm>
            <a:grpFill/>
          </p:grpSpPr>
          <p:sp>
            <p:nvSpPr>
              <p:cNvPr id="1300" name="Freeform 188">
                <a:extLst>
                  <a:ext uri="{FF2B5EF4-FFF2-40B4-BE49-F238E27FC236}">
                    <a16:creationId xmlns:a16="http://schemas.microsoft.com/office/drawing/2014/main" id="{9FB2072A-85CF-F5BE-5837-A64009D07D6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8" name="Group 189">
              <a:extLst>
                <a:ext uri="{FF2B5EF4-FFF2-40B4-BE49-F238E27FC236}">
                  <a16:creationId xmlns:a16="http://schemas.microsoft.com/office/drawing/2014/main" id="{89B93400-50E3-C3B2-1BFC-F55FB3B5A0FD}"/>
                </a:ext>
              </a:extLst>
            </p:cNvPr>
            <p:cNvGrpSpPr/>
            <p:nvPr/>
          </p:nvGrpSpPr>
          <p:grpSpPr>
            <a:xfrm>
              <a:off x="539861" y="9073915"/>
              <a:ext cx="82785" cy="82785"/>
              <a:chOff x="0" y="0"/>
              <a:chExt cx="1913890" cy="1913890"/>
            </a:xfrm>
            <a:grpFill/>
          </p:grpSpPr>
          <p:sp>
            <p:nvSpPr>
              <p:cNvPr id="1299" name="Freeform 190">
                <a:extLst>
                  <a:ext uri="{FF2B5EF4-FFF2-40B4-BE49-F238E27FC236}">
                    <a16:creationId xmlns:a16="http://schemas.microsoft.com/office/drawing/2014/main" id="{ED4B7024-9888-C04D-06C4-A3D59B75824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9" name="Group 191">
              <a:extLst>
                <a:ext uri="{FF2B5EF4-FFF2-40B4-BE49-F238E27FC236}">
                  <a16:creationId xmlns:a16="http://schemas.microsoft.com/office/drawing/2014/main" id="{4E4594B5-2E18-E975-28D3-4EEC060A7E94}"/>
                </a:ext>
              </a:extLst>
            </p:cNvPr>
            <p:cNvGrpSpPr/>
            <p:nvPr/>
          </p:nvGrpSpPr>
          <p:grpSpPr>
            <a:xfrm>
              <a:off x="539861" y="5881131"/>
              <a:ext cx="82785" cy="82785"/>
              <a:chOff x="0" y="0"/>
              <a:chExt cx="1913890" cy="1913890"/>
            </a:xfrm>
            <a:grpFill/>
          </p:grpSpPr>
          <p:sp>
            <p:nvSpPr>
              <p:cNvPr id="1298" name="Freeform 192">
                <a:extLst>
                  <a:ext uri="{FF2B5EF4-FFF2-40B4-BE49-F238E27FC236}">
                    <a16:creationId xmlns:a16="http://schemas.microsoft.com/office/drawing/2014/main" id="{8B994CBD-4410-76EE-2DA6-75118B41776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0" name="Group 193">
              <a:extLst>
                <a:ext uri="{FF2B5EF4-FFF2-40B4-BE49-F238E27FC236}">
                  <a16:creationId xmlns:a16="http://schemas.microsoft.com/office/drawing/2014/main" id="{A945EEFE-D3B6-AE28-FC53-0E5B3D42A69E}"/>
                </a:ext>
              </a:extLst>
            </p:cNvPr>
            <p:cNvGrpSpPr/>
            <p:nvPr/>
          </p:nvGrpSpPr>
          <p:grpSpPr>
            <a:xfrm>
              <a:off x="3727241" y="2693431"/>
              <a:ext cx="82785" cy="82785"/>
              <a:chOff x="0" y="0"/>
              <a:chExt cx="1913890" cy="1913890"/>
            </a:xfrm>
            <a:grpFill/>
          </p:grpSpPr>
          <p:sp>
            <p:nvSpPr>
              <p:cNvPr id="1297" name="Freeform 194">
                <a:extLst>
                  <a:ext uri="{FF2B5EF4-FFF2-40B4-BE49-F238E27FC236}">
                    <a16:creationId xmlns:a16="http://schemas.microsoft.com/office/drawing/2014/main" id="{A46EB307-237C-1644-9175-2E9C1F6E715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1" name="Group 195">
              <a:extLst>
                <a:ext uri="{FF2B5EF4-FFF2-40B4-BE49-F238E27FC236}">
                  <a16:creationId xmlns:a16="http://schemas.microsoft.com/office/drawing/2014/main" id="{2A80284E-76EE-B1A0-6407-90359B41371A}"/>
                </a:ext>
              </a:extLst>
            </p:cNvPr>
            <p:cNvGrpSpPr/>
            <p:nvPr/>
          </p:nvGrpSpPr>
          <p:grpSpPr>
            <a:xfrm>
              <a:off x="3727241" y="9073915"/>
              <a:ext cx="82785" cy="82785"/>
              <a:chOff x="0" y="0"/>
              <a:chExt cx="1913890" cy="1913890"/>
            </a:xfrm>
            <a:grpFill/>
          </p:grpSpPr>
          <p:sp>
            <p:nvSpPr>
              <p:cNvPr id="1296" name="Freeform 196">
                <a:extLst>
                  <a:ext uri="{FF2B5EF4-FFF2-40B4-BE49-F238E27FC236}">
                    <a16:creationId xmlns:a16="http://schemas.microsoft.com/office/drawing/2014/main" id="{B40EE6AF-9430-9262-C365-13D0FCCAF69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2" name="Group 197">
              <a:extLst>
                <a:ext uri="{FF2B5EF4-FFF2-40B4-BE49-F238E27FC236}">
                  <a16:creationId xmlns:a16="http://schemas.microsoft.com/office/drawing/2014/main" id="{FEAA91F2-9234-36AB-3F2F-2DE464C6044D}"/>
                </a:ext>
              </a:extLst>
            </p:cNvPr>
            <p:cNvGrpSpPr/>
            <p:nvPr/>
          </p:nvGrpSpPr>
          <p:grpSpPr>
            <a:xfrm>
              <a:off x="3727241" y="5881131"/>
              <a:ext cx="82785" cy="82785"/>
              <a:chOff x="0" y="0"/>
              <a:chExt cx="1913890" cy="1913890"/>
            </a:xfrm>
            <a:grpFill/>
          </p:grpSpPr>
          <p:sp>
            <p:nvSpPr>
              <p:cNvPr id="1295" name="Freeform 198">
                <a:extLst>
                  <a:ext uri="{FF2B5EF4-FFF2-40B4-BE49-F238E27FC236}">
                    <a16:creationId xmlns:a16="http://schemas.microsoft.com/office/drawing/2014/main" id="{2131CDD0-7CD2-E138-C946-D24DDDBBD26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3" name="Group 199">
              <a:extLst>
                <a:ext uri="{FF2B5EF4-FFF2-40B4-BE49-F238E27FC236}">
                  <a16:creationId xmlns:a16="http://schemas.microsoft.com/office/drawing/2014/main" id="{A6FAD643-52E1-0B41-100B-2271C342F69D}"/>
                </a:ext>
              </a:extLst>
            </p:cNvPr>
            <p:cNvGrpSpPr/>
            <p:nvPr/>
          </p:nvGrpSpPr>
          <p:grpSpPr>
            <a:xfrm>
              <a:off x="2109980" y="1075351"/>
              <a:ext cx="82785" cy="82785"/>
              <a:chOff x="0" y="0"/>
              <a:chExt cx="1913890" cy="1913890"/>
            </a:xfrm>
            <a:grpFill/>
          </p:grpSpPr>
          <p:sp>
            <p:nvSpPr>
              <p:cNvPr id="1294" name="Freeform 200">
                <a:extLst>
                  <a:ext uri="{FF2B5EF4-FFF2-40B4-BE49-F238E27FC236}">
                    <a16:creationId xmlns:a16="http://schemas.microsoft.com/office/drawing/2014/main" id="{C71F484B-8F5F-5C3E-5361-839FB7A1385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4" name="Group 201">
              <a:extLst>
                <a:ext uri="{FF2B5EF4-FFF2-40B4-BE49-F238E27FC236}">
                  <a16:creationId xmlns:a16="http://schemas.microsoft.com/office/drawing/2014/main" id="{3FE0A58A-4259-EA50-2F06-187FBAD8130B}"/>
                </a:ext>
              </a:extLst>
            </p:cNvPr>
            <p:cNvGrpSpPr/>
            <p:nvPr/>
          </p:nvGrpSpPr>
          <p:grpSpPr>
            <a:xfrm>
              <a:off x="2109980" y="7455836"/>
              <a:ext cx="82785" cy="82785"/>
              <a:chOff x="0" y="0"/>
              <a:chExt cx="1913890" cy="1913890"/>
            </a:xfrm>
            <a:grpFill/>
          </p:grpSpPr>
          <p:sp>
            <p:nvSpPr>
              <p:cNvPr id="1293" name="Freeform 202">
                <a:extLst>
                  <a:ext uri="{FF2B5EF4-FFF2-40B4-BE49-F238E27FC236}">
                    <a16:creationId xmlns:a16="http://schemas.microsoft.com/office/drawing/2014/main" id="{4A6795A7-1574-0C0F-C36D-7F63AA7A54A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5" name="Group 203">
              <a:extLst>
                <a:ext uri="{FF2B5EF4-FFF2-40B4-BE49-F238E27FC236}">
                  <a16:creationId xmlns:a16="http://schemas.microsoft.com/office/drawing/2014/main" id="{96FD1974-CD28-4670-B789-C7743EDF908D}"/>
                </a:ext>
              </a:extLst>
            </p:cNvPr>
            <p:cNvGrpSpPr/>
            <p:nvPr/>
          </p:nvGrpSpPr>
          <p:grpSpPr>
            <a:xfrm>
              <a:off x="2109980" y="4263051"/>
              <a:ext cx="82785" cy="82785"/>
              <a:chOff x="0" y="0"/>
              <a:chExt cx="1913890" cy="1913890"/>
            </a:xfrm>
            <a:grpFill/>
          </p:grpSpPr>
          <p:sp>
            <p:nvSpPr>
              <p:cNvPr id="1292" name="Freeform 204">
                <a:extLst>
                  <a:ext uri="{FF2B5EF4-FFF2-40B4-BE49-F238E27FC236}">
                    <a16:creationId xmlns:a16="http://schemas.microsoft.com/office/drawing/2014/main" id="{70535046-937C-7360-4879-0284681D579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6" name="Group 205">
              <a:extLst>
                <a:ext uri="{FF2B5EF4-FFF2-40B4-BE49-F238E27FC236}">
                  <a16:creationId xmlns:a16="http://schemas.microsoft.com/office/drawing/2014/main" id="{904DC916-2460-88A9-BA06-F41B004F45D4}"/>
                </a:ext>
              </a:extLst>
            </p:cNvPr>
            <p:cNvGrpSpPr/>
            <p:nvPr/>
          </p:nvGrpSpPr>
          <p:grpSpPr>
            <a:xfrm>
              <a:off x="2109980" y="10643536"/>
              <a:ext cx="82785" cy="82785"/>
              <a:chOff x="0" y="0"/>
              <a:chExt cx="1913890" cy="1913890"/>
            </a:xfrm>
            <a:grpFill/>
          </p:grpSpPr>
          <p:sp>
            <p:nvSpPr>
              <p:cNvPr id="1291" name="Freeform 206">
                <a:extLst>
                  <a:ext uri="{FF2B5EF4-FFF2-40B4-BE49-F238E27FC236}">
                    <a16:creationId xmlns:a16="http://schemas.microsoft.com/office/drawing/2014/main" id="{A40576CD-6BC2-CF41-D075-E78DCFCDF09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7" name="Group 207">
              <a:extLst>
                <a:ext uri="{FF2B5EF4-FFF2-40B4-BE49-F238E27FC236}">
                  <a16:creationId xmlns:a16="http://schemas.microsoft.com/office/drawing/2014/main" id="{D6BDD1E3-AC4A-B8D0-B82C-685AED781A10}"/>
                </a:ext>
              </a:extLst>
            </p:cNvPr>
            <p:cNvGrpSpPr/>
            <p:nvPr/>
          </p:nvGrpSpPr>
          <p:grpSpPr>
            <a:xfrm>
              <a:off x="2109980" y="2693431"/>
              <a:ext cx="82785" cy="82785"/>
              <a:chOff x="0" y="0"/>
              <a:chExt cx="1913890" cy="1913890"/>
            </a:xfrm>
            <a:grpFill/>
          </p:grpSpPr>
          <p:sp>
            <p:nvSpPr>
              <p:cNvPr id="1290" name="Freeform 208">
                <a:extLst>
                  <a:ext uri="{FF2B5EF4-FFF2-40B4-BE49-F238E27FC236}">
                    <a16:creationId xmlns:a16="http://schemas.microsoft.com/office/drawing/2014/main" id="{9FF88D2E-298B-AE32-2968-D95FB0B361B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8" name="Group 209">
              <a:extLst>
                <a:ext uri="{FF2B5EF4-FFF2-40B4-BE49-F238E27FC236}">
                  <a16:creationId xmlns:a16="http://schemas.microsoft.com/office/drawing/2014/main" id="{9BB1DFAB-1034-5518-417C-0B8DF153BA51}"/>
                </a:ext>
              </a:extLst>
            </p:cNvPr>
            <p:cNvGrpSpPr/>
            <p:nvPr/>
          </p:nvGrpSpPr>
          <p:grpSpPr>
            <a:xfrm>
              <a:off x="2109980" y="9073915"/>
              <a:ext cx="82785" cy="82785"/>
              <a:chOff x="0" y="0"/>
              <a:chExt cx="1913890" cy="1913890"/>
            </a:xfrm>
            <a:grpFill/>
          </p:grpSpPr>
          <p:sp>
            <p:nvSpPr>
              <p:cNvPr id="1289" name="Freeform 210">
                <a:extLst>
                  <a:ext uri="{FF2B5EF4-FFF2-40B4-BE49-F238E27FC236}">
                    <a16:creationId xmlns:a16="http://schemas.microsoft.com/office/drawing/2014/main" id="{C7652A7A-383B-8577-A1DB-E5B5EC7007B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9" name="Group 211">
              <a:extLst>
                <a:ext uri="{FF2B5EF4-FFF2-40B4-BE49-F238E27FC236}">
                  <a16:creationId xmlns:a16="http://schemas.microsoft.com/office/drawing/2014/main" id="{09631945-A979-D5FD-6247-DFBA51DD8471}"/>
                </a:ext>
              </a:extLst>
            </p:cNvPr>
            <p:cNvGrpSpPr/>
            <p:nvPr/>
          </p:nvGrpSpPr>
          <p:grpSpPr>
            <a:xfrm>
              <a:off x="2109980" y="5881131"/>
              <a:ext cx="82785" cy="82785"/>
              <a:chOff x="0" y="0"/>
              <a:chExt cx="1913890" cy="1913890"/>
            </a:xfrm>
            <a:grpFill/>
          </p:grpSpPr>
          <p:sp>
            <p:nvSpPr>
              <p:cNvPr id="1288" name="Freeform 212">
                <a:extLst>
                  <a:ext uri="{FF2B5EF4-FFF2-40B4-BE49-F238E27FC236}">
                    <a16:creationId xmlns:a16="http://schemas.microsoft.com/office/drawing/2014/main" id="{25EA01DC-3DCA-16AC-D84B-0C5D2B312FF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0" name="Group 213">
              <a:extLst>
                <a:ext uri="{FF2B5EF4-FFF2-40B4-BE49-F238E27FC236}">
                  <a16:creationId xmlns:a16="http://schemas.microsoft.com/office/drawing/2014/main" id="{13EF370F-8878-CCD2-E0ED-060A9F986929}"/>
                </a:ext>
              </a:extLst>
            </p:cNvPr>
            <p:cNvGrpSpPr/>
            <p:nvPr/>
          </p:nvGrpSpPr>
          <p:grpSpPr>
            <a:xfrm>
              <a:off x="1088826" y="0"/>
              <a:ext cx="82785" cy="82785"/>
              <a:chOff x="0" y="0"/>
              <a:chExt cx="1913890" cy="1913890"/>
            </a:xfrm>
            <a:grpFill/>
          </p:grpSpPr>
          <p:sp>
            <p:nvSpPr>
              <p:cNvPr id="1287" name="Freeform 214">
                <a:extLst>
                  <a:ext uri="{FF2B5EF4-FFF2-40B4-BE49-F238E27FC236}">
                    <a16:creationId xmlns:a16="http://schemas.microsoft.com/office/drawing/2014/main" id="{81388CB4-FDD5-A4BC-A168-4AE53213B33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1" name="Group 215">
              <a:extLst>
                <a:ext uri="{FF2B5EF4-FFF2-40B4-BE49-F238E27FC236}">
                  <a16:creationId xmlns:a16="http://schemas.microsoft.com/office/drawing/2014/main" id="{E919EAA4-FCBC-6B16-120B-0F7870095A51}"/>
                </a:ext>
              </a:extLst>
            </p:cNvPr>
            <p:cNvGrpSpPr/>
            <p:nvPr/>
          </p:nvGrpSpPr>
          <p:grpSpPr>
            <a:xfrm>
              <a:off x="1088826" y="6380485"/>
              <a:ext cx="82785" cy="82785"/>
              <a:chOff x="0" y="0"/>
              <a:chExt cx="1913890" cy="1913890"/>
            </a:xfrm>
            <a:grpFill/>
          </p:grpSpPr>
          <p:sp>
            <p:nvSpPr>
              <p:cNvPr id="1286" name="Freeform 216">
                <a:extLst>
                  <a:ext uri="{FF2B5EF4-FFF2-40B4-BE49-F238E27FC236}">
                    <a16:creationId xmlns:a16="http://schemas.microsoft.com/office/drawing/2014/main" id="{BB956FD0-29D3-1F82-096D-D2199398450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2" name="Group 217">
              <a:extLst>
                <a:ext uri="{FF2B5EF4-FFF2-40B4-BE49-F238E27FC236}">
                  <a16:creationId xmlns:a16="http://schemas.microsoft.com/office/drawing/2014/main" id="{2CD0CFD2-4D1D-31BF-4160-195D85239F87}"/>
                </a:ext>
              </a:extLst>
            </p:cNvPr>
            <p:cNvGrpSpPr/>
            <p:nvPr/>
          </p:nvGrpSpPr>
          <p:grpSpPr>
            <a:xfrm>
              <a:off x="1088826" y="3187700"/>
              <a:ext cx="82785" cy="82785"/>
              <a:chOff x="0" y="0"/>
              <a:chExt cx="1913890" cy="1913890"/>
            </a:xfrm>
            <a:grpFill/>
          </p:grpSpPr>
          <p:sp>
            <p:nvSpPr>
              <p:cNvPr id="1285" name="Freeform 218">
                <a:extLst>
                  <a:ext uri="{FF2B5EF4-FFF2-40B4-BE49-F238E27FC236}">
                    <a16:creationId xmlns:a16="http://schemas.microsoft.com/office/drawing/2014/main" id="{345FD040-3F3A-A81F-CDF1-E9ED9D5EF91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3" name="Group 219">
              <a:extLst>
                <a:ext uri="{FF2B5EF4-FFF2-40B4-BE49-F238E27FC236}">
                  <a16:creationId xmlns:a16="http://schemas.microsoft.com/office/drawing/2014/main" id="{FF6A316C-D1F4-17E4-E9CA-CE2C5D000F05}"/>
                </a:ext>
              </a:extLst>
            </p:cNvPr>
            <p:cNvGrpSpPr/>
            <p:nvPr/>
          </p:nvGrpSpPr>
          <p:grpSpPr>
            <a:xfrm>
              <a:off x="1088826" y="9568185"/>
              <a:ext cx="82785" cy="82785"/>
              <a:chOff x="0" y="0"/>
              <a:chExt cx="1913890" cy="1913890"/>
            </a:xfrm>
            <a:grpFill/>
          </p:grpSpPr>
          <p:sp>
            <p:nvSpPr>
              <p:cNvPr id="1284" name="Freeform 220">
                <a:extLst>
                  <a:ext uri="{FF2B5EF4-FFF2-40B4-BE49-F238E27FC236}">
                    <a16:creationId xmlns:a16="http://schemas.microsoft.com/office/drawing/2014/main" id="{41414F48-2BB0-8E0B-91F1-E621400743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4" name="Group 221">
              <a:extLst>
                <a:ext uri="{FF2B5EF4-FFF2-40B4-BE49-F238E27FC236}">
                  <a16:creationId xmlns:a16="http://schemas.microsoft.com/office/drawing/2014/main" id="{6D237A80-1BA5-002D-0EAD-DDDC9DFA2AB2}"/>
                </a:ext>
              </a:extLst>
            </p:cNvPr>
            <p:cNvGrpSpPr/>
            <p:nvPr/>
          </p:nvGrpSpPr>
          <p:grpSpPr>
            <a:xfrm>
              <a:off x="4276206" y="0"/>
              <a:ext cx="82785" cy="82785"/>
              <a:chOff x="0" y="0"/>
              <a:chExt cx="1913890" cy="1913890"/>
            </a:xfrm>
            <a:grpFill/>
          </p:grpSpPr>
          <p:sp>
            <p:nvSpPr>
              <p:cNvPr id="1283" name="Freeform 222">
                <a:extLst>
                  <a:ext uri="{FF2B5EF4-FFF2-40B4-BE49-F238E27FC236}">
                    <a16:creationId xmlns:a16="http://schemas.microsoft.com/office/drawing/2014/main" id="{29084E45-AE8F-683C-9598-B33EC9C4B18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5" name="Group 223">
              <a:extLst>
                <a:ext uri="{FF2B5EF4-FFF2-40B4-BE49-F238E27FC236}">
                  <a16:creationId xmlns:a16="http://schemas.microsoft.com/office/drawing/2014/main" id="{1E57783F-C4D0-2181-2289-EE3F316AF788}"/>
                </a:ext>
              </a:extLst>
            </p:cNvPr>
            <p:cNvGrpSpPr/>
            <p:nvPr/>
          </p:nvGrpSpPr>
          <p:grpSpPr>
            <a:xfrm>
              <a:off x="4276206" y="6380485"/>
              <a:ext cx="82785" cy="82785"/>
              <a:chOff x="0" y="0"/>
              <a:chExt cx="1913890" cy="1913890"/>
            </a:xfrm>
            <a:grpFill/>
          </p:grpSpPr>
          <p:sp>
            <p:nvSpPr>
              <p:cNvPr id="1282" name="Freeform 224">
                <a:extLst>
                  <a:ext uri="{FF2B5EF4-FFF2-40B4-BE49-F238E27FC236}">
                    <a16:creationId xmlns:a16="http://schemas.microsoft.com/office/drawing/2014/main" id="{867B9E1D-6005-2AFA-C0CE-7F849609201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6" name="Group 225">
              <a:extLst>
                <a:ext uri="{FF2B5EF4-FFF2-40B4-BE49-F238E27FC236}">
                  <a16:creationId xmlns:a16="http://schemas.microsoft.com/office/drawing/2014/main" id="{CDB95504-FDF3-F250-CBF9-D68DAE8E2E74}"/>
                </a:ext>
              </a:extLst>
            </p:cNvPr>
            <p:cNvGrpSpPr/>
            <p:nvPr/>
          </p:nvGrpSpPr>
          <p:grpSpPr>
            <a:xfrm>
              <a:off x="4276206" y="3187700"/>
              <a:ext cx="82785" cy="82785"/>
              <a:chOff x="0" y="0"/>
              <a:chExt cx="1913890" cy="1913890"/>
            </a:xfrm>
            <a:grpFill/>
          </p:grpSpPr>
          <p:sp>
            <p:nvSpPr>
              <p:cNvPr id="1281" name="Freeform 226">
                <a:extLst>
                  <a:ext uri="{FF2B5EF4-FFF2-40B4-BE49-F238E27FC236}">
                    <a16:creationId xmlns:a16="http://schemas.microsoft.com/office/drawing/2014/main" id="{DEBE147D-3668-C9E3-79B0-C00E9366C9B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7" name="Group 227">
              <a:extLst>
                <a:ext uri="{FF2B5EF4-FFF2-40B4-BE49-F238E27FC236}">
                  <a16:creationId xmlns:a16="http://schemas.microsoft.com/office/drawing/2014/main" id="{16D627B0-6FC4-D813-0F2D-43BE019C49AD}"/>
                </a:ext>
              </a:extLst>
            </p:cNvPr>
            <p:cNvGrpSpPr/>
            <p:nvPr/>
          </p:nvGrpSpPr>
          <p:grpSpPr>
            <a:xfrm>
              <a:off x="4276206" y="9568185"/>
              <a:ext cx="82785" cy="82785"/>
              <a:chOff x="0" y="0"/>
              <a:chExt cx="1913890" cy="1913890"/>
            </a:xfrm>
            <a:grpFill/>
          </p:grpSpPr>
          <p:sp>
            <p:nvSpPr>
              <p:cNvPr id="1280" name="Freeform 228">
                <a:extLst>
                  <a:ext uri="{FF2B5EF4-FFF2-40B4-BE49-F238E27FC236}">
                    <a16:creationId xmlns:a16="http://schemas.microsoft.com/office/drawing/2014/main" id="{7AB0684E-F1A4-053E-F8F1-605856E0C5D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8" name="Group 229">
              <a:extLst>
                <a:ext uri="{FF2B5EF4-FFF2-40B4-BE49-F238E27FC236}">
                  <a16:creationId xmlns:a16="http://schemas.microsoft.com/office/drawing/2014/main" id="{A49E6A8B-899D-8B9D-C591-71BC41F067DE}"/>
                </a:ext>
              </a:extLst>
            </p:cNvPr>
            <p:cNvGrpSpPr/>
            <p:nvPr/>
          </p:nvGrpSpPr>
          <p:grpSpPr>
            <a:xfrm>
              <a:off x="1088826" y="1618080"/>
              <a:ext cx="82785" cy="82785"/>
              <a:chOff x="0" y="0"/>
              <a:chExt cx="1913890" cy="1913890"/>
            </a:xfrm>
            <a:grpFill/>
          </p:grpSpPr>
          <p:sp>
            <p:nvSpPr>
              <p:cNvPr id="1279" name="Freeform 230">
                <a:extLst>
                  <a:ext uri="{FF2B5EF4-FFF2-40B4-BE49-F238E27FC236}">
                    <a16:creationId xmlns:a16="http://schemas.microsoft.com/office/drawing/2014/main" id="{AF621916-3F57-9F9B-0751-EF86675C0DA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9" name="Group 231">
              <a:extLst>
                <a:ext uri="{FF2B5EF4-FFF2-40B4-BE49-F238E27FC236}">
                  <a16:creationId xmlns:a16="http://schemas.microsoft.com/office/drawing/2014/main" id="{6E88D548-56D8-BE1F-DD30-CF021E460422}"/>
                </a:ext>
              </a:extLst>
            </p:cNvPr>
            <p:cNvGrpSpPr/>
            <p:nvPr/>
          </p:nvGrpSpPr>
          <p:grpSpPr>
            <a:xfrm>
              <a:off x="1088826" y="7998564"/>
              <a:ext cx="82785" cy="82785"/>
              <a:chOff x="0" y="0"/>
              <a:chExt cx="1913890" cy="1913890"/>
            </a:xfrm>
            <a:grpFill/>
          </p:grpSpPr>
          <p:sp>
            <p:nvSpPr>
              <p:cNvPr id="1278" name="Freeform 232">
                <a:extLst>
                  <a:ext uri="{FF2B5EF4-FFF2-40B4-BE49-F238E27FC236}">
                    <a16:creationId xmlns:a16="http://schemas.microsoft.com/office/drawing/2014/main" id="{4D9481D7-B919-FB87-7AF7-125EB1B32C6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0" name="Group 233">
              <a:extLst>
                <a:ext uri="{FF2B5EF4-FFF2-40B4-BE49-F238E27FC236}">
                  <a16:creationId xmlns:a16="http://schemas.microsoft.com/office/drawing/2014/main" id="{B6C0F6B9-655C-EC55-85DE-7531CA882DC7}"/>
                </a:ext>
              </a:extLst>
            </p:cNvPr>
            <p:cNvGrpSpPr/>
            <p:nvPr/>
          </p:nvGrpSpPr>
          <p:grpSpPr>
            <a:xfrm>
              <a:off x="1088826" y="4805780"/>
              <a:ext cx="82785" cy="82785"/>
              <a:chOff x="0" y="0"/>
              <a:chExt cx="1913890" cy="1913890"/>
            </a:xfrm>
            <a:grpFill/>
          </p:grpSpPr>
          <p:sp>
            <p:nvSpPr>
              <p:cNvPr id="1277" name="Freeform 234">
                <a:extLst>
                  <a:ext uri="{FF2B5EF4-FFF2-40B4-BE49-F238E27FC236}">
                    <a16:creationId xmlns:a16="http://schemas.microsoft.com/office/drawing/2014/main" id="{4DE3E74D-D43C-3829-E151-C2A1346F4A4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1" name="Group 235">
              <a:extLst>
                <a:ext uri="{FF2B5EF4-FFF2-40B4-BE49-F238E27FC236}">
                  <a16:creationId xmlns:a16="http://schemas.microsoft.com/office/drawing/2014/main" id="{8B1101AB-76C4-4CF4-EE64-7DFB9BDEB4BA}"/>
                </a:ext>
              </a:extLst>
            </p:cNvPr>
            <p:cNvGrpSpPr/>
            <p:nvPr/>
          </p:nvGrpSpPr>
          <p:grpSpPr>
            <a:xfrm>
              <a:off x="4276206" y="1618080"/>
              <a:ext cx="82785" cy="82785"/>
              <a:chOff x="0" y="0"/>
              <a:chExt cx="1913890" cy="1913890"/>
            </a:xfrm>
            <a:grpFill/>
          </p:grpSpPr>
          <p:sp>
            <p:nvSpPr>
              <p:cNvPr id="1276" name="Freeform 236">
                <a:extLst>
                  <a:ext uri="{FF2B5EF4-FFF2-40B4-BE49-F238E27FC236}">
                    <a16:creationId xmlns:a16="http://schemas.microsoft.com/office/drawing/2014/main" id="{2CCA8E5E-D3C5-BC0B-C8E4-6C34993E054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2" name="Group 237">
              <a:extLst>
                <a:ext uri="{FF2B5EF4-FFF2-40B4-BE49-F238E27FC236}">
                  <a16:creationId xmlns:a16="http://schemas.microsoft.com/office/drawing/2014/main" id="{5D052386-7243-8254-C49D-208C2383EF64}"/>
                </a:ext>
              </a:extLst>
            </p:cNvPr>
            <p:cNvGrpSpPr/>
            <p:nvPr/>
          </p:nvGrpSpPr>
          <p:grpSpPr>
            <a:xfrm>
              <a:off x="4276206" y="7998564"/>
              <a:ext cx="82785" cy="82785"/>
              <a:chOff x="0" y="0"/>
              <a:chExt cx="1913890" cy="1913890"/>
            </a:xfrm>
            <a:grpFill/>
          </p:grpSpPr>
          <p:sp>
            <p:nvSpPr>
              <p:cNvPr id="1275" name="Freeform 238">
                <a:extLst>
                  <a:ext uri="{FF2B5EF4-FFF2-40B4-BE49-F238E27FC236}">
                    <a16:creationId xmlns:a16="http://schemas.microsoft.com/office/drawing/2014/main" id="{93FA5BF2-68CE-9F3B-9354-51BA9B63870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3" name="Group 239">
              <a:extLst>
                <a:ext uri="{FF2B5EF4-FFF2-40B4-BE49-F238E27FC236}">
                  <a16:creationId xmlns:a16="http://schemas.microsoft.com/office/drawing/2014/main" id="{585898D1-C142-C3F2-CFF9-3C9CDA82F5BF}"/>
                </a:ext>
              </a:extLst>
            </p:cNvPr>
            <p:cNvGrpSpPr/>
            <p:nvPr/>
          </p:nvGrpSpPr>
          <p:grpSpPr>
            <a:xfrm>
              <a:off x="4276206" y="4805780"/>
              <a:ext cx="82785" cy="82785"/>
              <a:chOff x="0" y="0"/>
              <a:chExt cx="1913890" cy="1913890"/>
            </a:xfrm>
            <a:grpFill/>
          </p:grpSpPr>
          <p:sp>
            <p:nvSpPr>
              <p:cNvPr id="1274" name="Freeform 240">
                <a:extLst>
                  <a:ext uri="{FF2B5EF4-FFF2-40B4-BE49-F238E27FC236}">
                    <a16:creationId xmlns:a16="http://schemas.microsoft.com/office/drawing/2014/main" id="{A409D35A-497D-BCB3-E26F-58564C1088B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4" name="Group 241">
              <a:extLst>
                <a:ext uri="{FF2B5EF4-FFF2-40B4-BE49-F238E27FC236}">
                  <a16:creationId xmlns:a16="http://schemas.microsoft.com/office/drawing/2014/main" id="{B163B507-1B23-F6F9-FD52-9F11D5D5C6AD}"/>
                </a:ext>
              </a:extLst>
            </p:cNvPr>
            <p:cNvGrpSpPr/>
            <p:nvPr/>
          </p:nvGrpSpPr>
          <p:grpSpPr>
            <a:xfrm>
              <a:off x="1627486" y="537155"/>
              <a:ext cx="82785" cy="82785"/>
              <a:chOff x="0" y="0"/>
              <a:chExt cx="1913890" cy="1913890"/>
            </a:xfrm>
            <a:grpFill/>
          </p:grpSpPr>
          <p:sp>
            <p:nvSpPr>
              <p:cNvPr id="1273" name="Freeform 242">
                <a:extLst>
                  <a:ext uri="{FF2B5EF4-FFF2-40B4-BE49-F238E27FC236}">
                    <a16:creationId xmlns:a16="http://schemas.microsoft.com/office/drawing/2014/main" id="{784B052C-4385-4A44-9456-1E9E989138A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5" name="Group 243">
              <a:extLst>
                <a:ext uri="{FF2B5EF4-FFF2-40B4-BE49-F238E27FC236}">
                  <a16:creationId xmlns:a16="http://schemas.microsoft.com/office/drawing/2014/main" id="{08A26B95-1ADA-9EA7-538B-6E91A4065263}"/>
                </a:ext>
              </a:extLst>
            </p:cNvPr>
            <p:cNvGrpSpPr/>
            <p:nvPr/>
          </p:nvGrpSpPr>
          <p:grpSpPr>
            <a:xfrm>
              <a:off x="1627486" y="6917640"/>
              <a:ext cx="82785" cy="82785"/>
              <a:chOff x="0" y="0"/>
              <a:chExt cx="1913890" cy="1913890"/>
            </a:xfrm>
            <a:grpFill/>
          </p:grpSpPr>
          <p:sp>
            <p:nvSpPr>
              <p:cNvPr id="1272" name="Freeform 244">
                <a:extLst>
                  <a:ext uri="{FF2B5EF4-FFF2-40B4-BE49-F238E27FC236}">
                    <a16:creationId xmlns:a16="http://schemas.microsoft.com/office/drawing/2014/main" id="{604032C9-C7B1-9121-DC9D-A481469E404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6" name="Group 245">
              <a:extLst>
                <a:ext uri="{FF2B5EF4-FFF2-40B4-BE49-F238E27FC236}">
                  <a16:creationId xmlns:a16="http://schemas.microsoft.com/office/drawing/2014/main" id="{01A7906C-2157-0ADA-AA55-A6764CAF1BAD}"/>
                </a:ext>
              </a:extLst>
            </p:cNvPr>
            <p:cNvGrpSpPr/>
            <p:nvPr/>
          </p:nvGrpSpPr>
          <p:grpSpPr>
            <a:xfrm>
              <a:off x="1627486" y="3724855"/>
              <a:ext cx="82785" cy="82785"/>
              <a:chOff x="0" y="0"/>
              <a:chExt cx="1913890" cy="1913890"/>
            </a:xfrm>
            <a:grpFill/>
          </p:grpSpPr>
          <p:sp>
            <p:nvSpPr>
              <p:cNvPr id="1271" name="Freeform 246">
                <a:extLst>
                  <a:ext uri="{FF2B5EF4-FFF2-40B4-BE49-F238E27FC236}">
                    <a16:creationId xmlns:a16="http://schemas.microsoft.com/office/drawing/2014/main" id="{196E7CE9-38CF-2AC1-B2D0-F7ED1593F05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7" name="Group 247">
              <a:extLst>
                <a:ext uri="{FF2B5EF4-FFF2-40B4-BE49-F238E27FC236}">
                  <a16:creationId xmlns:a16="http://schemas.microsoft.com/office/drawing/2014/main" id="{01DE7196-9D77-1792-B14A-A102F7D7D3B8}"/>
                </a:ext>
              </a:extLst>
            </p:cNvPr>
            <p:cNvGrpSpPr/>
            <p:nvPr/>
          </p:nvGrpSpPr>
          <p:grpSpPr>
            <a:xfrm>
              <a:off x="1627486" y="10105340"/>
              <a:ext cx="82785" cy="82785"/>
              <a:chOff x="0" y="0"/>
              <a:chExt cx="1913890" cy="1913890"/>
            </a:xfrm>
            <a:grpFill/>
          </p:grpSpPr>
          <p:sp>
            <p:nvSpPr>
              <p:cNvPr id="1270" name="Freeform 248">
                <a:extLst>
                  <a:ext uri="{FF2B5EF4-FFF2-40B4-BE49-F238E27FC236}">
                    <a16:creationId xmlns:a16="http://schemas.microsoft.com/office/drawing/2014/main" id="{AD93C543-BAEE-BC2C-FC65-6E4AA7793B6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8" name="Group 249">
              <a:extLst>
                <a:ext uri="{FF2B5EF4-FFF2-40B4-BE49-F238E27FC236}">
                  <a16:creationId xmlns:a16="http://schemas.microsoft.com/office/drawing/2014/main" id="{601F4B9C-D992-1F4C-D3DA-6A5D88F69418}"/>
                </a:ext>
              </a:extLst>
            </p:cNvPr>
            <p:cNvGrpSpPr/>
            <p:nvPr/>
          </p:nvGrpSpPr>
          <p:grpSpPr>
            <a:xfrm>
              <a:off x="1627486" y="2155235"/>
              <a:ext cx="82785" cy="82785"/>
              <a:chOff x="0" y="0"/>
              <a:chExt cx="1913890" cy="1913890"/>
            </a:xfrm>
            <a:grpFill/>
          </p:grpSpPr>
          <p:sp>
            <p:nvSpPr>
              <p:cNvPr id="1269" name="Freeform 250">
                <a:extLst>
                  <a:ext uri="{FF2B5EF4-FFF2-40B4-BE49-F238E27FC236}">
                    <a16:creationId xmlns:a16="http://schemas.microsoft.com/office/drawing/2014/main" id="{587A265A-1FD3-A655-BCF2-9B64D9A8306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9" name="Group 251">
              <a:extLst>
                <a:ext uri="{FF2B5EF4-FFF2-40B4-BE49-F238E27FC236}">
                  <a16:creationId xmlns:a16="http://schemas.microsoft.com/office/drawing/2014/main" id="{F6CF23F9-FC3B-0D0D-48A7-80EA879B9E2C}"/>
                </a:ext>
              </a:extLst>
            </p:cNvPr>
            <p:cNvGrpSpPr/>
            <p:nvPr/>
          </p:nvGrpSpPr>
          <p:grpSpPr>
            <a:xfrm>
              <a:off x="1627486" y="8535719"/>
              <a:ext cx="82785" cy="82785"/>
              <a:chOff x="0" y="0"/>
              <a:chExt cx="1913890" cy="1913890"/>
            </a:xfrm>
            <a:grpFill/>
          </p:grpSpPr>
          <p:sp>
            <p:nvSpPr>
              <p:cNvPr id="1268" name="Freeform 252">
                <a:extLst>
                  <a:ext uri="{FF2B5EF4-FFF2-40B4-BE49-F238E27FC236}">
                    <a16:creationId xmlns:a16="http://schemas.microsoft.com/office/drawing/2014/main" id="{73F70949-7D62-3EAC-630A-9FD93CFC6BE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40" name="Group 253">
              <a:extLst>
                <a:ext uri="{FF2B5EF4-FFF2-40B4-BE49-F238E27FC236}">
                  <a16:creationId xmlns:a16="http://schemas.microsoft.com/office/drawing/2014/main" id="{8C38E69E-6756-A6B7-A523-42F3DDB2ECBF}"/>
                </a:ext>
              </a:extLst>
            </p:cNvPr>
            <p:cNvGrpSpPr/>
            <p:nvPr/>
          </p:nvGrpSpPr>
          <p:grpSpPr>
            <a:xfrm>
              <a:off x="1627486" y="5342935"/>
              <a:ext cx="82785" cy="82785"/>
              <a:chOff x="0" y="0"/>
              <a:chExt cx="1913890" cy="1913890"/>
            </a:xfrm>
            <a:grpFill/>
          </p:grpSpPr>
          <p:sp>
            <p:nvSpPr>
              <p:cNvPr id="1267" name="Freeform 254">
                <a:extLst>
                  <a:ext uri="{FF2B5EF4-FFF2-40B4-BE49-F238E27FC236}">
                    <a16:creationId xmlns:a16="http://schemas.microsoft.com/office/drawing/2014/main" id="{77F83F1C-F25B-1545-6914-5BDFF43DDA3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41" name="Group 255">
              <a:extLst>
                <a:ext uri="{FF2B5EF4-FFF2-40B4-BE49-F238E27FC236}">
                  <a16:creationId xmlns:a16="http://schemas.microsoft.com/office/drawing/2014/main" id="{A14C2F75-50CA-5394-0232-2AF42CBB9AAF}"/>
                </a:ext>
              </a:extLst>
            </p:cNvPr>
            <p:cNvGrpSpPr>
              <a:grpSpLocks noChangeAspect="1"/>
            </p:cNvGrpSpPr>
            <p:nvPr/>
          </p:nvGrpSpPr>
          <p:grpSpPr>
            <a:xfrm>
              <a:off x="78" y="0"/>
              <a:ext cx="95594" cy="82785"/>
              <a:chOff x="0" y="0"/>
              <a:chExt cx="6350000" cy="5499100"/>
            </a:xfrm>
            <a:grpFill/>
          </p:grpSpPr>
          <p:sp>
            <p:nvSpPr>
              <p:cNvPr id="1266" name="Freeform 256">
                <a:extLst>
                  <a:ext uri="{FF2B5EF4-FFF2-40B4-BE49-F238E27FC236}">
                    <a16:creationId xmlns:a16="http://schemas.microsoft.com/office/drawing/2014/main" id="{E648D925-12CB-2C97-D035-69FF3FCFC7F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2" name="Group 257">
              <a:extLst>
                <a:ext uri="{FF2B5EF4-FFF2-40B4-BE49-F238E27FC236}">
                  <a16:creationId xmlns:a16="http://schemas.microsoft.com/office/drawing/2014/main" id="{84FE4DE0-1220-0862-5E36-CC37C33BDE5A}"/>
                </a:ext>
              </a:extLst>
            </p:cNvPr>
            <p:cNvGrpSpPr>
              <a:grpSpLocks noChangeAspect="1"/>
            </p:cNvGrpSpPr>
            <p:nvPr/>
          </p:nvGrpSpPr>
          <p:grpSpPr>
            <a:xfrm>
              <a:off x="78" y="6380485"/>
              <a:ext cx="95594" cy="82785"/>
              <a:chOff x="0" y="0"/>
              <a:chExt cx="6350000" cy="5499100"/>
            </a:xfrm>
            <a:grpFill/>
          </p:grpSpPr>
          <p:sp>
            <p:nvSpPr>
              <p:cNvPr id="1265" name="Freeform 258">
                <a:extLst>
                  <a:ext uri="{FF2B5EF4-FFF2-40B4-BE49-F238E27FC236}">
                    <a16:creationId xmlns:a16="http://schemas.microsoft.com/office/drawing/2014/main" id="{8C3DA078-42D9-759B-753A-158C92AC596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3" name="Group 259">
              <a:extLst>
                <a:ext uri="{FF2B5EF4-FFF2-40B4-BE49-F238E27FC236}">
                  <a16:creationId xmlns:a16="http://schemas.microsoft.com/office/drawing/2014/main" id="{35E9DFE6-0C46-92D0-0D9F-48EF3B4D7EE4}"/>
                </a:ext>
              </a:extLst>
            </p:cNvPr>
            <p:cNvGrpSpPr>
              <a:grpSpLocks noChangeAspect="1"/>
            </p:cNvGrpSpPr>
            <p:nvPr/>
          </p:nvGrpSpPr>
          <p:grpSpPr>
            <a:xfrm>
              <a:off x="78" y="3187700"/>
              <a:ext cx="95594" cy="82785"/>
              <a:chOff x="0" y="0"/>
              <a:chExt cx="6350000" cy="5499100"/>
            </a:xfrm>
            <a:grpFill/>
          </p:grpSpPr>
          <p:sp>
            <p:nvSpPr>
              <p:cNvPr id="1264" name="Freeform 260">
                <a:extLst>
                  <a:ext uri="{FF2B5EF4-FFF2-40B4-BE49-F238E27FC236}">
                    <a16:creationId xmlns:a16="http://schemas.microsoft.com/office/drawing/2014/main" id="{210F4BCA-7B7E-2673-EC19-B2E513A90F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4" name="Group 261">
              <a:extLst>
                <a:ext uri="{FF2B5EF4-FFF2-40B4-BE49-F238E27FC236}">
                  <a16:creationId xmlns:a16="http://schemas.microsoft.com/office/drawing/2014/main" id="{3A621CC3-B21D-B53B-EB9B-4BC387FF6AA3}"/>
                </a:ext>
              </a:extLst>
            </p:cNvPr>
            <p:cNvGrpSpPr>
              <a:grpSpLocks noChangeAspect="1"/>
            </p:cNvGrpSpPr>
            <p:nvPr/>
          </p:nvGrpSpPr>
          <p:grpSpPr>
            <a:xfrm>
              <a:off x="78" y="9568185"/>
              <a:ext cx="95594" cy="82785"/>
              <a:chOff x="0" y="0"/>
              <a:chExt cx="6350000" cy="5499100"/>
            </a:xfrm>
            <a:grpFill/>
          </p:grpSpPr>
          <p:sp>
            <p:nvSpPr>
              <p:cNvPr id="1263" name="Freeform 262">
                <a:extLst>
                  <a:ext uri="{FF2B5EF4-FFF2-40B4-BE49-F238E27FC236}">
                    <a16:creationId xmlns:a16="http://schemas.microsoft.com/office/drawing/2014/main" id="{5B768390-9013-646D-2BE7-06C121B9946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5" name="Group 263">
              <a:extLst>
                <a:ext uri="{FF2B5EF4-FFF2-40B4-BE49-F238E27FC236}">
                  <a16:creationId xmlns:a16="http://schemas.microsoft.com/office/drawing/2014/main" id="{5C19203D-7B05-501F-72A2-BFBE23D4867C}"/>
                </a:ext>
              </a:extLst>
            </p:cNvPr>
            <p:cNvGrpSpPr>
              <a:grpSpLocks noChangeAspect="1"/>
            </p:cNvGrpSpPr>
            <p:nvPr/>
          </p:nvGrpSpPr>
          <p:grpSpPr>
            <a:xfrm>
              <a:off x="3187459" y="0"/>
              <a:ext cx="95594" cy="82785"/>
              <a:chOff x="0" y="0"/>
              <a:chExt cx="6350000" cy="5499100"/>
            </a:xfrm>
            <a:grpFill/>
          </p:grpSpPr>
          <p:sp>
            <p:nvSpPr>
              <p:cNvPr id="1262" name="Freeform 264">
                <a:extLst>
                  <a:ext uri="{FF2B5EF4-FFF2-40B4-BE49-F238E27FC236}">
                    <a16:creationId xmlns:a16="http://schemas.microsoft.com/office/drawing/2014/main" id="{BAE6FC21-578F-DE6D-44AC-0ADC3724871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6" name="Group 265">
              <a:extLst>
                <a:ext uri="{FF2B5EF4-FFF2-40B4-BE49-F238E27FC236}">
                  <a16:creationId xmlns:a16="http://schemas.microsoft.com/office/drawing/2014/main" id="{F5581CDD-FAE3-4F6D-62ED-C4CE79E25F3D}"/>
                </a:ext>
              </a:extLst>
            </p:cNvPr>
            <p:cNvGrpSpPr>
              <a:grpSpLocks noChangeAspect="1"/>
            </p:cNvGrpSpPr>
            <p:nvPr/>
          </p:nvGrpSpPr>
          <p:grpSpPr>
            <a:xfrm>
              <a:off x="3187459" y="6380485"/>
              <a:ext cx="95594" cy="82785"/>
              <a:chOff x="0" y="0"/>
              <a:chExt cx="6350000" cy="5499100"/>
            </a:xfrm>
            <a:grpFill/>
          </p:grpSpPr>
          <p:sp>
            <p:nvSpPr>
              <p:cNvPr id="1261" name="Freeform 266">
                <a:extLst>
                  <a:ext uri="{FF2B5EF4-FFF2-40B4-BE49-F238E27FC236}">
                    <a16:creationId xmlns:a16="http://schemas.microsoft.com/office/drawing/2014/main" id="{BACADC68-EF6D-40AC-21A4-1D3E1C25C58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7" name="Group 267">
              <a:extLst>
                <a:ext uri="{FF2B5EF4-FFF2-40B4-BE49-F238E27FC236}">
                  <a16:creationId xmlns:a16="http://schemas.microsoft.com/office/drawing/2014/main" id="{61F959E5-DCF0-3EB2-8D06-5669309D19F2}"/>
                </a:ext>
              </a:extLst>
            </p:cNvPr>
            <p:cNvGrpSpPr>
              <a:grpSpLocks noChangeAspect="1"/>
            </p:cNvGrpSpPr>
            <p:nvPr/>
          </p:nvGrpSpPr>
          <p:grpSpPr>
            <a:xfrm>
              <a:off x="3187459" y="3187700"/>
              <a:ext cx="95594" cy="82785"/>
              <a:chOff x="0" y="0"/>
              <a:chExt cx="6350000" cy="5499100"/>
            </a:xfrm>
            <a:grpFill/>
          </p:grpSpPr>
          <p:sp>
            <p:nvSpPr>
              <p:cNvPr id="1260" name="Freeform 268">
                <a:extLst>
                  <a:ext uri="{FF2B5EF4-FFF2-40B4-BE49-F238E27FC236}">
                    <a16:creationId xmlns:a16="http://schemas.microsoft.com/office/drawing/2014/main" id="{7F4774DA-C340-B7B6-5635-F960F015EC4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8" name="Group 269">
              <a:extLst>
                <a:ext uri="{FF2B5EF4-FFF2-40B4-BE49-F238E27FC236}">
                  <a16:creationId xmlns:a16="http://schemas.microsoft.com/office/drawing/2014/main" id="{6965DB4A-AEC3-9338-5E7B-F84DD2BDF01D}"/>
                </a:ext>
              </a:extLst>
            </p:cNvPr>
            <p:cNvGrpSpPr>
              <a:grpSpLocks noChangeAspect="1"/>
            </p:cNvGrpSpPr>
            <p:nvPr/>
          </p:nvGrpSpPr>
          <p:grpSpPr>
            <a:xfrm>
              <a:off x="3187459" y="9568185"/>
              <a:ext cx="95594" cy="82785"/>
              <a:chOff x="0" y="0"/>
              <a:chExt cx="6350000" cy="5499100"/>
            </a:xfrm>
            <a:grpFill/>
          </p:grpSpPr>
          <p:sp>
            <p:nvSpPr>
              <p:cNvPr id="1259" name="Freeform 270">
                <a:extLst>
                  <a:ext uri="{FF2B5EF4-FFF2-40B4-BE49-F238E27FC236}">
                    <a16:creationId xmlns:a16="http://schemas.microsoft.com/office/drawing/2014/main" id="{EC87F643-8202-03F2-7AD2-53B007EDC33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9" name="Group 271">
              <a:extLst>
                <a:ext uri="{FF2B5EF4-FFF2-40B4-BE49-F238E27FC236}">
                  <a16:creationId xmlns:a16="http://schemas.microsoft.com/office/drawing/2014/main" id="{BB8452F5-02F9-7940-5DE1-D0705CBE93C5}"/>
                </a:ext>
              </a:extLst>
            </p:cNvPr>
            <p:cNvGrpSpPr>
              <a:grpSpLocks noChangeAspect="1"/>
            </p:cNvGrpSpPr>
            <p:nvPr/>
          </p:nvGrpSpPr>
          <p:grpSpPr>
            <a:xfrm>
              <a:off x="78" y="1618080"/>
              <a:ext cx="95594" cy="82785"/>
              <a:chOff x="0" y="0"/>
              <a:chExt cx="6350000" cy="5499100"/>
            </a:xfrm>
            <a:grpFill/>
          </p:grpSpPr>
          <p:sp>
            <p:nvSpPr>
              <p:cNvPr id="1258" name="Freeform 272">
                <a:extLst>
                  <a:ext uri="{FF2B5EF4-FFF2-40B4-BE49-F238E27FC236}">
                    <a16:creationId xmlns:a16="http://schemas.microsoft.com/office/drawing/2014/main" id="{F3750739-DD50-71C8-619B-05371F3C503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0" name="Group 273">
              <a:extLst>
                <a:ext uri="{FF2B5EF4-FFF2-40B4-BE49-F238E27FC236}">
                  <a16:creationId xmlns:a16="http://schemas.microsoft.com/office/drawing/2014/main" id="{D0FF2BC2-8441-AD5F-468F-2D27036060FF}"/>
                </a:ext>
              </a:extLst>
            </p:cNvPr>
            <p:cNvGrpSpPr>
              <a:grpSpLocks noChangeAspect="1"/>
            </p:cNvGrpSpPr>
            <p:nvPr/>
          </p:nvGrpSpPr>
          <p:grpSpPr>
            <a:xfrm>
              <a:off x="78" y="7998564"/>
              <a:ext cx="95594" cy="82785"/>
              <a:chOff x="0" y="0"/>
              <a:chExt cx="6350000" cy="5499100"/>
            </a:xfrm>
            <a:grpFill/>
          </p:grpSpPr>
          <p:sp>
            <p:nvSpPr>
              <p:cNvPr id="1257" name="Freeform 274">
                <a:extLst>
                  <a:ext uri="{FF2B5EF4-FFF2-40B4-BE49-F238E27FC236}">
                    <a16:creationId xmlns:a16="http://schemas.microsoft.com/office/drawing/2014/main" id="{CB405146-D27F-6C0B-7289-AAA2C59BE52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1" name="Group 275">
              <a:extLst>
                <a:ext uri="{FF2B5EF4-FFF2-40B4-BE49-F238E27FC236}">
                  <a16:creationId xmlns:a16="http://schemas.microsoft.com/office/drawing/2014/main" id="{22DC0325-C181-1BA0-B38C-7E40947B3777}"/>
                </a:ext>
              </a:extLst>
            </p:cNvPr>
            <p:cNvGrpSpPr>
              <a:grpSpLocks noChangeAspect="1"/>
            </p:cNvGrpSpPr>
            <p:nvPr/>
          </p:nvGrpSpPr>
          <p:grpSpPr>
            <a:xfrm>
              <a:off x="78" y="4805780"/>
              <a:ext cx="95594" cy="82785"/>
              <a:chOff x="0" y="0"/>
              <a:chExt cx="6350000" cy="5499100"/>
            </a:xfrm>
            <a:grpFill/>
          </p:grpSpPr>
          <p:sp>
            <p:nvSpPr>
              <p:cNvPr id="1256" name="Freeform 276">
                <a:extLst>
                  <a:ext uri="{FF2B5EF4-FFF2-40B4-BE49-F238E27FC236}">
                    <a16:creationId xmlns:a16="http://schemas.microsoft.com/office/drawing/2014/main" id="{82408A9A-55D5-B671-006C-C21C069CCAB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2" name="Group 277">
              <a:extLst>
                <a:ext uri="{FF2B5EF4-FFF2-40B4-BE49-F238E27FC236}">
                  <a16:creationId xmlns:a16="http://schemas.microsoft.com/office/drawing/2014/main" id="{E0D3629A-9092-A0E2-E2BE-D95B3DF2C387}"/>
                </a:ext>
              </a:extLst>
            </p:cNvPr>
            <p:cNvGrpSpPr>
              <a:grpSpLocks noChangeAspect="1"/>
            </p:cNvGrpSpPr>
            <p:nvPr/>
          </p:nvGrpSpPr>
          <p:grpSpPr>
            <a:xfrm>
              <a:off x="3187459" y="1618080"/>
              <a:ext cx="95594" cy="82785"/>
              <a:chOff x="0" y="0"/>
              <a:chExt cx="6350000" cy="5499100"/>
            </a:xfrm>
            <a:grpFill/>
          </p:grpSpPr>
          <p:sp>
            <p:nvSpPr>
              <p:cNvPr id="1255" name="Freeform 278">
                <a:extLst>
                  <a:ext uri="{FF2B5EF4-FFF2-40B4-BE49-F238E27FC236}">
                    <a16:creationId xmlns:a16="http://schemas.microsoft.com/office/drawing/2014/main" id="{7ABDD6C6-B686-F49D-F453-5E94DFE7770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3" name="Group 279">
              <a:extLst>
                <a:ext uri="{FF2B5EF4-FFF2-40B4-BE49-F238E27FC236}">
                  <a16:creationId xmlns:a16="http://schemas.microsoft.com/office/drawing/2014/main" id="{D8B26EC8-FD95-B8A9-3E61-DCFCC0FA6A48}"/>
                </a:ext>
              </a:extLst>
            </p:cNvPr>
            <p:cNvGrpSpPr>
              <a:grpSpLocks noChangeAspect="1"/>
            </p:cNvGrpSpPr>
            <p:nvPr/>
          </p:nvGrpSpPr>
          <p:grpSpPr>
            <a:xfrm>
              <a:off x="3187459" y="7998564"/>
              <a:ext cx="95594" cy="82785"/>
              <a:chOff x="0" y="0"/>
              <a:chExt cx="6350000" cy="5499100"/>
            </a:xfrm>
            <a:grpFill/>
          </p:grpSpPr>
          <p:sp>
            <p:nvSpPr>
              <p:cNvPr id="1254" name="Freeform 280">
                <a:extLst>
                  <a:ext uri="{FF2B5EF4-FFF2-40B4-BE49-F238E27FC236}">
                    <a16:creationId xmlns:a16="http://schemas.microsoft.com/office/drawing/2014/main" id="{FBCB89F5-BDE6-D708-4446-0ABFFA523A8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4" name="Group 281">
              <a:extLst>
                <a:ext uri="{FF2B5EF4-FFF2-40B4-BE49-F238E27FC236}">
                  <a16:creationId xmlns:a16="http://schemas.microsoft.com/office/drawing/2014/main" id="{364BC38E-D821-585E-4A9A-22BFAACF24AC}"/>
                </a:ext>
              </a:extLst>
            </p:cNvPr>
            <p:cNvGrpSpPr>
              <a:grpSpLocks noChangeAspect="1"/>
            </p:cNvGrpSpPr>
            <p:nvPr/>
          </p:nvGrpSpPr>
          <p:grpSpPr>
            <a:xfrm>
              <a:off x="3187459" y="4805780"/>
              <a:ext cx="95594" cy="82785"/>
              <a:chOff x="0" y="0"/>
              <a:chExt cx="6350000" cy="5499100"/>
            </a:xfrm>
            <a:grpFill/>
          </p:grpSpPr>
          <p:sp>
            <p:nvSpPr>
              <p:cNvPr id="1253" name="Freeform 282">
                <a:extLst>
                  <a:ext uri="{FF2B5EF4-FFF2-40B4-BE49-F238E27FC236}">
                    <a16:creationId xmlns:a16="http://schemas.microsoft.com/office/drawing/2014/main" id="{7EB22F58-E4D7-B7CD-7620-79A8574CC45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5" name="Group 283">
              <a:extLst>
                <a:ext uri="{FF2B5EF4-FFF2-40B4-BE49-F238E27FC236}">
                  <a16:creationId xmlns:a16="http://schemas.microsoft.com/office/drawing/2014/main" id="{B83710E1-B47F-DC1F-C872-B861D92A160B}"/>
                </a:ext>
              </a:extLst>
            </p:cNvPr>
            <p:cNvGrpSpPr>
              <a:grpSpLocks noChangeAspect="1"/>
            </p:cNvGrpSpPr>
            <p:nvPr/>
          </p:nvGrpSpPr>
          <p:grpSpPr>
            <a:xfrm>
              <a:off x="538739" y="537155"/>
              <a:ext cx="95594" cy="82785"/>
              <a:chOff x="0" y="0"/>
              <a:chExt cx="6350000" cy="5499100"/>
            </a:xfrm>
            <a:grpFill/>
          </p:grpSpPr>
          <p:sp>
            <p:nvSpPr>
              <p:cNvPr id="1252" name="Freeform 284">
                <a:extLst>
                  <a:ext uri="{FF2B5EF4-FFF2-40B4-BE49-F238E27FC236}">
                    <a16:creationId xmlns:a16="http://schemas.microsoft.com/office/drawing/2014/main" id="{9352CBAD-D73A-99E4-53C6-E6917FD0F89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6" name="Group 285">
              <a:extLst>
                <a:ext uri="{FF2B5EF4-FFF2-40B4-BE49-F238E27FC236}">
                  <a16:creationId xmlns:a16="http://schemas.microsoft.com/office/drawing/2014/main" id="{106F02AF-3F09-F402-B670-7F0B26F2EA81}"/>
                </a:ext>
              </a:extLst>
            </p:cNvPr>
            <p:cNvGrpSpPr>
              <a:grpSpLocks noChangeAspect="1"/>
            </p:cNvGrpSpPr>
            <p:nvPr/>
          </p:nvGrpSpPr>
          <p:grpSpPr>
            <a:xfrm>
              <a:off x="538739" y="6917640"/>
              <a:ext cx="95594" cy="82785"/>
              <a:chOff x="0" y="0"/>
              <a:chExt cx="6350000" cy="5499100"/>
            </a:xfrm>
            <a:grpFill/>
          </p:grpSpPr>
          <p:sp>
            <p:nvSpPr>
              <p:cNvPr id="1251" name="Freeform 286">
                <a:extLst>
                  <a:ext uri="{FF2B5EF4-FFF2-40B4-BE49-F238E27FC236}">
                    <a16:creationId xmlns:a16="http://schemas.microsoft.com/office/drawing/2014/main" id="{0956C645-4D49-D1D8-4BE2-BC37E93CF82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7" name="Group 287">
              <a:extLst>
                <a:ext uri="{FF2B5EF4-FFF2-40B4-BE49-F238E27FC236}">
                  <a16:creationId xmlns:a16="http://schemas.microsoft.com/office/drawing/2014/main" id="{F9FBBF90-9240-826B-98F5-1742F91E66C7}"/>
                </a:ext>
              </a:extLst>
            </p:cNvPr>
            <p:cNvGrpSpPr>
              <a:grpSpLocks noChangeAspect="1"/>
            </p:cNvGrpSpPr>
            <p:nvPr/>
          </p:nvGrpSpPr>
          <p:grpSpPr>
            <a:xfrm>
              <a:off x="538739" y="3724855"/>
              <a:ext cx="95594" cy="82785"/>
              <a:chOff x="0" y="0"/>
              <a:chExt cx="6350000" cy="5499100"/>
            </a:xfrm>
            <a:grpFill/>
          </p:grpSpPr>
          <p:sp>
            <p:nvSpPr>
              <p:cNvPr id="1250" name="Freeform 288">
                <a:extLst>
                  <a:ext uri="{FF2B5EF4-FFF2-40B4-BE49-F238E27FC236}">
                    <a16:creationId xmlns:a16="http://schemas.microsoft.com/office/drawing/2014/main" id="{E90E1B73-E3C2-BEF4-B45A-E92F42C06B0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8" name="Group 289">
              <a:extLst>
                <a:ext uri="{FF2B5EF4-FFF2-40B4-BE49-F238E27FC236}">
                  <a16:creationId xmlns:a16="http://schemas.microsoft.com/office/drawing/2014/main" id="{777C790F-A267-E851-B66D-DE4AB397D72D}"/>
                </a:ext>
              </a:extLst>
            </p:cNvPr>
            <p:cNvGrpSpPr>
              <a:grpSpLocks noChangeAspect="1"/>
            </p:cNvGrpSpPr>
            <p:nvPr/>
          </p:nvGrpSpPr>
          <p:grpSpPr>
            <a:xfrm>
              <a:off x="538739" y="10105340"/>
              <a:ext cx="95594" cy="82785"/>
              <a:chOff x="0" y="0"/>
              <a:chExt cx="6350000" cy="5499100"/>
            </a:xfrm>
            <a:grpFill/>
          </p:grpSpPr>
          <p:sp>
            <p:nvSpPr>
              <p:cNvPr id="1249" name="Freeform 290">
                <a:extLst>
                  <a:ext uri="{FF2B5EF4-FFF2-40B4-BE49-F238E27FC236}">
                    <a16:creationId xmlns:a16="http://schemas.microsoft.com/office/drawing/2014/main" id="{1F28DAB4-8C12-ADD2-1D05-BE6D59FFEB1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9" name="Group 291">
              <a:extLst>
                <a:ext uri="{FF2B5EF4-FFF2-40B4-BE49-F238E27FC236}">
                  <a16:creationId xmlns:a16="http://schemas.microsoft.com/office/drawing/2014/main" id="{CDF37F57-0BE5-0B03-D4B4-E8DB1F4E7DAE}"/>
                </a:ext>
              </a:extLst>
            </p:cNvPr>
            <p:cNvGrpSpPr>
              <a:grpSpLocks noChangeAspect="1"/>
            </p:cNvGrpSpPr>
            <p:nvPr/>
          </p:nvGrpSpPr>
          <p:grpSpPr>
            <a:xfrm>
              <a:off x="3726119" y="537155"/>
              <a:ext cx="95594" cy="82785"/>
              <a:chOff x="0" y="0"/>
              <a:chExt cx="6350000" cy="5499100"/>
            </a:xfrm>
            <a:grpFill/>
          </p:grpSpPr>
          <p:sp>
            <p:nvSpPr>
              <p:cNvPr id="1248" name="Freeform 292">
                <a:extLst>
                  <a:ext uri="{FF2B5EF4-FFF2-40B4-BE49-F238E27FC236}">
                    <a16:creationId xmlns:a16="http://schemas.microsoft.com/office/drawing/2014/main" id="{39845972-D02F-494B-D48F-D438958C437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0" name="Group 293">
              <a:extLst>
                <a:ext uri="{FF2B5EF4-FFF2-40B4-BE49-F238E27FC236}">
                  <a16:creationId xmlns:a16="http://schemas.microsoft.com/office/drawing/2014/main" id="{A904622E-401D-3E6A-9D77-383748DFDE2D}"/>
                </a:ext>
              </a:extLst>
            </p:cNvPr>
            <p:cNvGrpSpPr>
              <a:grpSpLocks noChangeAspect="1"/>
            </p:cNvGrpSpPr>
            <p:nvPr/>
          </p:nvGrpSpPr>
          <p:grpSpPr>
            <a:xfrm>
              <a:off x="3726119" y="6917640"/>
              <a:ext cx="95594" cy="82785"/>
              <a:chOff x="0" y="0"/>
              <a:chExt cx="6350000" cy="5499100"/>
            </a:xfrm>
            <a:grpFill/>
          </p:grpSpPr>
          <p:sp>
            <p:nvSpPr>
              <p:cNvPr id="1247" name="Freeform 294">
                <a:extLst>
                  <a:ext uri="{FF2B5EF4-FFF2-40B4-BE49-F238E27FC236}">
                    <a16:creationId xmlns:a16="http://schemas.microsoft.com/office/drawing/2014/main" id="{BD7D1CD6-429C-99CF-0D96-33497F518EF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1" name="Group 295">
              <a:extLst>
                <a:ext uri="{FF2B5EF4-FFF2-40B4-BE49-F238E27FC236}">
                  <a16:creationId xmlns:a16="http://schemas.microsoft.com/office/drawing/2014/main" id="{4426470B-5821-2771-601A-E0B5AA3B444F}"/>
                </a:ext>
              </a:extLst>
            </p:cNvPr>
            <p:cNvGrpSpPr>
              <a:grpSpLocks noChangeAspect="1"/>
            </p:cNvGrpSpPr>
            <p:nvPr/>
          </p:nvGrpSpPr>
          <p:grpSpPr>
            <a:xfrm>
              <a:off x="3726119" y="3724855"/>
              <a:ext cx="95594" cy="82785"/>
              <a:chOff x="0" y="0"/>
              <a:chExt cx="6350000" cy="5499100"/>
            </a:xfrm>
            <a:grpFill/>
          </p:grpSpPr>
          <p:sp>
            <p:nvSpPr>
              <p:cNvPr id="1246" name="Freeform 296">
                <a:extLst>
                  <a:ext uri="{FF2B5EF4-FFF2-40B4-BE49-F238E27FC236}">
                    <a16:creationId xmlns:a16="http://schemas.microsoft.com/office/drawing/2014/main" id="{F1BE9226-2734-713B-EE7A-FA0328C1419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2" name="Group 297">
              <a:extLst>
                <a:ext uri="{FF2B5EF4-FFF2-40B4-BE49-F238E27FC236}">
                  <a16:creationId xmlns:a16="http://schemas.microsoft.com/office/drawing/2014/main" id="{B2D7E410-0D4A-C6E9-6730-27D334A45A31}"/>
                </a:ext>
              </a:extLst>
            </p:cNvPr>
            <p:cNvGrpSpPr>
              <a:grpSpLocks noChangeAspect="1"/>
            </p:cNvGrpSpPr>
            <p:nvPr/>
          </p:nvGrpSpPr>
          <p:grpSpPr>
            <a:xfrm>
              <a:off x="3726119" y="10105340"/>
              <a:ext cx="95594" cy="82785"/>
              <a:chOff x="0" y="0"/>
              <a:chExt cx="6350000" cy="5499100"/>
            </a:xfrm>
            <a:grpFill/>
          </p:grpSpPr>
          <p:sp>
            <p:nvSpPr>
              <p:cNvPr id="1245" name="Freeform 298">
                <a:extLst>
                  <a:ext uri="{FF2B5EF4-FFF2-40B4-BE49-F238E27FC236}">
                    <a16:creationId xmlns:a16="http://schemas.microsoft.com/office/drawing/2014/main" id="{B25F526B-4E37-C56B-D7BA-C0A4803057A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3" name="Group 299">
              <a:extLst>
                <a:ext uri="{FF2B5EF4-FFF2-40B4-BE49-F238E27FC236}">
                  <a16:creationId xmlns:a16="http://schemas.microsoft.com/office/drawing/2014/main" id="{FD432BEC-90D3-66EF-2127-504C7BF9370B}"/>
                </a:ext>
              </a:extLst>
            </p:cNvPr>
            <p:cNvGrpSpPr>
              <a:grpSpLocks noChangeAspect="1"/>
            </p:cNvGrpSpPr>
            <p:nvPr/>
          </p:nvGrpSpPr>
          <p:grpSpPr>
            <a:xfrm>
              <a:off x="538739" y="2155235"/>
              <a:ext cx="95594" cy="82785"/>
              <a:chOff x="0" y="0"/>
              <a:chExt cx="6350000" cy="5499100"/>
            </a:xfrm>
            <a:grpFill/>
          </p:grpSpPr>
          <p:sp>
            <p:nvSpPr>
              <p:cNvPr id="1244" name="Freeform 300">
                <a:extLst>
                  <a:ext uri="{FF2B5EF4-FFF2-40B4-BE49-F238E27FC236}">
                    <a16:creationId xmlns:a16="http://schemas.microsoft.com/office/drawing/2014/main" id="{444F4E74-199A-8929-A7AA-E25F704BAB4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4" name="Group 301">
              <a:extLst>
                <a:ext uri="{FF2B5EF4-FFF2-40B4-BE49-F238E27FC236}">
                  <a16:creationId xmlns:a16="http://schemas.microsoft.com/office/drawing/2014/main" id="{9950383B-6AC6-8FB3-FFB7-FDCBDF8D4174}"/>
                </a:ext>
              </a:extLst>
            </p:cNvPr>
            <p:cNvGrpSpPr>
              <a:grpSpLocks noChangeAspect="1"/>
            </p:cNvGrpSpPr>
            <p:nvPr/>
          </p:nvGrpSpPr>
          <p:grpSpPr>
            <a:xfrm>
              <a:off x="538739" y="8535719"/>
              <a:ext cx="95594" cy="82785"/>
              <a:chOff x="0" y="0"/>
              <a:chExt cx="6350000" cy="5499100"/>
            </a:xfrm>
            <a:grpFill/>
          </p:grpSpPr>
          <p:sp>
            <p:nvSpPr>
              <p:cNvPr id="1243" name="Freeform 302">
                <a:extLst>
                  <a:ext uri="{FF2B5EF4-FFF2-40B4-BE49-F238E27FC236}">
                    <a16:creationId xmlns:a16="http://schemas.microsoft.com/office/drawing/2014/main" id="{0AA4449D-5B4B-2C7C-13FF-599DF2B18A2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5" name="Group 303">
              <a:extLst>
                <a:ext uri="{FF2B5EF4-FFF2-40B4-BE49-F238E27FC236}">
                  <a16:creationId xmlns:a16="http://schemas.microsoft.com/office/drawing/2014/main" id="{A918C57E-FEE8-588D-05C7-184153358146}"/>
                </a:ext>
              </a:extLst>
            </p:cNvPr>
            <p:cNvGrpSpPr>
              <a:grpSpLocks noChangeAspect="1"/>
            </p:cNvGrpSpPr>
            <p:nvPr/>
          </p:nvGrpSpPr>
          <p:grpSpPr>
            <a:xfrm>
              <a:off x="538739" y="5342935"/>
              <a:ext cx="95594" cy="82785"/>
              <a:chOff x="0" y="0"/>
              <a:chExt cx="6350000" cy="5499100"/>
            </a:xfrm>
            <a:grpFill/>
          </p:grpSpPr>
          <p:sp>
            <p:nvSpPr>
              <p:cNvPr id="1242" name="Freeform 304">
                <a:extLst>
                  <a:ext uri="{FF2B5EF4-FFF2-40B4-BE49-F238E27FC236}">
                    <a16:creationId xmlns:a16="http://schemas.microsoft.com/office/drawing/2014/main" id="{3FA4146B-A8F9-EC59-9BE7-3483778F9CB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6" name="Group 305">
              <a:extLst>
                <a:ext uri="{FF2B5EF4-FFF2-40B4-BE49-F238E27FC236}">
                  <a16:creationId xmlns:a16="http://schemas.microsoft.com/office/drawing/2014/main" id="{16B009C0-948F-B13A-816C-49CD27C1A520}"/>
                </a:ext>
              </a:extLst>
            </p:cNvPr>
            <p:cNvGrpSpPr>
              <a:grpSpLocks noChangeAspect="1"/>
            </p:cNvGrpSpPr>
            <p:nvPr/>
          </p:nvGrpSpPr>
          <p:grpSpPr>
            <a:xfrm>
              <a:off x="3726119" y="2155235"/>
              <a:ext cx="95594" cy="82785"/>
              <a:chOff x="0" y="0"/>
              <a:chExt cx="6350000" cy="5499100"/>
            </a:xfrm>
            <a:grpFill/>
          </p:grpSpPr>
          <p:sp>
            <p:nvSpPr>
              <p:cNvPr id="1241" name="Freeform 306">
                <a:extLst>
                  <a:ext uri="{FF2B5EF4-FFF2-40B4-BE49-F238E27FC236}">
                    <a16:creationId xmlns:a16="http://schemas.microsoft.com/office/drawing/2014/main" id="{F80E6B25-04D8-B104-B7CF-B00A018237A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7" name="Group 307">
              <a:extLst>
                <a:ext uri="{FF2B5EF4-FFF2-40B4-BE49-F238E27FC236}">
                  <a16:creationId xmlns:a16="http://schemas.microsoft.com/office/drawing/2014/main" id="{3D99BB51-B880-FFBF-304C-0FF773AB72A5}"/>
                </a:ext>
              </a:extLst>
            </p:cNvPr>
            <p:cNvGrpSpPr>
              <a:grpSpLocks noChangeAspect="1"/>
            </p:cNvGrpSpPr>
            <p:nvPr/>
          </p:nvGrpSpPr>
          <p:grpSpPr>
            <a:xfrm>
              <a:off x="3726119" y="8535719"/>
              <a:ext cx="95594" cy="82785"/>
              <a:chOff x="0" y="0"/>
              <a:chExt cx="6350000" cy="5499100"/>
            </a:xfrm>
            <a:grpFill/>
          </p:grpSpPr>
          <p:sp>
            <p:nvSpPr>
              <p:cNvPr id="1240" name="Freeform 308">
                <a:extLst>
                  <a:ext uri="{FF2B5EF4-FFF2-40B4-BE49-F238E27FC236}">
                    <a16:creationId xmlns:a16="http://schemas.microsoft.com/office/drawing/2014/main" id="{3DDB0160-208B-F047-4637-7544108B58F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8" name="Group 309">
              <a:extLst>
                <a:ext uri="{FF2B5EF4-FFF2-40B4-BE49-F238E27FC236}">
                  <a16:creationId xmlns:a16="http://schemas.microsoft.com/office/drawing/2014/main" id="{50C0F0E2-89E6-83BA-EB28-45BD35C006CB}"/>
                </a:ext>
              </a:extLst>
            </p:cNvPr>
            <p:cNvGrpSpPr>
              <a:grpSpLocks noChangeAspect="1"/>
            </p:cNvGrpSpPr>
            <p:nvPr/>
          </p:nvGrpSpPr>
          <p:grpSpPr>
            <a:xfrm>
              <a:off x="3726119" y="5342935"/>
              <a:ext cx="95594" cy="82785"/>
              <a:chOff x="0" y="0"/>
              <a:chExt cx="6350000" cy="5499100"/>
            </a:xfrm>
            <a:grpFill/>
          </p:grpSpPr>
          <p:sp>
            <p:nvSpPr>
              <p:cNvPr id="1239" name="Freeform 310">
                <a:extLst>
                  <a:ext uri="{FF2B5EF4-FFF2-40B4-BE49-F238E27FC236}">
                    <a16:creationId xmlns:a16="http://schemas.microsoft.com/office/drawing/2014/main" id="{D54C832E-9DDE-1DB5-EBF6-A2E959472F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9" name="Group 311">
              <a:extLst>
                <a:ext uri="{FF2B5EF4-FFF2-40B4-BE49-F238E27FC236}">
                  <a16:creationId xmlns:a16="http://schemas.microsoft.com/office/drawing/2014/main" id="{BB2439C9-115D-D459-E765-25D3877DC004}"/>
                </a:ext>
              </a:extLst>
            </p:cNvPr>
            <p:cNvGrpSpPr>
              <a:grpSpLocks noChangeAspect="1"/>
            </p:cNvGrpSpPr>
            <p:nvPr/>
          </p:nvGrpSpPr>
          <p:grpSpPr>
            <a:xfrm>
              <a:off x="1078600" y="1075351"/>
              <a:ext cx="95594" cy="82785"/>
              <a:chOff x="0" y="0"/>
              <a:chExt cx="6350000" cy="5499100"/>
            </a:xfrm>
            <a:grpFill/>
          </p:grpSpPr>
          <p:sp>
            <p:nvSpPr>
              <p:cNvPr id="1238" name="Freeform 312">
                <a:extLst>
                  <a:ext uri="{FF2B5EF4-FFF2-40B4-BE49-F238E27FC236}">
                    <a16:creationId xmlns:a16="http://schemas.microsoft.com/office/drawing/2014/main" id="{E364DADD-2F86-73E2-C46F-3014BC8FD9A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0" name="Group 313">
              <a:extLst>
                <a:ext uri="{FF2B5EF4-FFF2-40B4-BE49-F238E27FC236}">
                  <a16:creationId xmlns:a16="http://schemas.microsoft.com/office/drawing/2014/main" id="{3952DAE2-4F43-127D-23A2-73D08CC073DF}"/>
                </a:ext>
              </a:extLst>
            </p:cNvPr>
            <p:cNvGrpSpPr>
              <a:grpSpLocks noChangeAspect="1"/>
            </p:cNvGrpSpPr>
            <p:nvPr/>
          </p:nvGrpSpPr>
          <p:grpSpPr>
            <a:xfrm>
              <a:off x="1078600" y="7455836"/>
              <a:ext cx="95594" cy="82785"/>
              <a:chOff x="0" y="0"/>
              <a:chExt cx="6350000" cy="5499100"/>
            </a:xfrm>
            <a:grpFill/>
          </p:grpSpPr>
          <p:sp>
            <p:nvSpPr>
              <p:cNvPr id="1237" name="Freeform 314">
                <a:extLst>
                  <a:ext uri="{FF2B5EF4-FFF2-40B4-BE49-F238E27FC236}">
                    <a16:creationId xmlns:a16="http://schemas.microsoft.com/office/drawing/2014/main" id="{D63C6BFD-E9A7-3D36-0034-C03065AFA9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1" name="Group 315">
              <a:extLst>
                <a:ext uri="{FF2B5EF4-FFF2-40B4-BE49-F238E27FC236}">
                  <a16:creationId xmlns:a16="http://schemas.microsoft.com/office/drawing/2014/main" id="{8013212F-0B44-85D6-29C7-0A03E6DE1053}"/>
                </a:ext>
              </a:extLst>
            </p:cNvPr>
            <p:cNvGrpSpPr>
              <a:grpSpLocks noChangeAspect="1"/>
            </p:cNvGrpSpPr>
            <p:nvPr/>
          </p:nvGrpSpPr>
          <p:grpSpPr>
            <a:xfrm>
              <a:off x="1078600" y="4263051"/>
              <a:ext cx="95594" cy="82785"/>
              <a:chOff x="0" y="0"/>
              <a:chExt cx="6350000" cy="5499100"/>
            </a:xfrm>
            <a:grpFill/>
          </p:grpSpPr>
          <p:sp>
            <p:nvSpPr>
              <p:cNvPr id="1236" name="Freeform 316">
                <a:extLst>
                  <a:ext uri="{FF2B5EF4-FFF2-40B4-BE49-F238E27FC236}">
                    <a16:creationId xmlns:a16="http://schemas.microsoft.com/office/drawing/2014/main" id="{1D78EDE5-4062-5AB7-A481-538B26D2921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2" name="Group 317">
              <a:extLst>
                <a:ext uri="{FF2B5EF4-FFF2-40B4-BE49-F238E27FC236}">
                  <a16:creationId xmlns:a16="http://schemas.microsoft.com/office/drawing/2014/main" id="{DD3403A5-9D52-130D-177E-075CE7EAABF2}"/>
                </a:ext>
              </a:extLst>
            </p:cNvPr>
            <p:cNvGrpSpPr>
              <a:grpSpLocks noChangeAspect="1"/>
            </p:cNvGrpSpPr>
            <p:nvPr/>
          </p:nvGrpSpPr>
          <p:grpSpPr>
            <a:xfrm>
              <a:off x="1078600" y="10643536"/>
              <a:ext cx="95594" cy="82785"/>
              <a:chOff x="0" y="0"/>
              <a:chExt cx="6350000" cy="5499100"/>
            </a:xfrm>
            <a:grpFill/>
          </p:grpSpPr>
          <p:sp>
            <p:nvSpPr>
              <p:cNvPr id="1235" name="Freeform 318">
                <a:extLst>
                  <a:ext uri="{FF2B5EF4-FFF2-40B4-BE49-F238E27FC236}">
                    <a16:creationId xmlns:a16="http://schemas.microsoft.com/office/drawing/2014/main" id="{E27CBAA9-0B48-3756-1B73-B3D8E9069A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3" name="Group 319">
              <a:extLst>
                <a:ext uri="{FF2B5EF4-FFF2-40B4-BE49-F238E27FC236}">
                  <a16:creationId xmlns:a16="http://schemas.microsoft.com/office/drawing/2014/main" id="{4239B09E-0127-37FF-C477-885FE4FA6E5D}"/>
                </a:ext>
              </a:extLst>
            </p:cNvPr>
            <p:cNvGrpSpPr>
              <a:grpSpLocks noChangeAspect="1"/>
            </p:cNvGrpSpPr>
            <p:nvPr/>
          </p:nvGrpSpPr>
          <p:grpSpPr>
            <a:xfrm>
              <a:off x="4265980" y="1075351"/>
              <a:ext cx="95594" cy="82785"/>
              <a:chOff x="0" y="0"/>
              <a:chExt cx="6350000" cy="5499100"/>
            </a:xfrm>
            <a:grpFill/>
          </p:grpSpPr>
          <p:sp>
            <p:nvSpPr>
              <p:cNvPr id="1234" name="Freeform 320">
                <a:extLst>
                  <a:ext uri="{FF2B5EF4-FFF2-40B4-BE49-F238E27FC236}">
                    <a16:creationId xmlns:a16="http://schemas.microsoft.com/office/drawing/2014/main" id="{DBD470C8-58B5-095C-987A-C423E7D9E3D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4" name="Group 321">
              <a:extLst>
                <a:ext uri="{FF2B5EF4-FFF2-40B4-BE49-F238E27FC236}">
                  <a16:creationId xmlns:a16="http://schemas.microsoft.com/office/drawing/2014/main" id="{BB2E070A-79F3-9A72-4111-30ABE82EA06F}"/>
                </a:ext>
              </a:extLst>
            </p:cNvPr>
            <p:cNvGrpSpPr>
              <a:grpSpLocks noChangeAspect="1"/>
            </p:cNvGrpSpPr>
            <p:nvPr/>
          </p:nvGrpSpPr>
          <p:grpSpPr>
            <a:xfrm>
              <a:off x="4265980" y="7455836"/>
              <a:ext cx="95594" cy="82785"/>
              <a:chOff x="0" y="0"/>
              <a:chExt cx="6350000" cy="5499100"/>
            </a:xfrm>
            <a:grpFill/>
          </p:grpSpPr>
          <p:sp>
            <p:nvSpPr>
              <p:cNvPr id="1233" name="Freeform 322">
                <a:extLst>
                  <a:ext uri="{FF2B5EF4-FFF2-40B4-BE49-F238E27FC236}">
                    <a16:creationId xmlns:a16="http://schemas.microsoft.com/office/drawing/2014/main" id="{D54F5EB1-A1D1-47F4-0500-1715DCD5160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5" name="Group 323">
              <a:extLst>
                <a:ext uri="{FF2B5EF4-FFF2-40B4-BE49-F238E27FC236}">
                  <a16:creationId xmlns:a16="http://schemas.microsoft.com/office/drawing/2014/main" id="{DA8BEF51-B486-87BB-45E5-D051EC810C72}"/>
                </a:ext>
              </a:extLst>
            </p:cNvPr>
            <p:cNvGrpSpPr>
              <a:grpSpLocks noChangeAspect="1"/>
            </p:cNvGrpSpPr>
            <p:nvPr/>
          </p:nvGrpSpPr>
          <p:grpSpPr>
            <a:xfrm>
              <a:off x="4265980" y="4263051"/>
              <a:ext cx="95594" cy="82785"/>
              <a:chOff x="0" y="0"/>
              <a:chExt cx="6350000" cy="5499100"/>
            </a:xfrm>
            <a:grpFill/>
          </p:grpSpPr>
          <p:sp>
            <p:nvSpPr>
              <p:cNvPr id="1232" name="Freeform 324">
                <a:extLst>
                  <a:ext uri="{FF2B5EF4-FFF2-40B4-BE49-F238E27FC236}">
                    <a16:creationId xmlns:a16="http://schemas.microsoft.com/office/drawing/2014/main" id="{98B41B10-2CCC-D097-2035-34171701143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6" name="Group 325">
              <a:extLst>
                <a:ext uri="{FF2B5EF4-FFF2-40B4-BE49-F238E27FC236}">
                  <a16:creationId xmlns:a16="http://schemas.microsoft.com/office/drawing/2014/main" id="{27953B6F-637A-770E-BC80-5A880C20E729}"/>
                </a:ext>
              </a:extLst>
            </p:cNvPr>
            <p:cNvGrpSpPr>
              <a:grpSpLocks noChangeAspect="1"/>
            </p:cNvGrpSpPr>
            <p:nvPr/>
          </p:nvGrpSpPr>
          <p:grpSpPr>
            <a:xfrm>
              <a:off x="4265980" y="10643536"/>
              <a:ext cx="95594" cy="82785"/>
              <a:chOff x="0" y="0"/>
              <a:chExt cx="6350000" cy="5499100"/>
            </a:xfrm>
            <a:grpFill/>
          </p:grpSpPr>
          <p:sp>
            <p:nvSpPr>
              <p:cNvPr id="1231" name="Freeform 326">
                <a:extLst>
                  <a:ext uri="{FF2B5EF4-FFF2-40B4-BE49-F238E27FC236}">
                    <a16:creationId xmlns:a16="http://schemas.microsoft.com/office/drawing/2014/main" id="{EE77F20E-C657-88CB-AC12-A33B2B90EAE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7" name="Group 327">
              <a:extLst>
                <a:ext uri="{FF2B5EF4-FFF2-40B4-BE49-F238E27FC236}">
                  <a16:creationId xmlns:a16="http://schemas.microsoft.com/office/drawing/2014/main" id="{5F259BCC-2BAD-1D46-AFC6-0E56D8FE259E}"/>
                </a:ext>
              </a:extLst>
            </p:cNvPr>
            <p:cNvGrpSpPr>
              <a:grpSpLocks noChangeAspect="1"/>
            </p:cNvGrpSpPr>
            <p:nvPr/>
          </p:nvGrpSpPr>
          <p:grpSpPr>
            <a:xfrm>
              <a:off x="1078600" y="2693431"/>
              <a:ext cx="95594" cy="82785"/>
              <a:chOff x="0" y="0"/>
              <a:chExt cx="6350000" cy="5499100"/>
            </a:xfrm>
            <a:grpFill/>
          </p:grpSpPr>
          <p:sp>
            <p:nvSpPr>
              <p:cNvPr id="1230" name="Freeform 328">
                <a:extLst>
                  <a:ext uri="{FF2B5EF4-FFF2-40B4-BE49-F238E27FC236}">
                    <a16:creationId xmlns:a16="http://schemas.microsoft.com/office/drawing/2014/main" id="{8ABA78AC-1196-A8D0-C6AF-0226B9B5FA1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8" name="Group 329">
              <a:extLst>
                <a:ext uri="{FF2B5EF4-FFF2-40B4-BE49-F238E27FC236}">
                  <a16:creationId xmlns:a16="http://schemas.microsoft.com/office/drawing/2014/main" id="{F0409B1A-7348-38A2-F68F-3C3FB2B61C92}"/>
                </a:ext>
              </a:extLst>
            </p:cNvPr>
            <p:cNvGrpSpPr>
              <a:grpSpLocks noChangeAspect="1"/>
            </p:cNvGrpSpPr>
            <p:nvPr/>
          </p:nvGrpSpPr>
          <p:grpSpPr>
            <a:xfrm>
              <a:off x="1078600" y="9073915"/>
              <a:ext cx="95594" cy="82785"/>
              <a:chOff x="0" y="0"/>
              <a:chExt cx="6350000" cy="5499100"/>
            </a:xfrm>
            <a:grpFill/>
          </p:grpSpPr>
          <p:sp>
            <p:nvSpPr>
              <p:cNvPr id="1229" name="Freeform 330">
                <a:extLst>
                  <a:ext uri="{FF2B5EF4-FFF2-40B4-BE49-F238E27FC236}">
                    <a16:creationId xmlns:a16="http://schemas.microsoft.com/office/drawing/2014/main" id="{3A74CCE6-1258-D44B-23AB-D768C9D7F0B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9" name="Group 331">
              <a:extLst>
                <a:ext uri="{FF2B5EF4-FFF2-40B4-BE49-F238E27FC236}">
                  <a16:creationId xmlns:a16="http://schemas.microsoft.com/office/drawing/2014/main" id="{C5DB993F-AF7E-B8E4-BBCB-3DD51F7C3181}"/>
                </a:ext>
              </a:extLst>
            </p:cNvPr>
            <p:cNvGrpSpPr>
              <a:grpSpLocks noChangeAspect="1"/>
            </p:cNvGrpSpPr>
            <p:nvPr/>
          </p:nvGrpSpPr>
          <p:grpSpPr>
            <a:xfrm>
              <a:off x="1078600" y="5881131"/>
              <a:ext cx="95594" cy="82785"/>
              <a:chOff x="0" y="0"/>
              <a:chExt cx="6350000" cy="5499100"/>
            </a:xfrm>
            <a:grpFill/>
          </p:grpSpPr>
          <p:sp>
            <p:nvSpPr>
              <p:cNvPr id="1228" name="Freeform 332">
                <a:extLst>
                  <a:ext uri="{FF2B5EF4-FFF2-40B4-BE49-F238E27FC236}">
                    <a16:creationId xmlns:a16="http://schemas.microsoft.com/office/drawing/2014/main" id="{6616D036-D463-B588-CA64-FC3CF7826C0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0" name="Group 333">
              <a:extLst>
                <a:ext uri="{FF2B5EF4-FFF2-40B4-BE49-F238E27FC236}">
                  <a16:creationId xmlns:a16="http://schemas.microsoft.com/office/drawing/2014/main" id="{4AA65631-574B-AF4E-8FC3-FAEDEABB0487}"/>
                </a:ext>
              </a:extLst>
            </p:cNvPr>
            <p:cNvGrpSpPr>
              <a:grpSpLocks noChangeAspect="1"/>
            </p:cNvGrpSpPr>
            <p:nvPr/>
          </p:nvGrpSpPr>
          <p:grpSpPr>
            <a:xfrm>
              <a:off x="4265980" y="2693431"/>
              <a:ext cx="95594" cy="82785"/>
              <a:chOff x="0" y="0"/>
              <a:chExt cx="6350000" cy="5499100"/>
            </a:xfrm>
            <a:grpFill/>
          </p:grpSpPr>
          <p:sp>
            <p:nvSpPr>
              <p:cNvPr id="1227" name="Freeform 334">
                <a:extLst>
                  <a:ext uri="{FF2B5EF4-FFF2-40B4-BE49-F238E27FC236}">
                    <a16:creationId xmlns:a16="http://schemas.microsoft.com/office/drawing/2014/main" id="{B64E0A41-1B15-1535-3ACA-E3DDBAC0E1C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1" name="Group 335">
              <a:extLst>
                <a:ext uri="{FF2B5EF4-FFF2-40B4-BE49-F238E27FC236}">
                  <a16:creationId xmlns:a16="http://schemas.microsoft.com/office/drawing/2014/main" id="{8B9C924F-75C7-DAA0-6CA5-10CA08F3FE3E}"/>
                </a:ext>
              </a:extLst>
            </p:cNvPr>
            <p:cNvGrpSpPr>
              <a:grpSpLocks noChangeAspect="1"/>
            </p:cNvGrpSpPr>
            <p:nvPr/>
          </p:nvGrpSpPr>
          <p:grpSpPr>
            <a:xfrm>
              <a:off x="4265980" y="9073915"/>
              <a:ext cx="95594" cy="82785"/>
              <a:chOff x="0" y="0"/>
              <a:chExt cx="6350000" cy="5499100"/>
            </a:xfrm>
            <a:grpFill/>
          </p:grpSpPr>
          <p:sp>
            <p:nvSpPr>
              <p:cNvPr id="1226" name="Freeform 336">
                <a:extLst>
                  <a:ext uri="{FF2B5EF4-FFF2-40B4-BE49-F238E27FC236}">
                    <a16:creationId xmlns:a16="http://schemas.microsoft.com/office/drawing/2014/main" id="{A43E11B3-2AEE-6F31-B92D-40FD7427689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2" name="Group 337">
              <a:extLst>
                <a:ext uri="{FF2B5EF4-FFF2-40B4-BE49-F238E27FC236}">
                  <a16:creationId xmlns:a16="http://schemas.microsoft.com/office/drawing/2014/main" id="{187F157D-9FD6-89A4-7362-24735D9196A2}"/>
                </a:ext>
              </a:extLst>
            </p:cNvPr>
            <p:cNvGrpSpPr>
              <a:grpSpLocks noChangeAspect="1"/>
            </p:cNvGrpSpPr>
            <p:nvPr/>
          </p:nvGrpSpPr>
          <p:grpSpPr>
            <a:xfrm>
              <a:off x="4265980" y="5881131"/>
              <a:ext cx="95594" cy="82785"/>
              <a:chOff x="0" y="0"/>
              <a:chExt cx="6350000" cy="5499100"/>
            </a:xfrm>
            <a:grpFill/>
          </p:grpSpPr>
          <p:sp>
            <p:nvSpPr>
              <p:cNvPr id="1225" name="Freeform 338">
                <a:extLst>
                  <a:ext uri="{FF2B5EF4-FFF2-40B4-BE49-F238E27FC236}">
                    <a16:creationId xmlns:a16="http://schemas.microsoft.com/office/drawing/2014/main" id="{2920DBBE-3CDC-3483-2FDC-47A05E4FBF1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3" name="Group 339">
              <a:extLst>
                <a:ext uri="{FF2B5EF4-FFF2-40B4-BE49-F238E27FC236}">
                  <a16:creationId xmlns:a16="http://schemas.microsoft.com/office/drawing/2014/main" id="{3A685E5F-C0A5-6956-7C46-4FF4F2172273}"/>
                </a:ext>
              </a:extLst>
            </p:cNvPr>
            <p:cNvGrpSpPr>
              <a:grpSpLocks noChangeAspect="1"/>
            </p:cNvGrpSpPr>
            <p:nvPr/>
          </p:nvGrpSpPr>
          <p:grpSpPr>
            <a:xfrm>
              <a:off x="2648719" y="1075351"/>
              <a:ext cx="95594" cy="82785"/>
              <a:chOff x="0" y="0"/>
              <a:chExt cx="6350000" cy="5499100"/>
            </a:xfrm>
            <a:grpFill/>
          </p:grpSpPr>
          <p:sp>
            <p:nvSpPr>
              <p:cNvPr id="1224" name="Freeform 340">
                <a:extLst>
                  <a:ext uri="{FF2B5EF4-FFF2-40B4-BE49-F238E27FC236}">
                    <a16:creationId xmlns:a16="http://schemas.microsoft.com/office/drawing/2014/main" id="{F6E9006F-4E9C-4ECD-EEC9-3D093B25DA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4" name="Group 341">
              <a:extLst>
                <a:ext uri="{FF2B5EF4-FFF2-40B4-BE49-F238E27FC236}">
                  <a16:creationId xmlns:a16="http://schemas.microsoft.com/office/drawing/2014/main" id="{84C50DED-861D-1EB9-4ABD-F8AA228C0BDE}"/>
                </a:ext>
              </a:extLst>
            </p:cNvPr>
            <p:cNvGrpSpPr>
              <a:grpSpLocks noChangeAspect="1"/>
            </p:cNvGrpSpPr>
            <p:nvPr/>
          </p:nvGrpSpPr>
          <p:grpSpPr>
            <a:xfrm>
              <a:off x="2648719" y="7455836"/>
              <a:ext cx="95594" cy="82785"/>
              <a:chOff x="0" y="0"/>
              <a:chExt cx="6350000" cy="5499100"/>
            </a:xfrm>
            <a:grpFill/>
          </p:grpSpPr>
          <p:sp>
            <p:nvSpPr>
              <p:cNvPr id="1223" name="Freeform 342">
                <a:extLst>
                  <a:ext uri="{FF2B5EF4-FFF2-40B4-BE49-F238E27FC236}">
                    <a16:creationId xmlns:a16="http://schemas.microsoft.com/office/drawing/2014/main" id="{CD28BEA9-3650-D2CB-8714-DAC9F272CFD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5" name="Group 343">
              <a:extLst>
                <a:ext uri="{FF2B5EF4-FFF2-40B4-BE49-F238E27FC236}">
                  <a16:creationId xmlns:a16="http://schemas.microsoft.com/office/drawing/2014/main" id="{B34C9AB4-77A7-4B09-C498-9E80C302CC53}"/>
                </a:ext>
              </a:extLst>
            </p:cNvPr>
            <p:cNvGrpSpPr>
              <a:grpSpLocks noChangeAspect="1"/>
            </p:cNvGrpSpPr>
            <p:nvPr/>
          </p:nvGrpSpPr>
          <p:grpSpPr>
            <a:xfrm>
              <a:off x="2648719" y="4263051"/>
              <a:ext cx="95594" cy="82785"/>
              <a:chOff x="0" y="0"/>
              <a:chExt cx="6350000" cy="5499100"/>
            </a:xfrm>
            <a:grpFill/>
          </p:grpSpPr>
          <p:sp>
            <p:nvSpPr>
              <p:cNvPr id="1222" name="Freeform 344">
                <a:extLst>
                  <a:ext uri="{FF2B5EF4-FFF2-40B4-BE49-F238E27FC236}">
                    <a16:creationId xmlns:a16="http://schemas.microsoft.com/office/drawing/2014/main" id="{F2BD31F1-0C41-60B2-B286-F82B26394CE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6" name="Group 345">
              <a:extLst>
                <a:ext uri="{FF2B5EF4-FFF2-40B4-BE49-F238E27FC236}">
                  <a16:creationId xmlns:a16="http://schemas.microsoft.com/office/drawing/2014/main" id="{9B24DFF1-F3CB-44BB-9F3E-48DAB2D366E5}"/>
                </a:ext>
              </a:extLst>
            </p:cNvPr>
            <p:cNvGrpSpPr>
              <a:grpSpLocks noChangeAspect="1"/>
            </p:cNvGrpSpPr>
            <p:nvPr/>
          </p:nvGrpSpPr>
          <p:grpSpPr>
            <a:xfrm>
              <a:off x="2648719" y="10643536"/>
              <a:ext cx="95594" cy="82785"/>
              <a:chOff x="0" y="0"/>
              <a:chExt cx="6350000" cy="5499100"/>
            </a:xfrm>
            <a:grpFill/>
          </p:grpSpPr>
          <p:sp>
            <p:nvSpPr>
              <p:cNvPr id="1221" name="Freeform 346">
                <a:extLst>
                  <a:ext uri="{FF2B5EF4-FFF2-40B4-BE49-F238E27FC236}">
                    <a16:creationId xmlns:a16="http://schemas.microsoft.com/office/drawing/2014/main" id="{2EEE52F5-FAC6-EF75-388C-94F87D21359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7" name="Group 347">
              <a:extLst>
                <a:ext uri="{FF2B5EF4-FFF2-40B4-BE49-F238E27FC236}">
                  <a16:creationId xmlns:a16="http://schemas.microsoft.com/office/drawing/2014/main" id="{6D96685D-6504-DE4C-542D-1B259675C3BB}"/>
                </a:ext>
              </a:extLst>
            </p:cNvPr>
            <p:cNvGrpSpPr>
              <a:grpSpLocks noChangeAspect="1"/>
            </p:cNvGrpSpPr>
            <p:nvPr/>
          </p:nvGrpSpPr>
          <p:grpSpPr>
            <a:xfrm>
              <a:off x="2648719" y="2693431"/>
              <a:ext cx="95594" cy="82785"/>
              <a:chOff x="0" y="0"/>
              <a:chExt cx="6350000" cy="5499100"/>
            </a:xfrm>
            <a:grpFill/>
          </p:grpSpPr>
          <p:sp>
            <p:nvSpPr>
              <p:cNvPr id="1220" name="Freeform 348">
                <a:extLst>
                  <a:ext uri="{FF2B5EF4-FFF2-40B4-BE49-F238E27FC236}">
                    <a16:creationId xmlns:a16="http://schemas.microsoft.com/office/drawing/2014/main" id="{0B9EDD58-BA98-90CE-E001-BF437B9315E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8" name="Group 349">
              <a:extLst>
                <a:ext uri="{FF2B5EF4-FFF2-40B4-BE49-F238E27FC236}">
                  <a16:creationId xmlns:a16="http://schemas.microsoft.com/office/drawing/2014/main" id="{9B7741B3-EBCE-88F5-15A4-EDE35F78C3E3}"/>
                </a:ext>
              </a:extLst>
            </p:cNvPr>
            <p:cNvGrpSpPr>
              <a:grpSpLocks noChangeAspect="1"/>
            </p:cNvGrpSpPr>
            <p:nvPr/>
          </p:nvGrpSpPr>
          <p:grpSpPr>
            <a:xfrm>
              <a:off x="2648719" y="9073915"/>
              <a:ext cx="95594" cy="82785"/>
              <a:chOff x="0" y="0"/>
              <a:chExt cx="6350000" cy="5499100"/>
            </a:xfrm>
            <a:grpFill/>
          </p:grpSpPr>
          <p:sp>
            <p:nvSpPr>
              <p:cNvPr id="1219" name="Freeform 350">
                <a:extLst>
                  <a:ext uri="{FF2B5EF4-FFF2-40B4-BE49-F238E27FC236}">
                    <a16:creationId xmlns:a16="http://schemas.microsoft.com/office/drawing/2014/main" id="{A78E86CD-B33D-47D1-8EF4-4886AEC50D6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9" name="Group 351">
              <a:extLst>
                <a:ext uri="{FF2B5EF4-FFF2-40B4-BE49-F238E27FC236}">
                  <a16:creationId xmlns:a16="http://schemas.microsoft.com/office/drawing/2014/main" id="{DC21DDE2-CFC3-7853-B96E-1B2D71EB9274}"/>
                </a:ext>
              </a:extLst>
            </p:cNvPr>
            <p:cNvGrpSpPr>
              <a:grpSpLocks noChangeAspect="1"/>
            </p:cNvGrpSpPr>
            <p:nvPr/>
          </p:nvGrpSpPr>
          <p:grpSpPr>
            <a:xfrm>
              <a:off x="2648719" y="5881131"/>
              <a:ext cx="95594" cy="82785"/>
              <a:chOff x="0" y="0"/>
              <a:chExt cx="6350000" cy="5499100"/>
            </a:xfrm>
            <a:grpFill/>
          </p:grpSpPr>
          <p:sp>
            <p:nvSpPr>
              <p:cNvPr id="1218" name="Freeform 352">
                <a:extLst>
                  <a:ext uri="{FF2B5EF4-FFF2-40B4-BE49-F238E27FC236}">
                    <a16:creationId xmlns:a16="http://schemas.microsoft.com/office/drawing/2014/main" id="{835F0816-D3A1-4E3B-215F-2B329B65785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0" name="Group 353">
              <a:extLst>
                <a:ext uri="{FF2B5EF4-FFF2-40B4-BE49-F238E27FC236}">
                  <a16:creationId xmlns:a16="http://schemas.microsoft.com/office/drawing/2014/main" id="{98292E84-A8F6-61BB-546A-23E9168E5AE9}"/>
                </a:ext>
              </a:extLst>
            </p:cNvPr>
            <p:cNvGrpSpPr>
              <a:grpSpLocks noChangeAspect="1"/>
            </p:cNvGrpSpPr>
            <p:nvPr/>
          </p:nvGrpSpPr>
          <p:grpSpPr>
            <a:xfrm>
              <a:off x="1627565" y="0"/>
              <a:ext cx="95594" cy="82785"/>
              <a:chOff x="0" y="0"/>
              <a:chExt cx="6350000" cy="5499100"/>
            </a:xfrm>
            <a:grpFill/>
          </p:grpSpPr>
          <p:sp>
            <p:nvSpPr>
              <p:cNvPr id="1217" name="Freeform 354">
                <a:extLst>
                  <a:ext uri="{FF2B5EF4-FFF2-40B4-BE49-F238E27FC236}">
                    <a16:creationId xmlns:a16="http://schemas.microsoft.com/office/drawing/2014/main" id="{67F0C07D-5CED-5126-99F8-43C2DEDABE6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1" name="Group 355">
              <a:extLst>
                <a:ext uri="{FF2B5EF4-FFF2-40B4-BE49-F238E27FC236}">
                  <a16:creationId xmlns:a16="http://schemas.microsoft.com/office/drawing/2014/main" id="{9543102B-9157-77BC-0C12-3D619DE0C63A}"/>
                </a:ext>
              </a:extLst>
            </p:cNvPr>
            <p:cNvGrpSpPr>
              <a:grpSpLocks noChangeAspect="1"/>
            </p:cNvGrpSpPr>
            <p:nvPr/>
          </p:nvGrpSpPr>
          <p:grpSpPr>
            <a:xfrm>
              <a:off x="1627565" y="6380485"/>
              <a:ext cx="95594" cy="82785"/>
              <a:chOff x="0" y="0"/>
              <a:chExt cx="6350000" cy="5499100"/>
            </a:xfrm>
            <a:grpFill/>
          </p:grpSpPr>
          <p:sp>
            <p:nvSpPr>
              <p:cNvPr id="1216" name="Freeform 356">
                <a:extLst>
                  <a:ext uri="{FF2B5EF4-FFF2-40B4-BE49-F238E27FC236}">
                    <a16:creationId xmlns:a16="http://schemas.microsoft.com/office/drawing/2014/main" id="{EA2274DE-D726-001D-16EF-79C8E6A735B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2" name="Group 357">
              <a:extLst>
                <a:ext uri="{FF2B5EF4-FFF2-40B4-BE49-F238E27FC236}">
                  <a16:creationId xmlns:a16="http://schemas.microsoft.com/office/drawing/2014/main" id="{9D0CCBD1-EA96-1C66-6809-245B3D5FDB98}"/>
                </a:ext>
              </a:extLst>
            </p:cNvPr>
            <p:cNvGrpSpPr>
              <a:grpSpLocks noChangeAspect="1"/>
            </p:cNvGrpSpPr>
            <p:nvPr/>
          </p:nvGrpSpPr>
          <p:grpSpPr>
            <a:xfrm>
              <a:off x="1627565" y="3187700"/>
              <a:ext cx="95594" cy="82785"/>
              <a:chOff x="0" y="0"/>
              <a:chExt cx="6350000" cy="5499100"/>
            </a:xfrm>
            <a:grpFill/>
          </p:grpSpPr>
          <p:sp>
            <p:nvSpPr>
              <p:cNvPr id="1215" name="Freeform 358">
                <a:extLst>
                  <a:ext uri="{FF2B5EF4-FFF2-40B4-BE49-F238E27FC236}">
                    <a16:creationId xmlns:a16="http://schemas.microsoft.com/office/drawing/2014/main" id="{E0844024-623B-898D-6466-F25730D42F8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3" name="Group 359">
              <a:extLst>
                <a:ext uri="{FF2B5EF4-FFF2-40B4-BE49-F238E27FC236}">
                  <a16:creationId xmlns:a16="http://schemas.microsoft.com/office/drawing/2014/main" id="{61FCBF84-DBBC-528F-2079-1DB3A2782A5C}"/>
                </a:ext>
              </a:extLst>
            </p:cNvPr>
            <p:cNvGrpSpPr>
              <a:grpSpLocks noChangeAspect="1"/>
            </p:cNvGrpSpPr>
            <p:nvPr/>
          </p:nvGrpSpPr>
          <p:grpSpPr>
            <a:xfrm>
              <a:off x="1627565" y="9568185"/>
              <a:ext cx="95594" cy="82785"/>
              <a:chOff x="0" y="0"/>
              <a:chExt cx="6350000" cy="5499100"/>
            </a:xfrm>
            <a:grpFill/>
          </p:grpSpPr>
          <p:sp>
            <p:nvSpPr>
              <p:cNvPr id="1214" name="Freeform 360">
                <a:extLst>
                  <a:ext uri="{FF2B5EF4-FFF2-40B4-BE49-F238E27FC236}">
                    <a16:creationId xmlns:a16="http://schemas.microsoft.com/office/drawing/2014/main" id="{45D6D6AC-635B-9E88-8E72-2DDE133DE08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4" name="Group 361">
              <a:extLst>
                <a:ext uri="{FF2B5EF4-FFF2-40B4-BE49-F238E27FC236}">
                  <a16:creationId xmlns:a16="http://schemas.microsoft.com/office/drawing/2014/main" id="{9115CF7A-601B-986C-8391-994BC085BC23}"/>
                </a:ext>
              </a:extLst>
            </p:cNvPr>
            <p:cNvGrpSpPr>
              <a:grpSpLocks noChangeAspect="1"/>
            </p:cNvGrpSpPr>
            <p:nvPr/>
          </p:nvGrpSpPr>
          <p:grpSpPr>
            <a:xfrm>
              <a:off x="1627565" y="1618080"/>
              <a:ext cx="95594" cy="82785"/>
              <a:chOff x="0" y="0"/>
              <a:chExt cx="6350000" cy="5499100"/>
            </a:xfrm>
            <a:grpFill/>
          </p:grpSpPr>
          <p:sp>
            <p:nvSpPr>
              <p:cNvPr id="1213" name="Freeform 362">
                <a:extLst>
                  <a:ext uri="{FF2B5EF4-FFF2-40B4-BE49-F238E27FC236}">
                    <a16:creationId xmlns:a16="http://schemas.microsoft.com/office/drawing/2014/main" id="{F0360F11-57FA-D6E0-FBE7-01B4C2D084A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5" name="Group 363">
              <a:extLst>
                <a:ext uri="{FF2B5EF4-FFF2-40B4-BE49-F238E27FC236}">
                  <a16:creationId xmlns:a16="http://schemas.microsoft.com/office/drawing/2014/main" id="{8051DD96-CCA7-9500-E4FC-2C2EC45F3005}"/>
                </a:ext>
              </a:extLst>
            </p:cNvPr>
            <p:cNvGrpSpPr>
              <a:grpSpLocks noChangeAspect="1"/>
            </p:cNvGrpSpPr>
            <p:nvPr/>
          </p:nvGrpSpPr>
          <p:grpSpPr>
            <a:xfrm>
              <a:off x="1627565" y="7998564"/>
              <a:ext cx="95594" cy="82785"/>
              <a:chOff x="0" y="0"/>
              <a:chExt cx="6350000" cy="5499100"/>
            </a:xfrm>
            <a:grpFill/>
          </p:grpSpPr>
          <p:sp>
            <p:nvSpPr>
              <p:cNvPr id="1212" name="Freeform 364">
                <a:extLst>
                  <a:ext uri="{FF2B5EF4-FFF2-40B4-BE49-F238E27FC236}">
                    <a16:creationId xmlns:a16="http://schemas.microsoft.com/office/drawing/2014/main" id="{3DAEC245-9C94-B96A-057C-75C2AA6ECBF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6" name="Group 365">
              <a:extLst>
                <a:ext uri="{FF2B5EF4-FFF2-40B4-BE49-F238E27FC236}">
                  <a16:creationId xmlns:a16="http://schemas.microsoft.com/office/drawing/2014/main" id="{5C246C10-4DE4-11FD-0F80-A0F79026635A}"/>
                </a:ext>
              </a:extLst>
            </p:cNvPr>
            <p:cNvGrpSpPr>
              <a:grpSpLocks noChangeAspect="1"/>
            </p:cNvGrpSpPr>
            <p:nvPr/>
          </p:nvGrpSpPr>
          <p:grpSpPr>
            <a:xfrm>
              <a:off x="1627565" y="4805780"/>
              <a:ext cx="95594" cy="82785"/>
              <a:chOff x="0" y="0"/>
              <a:chExt cx="6350000" cy="5499100"/>
            </a:xfrm>
            <a:grpFill/>
          </p:grpSpPr>
          <p:sp>
            <p:nvSpPr>
              <p:cNvPr id="1211" name="Freeform 366">
                <a:extLst>
                  <a:ext uri="{FF2B5EF4-FFF2-40B4-BE49-F238E27FC236}">
                    <a16:creationId xmlns:a16="http://schemas.microsoft.com/office/drawing/2014/main" id="{592290F0-D248-1760-80F2-5FDF50A9D07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7" name="Group 367">
              <a:extLst>
                <a:ext uri="{FF2B5EF4-FFF2-40B4-BE49-F238E27FC236}">
                  <a16:creationId xmlns:a16="http://schemas.microsoft.com/office/drawing/2014/main" id="{EA0A7D67-28A3-9279-3424-271C580B9217}"/>
                </a:ext>
              </a:extLst>
            </p:cNvPr>
            <p:cNvGrpSpPr>
              <a:grpSpLocks noChangeAspect="1"/>
            </p:cNvGrpSpPr>
            <p:nvPr/>
          </p:nvGrpSpPr>
          <p:grpSpPr>
            <a:xfrm>
              <a:off x="2103575" y="537155"/>
              <a:ext cx="95594" cy="82785"/>
              <a:chOff x="0" y="0"/>
              <a:chExt cx="6350000" cy="5499100"/>
            </a:xfrm>
            <a:grpFill/>
          </p:grpSpPr>
          <p:sp>
            <p:nvSpPr>
              <p:cNvPr id="1210" name="Freeform 368">
                <a:extLst>
                  <a:ext uri="{FF2B5EF4-FFF2-40B4-BE49-F238E27FC236}">
                    <a16:creationId xmlns:a16="http://schemas.microsoft.com/office/drawing/2014/main" id="{A4CB4CA0-14D4-EC39-07E1-FB81FBBFC75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8" name="Group 369">
              <a:extLst>
                <a:ext uri="{FF2B5EF4-FFF2-40B4-BE49-F238E27FC236}">
                  <a16:creationId xmlns:a16="http://schemas.microsoft.com/office/drawing/2014/main" id="{F2F8C93F-EC84-13C2-F594-CE777FA37C6E}"/>
                </a:ext>
              </a:extLst>
            </p:cNvPr>
            <p:cNvGrpSpPr>
              <a:grpSpLocks noChangeAspect="1"/>
            </p:cNvGrpSpPr>
            <p:nvPr/>
          </p:nvGrpSpPr>
          <p:grpSpPr>
            <a:xfrm>
              <a:off x="2103575" y="6917640"/>
              <a:ext cx="95594" cy="82785"/>
              <a:chOff x="0" y="0"/>
              <a:chExt cx="6350000" cy="5499100"/>
            </a:xfrm>
            <a:grpFill/>
          </p:grpSpPr>
          <p:sp>
            <p:nvSpPr>
              <p:cNvPr id="1209" name="Freeform 370">
                <a:extLst>
                  <a:ext uri="{FF2B5EF4-FFF2-40B4-BE49-F238E27FC236}">
                    <a16:creationId xmlns:a16="http://schemas.microsoft.com/office/drawing/2014/main" id="{0317A0AD-8E7F-1A35-4B21-768A080B541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9" name="Group 371">
              <a:extLst>
                <a:ext uri="{FF2B5EF4-FFF2-40B4-BE49-F238E27FC236}">
                  <a16:creationId xmlns:a16="http://schemas.microsoft.com/office/drawing/2014/main" id="{D6A83E10-5CFD-C815-EF73-5B34692F5193}"/>
                </a:ext>
              </a:extLst>
            </p:cNvPr>
            <p:cNvGrpSpPr>
              <a:grpSpLocks noChangeAspect="1"/>
            </p:cNvGrpSpPr>
            <p:nvPr/>
          </p:nvGrpSpPr>
          <p:grpSpPr>
            <a:xfrm>
              <a:off x="2103575" y="3724855"/>
              <a:ext cx="95594" cy="82785"/>
              <a:chOff x="0" y="0"/>
              <a:chExt cx="6350000" cy="5499100"/>
            </a:xfrm>
            <a:grpFill/>
          </p:grpSpPr>
          <p:sp>
            <p:nvSpPr>
              <p:cNvPr id="1208" name="Freeform 372">
                <a:extLst>
                  <a:ext uri="{FF2B5EF4-FFF2-40B4-BE49-F238E27FC236}">
                    <a16:creationId xmlns:a16="http://schemas.microsoft.com/office/drawing/2014/main" id="{D2973C16-35DD-8BAC-B912-1B753AEDFC3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200" name="Group 373">
              <a:extLst>
                <a:ext uri="{FF2B5EF4-FFF2-40B4-BE49-F238E27FC236}">
                  <a16:creationId xmlns:a16="http://schemas.microsoft.com/office/drawing/2014/main" id="{E8133762-E3CC-9537-8552-090CAB4B24E9}"/>
                </a:ext>
              </a:extLst>
            </p:cNvPr>
            <p:cNvGrpSpPr>
              <a:grpSpLocks noChangeAspect="1"/>
            </p:cNvGrpSpPr>
            <p:nvPr/>
          </p:nvGrpSpPr>
          <p:grpSpPr>
            <a:xfrm>
              <a:off x="2103575" y="10105340"/>
              <a:ext cx="95594" cy="82785"/>
              <a:chOff x="0" y="0"/>
              <a:chExt cx="6350000" cy="5499100"/>
            </a:xfrm>
            <a:grpFill/>
          </p:grpSpPr>
          <p:sp>
            <p:nvSpPr>
              <p:cNvPr id="1207" name="Freeform 374">
                <a:extLst>
                  <a:ext uri="{FF2B5EF4-FFF2-40B4-BE49-F238E27FC236}">
                    <a16:creationId xmlns:a16="http://schemas.microsoft.com/office/drawing/2014/main" id="{DE759AC2-51DA-92AF-92E5-E50315903C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201" name="Group 375">
              <a:extLst>
                <a:ext uri="{FF2B5EF4-FFF2-40B4-BE49-F238E27FC236}">
                  <a16:creationId xmlns:a16="http://schemas.microsoft.com/office/drawing/2014/main" id="{2FFA575F-F1B2-AB4B-1DC1-A2B2F1BFE51B}"/>
                </a:ext>
              </a:extLst>
            </p:cNvPr>
            <p:cNvGrpSpPr>
              <a:grpSpLocks noChangeAspect="1"/>
            </p:cNvGrpSpPr>
            <p:nvPr/>
          </p:nvGrpSpPr>
          <p:grpSpPr>
            <a:xfrm>
              <a:off x="2103575" y="2155235"/>
              <a:ext cx="95594" cy="82785"/>
              <a:chOff x="0" y="0"/>
              <a:chExt cx="6350000" cy="5499100"/>
            </a:xfrm>
            <a:grpFill/>
          </p:grpSpPr>
          <p:sp>
            <p:nvSpPr>
              <p:cNvPr id="1206" name="Freeform 376">
                <a:extLst>
                  <a:ext uri="{FF2B5EF4-FFF2-40B4-BE49-F238E27FC236}">
                    <a16:creationId xmlns:a16="http://schemas.microsoft.com/office/drawing/2014/main" id="{FD4C1E4E-7FFE-87EE-554F-C2858878864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202" name="Group 377">
              <a:extLst>
                <a:ext uri="{FF2B5EF4-FFF2-40B4-BE49-F238E27FC236}">
                  <a16:creationId xmlns:a16="http://schemas.microsoft.com/office/drawing/2014/main" id="{6383BEA3-D83F-A722-5D72-273F6FA281E4}"/>
                </a:ext>
              </a:extLst>
            </p:cNvPr>
            <p:cNvGrpSpPr>
              <a:grpSpLocks noChangeAspect="1"/>
            </p:cNvGrpSpPr>
            <p:nvPr/>
          </p:nvGrpSpPr>
          <p:grpSpPr>
            <a:xfrm>
              <a:off x="2103575" y="8535719"/>
              <a:ext cx="95594" cy="82785"/>
              <a:chOff x="0" y="0"/>
              <a:chExt cx="6350000" cy="5499100"/>
            </a:xfrm>
            <a:grpFill/>
          </p:grpSpPr>
          <p:sp>
            <p:nvSpPr>
              <p:cNvPr id="1205" name="Freeform 378">
                <a:extLst>
                  <a:ext uri="{FF2B5EF4-FFF2-40B4-BE49-F238E27FC236}">
                    <a16:creationId xmlns:a16="http://schemas.microsoft.com/office/drawing/2014/main" id="{1AF36A71-6CE4-F76F-8A39-BA51E58F1C5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203" name="Group 379">
              <a:extLst>
                <a:ext uri="{FF2B5EF4-FFF2-40B4-BE49-F238E27FC236}">
                  <a16:creationId xmlns:a16="http://schemas.microsoft.com/office/drawing/2014/main" id="{43475079-98EA-8EAF-3762-56CEDB83F3F7}"/>
                </a:ext>
              </a:extLst>
            </p:cNvPr>
            <p:cNvGrpSpPr>
              <a:grpSpLocks noChangeAspect="1"/>
            </p:cNvGrpSpPr>
            <p:nvPr/>
          </p:nvGrpSpPr>
          <p:grpSpPr>
            <a:xfrm>
              <a:off x="2103575" y="5342935"/>
              <a:ext cx="95594" cy="82785"/>
              <a:chOff x="0" y="0"/>
              <a:chExt cx="6350000" cy="5499100"/>
            </a:xfrm>
            <a:grpFill/>
          </p:grpSpPr>
          <p:sp>
            <p:nvSpPr>
              <p:cNvPr id="1204" name="Freeform 380">
                <a:extLst>
                  <a:ext uri="{FF2B5EF4-FFF2-40B4-BE49-F238E27FC236}">
                    <a16:creationId xmlns:a16="http://schemas.microsoft.com/office/drawing/2014/main" id="{EE3B9B6F-06F7-1585-3272-CF84F8D8225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pic>
        <p:nvPicPr>
          <p:cNvPr id="2" name="Picture 2"/>
          <p:cNvPicPr>
            <a:picLocks noChangeAspect="1"/>
          </p:cNvPicPr>
          <p:nvPr/>
        </p:nvPicPr>
        <p:blipFill>
          <a:blip r:embed="rId3"/>
          <a:srcRect/>
          <a:stretch>
            <a:fillRect/>
          </a:stretch>
        </p:blipFill>
        <p:spPr>
          <a:xfrm>
            <a:off x="2771535" y="971007"/>
            <a:ext cx="12949084" cy="8229600"/>
          </a:xfrm>
          <a:prstGeom prst="rect">
            <a:avLst/>
          </a:prstGeom>
        </p:spPr>
      </p:pic>
      <p:grpSp>
        <p:nvGrpSpPr>
          <p:cNvPr id="3" name="Group 637">
            <a:extLst>
              <a:ext uri="{FF2B5EF4-FFF2-40B4-BE49-F238E27FC236}">
                <a16:creationId xmlns:a16="http://schemas.microsoft.com/office/drawing/2014/main" id="{201036FF-94E0-DA21-9980-B51DC5F81C93}"/>
              </a:ext>
            </a:extLst>
          </p:cNvPr>
          <p:cNvGrpSpPr/>
          <p:nvPr/>
        </p:nvGrpSpPr>
        <p:grpSpPr>
          <a:xfrm>
            <a:off x="1158906" y="9191241"/>
            <a:ext cx="15050295" cy="1133859"/>
            <a:chOff x="0" y="0"/>
            <a:chExt cx="4531293" cy="793817"/>
          </a:xfrm>
          <a:noFill/>
        </p:grpSpPr>
        <p:sp>
          <p:nvSpPr>
            <p:cNvPr id="4" name="AutoShape 638">
              <a:extLst>
                <a:ext uri="{FF2B5EF4-FFF2-40B4-BE49-F238E27FC236}">
                  <a16:creationId xmlns:a16="http://schemas.microsoft.com/office/drawing/2014/main" id="{181D32E9-9D72-415A-4247-2C6BBEC15835}"/>
                </a:ext>
              </a:extLst>
            </p:cNvPr>
            <p:cNvSpPr/>
            <p:nvPr/>
          </p:nvSpPr>
          <p:spPr>
            <a:xfrm>
              <a:off x="0" y="0"/>
              <a:ext cx="4528780" cy="793817"/>
            </a:xfrm>
            <a:prstGeom prst="rect">
              <a:avLst/>
            </a:prstGeom>
            <a:grpFill/>
          </p:spPr>
          <p:txBody>
            <a:bodyPr/>
            <a:lstStyle/>
            <a:p>
              <a:endParaRPr lang="en-US"/>
            </a:p>
          </p:txBody>
        </p:sp>
        <p:sp>
          <p:nvSpPr>
            <p:cNvPr id="5" name="TextBox 639">
              <a:extLst>
                <a:ext uri="{FF2B5EF4-FFF2-40B4-BE49-F238E27FC236}">
                  <a16:creationId xmlns:a16="http://schemas.microsoft.com/office/drawing/2014/main" id="{229F7C64-884F-7ABF-226C-BD3D70DD8D3E}"/>
                </a:ext>
              </a:extLst>
            </p:cNvPr>
            <p:cNvSpPr txBox="1"/>
            <p:nvPr/>
          </p:nvSpPr>
          <p:spPr>
            <a:xfrm>
              <a:off x="476994" y="153644"/>
              <a:ext cx="4054299" cy="198327"/>
            </a:xfrm>
            <a:prstGeom prst="rect">
              <a:avLst/>
            </a:prstGeom>
            <a:grpFill/>
          </p:spPr>
          <p:txBody>
            <a:bodyPr lIns="0" tIns="0" rIns="0" bIns="0" rtlCol="0" anchor="t">
              <a:spAutoFit/>
            </a:bodyPr>
            <a:lstStyle/>
            <a:p>
              <a:pPr>
                <a:lnSpc>
                  <a:spcPts val="2100"/>
                </a:lnSpc>
              </a:pPr>
              <a:r>
                <a:rPr lang="en-US" sz="2600" i="1" spc="75" dirty="0">
                  <a:solidFill>
                    <a:schemeClr val="bg1">
                      <a:lumMod val="50000"/>
                    </a:schemeClr>
                  </a:solidFill>
                  <a:latin typeface="Clear Sans Regular"/>
                </a:rPr>
                <a:t>*There are other visuals available if this one does not apply to your context</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9144000" y="2290153"/>
            <a:ext cx="7559026" cy="4670714"/>
            <a:chOff x="0" y="-28575"/>
            <a:chExt cx="10078702" cy="6227618"/>
          </a:xfrm>
        </p:grpSpPr>
        <p:sp>
          <p:nvSpPr>
            <p:cNvPr id="3" name="TextBox 3"/>
            <p:cNvSpPr txBox="1"/>
            <p:nvPr/>
          </p:nvSpPr>
          <p:spPr>
            <a:xfrm>
              <a:off x="0" y="-28575"/>
              <a:ext cx="10078702" cy="3139619"/>
            </a:xfrm>
            <a:prstGeom prst="rect">
              <a:avLst/>
            </a:prstGeom>
          </p:spPr>
          <p:txBody>
            <a:bodyPr lIns="0" tIns="0" rIns="0" bIns="0" rtlCol="0" anchor="t">
              <a:spAutoFit/>
            </a:bodyPr>
            <a:lstStyle/>
            <a:p>
              <a:pPr>
                <a:lnSpc>
                  <a:spcPts val="9375"/>
                </a:lnSpc>
              </a:pPr>
              <a:r>
                <a:rPr lang="en-US" sz="7500" dirty="0">
                  <a:solidFill>
                    <a:srgbClr val="FFFFFF"/>
                  </a:solidFill>
                  <a:latin typeface="League Spartan Bold"/>
                </a:rPr>
                <a:t>The Felt Stigma Scale</a:t>
              </a:r>
            </a:p>
          </p:txBody>
        </p:sp>
        <p:sp>
          <p:nvSpPr>
            <p:cNvPr id="4" name="TextBox 4"/>
            <p:cNvSpPr txBox="1"/>
            <p:nvPr/>
          </p:nvSpPr>
          <p:spPr>
            <a:xfrm>
              <a:off x="0" y="3600040"/>
              <a:ext cx="10078702" cy="2599003"/>
            </a:xfrm>
            <a:prstGeom prst="rect">
              <a:avLst/>
            </a:prstGeom>
          </p:spPr>
          <p:txBody>
            <a:bodyPr lIns="0" tIns="0" rIns="0" bIns="0" rtlCol="0" anchor="t">
              <a:spAutoFit/>
            </a:bodyPr>
            <a:lstStyle/>
            <a:p>
              <a:pPr>
                <a:lnSpc>
                  <a:spcPts val="3750"/>
                </a:lnSpc>
              </a:pPr>
              <a:r>
                <a:rPr lang="en-US" sz="3000" dirty="0">
                  <a:solidFill>
                    <a:srgbClr val="1B1B1B"/>
                  </a:solidFill>
                  <a:latin typeface="League Spartan Bold"/>
                </a:rPr>
                <a:t> A 10-item questionnaire that measures women and older adolescent girls’ both perceived and internalized experiences of stigma.</a:t>
              </a:r>
            </a:p>
          </p:txBody>
        </p:sp>
      </p:gr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4" name="TextBox 4"/>
          <p:cNvSpPr txBox="1"/>
          <p:nvPr/>
        </p:nvSpPr>
        <p:spPr>
          <a:xfrm>
            <a:off x="7622995" y="1522280"/>
            <a:ext cx="10190368" cy="7232749"/>
          </a:xfrm>
          <a:prstGeom prst="rect">
            <a:avLst/>
          </a:prstGeom>
        </p:spPr>
        <p:txBody>
          <a:bodyPr wrap="square" lIns="0" tIns="0" rIns="0" bIns="0" rtlCol="0" anchor="t">
            <a:spAutoFit/>
          </a:bodyPr>
          <a:lstStyle/>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Feelings of worthlessness, of having no value</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Feeling detached or withdrawn from others</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Feeling badly treated by community members</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Feeling shame</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Blaming yourself for past events</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Feeling rejected by everybody</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Feeling stigma</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Wanting to avoid other people or hide</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Feeling like your family gazes at you like they are blaming you</a:t>
            </a:r>
          </a:p>
          <a:p>
            <a:pPr marL="514350" indent="-514350">
              <a:lnSpc>
                <a:spcPts val="3750"/>
              </a:lnSpc>
              <a:spcBef>
                <a:spcPts val="600"/>
              </a:spcBef>
              <a:spcAft>
                <a:spcPts val="600"/>
              </a:spcAft>
              <a:buFont typeface="Arial" panose="020B0604020202020204" pitchFamily="34" charset="0"/>
              <a:buChar char="•"/>
            </a:pPr>
            <a:r>
              <a:rPr lang="en-US" sz="3000" dirty="0">
                <a:solidFill>
                  <a:srgbClr val="1B1B1B"/>
                </a:solidFill>
                <a:latin typeface="League Spartan Bold"/>
              </a:rPr>
              <a:t>Feeling like community members gaze at you like they are blaming you</a:t>
            </a:r>
          </a:p>
        </p:txBody>
      </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636" name="TextBox 636"/>
          <p:cNvSpPr txBox="1"/>
          <p:nvPr/>
        </p:nvSpPr>
        <p:spPr>
          <a:xfrm>
            <a:off x="1064548" y="3545452"/>
            <a:ext cx="6658657" cy="4278094"/>
          </a:xfrm>
          <a:prstGeom prst="rect">
            <a:avLst/>
          </a:prstGeom>
        </p:spPr>
        <p:txBody>
          <a:bodyPr wrap="square" lIns="0" tIns="0" rIns="0" bIns="0" rtlCol="0" anchor="t">
            <a:spAutoFit/>
          </a:bodyPr>
          <a:lstStyle/>
          <a:p>
            <a:r>
              <a:rPr lang="en-US" sz="6600" dirty="0">
                <a:solidFill>
                  <a:srgbClr val="FFFFFF"/>
                </a:solidFill>
                <a:latin typeface="League Spartan Bold"/>
              </a:rPr>
              <a:t>Felt Stigma</a:t>
            </a:r>
          </a:p>
          <a:p>
            <a:r>
              <a:rPr lang="en-US" sz="6600" dirty="0">
                <a:solidFill>
                  <a:srgbClr val="FFFFFF"/>
                </a:solidFill>
                <a:latin typeface="League Spartan Bold"/>
              </a:rPr>
              <a:t>Scale</a:t>
            </a:r>
          </a:p>
          <a:p>
            <a:r>
              <a:rPr lang="en-US" sz="6600" dirty="0">
                <a:solidFill>
                  <a:srgbClr val="FFFFFF"/>
                </a:solidFill>
                <a:latin typeface="League Spartan Bold"/>
              </a:rPr>
              <a:t>Questions</a:t>
            </a:r>
          </a:p>
          <a:p>
            <a:pPr algn="ctr"/>
            <a:endParaRPr lang="en-US" sz="8000" dirty="0">
              <a:solidFill>
                <a:srgbClr val="1B1B1B"/>
              </a:solidFill>
              <a:latin typeface="League Spartan Bold"/>
            </a:endParaRPr>
          </a:p>
        </p:txBody>
      </p:sp>
    </p:spTree>
    <p:extLst>
      <p:ext uri="{BB962C8B-B14F-4D97-AF65-F5344CB8AC3E}">
        <p14:creationId xmlns:p14="http://schemas.microsoft.com/office/powerpoint/2010/main" val="3746645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77125B8-B2A0-BD2E-5EC4-CDAD38EBBB4C}"/>
              </a:ext>
            </a:extLst>
          </p:cNvPr>
          <p:cNvGrpSpPr/>
          <p:nvPr/>
        </p:nvGrpSpPr>
        <p:grpSpPr>
          <a:xfrm>
            <a:off x="381000" y="1028700"/>
            <a:ext cx="3271181" cy="8044740"/>
            <a:chOff x="0" y="0"/>
            <a:chExt cx="4361574" cy="10726320"/>
          </a:xfrm>
          <a:solidFill>
            <a:schemeClr val="bg1"/>
          </a:solidFill>
        </p:grpSpPr>
        <p:grpSp>
          <p:nvGrpSpPr>
            <p:cNvPr id="4" name="Group 3">
              <a:extLst>
                <a:ext uri="{FF2B5EF4-FFF2-40B4-BE49-F238E27FC236}">
                  <a16:creationId xmlns:a16="http://schemas.microsoft.com/office/drawing/2014/main" id="{2A1E1FB0-8284-19F0-2CEC-58ABF0CEBA67}"/>
                </a:ext>
              </a:extLst>
            </p:cNvPr>
            <p:cNvGrpSpPr/>
            <p:nvPr/>
          </p:nvGrpSpPr>
          <p:grpSpPr>
            <a:xfrm>
              <a:off x="2109980" y="0"/>
              <a:ext cx="82785" cy="82785"/>
              <a:chOff x="0" y="0"/>
              <a:chExt cx="6350000" cy="6350000"/>
            </a:xfrm>
            <a:grpFill/>
          </p:grpSpPr>
          <p:sp>
            <p:nvSpPr>
              <p:cNvPr id="381" name="Freeform 4">
                <a:extLst>
                  <a:ext uri="{FF2B5EF4-FFF2-40B4-BE49-F238E27FC236}">
                    <a16:creationId xmlns:a16="http://schemas.microsoft.com/office/drawing/2014/main" id="{7D03B83A-591D-BC51-087B-189D93693F9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 name="Group 5">
              <a:extLst>
                <a:ext uri="{FF2B5EF4-FFF2-40B4-BE49-F238E27FC236}">
                  <a16:creationId xmlns:a16="http://schemas.microsoft.com/office/drawing/2014/main" id="{3B4804D7-C0BC-ED5D-1853-63932793A51F}"/>
                </a:ext>
              </a:extLst>
            </p:cNvPr>
            <p:cNvGrpSpPr/>
            <p:nvPr/>
          </p:nvGrpSpPr>
          <p:grpSpPr>
            <a:xfrm>
              <a:off x="2109980" y="6380485"/>
              <a:ext cx="82785" cy="82785"/>
              <a:chOff x="0" y="0"/>
              <a:chExt cx="6350000" cy="6350000"/>
            </a:xfrm>
            <a:grpFill/>
          </p:grpSpPr>
          <p:sp>
            <p:nvSpPr>
              <p:cNvPr id="380" name="Freeform 6">
                <a:extLst>
                  <a:ext uri="{FF2B5EF4-FFF2-40B4-BE49-F238E27FC236}">
                    <a16:creationId xmlns:a16="http://schemas.microsoft.com/office/drawing/2014/main" id="{6AABA4B4-5F42-129C-5106-20C755F0E4C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 name="Group 7">
              <a:extLst>
                <a:ext uri="{FF2B5EF4-FFF2-40B4-BE49-F238E27FC236}">
                  <a16:creationId xmlns:a16="http://schemas.microsoft.com/office/drawing/2014/main" id="{4ADE2B7D-1B1D-6646-7C76-D6B0F3846CA5}"/>
                </a:ext>
              </a:extLst>
            </p:cNvPr>
            <p:cNvGrpSpPr/>
            <p:nvPr/>
          </p:nvGrpSpPr>
          <p:grpSpPr>
            <a:xfrm>
              <a:off x="2109980" y="3187700"/>
              <a:ext cx="82785" cy="82785"/>
              <a:chOff x="0" y="0"/>
              <a:chExt cx="6350000" cy="6350000"/>
            </a:xfrm>
            <a:grpFill/>
          </p:grpSpPr>
          <p:sp>
            <p:nvSpPr>
              <p:cNvPr id="379" name="Freeform 8">
                <a:extLst>
                  <a:ext uri="{FF2B5EF4-FFF2-40B4-BE49-F238E27FC236}">
                    <a16:creationId xmlns:a16="http://schemas.microsoft.com/office/drawing/2014/main" id="{FFDF240A-9ECC-8F8F-8F51-AE7225550F7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7" name="Group 9">
              <a:extLst>
                <a:ext uri="{FF2B5EF4-FFF2-40B4-BE49-F238E27FC236}">
                  <a16:creationId xmlns:a16="http://schemas.microsoft.com/office/drawing/2014/main" id="{65893A55-D86F-35B0-FD9E-933EC2809B3C}"/>
                </a:ext>
              </a:extLst>
            </p:cNvPr>
            <p:cNvGrpSpPr/>
            <p:nvPr/>
          </p:nvGrpSpPr>
          <p:grpSpPr>
            <a:xfrm>
              <a:off x="2109980" y="9568185"/>
              <a:ext cx="82785" cy="82785"/>
              <a:chOff x="0" y="0"/>
              <a:chExt cx="6350000" cy="6350000"/>
            </a:xfrm>
            <a:grpFill/>
          </p:grpSpPr>
          <p:sp>
            <p:nvSpPr>
              <p:cNvPr id="378" name="Freeform 10">
                <a:extLst>
                  <a:ext uri="{FF2B5EF4-FFF2-40B4-BE49-F238E27FC236}">
                    <a16:creationId xmlns:a16="http://schemas.microsoft.com/office/drawing/2014/main" id="{DDB30943-2838-B352-4544-973320FBAB2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8" name="Group 11">
              <a:extLst>
                <a:ext uri="{FF2B5EF4-FFF2-40B4-BE49-F238E27FC236}">
                  <a16:creationId xmlns:a16="http://schemas.microsoft.com/office/drawing/2014/main" id="{9978498F-98F3-9C9D-01DB-29003F4DA363}"/>
                </a:ext>
              </a:extLst>
            </p:cNvPr>
            <p:cNvGrpSpPr/>
            <p:nvPr/>
          </p:nvGrpSpPr>
          <p:grpSpPr>
            <a:xfrm>
              <a:off x="2109980" y="1618080"/>
              <a:ext cx="82785" cy="82785"/>
              <a:chOff x="0" y="0"/>
              <a:chExt cx="6350000" cy="6350000"/>
            </a:xfrm>
            <a:grpFill/>
          </p:grpSpPr>
          <p:sp>
            <p:nvSpPr>
              <p:cNvPr id="377" name="Freeform 12">
                <a:extLst>
                  <a:ext uri="{FF2B5EF4-FFF2-40B4-BE49-F238E27FC236}">
                    <a16:creationId xmlns:a16="http://schemas.microsoft.com/office/drawing/2014/main" id="{1197CAAA-F93A-B556-1876-4DF789585D8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9" name="Group 13">
              <a:extLst>
                <a:ext uri="{FF2B5EF4-FFF2-40B4-BE49-F238E27FC236}">
                  <a16:creationId xmlns:a16="http://schemas.microsoft.com/office/drawing/2014/main" id="{7A44FB8E-012C-F4CD-B7CC-5082A7A5EABD}"/>
                </a:ext>
              </a:extLst>
            </p:cNvPr>
            <p:cNvGrpSpPr/>
            <p:nvPr/>
          </p:nvGrpSpPr>
          <p:grpSpPr>
            <a:xfrm>
              <a:off x="2109980" y="7998564"/>
              <a:ext cx="82785" cy="82785"/>
              <a:chOff x="0" y="0"/>
              <a:chExt cx="6350000" cy="6350000"/>
            </a:xfrm>
            <a:grpFill/>
          </p:grpSpPr>
          <p:sp>
            <p:nvSpPr>
              <p:cNvPr id="376" name="Freeform 14">
                <a:extLst>
                  <a:ext uri="{FF2B5EF4-FFF2-40B4-BE49-F238E27FC236}">
                    <a16:creationId xmlns:a16="http://schemas.microsoft.com/office/drawing/2014/main" id="{AB20A7E2-54F7-1FD2-2401-128C02A8DAC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 name="Group 15">
              <a:extLst>
                <a:ext uri="{FF2B5EF4-FFF2-40B4-BE49-F238E27FC236}">
                  <a16:creationId xmlns:a16="http://schemas.microsoft.com/office/drawing/2014/main" id="{350C5260-5066-F84C-E7EA-8A0CABFB2041}"/>
                </a:ext>
              </a:extLst>
            </p:cNvPr>
            <p:cNvGrpSpPr/>
            <p:nvPr/>
          </p:nvGrpSpPr>
          <p:grpSpPr>
            <a:xfrm>
              <a:off x="2109980" y="4805780"/>
              <a:ext cx="82785" cy="82785"/>
              <a:chOff x="0" y="0"/>
              <a:chExt cx="6350000" cy="6350000"/>
            </a:xfrm>
            <a:grpFill/>
          </p:grpSpPr>
          <p:sp>
            <p:nvSpPr>
              <p:cNvPr id="375" name="Freeform 16">
                <a:extLst>
                  <a:ext uri="{FF2B5EF4-FFF2-40B4-BE49-F238E27FC236}">
                    <a16:creationId xmlns:a16="http://schemas.microsoft.com/office/drawing/2014/main" id="{B6BB7913-9DEE-A304-32E6-99DA27718B9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1" name="Group 17">
              <a:extLst>
                <a:ext uri="{FF2B5EF4-FFF2-40B4-BE49-F238E27FC236}">
                  <a16:creationId xmlns:a16="http://schemas.microsoft.com/office/drawing/2014/main" id="{EC96C9C5-69A7-5BDA-642C-C21A01D572AA}"/>
                </a:ext>
              </a:extLst>
            </p:cNvPr>
            <p:cNvGrpSpPr/>
            <p:nvPr/>
          </p:nvGrpSpPr>
          <p:grpSpPr>
            <a:xfrm>
              <a:off x="2648641" y="537155"/>
              <a:ext cx="82785" cy="82785"/>
              <a:chOff x="0" y="0"/>
              <a:chExt cx="6350000" cy="6350000"/>
            </a:xfrm>
            <a:grpFill/>
          </p:grpSpPr>
          <p:sp>
            <p:nvSpPr>
              <p:cNvPr id="374" name="Freeform 18">
                <a:extLst>
                  <a:ext uri="{FF2B5EF4-FFF2-40B4-BE49-F238E27FC236}">
                    <a16:creationId xmlns:a16="http://schemas.microsoft.com/office/drawing/2014/main" id="{8CA56FC2-917B-3536-464D-B1AB350C2CC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2" name="Group 19">
              <a:extLst>
                <a:ext uri="{FF2B5EF4-FFF2-40B4-BE49-F238E27FC236}">
                  <a16:creationId xmlns:a16="http://schemas.microsoft.com/office/drawing/2014/main" id="{EAB64631-971E-6701-91BC-91FBFC34D215}"/>
                </a:ext>
              </a:extLst>
            </p:cNvPr>
            <p:cNvGrpSpPr/>
            <p:nvPr/>
          </p:nvGrpSpPr>
          <p:grpSpPr>
            <a:xfrm>
              <a:off x="2648641" y="6917640"/>
              <a:ext cx="82785" cy="82785"/>
              <a:chOff x="0" y="0"/>
              <a:chExt cx="6350000" cy="6350000"/>
            </a:xfrm>
            <a:grpFill/>
          </p:grpSpPr>
          <p:sp>
            <p:nvSpPr>
              <p:cNvPr id="373" name="Freeform 20">
                <a:extLst>
                  <a:ext uri="{FF2B5EF4-FFF2-40B4-BE49-F238E27FC236}">
                    <a16:creationId xmlns:a16="http://schemas.microsoft.com/office/drawing/2014/main" id="{7966B545-1649-3907-4384-9635759BE28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3" name="Group 21">
              <a:extLst>
                <a:ext uri="{FF2B5EF4-FFF2-40B4-BE49-F238E27FC236}">
                  <a16:creationId xmlns:a16="http://schemas.microsoft.com/office/drawing/2014/main" id="{0EFDC08C-EA1F-1889-A584-650518DC7369}"/>
                </a:ext>
              </a:extLst>
            </p:cNvPr>
            <p:cNvGrpSpPr/>
            <p:nvPr/>
          </p:nvGrpSpPr>
          <p:grpSpPr>
            <a:xfrm>
              <a:off x="2648641" y="3724855"/>
              <a:ext cx="82785" cy="82785"/>
              <a:chOff x="0" y="0"/>
              <a:chExt cx="6350000" cy="6350000"/>
            </a:xfrm>
            <a:grpFill/>
          </p:grpSpPr>
          <p:sp>
            <p:nvSpPr>
              <p:cNvPr id="372" name="Freeform 22">
                <a:extLst>
                  <a:ext uri="{FF2B5EF4-FFF2-40B4-BE49-F238E27FC236}">
                    <a16:creationId xmlns:a16="http://schemas.microsoft.com/office/drawing/2014/main" id="{ADCF7086-7908-2E09-4D12-2923658E6CB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4" name="Group 23">
              <a:extLst>
                <a:ext uri="{FF2B5EF4-FFF2-40B4-BE49-F238E27FC236}">
                  <a16:creationId xmlns:a16="http://schemas.microsoft.com/office/drawing/2014/main" id="{AD00034A-87F7-D0CC-FF15-A99A726D89AF}"/>
                </a:ext>
              </a:extLst>
            </p:cNvPr>
            <p:cNvGrpSpPr/>
            <p:nvPr/>
          </p:nvGrpSpPr>
          <p:grpSpPr>
            <a:xfrm>
              <a:off x="2648641" y="10105340"/>
              <a:ext cx="82785" cy="82785"/>
              <a:chOff x="0" y="0"/>
              <a:chExt cx="6350000" cy="6350000"/>
            </a:xfrm>
            <a:grpFill/>
          </p:grpSpPr>
          <p:sp>
            <p:nvSpPr>
              <p:cNvPr id="371" name="Freeform 24">
                <a:extLst>
                  <a:ext uri="{FF2B5EF4-FFF2-40B4-BE49-F238E27FC236}">
                    <a16:creationId xmlns:a16="http://schemas.microsoft.com/office/drawing/2014/main" id="{4FD4CC09-658B-1B67-211A-6694FA5E59F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5" name="Group 25">
              <a:extLst>
                <a:ext uri="{FF2B5EF4-FFF2-40B4-BE49-F238E27FC236}">
                  <a16:creationId xmlns:a16="http://schemas.microsoft.com/office/drawing/2014/main" id="{5045997F-7E84-9146-FEAE-3251D7DBAE61}"/>
                </a:ext>
              </a:extLst>
            </p:cNvPr>
            <p:cNvGrpSpPr/>
            <p:nvPr/>
          </p:nvGrpSpPr>
          <p:grpSpPr>
            <a:xfrm>
              <a:off x="2648641" y="2155235"/>
              <a:ext cx="82785" cy="82785"/>
              <a:chOff x="0" y="0"/>
              <a:chExt cx="6350000" cy="6350000"/>
            </a:xfrm>
            <a:grpFill/>
          </p:grpSpPr>
          <p:sp>
            <p:nvSpPr>
              <p:cNvPr id="370" name="Freeform 26">
                <a:extLst>
                  <a:ext uri="{FF2B5EF4-FFF2-40B4-BE49-F238E27FC236}">
                    <a16:creationId xmlns:a16="http://schemas.microsoft.com/office/drawing/2014/main" id="{312A03E8-1903-5C4C-24D9-CB299DF6C8B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6" name="Group 27">
              <a:extLst>
                <a:ext uri="{FF2B5EF4-FFF2-40B4-BE49-F238E27FC236}">
                  <a16:creationId xmlns:a16="http://schemas.microsoft.com/office/drawing/2014/main" id="{E6823A18-A46A-9452-9653-8A60040E1B57}"/>
                </a:ext>
              </a:extLst>
            </p:cNvPr>
            <p:cNvGrpSpPr/>
            <p:nvPr/>
          </p:nvGrpSpPr>
          <p:grpSpPr>
            <a:xfrm>
              <a:off x="2648641" y="8535719"/>
              <a:ext cx="82785" cy="82785"/>
              <a:chOff x="0" y="0"/>
              <a:chExt cx="6350000" cy="6350000"/>
            </a:xfrm>
            <a:grpFill/>
          </p:grpSpPr>
          <p:sp>
            <p:nvSpPr>
              <p:cNvPr id="369" name="Freeform 28">
                <a:extLst>
                  <a:ext uri="{FF2B5EF4-FFF2-40B4-BE49-F238E27FC236}">
                    <a16:creationId xmlns:a16="http://schemas.microsoft.com/office/drawing/2014/main" id="{D1D7BB43-E6CA-5459-C252-BE535DD67B1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7" name="Group 29">
              <a:extLst>
                <a:ext uri="{FF2B5EF4-FFF2-40B4-BE49-F238E27FC236}">
                  <a16:creationId xmlns:a16="http://schemas.microsoft.com/office/drawing/2014/main" id="{63AF10D9-912A-6F3F-3932-432083894B18}"/>
                </a:ext>
              </a:extLst>
            </p:cNvPr>
            <p:cNvGrpSpPr/>
            <p:nvPr/>
          </p:nvGrpSpPr>
          <p:grpSpPr>
            <a:xfrm>
              <a:off x="2648641" y="5342935"/>
              <a:ext cx="82785" cy="82785"/>
              <a:chOff x="0" y="0"/>
              <a:chExt cx="6350000" cy="6350000"/>
            </a:xfrm>
            <a:grpFill/>
          </p:grpSpPr>
          <p:sp>
            <p:nvSpPr>
              <p:cNvPr id="368" name="Freeform 30">
                <a:extLst>
                  <a:ext uri="{FF2B5EF4-FFF2-40B4-BE49-F238E27FC236}">
                    <a16:creationId xmlns:a16="http://schemas.microsoft.com/office/drawing/2014/main" id="{E3D1F564-0503-FE38-3307-7B44E34CA27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8" name="Group 31">
              <a:extLst>
                <a:ext uri="{FF2B5EF4-FFF2-40B4-BE49-F238E27FC236}">
                  <a16:creationId xmlns:a16="http://schemas.microsoft.com/office/drawing/2014/main" id="{19F1D3E9-F001-F491-801B-3DC3569E80B2}"/>
                </a:ext>
              </a:extLst>
            </p:cNvPr>
            <p:cNvGrpSpPr/>
            <p:nvPr/>
          </p:nvGrpSpPr>
          <p:grpSpPr>
            <a:xfrm>
              <a:off x="1122" y="1075351"/>
              <a:ext cx="82785" cy="82785"/>
              <a:chOff x="0" y="0"/>
              <a:chExt cx="6350000" cy="6350000"/>
            </a:xfrm>
            <a:grpFill/>
          </p:grpSpPr>
          <p:sp>
            <p:nvSpPr>
              <p:cNvPr id="367" name="Freeform 32">
                <a:extLst>
                  <a:ext uri="{FF2B5EF4-FFF2-40B4-BE49-F238E27FC236}">
                    <a16:creationId xmlns:a16="http://schemas.microsoft.com/office/drawing/2014/main" id="{2AF67D13-E32B-A42A-0B6C-B12EC6EF491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9" name="Group 33">
              <a:extLst>
                <a:ext uri="{FF2B5EF4-FFF2-40B4-BE49-F238E27FC236}">
                  <a16:creationId xmlns:a16="http://schemas.microsoft.com/office/drawing/2014/main" id="{16665030-1842-1B6C-F45E-CF75B93CA4EC}"/>
                </a:ext>
              </a:extLst>
            </p:cNvPr>
            <p:cNvGrpSpPr/>
            <p:nvPr/>
          </p:nvGrpSpPr>
          <p:grpSpPr>
            <a:xfrm>
              <a:off x="1122" y="7455836"/>
              <a:ext cx="82785" cy="82785"/>
              <a:chOff x="0" y="0"/>
              <a:chExt cx="6350000" cy="6350000"/>
            </a:xfrm>
            <a:grpFill/>
          </p:grpSpPr>
          <p:sp>
            <p:nvSpPr>
              <p:cNvPr id="366" name="Freeform 34">
                <a:extLst>
                  <a:ext uri="{FF2B5EF4-FFF2-40B4-BE49-F238E27FC236}">
                    <a16:creationId xmlns:a16="http://schemas.microsoft.com/office/drawing/2014/main" id="{707711CA-3E4D-B090-C8A6-48DCF40E65E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0" name="Group 35">
              <a:extLst>
                <a:ext uri="{FF2B5EF4-FFF2-40B4-BE49-F238E27FC236}">
                  <a16:creationId xmlns:a16="http://schemas.microsoft.com/office/drawing/2014/main" id="{DDADDABF-6722-ABFB-529E-2271E2D30D6A}"/>
                </a:ext>
              </a:extLst>
            </p:cNvPr>
            <p:cNvGrpSpPr/>
            <p:nvPr/>
          </p:nvGrpSpPr>
          <p:grpSpPr>
            <a:xfrm>
              <a:off x="1122" y="4263051"/>
              <a:ext cx="82785" cy="82785"/>
              <a:chOff x="0" y="0"/>
              <a:chExt cx="6350000" cy="6350000"/>
            </a:xfrm>
            <a:grpFill/>
          </p:grpSpPr>
          <p:sp>
            <p:nvSpPr>
              <p:cNvPr id="365" name="Freeform 36">
                <a:extLst>
                  <a:ext uri="{FF2B5EF4-FFF2-40B4-BE49-F238E27FC236}">
                    <a16:creationId xmlns:a16="http://schemas.microsoft.com/office/drawing/2014/main" id="{63178FA5-82D4-91D7-4359-A87C6114D26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1" name="Group 37">
              <a:extLst>
                <a:ext uri="{FF2B5EF4-FFF2-40B4-BE49-F238E27FC236}">
                  <a16:creationId xmlns:a16="http://schemas.microsoft.com/office/drawing/2014/main" id="{7CBEE822-72B7-1653-58A1-2DF62661C9C6}"/>
                </a:ext>
              </a:extLst>
            </p:cNvPr>
            <p:cNvGrpSpPr/>
            <p:nvPr/>
          </p:nvGrpSpPr>
          <p:grpSpPr>
            <a:xfrm>
              <a:off x="1122" y="10643536"/>
              <a:ext cx="82785" cy="82785"/>
              <a:chOff x="0" y="0"/>
              <a:chExt cx="6350000" cy="6350000"/>
            </a:xfrm>
            <a:grpFill/>
          </p:grpSpPr>
          <p:sp>
            <p:nvSpPr>
              <p:cNvPr id="364" name="Freeform 38">
                <a:extLst>
                  <a:ext uri="{FF2B5EF4-FFF2-40B4-BE49-F238E27FC236}">
                    <a16:creationId xmlns:a16="http://schemas.microsoft.com/office/drawing/2014/main" id="{4A2AAA4D-1CBF-BA06-F0E0-57B4F70FB91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2" name="Group 39">
              <a:extLst>
                <a:ext uri="{FF2B5EF4-FFF2-40B4-BE49-F238E27FC236}">
                  <a16:creationId xmlns:a16="http://schemas.microsoft.com/office/drawing/2014/main" id="{214B58FD-5406-354C-60EC-B7F4FB9854EE}"/>
                </a:ext>
              </a:extLst>
            </p:cNvPr>
            <p:cNvGrpSpPr/>
            <p:nvPr/>
          </p:nvGrpSpPr>
          <p:grpSpPr>
            <a:xfrm>
              <a:off x="3188502" y="1075351"/>
              <a:ext cx="82785" cy="82785"/>
              <a:chOff x="0" y="0"/>
              <a:chExt cx="6350000" cy="6350000"/>
            </a:xfrm>
            <a:grpFill/>
          </p:grpSpPr>
          <p:sp>
            <p:nvSpPr>
              <p:cNvPr id="363" name="Freeform 40">
                <a:extLst>
                  <a:ext uri="{FF2B5EF4-FFF2-40B4-BE49-F238E27FC236}">
                    <a16:creationId xmlns:a16="http://schemas.microsoft.com/office/drawing/2014/main" id="{C5B12C03-1014-7AC7-338E-85711AD5387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3" name="Group 41">
              <a:extLst>
                <a:ext uri="{FF2B5EF4-FFF2-40B4-BE49-F238E27FC236}">
                  <a16:creationId xmlns:a16="http://schemas.microsoft.com/office/drawing/2014/main" id="{264CB7D6-4FC6-AD62-FA7E-E17696D40925}"/>
                </a:ext>
              </a:extLst>
            </p:cNvPr>
            <p:cNvGrpSpPr/>
            <p:nvPr/>
          </p:nvGrpSpPr>
          <p:grpSpPr>
            <a:xfrm>
              <a:off x="3188502" y="7455836"/>
              <a:ext cx="82785" cy="82785"/>
              <a:chOff x="0" y="0"/>
              <a:chExt cx="6350000" cy="6350000"/>
            </a:xfrm>
            <a:grpFill/>
          </p:grpSpPr>
          <p:sp>
            <p:nvSpPr>
              <p:cNvPr id="362" name="Freeform 42">
                <a:extLst>
                  <a:ext uri="{FF2B5EF4-FFF2-40B4-BE49-F238E27FC236}">
                    <a16:creationId xmlns:a16="http://schemas.microsoft.com/office/drawing/2014/main" id="{2A96FE84-12BD-D056-C480-4C0A3CCCA70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4" name="Group 43">
              <a:extLst>
                <a:ext uri="{FF2B5EF4-FFF2-40B4-BE49-F238E27FC236}">
                  <a16:creationId xmlns:a16="http://schemas.microsoft.com/office/drawing/2014/main" id="{CBA03CDB-9F73-DA1B-2825-7F91A703A837}"/>
                </a:ext>
              </a:extLst>
            </p:cNvPr>
            <p:cNvGrpSpPr/>
            <p:nvPr/>
          </p:nvGrpSpPr>
          <p:grpSpPr>
            <a:xfrm>
              <a:off x="3188502" y="4263051"/>
              <a:ext cx="82785" cy="82785"/>
              <a:chOff x="0" y="0"/>
              <a:chExt cx="6350000" cy="6350000"/>
            </a:xfrm>
            <a:grpFill/>
          </p:grpSpPr>
          <p:sp>
            <p:nvSpPr>
              <p:cNvPr id="361" name="Freeform 44">
                <a:extLst>
                  <a:ext uri="{FF2B5EF4-FFF2-40B4-BE49-F238E27FC236}">
                    <a16:creationId xmlns:a16="http://schemas.microsoft.com/office/drawing/2014/main" id="{0D76C107-D29F-2F44-008A-FF8267B0682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5" name="Group 45">
              <a:extLst>
                <a:ext uri="{FF2B5EF4-FFF2-40B4-BE49-F238E27FC236}">
                  <a16:creationId xmlns:a16="http://schemas.microsoft.com/office/drawing/2014/main" id="{41133669-2043-6173-AC3D-1A4EB2680168}"/>
                </a:ext>
              </a:extLst>
            </p:cNvPr>
            <p:cNvGrpSpPr/>
            <p:nvPr/>
          </p:nvGrpSpPr>
          <p:grpSpPr>
            <a:xfrm>
              <a:off x="3188502" y="10643536"/>
              <a:ext cx="82785" cy="82785"/>
              <a:chOff x="0" y="0"/>
              <a:chExt cx="6350000" cy="6350000"/>
            </a:xfrm>
            <a:grpFill/>
          </p:grpSpPr>
          <p:sp>
            <p:nvSpPr>
              <p:cNvPr id="360" name="Freeform 46">
                <a:extLst>
                  <a:ext uri="{FF2B5EF4-FFF2-40B4-BE49-F238E27FC236}">
                    <a16:creationId xmlns:a16="http://schemas.microsoft.com/office/drawing/2014/main" id="{F93AB661-2209-FC97-2E7E-DC00F1F5127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6" name="Group 47">
              <a:extLst>
                <a:ext uri="{FF2B5EF4-FFF2-40B4-BE49-F238E27FC236}">
                  <a16:creationId xmlns:a16="http://schemas.microsoft.com/office/drawing/2014/main" id="{24E6BE40-D8F4-B716-6DCF-0857362959C7}"/>
                </a:ext>
              </a:extLst>
            </p:cNvPr>
            <p:cNvGrpSpPr/>
            <p:nvPr/>
          </p:nvGrpSpPr>
          <p:grpSpPr>
            <a:xfrm>
              <a:off x="1122" y="2693431"/>
              <a:ext cx="82785" cy="82785"/>
              <a:chOff x="0" y="0"/>
              <a:chExt cx="6350000" cy="6350000"/>
            </a:xfrm>
            <a:grpFill/>
          </p:grpSpPr>
          <p:sp>
            <p:nvSpPr>
              <p:cNvPr id="359" name="Freeform 48">
                <a:extLst>
                  <a:ext uri="{FF2B5EF4-FFF2-40B4-BE49-F238E27FC236}">
                    <a16:creationId xmlns:a16="http://schemas.microsoft.com/office/drawing/2014/main" id="{FF154EA2-8A3F-9718-E200-6AF956088A0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7" name="Group 49">
              <a:extLst>
                <a:ext uri="{FF2B5EF4-FFF2-40B4-BE49-F238E27FC236}">
                  <a16:creationId xmlns:a16="http://schemas.microsoft.com/office/drawing/2014/main" id="{C7EC21FC-FF37-472E-6FD2-29BB5FA362E9}"/>
                </a:ext>
              </a:extLst>
            </p:cNvPr>
            <p:cNvGrpSpPr/>
            <p:nvPr/>
          </p:nvGrpSpPr>
          <p:grpSpPr>
            <a:xfrm>
              <a:off x="1122" y="9073915"/>
              <a:ext cx="82785" cy="82785"/>
              <a:chOff x="0" y="0"/>
              <a:chExt cx="6350000" cy="6350000"/>
            </a:xfrm>
            <a:grpFill/>
          </p:grpSpPr>
          <p:sp>
            <p:nvSpPr>
              <p:cNvPr id="358" name="Freeform 50">
                <a:extLst>
                  <a:ext uri="{FF2B5EF4-FFF2-40B4-BE49-F238E27FC236}">
                    <a16:creationId xmlns:a16="http://schemas.microsoft.com/office/drawing/2014/main" id="{066CC02F-357A-ADDC-4832-E1F704F2695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8" name="Group 51">
              <a:extLst>
                <a:ext uri="{FF2B5EF4-FFF2-40B4-BE49-F238E27FC236}">
                  <a16:creationId xmlns:a16="http://schemas.microsoft.com/office/drawing/2014/main" id="{77E4BD51-058C-8964-A0CC-8B14CE4B24BA}"/>
                </a:ext>
              </a:extLst>
            </p:cNvPr>
            <p:cNvGrpSpPr/>
            <p:nvPr/>
          </p:nvGrpSpPr>
          <p:grpSpPr>
            <a:xfrm>
              <a:off x="1122" y="5881131"/>
              <a:ext cx="82785" cy="82785"/>
              <a:chOff x="0" y="0"/>
              <a:chExt cx="6350000" cy="6350000"/>
            </a:xfrm>
            <a:grpFill/>
          </p:grpSpPr>
          <p:sp>
            <p:nvSpPr>
              <p:cNvPr id="357" name="Freeform 52">
                <a:extLst>
                  <a:ext uri="{FF2B5EF4-FFF2-40B4-BE49-F238E27FC236}">
                    <a16:creationId xmlns:a16="http://schemas.microsoft.com/office/drawing/2014/main" id="{A5832DE4-162E-E590-38F6-72DEF3C358F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9" name="Group 53">
              <a:extLst>
                <a:ext uri="{FF2B5EF4-FFF2-40B4-BE49-F238E27FC236}">
                  <a16:creationId xmlns:a16="http://schemas.microsoft.com/office/drawing/2014/main" id="{4553BD43-2021-3794-D04E-F6D8FBDDD4B6}"/>
                </a:ext>
              </a:extLst>
            </p:cNvPr>
            <p:cNvGrpSpPr/>
            <p:nvPr/>
          </p:nvGrpSpPr>
          <p:grpSpPr>
            <a:xfrm>
              <a:off x="3188502" y="2693431"/>
              <a:ext cx="82785" cy="82785"/>
              <a:chOff x="0" y="0"/>
              <a:chExt cx="6350000" cy="6350000"/>
            </a:xfrm>
            <a:grpFill/>
          </p:grpSpPr>
          <p:sp>
            <p:nvSpPr>
              <p:cNvPr id="356" name="Freeform 54">
                <a:extLst>
                  <a:ext uri="{FF2B5EF4-FFF2-40B4-BE49-F238E27FC236}">
                    <a16:creationId xmlns:a16="http://schemas.microsoft.com/office/drawing/2014/main" id="{CF2F819B-B679-90EC-66A9-35B8722FE82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0" name="Group 55">
              <a:extLst>
                <a:ext uri="{FF2B5EF4-FFF2-40B4-BE49-F238E27FC236}">
                  <a16:creationId xmlns:a16="http://schemas.microsoft.com/office/drawing/2014/main" id="{D730E692-F2BD-0BEE-F165-4857793BB5FB}"/>
                </a:ext>
              </a:extLst>
            </p:cNvPr>
            <p:cNvGrpSpPr/>
            <p:nvPr/>
          </p:nvGrpSpPr>
          <p:grpSpPr>
            <a:xfrm>
              <a:off x="3188502" y="9073915"/>
              <a:ext cx="82785" cy="82785"/>
              <a:chOff x="0" y="0"/>
              <a:chExt cx="6350000" cy="6350000"/>
            </a:xfrm>
            <a:grpFill/>
          </p:grpSpPr>
          <p:sp>
            <p:nvSpPr>
              <p:cNvPr id="355" name="Freeform 56">
                <a:extLst>
                  <a:ext uri="{FF2B5EF4-FFF2-40B4-BE49-F238E27FC236}">
                    <a16:creationId xmlns:a16="http://schemas.microsoft.com/office/drawing/2014/main" id="{CFA46289-3E95-54D4-4AA5-3514192385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1" name="Group 57">
              <a:extLst>
                <a:ext uri="{FF2B5EF4-FFF2-40B4-BE49-F238E27FC236}">
                  <a16:creationId xmlns:a16="http://schemas.microsoft.com/office/drawing/2014/main" id="{BCC53695-5447-B25F-4759-F7EDA4CD4092}"/>
                </a:ext>
              </a:extLst>
            </p:cNvPr>
            <p:cNvGrpSpPr/>
            <p:nvPr/>
          </p:nvGrpSpPr>
          <p:grpSpPr>
            <a:xfrm>
              <a:off x="3188502" y="5881131"/>
              <a:ext cx="82785" cy="82785"/>
              <a:chOff x="0" y="0"/>
              <a:chExt cx="6350000" cy="6350000"/>
            </a:xfrm>
            <a:grpFill/>
          </p:grpSpPr>
          <p:sp>
            <p:nvSpPr>
              <p:cNvPr id="354" name="Freeform 58">
                <a:extLst>
                  <a:ext uri="{FF2B5EF4-FFF2-40B4-BE49-F238E27FC236}">
                    <a16:creationId xmlns:a16="http://schemas.microsoft.com/office/drawing/2014/main" id="{2052D5F1-7B24-7690-6EA7-ED328DDACC7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2" name="Group 59">
              <a:extLst>
                <a:ext uri="{FF2B5EF4-FFF2-40B4-BE49-F238E27FC236}">
                  <a16:creationId xmlns:a16="http://schemas.microsoft.com/office/drawing/2014/main" id="{6A7EDEB5-8F8F-82A6-53DE-18440BE7EAA4}"/>
                </a:ext>
              </a:extLst>
            </p:cNvPr>
            <p:cNvGrpSpPr/>
            <p:nvPr/>
          </p:nvGrpSpPr>
          <p:grpSpPr>
            <a:xfrm>
              <a:off x="550087" y="0"/>
              <a:ext cx="82785" cy="82785"/>
              <a:chOff x="0" y="0"/>
              <a:chExt cx="6350000" cy="6350000"/>
            </a:xfrm>
            <a:grpFill/>
          </p:grpSpPr>
          <p:sp>
            <p:nvSpPr>
              <p:cNvPr id="353" name="Freeform 60">
                <a:extLst>
                  <a:ext uri="{FF2B5EF4-FFF2-40B4-BE49-F238E27FC236}">
                    <a16:creationId xmlns:a16="http://schemas.microsoft.com/office/drawing/2014/main" id="{5FAAE652-9FEF-A8EE-F5D7-CFDD7897C6B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3" name="Group 61">
              <a:extLst>
                <a:ext uri="{FF2B5EF4-FFF2-40B4-BE49-F238E27FC236}">
                  <a16:creationId xmlns:a16="http://schemas.microsoft.com/office/drawing/2014/main" id="{05C33E09-9B24-B08B-D240-FFBC5AA2B789}"/>
                </a:ext>
              </a:extLst>
            </p:cNvPr>
            <p:cNvGrpSpPr/>
            <p:nvPr/>
          </p:nvGrpSpPr>
          <p:grpSpPr>
            <a:xfrm>
              <a:off x="550087" y="6380485"/>
              <a:ext cx="82785" cy="82785"/>
              <a:chOff x="0" y="0"/>
              <a:chExt cx="6350000" cy="6350000"/>
            </a:xfrm>
            <a:grpFill/>
          </p:grpSpPr>
          <p:sp>
            <p:nvSpPr>
              <p:cNvPr id="352" name="Freeform 62">
                <a:extLst>
                  <a:ext uri="{FF2B5EF4-FFF2-40B4-BE49-F238E27FC236}">
                    <a16:creationId xmlns:a16="http://schemas.microsoft.com/office/drawing/2014/main" id="{E3AF4A17-05F0-79C7-93DE-9EB3C81B4F7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4" name="Group 63">
              <a:extLst>
                <a:ext uri="{FF2B5EF4-FFF2-40B4-BE49-F238E27FC236}">
                  <a16:creationId xmlns:a16="http://schemas.microsoft.com/office/drawing/2014/main" id="{CB70E0B8-B070-AB7F-269F-973587535CFD}"/>
                </a:ext>
              </a:extLst>
            </p:cNvPr>
            <p:cNvGrpSpPr/>
            <p:nvPr/>
          </p:nvGrpSpPr>
          <p:grpSpPr>
            <a:xfrm>
              <a:off x="550087" y="3187700"/>
              <a:ext cx="82785" cy="82785"/>
              <a:chOff x="0" y="0"/>
              <a:chExt cx="6350000" cy="6350000"/>
            </a:xfrm>
            <a:grpFill/>
          </p:grpSpPr>
          <p:sp>
            <p:nvSpPr>
              <p:cNvPr id="351" name="Freeform 64">
                <a:extLst>
                  <a:ext uri="{FF2B5EF4-FFF2-40B4-BE49-F238E27FC236}">
                    <a16:creationId xmlns:a16="http://schemas.microsoft.com/office/drawing/2014/main" id="{B7014DB1-B082-7AA1-0EA4-0F00B1C5137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5" name="Group 65">
              <a:extLst>
                <a:ext uri="{FF2B5EF4-FFF2-40B4-BE49-F238E27FC236}">
                  <a16:creationId xmlns:a16="http://schemas.microsoft.com/office/drawing/2014/main" id="{9E6D7D92-5189-DD41-A6C2-95ADB37C509D}"/>
                </a:ext>
              </a:extLst>
            </p:cNvPr>
            <p:cNvGrpSpPr/>
            <p:nvPr/>
          </p:nvGrpSpPr>
          <p:grpSpPr>
            <a:xfrm>
              <a:off x="550087" y="9568185"/>
              <a:ext cx="82785" cy="82785"/>
              <a:chOff x="0" y="0"/>
              <a:chExt cx="6350000" cy="6350000"/>
            </a:xfrm>
            <a:grpFill/>
          </p:grpSpPr>
          <p:sp>
            <p:nvSpPr>
              <p:cNvPr id="350" name="Freeform 66">
                <a:extLst>
                  <a:ext uri="{FF2B5EF4-FFF2-40B4-BE49-F238E27FC236}">
                    <a16:creationId xmlns:a16="http://schemas.microsoft.com/office/drawing/2014/main" id="{9FFFBE0B-A678-DB1F-69F7-0F685CC6A02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6" name="Group 67">
              <a:extLst>
                <a:ext uri="{FF2B5EF4-FFF2-40B4-BE49-F238E27FC236}">
                  <a16:creationId xmlns:a16="http://schemas.microsoft.com/office/drawing/2014/main" id="{4E615EC2-E07F-40C2-6C81-63EF6B5143D9}"/>
                </a:ext>
              </a:extLst>
            </p:cNvPr>
            <p:cNvGrpSpPr/>
            <p:nvPr/>
          </p:nvGrpSpPr>
          <p:grpSpPr>
            <a:xfrm>
              <a:off x="3737467" y="0"/>
              <a:ext cx="82785" cy="82785"/>
              <a:chOff x="0" y="0"/>
              <a:chExt cx="6350000" cy="6350000"/>
            </a:xfrm>
            <a:grpFill/>
          </p:grpSpPr>
          <p:sp>
            <p:nvSpPr>
              <p:cNvPr id="349" name="Freeform 68">
                <a:extLst>
                  <a:ext uri="{FF2B5EF4-FFF2-40B4-BE49-F238E27FC236}">
                    <a16:creationId xmlns:a16="http://schemas.microsoft.com/office/drawing/2014/main" id="{A0D72EF4-2901-E00C-D86A-F0D72ED272E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7" name="Group 69">
              <a:extLst>
                <a:ext uri="{FF2B5EF4-FFF2-40B4-BE49-F238E27FC236}">
                  <a16:creationId xmlns:a16="http://schemas.microsoft.com/office/drawing/2014/main" id="{032BAE93-5067-13F8-FB5C-1D0E63FC66B0}"/>
                </a:ext>
              </a:extLst>
            </p:cNvPr>
            <p:cNvGrpSpPr/>
            <p:nvPr/>
          </p:nvGrpSpPr>
          <p:grpSpPr>
            <a:xfrm>
              <a:off x="3737467" y="6380485"/>
              <a:ext cx="82785" cy="82785"/>
              <a:chOff x="0" y="0"/>
              <a:chExt cx="6350000" cy="6350000"/>
            </a:xfrm>
            <a:grpFill/>
          </p:grpSpPr>
          <p:sp>
            <p:nvSpPr>
              <p:cNvPr id="348" name="Freeform 70">
                <a:extLst>
                  <a:ext uri="{FF2B5EF4-FFF2-40B4-BE49-F238E27FC236}">
                    <a16:creationId xmlns:a16="http://schemas.microsoft.com/office/drawing/2014/main" id="{5681B20F-3374-C27A-D44A-F5A598687A4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8" name="Group 71">
              <a:extLst>
                <a:ext uri="{FF2B5EF4-FFF2-40B4-BE49-F238E27FC236}">
                  <a16:creationId xmlns:a16="http://schemas.microsoft.com/office/drawing/2014/main" id="{87B31781-E7FC-EF6E-B029-E57601A92338}"/>
                </a:ext>
              </a:extLst>
            </p:cNvPr>
            <p:cNvGrpSpPr/>
            <p:nvPr/>
          </p:nvGrpSpPr>
          <p:grpSpPr>
            <a:xfrm>
              <a:off x="3737467" y="3187700"/>
              <a:ext cx="82785" cy="82785"/>
              <a:chOff x="0" y="0"/>
              <a:chExt cx="6350000" cy="6350000"/>
            </a:xfrm>
            <a:grpFill/>
          </p:grpSpPr>
          <p:sp>
            <p:nvSpPr>
              <p:cNvPr id="347" name="Freeform 72">
                <a:extLst>
                  <a:ext uri="{FF2B5EF4-FFF2-40B4-BE49-F238E27FC236}">
                    <a16:creationId xmlns:a16="http://schemas.microsoft.com/office/drawing/2014/main" id="{B51F884B-DB68-0311-FA07-B1C3E23DFC2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9" name="Group 73">
              <a:extLst>
                <a:ext uri="{FF2B5EF4-FFF2-40B4-BE49-F238E27FC236}">
                  <a16:creationId xmlns:a16="http://schemas.microsoft.com/office/drawing/2014/main" id="{DE514583-2776-305A-4653-F392905492D4}"/>
                </a:ext>
              </a:extLst>
            </p:cNvPr>
            <p:cNvGrpSpPr/>
            <p:nvPr/>
          </p:nvGrpSpPr>
          <p:grpSpPr>
            <a:xfrm>
              <a:off x="3737467" y="9568185"/>
              <a:ext cx="82785" cy="82785"/>
              <a:chOff x="0" y="0"/>
              <a:chExt cx="6350000" cy="6350000"/>
            </a:xfrm>
            <a:grpFill/>
          </p:grpSpPr>
          <p:sp>
            <p:nvSpPr>
              <p:cNvPr id="346" name="Freeform 74">
                <a:extLst>
                  <a:ext uri="{FF2B5EF4-FFF2-40B4-BE49-F238E27FC236}">
                    <a16:creationId xmlns:a16="http://schemas.microsoft.com/office/drawing/2014/main" id="{F363584A-683C-F45D-6C08-6A5C4FC0EA2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0" name="Group 75">
              <a:extLst>
                <a:ext uri="{FF2B5EF4-FFF2-40B4-BE49-F238E27FC236}">
                  <a16:creationId xmlns:a16="http://schemas.microsoft.com/office/drawing/2014/main" id="{D6019B98-EC91-BB55-5EF4-0167E50C227A}"/>
                </a:ext>
              </a:extLst>
            </p:cNvPr>
            <p:cNvGrpSpPr/>
            <p:nvPr/>
          </p:nvGrpSpPr>
          <p:grpSpPr>
            <a:xfrm>
              <a:off x="550087" y="1618080"/>
              <a:ext cx="82785" cy="82785"/>
              <a:chOff x="0" y="0"/>
              <a:chExt cx="6350000" cy="6350000"/>
            </a:xfrm>
            <a:grpFill/>
          </p:grpSpPr>
          <p:sp>
            <p:nvSpPr>
              <p:cNvPr id="345" name="Freeform 76">
                <a:extLst>
                  <a:ext uri="{FF2B5EF4-FFF2-40B4-BE49-F238E27FC236}">
                    <a16:creationId xmlns:a16="http://schemas.microsoft.com/office/drawing/2014/main" id="{C0C32862-5E06-46DA-DB08-DFCEDBBE505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1" name="Group 77">
              <a:extLst>
                <a:ext uri="{FF2B5EF4-FFF2-40B4-BE49-F238E27FC236}">
                  <a16:creationId xmlns:a16="http://schemas.microsoft.com/office/drawing/2014/main" id="{CF7466ED-A50F-01D1-FB75-0EBE0E573B21}"/>
                </a:ext>
              </a:extLst>
            </p:cNvPr>
            <p:cNvGrpSpPr/>
            <p:nvPr/>
          </p:nvGrpSpPr>
          <p:grpSpPr>
            <a:xfrm>
              <a:off x="550087" y="7998564"/>
              <a:ext cx="82785" cy="82785"/>
              <a:chOff x="0" y="0"/>
              <a:chExt cx="6350000" cy="6350000"/>
            </a:xfrm>
            <a:grpFill/>
          </p:grpSpPr>
          <p:sp>
            <p:nvSpPr>
              <p:cNvPr id="344" name="Freeform 78">
                <a:extLst>
                  <a:ext uri="{FF2B5EF4-FFF2-40B4-BE49-F238E27FC236}">
                    <a16:creationId xmlns:a16="http://schemas.microsoft.com/office/drawing/2014/main" id="{0409367D-753D-EFDD-414C-573DBCFFB03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2" name="Group 79">
              <a:extLst>
                <a:ext uri="{FF2B5EF4-FFF2-40B4-BE49-F238E27FC236}">
                  <a16:creationId xmlns:a16="http://schemas.microsoft.com/office/drawing/2014/main" id="{B4E4A11F-44D4-9D4E-C409-DC0E1B8D9F99}"/>
                </a:ext>
              </a:extLst>
            </p:cNvPr>
            <p:cNvGrpSpPr/>
            <p:nvPr/>
          </p:nvGrpSpPr>
          <p:grpSpPr>
            <a:xfrm>
              <a:off x="550087" y="4805780"/>
              <a:ext cx="82785" cy="82785"/>
              <a:chOff x="0" y="0"/>
              <a:chExt cx="6350000" cy="6350000"/>
            </a:xfrm>
            <a:grpFill/>
          </p:grpSpPr>
          <p:sp>
            <p:nvSpPr>
              <p:cNvPr id="343" name="Freeform 80">
                <a:extLst>
                  <a:ext uri="{FF2B5EF4-FFF2-40B4-BE49-F238E27FC236}">
                    <a16:creationId xmlns:a16="http://schemas.microsoft.com/office/drawing/2014/main" id="{6BB8CF3D-201B-A5AA-F6D3-42383949973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3" name="Group 81">
              <a:extLst>
                <a:ext uri="{FF2B5EF4-FFF2-40B4-BE49-F238E27FC236}">
                  <a16:creationId xmlns:a16="http://schemas.microsoft.com/office/drawing/2014/main" id="{0B90D547-EEE5-81BA-7C54-7AA402CD80FB}"/>
                </a:ext>
              </a:extLst>
            </p:cNvPr>
            <p:cNvGrpSpPr/>
            <p:nvPr/>
          </p:nvGrpSpPr>
          <p:grpSpPr>
            <a:xfrm>
              <a:off x="3737467" y="1618080"/>
              <a:ext cx="82785" cy="82785"/>
              <a:chOff x="0" y="0"/>
              <a:chExt cx="6350000" cy="6350000"/>
            </a:xfrm>
            <a:grpFill/>
          </p:grpSpPr>
          <p:sp>
            <p:nvSpPr>
              <p:cNvPr id="342" name="Freeform 82">
                <a:extLst>
                  <a:ext uri="{FF2B5EF4-FFF2-40B4-BE49-F238E27FC236}">
                    <a16:creationId xmlns:a16="http://schemas.microsoft.com/office/drawing/2014/main" id="{AA9BEAAC-AED0-502A-10C1-A3D379112AA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4" name="Group 83">
              <a:extLst>
                <a:ext uri="{FF2B5EF4-FFF2-40B4-BE49-F238E27FC236}">
                  <a16:creationId xmlns:a16="http://schemas.microsoft.com/office/drawing/2014/main" id="{FF11469E-3309-1BC1-61E5-7D50C7E13E11}"/>
                </a:ext>
              </a:extLst>
            </p:cNvPr>
            <p:cNvGrpSpPr/>
            <p:nvPr/>
          </p:nvGrpSpPr>
          <p:grpSpPr>
            <a:xfrm>
              <a:off x="3737467" y="7998564"/>
              <a:ext cx="82785" cy="82785"/>
              <a:chOff x="0" y="0"/>
              <a:chExt cx="6350000" cy="6350000"/>
            </a:xfrm>
            <a:grpFill/>
          </p:grpSpPr>
          <p:sp>
            <p:nvSpPr>
              <p:cNvPr id="341" name="Freeform 84">
                <a:extLst>
                  <a:ext uri="{FF2B5EF4-FFF2-40B4-BE49-F238E27FC236}">
                    <a16:creationId xmlns:a16="http://schemas.microsoft.com/office/drawing/2014/main" id="{584A575A-E675-A164-792F-938A8415255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5" name="Group 85">
              <a:extLst>
                <a:ext uri="{FF2B5EF4-FFF2-40B4-BE49-F238E27FC236}">
                  <a16:creationId xmlns:a16="http://schemas.microsoft.com/office/drawing/2014/main" id="{F5D0C545-A57A-168B-D0B1-4497672A3CBD}"/>
                </a:ext>
              </a:extLst>
            </p:cNvPr>
            <p:cNvGrpSpPr/>
            <p:nvPr/>
          </p:nvGrpSpPr>
          <p:grpSpPr>
            <a:xfrm>
              <a:off x="3737467" y="4805780"/>
              <a:ext cx="82785" cy="82785"/>
              <a:chOff x="0" y="0"/>
              <a:chExt cx="6350000" cy="6350000"/>
            </a:xfrm>
            <a:grpFill/>
          </p:grpSpPr>
          <p:sp>
            <p:nvSpPr>
              <p:cNvPr id="340" name="Freeform 86">
                <a:extLst>
                  <a:ext uri="{FF2B5EF4-FFF2-40B4-BE49-F238E27FC236}">
                    <a16:creationId xmlns:a16="http://schemas.microsoft.com/office/drawing/2014/main" id="{E87F170D-7758-63A3-80D6-95DA328533A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6" name="Group 87">
              <a:extLst>
                <a:ext uri="{FF2B5EF4-FFF2-40B4-BE49-F238E27FC236}">
                  <a16:creationId xmlns:a16="http://schemas.microsoft.com/office/drawing/2014/main" id="{CAD775F9-DDBD-95E9-5B4A-BE51F90CA2BC}"/>
                </a:ext>
              </a:extLst>
            </p:cNvPr>
            <p:cNvGrpSpPr/>
            <p:nvPr/>
          </p:nvGrpSpPr>
          <p:grpSpPr>
            <a:xfrm>
              <a:off x="1088747" y="537155"/>
              <a:ext cx="82785" cy="82785"/>
              <a:chOff x="0" y="0"/>
              <a:chExt cx="6350000" cy="6350000"/>
            </a:xfrm>
            <a:grpFill/>
          </p:grpSpPr>
          <p:sp>
            <p:nvSpPr>
              <p:cNvPr id="339" name="Freeform 88">
                <a:extLst>
                  <a:ext uri="{FF2B5EF4-FFF2-40B4-BE49-F238E27FC236}">
                    <a16:creationId xmlns:a16="http://schemas.microsoft.com/office/drawing/2014/main" id="{6E8185F7-C26A-8D10-3E08-5451301D64E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7" name="Group 89">
              <a:extLst>
                <a:ext uri="{FF2B5EF4-FFF2-40B4-BE49-F238E27FC236}">
                  <a16:creationId xmlns:a16="http://schemas.microsoft.com/office/drawing/2014/main" id="{1F3F9E0A-AE4C-5B36-B6E8-76A0466E8CEC}"/>
                </a:ext>
              </a:extLst>
            </p:cNvPr>
            <p:cNvGrpSpPr/>
            <p:nvPr/>
          </p:nvGrpSpPr>
          <p:grpSpPr>
            <a:xfrm>
              <a:off x="1088747" y="6917640"/>
              <a:ext cx="82785" cy="82785"/>
              <a:chOff x="0" y="0"/>
              <a:chExt cx="6350000" cy="6350000"/>
            </a:xfrm>
            <a:grpFill/>
          </p:grpSpPr>
          <p:sp>
            <p:nvSpPr>
              <p:cNvPr id="338" name="Freeform 90">
                <a:extLst>
                  <a:ext uri="{FF2B5EF4-FFF2-40B4-BE49-F238E27FC236}">
                    <a16:creationId xmlns:a16="http://schemas.microsoft.com/office/drawing/2014/main" id="{D4A62B4B-3052-6E7D-ABA3-4A18566B509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8" name="Group 91">
              <a:extLst>
                <a:ext uri="{FF2B5EF4-FFF2-40B4-BE49-F238E27FC236}">
                  <a16:creationId xmlns:a16="http://schemas.microsoft.com/office/drawing/2014/main" id="{E2B11CCF-1BB2-BBA5-B1E1-D3BA9F0CEA17}"/>
                </a:ext>
              </a:extLst>
            </p:cNvPr>
            <p:cNvGrpSpPr/>
            <p:nvPr/>
          </p:nvGrpSpPr>
          <p:grpSpPr>
            <a:xfrm>
              <a:off x="1088747" y="3724855"/>
              <a:ext cx="82785" cy="82785"/>
              <a:chOff x="0" y="0"/>
              <a:chExt cx="6350000" cy="6350000"/>
            </a:xfrm>
            <a:grpFill/>
          </p:grpSpPr>
          <p:sp>
            <p:nvSpPr>
              <p:cNvPr id="337" name="Freeform 92">
                <a:extLst>
                  <a:ext uri="{FF2B5EF4-FFF2-40B4-BE49-F238E27FC236}">
                    <a16:creationId xmlns:a16="http://schemas.microsoft.com/office/drawing/2014/main" id="{C968FFB6-41A9-C89D-DC4B-A2B43124DB9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9" name="Group 93">
              <a:extLst>
                <a:ext uri="{FF2B5EF4-FFF2-40B4-BE49-F238E27FC236}">
                  <a16:creationId xmlns:a16="http://schemas.microsoft.com/office/drawing/2014/main" id="{4E1C55C0-B3AE-8DAE-3D33-E6720FD4C0EB}"/>
                </a:ext>
              </a:extLst>
            </p:cNvPr>
            <p:cNvGrpSpPr/>
            <p:nvPr/>
          </p:nvGrpSpPr>
          <p:grpSpPr>
            <a:xfrm>
              <a:off x="1088747" y="10105340"/>
              <a:ext cx="82785" cy="82785"/>
              <a:chOff x="0" y="0"/>
              <a:chExt cx="6350000" cy="6350000"/>
            </a:xfrm>
            <a:grpFill/>
          </p:grpSpPr>
          <p:sp>
            <p:nvSpPr>
              <p:cNvPr id="336" name="Freeform 94">
                <a:extLst>
                  <a:ext uri="{FF2B5EF4-FFF2-40B4-BE49-F238E27FC236}">
                    <a16:creationId xmlns:a16="http://schemas.microsoft.com/office/drawing/2014/main" id="{262AE9FA-B154-F535-804C-AF97A493232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0" name="Group 95">
              <a:extLst>
                <a:ext uri="{FF2B5EF4-FFF2-40B4-BE49-F238E27FC236}">
                  <a16:creationId xmlns:a16="http://schemas.microsoft.com/office/drawing/2014/main" id="{B9E9CB8D-1D7A-6957-EE7F-53C86382DBAB}"/>
                </a:ext>
              </a:extLst>
            </p:cNvPr>
            <p:cNvGrpSpPr/>
            <p:nvPr/>
          </p:nvGrpSpPr>
          <p:grpSpPr>
            <a:xfrm>
              <a:off x="4276128" y="537155"/>
              <a:ext cx="82785" cy="82785"/>
              <a:chOff x="0" y="0"/>
              <a:chExt cx="6350000" cy="6350000"/>
            </a:xfrm>
            <a:grpFill/>
          </p:grpSpPr>
          <p:sp>
            <p:nvSpPr>
              <p:cNvPr id="335" name="Freeform 96">
                <a:extLst>
                  <a:ext uri="{FF2B5EF4-FFF2-40B4-BE49-F238E27FC236}">
                    <a16:creationId xmlns:a16="http://schemas.microsoft.com/office/drawing/2014/main" id="{D7FE8930-177D-F104-07D8-2A3AD8059F5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1" name="Group 97">
              <a:extLst>
                <a:ext uri="{FF2B5EF4-FFF2-40B4-BE49-F238E27FC236}">
                  <a16:creationId xmlns:a16="http://schemas.microsoft.com/office/drawing/2014/main" id="{C72AA99C-2C7D-F4AA-03C4-74B7BB7B71BD}"/>
                </a:ext>
              </a:extLst>
            </p:cNvPr>
            <p:cNvGrpSpPr/>
            <p:nvPr/>
          </p:nvGrpSpPr>
          <p:grpSpPr>
            <a:xfrm>
              <a:off x="4276128" y="6917640"/>
              <a:ext cx="82785" cy="82785"/>
              <a:chOff x="0" y="0"/>
              <a:chExt cx="6350000" cy="6350000"/>
            </a:xfrm>
            <a:grpFill/>
          </p:grpSpPr>
          <p:sp>
            <p:nvSpPr>
              <p:cNvPr id="334" name="Freeform 98">
                <a:extLst>
                  <a:ext uri="{FF2B5EF4-FFF2-40B4-BE49-F238E27FC236}">
                    <a16:creationId xmlns:a16="http://schemas.microsoft.com/office/drawing/2014/main" id="{E43E0E77-BB86-B45C-1F2F-5F87647E1EF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2" name="Group 99">
              <a:extLst>
                <a:ext uri="{FF2B5EF4-FFF2-40B4-BE49-F238E27FC236}">
                  <a16:creationId xmlns:a16="http://schemas.microsoft.com/office/drawing/2014/main" id="{5EB8079F-2909-A1C0-372F-A6458B5EBCC8}"/>
                </a:ext>
              </a:extLst>
            </p:cNvPr>
            <p:cNvGrpSpPr/>
            <p:nvPr/>
          </p:nvGrpSpPr>
          <p:grpSpPr>
            <a:xfrm>
              <a:off x="4276128" y="3724855"/>
              <a:ext cx="82785" cy="82785"/>
              <a:chOff x="0" y="0"/>
              <a:chExt cx="6350000" cy="6350000"/>
            </a:xfrm>
            <a:grpFill/>
          </p:grpSpPr>
          <p:sp>
            <p:nvSpPr>
              <p:cNvPr id="333" name="Freeform 100">
                <a:extLst>
                  <a:ext uri="{FF2B5EF4-FFF2-40B4-BE49-F238E27FC236}">
                    <a16:creationId xmlns:a16="http://schemas.microsoft.com/office/drawing/2014/main" id="{94F435E1-4B02-B0BD-8B4B-2B54BE7CB7B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3" name="Group 101">
              <a:extLst>
                <a:ext uri="{FF2B5EF4-FFF2-40B4-BE49-F238E27FC236}">
                  <a16:creationId xmlns:a16="http://schemas.microsoft.com/office/drawing/2014/main" id="{A924CD69-40FE-B401-56E3-3018EB0FF570}"/>
                </a:ext>
              </a:extLst>
            </p:cNvPr>
            <p:cNvGrpSpPr/>
            <p:nvPr/>
          </p:nvGrpSpPr>
          <p:grpSpPr>
            <a:xfrm>
              <a:off x="4276128" y="10105340"/>
              <a:ext cx="82785" cy="82785"/>
              <a:chOff x="0" y="0"/>
              <a:chExt cx="6350000" cy="6350000"/>
            </a:xfrm>
            <a:grpFill/>
          </p:grpSpPr>
          <p:sp>
            <p:nvSpPr>
              <p:cNvPr id="332" name="Freeform 102">
                <a:extLst>
                  <a:ext uri="{FF2B5EF4-FFF2-40B4-BE49-F238E27FC236}">
                    <a16:creationId xmlns:a16="http://schemas.microsoft.com/office/drawing/2014/main" id="{7CB73849-EAEA-DB54-8450-CB59814CE83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4" name="Group 103">
              <a:extLst>
                <a:ext uri="{FF2B5EF4-FFF2-40B4-BE49-F238E27FC236}">
                  <a16:creationId xmlns:a16="http://schemas.microsoft.com/office/drawing/2014/main" id="{1D9F8ACA-266D-5439-0209-5DB0937C66C2}"/>
                </a:ext>
              </a:extLst>
            </p:cNvPr>
            <p:cNvGrpSpPr/>
            <p:nvPr/>
          </p:nvGrpSpPr>
          <p:grpSpPr>
            <a:xfrm>
              <a:off x="1088747" y="2155235"/>
              <a:ext cx="82785" cy="82785"/>
              <a:chOff x="0" y="0"/>
              <a:chExt cx="6350000" cy="6350000"/>
            </a:xfrm>
            <a:grpFill/>
          </p:grpSpPr>
          <p:sp>
            <p:nvSpPr>
              <p:cNvPr id="331" name="Freeform 104">
                <a:extLst>
                  <a:ext uri="{FF2B5EF4-FFF2-40B4-BE49-F238E27FC236}">
                    <a16:creationId xmlns:a16="http://schemas.microsoft.com/office/drawing/2014/main" id="{78CA8BE8-FFD9-4307-2537-56F80D8EFF5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5" name="Group 105">
              <a:extLst>
                <a:ext uri="{FF2B5EF4-FFF2-40B4-BE49-F238E27FC236}">
                  <a16:creationId xmlns:a16="http://schemas.microsoft.com/office/drawing/2014/main" id="{8E91FD32-9C92-6075-E878-4574B3FEFB22}"/>
                </a:ext>
              </a:extLst>
            </p:cNvPr>
            <p:cNvGrpSpPr/>
            <p:nvPr/>
          </p:nvGrpSpPr>
          <p:grpSpPr>
            <a:xfrm>
              <a:off x="1088747" y="8535719"/>
              <a:ext cx="82785" cy="82785"/>
              <a:chOff x="0" y="0"/>
              <a:chExt cx="6350000" cy="6350000"/>
            </a:xfrm>
            <a:grpFill/>
          </p:grpSpPr>
          <p:sp>
            <p:nvSpPr>
              <p:cNvPr id="330" name="Freeform 106">
                <a:extLst>
                  <a:ext uri="{FF2B5EF4-FFF2-40B4-BE49-F238E27FC236}">
                    <a16:creationId xmlns:a16="http://schemas.microsoft.com/office/drawing/2014/main" id="{DB308D2B-0D91-F91D-2A42-F654229FDBA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6" name="Group 107">
              <a:extLst>
                <a:ext uri="{FF2B5EF4-FFF2-40B4-BE49-F238E27FC236}">
                  <a16:creationId xmlns:a16="http://schemas.microsoft.com/office/drawing/2014/main" id="{A4EF472A-FC0D-CDF4-881F-92495ED68B59}"/>
                </a:ext>
              </a:extLst>
            </p:cNvPr>
            <p:cNvGrpSpPr/>
            <p:nvPr/>
          </p:nvGrpSpPr>
          <p:grpSpPr>
            <a:xfrm>
              <a:off x="1088747" y="5342935"/>
              <a:ext cx="82785" cy="82785"/>
              <a:chOff x="0" y="0"/>
              <a:chExt cx="6350000" cy="6350000"/>
            </a:xfrm>
            <a:grpFill/>
          </p:grpSpPr>
          <p:sp>
            <p:nvSpPr>
              <p:cNvPr id="329" name="Freeform 108">
                <a:extLst>
                  <a:ext uri="{FF2B5EF4-FFF2-40B4-BE49-F238E27FC236}">
                    <a16:creationId xmlns:a16="http://schemas.microsoft.com/office/drawing/2014/main" id="{11D3AA48-0C48-4AD3-9019-6B26053E2ED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7" name="Group 109">
              <a:extLst>
                <a:ext uri="{FF2B5EF4-FFF2-40B4-BE49-F238E27FC236}">
                  <a16:creationId xmlns:a16="http://schemas.microsoft.com/office/drawing/2014/main" id="{E18259C8-243F-AC88-53AB-6373A7120F7B}"/>
                </a:ext>
              </a:extLst>
            </p:cNvPr>
            <p:cNvGrpSpPr/>
            <p:nvPr/>
          </p:nvGrpSpPr>
          <p:grpSpPr>
            <a:xfrm>
              <a:off x="4276128" y="2155235"/>
              <a:ext cx="82785" cy="82785"/>
              <a:chOff x="0" y="0"/>
              <a:chExt cx="6350000" cy="6350000"/>
            </a:xfrm>
            <a:grpFill/>
          </p:grpSpPr>
          <p:sp>
            <p:nvSpPr>
              <p:cNvPr id="328" name="Freeform 110">
                <a:extLst>
                  <a:ext uri="{FF2B5EF4-FFF2-40B4-BE49-F238E27FC236}">
                    <a16:creationId xmlns:a16="http://schemas.microsoft.com/office/drawing/2014/main" id="{888903B0-D7E5-228B-6589-FBC2DB87AA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8" name="Group 111">
              <a:extLst>
                <a:ext uri="{FF2B5EF4-FFF2-40B4-BE49-F238E27FC236}">
                  <a16:creationId xmlns:a16="http://schemas.microsoft.com/office/drawing/2014/main" id="{F124DE16-20CE-3EE5-5257-0451EB722CF4}"/>
                </a:ext>
              </a:extLst>
            </p:cNvPr>
            <p:cNvGrpSpPr/>
            <p:nvPr/>
          </p:nvGrpSpPr>
          <p:grpSpPr>
            <a:xfrm>
              <a:off x="4276128" y="8535719"/>
              <a:ext cx="82785" cy="82785"/>
              <a:chOff x="0" y="0"/>
              <a:chExt cx="6350000" cy="6350000"/>
            </a:xfrm>
            <a:grpFill/>
          </p:grpSpPr>
          <p:sp>
            <p:nvSpPr>
              <p:cNvPr id="327" name="Freeform 112">
                <a:extLst>
                  <a:ext uri="{FF2B5EF4-FFF2-40B4-BE49-F238E27FC236}">
                    <a16:creationId xmlns:a16="http://schemas.microsoft.com/office/drawing/2014/main" id="{4D890AA6-C583-C199-05C0-C9C026802A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9" name="Group 113">
              <a:extLst>
                <a:ext uri="{FF2B5EF4-FFF2-40B4-BE49-F238E27FC236}">
                  <a16:creationId xmlns:a16="http://schemas.microsoft.com/office/drawing/2014/main" id="{854CCCB7-DF7F-1975-B9B0-96D369F9746B}"/>
                </a:ext>
              </a:extLst>
            </p:cNvPr>
            <p:cNvGrpSpPr/>
            <p:nvPr/>
          </p:nvGrpSpPr>
          <p:grpSpPr>
            <a:xfrm>
              <a:off x="4276128" y="5342935"/>
              <a:ext cx="82785" cy="82785"/>
              <a:chOff x="0" y="0"/>
              <a:chExt cx="6350000" cy="6350000"/>
            </a:xfrm>
            <a:grpFill/>
          </p:grpSpPr>
          <p:sp>
            <p:nvSpPr>
              <p:cNvPr id="326" name="Freeform 114">
                <a:extLst>
                  <a:ext uri="{FF2B5EF4-FFF2-40B4-BE49-F238E27FC236}">
                    <a16:creationId xmlns:a16="http://schemas.microsoft.com/office/drawing/2014/main" id="{8588169E-ED06-2BD4-BF7C-68C3E21ED39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0" name="Group 115">
              <a:extLst>
                <a:ext uri="{FF2B5EF4-FFF2-40B4-BE49-F238E27FC236}">
                  <a16:creationId xmlns:a16="http://schemas.microsoft.com/office/drawing/2014/main" id="{7B564374-F606-83F4-B06A-9651658DEB1C}"/>
                </a:ext>
              </a:extLst>
            </p:cNvPr>
            <p:cNvGrpSpPr/>
            <p:nvPr/>
          </p:nvGrpSpPr>
          <p:grpSpPr>
            <a:xfrm>
              <a:off x="1628608" y="1075351"/>
              <a:ext cx="82785" cy="82785"/>
              <a:chOff x="0" y="0"/>
              <a:chExt cx="6350000" cy="6350000"/>
            </a:xfrm>
            <a:grpFill/>
          </p:grpSpPr>
          <p:sp>
            <p:nvSpPr>
              <p:cNvPr id="325" name="Freeform 116">
                <a:extLst>
                  <a:ext uri="{FF2B5EF4-FFF2-40B4-BE49-F238E27FC236}">
                    <a16:creationId xmlns:a16="http://schemas.microsoft.com/office/drawing/2014/main" id="{5A4B010B-B155-4A03-2086-FCA2DC5FD24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1" name="Group 117">
              <a:extLst>
                <a:ext uri="{FF2B5EF4-FFF2-40B4-BE49-F238E27FC236}">
                  <a16:creationId xmlns:a16="http://schemas.microsoft.com/office/drawing/2014/main" id="{837E5E08-7415-9EC9-7E08-28DC6F9B1911}"/>
                </a:ext>
              </a:extLst>
            </p:cNvPr>
            <p:cNvGrpSpPr/>
            <p:nvPr/>
          </p:nvGrpSpPr>
          <p:grpSpPr>
            <a:xfrm>
              <a:off x="1628608" y="7455836"/>
              <a:ext cx="82785" cy="82785"/>
              <a:chOff x="0" y="0"/>
              <a:chExt cx="6350000" cy="6350000"/>
            </a:xfrm>
            <a:grpFill/>
          </p:grpSpPr>
          <p:sp>
            <p:nvSpPr>
              <p:cNvPr id="324" name="Freeform 118">
                <a:extLst>
                  <a:ext uri="{FF2B5EF4-FFF2-40B4-BE49-F238E27FC236}">
                    <a16:creationId xmlns:a16="http://schemas.microsoft.com/office/drawing/2014/main" id="{93141547-F331-D877-374D-079C29AE3CE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2" name="Group 119">
              <a:extLst>
                <a:ext uri="{FF2B5EF4-FFF2-40B4-BE49-F238E27FC236}">
                  <a16:creationId xmlns:a16="http://schemas.microsoft.com/office/drawing/2014/main" id="{E2621BD2-ACA0-FC4B-DC5B-EAD27D871856}"/>
                </a:ext>
              </a:extLst>
            </p:cNvPr>
            <p:cNvGrpSpPr/>
            <p:nvPr/>
          </p:nvGrpSpPr>
          <p:grpSpPr>
            <a:xfrm>
              <a:off x="1628608" y="4263051"/>
              <a:ext cx="82785" cy="82785"/>
              <a:chOff x="0" y="0"/>
              <a:chExt cx="6350000" cy="6350000"/>
            </a:xfrm>
            <a:grpFill/>
          </p:grpSpPr>
          <p:sp>
            <p:nvSpPr>
              <p:cNvPr id="323" name="Freeform 120">
                <a:extLst>
                  <a:ext uri="{FF2B5EF4-FFF2-40B4-BE49-F238E27FC236}">
                    <a16:creationId xmlns:a16="http://schemas.microsoft.com/office/drawing/2014/main" id="{60E7D645-0D5A-8A59-3306-4B2BD28E07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3" name="Group 121">
              <a:extLst>
                <a:ext uri="{FF2B5EF4-FFF2-40B4-BE49-F238E27FC236}">
                  <a16:creationId xmlns:a16="http://schemas.microsoft.com/office/drawing/2014/main" id="{F56378CD-E791-07E4-3EF0-EE9261DBDEC5}"/>
                </a:ext>
              </a:extLst>
            </p:cNvPr>
            <p:cNvGrpSpPr/>
            <p:nvPr/>
          </p:nvGrpSpPr>
          <p:grpSpPr>
            <a:xfrm>
              <a:off x="1628608" y="10643536"/>
              <a:ext cx="82785" cy="82785"/>
              <a:chOff x="0" y="0"/>
              <a:chExt cx="6350000" cy="6350000"/>
            </a:xfrm>
            <a:grpFill/>
          </p:grpSpPr>
          <p:sp>
            <p:nvSpPr>
              <p:cNvPr id="322" name="Freeform 122">
                <a:extLst>
                  <a:ext uri="{FF2B5EF4-FFF2-40B4-BE49-F238E27FC236}">
                    <a16:creationId xmlns:a16="http://schemas.microsoft.com/office/drawing/2014/main" id="{C55D3389-3EC5-9551-AC07-5960A2AAC06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4" name="Group 123">
              <a:extLst>
                <a:ext uri="{FF2B5EF4-FFF2-40B4-BE49-F238E27FC236}">
                  <a16:creationId xmlns:a16="http://schemas.microsoft.com/office/drawing/2014/main" id="{2F545E3E-C590-DF1E-622F-6CB54311776D}"/>
                </a:ext>
              </a:extLst>
            </p:cNvPr>
            <p:cNvGrpSpPr/>
            <p:nvPr/>
          </p:nvGrpSpPr>
          <p:grpSpPr>
            <a:xfrm>
              <a:off x="1628608" y="2693431"/>
              <a:ext cx="82785" cy="82785"/>
              <a:chOff x="0" y="0"/>
              <a:chExt cx="6350000" cy="6350000"/>
            </a:xfrm>
            <a:grpFill/>
          </p:grpSpPr>
          <p:sp>
            <p:nvSpPr>
              <p:cNvPr id="321" name="Freeform 124">
                <a:extLst>
                  <a:ext uri="{FF2B5EF4-FFF2-40B4-BE49-F238E27FC236}">
                    <a16:creationId xmlns:a16="http://schemas.microsoft.com/office/drawing/2014/main" id="{9D94856E-A191-2D90-7449-B8472F062F5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5" name="Group 125">
              <a:extLst>
                <a:ext uri="{FF2B5EF4-FFF2-40B4-BE49-F238E27FC236}">
                  <a16:creationId xmlns:a16="http://schemas.microsoft.com/office/drawing/2014/main" id="{314AA159-D8BA-BFEB-BE83-5259022BBEF5}"/>
                </a:ext>
              </a:extLst>
            </p:cNvPr>
            <p:cNvGrpSpPr/>
            <p:nvPr/>
          </p:nvGrpSpPr>
          <p:grpSpPr>
            <a:xfrm>
              <a:off x="1628608" y="9073915"/>
              <a:ext cx="82785" cy="82785"/>
              <a:chOff x="0" y="0"/>
              <a:chExt cx="6350000" cy="6350000"/>
            </a:xfrm>
            <a:grpFill/>
          </p:grpSpPr>
          <p:sp>
            <p:nvSpPr>
              <p:cNvPr id="320" name="Freeform 126">
                <a:extLst>
                  <a:ext uri="{FF2B5EF4-FFF2-40B4-BE49-F238E27FC236}">
                    <a16:creationId xmlns:a16="http://schemas.microsoft.com/office/drawing/2014/main" id="{8421AF5B-3A74-95C3-23A7-578A2B9F161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6" name="Group 127">
              <a:extLst>
                <a:ext uri="{FF2B5EF4-FFF2-40B4-BE49-F238E27FC236}">
                  <a16:creationId xmlns:a16="http://schemas.microsoft.com/office/drawing/2014/main" id="{946AF2F9-37A0-6DAB-D0E8-86410222987A}"/>
                </a:ext>
              </a:extLst>
            </p:cNvPr>
            <p:cNvGrpSpPr/>
            <p:nvPr/>
          </p:nvGrpSpPr>
          <p:grpSpPr>
            <a:xfrm>
              <a:off x="1628608" y="5881131"/>
              <a:ext cx="82785" cy="82785"/>
              <a:chOff x="0" y="0"/>
              <a:chExt cx="6350000" cy="6350000"/>
            </a:xfrm>
            <a:grpFill/>
          </p:grpSpPr>
          <p:sp>
            <p:nvSpPr>
              <p:cNvPr id="319" name="Freeform 128">
                <a:extLst>
                  <a:ext uri="{FF2B5EF4-FFF2-40B4-BE49-F238E27FC236}">
                    <a16:creationId xmlns:a16="http://schemas.microsoft.com/office/drawing/2014/main" id="{CF05F44B-D1D4-6216-F0F1-8FCD54E5800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7" name="Group 129">
              <a:extLst>
                <a:ext uri="{FF2B5EF4-FFF2-40B4-BE49-F238E27FC236}">
                  <a16:creationId xmlns:a16="http://schemas.microsoft.com/office/drawing/2014/main" id="{4008974C-ED26-0C42-97E4-ABC5337F3384}"/>
                </a:ext>
              </a:extLst>
            </p:cNvPr>
            <p:cNvGrpSpPr/>
            <p:nvPr/>
          </p:nvGrpSpPr>
          <p:grpSpPr>
            <a:xfrm>
              <a:off x="2648719" y="0"/>
              <a:ext cx="82785" cy="82785"/>
              <a:chOff x="0" y="0"/>
              <a:chExt cx="1913890" cy="1913890"/>
            </a:xfrm>
            <a:grpFill/>
          </p:grpSpPr>
          <p:sp>
            <p:nvSpPr>
              <p:cNvPr id="318" name="Freeform 130">
                <a:extLst>
                  <a:ext uri="{FF2B5EF4-FFF2-40B4-BE49-F238E27FC236}">
                    <a16:creationId xmlns:a16="http://schemas.microsoft.com/office/drawing/2014/main" id="{D54225E4-A105-CB8E-5E15-1B810042A78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68" name="Group 131">
              <a:extLst>
                <a:ext uri="{FF2B5EF4-FFF2-40B4-BE49-F238E27FC236}">
                  <a16:creationId xmlns:a16="http://schemas.microsoft.com/office/drawing/2014/main" id="{DE75CE49-109D-EEA1-B844-3E39E117FD6A}"/>
                </a:ext>
              </a:extLst>
            </p:cNvPr>
            <p:cNvGrpSpPr/>
            <p:nvPr/>
          </p:nvGrpSpPr>
          <p:grpSpPr>
            <a:xfrm>
              <a:off x="2648719" y="6380485"/>
              <a:ext cx="82785" cy="82785"/>
              <a:chOff x="0" y="0"/>
              <a:chExt cx="1913890" cy="1913890"/>
            </a:xfrm>
            <a:grpFill/>
          </p:grpSpPr>
          <p:sp>
            <p:nvSpPr>
              <p:cNvPr id="317" name="Freeform 132">
                <a:extLst>
                  <a:ext uri="{FF2B5EF4-FFF2-40B4-BE49-F238E27FC236}">
                    <a16:creationId xmlns:a16="http://schemas.microsoft.com/office/drawing/2014/main" id="{C8E8B2DE-0ADB-EE0E-A4FF-A91151B04CF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69" name="Group 133">
              <a:extLst>
                <a:ext uri="{FF2B5EF4-FFF2-40B4-BE49-F238E27FC236}">
                  <a16:creationId xmlns:a16="http://schemas.microsoft.com/office/drawing/2014/main" id="{F822704A-DCA0-4546-FBD8-F92C47F0E211}"/>
                </a:ext>
              </a:extLst>
            </p:cNvPr>
            <p:cNvGrpSpPr/>
            <p:nvPr/>
          </p:nvGrpSpPr>
          <p:grpSpPr>
            <a:xfrm>
              <a:off x="2648719" y="3187700"/>
              <a:ext cx="82785" cy="82785"/>
              <a:chOff x="0" y="0"/>
              <a:chExt cx="1913890" cy="1913890"/>
            </a:xfrm>
            <a:grpFill/>
          </p:grpSpPr>
          <p:sp>
            <p:nvSpPr>
              <p:cNvPr id="316" name="Freeform 134">
                <a:extLst>
                  <a:ext uri="{FF2B5EF4-FFF2-40B4-BE49-F238E27FC236}">
                    <a16:creationId xmlns:a16="http://schemas.microsoft.com/office/drawing/2014/main" id="{7FF6E005-CFB2-D764-F596-6C8E064D543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0" name="Group 135">
              <a:extLst>
                <a:ext uri="{FF2B5EF4-FFF2-40B4-BE49-F238E27FC236}">
                  <a16:creationId xmlns:a16="http://schemas.microsoft.com/office/drawing/2014/main" id="{71C79BA7-7616-D0A7-F113-1E87E26D1437}"/>
                </a:ext>
              </a:extLst>
            </p:cNvPr>
            <p:cNvGrpSpPr/>
            <p:nvPr/>
          </p:nvGrpSpPr>
          <p:grpSpPr>
            <a:xfrm>
              <a:off x="2648719" y="9568185"/>
              <a:ext cx="82785" cy="82785"/>
              <a:chOff x="0" y="0"/>
              <a:chExt cx="1913890" cy="1913890"/>
            </a:xfrm>
            <a:grpFill/>
          </p:grpSpPr>
          <p:sp>
            <p:nvSpPr>
              <p:cNvPr id="315" name="Freeform 136">
                <a:extLst>
                  <a:ext uri="{FF2B5EF4-FFF2-40B4-BE49-F238E27FC236}">
                    <a16:creationId xmlns:a16="http://schemas.microsoft.com/office/drawing/2014/main" id="{A3C1979E-099D-8D19-404F-C4B293B9277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1" name="Group 137">
              <a:extLst>
                <a:ext uri="{FF2B5EF4-FFF2-40B4-BE49-F238E27FC236}">
                  <a16:creationId xmlns:a16="http://schemas.microsoft.com/office/drawing/2014/main" id="{78F58C45-EC18-49FA-A6BB-812306CD1522}"/>
                </a:ext>
              </a:extLst>
            </p:cNvPr>
            <p:cNvGrpSpPr/>
            <p:nvPr/>
          </p:nvGrpSpPr>
          <p:grpSpPr>
            <a:xfrm>
              <a:off x="2648719" y="1618080"/>
              <a:ext cx="82785" cy="82785"/>
              <a:chOff x="0" y="0"/>
              <a:chExt cx="1913890" cy="1913890"/>
            </a:xfrm>
            <a:grpFill/>
          </p:grpSpPr>
          <p:sp>
            <p:nvSpPr>
              <p:cNvPr id="314" name="Freeform 138">
                <a:extLst>
                  <a:ext uri="{FF2B5EF4-FFF2-40B4-BE49-F238E27FC236}">
                    <a16:creationId xmlns:a16="http://schemas.microsoft.com/office/drawing/2014/main" id="{4A81A63B-7D4D-C2BC-FB34-58E956C7E5C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2" name="Group 139">
              <a:extLst>
                <a:ext uri="{FF2B5EF4-FFF2-40B4-BE49-F238E27FC236}">
                  <a16:creationId xmlns:a16="http://schemas.microsoft.com/office/drawing/2014/main" id="{222B7830-1173-98FC-CA71-5B368A4DBE13}"/>
                </a:ext>
              </a:extLst>
            </p:cNvPr>
            <p:cNvGrpSpPr/>
            <p:nvPr/>
          </p:nvGrpSpPr>
          <p:grpSpPr>
            <a:xfrm>
              <a:off x="2648719" y="7998564"/>
              <a:ext cx="82785" cy="82785"/>
              <a:chOff x="0" y="0"/>
              <a:chExt cx="1913890" cy="1913890"/>
            </a:xfrm>
            <a:grpFill/>
          </p:grpSpPr>
          <p:sp>
            <p:nvSpPr>
              <p:cNvPr id="313" name="Freeform 140">
                <a:extLst>
                  <a:ext uri="{FF2B5EF4-FFF2-40B4-BE49-F238E27FC236}">
                    <a16:creationId xmlns:a16="http://schemas.microsoft.com/office/drawing/2014/main" id="{18FCC936-74C4-48D1-B814-423F0F66573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3" name="Group 141">
              <a:extLst>
                <a:ext uri="{FF2B5EF4-FFF2-40B4-BE49-F238E27FC236}">
                  <a16:creationId xmlns:a16="http://schemas.microsoft.com/office/drawing/2014/main" id="{BAB0E9E4-7034-EA3C-C056-727CFCB7543D}"/>
                </a:ext>
              </a:extLst>
            </p:cNvPr>
            <p:cNvGrpSpPr/>
            <p:nvPr/>
          </p:nvGrpSpPr>
          <p:grpSpPr>
            <a:xfrm>
              <a:off x="2648719" y="4805780"/>
              <a:ext cx="82785" cy="82785"/>
              <a:chOff x="0" y="0"/>
              <a:chExt cx="1913890" cy="1913890"/>
            </a:xfrm>
            <a:grpFill/>
          </p:grpSpPr>
          <p:sp>
            <p:nvSpPr>
              <p:cNvPr id="312" name="Freeform 142">
                <a:extLst>
                  <a:ext uri="{FF2B5EF4-FFF2-40B4-BE49-F238E27FC236}">
                    <a16:creationId xmlns:a16="http://schemas.microsoft.com/office/drawing/2014/main" id="{D1553A34-E43E-1085-B7D5-4BB0A6BF111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4" name="Group 143">
              <a:extLst>
                <a:ext uri="{FF2B5EF4-FFF2-40B4-BE49-F238E27FC236}">
                  <a16:creationId xmlns:a16="http://schemas.microsoft.com/office/drawing/2014/main" id="{E50A9CD0-2B9A-B882-2B68-64FE7437706E}"/>
                </a:ext>
              </a:extLst>
            </p:cNvPr>
            <p:cNvGrpSpPr/>
            <p:nvPr/>
          </p:nvGrpSpPr>
          <p:grpSpPr>
            <a:xfrm>
              <a:off x="0" y="537155"/>
              <a:ext cx="82785" cy="82785"/>
              <a:chOff x="0" y="0"/>
              <a:chExt cx="1913890" cy="1913890"/>
            </a:xfrm>
            <a:grpFill/>
          </p:grpSpPr>
          <p:sp>
            <p:nvSpPr>
              <p:cNvPr id="311" name="Freeform 144">
                <a:extLst>
                  <a:ext uri="{FF2B5EF4-FFF2-40B4-BE49-F238E27FC236}">
                    <a16:creationId xmlns:a16="http://schemas.microsoft.com/office/drawing/2014/main" id="{55CEF750-5CE9-0A5A-1F98-E382C9FE133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5" name="Group 145">
              <a:extLst>
                <a:ext uri="{FF2B5EF4-FFF2-40B4-BE49-F238E27FC236}">
                  <a16:creationId xmlns:a16="http://schemas.microsoft.com/office/drawing/2014/main" id="{59D85427-7144-4DD9-EFB8-7DF28D80892D}"/>
                </a:ext>
              </a:extLst>
            </p:cNvPr>
            <p:cNvGrpSpPr/>
            <p:nvPr/>
          </p:nvGrpSpPr>
          <p:grpSpPr>
            <a:xfrm>
              <a:off x="0" y="6917640"/>
              <a:ext cx="82785" cy="82785"/>
              <a:chOff x="0" y="0"/>
              <a:chExt cx="1913890" cy="1913890"/>
            </a:xfrm>
            <a:grpFill/>
          </p:grpSpPr>
          <p:sp>
            <p:nvSpPr>
              <p:cNvPr id="310" name="Freeform 146">
                <a:extLst>
                  <a:ext uri="{FF2B5EF4-FFF2-40B4-BE49-F238E27FC236}">
                    <a16:creationId xmlns:a16="http://schemas.microsoft.com/office/drawing/2014/main" id="{1AD04A42-CD3E-0711-8B7E-5BA12C6B44C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6" name="Group 147">
              <a:extLst>
                <a:ext uri="{FF2B5EF4-FFF2-40B4-BE49-F238E27FC236}">
                  <a16:creationId xmlns:a16="http://schemas.microsoft.com/office/drawing/2014/main" id="{81411479-D4A8-6349-AAD1-A1A6C67FEDD9}"/>
                </a:ext>
              </a:extLst>
            </p:cNvPr>
            <p:cNvGrpSpPr/>
            <p:nvPr/>
          </p:nvGrpSpPr>
          <p:grpSpPr>
            <a:xfrm>
              <a:off x="0" y="3724855"/>
              <a:ext cx="82785" cy="82785"/>
              <a:chOff x="0" y="0"/>
              <a:chExt cx="1913890" cy="1913890"/>
            </a:xfrm>
            <a:grpFill/>
          </p:grpSpPr>
          <p:sp>
            <p:nvSpPr>
              <p:cNvPr id="309" name="Freeform 148">
                <a:extLst>
                  <a:ext uri="{FF2B5EF4-FFF2-40B4-BE49-F238E27FC236}">
                    <a16:creationId xmlns:a16="http://schemas.microsoft.com/office/drawing/2014/main" id="{C05E6B51-9A86-A713-A234-A3B8D330C53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7" name="Group 149">
              <a:extLst>
                <a:ext uri="{FF2B5EF4-FFF2-40B4-BE49-F238E27FC236}">
                  <a16:creationId xmlns:a16="http://schemas.microsoft.com/office/drawing/2014/main" id="{5E50236C-C082-E635-8999-9FFE16C0D7E0}"/>
                </a:ext>
              </a:extLst>
            </p:cNvPr>
            <p:cNvGrpSpPr/>
            <p:nvPr/>
          </p:nvGrpSpPr>
          <p:grpSpPr>
            <a:xfrm>
              <a:off x="0" y="10105340"/>
              <a:ext cx="82785" cy="82785"/>
              <a:chOff x="0" y="0"/>
              <a:chExt cx="1913890" cy="1913890"/>
            </a:xfrm>
            <a:grpFill/>
          </p:grpSpPr>
          <p:sp>
            <p:nvSpPr>
              <p:cNvPr id="308" name="Freeform 150">
                <a:extLst>
                  <a:ext uri="{FF2B5EF4-FFF2-40B4-BE49-F238E27FC236}">
                    <a16:creationId xmlns:a16="http://schemas.microsoft.com/office/drawing/2014/main" id="{20D9DF31-1578-E4E2-2263-F8A689ED154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8" name="Group 151">
              <a:extLst>
                <a:ext uri="{FF2B5EF4-FFF2-40B4-BE49-F238E27FC236}">
                  <a16:creationId xmlns:a16="http://schemas.microsoft.com/office/drawing/2014/main" id="{42D6313E-6B05-E6D4-56FF-91580ED0C490}"/>
                </a:ext>
              </a:extLst>
            </p:cNvPr>
            <p:cNvGrpSpPr/>
            <p:nvPr/>
          </p:nvGrpSpPr>
          <p:grpSpPr>
            <a:xfrm>
              <a:off x="3187380" y="537155"/>
              <a:ext cx="82785" cy="82785"/>
              <a:chOff x="0" y="0"/>
              <a:chExt cx="1913890" cy="1913890"/>
            </a:xfrm>
            <a:grpFill/>
          </p:grpSpPr>
          <p:sp>
            <p:nvSpPr>
              <p:cNvPr id="307" name="Freeform 152">
                <a:extLst>
                  <a:ext uri="{FF2B5EF4-FFF2-40B4-BE49-F238E27FC236}">
                    <a16:creationId xmlns:a16="http://schemas.microsoft.com/office/drawing/2014/main" id="{2336CB1E-4894-5550-E0C8-C28931F5C8D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9" name="Group 153">
              <a:extLst>
                <a:ext uri="{FF2B5EF4-FFF2-40B4-BE49-F238E27FC236}">
                  <a16:creationId xmlns:a16="http://schemas.microsoft.com/office/drawing/2014/main" id="{4E73D720-2751-49EB-7339-9908A861080C}"/>
                </a:ext>
              </a:extLst>
            </p:cNvPr>
            <p:cNvGrpSpPr/>
            <p:nvPr/>
          </p:nvGrpSpPr>
          <p:grpSpPr>
            <a:xfrm>
              <a:off x="3187380" y="6917640"/>
              <a:ext cx="82785" cy="82785"/>
              <a:chOff x="0" y="0"/>
              <a:chExt cx="1913890" cy="1913890"/>
            </a:xfrm>
            <a:grpFill/>
          </p:grpSpPr>
          <p:sp>
            <p:nvSpPr>
              <p:cNvPr id="306" name="Freeform 154">
                <a:extLst>
                  <a:ext uri="{FF2B5EF4-FFF2-40B4-BE49-F238E27FC236}">
                    <a16:creationId xmlns:a16="http://schemas.microsoft.com/office/drawing/2014/main" id="{39F7BAED-76FF-29F3-36FA-58A71C4B3DC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0" name="Group 155">
              <a:extLst>
                <a:ext uri="{FF2B5EF4-FFF2-40B4-BE49-F238E27FC236}">
                  <a16:creationId xmlns:a16="http://schemas.microsoft.com/office/drawing/2014/main" id="{4BCD9797-16A4-9E2B-0B70-6111A76A222D}"/>
                </a:ext>
              </a:extLst>
            </p:cNvPr>
            <p:cNvGrpSpPr/>
            <p:nvPr/>
          </p:nvGrpSpPr>
          <p:grpSpPr>
            <a:xfrm>
              <a:off x="3187380" y="3724855"/>
              <a:ext cx="82785" cy="82785"/>
              <a:chOff x="0" y="0"/>
              <a:chExt cx="1913890" cy="1913890"/>
            </a:xfrm>
            <a:grpFill/>
          </p:grpSpPr>
          <p:sp>
            <p:nvSpPr>
              <p:cNvPr id="305" name="Freeform 156">
                <a:extLst>
                  <a:ext uri="{FF2B5EF4-FFF2-40B4-BE49-F238E27FC236}">
                    <a16:creationId xmlns:a16="http://schemas.microsoft.com/office/drawing/2014/main" id="{856B40E3-8C98-B66A-34F3-60905C640E4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1" name="Group 157">
              <a:extLst>
                <a:ext uri="{FF2B5EF4-FFF2-40B4-BE49-F238E27FC236}">
                  <a16:creationId xmlns:a16="http://schemas.microsoft.com/office/drawing/2014/main" id="{64585393-C2DA-9945-EAEA-3AE79E7C5102}"/>
                </a:ext>
              </a:extLst>
            </p:cNvPr>
            <p:cNvGrpSpPr/>
            <p:nvPr/>
          </p:nvGrpSpPr>
          <p:grpSpPr>
            <a:xfrm>
              <a:off x="3187380" y="10105340"/>
              <a:ext cx="82785" cy="82785"/>
              <a:chOff x="0" y="0"/>
              <a:chExt cx="1913890" cy="1913890"/>
            </a:xfrm>
            <a:grpFill/>
          </p:grpSpPr>
          <p:sp>
            <p:nvSpPr>
              <p:cNvPr id="304" name="Freeform 158">
                <a:extLst>
                  <a:ext uri="{FF2B5EF4-FFF2-40B4-BE49-F238E27FC236}">
                    <a16:creationId xmlns:a16="http://schemas.microsoft.com/office/drawing/2014/main" id="{A1EE359A-9FE6-60D3-3E5A-8D73DBD3B5A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2" name="Group 159">
              <a:extLst>
                <a:ext uri="{FF2B5EF4-FFF2-40B4-BE49-F238E27FC236}">
                  <a16:creationId xmlns:a16="http://schemas.microsoft.com/office/drawing/2014/main" id="{CB35DEAA-7AD3-E146-46DF-CF803639EF98}"/>
                </a:ext>
              </a:extLst>
            </p:cNvPr>
            <p:cNvGrpSpPr/>
            <p:nvPr/>
          </p:nvGrpSpPr>
          <p:grpSpPr>
            <a:xfrm>
              <a:off x="0" y="2155235"/>
              <a:ext cx="82785" cy="82785"/>
              <a:chOff x="0" y="0"/>
              <a:chExt cx="1913890" cy="1913890"/>
            </a:xfrm>
            <a:grpFill/>
          </p:grpSpPr>
          <p:sp>
            <p:nvSpPr>
              <p:cNvPr id="303" name="Freeform 160">
                <a:extLst>
                  <a:ext uri="{FF2B5EF4-FFF2-40B4-BE49-F238E27FC236}">
                    <a16:creationId xmlns:a16="http://schemas.microsoft.com/office/drawing/2014/main" id="{B24E6AFB-8B06-7D6C-A509-8FADD0413B9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3" name="Group 161">
              <a:extLst>
                <a:ext uri="{FF2B5EF4-FFF2-40B4-BE49-F238E27FC236}">
                  <a16:creationId xmlns:a16="http://schemas.microsoft.com/office/drawing/2014/main" id="{866A6EFF-9044-89DC-E80E-45C4D1ABAD0A}"/>
                </a:ext>
              </a:extLst>
            </p:cNvPr>
            <p:cNvGrpSpPr/>
            <p:nvPr/>
          </p:nvGrpSpPr>
          <p:grpSpPr>
            <a:xfrm>
              <a:off x="0" y="8535719"/>
              <a:ext cx="82785" cy="82785"/>
              <a:chOff x="0" y="0"/>
              <a:chExt cx="1913890" cy="1913890"/>
            </a:xfrm>
            <a:grpFill/>
          </p:grpSpPr>
          <p:sp>
            <p:nvSpPr>
              <p:cNvPr id="302" name="Freeform 162">
                <a:extLst>
                  <a:ext uri="{FF2B5EF4-FFF2-40B4-BE49-F238E27FC236}">
                    <a16:creationId xmlns:a16="http://schemas.microsoft.com/office/drawing/2014/main" id="{73955F1C-2462-D300-B531-B5DCE32BA03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4" name="Group 163">
              <a:extLst>
                <a:ext uri="{FF2B5EF4-FFF2-40B4-BE49-F238E27FC236}">
                  <a16:creationId xmlns:a16="http://schemas.microsoft.com/office/drawing/2014/main" id="{10CA1C27-CE3D-7249-8D07-992591DC6035}"/>
                </a:ext>
              </a:extLst>
            </p:cNvPr>
            <p:cNvGrpSpPr/>
            <p:nvPr/>
          </p:nvGrpSpPr>
          <p:grpSpPr>
            <a:xfrm>
              <a:off x="0" y="5342935"/>
              <a:ext cx="82785" cy="82785"/>
              <a:chOff x="0" y="0"/>
              <a:chExt cx="1913890" cy="1913890"/>
            </a:xfrm>
            <a:grpFill/>
          </p:grpSpPr>
          <p:sp>
            <p:nvSpPr>
              <p:cNvPr id="301" name="Freeform 164">
                <a:extLst>
                  <a:ext uri="{FF2B5EF4-FFF2-40B4-BE49-F238E27FC236}">
                    <a16:creationId xmlns:a16="http://schemas.microsoft.com/office/drawing/2014/main" id="{A4EC5ED0-BB94-2E6F-EFC5-FF36F5C85C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5" name="Group 165">
              <a:extLst>
                <a:ext uri="{FF2B5EF4-FFF2-40B4-BE49-F238E27FC236}">
                  <a16:creationId xmlns:a16="http://schemas.microsoft.com/office/drawing/2014/main" id="{65CD096A-237B-7A6A-621E-53D8039CF344}"/>
                </a:ext>
              </a:extLst>
            </p:cNvPr>
            <p:cNvGrpSpPr/>
            <p:nvPr/>
          </p:nvGrpSpPr>
          <p:grpSpPr>
            <a:xfrm>
              <a:off x="3187380" y="2155235"/>
              <a:ext cx="82785" cy="82785"/>
              <a:chOff x="0" y="0"/>
              <a:chExt cx="1913890" cy="1913890"/>
            </a:xfrm>
            <a:grpFill/>
          </p:grpSpPr>
          <p:sp>
            <p:nvSpPr>
              <p:cNvPr id="300" name="Freeform 166">
                <a:extLst>
                  <a:ext uri="{FF2B5EF4-FFF2-40B4-BE49-F238E27FC236}">
                    <a16:creationId xmlns:a16="http://schemas.microsoft.com/office/drawing/2014/main" id="{02F22407-4011-35E5-8279-B86AFD3F4C4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6" name="Group 167">
              <a:extLst>
                <a:ext uri="{FF2B5EF4-FFF2-40B4-BE49-F238E27FC236}">
                  <a16:creationId xmlns:a16="http://schemas.microsoft.com/office/drawing/2014/main" id="{74518494-5919-730D-087C-55CCB9AE3D77}"/>
                </a:ext>
              </a:extLst>
            </p:cNvPr>
            <p:cNvGrpSpPr/>
            <p:nvPr/>
          </p:nvGrpSpPr>
          <p:grpSpPr>
            <a:xfrm>
              <a:off x="3187380" y="8535719"/>
              <a:ext cx="82785" cy="82785"/>
              <a:chOff x="0" y="0"/>
              <a:chExt cx="1913890" cy="1913890"/>
            </a:xfrm>
            <a:grpFill/>
          </p:grpSpPr>
          <p:sp>
            <p:nvSpPr>
              <p:cNvPr id="299" name="Freeform 168">
                <a:extLst>
                  <a:ext uri="{FF2B5EF4-FFF2-40B4-BE49-F238E27FC236}">
                    <a16:creationId xmlns:a16="http://schemas.microsoft.com/office/drawing/2014/main" id="{521450F1-E2D3-8921-0D73-E9A5FBF986E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7" name="Group 169">
              <a:extLst>
                <a:ext uri="{FF2B5EF4-FFF2-40B4-BE49-F238E27FC236}">
                  <a16:creationId xmlns:a16="http://schemas.microsoft.com/office/drawing/2014/main" id="{71093B90-1610-69BE-40BD-E200219A92A4}"/>
                </a:ext>
              </a:extLst>
            </p:cNvPr>
            <p:cNvGrpSpPr/>
            <p:nvPr/>
          </p:nvGrpSpPr>
          <p:grpSpPr>
            <a:xfrm>
              <a:off x="3187380" y="5342935"/>
              <a:ext cx="82785" cy="82785"/>
              <a:chOff x="0" y="0"/>
              <a:chExt cx="1913890" cy="1913890"/>
            </a:xfrm>
            <a:grpFill/>
          </p:grpSpPr>
          <p:sp>
            <p:nvSpPr>
              <p:cNvPr id="298" name="Freeform 170">
                <a:extLst>
                  <a:ext uri="{FF2B5EF4-FFF2-40B4-BE49-F238E27FC236}">
                    <a16:creationId xmlns:a16="http://schemas.microsoft.com/office/drawing/2014/main" id="{7FDF15B2-C6E4-DF65-F963-8F52D64D227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8" name="Group 171">
              <a:extLst>
                <a:ext uri="{FF2B5EF4-FFF2-40B4-BE49-F238E27FC236}">
                  <a16:creationId xmlns:a16="http://schemas.microsoft.com/office/drawing/2014/main" id="{2C755B4D-40D1-F17D-3EA9-F228128593C8}"/>
                </a:ext>
              </a:extLst>
            </p:cNvPr>
            <p:cNvGrpSpPr/>
            <p:nvPr/>
          </p:nvGrpSpPr>
          <p:grpSpPr>
            <a:xfrm>
              <a:off x="539861" y="1075351"/>
              <a:ext cx="82785" cy="82785"/>
              <a:chOff x="0" y="0"/>
              <a:chExt cx="1913890" cy="1913890"/>
            </a:xfrm>
            <a:grpFill/>
          </p:grpSpPr>
          <p:sp>
            <p:nvSpPr>
              <p:cNvPr id="297" name="Freeform 172">
                <a:extLst>
                  <a:ext uri="{FF2B5EF4-FFF2-40B4-BE49-F238E27FC236}">
                    <a16:creationId xmlns:a16="http://schemas.microsoft.com/office/drawing/2014/main" id="{8B3B49DF-4A1F-533D-D8F2-D923D0BFACC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9" name="Group 173">
              <a:extLst>
                <a:ext uri="{FF2B5EF4-FFF2-40B4-BE49-F238E27FC236}">
                  <a16:creationId xmlns:a16="http://schemas.microsoft.com/office/drawing/2014/main" id="{6C7DB216-DF1F-C08D-69EE-859E657B6C0D}"/>
                </a:ext>
              </a:extLst>
            </p:cNvPr>
            <p:cNvGrpSpPr/>
            <p:nvPr/>
          </p:nvGrpSpPr>
          <p:grpSpPr>
            <a:xfrm>
              <a:off x="539861" y="7455836"/>
              <a:ext cx="82785" cy="82785"/>
              <a:chOff x="0" y="0"/>
              <a:chExt cx="1913890" cy="1913890"/>
            </a:xfrm>
            <a:grpFill/>
          </p:grpSpPr>
          <p:sp>
            <p:nvSpPr>
              <p:cNvPr id="296" name="Freeform 174">
                <a:extLst>
                  <a:ext uri="{FF2B5EF4-FFF2-40B4-BE49-F238E27FC236}">
                    <a16:creationId xmlns:a16="http://schemas.microsoft.com/office/drawing/2014/main" id="{2E2BD02E-BD86-5B2A-E180-49F805E78AE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0" name="Group 175">
              <a:extLst>
                <a:ext uri="{FF2B5EF4-FFF2-40B4-BE49-F238E27FC236}">
                  <a16:creationId xmlns:a16="http://schemas.microsoft.com/office/drawing/2014/main" id="{799832C5-3475-E767-CAE0-A46140A81D11}"/>
                </a:ext>
              </a:extLst>
            </p:cNvPr>
            <p:cNvGrpSpPr/>
            <p:nvPr/>
          </p:nvGrpSpPr>
          <p:grpSpPr>
            <a:xfrm>
              <a:off x="539861" y="4263051"/>
              <a:ext cx="82785" cy="82785"/>
              <a:chOff x="0" y="0"/>
              <a:chExt cx="1913890" cy="1913890"/>
            </a:xfrm>
            <a:grpFill/>
          </p:grpSpPr>
          <p:sp>
            <p:nvSpPr>
              <p:cNvPr id="295" name="Freeform 176">
                <a:extLst>
                  <a:ext uri="{FF2B5EF4-FFF2-40B4-BE49-F238E27FC236}">
                    <a16:creationId xmlns:a16="http://schemas.microsoft.com/office/drawing/2014/main" id="{FAD5BC06-AA30-9AE0-23BD-9B44205567F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1" name="Group 177">
              <a:extLst>
                <a:ext uri="{FF2B5EF4-FFF2-40B4-BE49-F238E27FC236}">
                  <a16:creationId xmlns:a16="http://schemas.microsoft.com/office/drawing/2014/main" id="{3C7709C7-87EA-0D59-98DE-935AB04D7168}"/>
                </a:ext>
              </a:extLst>
            </p:cNvPr>
            <p:cNvGrpSpPr/>
            <p:nvPr/>
          </p:nvGrpSpPr>
          <p:grpSpPr>
            <a:xfrm>
              <a:off x="539861" y="10643536"/>
              <a:ext cx="82785" cy="82785"/>
              <a:chOff x="0" y="0"/>
              <a:chExt cx="1913890" cy="1913890"/>
            </a:xfrm>
            <a:grpFill/>
          </p:grpSpPr>
          <p:sp>
            <p:nvSpPr>
              <p:cNvPr id="294" name="Freeform 178">
                <a:extLst>
                  <a:ext uri="{FF2B5EF4-FFF2-40B4-BE49-F238E27FC236}">
                    <a16:creationId xmlns:a16="http://schemas.microsoft.com/office/drawing/2014/main" id="{E4F59E3C-77EE-C3B7-EA44-7DBB0C93C28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2" name="Group 179">
              <a:extLst>
                <a:ext uri="{FF2B5EF4-FFF2-40B4-BE49-F238E27FC236}">
                  <a16:creationId xmlns:a16="http://schemas.microsoft.com/office/drawing/2014/main" id="{A6E842DA-DAAB-FA22-35FB-10CBA2361139}"/>
                </a:ext>
              </a:extLst>
            </p:cNvPr>
            <p:cNvGrpSpPr/>
            <p:nvPr/>
          </p:nvGrpSpPr>
          <p:grpSpPr>
            <a:xfrm>
              <a:off x="3727241" y="1075351"/>
              <a:ext cx="82785" cy="82785"/>
              <a:chOff x="0" y="0"/>
              <a:chExt cx="1913890" cy="1913890"/>
            </a:xfrm>
            <a:grpFill/>
          </p:grpSpPr>
          <p:sp>
            <p:nvSpPr>
              <p:cNvPr id="293" name="Freeform 180">
                <a:extLst>
                  <a:ext uri="{FF2B5EF4-FFF2-40B4-BE49-F238E27FC236}">
                    <a16:creationId xmlns:a16="http://schemas.microsoft.com/office/drawing/2014/main" id="{938DC399-C90D-91BF-1CD0-A4E428104F3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3" name="Group 181">
              <a:extLst>
                <a:ext uri="{FF2B5EF4-FFF2-40B4-BE49-F238E27FC236}">
                  <a16:creationId xmlns:a16="http://schemas.microsoft.com/office/drawing/2014/main" id="{DD891054-DAFC-E4C6-273B-FDA07EBACF7C}"/>
                </a:ext>
              </a:extLst>
            </p:cNvPr>
            <p:cNvGrpSpPr/>
            <p:nvPr/>
          </p:nvGrpSpPr>
          <p:grpSpPr>
            <a:xfrm>
              <a:off x="3727241" y="7455836"/>
              <a:ext cx="82785" cy="82785"/>
              <a:chOff x="0" y="0"/>
              <a:chExt cx="1913890" cy="1913890"/>
            </a:xfrm>
            <a:grpFill/>
          </p:grpSpPr>
          <p:sp>
            <p:nvSpPr>
              <p:cNvPr id="292" name="Freeform 182">
                <a:extLst>
                  <a:ext uri="{FF2B5EF4-FFF2-40B4-BE49-F238E27FC236}">
                    <a16:creationId xmlns:a16="http://schemas.microsoft.com/office/drawing/2014/main" id="{67FDBB08-A3F1-52EC-E296-F2CF83AEBA5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4" name="Group 183">
              <a:extLst>
                <a:ext uri="{FF2B5EF4-FFF2-40B4-BE49-F238E27FC236}">
                  <a16:creationId xmlns:a16="http://schemas.microsoft.com/office/drawing/2014/main" id="{F22A2C7A-AD8A-E620-8D8A-269BAD45A8E4}"/>
                </a:ext>
              </a:extLst>
            </p:cNvPr>
            <p:cNvGrpSpPr/>
            <p:nvPr/>
          </p:nvGrpSpPr>
          <p:grpSpPr>
            <a:xfrm>
              <a:off x="3727241" y="4263051"/>
              <a:ext cx="82785" cy="82785"/>
              <a:chOff x="0" y="0"/>
              <a:chExt cx="1913890" cy="1913890"/>
            </a:xfrm>
            <a:grpFill/>
          </p:grpSpPr>
          <p:sp>
            <p:nvSpPr>
              <p:cNvPr id="291" name="Freeform 184">
                <a:extLst>
                  <a:ext uri="{FF2B5EF4-FFF2-40B4-BE49-F238E27FC236}">
                    <a16:creationId xmlns:a16="http://schemas.microsoft.com/office/drawing/2014/main" id="{314ECB65-BA9A-E7D1-779D-E8E91508E6C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5" name="Group 185">
              <a:extLst>
                <a:ext uri="{FF2B5EF4-FFF2-40B4-BE49-F238E27FC236}">
                  <a16:creationId xmlns:a16="http://schemas.microsoft.com/office/drawing/2014/main" id="{A75DED4B-E1AC-C20E-F86C-8C1A27978A26}"/>
                </a:ext>
              </a:extLst>
            </p:cNvPr>
            <p:cNvGrpSpPr/>
            <p:nvPr/>
          </p:nvGrpSpPr>
          <p:grpSpPr>
            <a:xfrm>
              <a:off x="3727241" y="10643536"/>
              <a:ext cx="82785" cy="82785"/>
              <a:chOff x="0" y="0"/>
              <a:chExt cx="1913890" cy="1913890"/>
            </a:xfrm>
            <a:grpFill/>
          </p:grpSpPr>
          <p:sp>
            <p:nvSpPr>
              <p:cNvPr id="290" name="Freeform 186">
                <a:extLst>
                  <a:ext uri="{FF2B5EF4-FFF2-40B4-BE49-F238E27FC236}">
                    <a16:creationId xmlns:a16="http://schemas.microsoft.com/office/drawing/2014/main" id="{865F74C0-0F79-A9AA-CD05-722233E19D6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6" name="Group 187">
              <a:extLst>
                <a:ext uri="{FF2B5EF4-FFF2-40B4-BE49-F238E27FC236}">
                  <a16:creationId xmlns:a16="http://schemas.microsoft.com/office/drawing/2014/main" id="{82FBBE40-D40C-DF15-EB11-353D5699B511}"/>
                </a:ext>
              </a:extLst>
            </p:cNvPr>
            <p:cNvGrpSpPr/>
            <p:nvPr/>
          </p:nvGrpSpPr>
          <p:grpSpPr>
            <a:xfrm>
              <a:off x="539861" y="2693431"/>
              <a:ext cx="82785" cy="82785"/>
              <a:chOff x="0" y="0"/>
              <a:chExt cx="1913890" cy="1913890"/>
            </a:xfrm>
            <a:grpFill/>
          </p:grpSpPr>
          <p:sp>
            <p:nvSpPr>
              <p:cNvPr id="289" name="Freeform 188">
                <a:extLst>
                  <a:ext uri="{FF2B5EF4-FFF2-40B4-BE49-F238E27FC236}">
                    <a16:creationId xmlns:a16="http://schemas.microsoft.com/office/drawing/2014/main" id="{DF000A02-F749-5B7A-F52F-3F12F6255FE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7" name="Group 189">
              <a:extLst>
                <a:ext uri="{FF2B5EF4-FFF2-40B4-BE49-F238E27FC236}">
                  <a16:creationId xmlns:a16="http://schemas.microsoft.com/office/drawing/2014/main" id="{A76B3E6D-417E-4535-9227-52CA3358B7B5}"/>
                </a:ext>
              </a:extLst>
            </p:cNvPr>
            <p:cNvGrpSpPr/>
            <p:nvPr/>
          </p:nvGrpSpPr>
          <p:grpSpPr>
            <a:xfrm>
              <a:off x="539861" y="9073915"/>
              <a:ext cx="82785" cy="82785"/>
              <a:chOff x="0" y="0"/>
              <a:chExt cx="1913890" cy="1913890"/>
            </a:xfrm>
            <a:grpFill/>
          </p:grpSpPr>
          <p:sp>
            <p:nvSpPr>
              <p:cNvPr id="288" name="Freeform 190">
                <a:extLst>
                  <a:ext uri="{FF2B5EF4-FFF2-40B4-BE49-F238E27FC236}">
                    <a16:creationId xmlns:a16="http://schemas.microsoft.com/office/drawing/2014/main" id="{DDCF8203-D3E0-BE34-568F-AD7AC94E9B0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8" name="Group 191">
              <a:extLst>
                <a:ext uri="{FF2B5EF4-FFF2-40B4-BE49-F238E27FC236}">
                  <a16:creationId xmlns:a16="http://schemas.microsoft.com/office/drawing/2014/main" id="{75A91827-B0BC-7054-4429-D1AC0DD61C31}"/>
                </a:ext>
              </a:extLst>
            </p:cNvPr>
            <p:cNvGrpSpPr/>
            <p:nvPr/>
          </p:nvGrpSpPr>
          <p:grpSpPr>
            <a:xfrm>
              <a:off x="539861" y="5881131"/>
              <a:ext cx="82785" cy="82785"/>
              <a:chOff x="0" y="0"/>
              <a:chExt cx="1913890" cy="1913890"/>
            </a:xfrm>
            <a:grpFill/>
          </p:grpSpPr>
          <p:sp>
            <p:nvSpPr>
              <p:cNvPr id="287" name="Freeform 192">
                <a:extLst>
                  <a:ext uri="{FF2B5EF4-FFF2-40B4-BE49-F238E27FC236}">
                    <a16:creationId xmlns:a16="http://schemas.microsoft.com/office/drawing/2014/main" id="{83C593E1-FB23-DD0C-6EB2-5EDC002FFDA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9" name="Group 193">
              <a:extLst>
                <a:ext uri="{FF2B5EF4-FFF2-40B4-BE49-F238E27FC236}">
                  <a16:creationId xmlns:a16="http://schemas.microsoft.com/office/drawing/2014/main" id="{A9F60FBC-FE77-E3A5-7648-53E48EE0EE51}"/>
                </a:ext>
              </a:extLst>
            </p:cNvPr>
            <p:cNvGrpSpPr/>
            <p:nvPr/>
          </p:nvGrpSpPr>
          <p:grpSpPr>
            <a:xfrm>
              <a:off x="3727241" y="2693431"/>
              <a:ext cx="82785" cy="82785"/>
              <a:chOff x="0" y="0"/>
              <a:chExt cx="1913890" cy="1913890"/>
            </a:xfrm>
            <a:grpFill/>
          </p:grpSpPr>
          <p:sp>
            <p:nvSpPr>
              <p:cNvPr id="286" name="Freeform 194">
                <a:extLst>
                  <a:ext uri="{FF2B5EF4-FFF2-40B4-BE49-F238E27FC236}">
                    <a16:creationId xmlns:a16="http://schemas.microsoft.com/office/drawing/2014/main" id="{2B860D98-20D1-6BF6-AE20-05A0F2CEBE0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0" name="Group 195">
              <a:extLst>
                <a:ext uri="{FF2B5EF4-FFF2-40B4-BE49-F238E27FC236}">
                  <a16:creationId xmlns:a16="http://schemas.microsoft.com/office/drawing/2014/main" id="{55E032A2-EDEE-5ADC-138E-5D2BD383F77D}"/>
                </a:ext>
              </a:extLst>
            </p:cNvPr>
            <p:cNvGrpSpPr/>
            <p:nvPr/>
          </p:nvGrpSpPr>
          <p:grpSpPr>
            <a:xfrm>
              <a:off x="3727241" y="9073915"/>
              <a:ext cx="82785" cy="82785"/>
              <a:chOff x="0" y="0"/>
              <a:chExt cx="1913890" cy="1913890"/>
            </a:xfrm>
            <a:grpFill/>
          </p:grpSpPr>
          <p:sp>
            <p:nvSpPr>
              <p:cNvPr id="285" name="Freeform 196">
                <a:extLst>
                  <a:ext uri="{FF2B5EF4-FFF2-40B4-BE49-F238E27FC236}">
                    <a16:creationId xmlns:a16="http://schemas.microsoft.com/office/drawing/2014/main" id="{E5E32955-D51E-99D1-AD58-E9CFFE79239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1" name="Group 197">
              <a:extLst>
                <a:ext uri="{FF2B5EF4-FFF2-40B4-BE49-F238E27FC236}">
                  <a16:creationId xmlns:a16="http://schemas.microsoft.com/office/drawing/2014/main" id="{CFEA390D-330C-3F40-7F4A-182D13BEFA01}"/>
                </a:ext>
              </a:extLst>
            </p:cNvPr>
            <p:cNvGrpSpPr/>
            <p:nvPr/>
          </p:nvGrpSpPr>
          <p:grpSpPr>
            <a:xfrm>
              <a:off x="3727241" y="5881131"/>
              <a:ext cx="82785" cy="82785"/>
              <a:chOff x="0" y="0"/>
              <a:chExt cx="1913890" cy="1913890"/>
            </a:xfrm>
            <a:grpFill/>
          </p:grpSpPr>
          <p:sp>
            <p:nvSpPr>
              <p:cNvPr id="284" name="Freeform 198">
                <a:extLst>
                  <a:ext uri="{FF2B5EF4-FFF2-40B4-BE49-F238E27FC236}">
                    <a16:creationId xmlns:a16="http://schemas.microsoft.com/office/drawing/2014/main" id="{75143A47-324F-B15F-92C8-94A06F65882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2" name="Group 199">
              <a:extLst>
                <a:ext uri="{FF2B5EF4-FFF2-40B4-BE49-F238E27FC236}">
                  <a16:creationId xmlns:a16="http://schemas.microsoft.com/office/drawing/2014/main" id="{480E8938-8448-AA23-5201-91A104177A7F}"/>
                </a:ext>
              </a:extLst>
            </p:cNvPr>
            <p:cNvGrpSpPr/>
            <p:nvPr/>
          </p:nvGrpSpPr>
          <p:grpSpPr>
            <a:xfrm>
              <a:off x="2109980" y="1075351"/>
              <a:ext cx="82785" cy="82785"/>
              <a:chOff x="0" y="0"/>
              <a:chExt cx="1913890" cy="1913890"/>
            </a:xfrm>
            <a:grpFill/>
          </p:grpSpPr>
          <p:sp>
            <p:nvSpPr>
              <p:cNvPr id="283" name="Freeform 200">
                <a:extLst>
                  <a:ext uri="{FF2B5EF4-FFF2-40B4-BE49-F238E27FC236}">
                    <a16:creationId xmlns:a16="http://schemas.microsoft.com/office/drawing/2014/main" id="{681151EB-F1B1-FA3B-05CA-E4E7693D302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3" name="Group 201">
              <a:extLst>
                <a:ext uri="{FF2B5EF4-FFF2-40B4-BE49-F238E27FC236}">
                  <a16:creationId xmlns:a16="http://schemas.microsoft.com/office/drawing/2014/main" id="{E63D6A94-E1DA-3C2E-6B8C-8FA5003BDACD}"/>
                </a:ext>
              </a:extLst>
            </p:cNvPr>
            <p:cNvGrpSpPr/>
            <p:nvPr/>
          </p:nvGrpSpPr>
          <p:grpSpPr>
            <a:xfrm>
              <a:off x="2109980" y="7455836"/>
              <a:ext cx="82785" cy="82785"/>
              <a:chOff x="0" y="0"/>
              <a:chExt cx="1913890" cy="1913890"/>
            </a:xfrm>
            <a:grpFill/>
          </p:grpSpPr>
          <p:sp>
            <p:nvSpPr>
              <p:cNvPr id="282" name="Freeform 202">
                <a:extLst>
                  <a:ext uri="{FF2B5EF4-FFF2-40B4-BE49-F238E27FC236}">
                    <a16:creationId xmlns:a16="http://schemas.microsoft.com/office/drawing/2014/main" id="{47D3DBCB-EC7B-B8B1-08F2-FCE100BD6AA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4" name="Group 203">
              <a:extLst>
                <a:ext uri="{FF2B5EF4-FFF2-40B4-BE49-F238E27FC236}">
                  <a16:creationId xmlns:a16="http://schemas.microsoft.com/office/drawing/2014/main" id="{9D2134AC-0F6E-2BC7-6F1D-3A9C1248DB40}"/>
                </a:ext>
              </a:extLst>
            </p:cNvPr>
            <p:cNvGrpSpPr/>
            <p:nvPr/>
          </p:nvGrpSpPr>
          <p:grpSpPr>
            <a:xfrm>
              <a:off x="2109980" y="4263051"/>
              <a:ext cx="82785" cy="82785"/>
              <a:chOff x="0" y="0"/>
              <a:chExt cx="1913890" cy="1913890"/>
            </a:xfrm>
            <a:grpFill/>
          </p:grpSpPr>
          <p:sp>
            <p:nvSpPr>
              <p:cNvPr id="281" name="Freeform 204">
                <a:extLst>
                  <a:ext uri="{FF2B5EF4-FFF2-40B4-BE49-F238E27FC236}">
                    <a16:creationId xmlns:a16="http://schemas.microsoft.com/office/drawing/2014/main" id="{C960B7C0-C5D1-AED9-753C-B9B90BA22FD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5" name="Group 205">
              <a:extLst>
                <a:ext uri="{FF2B5EF4-FFF2-40B4-BE49-F238E27FC236}">
                  <a16:creationId xmlns:a16="http://schemas.microsoft.com/office/drawing/2014/main" id="{808AFB67-A4D7-6C7A-9F8F-2B7A659D29D9}"/>
                </a:ext>
              </a:extLst>
            </p:cNvPr>
            <p:cNvGrpSpPr/>
            <p:nvPr/>
          </p:nvGrpSpPr>
          <p:grpSpPr>
            <a:xfrm>
              <a:off x="2109980" y="10643536"/>
              <a:ext cx="82785" cy="82785"/>
              <a:chOff x="0" y="0"/>
              <a:chExt cx="1913890" cy="1913890"/>
            </a:xfrm>
            <a:grpFill/>
          </p:grpSpPr>
          <p:sp>
            <p:nvSpPr>
              <p:cNvPr id="280" name="Freeform 206">
                <a:extLst>
                  <a:ext uri="{FF2B5EF4-FFF2-40B4-BE49-F238E27FC236}">
                    <a16:creationId xmlns:a16="http://schemas.microsoft.com/office/drawing/2014/main" id="{99A124C2-A344-F4C1-A1AA-4E80E337A20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6" name="Group 207">
              <a:extLst>
                <a:ext uri="{FF2B5EF4-FFF2-40B4-BE49-F238E27FC236}">
                  <a16:creationId xmlns:a16="http://schemas.microsoft.com/office/drawing/2014/main" id="{34CADFC4-7B4A-5C42-FD6C-4C46658F39DF}"/>
                </a:ext>
              </a:extLst>
            </p:cNvPr>
            <p:cNvGrpSpPr/>
            <p:nvPr/>
          </p:nvGrpSpPr>
          <p:grpSpPr>
            <a:xfrm>
              <a:off x="2109980" y="2693431"/>
              <a:ext cx="82785" cy="82785"/>
              <a:chOff x="0" y="0"/>
              <a:chExt cx="1913890" cy="1913890"/>
            </a:xfrm>
            <a:grpFill/>
          </p:grpSpPr>
          <p:sp>
            <p:nvSpPr>
              <p:cNvPr id="279" name="Freeform 208">
                <a:extLst>
                  <a:ext uri="{FF2B5EF4-FFF2-40B4-BE49-F238E27FC236}">
                    <a16:creationId xmlns:a16="http://schemas.microsoft.com/office/drawing/2014/main" id="{1BFDC81C-462C-049E-6F85-45718633FCC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7" name="Group 209">
              <a:extLst>
                <a:ext uri="{FF2B5EF4-FFF2-40B4-BE49-F238E27FC236}">
                  <a16:creationId xmlns:a16="http://schemas.microsoft.com/office/drawing/2014/main" id="{F67242B8-B6EC-068A-7CBB-A26DBAFF2E23}"/>
                </a:ext>
              </a:extLst>
            </p:cNvPr>
            <p:cNvGrpSpPr/>
            <p:nvPr/>
          </p:nvGrpSpPr>
          <p:grpSpPr>
            <a:xfrm>
              <a:off x="2109980" y="9073915"/>
              <a:ext cx="82785" cy="82785"/>
              <a:chOff x="0" y="0"/>
              <a:chExt cx="1913890" cy="1913890"/>
            </a:xfrm>
            <a:grpFill/>
          </p:grpSpPr>
          <p:sp>
            <p:nvSpPr>
              <p:cNvPr id="278" name="Freeform 210">
                <a:extLst>
                  <a:ext uri="{FF2B5EF4-FFF2-40B4-BE49-F238E27FC236}">
                    <a16:creationId xmlns:a16="http://schemas.microsoft.com/office/drawing/2014/main" id="{7A64FC24-278F-5B00-2E0A-6CA34294C75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 name="Group 211">
              <a:extLst>
                <a:ext uri="{FF2B5EF4-FFF2-40B4-BE49-F238E27FC236}">
                  <a16:creationId xmlns:a16="http://schemas.microsoft.com/office/drawing/2014/main" id="{46048370-9AF0-FD7A-5747-58C764B266E5}"/>
                </a:ext>
              </a:extLst>
            </p:cNvPr>
            <p:cNvGrpSpPr/>
            <p:nvPr/>
          </p:nvGrpSpPr>
          <p:grpSpPr>
            <a:xfrm>
              <a:off x="2109980" y="5881131"/>
              <a:ext cx="82785" cy="82785"/>
              <a:chOff x="0" y="0"/>
              <a:chExt cx="1913890" cy="1913890"/>
            </a:xfrm>
            <a:grpFill/>
          </p:grpSpPr>
          <p:sp>
            <p:nvSpPr>
              <p:cNvPr id="277" name="Freeform 212">
                <a:extLst>
                  <a:ext uri="{FF2B5EF4-FFF2-40B4-BE49-F238E27FC236}">
                    <a16:creationId xmlns:a16="http://schemas.microsoft.com/office/drawing/2014/main" id="{FFD060FF-F70B-7C62-F73D-1969ECC4299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 name="Group 213">
              <a:extLst>
                <a:ext uri="{FF2B5EF4-FFF2-40B4-BE49-F238E27FC236}">
                  <a16:creationId xmlns:a16="http://schemas.microsoft.com/office/drawing/2014/main" id="{F1B78B14-F65C-B11B-A554-82C385E5B7CD}"/>
                </a:ext>
              </a:extLst>
            </p:cNvPr>
            <p:cNvGrpSpPr/>
            <p:nvPr/>
          </p:nvGrpSpPr>
          <p:grpSpPr>
            <a:xfrm>
              <a:off x="1088826" y="0"/>
              <a:ext cx="82785" cy="82785"/>
              <a:chOff x="0" y="0"/>
              <a:chExt cx="1913890" cy="1913890"/>
            </a:xfrm>
            <a:grpFill/>
          </p:grpSpPr>
          <p:sp>
            <p:nvSpPr>
              <p:cNvPr id="276" name="Freeform 214">
                <a:extLst>
                  <a:ext uri="{FF2B5EF4-FFF2-40B4-BE49-F238E27FC236}">
                    <a16:creationId xmlns:a16="http://schemas.microsoft.com/office/drawing/2014/main" id="{7BA970F1-6793-C068-570B-18FF95A20B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 name="Group 215">
              <a:extLst>
                <a:ext uri="{FF2B5EF4-FFF2-40B4-BE49-F238E27FC236}">
                  <a16:creationId xmlns:a16="http://schemas.microsoft.com/office/drawing/2014/main" id="{15B2C81E-C884-7587-3098-00CC84923A52}"/>
                </a:ext>
              </a:extLst>
            </p:cNvPr>
            <p:cNvGrpSpPr/>
            <p:nvPr/>
          </p:nvGrpSpPr>
          <p:grpSpPr>
            <a:xfrm>
              <a:off x="1088826" y="6380485"/>
              <a:ext cx="82785" cy="82785"/>
              <a:chOff x="0" y="0"/>
              <a:chExt cx="1913890" cy="1913890"/>
            </a:xfrm>
            <a:grpFill/>
          </p:grpSpPr>
          <p:sp>
            <p:nvSpPr>
              <p:cNvPr id="275" name="Freeform 216">
                <a:extLst>
                  <a:ext uri="{FF2B5EF4-FFF2-40B4-BE49-F238E27FC236}">
                    <a16:creationId xmlns:a16="http://schemas.microsoft.com/office/drawing/2014/main" id="{BED5E9DE-6EED-B312-9397-01DB0C677F6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 name="Group 217">
              <a:extLst>
                <a:ext uri="{FF2B5EF4-FFF2-40B4-BE49-F238E27FC236}">
                  <a16:creationId xmlns:a16="http://schemas.microsoft.com/office/drawing/2014/main" id="{5721F504-D9F5-E253-7B08-2DF3058BD660}"/>
                </a:ext>
              </a:extLst>
            </p:cNvPr>
            <p:cNvGrpSpPr/>
            <p:nvPr/>
          </p:nvGrpSpPr>
          <p:grpSpPr>
            <a:xfrm>
              <a:off x="1088826" y="3187700"/>
              <a:ext cx="82785" cy="82785"/>
              <a:chOff x="0" y="0"/>
              <a:chExt cx="1913890" cy="1913890"/>
            </a:xfrm>
            <a:grpFill/>
          </p:grpSpPr>
          <p:sp>
            <p:nvSpPr>
              <p:cNvPr id="274" name="Freeform 218">
                <a:extLst>
                  <a:ext uri="{FF2B5EF4-FFF2-40B4-BE49-F238E27FC236}">
                    <a16:creationId xmlns:a16="http://schemas.microsoft.com/office/drawing/2014/main" id="{5262CC63-E5DF-90EC-D7DA-ABDCC17898B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 name="Group 219">
              <a:extLst>
                <a:ext uri="{FF2B5EF4-FFF2-40B4-BE49-F238E27FC236}">
                  <a16:creationId xmlns:a16="http://schemas.microsoft.com/office/drawing/2014/main" id="{6E3A671A-82E7-2FCA-895D-E75140981F1B}"/>
                </a:ext>
              </a:extLst>
            </p:cNvPr>
            <p:cNvGrpSpPr/>
            <p:nvPr/>
          </p:nvGrpSpPr>
          <p:grpSpPr>
            <a:xfrm>
              <a:off x="1088826" y="9568185"/>
              <a:ext cx="82785" cy="82785"/>
              <a:chOff x="0" y="0"/>
              <a:chExt cx="1913890" cy="1913890"/>
            </a:xfrm>
            <a:grpFill/>
          </p:grpSpPr>
          <p:sp>
            <p:nvSpPr>
              <p:cNvPr id="273" name="Freeform 220">
                <a:extLst>
                  <a:ext uri="{FF2B5EF4-FFF2-40B4-BE49-F238E27FC236}">
                    <a16:creationId xmlns:a16="http://schemas.microsoft.com/office/drawing/2014/main" id="{A16DB39A-A160-761D-EBC5-E150A9D1135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 name="Group 221">
              <a:extLst>
                <a:ext uri="{FF2B5EF4-FFF2-40B4-BE49-F238E27FC236}">
                  <a16:creationId xmlns:a16="http://schemas.microsoft.com/office/drawing/2014/main" id="{69D7A35E-0991-6307-66D7-F9ADEC4BA7FB}"/>
                </a:ext>
              </a:extLst>
            </p:cNvPr>
            <p:cNvGrpSpPr/>
            <p:nvPr/>
          </p:nvGrpSpPr>
          <p:grpSpPr>
            <a:xfrm>
              <a:off x="4276206" y="0"/>
              <a:ext cx="82785" cy="82785"/>
              <a:chOff x="0" y="0"/>
              <a:chExt cx="1913890" cy="1913890"/>
            </a:xfrm>
            <a:grpFill/>
          </p:grpSpPr>
          <p:sp>
            <p:nvSpPr>
              <p:cNvPr id="272" name="Freeform 222">
                <a:extLst>
                  <a:ext uri="{FF2B5EF4-FFF2-40B4-BE49-F238E27FC236}">
                    <a16:creationId xmlns:a16="http://schemas.microsoft.com/office/drawing/2014/main" id="{F24508F0-056F-055D-B5C2-3CB119C5F4B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4" name="Group 223">
              <a:extLst>
                <a:ext uri="{FF2B5EF4-FFF2-40B4-BE49-F238E27FC236}">
                  <a16:creationId xmlns:a16="http://schemas.microsoft.com/office/drawing/2014/main" id="{C72C65BB-72DE-7593-401B-E0CB0CBD7730}"/>
                </a:ext>
              </a:extLst>
            </p:cNvPr>
            <p:cNvGrpSpPr/>
            <p:nvPr/>
          </p:nvGrpSpPr>
          <p:grpSpPr>
            <a:xfrm>
              <a:off x="4276206" y="6380485"/>
              <a:ext cx="82785" cy="82785"/>
              <a:chOff x="0" y="0"/>
              <a:chExt cx="1913890" cy="1913890"/>
            </a:xfrm>
            <a:grpFill/>
          </p:grpSpPr>
          <p:sp>
            <p:nvSpPr>
              <p:cNvPr id="271" name="Freeform 224">
                <a:extLst>
                  <a:ext uri="{FF2B5EF4-FFF2-40B4-BE49-F238E27FC236}">
                    <a16:creationId xmlns:a16="http://schemas.microsoft.com/office/drawing/2014/main" id="{E0000CE7-C430-5A1E-9EF9-57C066A4965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5" name="Group 225">
              <a:extLst>
                <a:ext uri="{FF2B5EF4-FFF2-40B4-BE49-F238E27FC236}">
                  <a16:creationId xmlns:a16="http://schemas.microsoft.com/office/drawing/2014/main" id="{789F755F-2DA0-B97E-6ACE-E59F35348901}"/>
                </a:ext>
              </a:extLst>
            </p:cNvPr>
            <p:cNvGrpSpPr/>
            <p:nvPr/>
          </p:nvGrpSpPr>
          <p:grpSpPr>
            <a:xfrm>
              <a:off x="4276206" y="3187700"/>
              <a:ext cx="82785" cy="82785"/>
              <a:chOff x="0" y="0"/>
              <a:chExt cx="1913890" cy="1913890"/>
            </a:xfrm>
            <a:grpFill/>
          </p:grpSpPr>
          <p:sp>
            <p:nvSpPr>
              <p:cNvPr id="270" name="Freeform 226">
                <a:extLst>
                  <a:ext uri="{FF2B5EF4-FFF2-40B4-BE49-F238E27FC236}">
                    <a16:creationId xmlns:a16="http://schemas.microsoft.com/office/drawing/2014/main" id="{728D7FFD-7FB6-AF88-41B7-A3F3EB5646D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6" name="Group 227">
              <a:extLst>
                <a:ext uri="{FF2B5EF4-FFF2-40B4-BE49-F238E27FC236}">
                  <a16:creationId xmlns:a16="http://schemas.microsoft.com/office/drawing/2014/main" id="{C9D3D0AA-A748-CBD0-1E15-EE4C3BF31E1F}"/>
                </a:ext>
              </a:extLst>
            </p:cNvPr>
            <p:cNvGrpSpPr/>
            <p:nvPr/>
          </p:nvGrpSpPr>
          <p:grpSpPr>
            <a:xfrm>
              <a:off x="4276206" y="9568185"/>
              <a:ext cx="82785" cy="82785"/>
              <a:chOff x="0" y="0"/>
              <a:chExt cx="1913890" cy="1913890"/>
            </a:xfrm>
            <a:grpFill/>
          </p:grpSpPr>
          <p:sp>
            <p:nvSpPr>
              <p:cNvPr id="269" name="Freeform 228">
                <a:extLst>
                  <a:ext uri="{FF2B5EF4-FFF2-40B4-BE49-F238E27FC236}">
                    <a16:creationId xmlns:a16="http://schemas.microsoft.com/office/drawing/2014/main" id="{074DE569-B4E4-4F1A-1318-CBB63224BC5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7" name="Group 229">
              <a:extLst>
                <a:ext uri="{FF2B5EF4-FFF2-40B4-BE49-F238E27FC236}">
                  <a16:creationId xmlns:a16="http://schemas.microsoft.com/office/drawing/2014/main" id="{F0D16C48-19CB-3079-66E6-188D73B3BF55}"/>
                </a:ext>
              </a:extLst>
            </p:cNvPr>
            <p:cNvGrpSpPr/>
            <p:nvPr/>
          </p:nvGrpSpPr>
          <p:grpSpPr>
            <a:xfrm>
              <a:off x="1088826" y="1618080"/>
              <a:ext cx="82785" cy="82785"/>
              <a:chOff x="0" y="0"/>
              <a:chExt cx="1913890" cy="1913890"/>
            </a:xfrm>
            <a:grpFill/>
          </p:grpSpPr>
          <p:sp>
            <p:nvSpPr>
              <p:cNvPr id="268" name="Freeform 230">
                <a:extLst>
                  <a:ext uri="{FF2B5EF4-FFF2-40B4-BE49-F238E27FC236}">
                    <a16:creationId xmlns:a16="http://schemas.microsoft.com/office/drawing/2014/main" id="{349F98BB-FBBF-D2F1-94D8-6048118EF5D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8" name="Group 231">
              <a:extLst>
                <a:ext uri="{FF2B5EF4-FFF2-40B4-BE49-F238E27FC236}">
                  <a16:creationId xmlns:a16="http://schemas.microsoft.com/office/drawing/2014/main" id="{8D6B5E21-D749-61C4-BE7B-A5EA64170C7B}"/>
                </a:ext>
              </a:extLst>
            </p:cNvPr>
            <p:cNvGrpSpPr/>
            <p:nvPr/>
          </p:nvGrpSpPr>
          <p:grpSpPr>
            <a:xfrm>
              <a:off x="1088826" y="7998564"/>
              <a:ext cx="82785" cy="82785"/>
              <a:chOff x="0" y="0"/>
              <a:chExt cx="1913890" cy="1913890"/>
            </a:xfrm>
            <a:grpFill/>
          </p:grpSpPr>
          <p:sp>
            <p:nvSpPr>
              <p:cNvPr id="267" name="Freeform 232">
                <a:extLst>
                  <a:ext uri="{FF2B5EF4-FFF2-40B4-BE49-F238E27FC236}">
                    <a16:creationId xmlns:a16="http://schemas.microsoft.com/office/drawing/2014/main" id="{54F4470C-BE96-7C2F-C6CD-38D02C9EDFD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9" name="Group 233">
              <a:extLst>
                <a:ext uri="{FF2B5EF4-FFF2-40B4-BE49-F238E27FC236}">
                  <a16:creationId xmlns:a16="http://schemas.microsoft.com/office/drawing/2014/main" id="{82EBE05A-2D9A-2ADA-B47C-46A3A0247D93}"/>
                </a:ext>
              </a:extLst>
            </p:cNvPr>
            <p:cNvGrpSpPr/>
            <p:nvPr/>
          </p:nvGrpSpPr>
          <p:grpSpPr>
            <a:xfrm>
              <a:off x="1088826" y="4805780"/>
              <a:ext cx="82785" cy="82785"/>
              <a:chOff x="0" y="0"/>
              <a:chExt cx="1913890" cy="1913890"/>
            </a:xfrm>
            <a:grpFill/>
          </p:grpSpPr>
          <p:sp>
            <p:nvSpPr>
              <p:cNvPr id="266" name="Freeform 234">
                <a:extLst>
                  <a:ext uri="{FF2B5EF4-FFF2-40B4-BE49-F238E27FC236}">
                    <a16:creationId xmlns:a16="http://schemas.microsoft.com/office/drawing/2014/main" id="{C61A4B1B-F71A-4F76-FA10-5841354C4A8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0" name="Group 235">
              <a:extLst>
                <a:ext uri="{FF2B5EF4-FFF2-40B4-BE49-F238E27FC236}">
                  <a16:creationId xmlns:a16="http://schemas.microsoft.com/office/drawing/2014/main" id="{4FAC860F-EC97-D938-AA79-ED78BEBF13BA}"/>
                </a:ext>
              </a:extLst>
            </p:cNvPr>
            <p:cNvGrpSpPr/>
            <p:nvPr/>
          </p:nvGrpSpPr>
          <p:grpSpPr>
            <a:xfrm>
              <a:off x="4276206" y="1618080"/>
              <a:ext cx="82785" cy="82785"/>
              <a:chOff x="0" y="0"/>
              <a:chExt cx="1913890" cy="1913890"/>
            </a:xfrm>
            <a:grpFill/>
          </p:grpSpPr>
          <p:sp>
            <p:nvSpPr>
              <p:cNvPr id="265" name="Freeform 236">
                <a:extLst>
                  <a:ext uri="{FF2B5EF4-FFF2-40B4-BE49-F238E27FC236}">
                    <a16:creationId xmlns:a16="http://schemas.microsoft.com/office/drawing/2014/main" id="{3D363BEE-3491-5D4C-2607-238F49A32D3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1" name="Group 237">
              <a:extLst>
                <a:ext uri="{FF2B5EF4-FFF2-40B4-BE49-F238E27FC236}">
                  <a16:creationId xmlns:a16="http://schemas.microsoft.com/office/drawing/2014/main" id="{1B164627-6E9B-D760-70F9-1B167EEA30C3}"/>
                </a:ext>
              </a:extLst>
            </p:cNvPr>
            <p:cNvGrpSpPr/>
            <p:nvPr/>
          </p:nvGrpSpPr>
          <p:grpSpPr>
            <a:xfrm>
              <a:off x="4276206" y="7998564"/>
              <a:ext cx="82785" cy="82785"/>
              <a:chOff x="0" y="0"/>
              <a:chExt cx="1913890" cy="1913890"/>
            </a:xfrm>
            <a:grpFill/>
          </p:grpSpPr>
          <p:sp>
            <p:nvSpPr>
              <p:cNvPr id="264" name="Freeform 238">
                <a:extLst>
                  <a:ext uri="{FF2B5EF4-FFF2-40B4-BE49-F238E27FC236}">
                    <a16:creationId xmlns:a16="http://schemas.microsoft.com/office/drawing/2014/main" id="{D766493F-E19A-7500-01C4-7F0B72F24BE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2" name="Group 239">
              <a:extLst>
                <a:ext uri="{FF2B5EF4-FFF2-40B4-BE49-F238E27FC236}">
                  <a16:creationId xmlns:a16="http://schemas.microsoft.com/office/drawing/2014/main" id="{2B865CE9-85C4-8A1A-246F-9382D0AAB595}"/>
                </a:ext>
              </a:extLst>
            </p:cNvPr>
            <p:cNvGrpSpPr/>
            <p:nvPr/>
          </p:nvGrpSpPr>
          <p:grpSpPr>
            <a:xfrm>
              <a:off x="4276206" y="4805780"/>
              <a:ext cx="82785" cy="82785"/>
              <a:chOff x="0" y="0"/>
              <a:chExt cx="1913890" cy="1913890"/>
            </a:xfrm>
            <a:grpFill/>
          </p:grpSpPr>
          <p:sp>
            <p:nvSpPr>
              <p:cNvPr id="263" name="Freeform 240">
                <a:extLst>
                  <a:ext uri="{FF2B5EF4-FFF2-40B4-BE49-F238E27FC236}">
                    <a16:creationId xmlns:a16="http://schemas.microsoft.com/office/drawing/2014/main" id="{458A14BB-341D-3A3A-BBFA-424B9BA2E60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3" name="Group 241">
              <a:extLst>
                <a:ext uri="{FF2B5EF4-FFF2-40B4-BE49-F238E27FC236}">
                  <a16:creationId xmlns:a16="http://schemas.microsoft.com/office/drawing/2014/main" id="{8C12177B-05DD-AB79-F173-F8B6FAA863BC}"/>
                </a:ext>
              </a:extLst>
            </p:cNvPr>
            <p:cNvGrpSpPr/>
            <p:nvPr/>
          </p:nvGrpSpPr>
          <p:grpSpPr>
            <a:xfrm>
              <a:off x="1627486" y="537155"/>
              <a:ext cx="82785" cy="82785"/>
              <a:chOff x="0" y="0"/>
              <a:chExt cx="1913890" cy="1913890"/>
            </a:xfrm>
            <a:grpFill/>
          </p:grpSpPr>
          <p:sp>
            <p:nvSpPr>
              <p:cNvPr id="262" name="Freeform 242">
                <a:extLst>
                  <a:ext uri="{FF2B5EF4-FFF2-40B4-BE49-F238E27FC236}">
                    <a16:creationId xmlns:a16="http://schemas.microsoft.com/office/drawing/2014/main" id="{110A8774-8F4B-D3E2-E169-E24641A0E4B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4" name="Group 243">
              <a:extLst>
                <a:ext uri="{FF2B5EF4-FFF2-40B4-BE49-F238E27FC236}">
                  <a16:creationId xmlns:a16="http://schemas.microsoft.com/office/drawing/2014/main" id="{7BDB3967-28A0-8D08-F7BC-9AC18E73FFA8}"/>
                </a:ext>
              </a:extLst>
            </p:cNvPr>
            <p:cNvGrpSpPr/>
            <p:nvPr/>
          </p:nvGrpSpPr>
          <p:grpSpPr>
            <a:xfrm>
              <a:off x="1627486" y="6917640"/>
              <a:ext cx="82785" cy="82785"/>
              <a:chOff x="0" y="0"/>
              <a:chExt cx="1913890" cy="1913890"/>
            </a:xfrm>
            <a:grpFill/>
          </p:grpSpPr>
          <p:sp>
            <p:nvSpPr>
              <p:cNvPr id="261" name="Freeform 244">
                <a:extLst>
                  <a:ext uri="{FF2B5EF4-FFF2-40B4-BE49-F238E27FC236}">
                    <a16:creationId xmlns:a16="http://schemas.microsoft.com/office/drawing/2014/main" id="{FC431A27-6AB1-3D3A-91FE-9C0B0976536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5" name="Group 245">
              <a:extLst>
                <a:ext uri="{FF2B5EF4-FFF2-40B4-BE49-F238E27FC236}">
                  <a16:creationId xmlns:a16="http://schemas.microsoft.com/office/drawing/2014/main" id="{DB5641B6-5F93-E380-C72E-2B8AC3BF9D37}"/>
                </a:ext>
              </a:extLst>
            </p:cNvPr>
            <p:cNvGrpSpPr/>
            <p:nvPr/>
          </p:nvGrpSpPr>
          <p:grpSpPr>
            <a:xfrm>
              <a:off x="1627486" y="3724855"/>
              <a:ext cx="82785" cy="82785"/>
              <a:chOff x="0" y="0"/>
              <a:chExt cx="1913890" cy="1913890"/>
            </a:xfrm>
            <a:grpFill/>
          </p:grpSpPr>
          <p:sp>
            <p:nvSpPr>
              <p:cNvPr id="260" name="Freeform 246">
                <a:extLst>
                  <a:ext uri="{FF2B5EF4-FFF2-40B4-BE49-F238E27FC236}">
                    <a16:creationId xmlns:a16="http://schemas.microsoft.com/office/drawing/2014/main" id="{E81B4C05-0E50-E72B-ABC3-FF3274CE646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6" name="Group 247">
              <a:extLst>
                <a:ext uri="{FF2B5EF4-FFF2-40B4-BE49-F238E27FC236}">
                  <a16:creationId xmlns:a16="http://schemas.microsoft.com/office/drawing/2014/main" id="{C7EF6BE8-7254-1FC1-530B-F357CE68DE22}"/>
                </a:ext>
              </a:extLst>
            </p:cNvPr>
            <p:cNvGrpSpPr/>
            <p:nvPr/>
          </p:nvGrpSpPr>
          <p:grpSpPr>
            <a:xfrm>
              <a:off x="1627486" y="10105340"/>
              <a:ext cx="82785" cy="82785"/>
              <a:chOff x="0" y="0"/>
              <a:chExt cx="1913890" cy="1913890"/>
            </a:xfrm>
            <a:grpFill/>
          </p:grpSpPr>
          <p:sp>
            <p:nvSpPr>
              <p:cNvPr id="259" name="Freeform 248">
                <a:extLst>
                  <a:ext uri="{FF2B5EF4-FFF2-40B4-BE49-F238E27FC236}">
                    <a16:creationId xmlns:a16="http://schemas.microsoft.com/office/drawing/2014/main" id="{0D487D99-A859-963D-27C7-1A616F3EE5B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7" name="Group 249">
              <a:extLst>
                <a:ext uri="{FF2B5EF4-FFF2-40B4-BE49-F238E27FC236}">
                  <a16:creationId xmlns:a16="http://schemas.microsoft.com/office/drawing/2014/main" id="{97FC5C2C-0194-64C9-86EC-8F3B8E29B107}"/>
                </a:ext>
              </a:extLst>
            </p:cNvPr>
            <p:cNvGrpSpPr/>
            <p:nvPr/>
          </p:nvGrpSpPr>
          <p:grpSpPr>
            <a:xfrm>
              <a:off x="1627486" y="2155235"/>
              <a:ext cx="82785" cy="82785"/>
              <a:chOff x="0" y="0"/>
              <a:chExt cx="1913890" cy="1913890"/>
            </a:xfrm>
            <a:grpFill/>
          </p:grpSpPr>
          <p:sp>
            <p:nvSpPr>
              <p:cNvPr id="258" name="Freeform 250">
                <a:extLst>
                  <a:ext uri="{FF2B5EF4-FFF2-40B4-BE49-F238E27FC236}">
                    <a16:creationId xmlns:a16="http://schemas.microsoft.com/office/drawing/2014/main" id="{BFD2F324-E264-8E3E-9E9A-A58CA3BEE16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8" name="Group 251">
              <a:extLst>
                <a:ext uri="{FF2B5EF4-FFF2-40B4-BE49-F238E27FC236}">
                  <a16:creationId xmlns:a16="http://schemas.microsoft.com/office/drawing/2014/main" id="{FC8F49C8-E485-F822-E3CF-CFB0D17062DC}"/>
                </a:ext>
              </a:extLst>
            </p:cNvPr>
            <p:cNvGrpSpPr/>
            <p:nvPr/>
          </p:nvGrpSpPr>
          <p:grpSpPr>
            <a:xfrm>
              <a:off x="1627486" y="8535719"/>
              <a:ext cx="82785" cy="82785"/>
              <a:chOff x="0" y="0"/>
              <a:chExt cx="1913890" cy="1913890"/>
            </a:xfrm>
            <a:grpFill/>
          </p:grpSpPr>
          <p:sp>
            <p:nvSpPr>
              <p:cNvPr id="257" name="Freeform 252">
                <a:extLst>
                  <a:ext uri="{FF2B5EF4-FFF2-40B4-BE49-F238E27FC236}">
                    <a16:creationId xmlns:a16="http://schemas.microsoft.com/office/drawing/2014/main" id="{BA9488EE-941B-E5DE-5FF3-32B7030C688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9" name="Group 253">
              <a:extLst>
                <a:ext uri="{FF2B5EF4-FFF2-40B4-BE49-F238E27FC236}">
                  <a16:creationId xmlns:a16="http://schemas.microsoft.com/office/drawing/2014/main" id="{2D22BCCF-9A50-E976-97DB-D5F7978FE54F}"/>
                </a:ext>
              </a:extLst>
            </p:cNvPr>
            <p:cNvGrpSpPr/>
            <p:nvPr/>
          </p:nvGrpSpPr>
          <p:grpSpPr>
            <a:xfrm>
              <a:off x="1627486" y="5342935"/>
              <a:ext cx="82785" cy="82785"/>
              <a:chOff x="0" y="0"/>
              <a:chExt cx="1913890" cy="1913890"/>
            </a:xfrm>
            <a:grpFill/>
          </p:grpSpPr>
          <p:sp>
            <p:nvSpPr>
              <p:cNvPr id="256" name="Freeform 254">
                <a:extLst>
                  <a:ext uri="{FF2B5EF4-FFF2-40B4-BE49-F238E27FC236}">
                    <a16:creationId xmlns:a16="http://schemas.microsoft.com/office/drawing/2014/main" id="{E145CFF2-837D-6E92-893F-5606EE2AD6E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30" name="Group 255">
              <a:extLst>
                <a:ext uri="{FF2B5EF4-FFF2-40B4-BE49-F238E27FC236}">
                  <a16:creationId xmlns:a16="http://schemas.microsoft.com/office/drawing/2014/main" id="{B3F78881-3307-6D49-8AB9-182D3DF66DF4}"/>
                </a:ext>
              </a:extLst>
            </p:cNvPr>
            <p:cNvGrpSpPr>
              <a:grpSpLocks noChangeAspect="1"/>
            </p:cNvGrpSpPr>
            <p:nvPr/>
          </p:nvGrpSpPr>
          <p:grpSpPr>
            <a:xfrm>
              <a:off x="78" y="0"/>
              <a:ext cx="95594" cy="82785"/>
              <a:chOff x="0" y="0"/>
              <a:chExt cx="6350000" cy="5499100"/>
            </a:xfrm>
            <a:grpFill/>
          </p:grpSpPr>
          <p:sp>
            <p:nvSpPr>
              <p:cNvPr id="255" name="Freeform 256">
                <a:extLst>
                  <a:ext uri="{FF2B5EF4-FFF2-40B4-BE49-F238E27FC236}">
                    <a16:creationId xmlns:a16="http://schemas.microsoft.com/office/drawing/2014/main" id="{F5137D4D-917C-2264-33D6-CC6E1501A3F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1" name="Group 257">
              <a:extLst>
                <a:ext uri="{FF2B5EF4-FFF2-40B4-BE49-F238E27FC236}">
                  <a16:creationId xmlns:a16="http://schemas.microsoft.com/office/drawing/2014/main" id="{99CEB0DF-0D58-2664-BBBC-82CFA1314B2E}"/>
                </a:ext>
              </a:extLst>
            </p:cNvPr>
            <p:cNvGrpSpPr>
              <a:grpSpLocks noChangeAspect="1"/>
            </p:cNvGrpSpPr>
            <p:nvPr/>
          </p:nvGrpSpPr>
          <p:grpSpPr>
            <a:xfrm>
              <a:off x="78" y="6380485"/>
              <a:ext cx="95594" cy="82785"/>
              <a:chOff x="0" y="0"/>
              <a:chExt cx="6350000" cy="5499100"/>
            </a:xfrm>
            <a:grpFill/>
          </p:grpSpPr>
          <p:sp>
            <p:nvSpPr>
              <p:cNvPr id="254" name="Freeform 258">
                <a:extLst>
                  <a:ext uri="{FF2B5EF4-FFF2-40B4-BE49-F238E27FC236}">
                    <a16:creationId xmlns:a16="http://schemas.microsoft.com/office/drawing/2014/main" id="{FFC64490-FA69-74FD-81B8-A84E4445A43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2" name="Group 259">
              <a:extLst>
                <a:ext uri="{FF2B5EF4-FFF2-40B4-BE49-F238E27FC236}">
                  <a16:creationId xmlns:a16="http://schemas.microsoft.com/office/drawing/2014/main" id="{04013928-1226-0733-7584-68F84357CCCD}"/>
                </a:ext>
              </a:extLst>
            </p:cNvPr>
            <p:cNvGrpSpPr>
              <a:grpSpLocks noChangeAspect="1"/>
            </p:cNvGrpSpPr>
            <p:nvPr/>
          </p:nvGrpSpPr>
          <p:grpSpPr>
            <a:xfrm>
              <a:off x="78" y="3187700"/>
              <a:ext cx="95594" cy="82785"/>
              <a:chOff x="0" y="0"/>
              <a:chExt cx="6350000" cy="5499100"/>
            </a:xfrm>
            <a:grpFill/>
          </p:grpSpPr>
          <p:sp>
            <p:nvSpPr>
              <p:cNvPr id="253" name="Freeform 260">
                <a:extLst>
                  <a:ext uri="{FF2B5EF4-FFF2-40B4-BE49-F238E27FC236}">
                    <a16:creationId xmlns:a16="http://schemas.microsoft.com/office/drawing/2014/main" id="{48AEE54A-3DCE-20FD-E502-7238CE12142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3" name="Group 261">
              <a:extLst>
                <a:ext uri="{FF2B5EF4-FFF2-40B4-BE49-F238E27FC236}">
                  <a16:creationId xmlns:a16="http://schemas.microsoft.com/office/drawing/2014/main" id="{BAF91411-8A67-4ED4-1615-BD5FB5C827CB}"/>
                </a:ext>
              </a:extLst>
            </p:cNvPr>
            <p:cNvGrpSpPr>
              <a:grpSpLocks noChangeAspect="1"/>
            </p:cNvGrpSpPr>
            <p:nvPr/>
          </p:nvGrpSpPr>
          <p:grpSpPr>
            <a:xfrm>
              <a:off x="78" y="9568185"/>
              <a:ext cx="95594" cy="82785"/>
              <a:chOff x="0" y="0"/>
              <a:chExt cx="6350000" cy="5499100"/>
            </a:xfrm>
            <a:grpFill/>
          </p:grpSpPr>
          <p:sp>
            <p:nvSpPr>
              <p:cNvPr id="252" name="Freeform 262">
                <a:extLst>
                  <a:ext uri="{FF2B5EF4-FFF2-40B4-BE49-F238E27FC236}">
                    <a16:creationId xmlns:a16="http://schemas.microsoft.com/office/drawing/2014/main" id="{FD1AD237-04F6-4CB6-F12D-958E3855EE4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4" name="Group 263">
              <a:extLst>
                <a:ext uri="{FF2B5EF4-FFF2-40B4-BE49-F238E27FC236}">
                  <a16:creationId xmlns:a16="http://schemas.microsoft.com/office/drawing/2014/main" id="{996D40E8-6CF5-8153-2E21-5051220A56FA}"/>
                </a:ext>
              </a:extLst>
            </p:cNvPr>
            <p:cNvGrpSpPr>
              <a:grpSpLocks noChangeAspect="1"/>
            </p:cNvGrpSpPr>
            <p:nvPr/>
          </p:nvGrpSpPr>
          <p:grpSpPr>
            <a:xfrm>
              <a:off x="3187459" y="0"/>
              <a:ext cx="95594" cy="82785"/>
              <a:chOff x="0" y="0"/>
              <a:chExt cx="6350000" cy="5499100"/>
            </a:xfrm>
            <a:grpFill/>
          </p:grpSpPr>
          <p:sp>
            <p:nvSpPr>
              <p:cNvPr id="251" name="Freeform 264">
                <a:extLst>
                  <a:ext uri="{FF2B5EF4-FFF2-40B4-BE49-F238E27FC236}">
                    <a16:creationId xmlns:a16="http://schemas.microsoft.com/office/drawing/2014/main" id="{6D9D7524-4195-3A76-0351-263C10B63F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5" name="Group 265">
              <a:extLst>
                <a:ext uri="{FF2B5EF4-FFF2-40B4-BE49-F238E27FC236}">
                  <a16:creationId xmlns:a16="http://schemas.microsoft.com/office/drawing/2014/main" id="{F1EFD8A0-BB71-A7C9-09E5-69FBAE85C85B}"/>
                </a:ext>
              </a:extLst>
            </p:cNvPr>
            <p:cNvGrpSpPr>
              <a:grpSpLocks noChangeAspect="1"/>
            </p:cNvGrpSpPr>
            <p:nvPr/>
          </p:nvGrpSpPr>
          <p:grpSpPr>
            <a:xfrm>
              <a:off x="3187459" y="6380485"/>
              <a:ext cx="95594" cy="82785"/>
              <a:chOff x="0" y="0"/>
              <a:chExt cx="6350000" cy="5499100"/>
            </a:xfrm>
            <a:grpFill/>
          </p:grpSpPr>
          <p:sp>
            <p:nvSpPr>
              <p:cNvPr id="250" name="Freeform 266">
                <a:extLst>
                  <a:ext uri="{FF2B5EF4-FFF2-40B4-BE49-F238E27FC236}">
                    <a16:creationId xmlns:a16="http://schemas.microsoft.com/office/drawing/2014/main" id="{E573E56E-5E28-5F27-B762-59926DDFAC0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6" name="Group 267">
              <a:extLst>
                <a:ext uri="{FF2B5EF4-FFF2-40B4-BE49-F238E27FC236}">
                  <a16:creationId xmlns:a16="http://schemas.microsoft.com/office/drawing/2014/main" id="{A7A8A1BD-AABE-78A8-5186-93098C64D8D4}"/>
                </a:ext>
              </a:extLst>
            </p:cNvPr>
            <p:cNvGrpSpPr>
              <a:grpSpLocks noChangeAspect="1"/>
            </p:cNvGrpSpPr>
            <p:nvPr/>
          </p:nvGrpSpPr>
          <p:grpSpPr>
            <a:xfrm>
              <a:off x="3187459" y="3187700"/>
              <a:ext cx="95594" cy="82785"/>
              <a:chOff x="0" y="0"/>
              <a:chExt cx="6350000" cy="5499100"/>
            </a:xfrm>
            <a:grpFill/>
          </p:grpSpPr>
          <p:sp>
            <p:nvSpPr>
              <p:cNvPr id="249" name="Freeform 268">
                <a:extLst>
                  <a:ext uri="{FF2B5EF4-FFF2-40B4-BE49-F238E27FC236}">
                    <a16:creationId xmlns:a16="http://schemas.microsoft.com/office/drawing/2014/main" id="{F4A050F4-1C5E-A627-9A2A-D92D2332356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7" name="Group 269">
              <a:extLst>
                <a:ext uri="{FF2B5EF4-FFF2-40B4-BE49-F238E27FC236}">
                  <a16:creationId xmlns:a16="http://schemas.microsoft.com/office/drawing/2014/main" id="{F4B6AD5F-995D-19D4-A138-D3C8A3556721}"/>
                </a:ext>
              </a:extLst>
            </p:cNvPr>
            <p:cNvGrpSpPr>
              <a:grpSpLocks noChangeAspect="1"/>
            </p:cNvGrpSpPr>
            <p:nvPr/>
          </p:nvGrpSpPr>
          <p:grpSpPr>
            <a:xfrm>
              <a:off x="3187459" y="9568185"/>
              <a:ext cx="95594" cy="82785"/>
              <a:chOff x="0" y="0"/>
              <a:chExt cx="6350000" cy="5499100"/>
            </a:xfrm>
            <a:grpFill/>
          </p:grpSpPr>
          <p:sp>
            <p:nvSpPr>
              <p:cNvPr id="248" name="Freeform 270">
                <a:extLst>
                  <a:ext uri="{FF2B5EF4-FFF2-40B4-BE49-F238E27FC236}">
                    <a16:creationId xmlns:a16="http://schemas.microsoft.com/office/drawing/2014/main" id="{21CD94F0-20DE-561A-A316-B108459AB83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8" name="Group 271">
              <a:extLst>
                <a:ext uri="{FF2B5EF4-FFF2-40B4-BE49-F238E27FC236}">
                  <a16:creationId xmlns:a16="http://schemas.microsoft.com/office/drawing/2014/main" id="{5BE9E26E-74E7-019F-F0B5-C23C07D1BF19}"/>
                </a:ext>
              </a:extLst>
            </p:cNvPr>
            <p:cNvGrpSpPr>
              <a:grpSpLocks noChangeAspect="1"/>
            </p:cNvGrpSpPr>
            <p:nvPr/>
          </p:nvGrpSpPr>
          <p:grpSpPr>
            <a:xfrm>
              <a:off x="78" y="1618080"/>
              <a:ext cx="95594" cy="82785"/>
              <a:chOff x="0" y="0"/>
              <a:chExt cx="6350000" cy="5499100"/>
            </a:xfrm>
            <a:grpFill/>
          </p:grpSpPr>
          <p:sp>
            <p:nvSpPr>
              <p:cNvPr id="247" name="Freeform 272">
                <a:extLst>
                  <a:ext uri="{FF2B5EF4-FFF2-40B4-BE49-F238E27FC236}">
                    <a16:creationId xmlns:a16="http://schemas.microsoft.com/office/drawing/2014/main" id="{11CA78BC-AC05-8851-EA6B-31798FF6776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9" name="Group 273">
              <a:extLst>
                <a:ext uri="{FF2B5EF4-FFF2-40B4-BE49-F238E27FC236}">
                  <a16:creationId xmlns:a16="http://schemas.microsoft.com/office/drawing/2014/main" id="{0F0DB421-9415-044E-C68A-0E5381204E94}"/>
                </a:ext>
              </a:extLst>
            </p:cNvPr>
            <p:cNvGrpSpPr>
              <a:grpSpLocks noChangeAspect="1"/>
            </p:cNvGrpSpPr>
            <p:nvPr/>
          </p:nvGrpSpPr>
          <p:grpSpPr>
            <a:xfrm>
              <a:off x="78" y="7998564"/>
              <a:ext cx="95594" cy="82785"/>
              <a:chOff x="0" y="0"/>
              <a:chExt cx="6350000" cy="5499100"/>
            </a:xfrm>
            <a:grpFill/>
          </p:grpSpPr>
          <p:sp>
            <p:nvSpPr>
              <p:cNvPr id="246" name="Freeform 274">
                <a:extLst>
                  <a:ext uri="{FF2B5EF4-FFF2-40B4-BE49-F238E27FC236}">
                    <a16:creationId xmlns:a16="http://schemas.microsoft.com/office/drawing/2014/main" id="{690E7EE5-841B-FE2F-51CE-0F76173DA65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0" name="Group 275">
              <a:extLst>
                <a:ext uri="{FF2B5EF4-FFF2-40B4-BE49-F238E27FC236}">
                  <a16:creationId xmlns:a16="http://schemas.microsoft.com/office/drawing/2014/main" id="{691D92BB-0F7A-B99A-D39B-13133A21BD53}"/>
                </a:ext>
              </a:extLst>
            </p:cNvPr>
            <p:cNvGrpSpPr>
              <a:grpSpLocks noChangeAspect="1"/>
            </p:cNvGrpSpPr>
            <p:nvPr/>
          </p:nvGrpSpPr>
          <p:grpSpPr>
            <a:xfrm>
              <a:off x="78" y="4805780"/>
              <a:ext cx="95594" cy="82785"/>
              <a:chOff x="0" y="0"/>
              <a:chExt cx="6350000" cy="5499100"/>
            </a:xfrm>
            <a:grpFill/>
          </p:grpSpPr>
          <p:sp>
            <p:nvSpPr>
              <p:cNvPr id="245" name="Freeform 276">
                <a:extLst>
                  <a:ext uri="{FF2B5EF4-FFF2-40B4-BE49-F238E27FC236}">
                    <a16:creationId xmlns:a16="http://schemas.microsoft.com/office/drawing/2014/main" id="{6EDBF6E7-9ADE-3BD9-349F-6114BC5BC03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1" name="Group 277">
              <a:extLst>
                <a:ext uri="{FF2B5EF4-FFF2-40B4-BE49-F238E27FC236}">
                  <a16:creationId xmlns:a16="http://schemas.microsoft.com/office/drawing/2014/main" id="{78C946DF-29BB-323D-E44B-7E1DE8BE9A0F}"/>
                </a:ext>
              </a:extLst>
            </p:cNvPr>
            <p:cNvGrpSpPr>
              <a:grpSpLocks noChangeAspect="1"/>
            </p:cNvGrpSpPr>
            <p:nvPr/>
          </p:nvGrpSpPr>
          <p:grpSpPr>
            <a:xfrm>
              <a:off x="3187459" y="1618080"/>
              <a:ext cx="95594" cy="82785"/>
              <a:chOff x="0" y="0"/>
              <a:chExt cx="6350000" cy="5499100"/>
            </a:xfrm>
            <a:grpFill/>
          </p:grpSpPr>
          <p:sp>
            <p:nvSpPr>
              <p:cNvPr id="244" name="Freeform 278">
                <a:extLst>
                  <a:ext uri="{FF2B5EF4-FFF2-40B4-BE49-F238E27FC236}">
                    <a16:creationId xmlns:a16="http://schemas.microsoft.com/office/drawing/2014/main" id="{15A3FCAD-4413-ED12-319C-24F8D84F2C2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2" name="Group 279">
              <a:extLst>
                <a:ext uri="{FF2B5EF4-FFF2-40B4-BE49-F238E27FC236}">
                  <a16:creationId xmlns:a16="http://schemas.microsoft.com/office/drawing/2014/main" id="{0F465A39-F6BD-DE6A-0535-3F7DC081BB12}"/>
                </a:ext>
              </a:extLst>
            </p:cNvPr>
            <p:cNvGrpSpPr>
              <a:grpSpLocks noChangeAspect="1"/>
            </p:cNvGrpSpPr>
            <p:nvPr/>
          </p:nvGrpSpPr>
          <p:grpSpPr>
            <a:xfrm>
              <a:off x="3187459" y="7998564"/>
              <a:ext cx="95594" cy="82785"/>
              <a:chOff x="0" y="0"/>
              <a:chExt cx="6350000" cy="5499100"/>
            </a:xfrm>
            <a:grpFill/>
          </p:grpSpPr>
          <p:sp>
            <p:nvSpPr>
              <p:cNvPr id="243" name="Freeform 280">
                <a:extLst>
                  <a:ext uri="{FF2B5EF4-FFF2-40B4-BE49-F238E27FC236}">
                    <a16:creationId xmlns:a16="http://schemas.microsoft.com/office/drawing/2014/main" id="{EDA61306-660E-C839-4B07-042956E4615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3" name="Group 281">
              <a:extLst>
                <a:ext uri="{FF2B5EF4-FFF2-40B4-BE49-F238E27FC236}">
                  <a16:creationId xmlns:a16="http://schemas.microsoft.com/office/drawing/2014/main" id="{D0B9DB96-A6AB-AA85-9758-24DD2A9559A5}"/>
                </a:ext>
              </a:extLst>
            </p:cNvPr>
            <p:cNvGrpSpPr>
              <a:grpSpLocks noChangeAspect="1"/>
            </p:cNvGrpSpPr>
            <p:nvPr/>
          </p:nvGrpSpPr>
          <p:grpSpPr>
            <a:xfrm>
              <a:off x="3187459" y="4805780"/>
              <a:ext cx="95594" cy="82785"/>
              <a:chOff x="0" y="0"/>
              <a:chExt cx="6350000" cy="5499100"/>
            </a:xfrm>
            <a:grpFill/>
          </p:grpSpPr>
          <p:sp>
            <p:nvSpPr>
              <p:cNvPr id="242" name="Freeform 282">
                <a:extLst>
                  <a:ext uri="{FF2B5EF4-FFF2-40B4-BE49-F238E27FC236}">
                    <a16:creationId xmlns:a16="http://schemas.microsoft.com/office/drawing/2014/main" id="{A2EDFCF4-B2F0-C058-86A2-4038B7A7201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4" name="Group 283">
              <a:extLst>
                <a:ext uri="{FF2B5EF4-FFF2-40B4-BE49-F238E27FC236}">
                  <a16:creationId xmlns:a16="http://schemas.microsoft.com/office/drawing/2014/main" id="{24E7CEF5-976D-2370-1A62-75E086BEC6C7}"/>
                </a:ext>
              </a:extLst>
            </p:cNvPr>
            <p:cNvGrpSpPr>
              <a:grpSpLocks noChangeAspect="1"/>
            </p:cNvGrpSpPr>
            <p:nvPr/>
          </p:nvGrpSpPr>
          <p:grpSpPr>
            <a:xfrm>
              <a:off x="538739" y="537155"/>
              <a:ext cx="95594" cy="82785"/>
              <a:chOff x="0" y="0"/>
              <a:chExt cx="6350000" cy="5499100"/>
            </a:xfrm>
            <a:grpFill/>
          </p:grpSpPr>
          <p:sp>
            <p:nvSpPr>
              <p:cNvPr id="241" name="Freeform 284">
                <a:extLst>
                  <a:ext uri="{FF2B5EF4-FFF2-40B4-BE49-F238E27FC236}">
                    <a16:creationId xmlns:a16="http://schemas.microsoft.com/office/drawing/2014/main" id="{87C8C8D3-C860-222D-3E82-543B082B1B4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5" name="Group 285">
              <a:extLst>
                <a:ext uri="{FF2B5EF4-FFF2-40B4-BE49-F238E27FC236}">
                  <a16:creationId xmlns:a16="http://schemas.microsoft.com/office/drawing/2014/main" id="{E57EB54A-2895-1DE6-3CFB-CDC21AD13A30}"/>
                </a:ext>
              </a:extLst>
            </p:cNvPr>
            <p:cNvGrpSpPr>
              <a:grpSpLocks noChangeAspect="1"/>
            </p:cNvGrpSpPr>
            <p:nvPr/>
          </p:nvGrpSpPr>
          <p:grpSpPr>
            <a:xfrm>
              <a:off x="538739" y="6917640"/>
              <a:ext cx="95594" cy="82785"/>
              <a:chOff x="0" y="0"/>
              <a:chExt cx="6350000" cy="5499100"/>
            </a:xfrm>
            <a:grpFill/>
          </p:grpSpPr>
          <p:sp>
            <p:nvSpPr>
              <p:cNvPr id="240" name="Freeform 286">
                <a:extLst>
                  <a:ext uri="{FF2B5EF4-FFF2-40B4-BE49-F238E27FC236}">
                    <a16:creationId xmlns:a16="http://schemas.microsoft.com/office/drawing/2014/main" id="{B992D643-8AAA-62F8-01CC-754AE69187B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6" name="Group 287">
              <a:extLst>
                <a:ext uri="{FF2B5EF4-FFF2-40B4-BE49-F238E27FC236}">
                  <a16:creationId xmlns:a16="http://schemas.microsoft.com/office/drawing/2014/main" id="{790FC264-8039-A5DB-0573-3D321499B645}"/>
                </a:ext>
              </a:extLst>
            </p:cNvPr>
            <p:cNvGrpSpPr>
              <a:grpSpLocks noChangeAspect="1"/>
            </p:cNvGrpSpPr>
            <p:nvPr/>
          </p:nvGrpSpPr>
          <p:grpSpPr>
            <a:xfrm>
              <a:off x="538739" y="3724855"/>
              <a:ext cx="95594" cy="82785"/>
              <a:chOff x="0" y="0"/>
              <a:chExt cx="6350000" cy="5499100"/>
            </a:xfrm>
            <a:grpFill/>
          </p:grpSpPr>
          <p:sp>
            <p:nvSpPr>
              <p:cNvPr id="239" name="Freeform 288">
                <a:extLst>
                  <a:ext uri="{FF2B5EF4-FFF2-40B4-BE49-F238E27FC236}">
                    <a16:creationId xmlns:a16="http://schemas.microsoft.com/office/drawing/2014/main" id="{C6A45FC2-E233-1C9A-03E7-5E30893313A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7" name="Group 289">
              <a:extLst>
                <a:ext uri="{FF2B5EF4-FFF2-40B4-BE49-F238E27FC236}">
                  <a16:creationId xmlns:a16="http://schemas.microsoft.com/office/drawing/2014/main" id="{69674D03-3742-A986-AE3F-EE0AA50472F6}"/>
                </a:ext>
              </a:extLst>
            </p:cNvPr>
            <p:cNvGrpSpPr>
              <a:grpSpLocks noChangeAspect="1"/>
            </p:cNvGrpSpPr>
            <p:nvPr/>
          </p:nvGrpSpPr>
          <p:grpSpPr>
            <a:xfrm>
              <a:off x="538739" y="10105340"/>
              <a:ext cx="95594" cy="82785"/>
              <a:chOff x="0" y="0"/>
              <a:chExt cx="6350000" cy="5499100"/>
            </a:xfrm>
            <a:grpFill/>
          </p:grpSpPr>
          <p:sp>
            <p:nvSpPr>
              <p:cNvPr id="238" name="Freeform 290">
                <a:extLst>
                  <a:ext uri="{FF2B5EF4-FFF2-40B4-BE49-F238E27FC236}">
                    <a16:creationId xmlns:a16="http://schemas.microsoft.com/office/drawing/2014/main" id="{5F23B915-A125-2B77-3A78-5D4E183BF40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8" name="Group 291">
              <a:extLst>
                <a:ext uri="{FF2B5EF4-FFF2-40B4-BE49-F238E27FC236}">
                  <a16:creationId xmlns:a16="http://schemas.microsoft.com/office/drawing/2014/main" id="{33432606-F186-4482-6CF0-455557B7121C}"/>
                </a:ext>
              </a:extLst>
            </p:cNvPr>
            <p:cNvGrpSpPr>
              <a:grpSpLocks noChangeAspect="1"/>
            </p:cNvGrpSpPr>
            <p:nvPr/>
          </p:nvGrpSpPr>
          <p:grpSpPr>
            <a:xfrm>
              <a:off x="3726119" y="537155"/>
              <a:ext cx="95594" cy="82785"/>
              <a:chOff x="0" y="0"/>
              <a:chExt cx="6350000" cy="5499100"/>
            </a:xfrm>
            <a:grpFill/>
          </p:grpSpPr>
          <p:sp>
            <p:nvSpPr>
              <p:cNvPr id="237" name="Freeform 292">
                <a:extLst>
                  <a:ext uri="{FF2B5EF4-FFF2-40B4-BE49-F238E27FC236}">
                    <a16:creationId xmlns:a16="http://schemas.microsoft.com/office/drawing/2014/main" id="{37A43D0C-FD2A-DC0C-6BC1-64972CE121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9" name="Group 293">
              <a:extLst>
                <a:ext uri="{FF2B5EF4-FFF2-40B4-BE49-F238E27FC236}">
                  <a16:creationId xmlns:a16="http://schemas.microsoft.com/office/drawing/2014/main" id="{BCA844DF-6539-3245-384B-80C36FC4A0D1}"/>
                </a:ext>
              </a:extLst>
            </p:cNvPr>
            <p:cNvGrpSpPr>
              <a:grpSpLocks noChangeAspect="1"/>
            </p:cNvGrpSpPr>
            <p:nvPr/>
          </p:nvGrpSpPr>
          <p:grpSpPr>
            <a:xfrm>
              <a:off x="3726119" y="6917640"/>
              <a:ext cx="95594" cy="82785"/>
              <a:chOff x="0" y="0"/>
              <a:chExt cx="6350000" cy="5499100"/>
            </a:xfrm>
            <a:grpFill/>
          </p:grpSpPr>
          <p:sp>
            <p:nvSpPr>
              <p:cNvPr id="236" name="Freeform 294">
                <a:extLst>
                  <a:ext uri="{FF2B5EF4-FFF2-40B4-BE49-F238E27FC236}">
                    <a16:creationId xmlns:a16="http://schemas.microsoft.com/office/drawing/2014/main" id="{4A32DD85-79C0-507A-A0A8-4A0D7A2A87D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0" name="Group 295">
              <a:extLst>
                <a:ext uri="{FF2B5EF4-FFF2-40B4-BE49-F238E27FC236}">
                  <a16:creationId xmlns:a16="http://schemas.microsoft.com/office/drawing/2014/main" id="{D832A6E2-40EC-133F-3CA6-DB4AD8E2ACEA}"/>
                </a:ext>
              </a:extLst>
            </p:cNvPr>
            <p:cNvGrpSpPr>
              <a:grpSpLocks noChangeAspect="1"/>
            </p:cNvGrpSpPr>
            <p:nvPr/>
          </p:nvGrpSpPr>
          <p:grpSpPr>
            <a:xfrm>
              <a:off x="3726119" y="3724855"/>
              <a:ext cx="95594" cy="82785"/>
              <a:chOff x="0" y="0"/>
              <a:chExt cx="6350000" cy="5499100"/>
            </a:xfrm>
            <a:grpFill/>
          </p:grpSpPr>
          <p:sp>
            <p:nvSpPr>
              <p:cNvPr id="235" name="Freeform 296">
                <a:extLst>
                  <a:ext uri="{FF2B5EF4-FFF2-40B4-BE49-F238E27FC236}">
                    <a16:creationId xmlns:a16="http://schemas.microsoft.com/office/drawing/2014/main" id="{2333BDBC-0129-BD6F-0384-FD99F9E8A62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1" name="Group 297">
              <a:extLst>
                <a:ext uri="{FF2B5EF4-FFF2-40B4-BE49-F238E27FC236}">
                  <a16:creationId xmlns:a16="http://schemas.microsoft.com/office/drawing/2014/main" id="{59AED4A0-D1DE-8E85-156C-F6B13CBA7173}"/>
                </a:ext>
              </a:extLst>
            </p:cNvPr>
            <p:cNvGrpSpPr>
              <a:grpSpLocks noChangeAspect="1"/>
            </p:cNvGrpSpPr>
            <p:nvPr/>
          </p:nvGrpSpPr>
          <p:grpSpPr>
            <a:xfrm>
              <a:off x="3726119" y="10105340"/>
              <a:ext cx="95594" cy="82785"/>
              <a:chOff x="0" y="0"/>
              <a:chExt cx="6350000" cy="5499100"/>
            </a:xfrm>
            <a:grpFill/>
          </p:grpSpPr>
          <p:sp>
            <p:nvSpPr>
              <p:cNvPr id="234" name="Freeform 298">
                <a:extLst>
                  <a:ext uri="{FF2B5EF4-FFF2-40B4-BE49-F238E27FC236}">
                    <a16:creationId xmlns:a16="http://schemas.microsoft.com/office/drawing/2014/main" id="{0755682A-8BF9-57C0-6783-58711C91132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2" name="Group 299">
              <a:extLst>
                <a:ext uri="{FF2B5EF4-FFF2-40B4-BE49-F238E27FC236}">
                  <a16:creationId xmlns:a16="http://schemas.microsoft.com/office/drawing/2014/main" id="{95FC9FC8-E7D0-00F6-37C6-D5E00AD799D9}"/>
                </a:ext>
              </a:extLst>
            </p:cNvPr>
            <p:cNvGrpSpPr>
              <a:grpSpLocks noChangeAspect="1"/>
            </p:cNvGrpSpPr>
            <p:nvPr/>
          </p:nvGrpSpPr>
          <p:grpSpPr>
            <a:xfrm>
              <a:off x="538739" y="2155235"/>
              <a:ext cx="95594" cy="82785"/>
              <a:chOff x="0" y="0"/>
              <a:chExt cx="6350000" cy="5499100"/>
            </a:xfrm>
            <a:grpFill/>
          </p:grpSpPr>
          <p:sp>
            <p:nvSpPr>
              <p:cNvPr id="233" name="Freeform 300">
                <a:extLst>
                  <a:ext uri="{FF2B5EF4-FFF2-40B4-BE49-F238E27FC236}">
                    <a16:creationId xmlns:a16="http://schemas.microsoft.com/office/drawing/2014/main" id="{20BD6836-170C-DA52-21D7-35D58BB7C84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3" name="Group 301">
              <a:extLst>
                <a:ext uri="{FF2B5EF4-FFF2-40B4-BE49-F238E27FC236}">
                  <a16:creationId xmlns:a16="http://schemas.microsoft.com/office/drawing/2014/main" id="{31C625BA-197A-569A-63C8-6BC548993F60}"/>
                </a:ext>
              </a:extLst>
            </p:cNvPr>
            <p:cNvGrpSpPr>
              <a:grpSpLocks noChangeAspect="1"/>
            </p:cNvGrpSpPr>
            <p:nvPr/>
          </p:nvGrpSpPr>
          <p:grpSpPr>
            <a:xfrm>
              <a:off x="538739" y="8535719"/>
              <a:ext cx="95594" cy="82785"/>
              <a:chOff x="0" y="0"/>
              <a:chExt cx="6350000" cy="5499100"/>
            </a:xfrm>
            <a:grpFill/>
          </p:grpSpPr>
          <p:sp>
            <p:nvSpPr>
              <p:cNvPr id="232" name="Freeform 302">
                <a:extLst>
                  <a:ext uri="{FF2B5EF4-FFF2-40B4-BE49-F238E27FC236}">
                    <a16:creationId xmlns:a16="http://schemas.microsoft.com/office/drawing/2014/main" id="{77A0A54C-BF2D-1C28-CB51-66E3ED78971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4" name="Group 303">
              <a:extLst>
                <a:ext uri="{FF2B5EF4-FFF2-40B4-BE49-F238E27FC236}">
                  <a16:creationId xmlns:a16="http://schemas.microsoft.com/office/drawing/2014/main" id="{43A91641-F953-3C1F-D4A2-C618E4F0678A}"/>
                </a:ext>
              </a:extLst>
            </p:cNvPr>
            <p:cNvGrpSpPr>
              <a:grpSpLocks noChangeAspect="1"/>
            </p:cNvGrpSpPr>
            <p:nvPr/>
          </p:nvGrpSpPr>
          <p:grpSpPr>
            <a:xfrm>
              <a:off x="538739" y="5342935"/>
              <a:ext cx="95594" cy="82785"/>
              <a:chOff x="0" y="0"/>
              <a:chExt cx="6350000" cy="5499100"/>
            </a:xfrm>
            <a:grpFill/>
          </p:grpSpPr>
          <p:sp>
            <p:nvSpPr>
              <p:cNvPr id="231" name="Freeform 304">
                <a:extLst>
                  <a:ext uri="{FF2B5EF4-FFF2-40B4-BE49-F238E27FC236}">
                    <a16:creationId xmlns:a16="http://schemas.microsoft.com/office/drawing/2014/main" id="{0E9E47D4-357D-BCC9-52F8-70BA836303D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5" name="Group 305">
              <a:extLst>
                <a:ext uri="{FF2B5EF4-FFF2-40B4-BE49-F238E27FC236}">
                  <a16:creationId xmlns:a16="http://schemas.microsoft.com/office/drawing/2014/main" id="{5D911C6E-6124-CD47-0730-E6C0A9C70EA9}"/>
                </a:ext>
              </a:extLst>
            </p:cNvPr>
            <p:cNvGrpSpPr>
              <a:grpSpLocks noChangeAspect="1"/>
            </p:cNvGrpSpPr>
            <p:nvPr/>
          </p:nvGrpSpPr>
          <p:grpSpPr>
            <a:xfrm>
              <a:off x="3726119" y="2155235"/>
              <a:ext cx="95594" cy="82785"/>
              <a:chOff x="0" y="0"/>
              <a:chExt cx="6350000" cy="5499100"/>
            </a:xfrm>
            <a:grpFill/>
          </p:grpSpPr>
          <p:sp>
            <p:nvSpPr>
              <p:cNvPr id="230" name="Freeform 306">
                <a:extLst>
                  <a:ext uri="{FF2B5EF4-FFF2-40B4-BE49-F238E27FC236}">
                    <a16:creationId xmlns:a16="http://schemas.microsoft.com/office/drawing/2014/main" id="{8A4490F1-117E-EDA9-A304-ED35BC89174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6" name="Group 307">
              <a:extLst>
                <a:ext uri="{FF2B5EF4-FFF2-40B4-BE49-F238E27FC236}">
                  <a16:creationId xmlns:a16="http://schemas.microsoft.com/office/drawing/2014/main" id="{29999F40-00B9-965F-F9ED-F66F3DC66125}"/>
                </a:ext>
              </a:extLst>
            </p:cNvPr>
            <p:cNvGrpSpPr>
              <a:grpSpLocks noChangeAspect="1"/>
            </p:cNvGrpSpPr>
            <p:nvPr/>
          </p:nvGrpSpPr>
          <p:grpSpPr>
            <a:xfrm>
              <a:off x="3726119" y="8535719"/>
              <a:ext cx="95594" cy="82785"/>
              <a:chOff x="0" y="0"/>
              <a:chExt cx="6350000" cy="5499100"/>
            </a:xfrm>
            <a:grpFill/>
          </p:grpSpPr>
          <p:sp>
            <p:nvSpPr>
              <p:cNvPr id="229" name="Freeform 308">
                <a:extLst>
                  <a:ext uri="{FF2B5EF4-FFF2-40B4-BE49-F238E27FC236}">
                    <a16:creationId xmlns:a16="http://schemas.microsoft.com/office/drawing/2014/main" id="{E9D65E49-DAC6-9B66-A73C-814E762200B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7" name="Group 309">
              <a:extLst>
                <a:ext uri="{FF2B5EF4-FFF2-40B4-BE49-F238E27FC236}">
                  <a16:creationId xmlns:a16="http://schemas.microsoft.com/office/drawing/2014/main" id="{FC5CF08C-DE47-60EC-C690-EDEA43B4ECB5}"/>
                </a:ext>
              </a:extLst>
            </p:cNvPr>
            <p:cNvGrpSpPr>
              <a:grpSpLocks noChangeAspect="1"/>
            </p:cNvGrpSpPr>
            <p:nvPr/>
          </p:nvGrpSpPr>
          <p:grpSpPr>
            <a:xfrm>
              <a:off x="3726119" y="5342935"/>
              <a:ext cx="95594" cy="82785"/>
              <a:chOff x="0" y="0"/>
              <a:chExt cx="6350000" cy="5499100"/>
            </a:xfrm>
            <a:grpFill/>
          </p:grpSpPr>
          <p:sp>
            <p:nvSpPr>
              <p:cNvPr id="228" name="Freeform 310">
                <a:extLst>
                  <a:ext uri="{FF2B5EF4-FFF2-40B4-BE49-F238E27FC236}">
                    <a16:creationId xmlns:a16="http://schemas.microsoft.com/office/drawing/2014/main" id="{80F4A4BA-6F0A-CAB3-52D7-8840CF9ACFA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8" name="Group 311">
              <a:extLst>
                <a:ext uri="{FF2B5EF4-FFF2-40B4-BE49-F238E27FC236}">
                  <a16:creationId xmlns:a16="http://schemas.microsoft.com/office/drawing/2014/main" id="{98F8218F-2712-777C-72E7-27AF56783B1F}"/>
                </a:ext>
              </a:extLst>
            </p:cNvPr>
            <p:cNvGrpSpPr>
              <a:grpSpLocks noChangeAspect="1"/>
            </p:cNvGrpSpPr>
            <p:nvPr/>
          </p:nvGrpSpPr>
          <p:grpSpPr>
            <a:xfrm>
              <a:off x="1078600" y="1075351"/>
              <a:ext cx="95594" cy="82785"/>
              <a:chOff x="0" y="0"/>
              <a:chExt cx="6350000" cy="5499100"/>
            </a:xfrm>
            <a:grpFill/>
          </p:grpSpPr>
          <p:sp>
            <p:nvSpPr>
              <p:cNvPr id="227" name="Freeform 312">
                <a:extLst>
                  <a:ext uri="{FF2B5EF4-FFF2-40B4-BE49-F238E27FC236}">
                    <a16:creationId xmlns:a16="http://schemas.microsoft.com/office/drawing/2014/main" id="{E99DC780-607C-CCFF-47CC-719C0A8F192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9" name="Group 313">
              <a:extLst>
                <a:ext uri="{FF2B5EF4-FFF2-40B4-BE49-F238E27FC236}">
                  <a16:creationId xmlns:a16="http://schemas.microsoft.com/office/drawing/2014/main" id="{6118DF97-119F-9CA4-1FDA-933D9F17EC5D}"/>
                </a:ext>
              </a:extLst>
            </p:cNvPr>
            <p:cNvGrpSpPr>
              <a:grpSpLocks noChangeAspect="1"/>
            </p:cNvGrpSpPr>
            <p:nvPr/>
          </p:nvGrpSpPr>
          <p:grpSpPr>
            <a:xfrm>
              <a:off x="1078600" y="7455836"/>
              <a:ext cx="95594" cy="82785"/>
              <a:chOff x="0" y="0"/>
              <a:chExt cx="6350000" cy="5499100"/>
            </a:xfrm>
            <a:grpFill/>
          </p:grpSpPr>
          <p:sp>
            <p:nvSpPr>
              <p:cNvPr id="226" name="Freeform 314">
                <a:extLst>
                  <a:ext uri="{FF2B5EF4-FFF2-40B4-BE49-F238E27FC236}">
                    <a16:creationId xmlns:a16="http://schemas.microsoft.com/office/drawing/2014/main" id="{DD32C7BB-7831-0974-C1C7-ED4C83DB963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0" name="Group 315">
              <a:extLst>
                <a:ext uri="{FF2B5EF4-FFF2-40B4-BE49-F238E27FC236}">
                  <a16:creationId xmlns:a16="http://schemas.microsoft.com/office/drawing/2014/main" id="{880E10D2-9EFC-0D5B-82F3-62AF0D69796F}"/>
                </a:ext>
              </a:extLst>
            </p:cNvPr>
            <p:cNvGrpSpPr>
              <a:grpSpLocks noChangeAspect="1"/>
            </p:cNvGrpSpPr>
            <p:nvPr/>
          </p:nvGrpSpPr>
          <p:grpSpPr>
            <a:xfrm>
              <a:off x="1078600" y="4263051"/>
              <a:ext cx="95594" cy="82785"/>
              <a:chOff x="0" y="0"/>
              <a:chExt cx="6350000" cy="5499100"/>
            </a:xfrm>
            <a:grpFill/>
          </p:grpSpPr>
          <p:sp>
            <p:nvSpPr>
              <p:cNvPr id="225" name="Freeform 316">
                <a:extLst>
                  <a:ext uri="{FF2B5EF4-FFF2-40B4-BE49-F238E27FC236}">
                    <a16:creationId xmlns:a16="http://schemas.microsoft.com/office/drawing/2014/main" id="{EEC81A72-EFE3-7FAA-F5D6-3D7821DD30E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1" name="Group 317">
              <a:extLst>
                <a:ext uri="{FF2B5EF4-FFF2-40B4-BE49-F238E27FC236}">
                  <a16:creationId xmlns:a16="http://schemas.microsoft.com/office/drawing/2014/main" id="{4F78AA40-2BA4-45A5-EA57-96C5BB7FB03A}"/>
                </a:ext>
              </a:extLst>
            </p:cNvPr>
            <p:cNvGrpSpPr>
              <a:grpSpLocks noChangeAspect="1"/>
            </p:cNvGrpSpPr>
            <p:nvPr/>
          </p:nvGrpSpPr>
          <p:grpSpPr>
            <a:xfrm>
              <a:off x="1078600" y="10643536"/>
              <a:ext cx="95594" cy="82785"/>
              <a:chOff x="0" y="0"/>
              <a:chExt cx="6350000" cy="5499100"/>
            </a:xfrm>
            <a:grpFill/>
          </p:grpSpPr>
          <p:sp>
            <p:nvSpPr>
              <p:cNvPr id="224" name="Freeform 318">
                <a:extLst>
                  <a:ext uri="{FF2B5EF4-FFF2-40B4-BE49-F238E27FC236}">
                    <a16:creationId xmlns:a16="http://schemas.microsoft.com/office/drawing/2014/main" id="{22C2B572-2370-3C40-749E-3D7A9B4F9EC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2" name="Group 319">
              <a:extLst>
                <a:ext uri="{FF2B5EF4-FFF2-40B4-BE49-F238E27FC236}">
                  <a16:creationId xmlns:a16="http://schemas.microsoft.com/office/drawing/2014/main" id="{2BF22EA3-D342-1E30-3630-DEA6B0EE80E0}"/>
                </a:ext>
              </a:extLst>
            </p:cNvPr>
            <p:cNvGrpSpPr>
              <a:grpSpLocks noChangeAspect="1"/>
            </p:cNvGrpSpPr>
            <p:nvPr/>
          </p:nvGrpSpPr>
          <p:grpSpPr>
            <a:xfrm>
              <a:off x="4265980" y="1075351"/>
              <a:ext cx="95594" cy="82785"/>
              <a:chOff x="0" y="0"/>
              <a:chExt cx="6350000" cy="5499100"/>
            </a:xfrm>
            <a:grpFill/>
          </p:grpSpPr>
          <p:sp>
            <p:nvSpPr>
              <p:cNvPr id="223" name="Freeform 320">
                <a:extLst>
                  <a:ext uri="{FF2B5EF4-FFF2-40B4-BE49-F238E27FC236}">
                    <a16:creationId xmlns:a16="http://schemas.microsoft.com/office/drawing/2014/main" id="{CE4CA797-DDEA-80A1-62B9-C469F2DF91D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3" name="Group 321">
              <a:extLst>
                <a:ext uri="{FF2B5EF4-FFF2-40B4-BE49-F238E27FC236}">
                  <a16:creationId xmlns:a16="http://schemas.microsoft.com/office/drawing/2014/main" id="{93127D2C-575D-BAE3-6CC7-28A079FD587E}"/>
                </a:ext>
              </a:extLst>
            </p:cNvPr>
            <p:cNvGrpSpPr>
              <a:grpSpLocks noChangeAspect="1"/>
            </p:cNvGrpSpPr>
            <p:nvPr/>
          </p:nvGrpSpPr>
          <p:grpSpPr>
            <a:xfrm>
              <a:off x="4265980" y="7455836"/>
              <a:ext cx="95594" cy="82785"/>
              <a:chOff x="0" y="0"/>
              <a:chExt cx="6350000" cy="5499100"/>
            </a:xfrm>
            <a:grpFill/>
          </p:grpSpPr>
          <p:sp>
            <p:nvSpPr>
              <p:cNvPr id="222" name="Freeform 322">
                <a:extLst>
                  <a:ext uri="{FF2B5EF4-FFF2-40B4-BE49-F238E27FC236}">
                    <a16:creationId xmlns:a16="http://schemas.microsoft.com/office/drawing/2014/main" id="{E0F65519-F87D-7E3C-2694-D1859EFCE97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4" name="Group 323">
              <a:extLst>
                <a:ext uri="{FF2B5EF4-FFF2-40B4-BE49-F238E27FC236}">
                  <a16:creationId xmlns:a16="http://schemas.microsoft.com/office/drawing/2014/main" id="{93701ECC-3F1A-77AA-EB15-5176AA1C34B0}"/>
                </a:ext>
              </a:extLst>
            </p:cNvPr>
            <p:cNvGrpSpPr>
              <a:grpSpLocks noChangeAspect="1"/>
            </p:cNvGrpSpPr>
            <p:nvPr/>
          </p:nvGrpSpPr>
          <p:grpSpPr>
            <a:xfrm>
              <a:off x="4265980" y="4263051"/>
              <a:ext cx="95594" cy="82785"/>
              <a:chOff x="0" y="0"/>
              <a:chExt cx="6350000" cy="5499100"/>
            </a:xfrm>
            <a:grpFill/>
          </p:grpSpPr>
          <p:sp>
            <p:nvSpPr>
              <p:cNvPr id="221" name="Freeform 324">
                <a:extLst>
                  <a:ext uri="{FF2B5EF4-FFF2-40B4-BE49-F238E27FC236}">
                    <a16:creationId xmlns:a16="http://schemas.microsoft.com/office/drawing/2014/main" id="{5D234AED-6D64-D60C-0CB4-4B64650FCEC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5" name="Group 325">
              <a:extLst>
                <a:ext uri="{FF2B5EF4-FFF2-40B4-BE49-F238E27FC236}">
                  <a16:creationId xmlns:a16="http://schemas.microsoft.com/office/drawing/2014/main" id="{31EB8FD6-FDA7-AE0A-5D63-A2DA6D00C39E}"/>
                </a:ext>
              </a:extLst>
            </p:cNvPr>
            <p:cNvGrpSpPr>
              <a:grpSpLocks noChangeAspect="1"/>
            </p:cNvGrpSpPr>
            <p:nvPr/>
          </p:nvGrpSpPr>
          <p:grpSpPr>
            <a:xfrm>
              <a:off x="4265980" y="10643536"/>
              <a:ext cx="95594" cy="82785"/>
              <a:chOff x="0" y="0"/>
              <a:chExt cx="6350000" cy="5499100"/>
            </a:xfrm>
            <a:grpFill/>
          </p:grpSpPr>
          <p:sp>
            <p:nvSpPr>
              <p:cNvPr id="220" name="Freeform 326">
                <a:extLst>
                  <a:ext uri="{FF2B5EF4-FFF2-40B4-BE49-F238E27FC236}">
                    <a16:creationId xmlns:a16="http://schemas.microsoft.com/office/drawing/2014/main" id="{9336B261-9BF4-9D6D-584C-4B4EFC953D9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6" name="Group 327">
              <a:extLst>
                <a:ext uri="{FF2B5EF4-FFF2-40B4-BE49-F238E27FC236}">
                  <a16:creationId xmlns:a16="http://schemas.microsoft.com/office/drawing/2014/main" id="{C43DCCF2-8DF9-67B1-68AD-CB1BB84DF896}"/>
                </a:ext>
              </a:extLst>
            </p:cNvPr>
            <p:cNvGrpSpPr>
              <a:grpSpLocks noChangeAspect="1"/>
            </p:cNvGrpSpPr>
            <p:nvPr/>
          </p:nvGrpSpPr>
          <p:grpSpPr>
            <a:xfrm>
              <a:off x="1078600" y="2693431"/>
              <a:ext cx="95594" cy="82785"/>
              <a:chOff x="0" y="0"/>
              <a:chExt cx="6350000" cy="5499100"/>
            </a:xfrm>
            <a:grpFill/>
          </p:grpSpPr>
          <p:sp>
            <p:nvSpPr>
              <p:cNvPr id="219" name="Freeform 328">
                <a:extLst>
                  <a:ext uri="{FF2B5EF4-FFF2-40B4-BE49-F238E27FC236}">
                    <a16:creationId xmlns:a16="http://schemas.microsoft.com/office/drawing/2014/main" id="{D340A9A0-E80D-1100-4783-8708E6E0A2D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7" name="Group 329">
              <a:extLst>
                <a:ext uri="{FF2B5EF4-FFF2-40B4-BE49-F238E27FC236}">
                  <a16:creationId xmlns:a16="http://schemas.microsoft.com/office/drawing/2014/main" id="{55F34F61-370B-8911-F61C-5F7D899FCE51}"/>
                </a:ext>
              </a:extLst>
            </p:cNvPr>
            <p:cNvGrpSpPr>
              <a:grpSpLocks noChangeAspect="1"/>
            </p:cNvGrpSpPr>
            <p:nvPr/>
          </p:nvGrpSpPr>
          <p:grpSpPr>
            <a:xfrm>
              <a:off x="1078600" y="9073915"/>
              <a:ext cx="95594" cy="82785"/>
              <a:chOff x="0" y="0"/>
              <a:chExt cx="6350000" cy="5499100"/>
            </a:xfrm>
            <a:grpFill/>
          </p:grpSpPr>
          <p:sp>
            <p:nvSpPr>
              <p:cNvPr id="218" name="Freeform 330">
                <a:extLst>
                  <a:ext uri="{FF2B5EF4-FFF2-40B4-BE49-F238E27FC236}">
                    <a16:creationId xmlns:a16="http://schemas.microsoft.com/office/drawing/2014/main" id="{A0BB8EA9-3AB0-146F-7F66-2DAEE4AEFAA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8" name="Group 331">
              <a:extLst>
                <a:ext uri="{FF2B5EF4-FFF2-40B4-BE49-F238E27FC236}">
                  <a16:creationId xmlns:a16="http://schemas.microsoft.com/office/drawing/2014/main" id="{823CC93E-7316-5D5B-FE5D-9A2813CBA6EA}"/>
                </a:ext>
              </a:extLst>
            </p:cNvPr>
            <p:cNvGrpSpPr>
              <a:grpSpLocks noChangeAspect="1"/>
            </p:cNvGrpSpPr>
            <p:nvPr/>
          </p:nvGrpSpPr>
          <p:grpSpPr>
            <a:xfrm>
              <a:off x="1078600" y="5881131"/>
              <a:ext cx="95594" cy="82785"/>
              <a:chOff x="0" y="0"/>
              <a:chExt cx="6350000" cy="5499100"/>
            </a:xfrm>
            <a:grpFill/>
          </p:grpSpPr>
          <p:sp>
            <p:nvSpPr>
              <p:cNvPr id="217" name="Freeform 332">
                <a:extLst>
                  <a:ext uri="{FF2B5EF4-FFF2-40B4-BE49-F238E27FC236}">
                    <a16:creationId xmlns:a16="http://schemas.microsoft.com/office/drawing/2014/main" id="{FDD700F6-E021-C721-3309-E6EB88CD94D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9" name="Group 333">
              <a:extLst>
                <a:ext uri="{FF2B5EF4-FFF2-40B4-BE49-F238E27FC236}">
                  <a16:creationId xmlns:a16="http://schemas.microsoft.com/office/drawing/2014/main" id="{12B74553-F24C-4F34-021E-84C7BB2DD9F2}"/>
                </a:ext>
              </a:extLst>
            </p:cNvPr>
            <p:cNvGrpSpPr>
              <a:grpSpLocks noChangeAspect="1"/>
            </p:cNvGrpSpPr>
            <p:nvPr/>
          </p:nvGrpSpPr>
          <p:grpSpPr>
            <a:xfrm>
              <a:off x="4265980" y="2693431"/>
              <a:ext cx="95594" cy="82785"/>
              <a:chOff x="0" y="0"/>
              <a:chExt cx="6350000" cy="5499100"/>
            </a:xfrm>
            <a:grpFill/>
          </p:grpSpPr>
          <p:sp>
            <p:nvSpPr>
              <p:cNvPr id="216" name="Freeform 334">
                <a:extLst>
                  <a:ext uri="{FF2B5EF4-FFF2-40B4-BE49-F238E27FC236}">
                    <a16:creationId xmlns:a16="http://schemas.microsoft.com/office/drawing/2014/main" id="{282FACFD-5640-ABD9-B350-54294BAF5E7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0" name="Group 335">
              <a:extLst>
                <a:ext uri="{FF2B5EF4-FFF2-40B4-BE49-F238E27FC236}">
                  <a16:creationId xmlns:a16="http://schemas.microsoft.com/office/drawing/2014/main" id="{DC429E3A-00C5-3788-8928-1AF863830090}"/>
                </a:ext>
              </a:extLst>
            </p:cNvPr>
            <p:cNvGrpSpPr>
              <a:grpSpLocks noChangeAspect="1"/>
            </p:cNvGrpSpPr>
            <p:nvPr/>
          </p:nvGrpSpPr>
          <p:grpSpPr>
            <a:xfrm>
              <a:off x="4265980" y="9073915"/>
              <a:ext cx="95594" cy="82785"/>
              <a:chOff x="0" y="0"/>
              <a:chExt cx="6350000" cy="5499100"/>
            </a:xfrm>
            <a:grpFill/>
          </p:grpSpPr>
          <p:sp>
            <p:nvSpPr>
              <p:cNvPr id="215" name="Freeform 336">
                <a:extLst>
                  <a:ext uri="{FF2B5EF4-FFF2-40B4-BE49-F238E27FC236}">
                    <a16:creationId xmlns:a16="http://schemas.microsoft.com/office/drawing/2014/main" id="{5BFBE1FC-98F1-F686-A9FC-619F932A984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1" name="Group 337">
              <a:extLst>
                <a:ext uri="{FF2B5EF4-FFF2-40B4-BE49-F238E27FC236}">
                  <a16:creationId xmlns:a16="http://schemas.microsoft.com/office/drawing/2014/main" id="{BA816879-D5FD-C052-3CD7-8F8C770D3A7E}"/>
                </a:ext>
              </a:extLst>
            </p:cNvPr>
            <p:cNvGrpSpPr>
              <a:grpSpLocks noChangeAspect="1"/>
            </p:cNvGrpSpPr>
            <p:nvPr/>
          </p:nvGrpSpPr>
          <p:grpSpPr>
            <a:xfrm>
              <a:off x="4265980" y="5881131"/>
              <a:ext cx="95594" cy="82785"/>
              <a:chOff x="0" y="0"/>
              <a:chExt cx="6350000" cy="5499100"/>
            </a:xfrm>
            <a:grpFill/>
          </p:grpSpPr>
          <p:sp>
            <p:nvSpPr>
              <p:cNvPr id="214" name="Freeform 338">
                <a:extLst>
                  <a:ext uri="{FF2B5EF4-FFF2-40B4-BE49-F238E27FC236}">
                    <a16:creationId xmlns:a16="http://schemas.microsoft.com/office/drawing/2014/main" id="{0D833A09-15F7-DCC6-0F57-847684FDCD8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2" name="Group 339">
              <a:extLst>
                <a:ext uri="{FF2B5EF4-FFF2-40B4-BE49-F238E27FC236}">
                  <a16:creationId xmlns:a16="http://schemas.microsoft.com/office/drawing/2014/main" id="{0CB11ED8-3497-FF3F-7C85-1EF4633BFAD8}"/>
                </a:ext>
              </a:extLst>
            </p:cNvPr>
            <p:cNvGrpSpPr>
              <a:grpSpLocks noChangeAspect="1"/>
            </p:cNvGrpSpPr>
            <p:nvPr/>
          </p:nvGrpSpPr>
          <p:grpSpPr>
            <a:xfrm>
              <a:off x="2648719" y="1075351"/>
              <a:ext cx="95594" cy="82785"/>
              <a:chOff x="0" y="0"/>
              <a:chExt cx="6350000" cy="5499100"/>
            </a:xfrm>
            <a:grpFill/>
          </p:grpSpPr>
          <p:sp>
            <p:nvSpPr>
              <p:cNvPr id="213" name="Freeform 340">
                <a:extLst>
                  <a:ext uri="{FF2B5EF4-FFF2-40B4-BE49-F238E27FC236}">
                    <a16:creationId xmlns:a16="http://schemas.microsoft.com/office/drawing/2014/main" id="{C8439931-81BE-37A5-D63B-1A78EDA32C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3" name="Group 341">
              <a:extLst>
                <a:ext uri="{FF2B5EF4-FFF2-40B4-BE49-F238E27FC236}">
                  <a16:creationId xmlns:a16="http://schemas.microsoft.com/office/drawing/2014/main" id="{A04A2193-0A21-0CB0-2185-5C3171021512}"/>
                </a:ext>
              </a:extLst>
            </p:cNvPr>
            <p:cNvGrpSpPr>
              <a:grpSpLocks noChangeAspect="1"/>
            </p:cNvGrpSpPr>
            <p:nvPr/>
          </p:nvGrpSpPr>
          <p:grpSpPr>
            <a:xfrm>
              <a:off x="2648719" y="7455836"/>
              <a:ext cx="95594" cy="82785"/>
              <a:chOff x="0" y="0"/>
              <a:chExt cx="6350000" cy="5499100"/>
            </a:xfrm>
            <a:grpFill/>
          </p:grpSpPr>
          <p:sp>
            <p:nvSpPr>
              <p:cNvPr id="212" name="Freeform 342">
                <a:extLst>
                  <a:ext uri="{FF2B5EF4-FFF2-40B4-BE49-F238E27FC236}">
                    <a16:creationId xmlns:a16="http://schemas.microsoft.com/office/drawing/2014/main" id="{077FD8BC-B88C-9A9F-B8E0-3D54E6B407E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4" name="Group 343">
              <a:extLst>
                <a:ext uri="{FF2B5EF4-FFF2-40B4-BE49-F238E27FC236}">
                  <a16:creationId xmlns:a16="http://schemas.microsoft.com/office/drawing/2014/main" id="{FDD49DF1-CFC2-4DB3-F89F-B251E277B30F}"/>
                </a:ext>
              </a:extLst>
            </p:cNvPr>
            <p:cNvGrpSpPr>
              <a:grpSpLocks noChangeAspect="1"/>
            </p:cNvGrpSpPr>
            <p:nvPr/>
          </p:nvGrpSpPr>
          <p:grpSpPr>
            <a:xfrm>
              <a:off x="2648719" y="4263051"/>
              <a:ext cx="95594" cy="82785"/>
              <a:chOff x="0" y="0"/>
              <a:chExt cx="6350000" cy="5499100"/>
            </a:xfrm>
            <a:grpFill/>
          </p:grpSpPr>
          <p:sp>
            <p:nvSpPr>
              <p:cNvPr id="211" name="Freeform 344">
                <a:extLst>
                  <a:ext uri="{FF2B5EF4-FFF2-40B4-BE49-F238E27FC236}">
                    <a16:creationId xmlns:a16="http://schemas.microsoft.com/office/drawing/2014/main" id="{4671EFFC-3914-27C2-6556-717BC4A8BF4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5" name="Group 345">
              <a:extLst>
                <a:ext uri="{FF2B5EF4-FFF2-40B4-BE49-F238E27FC236}">
                  <a16:creationId xmlns:a16="http://schemas.microsoft.com/office/drawing/2014/main" id="{7C157FF3-20BD-7C5C-68E2-54E778B42104}"/>
                </a:ext>
              </a:extLst>
            </p:cNvPr>
            <p:cNvGrpSpPr>
              <a:grpSpLocks noChangeAspect="1"/>
            </p:cNvGrpSpPr>
            <p:nvPr/>
          </p:nvGrpSpPr>
          <p:grpSpPr>
            <a:xfrm>
              <a:off x="2648719" y="10643536"/>
              <a:ext cx="95594" cy="82785"/>
              <a:chOff x="0" y="0"/>
              <a:chExt cx="6350000" cy="5499100"/>
            </a:xfrm>
            <a:grpFill/>
          </p:grpSpPr>
          <p:sp>
            <p:nvSpPr>
              <p:cNvPr id="210" name="Freeform 346">
                <a:extLst>
                  <a:ext uri="{FF2B5EF4-FFF2-40B4-BE49-F238E27FC236}">
                    <a16:creationId xmlns:a16="http://schemas.microsoft.com/office/drawing/2014/main" id="{5663239D-3C54-F4C9-59EE-B05ED3AE805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6" name="Group 347">
              <a:extLst>
                <a:ext uri="{FF2B5EF4-FFF2-40B4-BE49-F238E27FC236}">
                  <a16:creationId xmlns:a16="http://schemas.microsoft.com/office/drawing/2014/main" id="{E57B43D6-DCE3-D319-85DE-4E165E128EB0}"/>
                </a:ext>
              </a:extLst>
            </p:cNvPr>
            <p:cNvGrpSpPr>
              <a:grpSpLocks noChangeAspect="1"/>
            </p:cNvGrpSpPr>
            <p:nvPr/>
          </p:nvGrpSpPr>
          <p:grpSpPr>
            <a:xfrm>
              <a:off x="2648719" y="2693431"/>
              <a:ext cx="95594" cy="82785"/>
              <a:chOff x="0" y="0"/>
              <a:chExt cx="6350000" cy="5499100"/>
            </a:xfrm>
            <a:grpFill/>
          </p:grpSpPr>
          <p:sp>
            <p:nvSpPr>
              <p:cNvPr id="209" name="Freeform 348">
                <a:extLst>
                  <a:ext uri="{FF2B5EF4-FFF2-40B4-BE49-F238E27FC236}">
                    <a16:creationId xmlns:a16="http://schemas.microsoft.com/office/drawing/2014/main" id="{E19CE64A-2093-2FDB-7A32-97DB44270F1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7" name="Group 349">
              <a:extLst>
                <a:ext uri="{FF2B5EF4-FFF2-40B4-BE49-F238E27FC236}">
                  <a16:creationId xmlns:a16="http://schemas.microsoft.com/office/drawing/2014/main" id="{AD5AF82E-1BD2-85A2-6426-219C0BB40089}"/>
                </a:ext>
              </a:extLst>
            </p:cNvPr>
            <p:cNvGrpSpPr>
              <a:grpSpLocks noChangeAspect="1"/>
            </p:cNvGrpSpPr>
            <p:nvPr/>
          </p:nvGrpSpPr>
          <p:grpSpPr>
            <a:xfrm>
              <a:off x="2648719" y="9073915"/>
              <a:ext cx="95594" cy="82785"/>
              <a:chOff x="0" y="0"/>
              <a:chExt cx="6350000" cy="5499100"/>
            </a:xfrm>
            <a:grpFill/>
          </p:grpSpPr>
          <p:sp>
            <p:nvSpPr>
              <p:cNvPr id="208" name="Freeform 350">
                <a:extLst>
                  <a:ext uri="{FF2B5EF4-FFF2-40B4-BE49-F238E27FC236}">
                    <a16:creationId xmlns:a16="http://schemas.microsoft.com/office/drawing/2014/main" id="{C26251CD-DFF3-57EC-93A7-42050BD0F51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8" name="Group 351">
              <a:extLst>
                <a:ext uri="{FF2B5EF4-FFF2-40B4-BE49-F238E27FC236}">
                  <a16:creationId xmlns:a16="http://schemas.microsoft.com/office/drawing/2014/main" id="{2EA6474E-53EE-7E7E-AE87-FF76B1E37D7C}"/>
                </a:ext>
              </a:extLst>
            </p:cNvPr>
            <p:cNvGrpSpPr>
              <a:grpSpLocks noChangeAspect="1"/>
            </p:cNvGrpSpPr>
            <p:nvPr/>
          </p:nvGrpSpPr>
          <p:grpSpPr>
            <a:xfrm>
              <a:off x="2648719" y="5881131"/>
              <a:ext cx="95594" cy="82785"/>
              <a:chOff x="0" y="0"/>
              <a:chExt cx="6350000" cy="5499100"/>
            </a:xfrm>
            <a:grpFill/>
          </p:grpSpPr>
          <p:sp>
            <p:nvSpPr>
              <p:cNvPr id="207" name="Freeform 352">
                <a:extLst>
                  <a:ext uri="{FF2B5EF4-FFF2-40B4-BE49-F238E27FC236}">
                    <a16:creationId xmlns:a16="http://schemas.microsoft.com/office/drawing/2014/main" id="{23113882-A6B0-E879-6074-953AB8837B3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9" name="Group 353">
              <a:extLst>
                <a:ext uri="{FF2B5EF4-FFF2-40B4-BE49-F238E27FC236}">
                  <a16:creationId xmlns:a16="http://schemas.microsoft.com/office/drawing/2014/main" id="{16CAF538-9B6E-9EF0-E91B-96CCF6664507}"/>
                </a:ext>
              </a:extLst>
            </p:cNvPr>
            <p:cNvGrpSpPr>
              <a:grpSpLocks noChangeAspect="1"/>
            </p:cNvGrpSpPr>
            <p:nvPr/>
          </p:nvGrpSpPr>
          <p:grpSpPr>
            <a:xfrm>
              <a:off x="1627565" y="0"/>
              <a:ext cx="95594" cy="82785"/>
              <a:chOff x="0" y="0"/>
              <a:chExt cx="6350000" cy="5499100"/>
            </a:xfrm>
            <a:grpFill/>
          </p:grpSpPr>
          <p:sp>
            <p:nvSpPr>
              <p:cNvPr id="206" name="Freeform 354">
                <a:extLst>
                  <a:ext uri="{FF2B5EF4-FFF2-40B4-BE49-F238E27FC236}">
                    <a16:creationId xmlns:a16="http://schemas.microsoft.com/office/drawing/2014/main" id="{970A1A18-3375-31CA-2714-B5A9DD904B5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0" name="Group 355">
              <a:extLst>
                <a:ext uri="{FF2B5EF4-FFF2-40B4-BE49-F238E27FC236}">
                  <a16:creationId xmlns:a16="http://schemas.microsoft.com/office/drawing/2014/main" id="{C73B03A7-FC1B-6ACD-0CC9-EF0E8B132149}"/>
                </a:ext>
              </a:extLst>
            </p:cNvPr>
            <p:cNvGrpSpPr>
              <a:grpSpLocks noChangeAspect="1"/>
            </p:cNvGrpSpPr>
            <p:nvPr/>
          </p:nvGrpSpPr>
          <p:grpSpPr>
            <a:xfrm>
              <a:off x="1627565" y="6380485"/>
              <a:ext cx="95594" cy="82785"/>
              <a:chOff x="0" y="0"/>
              <a:chExt cx="6350000" cy="5499100"/>
            </a:xfrm>
            <a:grpFill/>
          </p:grpSpPr>
          <p:sp>
            <p:nvSpPr>
              <p:cNvPr id="205" name="Freeform 356">
                <a:extLst>
                  <a:ext uri="{FF2B5EF4-FFF2-40B4-BE49-F238E27FC236}">
                    <a16:creationId xmlns:a16="http://schemas.microsoft.com/office/drawing/2014/main" id="{A36A2259-172E-AE69-B1D3-D46E39177E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1" name="Group 357">
              <a:extLst>
                <a:ext uri="{FF2B5EF4-FFF2-40B4-BE49-F238E27FC236}">
                  <a16:creationId xmlns:a16="http://schemas.microsoft.com/office/drawing/2014/main" id="{199A34F6-7E01-AFF7-6DC1-D1A4F1A8F6B6}"/>
                </a:ext>
              </a:extLst>
            </p:cNvPr>
            <p:cNvGrpSpPr>
              <a:grpSpLocks noChangeAspect="1"/>
            </p:cNvGrpSpPr>
            <p:nvPr/>
          </p:nvGrpSpPr>
          <p:grpSpPr>
            <a:xfrm>
              <a:off x="1627565" y="3187700"/>
              <a:ext cx="95594" cy="82785"/>
              <a:chOff x="0" y="0"/>
              <a:chExt cx="6350000" cy="5499100"/>
            </a:xfrm>
            <a:grpFill/>
          </p:grpSpPr>
          <p:sp>
            <p:nvSpPr>
              <p:cNvPr id="204" name="Freeform 358">
                <a:extLst>
                  <a:ext uri="{FF2B5EF4-FFF2-40B4-BE49-F238E27FC236}">
                    <a16:creationId xmlns:a16="http://schemas.microsoft.com/office/drawing/2014/main" id="{879A7F1B-C903-5F3D-300F-7F6522D5E3D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2" name="Group 359">
              <a:extLst>
                <a:ext uri="{FF2B5EF4-FFF2-40B4-BE49-F238E27FC236}">
                  <a16:creationId xmlns:a16="http://schemas.microsoft.com/office/drawing/2014/main" id="{37B0E116-226E-D222-A9D1-C19E08C2E6EC}"/>
                </a:ext>
              </a:extLst>
            </p:cNvPr>
            <p:cNvGrpSpPr>
              <a:grpSpLocks noChangeAspect="1"/>
            </p:cNvGrpSpPr>
            <p:nvPr/>
          </p:nvGrpSpPr>
          <p:grpSpPr>
            <a:xfrm>
              <a:off x="1627565" y="9568185"/>
              <a:ext cx="95594" cy="82785"/>
              <a:chOff x="0" y="0"/>
              <a:chExt cx="6350000" cy="5499100"/>
            </a:xfrm>
            <a:grpFill/>
          </p:grpSpPr>
          <p:sp>
            <p:nvSpPr>
              <p:cNvPr id="203" name="Freeform 360">
                <a:extLst>
                  <a:ext uri="{FF2B5EF4-FFF2-40B4-BE49-F238E27FC236}">
                    <a16:creationId xmlns:a16="http://schemas.microsoft.com/office/drawing/2014/main" id="{C4870D22-1BCC-DA90-B381-C2A3563F346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3" name="Group 361">
              <a:extLst>
                <a:ext uri="{FF2B5EF4-FFF2-40B4-BE49-F238E27FC236}">
                  <a16:creationId xmlns:a16="http://schemas.microsoft.com/office/drawing/2014/main" id="{A4629D05-9398-B076-491F-4406B54D42DD}"/>
                </a:ext>
              </a:extLst>
            </p:cNvPr>
            <p:cNvGrpSpPr>
              <a:grpSpLocks noChangeAspect="1"/>
            </p:cNvGrpSpPr>
            <p:nvPr/>
          </p:nvGrpSpPr>
          <p:grpSpPr>
            <a:xfrm>
              <a:off x="1627565" y="1618080"/>
              <a:ext cx="95594" cy="82785"/>
              <a:chOff x="0" y="0"/>
              <a:chExt cx="6350000" cy="5499100"/>
            </a:xfrm>
            <a:grpFill/>
          </p:grpSpPr>
          <p:sp>
            <p:nvSpPr>
              <p:cNvPr id="202" name="Freeform 362">
                <a:extLst>
                  <a:ext uri="{FF2B5EF4-FFF2-40B4-BE49-F238E27FC236}">
                    <a16:creationId xmlns:a16="http://schemas.microsoft.com/office/drawing/2014/main" id="{731AF1B6-EDAF-B40A-A6F0-2C325DD459D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4" name="Group 363">
              <a:extLst>
                <a:ext uri="{FF2B5EF4-FFF2-40B4-BE49-F238E27FC236}">
                  <a16:creationId xmlns:a16="http://schemas.microsoft.com/office/drawing/2014/main" id="{AE90FAD6-6AF4-EFC4-995E-F91C17BC81D4}"/>
                </a:ext>
              </a:extLst>
            </p:cNvPr>
            <p:cNvGrpSpPr>
              <a:grpSpLocks noChangeAspect="1"/>
            </p:cNvGrpSpPr>
            <p:nvPr/>
          </p:nvGrpSpPr>
          <p:grpSpPr>
            <a:xfrm>
              <a:off x="1627565" y="7998564"/>
              <a:ext cx="95594" cy="82785"/>
              <a:chOff x="0" y="0"/>
              <a:chExt cx="6350000" cy="5499100"/>
            </a:xfrm>
            <a:grpFill/>
          </p:grpSpPr>
          <p:sp>
            <p:nvSpPr>
              <p:cNvPr id="201" name="Freeform 364">
                <a:extLst>
                  <a:ext uri="{FF2B5EF4-FFF2-40B4-BE49-F238E27FC236}">
                    <a16:creationId xmlns:a16="http://schemas.microsoft.com/office/drawing/2014/main" id="{9FB54AD5-B00C-79DE-3A0E-C8D4745527D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5" name="Group 365">
              <a:extLst>
                <a:ext uri="{FF2B5EF4-FFF2-40B4-BE49-F238E27FC236}">
                  <a16:creationId xmlns:a16="http://schemas.microsoft.com/office/drawing/2014/main" id="{9BF0E1A7-D36E-366E-9738-99CCE09E3C8B}"/>
                </a:ext>
              </a:extLst>
            </p:cNvPr>
            <p:cNvGrpSpPr>
              <a:grpSpLocks noChangeAspect="1"/>
            </p:cNvGrpSpPr>
            <p:nvPr/>
          </p:nvGrpSpPr>
          <p:grpSpPr>
            <a:xfrm>
              <a:off x="1627565" y="4805780"/>
              <a:ext cx="95594" cy="82785"/>
              <a:chOff x="0" y="0"/>
              <a:chExt cx="6350000" cy="5499100"/>
            </a:xfrm>
            <a:grpFill/>
          </p:grpSpPr>
          <p:sp>
            <p:nvSpPr>
              <p:cNvPr id="200" name="Freeform 366">
                <a:extLst>
                  <a:ext uri="{FF2B5EF4-FFF2-40B4-BE49-F238E27FC236}">
                    <a16:creationId xmlns:a16="http://schemas.microsoft.com/office/drawing/2014/main" id="{056FB80A-14ED-A16D-7FA6-66E40B84334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6" name="Group 367">
              <a:extLst>
                <a:ext uri="{FF2B5EF4-FFF2-40B4-BE49-F238E27FC236}">
                  <a16:creationId xmlns:a16="http://schemas.microsoft.com/office/drawing/2014/main" id="{9C0CCE24-D820-41E2-AB72-C43CEC07B07B}"/>
                </a:ext>
              </a:extLst>
            </p:cNvPr>
            <p:cNvGrpSpPr>
              <a:grpSpLocks noChangeAspect="1"/>
            </p:cNvGrpSpPr>
            <p:nvPr/>
          </p:nvGrpSpPr>
          <p:grpSpPr>
            <a:xfrm>
              <a:off x="2103575" y="537155"/>
              <a:ext cx="95594" cy="82785"/>
              <a:chOff x="0" y="0"/>
              <a:chExt cx="6350000" cy="5499100"/>
            </a:xfrm>
            <a:grpFill/>
          </p:grpSpPr>
          <p:sp>
            <p:nvSpPr>
              <p:cNvPr id="199" name="Freeform 368">
                <a:extLst>
                  <a:ext uri="{FF2B5EF4-FFF2-40B4-BE49-F238E27FC236}">
                    <a16:creationId xmlns:a16="http://schemas.microsoft.com/office/drawing/2014/main" id="{00B701ED-F0AA-B49D-D260-07D984D02E0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7" name="Group 369">
              <a:extLst>
                <a:ext uri="{FF2B5EF4-FFF2-40B4-BE49-F238E27FC236}">
                  <a16:creationId xmlns:a16="http://schemas.microsoft.com/office/drawing/2014/main" id="{D0B5CC4D-BC1D-A88E-D123-1B43EA6064EF}"/>
                </a:ext>
              </a:extLst>
            </p:cNvPr>
            <p:cNvGrpSpPr>
              <a:grpSpLocks noChangeAspect="1"/>
            </p:cNvGrpSpPr>
            <p:nvPr/>
          </p:nvGrpSpPr>
          <p:grpSpPr>
            <a:xfrm>
              <a:off x="2103575" y="6917640"/>
              <a:ext cx="95594" cy="82785"/>
              <a:chOff x="0" y="0"/>
              <a:chExt cx="6350000" cy="5499100"/>
            </a:xfrm>
            <a:grpFill/>
          </p:grpSpPr>
          <p:sp>
            <p:nvSpPr>
              <p:cNvPr id="198" name="Freeform 370">
                <a:extLst>
                  <a:ext uri="{FF2B5EF4-FFF2-40B4-BE49-F238E27FC236}">
                    <a16:creationId xmlns:a16="http://schemas.microsoft.com/office/drawing/2014/main" id="{2A34B737-52F6-286D-B5A9-B5A00930B6B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8" name="Group 371">
              <a:extLst>
                <a:ext uri="{FF2B5EF4-FFF2-40B4-BE49-F238E27FC236}">
                  <a16:creationId xmlns:a16="http://schemas.microsoft.com/office/drawing/2014/main" id="{5D738E5C-FBB7-C716-1339-10DA3CD16464}"/>
                </a:ext>
              </a:extLst>
            </p:cNvPr>
            <p:cNvGrpSpPr>
              <a:grpSpLocks noChangeAspect="1"/>
            </p:cNvGrpSpPr>
            <p:nvPr/>
          </p:nvGrpSpPr>
          <p:grpSpPr>
            <a:xfrm>
              <a:off x="2103575" y="3724855"/>
              <a:ext cx="95594" cy="82785"/>
              <a:chOff x="0" y="0"/>
              <a:chExt cx="6350000" cy="5499100"/>
            </a:xfrm>
            <a:grpFill/>
          </p:grpSpPr>
          <p:sp>
            <p:nvSpPr>
              <p:cNvPr id="197" name="Freeform 372">
                <a:extLst>
                  <a:ext uri="{FF2B5EF4-FFF2-40B4-BE49-F238E27FC236}">
                    <a16:creationId xmlns:a16="http://schemas.microsoft.com/office/drawing/2014/main" id="{8DA07432-BB59-E803-CC06-DD6A03DD777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9" name="Group 373">
              <a:extLst>
                <a:ext uri="{FF2B5EF4-FFF2-40B4-BE49-F238E27FC236}">
                  <a16:creationId xmlns:a16="http://schemas.microsoft.com/office/drawing/2014/main" id="{8FB6F907-F1F1-7211-4797-4083D4CE579A}"/>
                </a:ext>
              </a:extLst>
            </p:cNvPr>
            <p:cNvGrpSpPr>
              <a:grpSpLocks noChangeAspect="1"/>
            </p:cNvGrpSpPr>
            <p:nvPr/>
          </p:nvGrpSpPr>
          <p:grpSpPr>
            <a:xfrm>
              <a:off x="2103575" y="10105340"/>
              <a:ext cx="95594" cy="82785"/>
              <a:chOff x="0" y="0"/>
              <a:chExt cx="6350000" cy="5499100"/>
            </a:xfrm>
            <a:grpFill/>
          </p:grpSpPr>
          <p:sp>
            <p:nvSpPr>
              <p:cNvPr id="196" name="Freeform 374">
                <a:extLst>
                  <a:ext uri="{FF2B5EF4-FFF2-40B4-BE49-F238E27FC236}">
                    <a16:creationId xmlns:a16="http://schemas.microsoft.com/office/drawing/2014/main" id="{20CEB233-1121-D75D-EABF-2EEC3747167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90" name="Group 375">
              <a:extLst>
                <a:ext uri="{FF2B5EF4-FFF2-40B4-BE49-F238E27FC236}">
                  <a16:creationId xmlns:a16="http://schemas.microsoft.com/office/drawing/2014/main" id="{BFDF99E0-8CC0-C3EE-A779-8B8BE728E50F}"/>
                </a:ext>
              </a:extLst>
            </p:cNvPr>
            <p:cNvGrpSpPr>
              <a:grpSpLocks noChangeAspect="1"/>
            </p:cNvGrpSpPr>
            <p:nvPr/>
          </p:nvGrpSpPr>
          <p:grpSpPr>
            <a:xfrm>
              <a:off x="2103575" y="2155235"/>
              <a:ext cx="95594" cy="82785"/>
              <a:chOff x="0" y="0"/>
              <a:chExt cx="6350000" cy="5499100"/>
            </a:xfrm>
            <a:grpFill/>
          </p:grpSpPr>
          <p:sp>
            <p:nvSpPr>
              <p:cNvPr id="195" name="Freeform 376">
                <a:extLst>
                  <a:ext uri="{FF2B5EF4-FFF2-40B4-BE49-F238E27FC236}">
                    <a16:creationId xmlns:a16="http://schemas.microsoft.com/office/drawing/2014/main" id="{00DD6BF1-73CC-C3EA-2616-CC8B6E672C7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91" name="Group 377">
              <a:extLst>
                <a:ext uri="{FF2B5EF4-FFF2-40B4-BE49-F238E27FC236}">
                  <a16:creationId xmlns:a16="http://schemas.microsoft.com/office/drawing/2014/main" id="{16FDD80F-29A8-1231-EFE1-939FDABC544B}"/>
                </a:ext>
              </a:extLst>
            </p:cNvPr>
            <p:cNvGrpSpPr>
              <a:grpSpLocks noChangeAspect="1"/>
            </p:cNvGrpSpPr>
            <p:nvPr/>
          </p:nvGrpSpPr>
          <p:grpSpPr>
            <a:xfrm>
              <a:off x="2103575" y="8535719"/>
              <a:ext cx="95594" cy="82785"/>
              <a:chOff x="0" y="0"/>
              <a:chExt cx="6350000" cy="5499100"/>
            </a:xfrm>
            <a:grpFill/>
          </p:grpSpPr>
          <p:sp>
            <p:nvSpPr>
              <p:cNvPr id="194" name="Freeform 378">
                <a:extLst>
                  <a:ext uri="{FF2B5EF4-FFF2-40B4-BE49-F238E27FC236}">
                    <a16:creationId xmlns:a16="http://schemas.microsoft.com/office/drawing/2014/main" id="{8151CAEE-3A6D-5B70-C66B-0A1089D5FD2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92" name="Group 379">
              <a:extLst>
                <a:ext uri="{FF2B5EF4-FFF2-40B4-BE49-F238E27FC236}">
                  <a16:creationId xmlns:a16="http://schemas.microsoft.com/office/drawing/2014/main" id="{A7EA1271-C06B-C546-1D84-5ACB98C21EB0}"/>
                </a:ext>
              </a:extLst>
            </p:cNvPr>
            <p:cNvGrpSpPr>
              <a:grpSpLocks noChangeAspect="1"/>
            </p:cNvGrpSpPr>
            <p:nvPr/>
          </p:nvGrpSpPr>
          <p:grpSpPr>
            <a:xfrm>
              <a:off x="2103575" y="5342935"/>
              <a:ext cx="95594" cy="82785"/>
              <a:chOff x="0" y="0"/>
              <a:chExt cx="6350000" cy="5499100"/>
            </a:xfrm>
            <a:grpFill/>
          </p:grpSpPr>
          <p:sp>
            <p:nvSpPr>
              <p:cNvPr id="193" name="Freeform 380">
                <a:extLst>
                  <a:ext uri="{FF2B5EF4-FFF2-40B4-BE49-F238E27FC236}">
                    <a16:creationId xmlns:a16="http://schemas.microsoft.com/office/drawing/2014/main" id="{F06E9A99-05DE-08F5-1C59-DA5C2CD0A4B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pic>
        <p:nvPicPr>
          <p:cNvPr id="2" name="Picture 2"/>
          <p:cNvPicPr>
            <a:picLocks noChangeAspect="1"/>
          </p:cNvPicPr>
          <p:nvPr/>
        </p:nvPicPr>
        <p:blipFill>
          <a:blip r:embed="rId3"/>
          <a:srcRect/>
          <a:stretch>
            <a:fillRect/>
          </a:stretch>
        </p:blipFill>
        <p:spPr>
          <a:xfrm>
            <a:off x="2506926" y="921101"/>
            <a:ext cx="13373100" cy="8229600"/>
          </a:xfrm>
          <a:prstGeom prst="rect">
            <a:avLst/>
          </a:prstGeom>
        </p:spPr>
      </p:pic>
      <p:sp>
        <p:nvSpPr>
          <p:cNvPr id="382" name="TextBox 639">
            <a:extLst>
              <a:ext uri="{FF2B5EF4-FFF2-40B4-BE49-F238E27FC236}">
                <a16:creationId xmlns:a16="http://schemas.microsoft.com/office/drawing/2014/main" id="{297714F5-A282-D8BB-925D-8E9EB7CE54DC}"/>
              </a:ext>
            </a:extLst>
          </p:cNvPr>
          <p:cNvSpPr txBox="1"/>
          <p:nvPr/>
        </p:nvSpPr>
        <p:spPr>
          <a:xfrm>
            <a:off x="2460475" y="9264228"/>
            <a:ext cx="13466001" cy="283283"/>
          </a:xfrm>
          <a:prstGeom prst="rect">
            <a:avLst/>
          </a:prstGeom>
          <a:noFill/>
        </p:spPr>
        <p:txBody>
          <a:bodyPr lIns="0" tIns="0" rIns="0" bIns="0" rtlCol="0" anchor="t">
            <a:spAutoFit/>
          </a:bodyPr>
          <a:lstStyle/>
          <a:p>
            <a:pPr>
              <a:lnSpc>
                <a:spcPts val="2100"/>
              </a:lnSpc>
            </a:pPr>
            <a:r>
              <a:rPr lang="en-US" sz="2600" i="1" spc="75" dirty="0">
                <a:solidFill>
                  <a:schemeClr val="bg1">
                    <a:lumMod val="50000"/>
                  </a:schemeClr>
                </a:solidFill>
                <a:latin typeface="Clear Sans Regular"/>
              </a:rPr>
              <a:t>*There are other visuals available if this one does not apply to your context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9966" y="1163063"/>
            <a:ext cx="7473492" cy="8095237"/>
            <a:chOff x="0" y="0"/>
            <a:chExt cx="9964655" cy="10793649"/>
          </a:xfrm>
        </p:grpSpPr>
        <p:grpSp>
          <p:nvGrpSpPr>
            <p:cNvPr id="3" name="Group 3"/>
            <p:cNvGrpSpPr/>
            <p:nvPr/>
          </p:nvGrpSpPr>
          <p:grpSpPr>
            <a:xfrm>
              <a:off x="11592" y="0"/>
              <a:ext cx="149826" cy="14982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11592" y="5769182"/>
              <a:ext cx="149826" cy="149826"/>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11592" y="2928443"/>
              <a:ext cx="149826" cy="149826"/>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11592" y="8697625"/>
              <a:ext cx="149826" cy="149826"/>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5889662" y="0"/>
              <a:ext cx="149826" cy="149826"/>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5889662" y="5769182"/>
              <a:ext cx="149826" cy="149826"/>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5889662" y="2928443"/>
              <a:ext cx="149826" cy="149826"/>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5889662" y="8697625"/>
              <a:ext cx="149826" cy="149826"/>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986474" y="972157"/>
              <a:ext cx="149826" cy="149826"/>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986474" y="6741340"/>
              <a:ext cx="149826" cy="149826"/>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986474" y="3900600"/>
              <a:ext cx="149826" cy="149826"/>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986474" y="9669782"/>
              <a:ext cx="149826" cy="149826"/>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6864544" y="972157"/>
              <a:ext cx="149826" cy="149826"/>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6864544" y="6741340"/>
              <a:ext cx="149826" cy="149826"/>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6864544" y="3900600"/>
              <a:ext cx="149826" cy="149826"/>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6864544" y="9669782"/>
              <a:ext cx="149826" cy="149826"/>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1963528" y="1946198"/>
              <a:ext cx="149826" cy="149826"/>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963528" y="7715381"/>
              <a:ext cx="149826" cy="149826"/>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1963528" y="4874641"/>
              <a:ext cx="149826" cy="149826"/>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1963528" y="10643823"/>
              <a:ext cx="149826" cy="149826"/>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7841598" y="1946198"/>
              <a:ext cx="149826" cy="149826"/>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7841598" y="7715381"/>
              <a:ext cx="149826" cy="149826"/>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7841598" y="4874641"/>
              <a:ext cx="149826" cy="149826"/>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7841598" y="10643823"/>
              <a:ext cx="149826" cy="149826"/>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2957059" y="0"/>
              <a:ext cx="149826" cy="149826"/>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2957059" y="5769182"/>
              <a:ext cx="149826" cy="149826"/>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2957059" y="2928443"/>
              <a:ext cx="149826" cy="149826"/>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2957059" y="8697625"/>
              <a:ext cx="149826" cy="149826"/>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8835129" y="0"/>
              <a:ext cx="149826" cy="149826"/>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8835129" y="5769182"/>
              <a:ext cx="149826" cy="149826"/>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8835129" y="2928443"/>
              <a:ext cx="149826" cy="149826"/>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8835129" y="8697625"/>
              <a:ext cx="149826" cy="149826"/>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3931941" y="972157"/>
              <a:ext cx="149826" cy="149826"/>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3931941" y="6741340"/>
              <a:ext cx="149826" cy="149826"/>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3931941" y="3900600"/>
              <a:ext cx="149826" cy="149826"/>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931941" y="9669782"/>
              <a:ext cx="149826" cy="149826"/>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9810012" y="972157"/>
              <a:ext cx="149826" cy="149826"/>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9810012" y="6741340"/>
              <a:ext cx="149826" cy="149826"/>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9810012" y="3900600"/>
              <a:ext cx="149826" cy="149826"/>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9810012" y="9669782"/>
              <a:ext cx="149826" cy="149826"/>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4908995" y="1946198"/>
              <a:ext cx="149826" cy="149826"/>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4908995" y="7715381"/>
              <a:ext cx="149826" cy="149826"/>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4908995" y="4874641"/>
              <a:ext cx="149826" cy="149826"/>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4908995" y="10643823"/>
              <a:ext cx="149826" cy="149826"/>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986616" y="0"/>
              <a:ext cx="149826" cy="149826"/>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 name="Group 93"/>
            <p:cNvGrpSpPr/>
            <p:nvPr/>
          </p:nvGrpSpPr>
          <p:grpSpPr>
            <a:xfrm>
              <a:off x="986616" y="5769182"/>
              <a:ext cx="149826" cy="149826"/>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 name="Group 95"/>
            <p:cNvGrpSpPr/>
            <p:nvPr/>
          </p:nvGrpSpPr>
          <p:grpSpPr>
            <a:xfrm>
              <a:off x="986616" y="2928443"/>
              <a:ext cx="149826" cy="149826"/>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 name="Group 97"/>
            <p:cNvGrpSpPr/>
            <p:nvPr/>
          </p:nvGrpSpPr>
          <p:grpSpPr>
            <a:xfrm>
              <a:off x="986616" y="8697625"/>
              <a:ext cx="149826" cy="149826"/>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 name="Group 99"/>
            <p:cNvGrpSpPr/>
            <p:nvPr/>
          </p:nvGrpSpPr>
          <p:grpSpPr>
            <a:xfrm>
              <a:off x="6864686" y="0"/>
              <a:ext cx="149826" cy="149826"/>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 name="Group 101"/>
            <p:cNvGrpSpPr/>
            <p:nvPr/>
          </p:nvGrpSpPr>
          <p:grpSpPr>
            <a:xfrm>
              <a:off x="6864686" y="5769182"/>
              <a:ext cx="149826" cy="149826"/>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 name="Group 103"/>
            <p:cNvGrpSpPr/>
            <p:nvPr/>
          </p:nvGrpSpPr>
          <p:grpSpPr>
            <a:xfrm>
              <a:off x="6864686" y="2928443"/>
              <a:ext cx="149826" cy="149826"/>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 name="Group 105"/>
            <p:cNvGrpSpPr/>
            <p:nvPr/>
          </p:nvGrpSpPr>
          <p:grpSpPr>
            <a:xfrm>
              <a:off x="6864686" y="8697625"/>
              <a:ext cx="149826" cy="149826"/>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 name="Group 107"/>
            <p:cNvGrpSpPr/>
            <p:nvPr/>
          </p:nvGrpSpPr>
          <p:grpSpPr>
            <a:xfrm>
              <a:off x="1961498" y="972157"/>
              <a:ext cx="149826" cy="149826"/>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 name="Group 109"/>
            <p:cNvGrpSpPr/>
            <p:nvPr/>
          </p:nvGrpSpPr>
          <p:grpSpPr>
            <a:xfrm>
              <a:off x="1961498" y="6741340"/>
              <a:ext cx="149826" cy="149826"/>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 name="Group 111"/>
            <p:cNvGrpSpPr/>
            <p:nvPr/>
          </p:nvGrpSpPr>
          <p:grpSpPr>
            <a:xfrm>
              <a:off x="1961498" y="3900600"/>
              <a:ext cx="149826" cy="149826"/>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 name="Group 113"/>
            <p:cNvGrpSpPr/>
            <p:nvPr/>
          </p:nvGrpSpPr>
          <p:grpSpPr>
            <a:xfrm>
              <a:off x="1961498" y="9669782"/>
              <a:ext cx="149826" cy="149826"/>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 name="Group 115"/>
            <p:cNvGrpSpPr/>
            <p:nvPr/>
          </p:nvGrpSpPr>
          <p:grpSpPr>
            <a:xfrm>
              <a:off x="7839568" y="972157"/>
              <a:ext cx="149826" cy="149826"/>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7" name="Group 117"/>
            <p:cNvGrpSpPr/>
            <p:nvPr/>
          </p:nvGrpSpPr>
          <p:grpSpPr>
            <a:xfrm>
              <a:off x="7839568" y="6741340"/>
              <a:ext cx="149826" cy="149826"/>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9" name="Group 119"/>
            <p:cNvGrpSpPr/>
            <p:nvPr/>
          </p:nvGrpSpPr>
          <p:grpSpPr>
            <a:xfrm>
              <a:off x="7839568" y="3900600"/>
              <a:ext cx="149826" cy="149826"/>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1" name="Group 121"/>
            <p:cNvGrpSpPr/>
            <p:nvPr/>
          </p:nvGrpSpPr>
          <p:grpSpPr>
            <a:xfrm>
              <a:off x="7839568" y="9669782"/>
              <a:ext cx="149826" cy="149826"/>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3" name="Group 123"/>
            <p:cNvGrpSpPr/>
            <p:nvPr/>
          </p:nvGrpSpPr>
          <p:grpSpPr>
            <a:xfrm>
              <a:off x="2938552" y="1946198"/>
              <a:ext cx="149826" cy="149826"/>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5" name="Group 125"/>
            <p:cNvGrpSpPr/>
            <p:nvPr/>
          </p:nvGrpSpPr>
          <p:grpSpPr>
            <a:xfrm>
              <a:off x="2938552" y="7715381"/>
              <a:ext cx="149826" cy="149826"/>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7" name="Group 127"/>
            <p:cNvGrpSpPr/>
            <p:nvPr/>
          </p:nvGrpSpPr>
          <p:grpSpPr>
            <a:xfrm>
              <a:off x="2938552" y="4874641"/>
              <a:ext cx="149826" cy="149826"/>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9" name="Group 129"/>
            <p:cNvGrpSpPr/>
            <p:nvPr/>
          </p:nvGrpSpPr>
          <p:grpSpPr>
            <a:xfrm>
              <a:off x="2938552" y="10643823"/>
              <a:ext cx="149826" cy="149826"/>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8816622" y="1946198"/>
              <a:ext cx="149826" cy="149826"/>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8816622" y="7715381"/>
              <a:ext cx="149826" cy="149826"/>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8816622" y="4874641"/>
              <a:ext cx="149826" cy="149826"/>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8816622" y="10643823"/>
              <a:ext cx="149826" cy="149826"/>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11592" y="1946198"/>
              <a:ext cx="149826" cy="149826"/>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11592" y="7715381"/>
              <a:ext cx="149826" cy="149826"/>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11592" y="4874641"/>
              <a:ext cx="149826" cy="149826"/>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11592" y="10643823"/>
              <a:ext cx="149826" cy="149826"/>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5889662" y="1946198"/>
              <a:ext cx="149826" cy="149826"/>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5889662" y="7715381"/>
              <a:ext cx="149826" cy="149826"/>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5889662" y="4874641"/>
              <a:ext cx="149826" cy="149826"/>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5889662" y="10643823"/>
              <a:ext cx="149826" cy="149826"/>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3932083" y="0"/>
              <a:ext cx="149826" cy="149826"/>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3932083" y="5769182"/>
              <a:ext cx="149826" cy="149826"/>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3932083" y="2928443"/>
              <a:ext cx="149826" cy="149826"/>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3932083" y="8697625"/>
              <a:ext cx="149826" cy="149826"/>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9810154" y="0"/>
              <a:ext cx="149826" cy="149826"/>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9810154" y="5769182"/>
              <a:ext cx="149826" cy="149826"/>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9810154" y="2928443"/>
              <a:ext cx="149826" cy="149826"/>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9810154" y="8697625"/>
              <a:ext cx="149826" cy="149826"/>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4906965" y="972157"/>
              <a:ext cx="149826" cy="149826"/>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4906965" y="6741340"/>
              <a:ext cx="149826" cy="149826"/>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4906965" y="3900600"/>
              <a:ext cx="149826" cy="149826"/>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4906965" y="9669782"/>
              <a:ext cx="149826" cy="149826"/>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a:grpSpLocks noChangeAspect="1"/>
            </p:cNvGrpSpPr>
            <p:nvPr/>
          </p:nvGrpSpPr>
          <p:grpSpPr>
            <a:xfrm>
              <a:off x="1961640" y="0"/>
              <a:ext cx="173009" cy="149826"/>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1" name="Group 181"/>
            <p:cNvGrpSpPr>
              <a:grpSpLocks noChangeAspect="1"/>
            </p:cNvGrpSpPr>
            <p:nvPr/>
          </p:nvGrpSpPr>
          <p:grpSpPr>
            <a:xfrm>
              <a:off x="1961640" y="5769182"/>
              <a:ext cx="173009" cy="149826"/>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3" name="Group 183"/>
            <p:cNvGrpSpPr>
              <a:grpSpLocks noChangeAspect="1"/>
            </p:cNvGrpSpPr>
            <p:nvPr/>
          </p:nvGrpSpPr>
          <p:grpSpPr>
            <a:xfrm>
              <a:off x="1961640" y="2928443"/>
              <a:ext cx="173009" cy="149826"/>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5" name="Group 185"/>
            <p:cNvGrpSpPr>
              <a:grpSpLocks noChangeAspect="1"/>
            </p:cNvGrpSpPr>
            <p:nvPr/>
          </p:nvGrpSpPr>
          <p:grpSpPr>
            <a:xfrm>
              <a:off x="1961640" y="8697625"/>
              <a:ext cx="173009" cy="149826"/>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7" name="Group 187"/>
            <p:cNvGrpSpPr>
              <a:grpSpLocks noChangeAspect="1"/>
            </p:cNvGrpSpPr>
            <p:nvPr/>
          </p:nvGrpSpPr>
          <p:grpSpPr>
            <a:xfrm>
              <a:off x="7839710" y="0"/>
              <a:ext cx="173009" cy="149826"/>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9" name="Group 189"/>
            <p:cNvGrpSpPr>
              <a:grpSpLocks noChangeAspect="1"/>
            </p:cNvGrpSpPr>
            <p:nvPr/>
          </p:nvGrpSpPr>
          <p:grpSpPr>
            <a:xfrm>
              <a:off x="7839710" y="5769182"/>
              <a:ext cx="173009" cy="149826"/>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1" name="Group 191"/>
            <p:cNvGrpSpPr>
              <a:grpSpLocks noChangeAspect="1"/>
            </p:cNvGrpSpPr>
            <p:nvPr/>
          </p:nvGrpSpPr>
          <p:grpSpPr>
            <a:xfrm>
              <a:off x="7839710" y="2928443"/>
              <a:ext cx="173009" cy="149826"/>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3" name="Group 193"/>
            <p:cNvGrpSpPr>
              <a:grpSpLocks noChangeAspect="1"/>
            </p:cNvGrpSpPr>
            <p:nvPr/>
          </p:nvGrpSpPr>
          <p:grpSpPr>
            <a:xfrm>
              <a:off x="7839710" y="8697625"/>
              <a:ext cx="173009" cy="149826"/>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5" name="Group 195"/>
            <p:cNvGrpSpPr>
              <a:grpSpLocks noChangeAspect="1"/>
            </p:cNvGrpSpPr>
            <p:nvPr/>
          </p:nvGrpSpPr>
          <p:grpSpPr>
            <a:xfrm>
              <a:off x="2936522" y="972157"/>
              <a:ext cx="173009" cy="149826"/>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7" name="Group 197"/>
            <p:cNvGrpSpPr>
              <a:grpSpLocks noChangeAspect="1"/>
            </p:cNvGrpSpPr>
            <p:nvPr/>
          </p:nvGrpSpPr>
          <p:grpSpPr>
            <a:xfrm>
              <a:off x="2936522" y="6741340"/>
              <a:ext cx="173009" cy="149826"/>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9" name="Group 199"/>
            <p:cNvGrpSpPr>
              <a:grpSpLocks noChangeAspect="1"/>
            </p:cNvGrpSpPr>
            <p:nvPr/>
          </p:nvGrpSpPr>
          <p:grpSpPr>
            <a:xfrm>
              <a:off x="2936522" y="3900600"/>
              <a:ext cx="173009" cy="149826"/>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1" name="Group 201"/>
            <p:cNvGrpSpPr>
              <a:grpSpLocks noChangeAspect="1"/>
            </p:cNvGrpSpPr>
            <p:nvPr/>
          </p:nvGrpSpPr>
          <p:grpSpPr>
            <a:xfrm>
              <a:off x="2936522" y="9669782"/>
              <a:ext cx="173009" cy="149826"/>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3" name="Group 203"/>
            <p:cNvGrpSpPr>
              <a:grpSpLocks noChangeAspect="1"/>
            </p:cNvGrpSpPr>
            <p:nvPr/>
          </p:nvGrpSpPr>
          <p:grpSpPr>
            <a:xfrm>
              <a:off x="8814593" y="972157"/>
              <a:ext cx="173009" cy="149826"/>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5" name="Group 205"/>
            <p:cNvGrpSpPr>
              <a:grpSpLocks noChangeAspect="1"/>
            </p:cNvGrpSpPr>
            <p:nvPr/>
          </p:nvGrpSpPr>
          <p:grpSpPr>
            <a:xfrm>
              <a:off x="8814593" y="6741340"/>
              <a:ext cx="173009" cy="149826"/>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7" name="Group 207"/>
            <p:cNvGrpSpPr>
              <a:grpSpLocks noChangeAspect="1"/>
            </p:cNvGrpSpPr>
            <p:nvPr/>
          </p:nvGrpSpPr>
          <p:grpSpPr>
            <a:xfrm>
              <a:off x="8814593" y="3900600"/>
              <a:ext cx="173009" cy="149826"/>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9" name="Group 209"/>
            <p:cNvGrpSpPr>
              <a:grpSpLocks noChangeAspect="1"/>
            </p:cNvGrpSpPr>
            <p:nvPr/>
          </p:nvGrpSpPr>
          <p:grpSpPr>
            <a:xfrm>
              <a:off x="8814593" y="9669782"/>
              <a:ext cx="173009" cy="149826"/>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1" name="Group 211"/>
            <p:cNvGrpSpPr>
              <a:grpSpLocks noChangeAspect="1"/>
            </p:cNvGrpSpPr>
            <p:nvPr/>
          </p:nvGrpSpPr>
          <p:grpSpPr>
            <a:xfrm>
              <a:off x="3913576" y="1946198"/>
              <a:ext cx="173009" cy="149826"/>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3" name="Group 213"/>
            <p:cNvGrpSpPr>
              <a:grpSpLocks noChangeAspect="1"/>
            </p:cNvGrpSpPr>
            <p:nvPr/>
          </p:nvGrpSpPr>
          <p:grpSpPr>
            <a:xfrm>
              <a:off x="3913576" y="7715381"/>
              <a:ext cx="173009" cy="149826"/>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5" name="Group 215"/>
            <p:cNvGrpSpPr>
              <a:grpSpLocks noChangeAspect="1"/>
            </p:cNvGrpSpPr>
            <p:nvPr/>
          </p:nvGrpSpPr>
          <p:grpSpPr>
            <a:xfrm>
              <a:off x="3913576" y="4874641"/>
              <a:ext cx="173009" cy="149826"/>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7" name="Group 217"/>
            <p:cNvGrpSpPr>
              <a:grpSpLocks noChangeAspect="1"/>
            </p:cNvGrpSpPr>
            <p:nvPr/>
          </p:nvGrpSpPr>
          <p:grpSpPr>
            <a:xfrm>
              <a:off x="3913576" y="10643823"/>
              <a:ext cx="173009" cy="149826"/>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9" name="Group 219"/>
            <p:cNvGrpSpPr>
              <a:grpSpLocks noChangeAspect="1"/>
            </p:cNvGrpSpPr>
            <p:nvPr/>
          </p:nvGrpSpPr>
          <p:grpSpPr>
            <a:xfrm>
              <a:off x="9791646" y="1946198"/>
              <a:ext cx="173009" cy="149826"/>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1" name="Group 221"/>
            <p:cNvGrpSpPr>
              <a:grpSpLocks noChangeAspect="1"/>
            </p:cNvGrpSpPr>
            <p:nvPr/>
          </p:nvGrpSpPr>
          <p:grpSpPr>
            <a:xfrm>
              <a:off x="9791646" y="7715381"/>
              <a:ext cx="173009" cy="149826"/>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3" name="Group 223"/>
            <p:cNvGrpSpPr>
              <a:grpSpLocks noChangeAspect="1"/>
            </p:cNvGrpSpPr>
            <p:nvPr/>
          </p:nvGrpSpPr>
          <p:grpSpPr>
            <a:xfrm>
              <a:off x="9791646" y="4874641"/>
              <a:ext cx="173009" cy="149826"/>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5" name="Group 225"/>
            <p:cNvGrpSpPr>
              <a:grpSpLocks noChangeAspect="1"/>
            </p:cNvGrpSpPr>
            <p:nvPr/>
          </p:nvGrpSpPr>
          <p:grpSpPr>
            <a:xfrm>
              <a:off x="9791646" y="10643823"/>
              <a:ext cx="173009" cy="149826"/>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7" name="Group 227"/>
            <p:cNvGrpSpPr>
              <a:grpSpLocks noChangeAspect="1"/>
            </p:cNvGrpSpPr>
            <p:nvPr/>
          </p:nvGrpSpPr>
          <p:grpSpPr>
            <a:xfrm>
              <a:off x="986616" y="1946198"/>
              <a:ext cx="173009" cy="149826"/>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9" name="Group 229"/>
            <p:cNvGrpSpPr>
              <a:grpSpLocks noChangeAspect="1"/>
            </p:cNvGrpSpPr>
            <p:nvPr/>
          </p:nvGrpSpPr>
          <p:grpSpPr>
            <a:xfrm>
              <a:off x="986616" y="7715381"/>
              <a:ext cx="173009" cy="149826"/>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1" name="Group 231"/>
            <p:cNvGrpSpPr>
              <a:grpSpLocks noChangeAspect="1"/>
            </p:cNvGrpSpPr>
            <p:nvPr/>
          </p:nvGrpSpPr>
          <p:grpSpPr>
            <a:xfrm>
              <a:off x="986616" y="4874641"/>
              <a:ext cx="173009" cy="149826"/>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3" name="Group 233"/>
            <p:cNvGrpSpPr>
              <a:grpSpLocks noChangeAspect="1"/>
            </p:cNvGrpSpPr>
            <p:nvPr/>
          </p:nvGrpSpPr>
          <p:grpSpPr>
            <a:xfrm>
              <a:off x="986616" y="10643823"/>
              <a:ext cx="173009" cy="149826"/>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5" name="Group 235"/>
            <p:cNvGrpSpPr>
              <a:grpSpLocks noChangeAspect="1"/>
            </p:cNvGrpSpPr>
            <p:nvPr/>
          </p:nvGrpSpPr>
          <p:grpSpPr>
            <a:xfrm>
              <a:off x="6864686" y="1946198"/>
              <a:ext cx="173009" cy="149826"/>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7" name="Group 237"/>
            <p:cNvGrpSpPr>
              <a:grpSpLocks noChangeAspect="1"/>
            </p:cNvGrpSpPr>
            <p:nvPr/>
          </p:nvGrpSpPr>
          <p:grpSpPr>
            <a:xfrm>
              <a:off x="6864686" y="7715381"/>
              <a:ext cx="173009" cy="149826"/>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9" name="Group 239"/>
            <p:cNvGrpSpPr>
              <a:grpSpLocks noChangeAspect="1"/>
            </p:cNvGrpSpPr>
            <p:nvPr/>
          </p:nvGrpSpPr>
          <p:grpSpPr>
            <a:xfrm>
              <a:off x="6864686" y="4874641"/>
              <a:ext cx="173009" cy="149826"/>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1" name="Group 241"/>
            <p:cNvGrpSpPr>
              <a:grpSpLocks noChangeAspect="1"/>
            </p:cNvGrpSpPr>
            <p:nvPr/>
          </p:nvGrpSpPr>
          <p:grpSpPr>
            <a:xfrm>
              <a:off x="6864686" y="10643823"/>
              <a:ext cx="173009" cy="149826"/>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3" name="Group 243"/>
            <p:cNvGrpSpPr>
              <a:grpSpLocks noChangeAspect="1"/>
            </p:cNvGrpSpPr>
            <p:nvPr/>
          </p:nvGrpSpPr>
          <p:grpSpPr>
            <a:xfrm>
              <a:off x="4907107" y="0"/>
              <a:ext cx="173009" cy="149826"/>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5" name="Group 245"/>
            <p:cNvGrpSpPr>
              <a:grpSpLocks noChangeAspect="1"/>
            </p:cNvGrpSpPr>
            <p:nvPr/>
          </p:nvGrpSpPr>
          <p:grpSpPr>
            <a:xfrm>
              <a:off x="4907107" y="5769182"/>
              <a:ext cx="173009" cy="149826"/>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7" name="Group 247"/>
            <p:cNvGrpSpPr>
              <a:grpSpLocks noChangeAspect="1"/>
            </p:cNvGrpSpPr>
            <p:nvPr/>
          </p:nvGrpSpPr>
          <p:grpSpPr>
            <a:xfrm>
              <a:off x="4907107" y="2928443"/>
              <a:ext cx="173009" cy="149826"/>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9" name="Group 249"/>
            <p:cNvGrpSpPr>
              <a:grpSpLocks noChangeAspect="1"/>
            </p:cNvGrpSpPr>
            <p:nvPr/>
          </p:nvGrpSpPr>
          <p:grpSpPr>
            <a:xfrm>
              <a:off x="4907107" y="8697625"/>
              <a:ext cx="173009" cy="149826"/>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1" name="Group 251"/>
            <p:cNvGrpSpPr>
              <a:grpSpLocks noChangeAspect="1"/>
            </p:cNvGrpSpPr>
            <p:nvPr/>
          </p:nvGrpSpPr>
          <p:grpSpPr>
            <a:xfrm>
              <a:off x="0" y="972157"/>
              <a:ext cx="173009" cy="149826"/>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3" name="Group 253"/>
            <p:cNvGrpSpPr>
              <a:grpSpLocks noChangeAspect="1"/>
            </p:cNvGrpSpPr>
            <p:nvPr/>
          </p:nvGrpSpPr>
          <p:grpSpPr>
            <a:xfrm>
              <a:off x="0" y="6741340"/>
              <a:ext cx="173009" cy="149826"/>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0" y="3900600"/>
              <a:ext cx="173009" cy="149826"/>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0" y="9669782"/>
              <a:ext cx="173009" cy="149826"/>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5878070" y="972157"/>
              <a:ext cx="173009" cy="149826"/>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5878070" y="6741340"/>
              <a:ext cx="173009" cy="149826"/>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5878070" y="3900600"/>
              <a:ext cx="173009" cy="149826"/>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5878070" y="9669782"/>
              <a:ext cx="173009" cy="149826"/>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268" name="AutoShape 268"/>
          <p:cNvSpPr/>
          <p:nvPr/>
        </p:nvSpPr>
        <p:spPr>
          <a:xfrm>
            <a:off x="1149966" y="1160148"/>
            <a:ext cx="1701591" cy="1417379"/>
          </a:xfrm>
          <a:prstGeom prst="rect">
            <a:avLst/>
          </a:prstGeom>
          <a:solidFill>
            <a:srgbClr val="FEBA3D"/>
          </a:solidFill>
        </p:spPr>
        <p:txBody>
          <a:bodyPr/>
          <a:lstStyle/>
          <a:p>
            <a:endParaRPr lang="en-US"/>
          </a:p>
        </p:txBody>
      </p:sp>
      <p:pic>
        <p:nvPicPr>
          <p:cNvPr id="270" name="Picture 270"/>
          <p:cNvPicPr>
            <a:picLocks noChangeAspect="1"/>
          </p:cNvPicPr>
          <p:nvPr/>
        </p:nvPicPr>
        <p:blipFill>
          <a:blip r:embed="rId3"/>
          <a:srcRect/>
          <a:stretch>
            <a:fillRect/>
          </a:stretch>
        </p:blipFill>
        <p:spPr>
          <a:xfrm>
            <a:off x="3040834" y="5143500"/>
            <a:ext cx="5582623" cy="3721749"/>
          </a:xfrm>
          <a:prstGeom prst="rect">
            <a:avLst/>
          </a:prstGeom>
        </p:spPr>
      </p:pic>
      <p:grpSp>
        <p:nvGrpSpPr>
          <p:cNvPr id="271" name="Group 271"/>
          <p:cNvGrpSpPr/>
          <p:nvPr/>
        </p:nvGrpSpPr>
        <p:grpSpPr>
          <a:xfrm>
            <a:off x="11946419" y="3853172"/>
            <a:ext cx="4603401" cy="2593201"/>
            <a:chOff x="0" y="-38100"/>
            <a:chExt cx="6137868" cy="3457601"/>
          </a:xfrm>
        </p:grpSpPr>
        <p:sp>
          <p:nvSpPr>
            <p:cNvPr id="272" name="TextBox 272"/>
            <p:cNvSpPr txBox="1"/>
            <p:nvPr/>
          </p:nvSpPr>
          <p:spPr>
            <a:xfrm>
              <a:off x="0" y="-38100"/>
              <a:ext cx="6137868" cy="1501140"/>
            </a:xfrm>
            <a:prstGeom prst="rect">
              <a:avLst/>
            </a:prstGeom>
          </p:spPr>
          <p:txBody>
            <a:bodyPr lIns="0" tIns="0" rIns="0" bIns="0" rtlCol="0" anchor="t">
              <a:spAutoFit/>
            </a:bodyPr>
            <a:lstStyle/>
            <a:p>
              <a:pPr>
                <a:lnSpc>
                  <a:spcPts val="9000"/>
                </a:lnSpc>
              </a:pPr>
              <a:r>
                <a:rPr lang="en-US" sz="7200">
                  <a:solidFill>
                    <a:srgbClr val="FEBA3D"/>
                  </a:solidFill>
                  <a:latin typeface="League Spartan Bold"/>
                </a:rPr>
                <a:t>Who?</a:t>
              </a:r>
            </a:p>
          </p:txBody>
        </p:sp>
        <p:sp>
          <p:nvSpPr>
            <p:cNvPr id="273" name="TextBox 273"/>
            <p:cNvSpPr txBox="1"/>
            <p:nvPr/>
          </p:nvSpPr>
          <p:spPr>
            <a:xfrm>
              <a:off x="0" y="1908832"/>
              <a:ext cx="6137868" cy="1510669"/>
            </a:xfrm>
            <a:prstGeom prst="rect">
              <a:avLst/>
            </a:prstGeom>
          </p:spPr>
          <p:txBody>
            <a:bodyPr lIns="0" tIns="0" rIns="0" bIns="0" rtlCol="0" anchor="t">
              <a:spAutoFit/>
            </a:bodyPr>
            <a:lstStyle/>
            <a:p>
              <a:pPr>
                <a:lnSpc>
                  <a:spcPts val="4480"/>
                </a:lnSpc>
              </a:pPr>
              <a:r>
                <a:rPr lang="en-US" sz="3200" dirty="0">
                  <a:solidFill>
                    <a:srgbClr val="1B1B1B"/>
                  </a:solidFill>
                  <a:latin typeface="League Spartan" panose="020B0604020202020204" charset="0"/>
                </a:rPr>
                <a:t>Female survivors</a:t>
              </a:r>
            </a:p>
            <a:p>
              <a:pPr>
                <a:lnSpc>
                  <a:spcPts val="4480"/>
                </a:lnSpc>
              </a:pPr>
              <a:r>
                <a:rPr lang="en-US" sz="3200" dirty="0">
                  <a:solidFill>
                    <a:srgbClr val="1B1B1B"/>
                  </a:solidFill>
                  <a:latin typeface="League Spartan" panose="020B0604020202020204" charset="0"/>
                </a:rPr>
                <a:t>15 years old and over</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grpSp>
        <p:nvGrpSpPr>
          <p:cNvPr id="339" name="Group 339"/>
          <p:cNvGrpSpPr/>
          <p:nvPr/>
        </p:nvGrpSpPr>
        <p:grpSpPr>
          <a:xfrm>
            <a:off x="16648654" y="6186864"/>
            <a:ext cx="591596" cy="3128586"/>
            <a:chOff x="0" y="0"/>
            <a:chExt cx="788794" cy="4171448"/>
          </a:xfrm>
        </p:grpSpPr>
        <p:sp>
          <p:nvSpPr>
            <p:cNvPr id="340" name="AutoShape 340"/>
            <p:cNvSpPr/>
            <p:nvPr/>
          </p:nvSpPr>
          <p:spPr>
            <a:xfrm rot="5400000">
              <a:off x="-1691327" y="1691327"/>
              <a:ext cx="4171448" cy="788794"/>
            </a:xfrm>
            <a:prstGeom prst="rect">
              <a:avLst/>
            </a:prstGeom>
            <a:solidFill>
              <a:srgbClr val="FEBA3D"/>
            </a:solidFill>
          </p:spPr>
          <p:txBody>
            <a:bodyPr/>
            <a:lstStyle/>
            <a:p>
              <a:endParaRPr lang="en-US"/>
            </a:p>
          </p:txBody>
        </p:sp>
        <p:sp>
          <p:nvSpPr>
            <p:cNvPr id="341" name="TextBox 341"/>
            <p:cNvSpPr txBox="1"/>
            <p:nvPr/>
          </p:nvSpPr>
          <p:spPr>
            <a:xfrm rot="5400000">
              <a:off x="-1503840" y="1921030"/>
              <a:ext cx="3820024" cy="329386"/>
            </a:xfrm>
            <a:prstGeom prst="rect">
              <a:avLst/>
            </a:prstGeom>
          </p:spPr>
          <p:txBody>
            <a:bodyPr lIns="0" tIns="0" rIns="0" bIns="0" rtlCol="0" anchor="t">
              <a:spAutoFit/>
            </a:bodyPr>
            <a:lstStyle/>
            <a:p>
              <a:pPr algn="r">
                <a:lnSpc>
                  <a:spcPts val="2100"/>
                </a:lnSpc>
              </a:pPr>
              <a:r>
                <a:rPr lang="en-US" sz="1500" spc="75">
                  <a:solidFill>
                    <a:srgbClr val="1B1B1B"/>
                  </a:solidFill>
                  <a:latin typeface="Clear Sans Regular"/>
                </a:rPr>
                <a:t>IRC VPRU</a:t>
              </a:r>
            </a:p>
          </p:txBody>
        </p:sp>
      </p:grpSp>
      <p:sp>
        <p:nvSpPr>
          <p:cNvPr id="342" name="TextBox 342"/>
          <p:cNvSpPr txBox="1"/>
          <p:nvPr/>
        </p:nvSpPr>
        <p:spPr>
          <a:xfrm>
            <a:off x="1018442" y="765709"/>
            <a:ext cx="9119964" cy="1171404"/>
          </a:xfrm>
          <a:prstGeom prst="rect">
            <a:avLst/>
          </a:prstGeom>
        </p:spPr>
        <p:txBody>
          <a:bodyPr lIns="0" tIns="0" rIns="0" bIns="0" rtlCol="0" anchor="t">
            <a:spAutoFit/>
          </a:bodyPr>
          <a:lstStyle/>
          <a:p>
            <a:pPr>
              <a:lnSpc>
                <a:spcPts val="9375"/>
              </a:lnSpc>
            </a:pPr>
            <a:r>
              <a:rPr lang="en-US" sz="7500">
                <a:solidFill>
                  <a:srgbClr val="1B1B1B"/>
                </a:solidFill>
                <a:latin typeface="League Spartan Bold"/>
              </a:rPr>
              <a:t>When?</a:t>
            </a:r>
          </a:p>
        </p:txBody>
      </p:sp>
      <p:grpSp>
        <p:nvGrpSpPr>
          <p:cNvPr id="343" name="Group 343"/>
          <p:cNvGrpSpPr/>
          <p:nvPr/>
        </p:nvGrpSpPr>
        <p:grpSpPr>
          <a:xfrm>
            <a:off x="2137411" y="2318284"/>
            <a:ext cx="6920132" cy="1623178"/>
            <a:chOff x="0" y="-9525"/>
            <a:chExt cx="8379572" cy="2164239"/>
          </a:xfrm>
        </p:grpSpPr>
        <p:sp>
          <p:nvSpPr>
            <p:cNvPr id="344" name="TextBox 344"/>
            <p:cNvSpPr txBox="1"/>
            <p:nvPr/>
          </p:nvSpPr>
          <p:spPr>
            <a:xfrm>
              <a:off x="0" y="-9525"/>
              <a:ext cx="8379572" cy="718146"/>
            </a:xfrm>
            <a:prstGeom prst="rect">
              <a:avLst/>
            </a:prstGeom>
          </p:spPr>
          <p:txBody>
            <a:bodyPr lIns="0" tIns="0" rIns="0" bIns="0" rtlCol="0" anchor="t">
              <a:spAutoFit/>
            </a:bodyPr>
            <a:lstStyle/>
            <a:p>
              <a:pPr>
                <a:lnSpc>
                  <a:spcPts val="4188"/>
                </a:lnSpc>
              </a:pPr>
              <a:r>
                <a:rPr lang="en-US" sz="3200" b="1" dirty="0">
                  <a:solidFill>
                    <a:srgbClr val="1B1B1B"/>
                  </a:solidFill>
                  <a:latin typeface="League Spartan" panose="020B0604020202020204" charset="0"/>
                </a:rPr>
                <a:t>For a one-time measure:</a:t>
              </a:r>
            </a:p>
          </p:txBody>
        </p:sp>
        <p:sp>
          <p:nvSpPr>
            <p:cNvPr id="345" name="TextBox 345"/>
            <p:cNvSpPr txBox="1"/>
            <p:nvPr/>
          </p:nvSpPr>
          <p:spPr>
            <a:xfrm>
              <a:off x="0" y="946861"/>
              <a:ext cx="8379572" cy="1207853"/>
            </a:xfrm>
            <a:prstGeom prst="rect">
              <a:avLst/>
            </a:prstGeom>
          </p:spPr>
          <p:txBody>
            <a:bodyPr lIns="0" tIns="0" rIns="0" bIns="0" rtlCol="0" anchor="t">
              <a:spAutoFit/>
            </a:bodyPr>
            <a:lstStyle/>
            <a:p>
              <a:pPr>
                <a:lnSpc>
                  <a:spcPts val="3564"/>
                </a:lnSpc>
              </a:pPr>
              <a:r>
                <a:rPr lang="en-US" sz="2400" dirty="0">
                  <a:solidFill>
                    <a:srgbClr val="1B1B1B"/>
                  </a:solidFill>
                  <a:latin typeface="League Spartan" panose="020B0604020202020204" charset="0"/>
                </a:rPr>
                <a:t>During the assessment of psychosocial needs and support</a:t>
              </a:r>
            </a:p>
          </p:txBody>
        </p:sp>
      </p:grpSp>
      <p:grpSp>
        <p:nvGrpSpPr>
          <p:cNvPr id="346" name="Group 346"/>
          <p:cNvGrpSpPr/>
          <p:nvPr/>
        </p:nvGrpSpPr>
        <p:grpSpPr>
          <a:xfrm>
            <a:off x="2137411" y="4415102"/>
            <a:ext cx="7605934" cy="5889906"/>
            <a:chOff x="-1" y="-9525"/>
            <a:chExt cx="8041165" cy="7853206"/>
          </a:xfrm>
        </p:grpSpPr>
        <p:sp>
          <p:nvSpPr>
            <p:cNvPr id="347" name="TextBox 347"/>
            <p:cNvSpPr txBox="1"/>
            <p:nvPr/>
          </p:nvSpPr>
          <p:spPr>
            <a:xfrm>
              <a:off x="0" y="-9525"/>
              <a:ext cx="7701377" cy="718145"/>
            </a:xfrm>
            <a:prstGeom prst="rect">
              <a:avLst/>
            </a:prstGeom>
          </p:spPr>
          <p:txBody>
            <a:bodyPr wrap="square" lIns="0" tIns="0" rIns="0" bIns="0" rtlCol="0" anchor="t">
              <a:spAutoFit/>
            </a:bodyPr>
            <a:lstStyle/>
            <a:p>
              <a:pPr>
                <a:lnSpc>
                  <a:spcPts val="4188"/>
                </a:lnSpc>
              </a:pPr>
              <a:r>
                <a:rPr lang="en-US" sz="3200" b="1" dirty="0">
                  <a:solidFill>
                    <a:srgbClr val="1B1B1B"/>
                  </a:solidFill>
                  <a:latin typeface="League Spartan" panose="020B0604020202020204" charset="0"/>
                </a:rPr>
                <a:t>For measurement over time:</a:t>
              </a:r>
            </a:p>
          </p:txBody>
        </p:sp>
        <p:sp>
          <p:nvSpPr>
            <p:cNvPr id="348" name="TextBox 348"/>
            <p:cNvSpPr txBox="1"/>
            <p:nvPr/>
          </p:nvSpPr>
          <p:spPr>
            <a:xfrm>
              <a:off x="-1" y="1095852"/>
              <a:ext cx="8041165" cy="6747829"/>
            </a:xfrm>
            <a:prstGeom prst="rect">
              <a:avLst/>
            </a:prstGeom>
          </p:spPr>
          <p:txBody>
            <a:bodyPr wrap="square" lIns="0" tIns="0" rIns="0" bIns="0" rtlCol="0" anchor="t">
              <a:spAutoFit/>
            </a:bodyPr>
            <a:lstStyle/>
            <a:p>
              <a:pPr>
                <a:lnSpc>
                  <a:spcPts val="3564"/>
                </a:lnSpc>
              </a:pPr>
              <a:r>
                <a:rPr lang="en-US" sz="2400" dirty="0">
                  <a:solidFill>
                    <a:srgbClr val="1B1B1B"/>
                  </a:solidFill>
                  <a:latin typeface="League Spartan" panose="020B0604020202020204" charset="0"/>
                </a:rPr>
                <a:t>First, at baseline (typically during the assessment of psychosocial needs and support)</a:t>
              </a:r>
            </a:p>
            <a:p>
              <a:pPr>
                <a:lnSpc>
                  <a:spcPts val="3564"/>
                </a:lnSpc>
              </a:pPr>
              <a:endParaRPr lang="en-US" sz="2400" dirty="0">
                <a:solidFill>
                  <a:srgbClr val="1B1B1B"/>
                </a:solidFill>
                <a:latin typeface="League Spartan" panose="020B0604020202020204" charset="0"/>
              </a:endParaRPr>
            </a:p>
            <a:p>
              <a:pPr>
                <a:lnSpc>
                  <a:spcPts val="3564"/>
                </a:lnSpc>
              </a:pPr>
              <a:r>
                <a:rPr lang="en-US" sz="2400" dirty="0">
                  <a:solidFill>
                    <a:srgbClr val="1B1B1B"/>
                  </a:solidFill>
                  <a:latin typeface="League Spartan" panose="020B0604020202020204" charset="0"/>
                </a:rPr>
                <a:t>Next, after three additional sessions (typically when beginning to discuss case closure)</a:t>
              </a:r>
            </a:p>
            <a:p>
              <a:pPr>
                <a:lnSpc>
                  <a:spcPts val="3564"/>
                </a:lnSpc>
              </a:pPr>
              <a:endParaRPr lang="en-US" sz="2400" dirty="0">
                <a:solidFill>
                  <a:srgbClr val="1B1B1B"/>
                </a:solidFill>
                <a:latin typeface="League Spartan" panose="020B0604020202020204" charset="0"/>
              </a:endParaRPr>
            </a:p>
            <a:p>
              <a:pPr>
                <a:lnSpc>
                  <a:spcPts val="3564"/>
                </a:lnSpc>
              </a:pPr>
              <a:r>
                <a:rPr lang="en-US" sz="2400" dirty="0">
                  <a:solidFill>
                    <a:srgbClr val="1B1B1B"/>
                  </a:solidFill>
                  <a:latin typeface="League Spartan" panose="020B0604020202020204" charset="0"/>
                </a:rPr>
                <a:t>Again, at the end of the case management intervention plan (if case management exceeds seven sessions)</a:t>
              </a:r>
            </a:p>
          </p:txBody>
        </p:sp>
      </p:grpSp>
      <p:pic>
        <p:nvPicPr>
          <p:cNvPr id="350" name="Picture 350"/>
          <p:cNvPicPr>
            <a:picLocks noChangeAspect="1"/>
          </p:cNvPicPr>
          <p:nvPr/>
        </p:nvPicPr>
        <p:blipFill>
          <a:blip r:embed="rId3"/>
          <a:srcRect/>
          <a:stretch>
            <a:fillRect/>
          </a:stretch>
        </p:blipFill>
        <p:spPr>
          <a:xfrm>
            <a:off x="10509423" y="4903659"/>
            <a:ext cx="6835449" cy="455696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9144000" y="1136725"/>
            <a:ext cx="7559026" cy="6076995"/>
            <a:chOff x="0" y="-28575"/>
            <a:chExt cx="10078702" cy="8102661"/>
          </a:xfrm>
        </p:grpSpPr>
        <p:sp>
          <p:nvSpPr>
            <p:cNvPr id="3" name="TextBox 3"/>
            <p:cNvSpPr txBox="1"/>
            <p:nvPr/>
          </p:nvSpPr>
          <p:spPr>
            <a:xfrm>
              <a:off x="0" y="-28575"/>
              <a:ext cx="10078702" cy="1607277"/>
            </a:xfrm>
            <a:prstGeom prst="rect">
              <a:avLst/>
            </a:prstGeom>
          </p:spPr>
          <p:txBody>
            <a:bodyPr lIns="0" tIns="0" rIns="0" bIns="0" rtlCol="0" anchor="t">
              <a:spAutoFit/>
            </a:bodyPr>
            <a:lstStyle/>
            <a:p>
              <a:pPr>
                <a:lnSpc>
                  <a:spcPts val="9375"/>
                </a:lnSpc>
              </a:pPr>
              <a:r>
                <a:rPr lang="en-US" sz="7500" dirty="0">
                  <a:solidFill>
                    <a:srgbClr val="FFFFFF"/>
                  </a:solidFill>
                  <a:latin typeface="League Spartan Bold"/>
                </a:rPr>
                <a:t>Video</a:t>
              </a:r>
            </a:p>
          </p:txBody>
        </p:sp>
        <p:sp>
          <p:nvSpPr>
            <p:cNvPr id="4" name="TextBox 4"/>
            <p:cNvSpPr txBox="1"/>
            <p:nvPr/>
          </p:nvSpPr>
          <p:spPr>
            <a:xfrm>
              <a:off x="0" y="6774585"/>
              <a:ext cx="10078702" cy="1299501"/>
            </a:xfrm>
            <a:prstGeom prst="rect">
              <a:avLst/>
            </a:prstGeom>
          </p:spPr>
          <p:txBody>
            <a:bodyPr lIns="0" tIns="0" rIns="0" bIns="0" rtlCol="0" anchor="t">
              <a:spAutoFit/>
            </a:bodyPr>
            <a:lstStyle/>
            <a:p>
              <a:pPr>
                <a:lnSpc>
                  <a:spcPts val="3750"/>
                </a:lnSpc>
              </a:pPr>
              <a:r>
                <a:rPr lang="en-US" sz="3000" dirty="0">
                  <a:solidFill>
                    <a:srgbClr val="1B1B1B"/>
                  </a:solidFill>
                  <a:latin typeface="League Spartan Bold"/>
                </a:rPr>
                <a:t>Placeholder for how to administer video</a:t>
              </a:r>
            </a:p>
          </p:txBody>
        </p:sp>
      </p:gr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636" name="TextBox 636"/>
          <p:cNvSpPr txBox="1"/>
          <p:nvPr/>
        </p:nvSpPr>
        <p:spPr>
          <a:xfrm>
            <a:off x="2411582" y="4175797"/>
            <a:ext cx="2989456" cy="1878257"/>
          </a:xfrm>
          <a:prstGeom prst="rect">
            <a:avLst/>
          </a:prstGeom>
        </p:spPr>
        <p:txBody>
          <a:bodyPr lIns="0" tIns="0" rIns="0" bIns="0" rtlCol="0" anchor="t">
            <a:spAutoFit/>
          </a:bodyPr>
          <a:lstStyle/>
          <a:p>
            <a:pPr algn="ctr">
              <a:lnSpc>
                <a:spcPts val="14999"/>
              </a:lnSpc>
            </a:pPr>
            <a:r>
              <a:rPr lang="en-US" sz="11999">
                <a:solidFill>
                  <a:srgbClr val="1B1B1B"/>
                </a:solidFill>
                <a:latin typeface="League Spartan Bold"/>
              </a:rPr>
              <a:t>04</a:t>
            </a:r>
          </a:p>
        </p:txBody>
      </p:sp>
      <p:grpSp>
        <p:nvGrpSpPr>
          <p:cNvPr id="637" name="Group 637"/>
          <p:cNvGrpSpPr/>
          <p:nvPr/>
        </p:nvGrpSpPr>
        <p:grpSpPr>
          <a:xfrm>
            <a:off x="838200" y="8853437"/>
            <a:ext cx="3396585" cy="595363"/>
            <a:chOff x="0" y="0"/>
            <a:chExt cx="4528780" cy="793817"/>
          </a:xfrm>
        </p:grpSpPr>
        <p:sp>
          <p:nvSpPr>
            <p:cNvPr id="638" name="AutoShape 638"/>
            <p:cNvSpPr/>
            <p:nvPr/>
          </p:nvSpPr>
          <p:spPr>
            <a:xfrm>
              <a:off x="0" y="0"/>
              <a:ext cx="4528780" cy="793817"/>
            </a:xfrm>
            <a:prstGeom prst="rect">
              <a:avLst/>
            </a:prstGeom>
            <a:solidFill>
              <a:srgbClr val="FEBA3D"/>
            </a:solidFill>
          </p:spPr>
          <p:txBody>
            <a:bodyPr/>
            <a:lstStyle/>
            <a:p>
              <a:endParaRPr lang="en-US"/>
            </a:p>
          </p:txBody>
        </p:sp>
        <p:sp>
          <p:nvSpPr>
            <p:cNvPr id="639" name="TextBox 639"/>
            <p:cNvSpPr txBox="1"/>
            <p:nvPr/>
          </p:nvSpPr>
          <p:spPr>
            <a:xfrm>
              <a:off x="237241" y="217928"/>
              <a:ext cx="4054298" cy="329386"/>
            </a:xfrm>
            <a:prstGeom prst="rect">
              <a:avLst/>
            </a:prstGeom>
          </p:spPr>
          <p:txBody>
            <a:bodyPr lIns="0" tIns="0" rIns="0" bIns="0" rtlCol="0" anchor="t">
              <a:spAutoFit/>
            </a:bodyPr>
            <a:lstStyle/>
            <a:p>
              <a:pPr>
                <a:lnSpc>
                  <a:spcPts val="2100"/>
                </a:lnSpc>
              </a:pPr>
              <a:r>
                <a:rPr lang="en-US" sz="1500" spc="75">
                  <a:solidFill>
                    <a:srgbClr val="1B1B1B"/>
                  </a:solidFill>
                  <a:latin typeface="Clear Sans Regular"/>
                </a:rPr>
                <a:t>IRC VPRU</a:t>
              </a:r>
            </a:p>
          </p:txBody>
        </p:sp>
      </p:grpSp>
      <p:pic>
        <p:nvPicPr>
          <p:cNvPr id="640" name="How to Administer the GBV Case Management Outcome Scales_FINAL">
            <a:hlinkClick r:id="" action="ppaction://media"/>
            <a:extLst>
              <a:ext uri="{FF2B5EF4-FFF2-40B4-BE49-F238E27FC236}">
                <a16:creationId xmlns:a16="http://schemas.microsoft.com/office/drawing/2014/main" id="{B8BC58F8-2AA5-47FF-8FF1-2B4F74F07E0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0"/>
            <a:ext cx="18287999" cy="10287000"/>
          </a:xfrm>
          <a:prstGeom prst="rect">
            <a:avLst/>
          </a:prstGeom>
        </p:spPr>
      </p:pic>
    </p:spTree>
    <p:extLst>
      <p:ext uri="{BB962C8B-B14F-4D97-AF65-F5344CB8AC3E}">
        <p14:creationId xmlns:p14="http://schemas.microsoft.com/office/powerpoint/2010/main" val="2927899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821" fill="hold"/>
                                        <p:tgtEl>
                                          <p:spTgt spid="64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40"/>
                </p:tgtEl>
              </p:cMediaNode>
            </p:video>
            <p:seq concurrent="1" nextAc="seek">
              <p:cTn id="8" restart="whenNotActive" fill="hold" evtFilter="cancelBubble" nodeType="interactiveSeq">
                <p:stCondLst>
                  <p:cond evt="onClick" delay="0">
                    <p:tgtEl>
                      <p:spTgt spid="64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40"/>
                                        </p:tgtEl>
                                      </p:cBhvr>
                                    </p:cmd>
                                  </p:childTnLst>
                                </p:cTn>
                              </p:par>
                            </p:childTnLst>
                          </p:cTn>
                        </p:par>
                      </p:childTnLst>
                    </p:cTn>
                  </p:par>
                </p:childTnLst>
              </p:cTn>
              <p:nextCondLst>
                <p:cond evt="onClick" delay="0">
                  <p:tgtEl>
                    <p:spTgt spid="640"/>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81" name="Group 381"/>
          <p:cNvGrpSpPr/>
          <p:nvPr/>
        </p:nvGrpSpPr>
        <p:grpSpPr>
          <a:xfrm>
            <a:off x="16713352" y="6153883"/>
            <a:ext cx="526898" cy="3209192"/>
            <a:chOff x="0" y="0"/>
            <a:chExt cx="702530" cy="4278922"/>
          </a:xfrm>
        </p:grpSpPr>
        <p:sp>
          <p:nvSpPr>
            <p:cNvPr id="382" name="AutoShape 382"/>
            <p:cNvSpPr/>
            <p:nvPr/>
          </p:nvSpPr>
          <p:spPr>
            <a:xfrm rot="-5400000">
              <a:off x="-1788196" y="1788196"/>
              <a:ext cx="4278922" cy="702530"/>
            </a:xfrm>
            <a:prstGeom prst="rect">
              <a:avLst/>
            </a:prstGeom>
            <a:solidFill>
              <a:srgbClr val="FFFFFF"/>
            </a:solidFill>
          </p:spPr>
          <p:txBody>
            <a:bodyPr/>
            <a:lstStyle/>
            <a:p>
              <a:endParaRPr lang="en-US"/>
            </a:p>
          </p:txBody>
        </p:sp>
        <p:sp>
          <p:nvSpPr>
            <p:cNvPr id="383" name="TextBox 383"/>
            <p:cNvSpPr txBox="1"/>
            <p:nvPr/>
          </p:nvSpPr>
          <p:spPr>
            <a:xfrm rot="-5400000">
              <a:off x="-1632394" y="1974769"/>
              <a:ext cx="3933719" cy="329386"/>
            </a:xfrm>
            <a:prstGeom prst="rect">
              <a:avLst/>
            </a:prstGeom>
          </p:spPr>
          <p:txBody>
            <a:bodyPr lIns="0" tIns="0" rIns="0" bIns="0" rtlCol="0" anchor="t">
              <a:spAutoFit/>
            </a:bodyPr>
            <a:lstStyle/>
            <a:p>
              <a:pPr>
                <a:lnSpc>
                  <a:spcPts val="2100"/>
                </a:lnSpc>
              </a:pPr>
              <a:r>
                <a:rPr lang="en-US" sz="1500" spc="75">
                  <a:solidFill>
                    <a:srgbClr val="FEBA3D"/>
                  </a:solidFill>
                  <a:latin typeface="Clear Sans Regular"/>
                </a:rPr>
                <a:t>IRC VPRU</a:t>
              </a:r>
            </a:p>
          </p:txBody>
        </p:sp>
      </p:grpSp>
      <p:sp>
        <p:nvSpPr>
          <p:cNvPr id="384" name="TextBox 384"/>
          <p:cNvSpPr txBox="1"/>
          <p:nvPr/>
        </p:nvSpPr>
        <p:spPr>
          <a:xfrm rot="-5400000">
            <a:off x="-2245108" y="4557798"/>
            <a:ext cx="7960874" cy="1171404"/>
          </a:xfrm>
          <a:prstGeom prst="rect">
            <a:avLst/>
          </a:prstGeom>
        </p:spPr>
        <p:txBody>
          <a:bodyPr lIns="0" tIns="0" rIns="0" bIns="0" rtlCol="0" anchor="t">
            <a:spAutoFit/>
          </a:bodyPr>
          <a:lstStyle/>
          <a:p>
            <a:pPr algn="r">
              <a:lnSpc>
                <a:spcPts val="9375"/>
              </a:lnSpc>
            </a:pPr>
            <a:r>
              <a:rPr lang="en-US" sz="7500">
                <a:solidFill>
                  <a:srgbClr val="FEBA3D"/>
                </a:solidFill>
                <a:latin typeface="League Spartan Bold"/>
              </a:rPr>
              <a:t>How?</a:t>
            </a:r>
          </a:p>
        </p:txBody>
      </p:sp>
      <p:sp>
        <p:nvSpPr>
          <p:cNvPr id="386" name="AutoShape 386"/>
          <p:cNvSpPr/>
          <p:nvPr/>
        </p:nvSpPr>
        <p:spPr>
          <a:xfrm>
            <a:off x="13724670" y="1163063"/>
            <a:ext cx="1736609" cy="1358024"/>
          </a:xfrm>
          <a:prstGeom prst="rect">
            <a:avLst/>
          </a:prstGeom>
          <a:solidFill>
            <a:srgbClr val="FEBA3D"/>
          </a:solidFill>
        </p:spPr>
        <p:txBody>
          <a:bodyPr/>
          <a:lstStyle/>
          <a:p>
            <a:endParaRPr lang="en-US"/>
          </a:p>
        </p:txBody>
      </p:sp>
      <p:sp>
        <p:nvSpPr>
          <p:cNvPr id="388" name="TextBox 388"/>
          <p:cNvSpPr txBox="1"/>
          <p:nvPr/>
        </p:nvSpPr>
        <p:spPr>
          <a:xfrm>
            <a:off x="5162776" y="1534806"/>
            <a:ext cx="6419623" cy="1148715"/>
          </a:xfrm>
          <a:prstGeom prst="rect">
            <a:avLst/>
          </a:prstGeom>
        </p:spPr>
        <p:txBody>
          <a:bodyPr wrap="square" lIns="0" tIns="0" rIns="0" bIns="0" rtlCol="0" anchor="t">
            <a:spAutoFit/>
          </a:bodyPr>
          <a:lstStyle/>
          <a:p>
            <a:pPr>
              <a:lnSpc>
                <a:spcPts val="4500"/>
              </a:lnSpc>
            </a:pPr>
            <a:r>
              <a:rPr lang="en-US" sz="3600" dirty="0">
                <a:solidFill>
                  <a:srgbClr val="1B1B1B"/>
                </a:solidFill>
                <a:latin typeface="League Spartan"/>
              </a:rPr>
              <a:t>Introduce the Scale(s) to the survivor</a:t>
            </a:r>
            <a:endParaRPr lang="en-US" sz="3600" dirty="0">
              <a:solidFill>
                <a:srgbClr val="1B1B1B"/>
              </a:solidFill>
              <a:latin typeface="League Spartan" panose="020B0604020202020204" charset="0"/>
            </a:endParaRPr>
          </a:p>
        </p:txBody>
      </p:sp>
      <p:sp>
        <p:nvSpPr>
          <p:cNvPr id="389" name="TextBox 389"/>
          <p:cNvSpPr txBox="1"/>
          <p:nvPr/>
        </p:nvSpPr>
        <p:spPr>
          <a:xfrm>
            <a:off x="4347698" y="1526530"/>
            <a:ext cx="552287" cy="567690"/>
          </a:xfrm>
          <a:prstGeom prst="rect">
            <a:avLst/>
          </a:prstGeom>
        </p:spPr>
        <p:txBody>
          <a:bodyPr lIns="0" tIns="0" rIns="0" bIns="0" rtlCol="0" anchor="t">
            <a:spAutoFit/>
          </a:bodyPr>
          <a:lstStyle/>
          <a:p>
            <a:pPr>
              <a:lnSpc>
                <a:spcPts val="4500"/>
              </a:lnSpc>
            </a:pPr>
            <a:r>
              <a:rPr lang="en-US" sz="3600" dirty="0">
                <a:solidFill>
                  <a:srgbClr val="1B1B1B"/>
                </a:solidFill>
                <a:latin typeface="League Spartan Bold"/>
              </a:rPr>
              <a:t>01</a:t>
            </a:r>
          </a:p>
        </p:txBody>
      </p:sp>
      <p:sp>
        <p:nvSpPr>
          <p:cNvPr id="390" name="TextBox 390"/>
          <p:cNvSpPr txBox="1"/>
          <p:nvPr/>
        </p:nvSpPr>
        <p:spPr>
          <a:xfrm>
            <a:off x="5162776" y="4367277"/>
            <a:ext cx="6724423" cy="1154162"/>
          </a:xfrm>
          <a:prstGeom prst="rect">
            <a:avLst/>
          </a:prstGeom>
        </p:spPr>
        <p:txBody>
          <a:bodyPr wrap="square" lIns="0" tIns="0" rIns="0" bIns="0" rtlCol="0" anchor="t">
            <a:spAutoFit/>
          </a:bodyPr>
          <a:lstStyle/>
          <a:p>
            <a:pPr>
              <a:lnSpc>
                <a:spcPts val="4500"/>
              </a:lnSpc>
            </a:pPr>
            <a:r>
              <a:rPr lang="en-US" sz="3600" dirty="0">
                <a:solidFill>
                  <a:srgbClr val="1B1B1B"/>
                </a:solidFill>
                <a:latin typeface="League Spartan" panose="020B0604020202020204" charset="0"/>
              </a:rPr>
              <a:t>Lead the survivor through the questionnaire</a:t>
            </a:r>
          </a:p>
        </p:txBody>
      </p:sp>
      <p:sp>
        <p:nvSpPr>
          <p:cNvPr id="391" name="TextBox 391"/>
          <p:cNvSpPr txBox="1"/>
          <p:nvPr/>
        </p:nvSpPr>
        <p:spPr>
          <a:xfrm>
            <a:off x="4216302" y="4388232"/>
            <a:ext cx="815079" cy="567690"/>
          </a:xfrm>
          <a:prstGeom prst="rect">
            <a:avLst/>
          </a:prstGeom>
        </p:spPr>
        <p:txBody>
          <a:bodyPr lIns="0" tIns="0" rIns="0" bIns="0" rtlCol="0" anchor="t">
            <a:spAutoFit/>
          </a:bodyPr>
          <a:lstStyle/>
          <a:p>
            <a:pPr>
              <a:lnSpc>
                <a:spcPts val="4500"/>
              </a:lnSpc>
            </a:pPr>
            <a:r>
              <a:rPr lang="en-US" sz="3600">
                <a:solidFill>
                  <a:srgbClr val="1B1B1B"/>
                </a:solidFill>
                <a:latin typeface="League Spartan Bold"/>
              </a:rPr>
              <a:t>02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81" name="Group 381"/>
          <p:cNvGrpSpPr/>
          <p:nvPr/>
        </p:nvGrpSpPr>
        <p:grpSpPr>
          <a:xfrm>
            <a:off x="16713352" y="6153883"/>
            <a:ext cx="526898" cy="3209192"/>
            <a:chOff x="0" y="0"/>
            <a:chExt cx="702530" cy="4278922"/>
          </a:xfrm>
        </p:grpSpPr>
        <p:sp>
          <p:nvSpPr>
            <p:cNvPr id="382" name="AutoShape 382"/>
            <p:cNvSpPr/>
            <p:nvPr/>
          </p:nvSpPr>
          <p:spPr>
            <a:xfrm rot="-5400000">
              <a:off x="-1788196" y="1788196"/>
              <a:ext cx="4278922" cy="702530"/>
            </a:xfrm>
            <a:prstGeom prst="rect">
              <a:avLst/>
            </a:prstGeom>
            <a:solidFill>
              <a:srgbClr val="FFFFFF"/>
            </a:solidFill>
          </p:spPr>
          <p:txBody>
            <a:bodyPr/>
            <a:lstStyle/>
            <a:p>
              <a:endParaRPr lang="en-US"/>
            </a:p>
          </p:txBody>
        </p:sp>
        <p:sp>
          <p:nvSpPr>
            <p:cNvPr id="383" name="TextBox 383"/>
            <p:cNvSpPr txBox="1"/>
            <p:nvPr/>
          </p:nvSpPr>
          <p:spPr>
            <a:xfrm rot="-5400000">
              <a:off x="-1632394" y="1974769"/>
              <a:ext cx="3933719" cy="329386"/>
            </a:xfrm>
            <a:prstGeom prst="rect">
              <a:avLst/>
            </a:prstGeom>
          </p:spPr>
          <p:txBody>
            <a:bodyPr lIns="0" tIns="0" rIns="0" bIns="0" rtlCol="0" anchor="t">
              <a:spAutoFit/>
            </a:bodyPr>
            <a:lstStyle/>
            <a:p>
              <a:pPr>
                <a:lnSpc>
                  <a:spcPts val="2100"/>
                </a:lnSpc>
              </a:pPr>
              <a:r>
                <a:rPr lang="en-US" sz="1500" spc="75">
                  <a:solidFill>
                    <a:srgbClr val="FEBA3D"/>
                  </a:solidFill>
                  <a:latin typeface="Clear Sans Regular"/>
                </a:rPr>
                <a:t>IRC VPRU</a:t>
              </a:r>
            </a:p>
          </p:txBody>
        </p:sp>
      </p:grpSp>
      <p:sp>
        <p:nvSpPr>
          <p:cNvPr id="384" name="TextBox 384"/>
          <p:cNvSpPr txBox="1"/>
          <p:nvPr/>
        </p:nvSpPr>
        <p:spPr>
          <a:xfrm rot="-5400000">
            <a:off x="-2245108" y="4557798"/>
            <a:ext cx="7960874" cy="1171404"/>
          </a:xfrm>
          <a:prstGeom prst="rect">
            <a:avLst/>
          </a:prstGeom>
        </p:spPr>
        <p:txBody>
          <a:bodyPr lIns="0" tIns="0" rIns="0" bIns="0" rtlCol="0" anchor="t">
            <a:spAutoFit/>
          </a:bodyPr>
          <a:lstStyle/>
          <a:p>
            <a:pPr algn="r">
              <a:lnSpc>
                <a:spcPts val="9375"/>
              </a:lnSpc>
            </a:pPr>
            <a:r>
              <a:rPr lang="en-US" sz="7500">
                <a:solidFill>
                  <a:srgbClr val="FEBA3D"/>
                </a:solidFill>
                <a:latin typeface="League Spartan Bold"/>
              </a:rPr>
              <a:t>How?</a:t>
            </a:r>
          </a:p>
        </p:txBody>
      </p:sp>
      <p:sp>
        <p:nvSpPr>
          <p:cNvPr id="386" name="AutoShape 386"/>
          <p:cNvSpPr/>
          <p:nvPr/>
        </p:nvSpPr>
        <p:spPr>
          <a:xfrm>
            <a:off x="13724670" y="1163063"/>
            <a:ext cx="1736609" cy="1358024"/>
          </a:xfrm>
          <a:prstGeom prst="rect">
            <a:avLst/>
          </a:prstGeom>
          <a:solidFill>
            <a:srgbClr val="FEBA3D"/>
          </a:solidFill>
        </p:spPr>
        <p:txBody>
          <a:bodyPr/>
          <a:lstStyle/>
          <a:p>
            <a:endParaRPr lang="en-US"/>
          </a:p>
        </p:txBody>
      </p:sp>
      <p:sp>
        <p:nvSpPr>
          <p:cNvPr id="388" name="TextBox 388"/>
          <p:cNvSpPr txBox="1"/>
          <p:nvPr/>
        </p:nvSpPr>
        <p:spPr>
          <a:xfrm>
            <a:off x="5162776" y="1526869"/>
            <a:ext cx="6495823" cy="1731243"/>
          </a:xfrm>
          <a:prstGeom prst="rect">
            <a:avLst/>
          </a:prstGeom>
        </p:spPr>
        <p:txBody>
          <a:bodyPr wrap="square" lIns="0" tIns="0" rIns="0" bIns="0" rtlCol="0" anchor="t">
            <a:spAutoFit/>
          </a:bodyPr>
          <a:lstStyle/>
          <a:p>
            <a:pPr>
              <a:lnSpc>
                <a:spcPts val="4500"/>
              </a:lnSpc>
            </a:pPr>
            <a:r>
              <a:rPr lang="en-US" sz="3600" dirty="0">
                <a:solidFill>
                  <a:srgbClr val="1B1B1B"/>
                </a:solidFill>
                <a:latin typeface="League Spartan" panose="020B0604020202020204" charset="0"/>
              </a:rPr>
              <a:t>Support the survivor to select relevant feelings, activities and relationships</a:t>
            </a:r>
          </a:p>
        </p:txBody>
      </p:sp>
      <p:sp>
        <p:nvSpPr>
          <p:cNvPr id="389" name="TextBox 389"/>
          <p:cNvSpPr txBox="1"/>
          <p:nvPr/>
        </p:nvSpPr>
        <p:spPr>
          <a:xfrm>
            <a:off x="4142214" y="1548705"/>
            <a:ext cx="757770" cy="567690"/>
          </a:xfrm>
          <a:prstGeom prst="rect">
            <a:avLst/>
          </a:prstGeom>
        </p:spPr>
        <p:txBody>
          <a:bodyPr lIns="0" tIns="0" rIns="0" bIns="0" rtlCol="0" anchor="t">
            <a:spAutoFit/>
          </a:bodyPr>
          <a:lstStyle/>
          <a:p>
            <a:pPr>
              <a:lnSpc>
                <a:spcPts val="4500"/>
              </a:lnSpc>
            </a:pPr>
            <a:r>
              <a:rPr lang="en-US" sz="3600">
                <a:solidFill>
                  <a:srgbClr val="1B1B1B"/>
                </a:solidFill>
                <a:latin typeface="League Spartan Bold"/>
              </a:rPr>
              <a:t>03</a:t>
            </a:r>
          </a:p>
        </p:txBody>
      </p:sp>
      <p:sp>
        <p:nvSpPr>
          <p:cNvPr id="390" name="TextBox 390"/>
          <p:cNvSpPr txBox="1"/>
          <p:nvPr/>
        </p:nvSpPr>
        <p:spPr>
          <a:xfrm>
            <a:off x="5162776" y="4367277"/>
            <a:ext cx="6724423" cy="2308324"/>
          </a:xfrm>
          <a:prstGeom prst="rect">
            <a:avLst/>
          </a:prstGeom>
        </p:spPr>
        <p:txBody>
          <a:bodyPr wrap="square" lIns="0" tIns="0" rIns="0" bIns="0" rtlCol="0" anchor="t">
            <a:spAutoFit/>
          </a:bodyPr>
          <a:lstStyle/>
          <a:p>
            <a:pPr>
              <a:lnSpc>
                <a:spcPts val="4500"/>
              </a:lnSpc>
            </a:pPr>
            <a:r>
              <a:rPr lang="en-US" sz="3600" dirty="0">
                <a:solidFill>
                  <a:srgbClr val="1B1B1B"/>
                </a:solidFill>
                <a:latin typeface="League Spartan" panose="020B0604020202020204" charset="0"/>
              </a:rPr>
              <a:t>Return to the action planning activity or case closure process within your case management session</a:t>
            </a:r>
          </a:p>
        </p:txBody>
      </p:sp>
      <p:sp>
        <p:nvSpPr>
          <p:cNvPr id="391" name="TextBox 391"/>
          <p:cNvSpPr txBox="1"/>
          <p:nvPr/>
        </p:nvSpPr>
        <p:spPr>
          <a:xfrm>
            <a:off x="4142214" y="4376802"/>
            <a:ext cx="757770" cy="567690"/>
          </a:xfrm>
          <a:prstGeom prst="rect">
            <a:avLst/>
          </a:prstGeom>
        </p:spPr>
        <p:txBody>
          <a:bodyPr lIns="0" tIns="0" rIns="0" bIns="0" rtlCol="0" anchor="t">
            <a:spAutoFit/>
          </a:bodyPr>
          <a:lstStyle/>
          <a:p>
            <a:pPr>
              <a:lnSpc>
                <a:spcPts val="4500"/>
              </a:lnSpc>
            </a:pPr>
            <a:r>
              <a:rPr lang="en-US" sz="3600">
                <a:solidFill>
                  <a:srgbClr val="1B1B1B"/>
                </a:solidFill>
                <a:latin typeface="League Spartan Bold"/>
              </a:rPr>
              <a:t>04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B407"/>
        </a:solidFill>
        <a:effectLst/>
      </p:bgPr>
    </p:bg>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384" name="TextBox 384"/>
          <p:cNvSpPr txBox="1"/>
          <p:nvPr/>
        </p:nvSpPr>
        <p:spPr>
          <a:xfrm rot="-5400000">
            <a:off x="-2214064" y="4571815"/>
            <a:ext cx="7898785" cy="1205458"/>
          </a:xfrm>
          <a:prstGeom prst="rect">
            <a:avLst/>
          </a:prstGeom>
        </p:spPr>
        <p:txBody>
          <a:bodyPr wrap="square" lIns="0" tIns="0" rIns="0" bIns="0" rtlCol="0" anchor="t">
            <a:spAutoFit/>
          </a:bodyPr>
          <a:lstStyle/>
          <a:p>
            <a:pPr algn="r">
              <a:lnSpc>
                <a:spcPts val="9375"/>
              </a:lnSpc>
            </a:pPr>
            <a:r>
              <a:rPr lang="en-US" sz="7500" dirty="0">
                <a:solidFill>
                  <a:schemeClr val="bg1"/>
                </a:solidFill>
                <a:latin typeface="League Spartan Bold"/>
              </a:rPr>
              <a:t>Tips</a:t>
            </a:r>
          </a:p>
        </p:txBody>
      </p:sp>
      <p:sp>
        <p:nvSpPr>
          <p:cNvPr id="386" name="AutoShape 386"/>
          <p:cNvSpPr/>
          <p:nvPr/>
        </p:nvSpPr>
        <p:spPr>
          <a:xfrm>
            <a:off x="15424229" y="7894197"/>
            <a:ext cx="1736609" cy="1358024"/>
          </a:xfrm>
          <a:prstGeom prst="rect">
            <a:avLst/>
          </a:prstGeom>
          <a:solidFill>
            <a:schemeClr val="bg1"/>
          </a:solidFill>
        </p:spPr>
        <p:txBody>
          <a:bodyPr/>
          <a:lstStyle/>
          <a:p>
            <a:endParaRPr lang="en-US"/>
          </a:p>
        </p:txBody>
      </p:sp>
      <p:sp>
        <p:nvSpPr>
          <p:cNvPr id="388" name="TextBox 388"/>
          <p:cNvSpPr txBox="1"/>
          <p:nvPr/>
        </p:nvSpPr>
        <p:spPr>
          <a:xfrm>
            <a:off x="5162776" y="1526869"/>
            <a:ext cx="7410223" cy="2302553"/>
          </a:xfrm>
          <a:prstGeom prst="rect">
            <a:avLst/>
          </a:prstGeom>
        </p:spPr>
        <p:txBody>
          <a:bodyPr wrap="square" lIns="0" tIns="0" rIns="0" bIns="0" rtlCol="0" anchor="t">
            <a:spAutoFit/>
          </a:bodyPr>
          <a:lstStyle/>
          <a:p>
            <a:pPr>
              <a:lnSpc>
                <a:spcPts val="4500"/>
              </a:lnSpc>
            </a:pPr>
            <a:r>
              <a:rPr lang="en-US" sz="3600" b="0" i="0" dirty="0">
                <a:solidFill>
                  <a:srgbClr val="000000"/>
                </a:solidFill>
                <a:effectLst/>
                <a:latin typeface="League Spartan" panose="020B0604020202020204" charset="0"/>
                <a:cs typeface="Clear Sans Regular" panose="020B0604020202020204" charset="0"/>
              </a:rPr>
              <a:t>Use the Psychosocial Functionality and/or Felt Stigma Scale to support the survivor’s action planning</a:t>
            </a:r>
            <a:r>
              <a:rPr lang="en-US" sz="3600" b="0" i="0" dirty="0">
                <a:solidFill>
                  <a:srgbClr val="000000"/>
                </a:solidFill>
                <a:effectLst/>
                <a:latin typeface="Clear Sans Regular" panose="020B0604020202020204" charset="0"/>
                <a:cs typeface="Clear Sans Regular" panose="020B0604020202020204" charset="0"/>
              </a:rPr>
              <a:t>.</a:t>
            </a:r>
            <a:endParaRPr lang="en-US" sz="3600" dirty="0">
              <a:solidFill>
                <a:srgbClr val="1B1B1B"/>
              </a:solidFill>
              <a:latin typeface="Clear Sans Regular" panose="020B0604020202020204" charset="0"/>
              <a:cs typeface="Clear Sans Regular" panose="020B0604020202020204" charset="0"/>
            </a:endParaRPr>
          </a:p>
        </p:txBody>
      </p:sp>
      <p:sp>
        <p:nvSpPr>
          <p:cNvPr id="389" name="TextBox 389"/>
          <p:cNvSpPr txBox="1"/>
          <p:nvPr/>
        </p:nvSpPr>
        <p:spPr>
          <a:xfrm>
            <a:off x="4142214" y="1629764"/>
            <a:ext cx="757770" cy="577081"/>
          </a:xfrm>
          <a:prstGeom prst="rect">
            <a:avLst/>
          </a:prstGeom>
        </p:spPr>
        <p:txBody>
          <a:bodyPr lIns="0" tIns="0" rIns="0" bIns="0" rtlCol="0" anchor="t">
            <a:spAutoFit/>
          </a:bodyPr>
          <a:lstStyle/>
          <a:p>
            <a:pPr>
              <a:lnSpc>
                <a:spcPts val="4500"/>
              </a:lnSpc>
            </a:pPr>
            <a:r>
              <a:rPr lang="en-US" sz="3600" dirty="0">
                <a:solidFill>
                  <a:srgbClr val="1B1B1B"/>
                </a:solidFill>
                <a:latin typeface="League Spartan Bold"/>
              </a:rPr>
              <a:t>01</a:t>
            </a:r>
          </a:p>
        </p:txBody>
      </p:sp>
      <p:sp>
        <p:nvSpPr>
          <p:cNvPr id="390" name="TextBox 390"/>
          <p:cNvSpPr txBox="1"/>
          <p:nvPr/>
        </p:nvSpPr>
        <p:spPr>
          <a:xfrm>
            <a:off x="5162776" y="4367277"/>
            <a:ext cx="7029223" cy="1731243"/>
          </a:xfrm>
          <a:prstGeom prst="rect">
            <a:avLst/>
          </a:prstGeom>
        </p:spPr>
        <p:txBody>
          <a:bodyPr wrap="square" lIns="0" tIns="0" rIns="0" bIns="0" rtlCol="0" anchor="t">
            <a:spAutoFit/>
          </a:bodyPr>
          <a:lstStyle/>
          <a:p>
            <a:pPr>
              <a:lnSpc>
                <a:spcPts val="4500"/>
              </a:lnSpc>
            </a:pPr>
            <a:r>
              <a:rPr lang="en-US" sz="3600" dirty="0">
                <a:solidFill>
                  <a:srgbClr val="1B1B1B"/>
                </a:solidFill>
                <a:latin typeface="League Spartan" panose="020B0604020202020204" charset="0"/>
              </a:rPr>
              <a:t>Familiarize yourself with the Scale(s) your team is using in your context.</a:t>
            </a:r>
          </a:p>
        </p:txBody>
      </p:sp>
      <p:sp>
        <p:nvSpPr>
          <p:cNvPr id="391" name="TextBox 391"/>
          <p:cNvSpPr txBox="1"/>
          <p:nvPr/>
        </p:nvSpPr>
        <p:spPr>
          <a:xfrm>
            <a:off x="4105929" y="4360351"/>
            <a:ext cx="757770" cy="577081"/>
          </a:xfrm>
          <a:prstGeom prst="rect">
            <a:avLst/>
          </a:prstGeom>
        </p:spPr>
        <p:txBody>
          <a:bodyPr lIns="0" tIns="0" rIns="0" bIns="0" rtlCol="0" anchor="t">
            <a:spAutoFit/>
          </a:bodyPr>
          <a:lstStyle/>
          <a:p>
            <a:pPr>
              <a:lnSpc>
                <a:spcPts val="4500"/>
              </a:lnSpc>
            </a:pPr>
            <a:r>
              <a:rPr lang="en-US" sz="3600" dirty="0">
                <a:solidFill>
                  <a:srgbClr val="1B1B1B"/>
                </a:solidFill>
                <a:latin typeface="League Spartan Bold"/>
              </a:rPr>
              <a:t>02</a:t>
            </a:r>
          </a:p>
        </p:txBody>
      </p:sp>
    </p:spTree>
    <p:extLst>
      <p:ext uri="{BB962C8B-B14F-4D97-AF65-F5344CB8AC3E}">
        <p14:creationId xmlns:p14="http://schemas.microsoft.com/office/powerpoint/2010/main" val="3164793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9B407"/>
        </a:solidFill>
        <a:effectLst/>
      </p:bgPr>
    </p:bg>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384" name="TextBox 384"/>
          <p:cNvSpPr txBox="1"/>
          <p:nvPr/>
        </p:nvSpPr>
        <p:spPr>
          <a:xfrm rot="-5400000">
            <a:off x="-2245108" y="4540771"/>
            <a:ext cx="7960874" cy="1205458"/>
          </a:xfrm>
          <a:prstGeom prst="rect">
            <a:avLst/>
          </a:prstGeom>
        </p:spPr>
        <p:txBody>
          <a:bodyPr wrap="square" lIns="0" tIns="0" rIns="0" bIns="0" rtlCol="0" anchor="t">
            <a:spAutoFit/>
          </a:bodyPr>
          <a:lstStyle/>
          <a:p>
            <a:pPr algn="r">
              <a:lnSpc>
                <a:spcPts val="9375"/>
              </a:lnSpc>
            </a:pPr>
            <a:r>
              <a:rPr lang="en-US" sz="7500" dirty="0">
                <a:solidFill>
                  <a:schemeClr val="bg1"/>
                </a:solidFill>
                <a:latin typeface="League Spartan Bold"/>
              </a:rPr>
              <a:t>Tips</a:t>
            </a:r>
          </a:p>
        </p:txBody>
      </p:sp>
      <p:sp>
        <p:nvSpPr>
          <p:cNvPr id="388" name="TextBox 388"/>
          <p:cNvSpPr txBox="1"/>
          <p:nvPr/>
        </p:nvSpPr>
        <p:spPr>
          <a:xfrm>
            <a:off x="5162776" y="1526869"/>
            <a:ext cx="7334023" cy="2302553"/>
          </a:xfrm>
          <a:prstGeom prst="rect">
            <a:avLst/>
          </a:prstGeom>
        </p:spPr>
        <p:txBody>
          <a:bodyPr wrap="square" lIns="0" tIns="0" rIns="0" bIns="0" rtlCol="0" anchor="t">
            <a:spAutoFit/>
          </a:bodyPr>
          <a:lstStyle/>
          <a:p>
            <a:pPr>
              <a:lnSpc>
                <a:spcPts val="4500"/>
              </a:lnSpc>
            </a:pPr>
            <a:r>
              <a:rPr lang="en-US" sz="3600" dirty="0">
                <a:solidFill>
                  <a:srgbClr val="1B1B1B"/>
                </a:solidFill>
                <a:latin typeface="League Spartan" panose="020B0604020202020204" charset="0"/>
              </a:rPr>
              <a:t>Weave the Scale questions into your case management sessions with survivors when appropriate. </a:t>
            </a:r>
          </a:p>
        </p:txBody>
      </p:sp>
      <p:sp>
        <p:nvSpPr>
          <p:cNvPr id="389" name="TextBox 389"/>
          <p:cNvSpPr txBox="1"/>
          <p:nvPr/>
        </p:nvSpPr>
        <p:spPr>
          <a:xfrm>
            <a:off x="4142214" y="1548705"/>
            <a:ext cx="757770" cy="577081"/>
          </a:xfrm>
          <a:prstGeom prst="rect">
            <a:avLst/>
          </a:prstGeom>
        </p:spPr>
        <p:txBody>
          <a:bodyPr lIns="0" tIns="0" rIns="0" bIns="0" rtlCol="0" anchor="t">
            <a:spAutoFit/>
          </a:bodyPr>
          <a:lstStyle/>
          <a:p>
            <a:pPr>
              <a:lnSpc>
                <a:spcPts val="4500"/>
              </a:lnSpc>
            </a:pPr>
            <a:r>
              <a:rPr lang="en-US" sz="3600" dirty="0">
                <a:solidFill>
                  <a:srgbClr val="1B1B1B"/>
                </a:solidFill>
                <a:latin typeface="League Spartan Bold"/>
              </a:rPr>
              <a:t>03</a:t>
            </a:r>
          </a:p>
        </p:txBody>
      </p:sp>
      <p:sp>
        <p:nvSpPr>
          <p:cNvPr id="390" name="TextBox 390"/>
          <p:cNvSpPr txBox="1"/>
          <p:nvPr/>
        </p:nvSpPr>
        <p:spPr>
          <a:xfrm>
            <a:off x="5162776" y="4367277"/>
            <a:ext cx="7105423" cy="2885405"/>
          </a:xfrm>
          <a:prstGeom prst="rect">
            <a:avLst/>
          </a:prstGeom>
        </p:spPr>
        <p:txBody>
          <a:bodyPr wrap="square" lIns="0" tIns="0" rIns="0" bIns="0" rtlCol="0" anchor="t">
            <a:spAutoFit/>
          </a:bodyPr>
          <a:lstStyle/>
          <a:p>
            <a:pPr>
              <a:lnSpc>
                <a:spcPts val="4500"/>
              </a:lnSpc>
            </a:pPr>
            <a:r>
              <a:rPr lang="en-US" sz="3600" dirty="0">
                <a:solidFill>
                  <a:srgbClr val="1B1B1B"/>
                </a:solidFill>
                <a:latin typeface="League Spartan" panose="020B0604020202020204" charset="0"/>
              </a:rPr>
              <a:t>If the survivor doesn’t understand the question, you can help explain it in your own words. You can also use the visuals as needed. </a:t>
            </a:r>
          </a:p>
        </p:txBody>
      </p:sp>
      <p:sp>
        <p:nvSpPr>
          <p:cNvPr id="391" name="TextBox 391"/>
          <p:cNvSpPr txBox="1"/>
          <p:nvPr/>
        </p:nvSpPr>
        <p:spPr>
          <a:xfrm>
            <a:off x="4142214" y="4376802"/>
            <a:ext cx="757770" cy="577081"/>
          </a:xfrm>
          <a:prstGeom prst="rect">
            <a:avLst/>
          </a:prstGeom>
        </p:spPr>
        <p:txBody>
          <a:bodyPr lIns="0" tIns="0" rIns="0" bIns="0" rtlCol="0" anchor="t">
            <a:spAutoFit/>
          </a:bodyPr>
          <a:lstStyle/>
          <a:p>
            <a:pPr>
              <a:lnSpc>
                <a:spcPts val="4500"/>
              </a:lnSpc>
            </a:pPr>
            <a:r>
              <a:rPr lang="en-US" sz="3600" dirty="0">
                <a:solidFill>
                  <a:srgbClr val="1B1B1B"/>
                </a:solidFill>
                <a:latin typeface="League Spartan Bold"/>
              </a:rPr>
              <a:t>04</a:t>
            </a:r>
          </a:p>
        </p:txBody>
      </p:sp>
      <p:sp>
        <p:nvSpPr>
          <p:cNvPr id="385" name="AutoShape 386">
            <a:extLst>
              <a:ext uri="{FF2B5EF4-FFF2-40B4-BE49-F238E27FC236}">
                <a16:creationId xmlns:a16="http://schemas.microsoft.com/office/drawing/2014/main" id="{708CC04D-D03C-0726-BACE-E3F52BCA2A60}"/>
              </a:ext>
            </a:extLst>
          </p:cNvPr>
          <p:cNvSpPr/>
          <p:nvPr/>
        </p:nvSpPr>
        <p:spPr>
          <a:xfrm>
            <a:off x="15424229" y="7894197"/>
            <a:ext cx="1736609" cy="1358024"/>
          </a:xfrm>
          <a:prstGeom prst="rect">
            <a:avLst/>
          </a:prstGeom>
          <a:solidFill>
            <a:schemeClr val="bg1"/>
          </a:solidFill>
        </p:spPr>
        <p:txBody>
          <a:bodyPr/>
          <a:lstStyle/>
          <a:p>
            <a:endParaRPr lang="en-US"/>
          </a:p>
        </p:txBody>
      </p:sp>
    </p:spTree>
    <p:extLst>
      <p:ext uri="{BB962C8B-B14F-4D97-AF65-F5344CB8AC3E}">
        <p14:creationId xmlns:p14="http://schemas.microsoft.com/office/powerpoint/2010/main" val="726946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7521115" y="1121130"/>
            <a:ext cx="9738185" cy="8044740"/>
            <a:chOff x="0" y="0"/>
            <a:chExt cx="12984247" cy="10726320"/>
          </a:xfrm>
        </p:grpSpPr>
        <p:grpSp>
          <p:nvGrpSpPr>
            <p:cNvPr id="3" name="Group 3"/>
            <p:cNvGrpSpPr/>
            <p:nvPr/>
          </p:nvGrpSpPr>
          <p:grpSpPr>
            <a:xfrm>
              <a:off x="105112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 name="Group 5"/>
            <p:cNvGrpSpPr/>
            <p:nvPr/>
          </p:nvGrpSpPr>
          <p:grpSpPr>
            <a:xfrm>
              <a:off x="105112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105112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105112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105112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105112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105112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7545272" y="0"/>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7545272" y="6380485"/>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7545272" y="3187700"/>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7545272" y="9568185"/>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10732653" y="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10732653" y="6380485"/>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10732653" y="318770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10732653" y="956818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7545272" y="161808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7545272" y="7998564"/>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7545272" y="480578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10732653" y="161808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10732653" y="7998564"/>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10732653" y="4805780"/>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4298989" y="0"/>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4298989" y="6380485"/>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4298989" y="3187700"/>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4298989" y="9568185"/>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4298989" y="1618080"/>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4298989" y="799856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4298989" y="4805780"/>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1589784" y="537155"/>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1589784" y="691764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1589784" y="3724855"/>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1589784" y="10105340"/>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1589784" y="2155235"/>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1589784" y="8535719"/>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1589784" y="5342935"/>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8083933" y="53715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8083933" y="691764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8083933" y="3724855"/>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8083933" y="1010534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1" name="Group 81"/>
            <p:cNvGrpSpPr/>
            <p:nvPr/>
          </p:nvGrpSpPr>
          <p:grpSpPr>
            <a:xfrm>
              <a:off x="11271313" y="537155"/>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3" name="Group 83"/>
            <p:cNvGrpSpPr/>
            <p:nvPr/>
          </p:nvGrpSpPr>
          <p:grpSpPr>
            <a:xfrm>
              <a:off x="11271313" y="6917640"/>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5" name="Group 85"/>
            <p:cNvGrpSpPr/>
            <p:nvPr/>
          </p:nvGrpSpPr>
          <p:grpSpPr>
            <a:xfrm>
              <a:off x="11271313" y="3724855"/>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7" name="Group 87"/>
            <p:cNvGrpSpPr/>
            <p:nvPr/>
          </p:nvGrpSpPr>
          <p:grpSpPr>
            <a:xfrm>
              <a:off x="11271313" y="10105340"/>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9" name="Group 89"/>
            <p:cNvGrpSpPr/>
            <p:nvPr/>
          </p:nvGrpSpPr>
          <p:grpSpPr>
            <a:xfrm>
              <a:off x="8083933" y="2155235"/>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1" name="Group 91"/>
            <p:cNvGrpSpPr/>
            <p:nvPr/>
          </p:nvGrpSpPr>
          <p:grpSpPr>
            <a:xfrm>
              <a:off x="8083933" y="8535719"/>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3" name="Group 93"/>
            <p:cNvGrpSpPr/>
            <p:nvPr/>
          </p:nvGrpSpPr>
          <p:grpSpPr>
            <a:xfrm>
              <a:off x="8083933" y="5342935"/>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5" name="Group 95"/>
            <p:cNvGrpSpPr/>
            <p:nvPr/>
          </p:nvGrpSpPr>
          <p:grpSpPr>
            <a:xfrm>
              <a:off x="11271313"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7" name="Group 97"/>
            <p:cNvGrpSpPr/>
            <p:nvPr/>
          </p:nvGrpSpPr>
          <p:grpSpPr>
            <a:xfrm>
              <a:off x="11271313"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9" name="Group 99"/>
            <p:cNvGrpSpPr/>
            <p:nvPr/>
          </p:nvGrpSpPr>
          <p:grpSpPr>
            <a:xfrm>
              <a:off x="11271313"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1" name="Group 101"/>
            <p:cNvGrpSpPr/>
            <p:nvPr/>
          </p:nvGrpSpPr>
          <p:grpSpPr>
            <a:xfrm>
              <a:off x="4837649" y="53715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3" name="Group 103"/>
            <p:cNvGrpSpPr/>
            <p:nvPr/>
          </p:nvGrpSpPr>
          <p:grpSpPr>
            <a:xfrm>
              <a:off x="4837649" y="691764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5" name="Group 105"/>
            <p:cNvGrpSpPr/>
            <p:nvPr/>
          </p:nvGrpSpPr>
          <p:grpSpPr>
            <a:xfrm>
              <a:off x="4837649" y="3724855"/>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7" name="Group 107"/>
            <p:cNvGrpSpPr/>
            <p:nvPr/>
          </p:nvGrpSpPr>
          <p:grpSpPr>
            <a:xfrm>
              <a:off x="4837649" y="10105340"/>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9" name="Group 109"/>
            <p:cNvGrpSpPr/>
            <p:nvPr/>
          </p:nvGrpSpPr>
          <p:grpSpPr>
            <a:xfrm>
              <a:off x="4837649"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1" name="Group 111"/>
            <p:cNvGrpSpPr/>
            <p:nvPr/>
          </p:nvGrpSpPr>
          <p:grpSpPr>
            <a:xfrm>
              <a:off x="4837649"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3" name="Group 113"/>
            <p:cNvGrpSpPr/>
            <p:nvPr/>
          </p:nvGrpSpPr>
          <p:grpSpPr>
            <a:xfrm>
              <a:off x="4837649"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5" name="Group 115"/>
            <p:cNvGrpSpPr/>
            <p:nvPr/>
          </p:nvGrpSpPr>
          <p:grpSpPr>
            <a:xfrm>
              <a:off x="2129645"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7" name="Group 117"/>
            <p:cNvGrpSpPr/>
            <p:nvPr/>
          </p:nvGrpSpPr>
          <p:grpSpPr>
            <a:xfrm>
              <a:off x="2129645"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9" name="Group 119"/>
            <p:cNvGrpSpPr/>
            <p:nvPr/>
          </p:nvGrpSpPr>
          <p:grpSpPr>
            <a:xfrm>
              <a:off x="2129645"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1" name="Group 121"/>
            <p:cNvGrpSpPr/>
            <p:nvPr/>
          </p:nvGrpSpPr>
          <p:grpSpPr>
            <a:xfrm>
              <a:off x="2129645"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3" name="Group 123"/>
            <p:cNvGrpSpPr/>
            <p:nvPr/>
          </p:nvGrpSpPr>
          <p:grpSpPr>
            <a:xfrm>
              <a:off x="2129645"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5" name="Group 125"/>
            <p:cNvGrpSpPr/>
            <p:nvPr/>
          </p:nvGrpSpPr>
          <p:grpSpPr>
            <a:xfrm>
              <a:off x="2129645"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7" name="Group 127"/>
            <p:cNvGrpSpPr/>
            <p:nvPr/>
          </p:nvGrpSpPr>
          <p:grpSpPr>
            <a:xfrm>
              <a:off x="2129645"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9" name="Group 129"/>
            <p:cNvGrpSpPr/>
            <p:nvPr/>
          </p:nvGrpSpPr>
          <p:grpSpPr>
            <a:xfrm>
              <a:off x="8623794" y="1075351"/>
              <a:ext cx="82785" cy="82785"/>
              <a:chOff x="0" y="0"/>
              <a:chExt cx="6350000" cy="6350000"/>
            </a:xfrm>
          </p:grpSpPr>
          <p:sp>
            <p:nvSpPr>
              <p:cNvPr id="130" name="Freeform 1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1" name="Group 131"/>
            <p:cNvGrpSpPr/>
            <p:nvPr/>
          </p:nvGrpSpPr>
          <p:grpSpPr>
            <a:xfrm>
              <a:off x="8623794" y="7455836"/>
              <a:ext cx="82785" cy="82785"/>
              <a:chOff x="0" y="0"/>
              <a:chExt cx="6350000" cy="6350000"/>
            </a:xfrm>
          </p:grpSpPr>
          <p:sp>
            <p:nvSpPr>
              <p:cNvPr id="132" name="Freeform 1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3" name="Group 133"/>
            <p:cNvGrpSpPr/>
            <p:nvPr/>
          </p:nvGrpSpPr>
          <p:grpSpPr>
            <a:xfrm>
              <a:off x="8623794" y="4263051"/>
              <a:ext cx="82785" cy="82785"/>
              <a:chOff x="0" y="0"/>
              <a:chExt cx="6350000" cy="6350000"/>
            </a:xfrm>
          </p:grpSpPr>
          <p:sp>
            <p:nvSpPr>
              <p:cNvPr id="134" name="Freeform 1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5" name="Group 135"/>
            <p:cNvGrpSpPr/>
            <p:nvPr/>
          </p:nvGrpSpPr>
          <p:grpSpPr>
            <a:xfrm>
              <a:off x="8623794" y="10643536"/>
              <a:ext cx="82785" cy="82785"/>
              <a:chOff x="0" y="0"/>
              <a:chExt cx="6350000" cy="6350000"/>
            </a:xfrm>
          </p:grpSpPr>
          <p:sp>
            <p:nvSpPr>
              <p:cNvPr id="136" name="Freeform 1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7" name="Group 137"/>
            <p:cNvGrpSpPr/>
            <p:nvPr/>
          </p:nvGrpSpPr>
          <p:grpSpPr>
            <a:xfrm>
              <a:off x="11811174" y="1075351"/>
              <a:ext cx="82785" cy="82785"/>
              <a:chOff x="0" y="0"/>
              <a:chExt cx="6350000" cy="6350000"/>
            </a:xfrm>
          </p:grpSpPr>
          <p:sp>
            <p:nvSpPr>
              <p:cNvPr id="138" name="Freeform 1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9" name="Group 139"/>
            <p:cNvGrpSpPr/>
            <p:nvPr/>
          </p:nvGrpSpPr>
          <p:grpSpPr>
            <a:xfrm>
              <a:off x="11811174" y="7455836"/>
              <a:ext cx="82785" cy="82785"/>
              <a:chOff x="0" y="0"/>
              <a:chExt cx="6350000" cy="6350000"/>
            </a:xfrm>
          </p:grpSpPr>
          <p:sp>
            <p:nvSpPr>
              <p:cNvPr id="140" name="Freeform 1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1" name="Group 141"/>
            <p:cNvGrpSpPr/>
            <p:nvPr/>
          </p:nvGrpSpPr>
          <p:grpSpPr>
            <a:xfrm>
              <a:off x="11811174" y="4263051"/>
              <a:ext cx="82785" cy="82785"/>
              <a:chOff x="0" y="0"/>
              <a:chExt cx="6350000" cy="6350000"/>
            </a:xfrm>
          </p:grpSpPr>
          <p:sp>
            <p:nvSpPr>
              <p:cNvPr id="142" name="Freeform 1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3" name="Group 143"/>
            <p:cNvGrpSpPr/>
            <p:nvPr/>
          </p:nvGrpSpPr>
          <p:grpSpPr>
            <a:xfrm>
              <a:off x="11811174" y="10643536"/>
              <a:ext cx="82785" cy="82785"/>
              <a:chOff x="0" y="0"/>
              <a:chExt cx="6350000" cy="6350000"/>
            </a:xfrm>
          </p:grpSpPr>
          <p:sp>
            <p:nvSpPr>
              <p:cNvPr id="144" name="Freeform 1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5" name="Group 145"/>
            <p:cNvGrpSpPr/>
            <p:nvPr/>
          </p:nvGrpSpPr>
          <p:grpSpPr>
            <a:xfrm>
              <a:off x="8623794" y="2693431"/>
              <a:ext cx="82785" cy="82785"/>
              <a:chOff x="0" y="0"/>
              <a:chExt cx="6350000" cy="6350000"/>
            </a:xfrm>
          </p:grpSpPr>
          <p:sp>
            <p:nvSpPr>
              <p:cNvPr id="146" name="Freeform 1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7" name="Group 147"/>
            <p:cNvGrpSpPr/>
            <p:nvPr/>
          </p:nvGrpSpPr>
          <p:grpSpPr>
            <a:xfrm>
              <a:off x="8623794" y="9073915"/>
              <a:ext cx="82785" cy="82785"/>
              <a:chOff x="0" y="0"/>
              <a:chExt cx="6350000" cy="6350000"/>
            </a:xfrm>
          </p:grpSpPr>
          <p:sp>
            <p:nvSpPr>
              <p:cNvPr id="148" name="Freeform 1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9" name="Group 149"/>
            <p:cNvGrpSpPr/>
            <p:nvPr/>
          </p:nvGrpSpPr>
          <p:grpSpPr>
            <a:xfrm>
              <a:off x="8623794" y="5881131"/>
              <a:ext cx="82785" cy="82785"/>
              <a:chOff x="0" y="0"/>
              <a:chExt cx="6350000" cy="6350000"/>
            </a:xfrm>
          </p:grpSpPr>
          <p:sp>
            <p:nvSpPr>
              <p:cNvPr id="150" name="Freeform 1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1" name="Group 151"/>
            <p:cNvGrpSpPr/>
            <p:nvPr/>
          </p:nvGrpSpPr>
          <p:grpSpPr>
            <a:xfrm>
              <a:off x="11811174" y="2693431"/>
              <a:ext cx="82785" cy="82785"/>
              <a:chOff x="0" y="0"/>
              <a:chExt cx="6350000" cy="6350000"/>
            </a:xfrm>
          </p:grpSpPr>
          <p:sp>
            <p:nvSpPr>
              <p:cNvPr id="152" name="Freeform 1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3" name="Group 153"/>
            <p:cNvGrpSpPr/>
            <p:nvPr/>
          </p:nvGrpSpPr>
          <p:grpSpPr>
            <a:xfrm>
              <a:off x="11811174" y="9073915"/>
              <a:ext cx="82785" cy="82785"/>
              <a:chOff x="0" y="0"/>
              <a:chExt cx="6350000" cy="6350000"/>
            </a:xfrm>
          </p:grpSpPr>
          <p:sp>
            <p:nvSpPr>
              <p:cNvPr id="154" name="Freeform 1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5" name="Group 155"/>
            <p:cNvGrpSpPr/>
            <p:nvPr/>
          </p:nvGrpSpPr>
          <p:grpSpPr>
            <a:xfrm>
              <a:off x="11811174" y="5881131"/>
              <a:ext cx="82785" cy="82785"/>
              <a:chOff x="0" y="0"/>
              <a:chExt cx="6350000" cy="6350000"/>
            </a:xfrm>
          </p:grpSpPr>
          <p:sp>
            <p:nvSpPr>
              <p:cNvPr id="156" name="Freeform 1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7" name="Group 157"/>
            <p:cNvGrpSpPr/>
            <p:nvPr/>
          </p:nvGrpSpPr>
          <p:grpSpPr>
            <a:xfrm>
              <a:off x="5377510" y="1075351"/>
              <a:ext cx="82785" cy="82785"/>
              <a:chOff x="0" y="0"/>
              <a:chExt cx="6350000" cy="6350000"/>
            </a:xfrm>
          </p:grpSpPr>
          <p:sp>
            <p:nvSpPr>
              <p:cNvPr id="158" name="Freeform 1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9" name="Group 159"/>
            <p:cNvGrpSpPr/>
            <p:nvPr/>
          </p:nvGrpSpPr>
          <p:grpSpPr>
            <a:xfrm>
              <a:off x="5377510" y="7455836"/>
              <a:ext cx="82785" cy="82785"/>
              <a:chOff x="0" y="0"/>
              <a:chExt cx="6350000" cy="6350000"/>
            </a:xfrm>
          </p:grpSpPr>
          <p:sp>
            <p:nvSpPr>
              <p:cNvPr id="160" name="Freeform 1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1" name="Group 161"/>
            <p:cNvGrpSpPr/>
            <p:nvPr/>
          </p:nvGrpSpPr>
          <p:grpSpPr>
            <a:xfrm>
              <a:off x="5377510" y="4263051"/>
              <a:ext cx="82785" cy="82785"/>
              <a:chOff x="0" y="0"/>
              <a:chExt cx="6350000" cy="6350000"/>
            </a:xfrm>
          </p:grpSpPr>
          <p:sp>
            <p:nvSpPr>
              <p:cNvPr id="162" name="Freeform 1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3" name="Group 163"/>
            <p:cNvGrpSpPr/>
            <p:nvPr/>
          </p:nvGrpSpPr>
          <p:grpSpPr>
            <a:xfrm>
              <a:off x="5377510" y="10643536"/>
              <a:ext cx="82785" cy="82785"/>
              <a:chOff x="0" y="0"/>
              <a:chExt cx="6350000" cy="6350000"/>
            </a:xfrm>
          </p:grpSpPr>
          <p:sp>
            <p:nvSpPr>
              <p:cNvPr id="164" name="Freeform 1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5" name="Group 165"/>
            <p:cNvGrpSpPr/>
            <p:nvPr/>
          </p:nvGrpSpPr>
          <p:grpSpPr>
            <a:xfrm>
              <a:off x="5377510" y="2693431"/>
              <a:ext cx="82785" cy="82785"/>
              <a:chOff x="0" y="0"/>
              <a:chExt cx="6350000" cy="6350000"/>
            </a:xfrm>
          </p:grpSpPr>
          <p:sp>
            <p:nvSpPr>
              <p:cNvPr id="166" name="Freeform 1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7" name="Group 167"/>
            <p:cNvGrpSpPr/>
            <p:nvPr/>
          </p:nvGrpSpPr>
          <p:grpSpPr>
            <a:xfrm>
              <a:off x="5377510" y="9073915"/>
              <a:ext cx="82785" cy="82785"/>
              <a:chOff x="0" y="0"/>
              <a:chExt cx="6350000" cy="6350000"/>
            </a:xfrm>
          </p:grpSpPr>
          <p:sp>
            <p:nvSpPr>
              <p:cNvPr id="168" name="Freeform 1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9" name="Group 169"/>
            <p:cNvGrpSpPr/>
            <p:nvPr/>
          </p:nvGrpSpPr>
          <p:grpSpPr>
            <a:xfrm>
              <a:off x="5377510" y="5881131"/>
              <a:ext cx="82785" cy="82785"/>
              <a:chOff x="0" y="0"/>
              <a:chExt cx="6350000" cy="6350000"/>
            </a:xfrm>
          </p:grpSpPr>
          <p:sp>
            <p:nvSpPr>
              <p:cNvPr id="170" name="Freeform 1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1" name="Group 171"/>
            <p:cNvGrpSpPr/>
            <p:nvPr/>
          </p:nvGrpSpPr>
          <p:grpSpPr>
            <a:xfrm>
              <a:off x="2678610" y="0"/>
              <a:ext cx="82785" cy="82785"/>
              <a:chOff x="0" y="0"/>
              <a:chExt cx="6350000" cy="6350000"/>
            </a:xfrm>
          </p:grpSpPr>
          <p:sp>
            <p:nvSpPr>
              <p:cNvPr id="172" name="Freeform 1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3" name="Group 173"/>
            <p:cNvGrpSpPr/>
            <p:nvPr/>
          </p:nvGrpSpPr>
          <p:grpSpPr>
            <a:xfrm>
              <a:off x="2678610" y="6380485"/>
              <a:ext cx="82785" cy="82785"/>
              <a:chOff x="0" y="0"/>
              <a:chExt cx="6350000" cy="6350000"/>
            </a:xfrm>
          </p:grpSpPr>
          <p:sp>
            <p:nvSpPr>
              <p:cNvPr id="174" name="Freeform 1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5" name="Group 175"/>
            <p:cNvGrpSpPr/>
            <p:nvPr/>
          </p:nvGrpSpPr>
          <p:grpSpPr>
            <a:xfrm>
              <a:off x="2678610" y="3187700"/>
              <a:ext cx="82785" cy="82785"/>
              <a:chOff x="0" y="0"/>
              <a:chExt cx="6350000" cy="6350000"/>
            </a:xfrm>
          </p:grpSpPr>
          <p:sp>
            <p:nvSpPr>
              <p:cNvPr id="176" name="Freeform 1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7" name="Group 177"/>
            <p:cNvGrpSpPr/>
            <p:nvPr/>
          </p:nvGrpSpPr>
          <p:grpSpPr>
            <a:xfrm>
              <a:off x="2678610" y="9568185"/>
              <a:ext cx="82785" cy="82785"/>
              <a:chOff x="0" y="0"/>
              <a:chExt cx="6350000" cy="6350000"/>
            </a:xfrm>
          </p:grpSpPr>
          <p:sp>
            <p:nvSpPr>
              <p:cNvPr id="178" name="Freeform 1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9" name="Group 179"/>
            <p:cNvGrpSpPr/>
            <p:nvPr/>
          </p:nvGrpSpPr>
          <p:grpSpPr>
            <a:xfrm>
              <a:off x="2678610" y="1618080"/>
              <a:ext cx="82785" cy="82785"/>
              <a:chOff x="0" y="0"/>
              <a:chExt cx="6350000" cy="6350000"/>
            </a:xfrm>
          </p:grpSpPr>
          <p:sp>
            <p:nvSpPr>
              <p:cNvPr id="180" name="Freeform 1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1" name="Group 181"/>
            <p:cNvGrpSpPr/>
            <p:nvPr/>
          </p:nvGrpSpPr>
          <p:grpSpPr>
            <a:xfrm>
              <a:off x="2678610" y="7998564"/>
              <a:ext cx="82785" cy="82785"/>
              <a:chOff x="0" y="0"/>
              <a:chExt cx="6350000" cy="6350000"/>
            </a:xfrm>
          </p:grpSpPr>
          <p:sp>
            <p:nvSpPr>
              <p:cNvPr id="182" name="Freeform 1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3" name="Group 183"/>
            <p:cNvGrpSpPr/>
            <p:nvPr/>
          </p:nvGrpSpPr>
          <p:grpSpPr>
            <a:xfrm>
              <a:off x="2678610" y="4805780"/>
              <a:ext cx="82785" cy="82785"/>
              <a:chOff x="0" y="0"/>
              <a:chExt cx="6350000" cy="6350000"/>
            </a:xfrm>
          </p:grpSpPr>
          <p:sp>
            <p:nvSpPr>
              <p:cNvPr id="184" name="Freeform 1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5" name="Group 185"/>
            <p:cNvGrpSpPr/>
            <p:nvPr/>
          </p:nvGrpSpPr>
          <p:grpSpPr>
            <a:xfrm>
              <a:off x="9172759" y="0"/>
              <a:ext cx="82785" cy="82785"/>
              <a:chOff x="0" y="0"/>
              <a:chExt cx="6350000" cy="6350000"/>
            </a:xfrm>
          </p:grpSpPr>
          <p:sp>
            <p:nvSpPr>
              <p:cNvPr id="186" name="Freeform 1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7" name="Group 187"/>
            <p:cNvGrpSpPr/>
            <p:nvPr/>
          </p:nvGrpSpPr>
          <p:grpSpPr>
            <a:xfrm>
              <a:off x="9172759" y="6380485"/>
              <a:ext cx="82785" cy="82785"/>
              <a:chOff x="0" y="0"/>
              <a:chExt cx="6350000" cy="6350000"/>
            </a:xfrm>
          </p:grpSpPr>
          <p:sp>
            <p:nvSpPr>
              <p:cNvPr id="188" name="Freeform 1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9" name="Group 189"/>
            <p:cNvGrpSpPr/>
            <p:nvPr/>
          </p:nvGrpSpPr>
          <p:grpSpPr>
            <a:xfrm>
              <a:off x="9172759" y="3187700"/>
              <a:ext cx="82785" cy="82785"/>
              <a:chOff x="0" y="0"/>
              <a:chExt cx="6350000" cy="6350000"/>
            </a:xfrm>
          </p:grpSpPr>
          <p:sp>
            <p:nvSpPr>
              <p:cNvPr id="190" name="Freeform 1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1" name="Group 191"/>
            <p:cNvGrpSpPr/>
            <p:nvPr/>
          </p:nvGrpSpPr>
          <p:grpSpPr>
            <a:xfrm>
              <a:off x="9172759" y="9568185"/>
              <a:ext cx="82785" cy="82785"/>
              <a:chOff x="0" y="0"/>
              <a:chExt cx="6350000" cy="6350000"/>
            </a:xfrm>
          </p:grpSpPr>
          <p:sp>
            <p:nvSpPr>
              <p:cNvPr id="192" name="Freeform 1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3" name="Group 193"/>
            <p:cNvGrpSpPr/>
            <p:nvPr/>
          </p:nvGrpSpPr>
          <p:grpSpPr>
            <a:xfrm>
              <a:off x="12360139" y="0"/>
              <a:ext cx="82785" cy="82785"/>
              <a:chOff x="0" y="0"/>
              <a:chExt cx="6350000" cy="6350000"/>
            </a:xfrm>
          </p:grpSpPr>
          <p:sp>
            <p:nvSpPr>
              <p:cNvPr id="194" name="Freeform 1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5" name="Group 195"/>
            <p:cNvGrpSpPr/>
            <p:nvPr/>
          </p:nvGrpSpPr>
          <p:grpSpPr>
            <a:xfrm>
              <a:off x="12360139" y="6380485"/>
              <a:ext cx="82785" cy="82785"/>
              <a:chOff x="0" y="0"/>
              <a:chExt cx="6350000" cy="6350000"/>
            </a:xfrm>
          </p:grpSpPr>
          <p:sp>
            <p:nvSpPr>
              <p:cNvPr id="196" name="Freeform 1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7" name="Group 197"/>
            <p:cNvGrpSpPr/>
            <p:nvPr/>
          </p:nvGrpSpPr>
          <p:grpSpPr>
            <a:xfrm>
              <a:off x="12360139" y="3187700"/>
              <a:ext cx="82785" cy="82785"/>
              <a:chOff x="0" y="0"/>
              <a:chExt cx="6350000" cy="6350000"/>
            </a:xfrm>
          </p:grpSpPr>
          <p:sp>
            <p:nvSpPr>
              <p:cNvPr id="198" name="Freeform 1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9" name="Group 199"/>
            <p:cNvGrpSpPr/>
            <p:nvPr/>
          </p:nvGrpSpPr>
          <p:grpSpPr>
            <a:xfrm>
              <a:off x="12360139" y="9568185"/>
              <a:ext cx="82785" cy="82785"/>
              <a:chOff x="0" y="0"/>
              <a:chExt cx="6350000" cy="6350000"/>
            </a:xfrm>
          </p:grpSpPr>
          <p:sp>
            <p:nvSpPr>
              <p:cNvPr id="200" name="Freeform 2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1" name="Group 201"/>
            <p:cNvGrpSpPr/>
            <p:nvPr/>
          </p:nvGrpSpPr>
          <p:grpSpPr>
            <a:xfrm>
              <a:off x="9172759" y="1618080"/>
              <a:ext cx="82785" cy="82785"/>
              <a:chOff x="0" y="0"/>
              <a:chExt cx="6350000" cy="6350000"/>
            </a:xfrm>
          </p:grpSpPr>
          <p:sp>
            <p:nvSpPr>
              <p:cNvPr id="202" name="Freeform 2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3" name="Group 203"/>
            <p:cNvGrpSpPr/>
            <p:nvPr/>
          </p:nvGrpSpPr>
          <p:grpSpPr>
            <a:xfrm>
              <a:off x="9172759" y="7998564"/>
              <a:ext cx="82785" cy="82785"/>
              <a:chOff x="0" y="0"/>
              <a:chExt cx="6350000" cy="6350000"/>
            </a:xfrm>
          </p:grpSpPr>
          <p:sp>
            <p:nvSpPr>
              <p:cNvPr id="204" name="Freeform 2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5" name="Group 205"/>
            <p:cNvGrpSpPr/>
            <p:nvPr/>
          </p:nvGrpSpPr>
          <p:grpSpPr>
            <a:xfrm>
              <a:off x="9172759" y="4805780"/>
              <a:ext cx="82785" cy="82785"/>
              <a:chOff x="0" y="0"/>
              <a:chExt cx="6350000" cy="6350000"/>
            </a:xfrm>
          </p:grpSpPr>
          <p:sp>
            <p:nvSpPr>
              <p:cNvPr id="206" name="Freeform 2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7" name="Group 207"/>
            <p:cNvGrpSpPr/>
            <p:nvPr/>
          </p:nvGrpSpPr>
          <p:grpSpPr>
            <a:xfrm>
              <a:off x="12360139" y="1618080"/>
              <a:ext cx="82785" cy="82785"/>
              <a:chOff x="0" y="0"/>
              <a:chExt cx="6350000" cy="6350000"/>
            </a:xfrm>
          </p:grpSpPr>
          <p:sp>
            <p:nvSpPr>
              <p:cNvPr id="208" name="Freeform 2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9" name="Group 209"/>
            <p:cNvGrpSpPr/>
            <p:nvPr/>
          </p:nvGrpSpPr>
          <p:grpSpPr>
            <a:xfrm>
              <a:off x="12360139" y="7998564"/>
              <a:ext cx="82785" cy="82785"/>
              <a:chOff x="0" y="0"/>
              <a:chExt cx="6350000" cy="6350000"/>
            </a:xfrm>
          </p:grpSpPr>
          <p:sp>
            <p:nvSpPr>
              <p:cNvPr id="210" name="Freeform 2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1" name="Group 211"/>
            <p:cNvGrpSpPr/>
            <p:nvPr/>
          </p:nvGrpSpPr>
          <p:grpSpPr>
            <a:xfrm>
              <a:off x="12360139" y="4805780"/>
              <a:ext cx="82785" cy="82785"/>
              <a:chOff x="0" y="0"/>
              <a:chExt cx="6350000" cy="6350000"/>
            </a:xfrm>
          </p:grpSpPr>
          <p:sp>
            <p:nvSpPr>
              <p:cNvPr id="212" name="Freeform 2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3" name="Group 213"/>
            <p:cNvGrpSpPr/>
            <p:nvPr/>
          </p:nvGrpSpPr>
          <p:grpSpPr>
            <a:xfrm>
              <a:off x="5926475" y="0"/>
              <a:ext cx="82785" cy="82785"/>
              <a:chOff x="0" y="0"/>
              <a:chExt cx="6350000" cy="6350000"/>
            </a:xfrm>
          </p:grpSpPr>
          <p:sp>
            <p:nvSpPr>
              <p:cNvPr id="214" name="Freeform 2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5" name="Group 215"/>
            <p:cNvGrpSpPr/>
            <p:nvPr/>
          </p:nvGrpSpPr>
          <p:grpSpPr>
            <a:xfrm>
              <a:off x="5926475" y="6380485"/>
              <a:ext cx="82785" cy="82785"/>
              <a:chOff x="0" y="0"/>
              <a:chExt cx="6350000" cy="6350000"/>
            </a:xfrm>
          </p:grpSpPr>
          <p:sp>
            <p:nvSpPr>
              <p:cNvPr id="216" name="Freeform 2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7" name="Group 217"/>
            <p:cNvGrpSpPr/>
            <p:nvPr/>
          </p:nvGrpSpPr>
          <p:grpSpPr>
            <a:xfrm>
              <a:off x="5926475" y="3187700"/>
              <a:ext cx="82785" cy="82785"/>
              <a:chOff x="0" y="0"/>
              <a:chExt cx="6350000" cy="6350000"/>
            </a:xfrm>
          </p:grpSpPr>
          <p:sp>
            <p:nvSpPr>
              <p:cNvPr id="218" name="Freeform 2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9" name="Group 219"/>
            <p:cNvGrpSpPr/>
            <p:nvPr/>
          </p:nvGrpSpPr>
          <p:grpSpPr>
            <a:xfrm>
              <a:off x="5926475" y="9568185"/>
              <a:ext cx="82785" cy="82785"/>
              <a:chOff x="0" y="0"/>
              <a:chExt cx="6350000" cy="6350000"/>
            </a:xfrm>
          </p:grpSpPr>
          <p:sp>
            <p:nvSpPr>
              <p:cNvPr id="220" name="Freeform 2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1" name="Group 221"/>
            <p:cNvGrpSpPr/>
            <p:nvPr/>
          </p:nvGrpSpPr>
          <p:grpSpPr>
            <a:xfrm>
              <a:off x="5926475" y="1618080"/>
              <a:ext cx="82785" cy="82785"/>
              <a:chOff x="0" y="0"/>
              <a:chExt cx="6350000" cy="6350000"/>
            </a:xfrm>
          </p:grpSpPr>
          <p:sp>
            <p:nvSpPr>
              <p:cNvPr id="222" name="Freeform 2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3" name="Group 223"/>
            <p:cNvGrpSpPr/>
            <p:nvPr/>
          </p:nvGrpSpPr>
          <p:grpSpPr>
            <a:xfrm>
              <a:off x="5926475" y="7998564"/>
              <a:ext cx="82785" cy="82785"/>
              <a:chOff x="0" y="0"/>
              <a:chExt cx="6350000" cy="6350000"/>
            </a:xfrm>
          </p:grpSpPr>
          <p:sp>
            <p:nvSpPr>
              <p:cNvPr id="224" name="Freeform 2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5" name="Group 225"/>
            <p:cNvGrpSpPr/>
            <p:nvPr/>
          </p:nvGrpSpPr>
          <p:grpSpPr>
            <a:xfrm>
              <a:off x="5926475" y="4805780"/>
              <a:ext cx="82785" cy="82785"/>
              <a:chOff x="0" y="0"/>
              <a:chExt cx="6350000" cy="6350000"/>
            </a:xfrm>
          </p:grpSpPr>
          <p:sp>
            <p:nvSpPr>
              <p:cNvPr id="226" name="Freeform 2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7" name="Group 227"/>
            <p:cNvGrpSpPr/>
            <p:nvPr/>
          </p:nvGrpSpPr>
          <p:grpSpPr>
            <a:xfrm>
              <a:off x="3217271" y="537155"/>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9" name="Group 229"/>
            <p:cNvGrpSpPr/>
            <p:nvPr/>
          </p:nvGrpSpPr>
          <p:grpSpPr>
            <a:xfrm>
              <a:off x="3217271" y="6917640"/>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1" name="Group 231"/>
            <p:cNvGrpSpPr/>
            <p:nvPr/>
          </p:nvGrpSpPr>
          <p:grpSpPr>
            <a:xfrm>
              <a:off x="3217271" y="3724855"/>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3" name="Group 233"/>
            <p:cNvGrpSpPr/>
            <p:nvPr/>
          </p:nvGrpSpPr>
          <p:grpSpPr>
            <a:xfrm>
              <a:off x="3217271" y="10105340"/>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5" name="Group 235"/>
            <p:cNvGrpSpPr/>
            <p:nvPr/>
          </p:nvGrpSpPr>
          <p:grpSpPr>
            <a:xfrm>
              <a:off x="3217271" y="2155235"/>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7" name="Group 237"/>
            <p:cNvGrpSpPr/>
            <p:nvPr/>
          </p:nvGrpSpPr>
          <p:grpSpPr>
            <a:xfrm>
              <a:off x="3217271" y="8535719"/>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9" name="Group 239"/>
            <p:cNvGrpSpPr/>
            <p:nvPr/>
          </p:nvGrpSpPr>
          <p:grpSpPr>
            <a:xfrm>
              <a:off x="3217271" y="5342935"/>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1" name="Group 241"/>
            <p:cNvGrpSpPr/>
            <p:nvPr/>
          </p:nvGrpSpPr>
          <p:grpSpPr>
            <a:xfrm>
              <a:off x="10148" y="537155"/>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3" name="Group 243"/>
            <p:cNvGrpSpPr/>
            <p:nvPr/>
          </p:nvGrpSpPr>
          <p:grpSpPr>
            <a:xfrm>
              <a:off x="10148" y="6917640"/>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5" name="Group 245"/>
            <p:cNvGrpSpPr/>
            <p:nvPr/>
          </p:nvGrpSpPr>
          <p:grpSpPr>
            <a:xfrm>
              <a:off x="10148" y="3724855"/>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7" name="Group 247"/>
            <p:cNvGrpSpPr/>
            <p:nvPr/>
          </p:nvGrpSpPr>
          <p:grpSpPr>
            <a:xfrm>
              <a:off x="10148" y="10105340"/>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9" name="Group 249"/>
            <p:cNvGrpSpPr/>
            <p:nvPr/>
          </p:nvGrpSpPr>
          <p:grpSpPr>
            <a:xfrm>
              <a:off x="9711420" y="537155"/>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1" name="Group 251"/>
            <p:cNvGrpSpPr/>
            <p:nvPr/>
          </p:nvGrpSpPr>
          <p:grpSpPr>
            <a:xfrm>
              <a:off x="9711420" y="6917640"/>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3" name="Group 253"/>
            <p:cNvGrpSpPr/>
            <p:nvPr/>
          </p:nvGrpSpPr>
          <p:grpSpPr>
            <a:xfrm>
              <a:off x="9711420" y="3724855"/>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5" name="Group 255"/>
            <p:cNvGrpSpPr/>
            <p:nvPr/>
          </p:nvGrpSpPr>
          <p:grpSpPr>
            <a:xfrm>
              <a:off x="9711420" y="10105340"/>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7" name="Group 257"/>
            <p:cNvGrpSpPr/>
            <p:nvPr/>
          </p:nvGrpSpPr>
          <p:grpSpPr>
            <a:xfrm>
              <a:off x="12898800" y="537155"/>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9" name="Group 259"/>
            <p:cNvGrpSpPr/>
            <p:nvPr/>
          </p:nvGrpSpPr>
          <p:grpSpPr>
            <a:xfrm>
              <a:off x="12898800" y="6917640"/>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1" name="Group 261"/>
            <p:cNvGrpSpPr/>
            <p:nvPr/>
          </p:nvGrpSpPr>
          <p:grpSpPr>
            <a:xfrm>
              <a:off x="12898800" y="3724855"/>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3" name="Group 263"/>
            <p:cNvGrpSpPr/>
            <p:nvPr/>
          </p:nvGrpSpPr>
          <p:grpSpPr>
            <a:xfrm>
              <a:off x="12898800" y="10105340"/>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5" name="Group 265"/>
            <p:cNvGrpSpPr/>
            <p:nvPr/>
          </p:nvGrpSpPr>
          <p:grpSpPr>
            <a:xfrm>
              <a:off x="10148" y="215523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7" name="Group 267"/>
            <p:cNvGrpSpPr/>
            <p:nvPr/>
          </p:nvGrpSpPr>
          <p:grpSpPr>
            <a:xfrm>
              <a:off x="10148" y="8535719"/>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9" name="Group 269"/>
            <p:cNvGrpSpPr/>
            <p:nvPr/>
          </p:nvGrpSpPr>
          <p:grpSpPr>
            <a:xfrm>
              <a:off x="10148" y="5342935"/>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1" name="Group 271"/>
            <p:cNvGrpSpPr/>
            <p:nvPr/>
          </p:nvGrpSpPr>
          <p:grpSpPr>
            <a:xfrm>
              <a:off x="9711420" y="2155235"/>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3" name="Group 273"/>
            <p:cNvGrpSpPr/>
            <p:nvPr/>
          </p:nvGrpSpPr>
          <p:grpSpPr>
            <a:xfrm>
              <a:off x="9711420" y="8535719"/>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5" name="Group 275"/>
            <p:cNvGrpSpPr/>
            <p:nvPr/>
          </p:nvGrpSpPr>
          <p:grpSpPr>
            <a:xfrm>
              <a:off x="9711420" y="5342935"/>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7" name="Group 277"/>
            <p:cNvGrpSpPr/>
            <p:nvPr/>
          </p:nvGrpSpPr>
          <p:grpSpPr>
            <a:xfrm>
              <a:off x="12898800" y="2155235"/>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9" name="Group 279"/>
            <p:cNvGrpSpPr/>
            <p:nvPr/>
          </p:nvGrpSpPr>
          <p:grpSpPr>
            <a:xfrm>
              <a:off x="12898800" y="8535719"/>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1" name="Group 281"/>
            <p:cNvGrpSpPr/>
            <p:nvPr/>
          </p:nvGrpSpPr>
          <p:grpSpPr>
            <a:xfrm>
              <a:off x="12898800" y="5342935"/>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3" name="Group 283"/>
            <p:cNvGrpSpPr/>
            <p:nvPr/>
          </p:nvGrpSpPr>
          <p:grpSpPr>
            <a:xfrm>
              <a:off x="6465136" y="537155"/>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5" name="Group 285"/>
            <p:cNvGrpSpPr/>
            <p:nvPr/>
          </p:nvGrpSpPr>
          <p:grpSpPr>
            <a:xfrm>
              <a:off x="6465136" y="6917640"/>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7" name="Group 287"/>
            <p:cNvGrpSpPr/>
            <p:nvPr/>
          </p:nvGrpSpPr>
          <p:grpSpPr>
            <a:xfrm>
              <a:off x="6465136" y="3724855"/>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9" name="Group 289"/>
            <p:cNvGrpSpPr/>
            <p:nvPr/>
          </p:nvGrpSpPr>
          <p:grpSpPr>
            <a:xfrm>
              <a:off x="6465136" y="10105340"/>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1" name="Group 291"/>
            <p:cNvGrpSpPr/>
            <p:nvPr/>
          </p:nvGrpSpPr>
          <p:grpSpPr>
            <a:xfrm>
              <a:off x="6465136" y="2155235"/>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3" name="Group 293"/>
            <p:cNvGrpSpPr/>
            <p:nvPr/>
          </p:nvGrpSpPr>
          <p:grpSpPr>
            <a:xfrm>
              <a:off x="6465136" y="8535719"/>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5" name="Group 295"/>
            <p:cNvGrpSpPr/>
            <p:nvPr/>
          </p:nvGrpSpPr>
          <p:grpSpPr>
            <a:xfrm>
              <a:off x="6465136" y="5342935"/>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7" name="Group 297"/>
            <p:cNvGrpSpPr/>
            <p:nvPr/>
          </p:nvGrpSpPr>
          <p:grpSpPr>
            <a:xfrm>
              <a:off x="3757132" y="1075351"/>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9" name="Group 299"/>
            <p:cNvGrpSpPr/>
            <p:nvPr/>
          </p:nvGrpSpPr>
          <p:grpSpPr>
            <a:xfrm>
              <a:off x="3757132" y="7455836"/>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1" name="Group 301"/>
            <p:cNvGrpSpPr/>
            <p:nvPr/>
          </p:nvGrpSpPr>
          <p:grpSpPr>
            <a:xfrm>
              <a:off x="3757132" y="4263051"/>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3" name="Group 303"/>
            <p:cNvGrpSpPr/>
            <p:nvPr/>
          </p:nvGrpSpPr>
          <p:grpSpPr>
            <a:xfrm>
              <a:off x="3757132" y="10643536"/>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5" name="Group 305"/>
            <p:cNvGrpSpPr/>
            <p:nvPr/>
          </p:nvGrpSpPr>
          <p:grpSpPr>
            <a:xfrm>
              <a:off x="3757132" y="2693431"/>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7" name="Group 307"/>
            <p:cNvGrpSpPr/>
            <p:nvPr/>
          </p:nvGrpSpPr>
          <p:grpSpPr>
            <a:xfrm>
              <a:off x="3757132" y="9073915"/>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9" name="Group 309"/>
            <p:cNvGrpSpPr/>
            <p:nvPr/>
          </p:nvGrpSpPr>
          <p:grpSpPr>
            <a:xfrm>
              <a:off x="3757132" y="5881131"/>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1" name="Group 311"/>
            <p:cNvGrpSpPr/>
            <p:nvPr/>
          </p:nvGrpSpPr>
          <p:grpSpPr>
            <a:xfrm>
              <a:off x="550008" y="1075351"/>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3" name="Group 313"/>
            <p:cNvGrpSpPr/>
            <p:nvPr/>
          </p:nvGrpSpPr>
          <p:grpSpPr>
            <a:xfrm>
              <a:off x="550008" y="7455836"/>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5" name="Group 315"/>
            <p:cNvGrpSpPr/>
            <p:nvPr/>
          </p:nvGrpSpPr>
          <p:grpSpPr>
            <a:xfrm>
              <a:off x="550008" y="4263051"/>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7" name="Group 317"/>
            <p:cNvGrpSpPr/>
            <p:nvPr/>
          </p:nvGrpSpPr>
          <p:grpSpPr>
            <a:xfrm>
              <a:off x="550008" y="10643536"/>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9" name="Group 319"/>
            <p:cNvGrpSpPr/>
            <p:nvPr/>
          </p:nvGrpSpPr>
          <p:grpSpPr>
            <a:xfrm>
              <a:off x="10251280" y="1075351"/>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1" name="Group 321"/>
            <p:cNvGrpSpPr/>
            <p:nvPr/>
          </p:nvGrpSpPr>
          <p:grpSpPr>
            <a:xfrm>
              <a:off x="10251280" y="7455836"/>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3" name="Group 323"/>
            <p:cNvGrpSpPr/>
            <p:nvPr/>
          </p:nvGrpSpPr>
          <p:grpSpPr>
            <a:xfrm>
              <a:off x="10251280" y="4263051"/>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5" name="Group 325"/>
            <p:cNvGrpSpPr/>
            <p:nvPr/>
          </p:nvGrpSpPr>
          <p:grpSpPr>
            <a:xfrm>
              <a:off x="10251280" y="10643536"/>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7" name="Group 327"/>
            <p:cNvGrpSpPr/>
            <p:nvPr/>
          </p:nvGrpSpPr>
          <p:grpSpPr>
            <a:xfrm>
              <a:off x="550008" y="2693431"/>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9" name="Group 329"/>
            <p:cNvGrpSpPr/>
            <p:nvPr/>
          </p:nvGrpSpPr>
          <p:grpSpPr>
            <a:xfrm>
              <a:off x="550008" y="9073915"/>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1" name="Group 331"/>
            <p:cNvGrpSpPr/>
            <p:nvPr/>
          </p:nvGrpSpPr>
          <p:grpSpPr>
            <a:xfrm>
              <a:off x="550008" y="5881131"/>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3" name="Group 333"/>
            <p:cNvGrpSpPr/>
            <p:nvPr/>
          </p:nvGrpSpPr>
          <p:grpSpPr>
            <a:xfrm>
              <a:off x="10251280" y="2693431"/>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5" name="Group 335"/>
            <p:cNvGrpSpPr/>
            <p:nvPr/>
          </p:nvGrpSpPr>
          <p:grpSpPr>
            <a:xfrm>
              <a:off x="10251280" y="9073915"/>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7" name="Group 337"/>
            <p:cNvGrpSpPr/>
            <p:nvPr/>
          </p:nvGrpSpPr>
          <p:grpSpPr>
            <a:xfrm>
              <a:off x="10251280" y="5881131"/>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9" name="Group 339"/>
            <p:cNvGrpSpPr/>
            <p:nvPr/>
          </p:nvGrpSpPr>
          <p:grpSpPr>
            <a:xfrm>
              <a:off x="7004996" y="1075351"/>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1" name="Group 341"/>
            <p:cNvGrpSpPr/>
            <p:nvPr/>
          </p:nvGrpSpPr>
          <p:grpSpPr>
            <a:xfrm>
              <a:off x="7004996" y="7455836"/>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3" name="Group 343"/>
            <p:cNvGrpSpPr/>
            <p:nvPr/>
          </p:nvGrpSpPr>
          <p:grpSpPr>
            <a:xfrm>
              <a:off x="7004996" y="4263051"/>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5" name="Group 345"/>
            <p:cNvGrpSpPr/>
            <p:nvPr/>
          </p:nvGrpSpPr>
          <p:grpSpPr>
            <a:xfrm>
              <a:off x="7004996" y="10643536"/>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7" name="Group 347"/>
            <p:cNvGrpSpPr/>
            <p:nvPr/>
          </p:nvGrpSpPr>
          <p:grpSpPr>
            <a:xfrm>
              <a:off x="7004996" y="2693431"/>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9" name="Group 349"/>
            <p:cNvGrpSpPr/>
            <p:nvPr/>
          </p:nvGrpSpPr>
          <p:grpSpPr>
            <a:xfrm>
              <a:off x="7004996" y="9073915"/>
              <a:ext cx="82785" cy="82785"/>
              <a:chOff x="0" y="0"/>
              <a:chExt cx="6350000" cy="6350000"/>
            </a:xfrm>
          </p:grpSpPr>
          <p:sp>
            <p:nvSpPr>
              <p:cNvPr id="350" name="Freeform 3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1" name="Group 351"/>
            <p:cNvGrpSpPr/>
            <p:nvPr/>
          </p:nvGrpSpPr>
          <p:grpSpPr>
            <a:xfrm>
              <a:off x="7004996" y="5881131"/>
              <a:ext cx="82785" cy="82785"/>
              <a:chOff x="0" y="0"/>
              <a:chExt cx="6350000" cy="6350000"/>
            </a:xfrm>
          </p:grpSpPr>
          <p:sp>
            <p:nvSpPr>
              <p:cNvPr id="352" name="Freeform 3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3" name="Group 353"/>
            <p:cNvGrpSpPr/>
            <p:nvPr/>
          </p:nvGrpSpPr>
          <p:grpSpPr>
            <a:xfrm>
              <a:off x="1589863" y="0"/>
              <a:ext cx="82785" cy="82785"/>
              <a:chOff x="0" y="0"/>
              <a:chExt cx="1913890" cy="1913890"/>
            </a:xfrm>
          </p:grpSpPr>
          <p:sp>
            <p:nvSpPr>
              <p:cNvPr id="354" name="Freeform 3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5" name="Group 355"/>
            <p:cNvGrpSpPr/>
            <p:nvPr/>
          </p:nvGrpSpPr>
          <p:grpSpPr>
            <a:xfrm>
              <a:off x="1589863" y="6380485"/>
              <a:ext cx="82785" cy="82785"/>
              <a:chOff x="0" y="0"/>
              <a:chExt cx="1913890" cy="1913890"/>
            </a:xfrm>
          </p:grpSpPr>
          <p:sp>
            <p:nvSpPr>
              <p:cNvPr id="356" name="Freeform 3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7" name="Group 357"/>
            <p:cNvGrpSpPr/>
            <p:nvPr/>
          </p:nvGrpSpPr>
          <p:grpSpPr>
            <a:xfrm>
              <a:off x="1589863" y="3187700"/>
              <a:ext cx="82785" cy="82785"/>
              <a:chOff x="0" y="0"/>
              <a:chExt cx="1913890" cy="1913890"/>
            </a:xfrm>
          </p:grpSpPr>
          <p:sp>
            <p:nvSpPr>
              <p:cNvPr id="358" name="Freeform 3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9" name="Group 359"/>
            <p:cNvGrpSpPr/>
            <p:nvPr/>
          </p:nvGrpSpPr>
          <p:grpSpPr>
            <a:xfrm>
              <a:off x="1589863" y="9568185"/>
              <a:ext cx="82785" cy="82785"/>
              <a:chOff x="0" y="0"/>
              <a:chExt cx="1913890" cy="1913890"/>
            </a:xfrm>
          </p:grpSpPr>
          <p:sp>
            <p:nvSpPr>
              <p:cNvPr id="360" name="Freeform 3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1" name="Group 361"/>
            <p:cNvGrpSpPr/>
            <p:nvPr/>
          </p:nvGrpSpPr>
          <p:grpSpPr>
            <a:xfrm>
              <a:off x="1589863" y="1618080"/>
              <a:ext cx="82785" cy="82785"/>
              <a:chOff x="0" y="0"/>
              <a:chExt cx="1913890" cy="1913890"/>
            </a:xfrm>
          </p:grpSpPr>
          <p:sp>
            <p:nvSpPr>
              <p:cNvPr id="362" name="Freeform 3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3" name="Group 363"/>
            <p:cNvGrpSpPr/>
            <p:nvPr/>
          </p:nvGrpSpPr>
          <p:grpSpPr>
            <a:xfrm>
              <a:off x="1589863" y="7998564"/>
              <a:ext cx="82785" cy="82785"/>
              <a:chOff x="0" y="0"/>
              <a:chExt cx="1913890" cy="1913890"/>
            </a:xfrm>
          </p:grpSpPr>
          <p:sp>
            <p:nvSpPr>
              <p:cNvPr id="364" name="Freeform 3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5" name="Group 365"/>
            <p:cNvGrpSpPr/>
            <p:nvPr/>
          </p:nvGrpSpPr>
          <p:grpSpPr>
            <a:xfrm>
              <a:off x="1589863" y="4805780"/>
              <a:ext cx="82785" cy="82785"/>
              <a:chOff x="0" y="0"/>
              <a:chExt cx="1913890" cy="1913890"/>
            </a:xfrm>
          </p:grpSpPr>
          <p:sp>
            <p:nvSpPr>
              <p:cNvPr id="366" name="Freeform 3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7" name="Group 367"/>
            <p:cNvGrpSpPr/>
            <p:nvPr/>
          </p:nvGrpSpPr>
          <p:grpSpPr>
            <a:xfrm>
              <a:off x="8084012" y="0"/>
              <a:ext cx="82785" cy="82785"/>
              <a:chOff x="0" y="0"/>
              <a:chExt cx="1913890" cy="1913890"/>
            </a:xfrm>
          </p:grpSpPr>
          <p:sp>
            <p:nvSpPr>
              <p:cNvPr id="368" name="Freeform 3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9" name="Group 369"/>
            <p:cNvGrpSpPr/>
            <p:nvPr/>
          </p:nvGrpSpPr>
          <p:grpSpPr>
            <a:xfrm>
              <a:off x="8084012" y="6380485"/>
              <a:ext cx="82785" cy="82785"/>
              <a:chOff x="0" y="0"/>
              <a:chExt cx="1913890" cy="1913890"/>
            </a:xfrm>
          </p:grpSpPr>
          <p:sp>
            <p:nvSpPr>
              <p:cNvPr id="370" name="Freeform 3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1" name="Group 371"/>
            <p:cNvGrpSpPr/>
            <p:nvPr/>
          </p:nvGrpSpPr>
          <p:grpSpPr>
            <a:xfrm>
              <a:off x="8084012" y="3187700"/>
              <a:ext cx="82785" cy="82785"/>
              <a:chOff x="0" y="0"/>
              <a:chExt cx="1913890" cy="1913890"/>
            </a:xfrm>
          </p:grpSpPr>
          <p:sp>
            <p:nvSpPr>
              <p:cNvPr id="372" name="Freeform 3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3" name="Group 373"/>
            <p:cNvGrpSpPr/>
            <p:nvPr/>
          </p:nvGrpSpPr>
          <p:grpSpPr>
            <a:xfrm>
              <a:off x="8084012" y="9568185"/>
              <a:ext cx="82785" cy="82785"/>
              <a:chOff x="0" y="0"/>
              <a:chExt cx="1913890" cy="1913890"/>
            </a:xfrm>
          </p:grpSpPr>
          <p:sp>
            <p:nvSpPr>
              <p:cNvPr id="374" name="Freeform 3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5" name="Group 375"/>
            <p:cNvGrpSpPr/>
            <p:nvPr/>
          </p:nvGrpSpPr>
          <p:grpSpPr>
            <a:xfrm>
              <a:off x="11271392" y="0"/>
              <a:ext cx="82785" cy="82785"/>
              <a:chOff x="0" y="0"/>
              <a:chExt cx="1913890" cy="1913890"/>
            </a:xfrm>
          </p:grpSpPr>
          <p:sp>
            <p:nvSpPr>
              <p:cNvPr id="376" name="Freeform 3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7" name="Group 377"/>
            <p:cNvGrpSpPr/>
            <p:nvPr/>
          </p:nvGrpSpPr>
          <p:grpSpPr>
            <a:xfrm>
              <a:off x="11271392" y="6380485"/>
              <a:ext cx="82785" cy="82785"/>
              <a:chOff x="0" y="0"/>
              <a:chExt cx="1913890" cy="1913890"/>
            </a:xfrm>
          </p:grpSpPr>
          <p:sp>
            <p:nvSpPr>
              <p:cNvPr id="378" name="Freeform 3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9" name="Group 379"/>
            <p:cNvGrpSpPr/>
            <p:nvPr/>
          </p:nvGrpSpPr>
          <p:grpSpPr>
            <a:xfrm>
              <a:off x="11271392" y="3187700"/>
              <a:ext cx="82785" cy="82785"/>
              <a:chOff x="0" y="0"/>
              <a:chExt cx="1913890" cy="1913890"/>
            </a:xfrm>
          </p:grpSpPr>
          <p:sp>
            <p:nvSpPr>
              <p:cNvPr id="380" name="Freeform 3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1" name="Group 381"/>
            <p:cNvGrpSpPr/>
            <p:nvPr/>
          </p:nvGrpSpPr>
          <p:grpSpPr>
            <a:xfrm>
              <a:off x="11271392" y="9568185"/>
              <a:ext cx="82785" cy="82785"/>
              <a:chOff x="0" y="0"/>
              <a:chExt cx="1913890" cy="1913890"/>
            </a:xfrm>
          </p:grpSpPr>
          <p:sp>
            <p:nvSpPr>
              <p:cNvPr id="382" name="Freeform 3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3" name="Group 383"/>
            <p:cNvGrpSpPr/>
            <p:nvPr/>
          </p:nvGrpSpPr>
          <p:grpSpPr>
            <a:xfrm>
              <a:off x="8084012" y="1618080"/>
              <a:ext cx="82785" cy="82785"/>
              <a:chOff x="0" y="0"/>
              <a:chExt cx="1913890" cy="1913890"/>
            </a:xfrm>
          </p:grpSpPr>
          <p:sp>
            <p:nvSpPr>
              <p:cNvPr id="384" name="Freeform 3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5" name="Group 385"/>
            <p:cNvGrpSpPr/>
            <p:nvPr/>
          </p:nvGrpSpPr>
          <p:grpSpPr>
            <a:xfrm>
              <a:off x="8084012" y="7998564"/>
              <a:ext cx="82785" cy="82785"/>
              <a:chOff x="0" y="0"/>
              <a:chExt cx="1913890" cy="1913890"/>
            </a:xfrm>
          </p:grpSpPr>
          <p:sp>
            <p:nvSpPr>
              <p:cNvPr id="386" name="Freeform 3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7" name="Group 387"/>
            <p:cNvGrpSpPr/>
            <p:nvPr/>
          </p:nvGrpSpPr>
          <p:grpSpPr>
            <a:xfrm>
              <a:off x="8084012" y="4805780"/>
              <a:ext cx="82785" cy="82785"/>
              <a:chOff x="0" y="0"/>
              <a:chExt cx="1913890" cy="1913890"/>
            </a:xfrm>
          </p:grpSpPr>
          <p:sp>
            <p:nvSpPr>
              <p:cNvPr id="388" name="Freeform 3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9" name="Group 389"/>
            <p:cNvGrpSpPr/>
            <p:nvPr/>
          </p:nvGrpSpPr>
          <p:grpSpPr>
            <a:xfrm>
              <a:off x="11271392" y="1618080"/>
              <a:ext cx="82785" cy="82785"/>
              <a:chOff x="0" y="0"/>
              <a:chExt cx="1913890" cy="1913890"/>
            </a:xfrm>
          </p:grpSpPr>
          <p:sp>
            <p:nvSpPr>
              <p:cNvPr id="390" name="Freeform 3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1" name="Group 391"/>
            <p:cNvGrpSpPr/>
            <p:nvPr/>
          </p:nvGrpSpPr>
          <p:grpSpPr>
            <a:xfrm>
              <a:off x="11271392" y="7998564"/>
              <a:ext cx="82785" cy="82785"/>
              <a:chOff x="0" y="0"/>
              <a:chExt cx="1913890" cy="1913890"/>
            </a:xfrm>
          </p:grpSpPr>
          <p:sp>
            <p:nvSpPr>
              <p:cNvPr id="392" name="Freeform 3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3" name="Group 393"/>
            <p:cNvGrpSpPr/>
            <p:nvPr/>
          </p:nvGrpSpPr>
          <p:grpSpPr>
            <a:xfrm>
              <a:off x="11271392" y="4805780"/>
              <a:ext cx="82785" cy="82785"/>
              <a:chOff x="0" y="0"/>
              <a:chExt cx="1913890" cy="1913890"/>
            </a:xfrm>
          </p:grpSpPr>
          <p:sp>
            <p:nvSpPr>
              <p:cNvPr id="394" name="Freeform 3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5" name="Group 395"/>
            <p:cNvGrpSpPr/>
            <p:nvPr/>
          </p:nvGrpSpPr>
          <p:grpSpPr>
            <a:xfrm>
              <a:off x="4837728" y="0"/>
              <a:ext cx="82785" cy="82785"/>
              <a:chOff x="0" y="0"/>
              <a:chExt cx="1913890" cy="1913890"/>
            </a:xfrm>
          </p:grpSpPr>
          <p:sp>
            <p:nvSpPr>
              <p:cNvPr id="396" name="Freeform 3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7" name="Group 397"/>
            <p:cNvGrpSpPr/>
            <p:nvPr/>
          </p:nvGrpSpPr>
          <p:grpSpPr>
            <a:xfrm>
              <a:off x="4837728" y="6380485"/>
              <a:ext cx="82785" cy="82785"/>
              <a:chOff x="0" y="0"/>
              <a:chExt cx="1913890" cy="1913890"/>
            </a:xfrm>
          </p:grpSpPr>
          <p:sp>
            <p:nvSpPr>
              <p:cNvPr id="398" name="Freeform 3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9" name="Group 399"/>
            <p:cNvGrpSpPr/>
            <p:nvPr/>
          </p:nvGrpSpPr>
          <p:grpSpPr>
            <a:xfrm>
              <a:off x="4837728" y="3187700"/>
              <a:ext cx="82785" cy="82785"/>
              <a:chOff x="0" y="0"/>
              <a:chExt cx="1913890" cy="1913890"/>
            </a:xfrm>
          </p:grpSpPr>
          <p:sp>
            <p:nvSpPr>
              <p:cNvPr id="400" name="Freeform 4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1" name="Group 401"/>
            <p:cNvGrpSpPr/>
            <p:nvPr/>
          </p:nvGrpSpPr>
          <p:grpSpPr>
            <a:xfrm>
              <a:off x="4837728" y="9568185"/>
              <a:ext cx="82785" cy="82785"/>
              <a:chOff x="0" y="0"/>
              <a:chExt cx="1913890" cy="1913890"/>
            </a:xfrm>
          </p:grpSpPr>
          <p:sp>
            <p:nvSpPr>
              <p:cNvPr id="402" name="Freeform 4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3" name="Group 403"/>
            <p:cNvGrpSpPr/>
            <p:nvPr/>
          </p:nvGrpSpPr>
          <p:grpSpPr>
            <a:xfrm>
              <a:off x="4837728" y="1618080"/>
              <a:ext cx="82785" cy="82785"/>
              <a:chOff x="0" y="0"/>
              <a:chExt cx="1913890" cy="1913890"/>
            </a:xfrm>
          </p:grpSpPr>
          <p:sp>
            <p:nvSpPr>
              <p:cNvPr id="404" name="Freeform 4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5" name="Group 405"/>
            <p:cNvGrpSpPr/>
            <p:nvPr/>
          </p:nvGrpSpPr>
          <p:grpSpPr>
            <a:xfrm>
              <a:off x="4837728" y="7998564"/>
              <a:ext cx="82785" cy="82785"/>
              <a:chOff x="0" y="0"/>
              <a:chExt cx="1913890" cy="1913890"/>
            </a:xfrm>
          </p:grpSpPr>
          <p:sp>
            <p:nvSpPr>
              <p:cNvPr id="406" name="Freeform 4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7" name="Group 407"/>
            <p:cNvGrpSpPr/>
            <p:nvPr/>
          </p:nvGrpSpPr>
          <p:grpSpPr>
            <a:xfrm>
              <a:off x="4837728" y="4805780"/>
              <a:ext cx="82785" cy="82785"/>
              <a:chOff x="0" y="0"/>
              <a:chExt cx="1913890" cy="1913890"/>
            </a:xfrm>
          </p:grpSpPr>
          <p:sp>
            <p:nvSpPr>
              <p:cNvPr id="408" name="Freeform 4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9" name="Group 409"/>
            <p:cNvGrpSpPr/>
            <p:nvPr/>
          </p:nvGrpSpPr>
          <p:grpSpPr>
            <a:xfrm>
              <a:off x="2128523" y="537155"/>
              <a:ext cx="82785" cy="82785"/>
              <a:chOff x="0" y="0"/>
              <a:chExt cx="1913890" cy="1913890"/>
            </a:xfrm>
          </p:grpSpPr>
          <p:sp>
            <p:nvSpPr>
              <p:cNvPr id="410" name="Freeform 4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1" name="Group 411"/>
            <p:cNvGrpSpPr/>
            <p:nvPr/>
          </p:nvGrpSpPr>
          <p:grpSpPr>
            <a:xfrm>
              <a:off x="2128523" y="6917640"/>
              <a:ext cx="82785" cy="82785"/>
              <a:chOff x="0" y="0"/>
              <a:chExt cx="1913890" cy="1913890"/>
            </a:xfrm>
          </p:grpSpPr>
          <p:sp>
            <p:nvSpPr>
              <p:cNvPr id="412" name="Freeform 4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3" name="Group 413"/>
            <p:cNvGrpSpPr/>
            <p:nvPr/>
          </p:nvGrpSpPr>
          <p:grpSpPr>
            <a:xfrm>
              <a:off x="2128523" y="3724855"/>
              <a:ext cx="82785" cy="82785"/>
              <a:chOff x="0" y="0"/>
              <a:chExt cx="1913890" cy="1913890"/>
            </a:xfrm>
          </p:grpSpPr>
          <p:sp>
            <p:nvSpPr>
              <p:cNvPr id="414" name="Freeform 4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5" name="Group 415"/>
            <p:cNvGrpSpPr/>
            <p:nvPr/>
          </p:nvGrpSpPr>
          <p:grpSpPr>
            <a:xfrm>
              <a:off x="2128523" y="10105340"/>
              <a:ext cx="82785" cy="82785"/>
              <a:chOff x="0" y="0"/>
              <a:chExt cx="1913890" cy="1913890"/>
            </a:xfrm>
          </p:grpSpPr>
          <p:sp>
            <p:nvSpPr>
              <p:cNvPr id="416" name="Freeform 4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7" name="Group 417"/>
            <p:cNvGrpSpPr/>
            <p:nvPr/>
          </p:nvGrpSpPr>
          <p:grpSpPr>
            <a:xfrm>
              <a:off x="2128523" y="2155235"/>
              <a:ext cx="82785" cy="82785"/>
              <a:chOff x="0" y="0"/>
              <a:chExt cx="1913890" cy="1913890"/>
            </a:xfrm>
          </p:grpSpPr>
          <p:sp>
            <p:nvSpPr>
              <p:cNvPr id="418" name="Freeform 4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9" name="Group 419"/>
            <p:cNvGrpSpPr/>
            <p:nvPr/>
          </p:nvGrpSpPr>
          <p:grpSpPr>
            <a:xfrm>
              <a:off x="2128523" y="8535719"/>
              <a:ext cx="82785" cy="82785"/>
              <a:chOff x="0" y="0"/>
              <a:chExt cx="1913890" cy="1913890"/>
            </a:xfrm>
          </p:grpSpPr>
          <p:sp>
            <p:nvSpPr>
              <p:cNvPr id="420" name="Freeform 4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1" name="Group 421"/>
            <p:cNvGrpSpPr/>
            <p:nvPr/>
          </p:nvGrpSpPr>
          <p:grpSpPr>
            <a:xfrm>
              <a:off x="2128523" y="5342935"/>
              <a:ext cx="82785" cy="82785"/>
              <a:chOff x="0" y="0"/>
              <a:chExt cx="1913890" cy="1913890"/>
            </a:xfrm>
          </p:grpSpPr>
          <p:sp>
            <p:nvSpPr>
              <p:cNvPr id="422" name="Freeform 4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3" name="Group 423"/>
            <p:cNvGrpSpPr/>
            <p:nvPr/>
          </p:nvGrpSpPr>
          <p:grpSpPr>
            <a:xfrm>
              <a:off x="8622672" y="537155"/>
              <a:ext cx="82785" cy="82785"/>
              <a:chOff x="0" y="0"/>
              <a:chExt cx="1913890" cy="1913890"/>
            </a:xfrm>
          </p:grpSpPr>
          <p:sp>
            <p:nvSpPr>
              <p:cNvPr id="424" name="Freeform 4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5" name="Group 425"/>
            <p:cNvGrpSpPr/>
            <p:nvPr/>
          </p:nvGrpSpPr>
          <p:grpSpPr>
            <a:xfrm>
              <a:off x="8622672" y="6917640"/>
              <a:ext cx="82785" cy="82785"/>
              <a:chOff x="0" y="0"/>
              <a:chExt cx="1913890" cy="1913890"/>
            </a:xfrm>
          </p:grpSpPr>
          <p:sp>
            <p:nvSpPr>
              <p:cNvPr id="426" name="Freeform 4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7" name="Group 427"/>
            <p:cNvGrpSpPr/>
            <p:nvPr/>
          </p:nvGrpSpPr>
          <p:grpSpPr>
            <a:xfrm>
              <a:off x="8622672" y="3724855"/>
              <a:ext cx="82785" cy="82785"/>
              <a:chOff x="0" y="0"/>
              <a:chExt cx="1913890" cy="1913890"/>
            </a:xfrm>
          </p:grpSpPr>
          <p:sp>
            <p:nvSpPr>
              <p:cNvPr id="428" name="Freeform 4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9" name="Group 429"/>
            <p:cNvGrpSpPr/>
            <p:nvPr/>
          </p:nvGrpSpPr>
          <p:grpSpPr>
            <a:xfrm>
              <a:off x="8622672" y="10105340"/>
              <a:ext cx="82785" cy="82785"/>
              <a:chOff x="0" y="0"/>
              <a:chExt cx="1913890" cy="1913890"/>
            </a:xfrm>
          </p:grpSpPr>
          <p:sp>
            <p:nvSpPr>
              <p:cNvPr id="430" name="Freeform 4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31" name="Group 431"/>
            <p:cNvGrpSpPr/>
            <p:nvPr/>
          </p:nvGrpSpPr>
          <p:grpSpPr>
            <a:xfrm>
              <a:off x="11810053" y="537155"/>
              <a:ext cx="82785" cy="82785"/>
              <a:chOff x="0" y="0"/>
              <a:chExt cx="1913890" cy="1913890"/>
            </a:xfrm>
          </p:grpSpPr>
          <p:sp>
            <p:nvSpPr>
              <p:cNvPr id="432" name="Freeform 4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33" name="Group 433"/>
            <p:cNvGrpSpPr/>
            <p:nvPr/>
          </p:nvGrpSpPr>
          <p:grpSpPr>
            <a:xfrm>
              <a:off x="11810053" y="6917640"/>
              <a:ext cx="82785" cy="82785"/>
              <a:chOff x="0" y="0"/>
              <a:chExt cx="1913890" cy="1913890"/>
            </a:xfrm>
          </p:grpSpPr>
          <p:sp>
            <p:nvSpPr>
              <p:cNvPr id="434" name="Freeform 4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35" name="Group 435"/>
            <p:cNvGrpSpPr/>
            <p:nvPr/>
          </p:nvGrpSpPr>
          <p:grpSpPr>
            <a:xfrm>
              <a:off x="11810053" y="3724855"/>
              <a:ext cx="82785" cy="82785"/>
              <a:chOff x="0" y="0"/>
              <a:chExt cx="1913890" cy="1913890"/>
            </a:xfrm>
          </p:grpSpPr>
          <p:sp>
            <p:nvSpPr>
              <p:cNvPr id="436" name="Freeform 4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37" name="Group 437"/>
            <p:cNvGrpSpPr/>
            <p:nvPr/>
          </p:nvGrpSpPr>
          <p:grpSpPr>
            <a:xfrm>
              <a:off x="11810053" y="10105340"/>
              <a:ext cx="82785" cy="82785"/>
              <a:chOff x="0" y="0"/>
              <a:chExt cx="1913890" cy="1913890"/>
            </a:xfrm>
          </p:grpSpPr>
          <p:sp>
            <p:nvSpPr>
              <p:cNvPr id="438" name="Freeform 4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39" name="Group 439"/>
            <p:cNvGrpSpPr/>
            <p:nvPr/>
          </p:nvGrpSpPr>
          <p:grpSpPr>
            <a:xfrm>
              <a:off x="8622672" y="2155235"/>
              <a:ext cx="82785" cy="82785"/>
              <a:chOff x="0" y="0"/>
              <a:chExt cx="1913890" cy="1913890"/>
            </a:xfrm>
          </p:grpSpPr>
          <p:sp>
            <p:nvSpPr>
              <p:cNvPr id="440" name="Freeform 4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41" name="Group 441"/>
            <p:cNvGrpSpPr/>
            <p:nvPr/>
          </p:nvGrpSpPr>
          <p:grpSpPr>
            <a:xfrm>
              <a:off x="8622672" y="8535719"/>
              <a:ext cx="82785" cy="82785"/>
              <a:chOff x="0" y="0"/>
              <a:chExt cx="1913890" cy="1913890"/>
            </a:xfrm>
          </p:grpSpPr>
          <p:sp>
            <p:nvSpPr>
              <p:cNvPr id="442" name="Freeform 4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43" name="Group 443"/>
            <p:cNvGrpSpPr/>
            <p:nvPr/>
          </p:nvGrpSpPr>
          <p:grpSpPr>
            <a:xfrm>
              <a:off x="8622672" y="5342935"/>
              <a:ext cx="82785" cy="82785"/>
              <a:chOff x="0" y="0"/>
              <a:chExt cx="1913890" cy="1913890"/>
            </a:xfrm>
          </p:grpSpPr>
          <p:sp>
            <p:nvSpPr>
              <p:cNvPr id="444" name="Freeform 4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45" name="Group 445"/>
            <p:cNvGrpSpPr/>
            <p:nvPr/>
          </p:nvGrpSpPr>
          <p:grpSpPr>
            <a:xfrm>
              <a:off x="11810053" y="2155235"/>
              <a:ext cx="82785" cy="82785"/>
              <a:chOff x="0" y="0"/>
              <a:chExt cx="1913890" cy="1913890"/>
            </a:xfrm>
          </p:grpSpPr>
          <p:sp>
            <p:nvSpPr>
              <p:cNvPr id="446" name="Freeform 4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47" name="Group 447"/>
            <p:cNvGrpSpPr/>
            <p:nvPr/>
          </p:nvGrpSpPr>
          <p:grpSpPr>
            <a:xfrm>
              <a:off x="11810053" y="8535719"/>
              <a:ext cx="82785" cy="82785"/>
              <a:chOff x="0" y="0"/>
              <a:chExt cx="1913890" cy="1913890"/>
            </a:xfrm>
          </p:grpSpPr>
          <p:sp>
            <p:nvSpPr>
              <p:cNvPr id="448" name="Freeform 4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49" name="Group 449"/>
            <p:cNvGrpSpPr/>
            <p:nvPr/>
          </p:nvGrpSpPr>
          <p:grpSpPr>
            <a:xfrm>
              <a:off x="11810053" y="5342935"/>
              <a:ext cx="82785" cy="82785"/>
              <a:chOff x="0" y="0"/>
              <a:chExt cx="1913890" cy="1913890"/>
            </a:xfrm>
          </p:grpSpPr>
          <p:sp>
            <p:nvSpPr>
              <p:cNvPr id="450" name="Freeform 4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51" name="Group 451"/>
            <p:cNvGrpSpPr/>
            <p:nvPr/>
          </p:nvGrpSpPr>
          <p:grpSpPr>
            <a:xfrm>
              <a:off x="5376388" y="537155"/>
              <a:ext cx="82785" cy="82785"/>
              <a:chOff x="0" y="0"/>
              <a:chExt cx="1913890" cy="1913890"/>
            </a:xfrm>
          </p:grpSpPr>
          <p:sp>
            <p:nvSpPr>
              <p:cNvPr id="452" name="Freeform 4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53" name="Group 453"/>
            <p:cNvGrpSpPr/>
            <p:nvPr/>
          </p:nvGrpSpPr>
          <p:grpSpPr>
            <a:xfrm>
              <a:off x="5376388" y="6917640"/>
              <a:ext cx="82785" cy="82785"/>
              <a:chOff x="0" y="0"/>
              <a:chExt cx="1913890" cy="1913890"/>
            </a:xfrm>
          </p:grpSpPr>
          <p:sp>
            <p:nvSpPr>
              <p:cNvPr id="454" name="Freeform 4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55" name="Group 455"/>
            <p:cNvGrpSpPr/>
            <p:nvPr/>
          </p:nvGrpSpPr>
          <p:grpSpPr>
            <a:xfrm>
              <a:off x="5376388" y="3724855"/>
              <a:ext cx="82785" cy="82785"/>
              <a:chOff x="0" y="0"/>
              <a:chExt cx="1913890" cy="1913890"/>
            </a:xfrm>
          </p:grpSpPr>
          <p:sp>
            <p:nvSpPr>
              <p:cNvPr id="456" name="Freeform 4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57" name="Group 457"/>
            <p:cNvGrpSpPr/>
            <p:nvPr/>
          </p:nvGrpSpPr>
          <p:grpSpPr>
            <a:xfrm>
              <a:off x="5376388" y="10105340"/>
              <a:ext cx="82785" cy="82785"/>
              <a:chOff x="0" y="0"/>
              <a:chExt cx="1913890" cy="1913890"/>
            </a:xfrm>
          </p:grpSpPr>
          <p:sp>
            <p:nvSpPr>
              <p:cNvPr id="458" name="Freeform 4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59" name="Group 459"/>
            <p:cNvGrpSpPr/>
            <p:nvPr/>
          </p:nvGrpSpPr>
          <p:grpSpPr>
            <a:xfrm>
              <a:off x="5376388" y="2155235"/>
              <a:ext cx="82785" cy="82785"/>
              <a:chOff x="0" y="0"/>
              <a:chExt cx="1913890" cy="1913890"/>
            </a:xfrm>
          </p:grpSpPr>
          <p:sp>
            <p:nvSpPr>
              <p:cNvPr id="460" name="Freeform 4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61" name="Group 461"/>
            <p:cNvGrpSpPr/>
            <p:nvPr/>
          </p:nvGrpSpPr>
          <p:grpSpPr>
            <a:xfrm>
              <a:off x="5376388" y="8535719"/>
              <a:ext cx="82785" cy="82785"/>
              <a:chOff x="0" y="0"/>
              <a:chExt cx="1913890" cy="1913890"/>
            </a:xfrm>
          </p:grpSpPr>
          <p:sp>
            <p:nvSpPr>
              <p:cNvPr id="462" name="Freeform 4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63" name="Group 463"/>
            <p:cNvGrpSpPr/>
            <p:nvPr/>
          </p:nvGrpSpPr>
          <p:grpSpPr>
            <a:xfrm>
              <a:off x="5376388" y="5342935"/>
              <a:ext cx="82785" cy="82785"/>
              <a:chOff x="0" y="0"/>
              <a:chExt cx="1913890" cy="1913890"/>
            </a:xfrm>
          </p:grpSpPr>
          <p:sp>
            <p:nvSpPr>
              <p:cNvPr id="464" name="Freeform 4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65" name="Group 465"/>
            <p:cNvGrpSpPr/>
            <p:nvPr/>
          </p:nvGrpSpPr>
          <p:grpSpPr>
            <a:xfrm>
              <a:off x="2668384" y="1075351"/>
              <a:ext cx="82785" cy="82785"/>
              <a:chOff x="0" y="0"/>
              <a:chExt cx="1913890" cy="1913890"/>
            </a:xfrm>
          </p:grpSpPr>
          <p:sp>
            <p:nvSpPr>
              <p:cNvPr id="466" name="Freeform 4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67" name="Group 467"/>
            <p:cNvGrpSpPr/>
            <p:nvPr/>
          </p:nvGrpSpPr>
          <p:grpSpPr>
            <a:xfrm>
              <a:off x="2668384" y="7455836"/>
              <a:ext cx="82785" cy="82785"/>
              <a:chOff x="0" y="0"/>
              <a:chExt cx="1913890" cy="1913890"/>
            </a:xfrm>
          </p:grpSpPr>
          <p:sp>
            <p:nvSpPr>
              <p:cNvPr id="468" name="Freeform 4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69" name="Group 469"/>
            <p:cNvGrpSpPr/>
            <p:nvPr/>
          </p:nvGrpSpPr>
          <p:grpSpPr>
            <a:xfrm>
              <a:off x="2668384" y="4263051"/>
              <a:ext cx="82785" cy="82785"/>
              <a:chOff x="0" y="0"/>
              <a:chExt cx="1913890" cy="1913890"/>
            </a:xfrm>
          </p:grpSpPr>
          <p:sp>
            <p:nvSpPr>
              <p:cNvPr id="470" name="Freeform 4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71" name="Group 471"/>
            <p:cNvGrpSpPr/>
            <p:nvPr/>
          </p:nvGrpSpPr>
          <p:grpSpPr>
            <a:xfrm>
              <a:off x="2668384" y="10643536"/>
              <a:ext cx="82785" cy="82785"/>
              <a:chOff x="0" y="0"/>
              <a:chExt cx="1913890" cy="1913890"/>
            </a:xfrm>
          </p:grpSpPr>
          <p:sp>
            <p:nvSpPr>
              <p:cNvPr id="472" name="Freeform 4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73" name="Group 473"/>
            <p:cNvGrpSpPr/>
            <p:nvPr/>
          </p:nvGrpSpPr>
          <p:grpSpPr>
            <a:xfrm>
              <a:off x="2668384" y="2693431"/>
              <a:ext cx="82785" cy="82785"/>
              <a:chOff x="0" y="0"/>
              <a:chExt cx="1913890" cy="1913890"/>
            </a:xfrm>
          </p:grpSpPr>
          <p:sp>
            <p:nvSpPr>
              <p:cNvPr id="474" name="Freeform 4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75" name="Group 475"/>
            <p:cNvGrpSpPr/>
            <p:nvPr/>
          </p:nvGrpSpPr>
          <p:grpSpPr>
            <a:xfrm>
              <a:off x="2668384" y="9073915"/>
              <a:ext cx="82785" cy="82785"/>
              <a:chOff x="0" y="0"/>
              <a:chExt cx="1913890" cy="1913890"/>
            </a:xfrm>
          </p:grpSpPr>
          <p:sp>
            <p:nvSpPr>
              <p:cNvPr id="476" name="Freeform 4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77" name="Group 477"/>
            <p:cNvGrpSpPr/>
            <p:nvPr/>
          </p:nvGrpSpPr>
          <p:grpSpPr>
            <a:xfrm>
              <a:off x="2668384" y="5881131"/>
              <a:ext cx="82785" cy="82785"/>
              <a:chOff x="0" y="0"/>
              <a:chExt cx="1913890" cy="1913890"/>
            </a:xfrm>
          </p:grpSpPr>
          <p:sp>
            <p:nvSpPr>
              <p:cNvPr id="478" name="Freeform 4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79" name="Group 479"/>
            <p:cNvGrpSpPr/>
            <p:nvPr/>
          </p:nvGrpSpPr>
          <p:grpSpPr>
            <a:xfrm>
              <a:off x="9162533" y="1075351"/>
              <a:ext cx="82785" cy="82785"/>
              <a:chOff x="0" y="0"/>
              <a:chExt cx="1913890" cy="1913890"/>
            </a:xfrm>
          </p:grpSpPr>
          <p:sp>
            <p:nvSpPr>
              <p:cNvPr id="480" name="Freeform 4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81" name="Group 481"/>
            <p:cNvGrpSpPr/>
            <p:nvPr/>
          </p:nvGrpSpPr>
          <p:grpSpPr>
            <a:xfrm>
              <a:off x="9162533" y="7455836"/>
              <a:ext cx="82785" cy="82785"/>
              <a:chOff x="0" y="0"/>
              <a:chExt cx="1913890" cy="1913890"/>
            </a:xfrm>
          </p:grpSpPr>
          <p:sp>
            <p:nvSpPr>
              <p:cNvPr id="482" name="Freeform 4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83" name="Group 483"/>
            <p:cNvGrpSpPr/>
            <p:nvPr/>
          </p:nvGrpSpPr>
          <p:grpSpPr>
            <a:xfrm>
              <a:off x="9162533" y="4263051"/>
              <a:ext cx="82785" cy="82785"/>
              <a:chOff x="0" y="0"/>
              <a:chExt cx="1913890" cy="1913890"/>
            </a:xfrm>
          </p:grpSpPr>
          <p:sp>
            <p:nvSpPr>
              <p:cNvPr id="484" name="Freeform 4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85" name="Group 485"/>
            <p:cNvGrpSpPr/>
            <p:nvPr/>
          </p:nvGrpSpPr>
          <p:grpSpPr>
            <a:xfrm>
              <a:off x="9162533" y="10643536"/>
              <a:ext cx="82785" cy="82785"/>
              <a:chOff x="0" y="0"/>
              <a:chExt cx="1913890" cy="1913890"/>
            </a:xfrm>
          </p:grpSpPr>
          <p:sp>
            <p:nvSpPr>
              <p:cNvPr id="486" name="Freeform 4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87" name="Group 487"/>
            <p:cNvGrpSpPr/>
            <p:nvPr/>
          </p:nvGrpSpPr>
          <p:grpSpPr>
            <a:xfrm>
              <a:off x="12349913" y="1075351"/>
              <a:ext cx="82785" cy="82785"/>
              <a:chOff x="0" y="0"/>
              <a:chExt cx="1913890" cy="1913890"/>
            </a:xfrm>
          </p:grpSpPr>
          <p:sp>
            <p:nvSpPr>
              <p:cNvPr id="488" name="Freeform 4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89" name="Group 489"/>
            <p:cNvGrpSpPr/>
            <p:nvPr/>
          </p:nvGrpSpPr>
          <p:grpSpPr>
            <a:xfrm>
              <a:off x="12349913" y="7455836"/>
              <a:ext cx="82785" cy="82785"/>
              <a:chOff x="0" y="0"/>
              <a:chExt cx="1913890" cy="1913890"/>
            </a:xfrm>
          </p:grpSpPr>
          <p:sp>
            <p:nvSpPr>
              <p:cNvPr id="490" name="Freeform 4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91" name="Group 491"/>
            <p:cNvGrpSpPr/>
            <p:nvPr/>
          </p:nvGrpSpPr>
          <p:grpSpPr>
            <a:xfrm>
              <a:off x="12349913" y="4263051"/>
              <a:ext cx="82785" cy="82785"/>
              <a:chOff x="0" y="0"/>
              <a:chExt cx="1913890" cy="1913890"/>
            </a:xfrm>
          </p:grpSpPr>
          <p:sp>
            <p:nvSpPr>
              <p:cNvPr id="492" name="Freeform 4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93" name="Group 493"/>
            <p:cNvGrpSpPr/>
            <p:nvPr/>
          </p:nvGrpSpPr>
          <p:grpSpPr>
            <a:xfrm>
              <a:off x="12349913" y="10643536"/>
              <a:ext cx="82785" cy="82785"/>
              <a:chOff x="0" y="0"/>
              <a:chExt cx="1913890" cy="1913890"/>
            </a:xfrm>
          </p:grpSpPr>
          <p:sp>
            <p:nvSpPr>
              <p:cNvPr id="494" name="Freeform 4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95" name="Group 495"/>
            <p:cNvGrpSpPr/>
            <p:nvPr/>
          </p:nvGrpSpPr>
          <p:grpSpPr>
            <a:xfrm>
              <a:off x="9162533" y="2693431"/>
              <a:ext cx="82785" cy="82785"/>
              <a:chOff x="0" y="0"/>
              <a:chExt cx="1913890" cy="1913890"/>
            </a:xfrm>
          </p:grpSpPr>
          <p:sp>
            <p:nvSpPr>
              <p:cNvPr id="496" name="Freeform 4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97" name="Group 497"/>
            <p:cNvGrpSpPr/>
            <p:nvPr/>
          </p:nvGrpSpPr>
          <p:grpSpPr>
            <a:xfrm>
              <a:off x="9162533" y="9073915"/>
              <a:ext cx="82785" cy="82785"/>
              <a:chOff x="0" y="0"/>
              <a:chExt cx="1913890" cy="1913890"/>
            </a:xfrm>
          </p:grpSpPr>
          <p:sp>
            <p:nvSpPr>
              <p:cNvPr id="498" name="Freeform 4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99" name="Group 499"/>
            <p:cNvGrpSpPr/>
            <p:nvPr/>
          </p:nvGrpSpPr>
          <p:grpSpPr>
            <a:xfrm>
              <a:off x="9162533" y="5881131"/>
              <a:ext cx="82785" cy="82785"/>
              <a:chOff x="0" y="0"/>
              <a:chExt cx="1913890" cy="1913890"/>
            </a:xfrm>
          </p:grpSpPr>
          <p:sp>
            <p:nvSpPr>
              <p:cNvPr id="500" name="Freeform 5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01" name="Group 501"/>
            <p:cNvGrpSpPr/>
            <p:nvPr/>
          </p:nvGrpSpPr>
          <p:grpSpPr>
            <a:xfrm>
              <a:off x="12349913" y="2693431"/>
              <a:ext cx="82785" cy="82785"/>
              <a:chOff x="0" y="0"/>
              <a:chExt cx="1913890" cy="1913890"/>
            </a:xfrm>
          </p:grpSpPr>
          <p:sp>
            <p:nvSpPr>
              <p:cNvPr id="502" name="Freeform 5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03" name="Group 503"/>
            <p:cNvGrpSpPr/>
            <p:nvPr/>
          </p:nvGrpSpPr>
          <p:grpSpPr>
            <a:xfrm>
              <a:off x="12349913" y="9073915"/>
              <a:ext cx="82785" cy="82785"/>
              <a:chOff x="0" y="0"/>
              <a:chExt cx="1913890" cy="1913890"/>
            </a:xfrm>
          </p:grpSpPr>
          <p:sp>
            <p:nvSpPr>
              <p:cNvPr id="504" name="Freeform 5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05" name="Group 505"/>
            <p:cNvGrpSpPr/>
            <p:nvPr/>
          </p:nvGrpSpPr>
          <p:grpSpPr>
            <a:xfrm>
              <a:off x="12349913" y="5881131"/>
              <a:ext cx="82785" cy="82785"/>
              <a:chOff x="0" y="0"/>
              <a:chExt cx="1913890" cy="1913890"/>
            </a:xfrm>
          </p:grpSpPr>
          <p:sp>
            <p:nvSpPr>
              <p:cNvPr id="506" name="Freeform 5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07" name="Group 507"/>
            <p:cNvGrpSpPr/>
            <p:nvPr/>
          </p:nvGrpSpPr>
          <p:grpSpPr>
            <a:xfrm>
              <a:off x="5916249" y="1075351"/>
              <a:ext cx="82785" cy="82785"/>
              <a:chOff x="0" y="0"/>
              <a:chExt cx="1913890" cy="1913890"/>
            </a:xfrm>
          </p:grpSpPr>
          <p:sp>
            <p:nvSpPr>
              <p:cNvPr id="508" name="Freeform 5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09" name="Group 509"/>
            <p:cNvGrpSpPr/>
            <p:nvPr/>
          </p:nvGrpSpPr>
          <p:grpSpPr>
            <a:xfrm>
              <a:off x="5916249" y="7455836"/>
              <a:ext cx="82785" cy="82785"/>
              <a:chOff x="0" y="0"/>
              <a:chExt cx="1913890" cy="1913890"/>
            </a:xfrm>
          </p:grpSpPr>
          <p:sp>
            <p:nvSpPr>
              <p:cNvPr id="510" name="Freeform 5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11" name="Group 511"/>
            <p:cNvGrpSpPr/>
            <p:nvPr/>
          </p:nvGrpSpPr>
          <p:grpSpPr>
            <a:xfrm>
              <a:off x="5916249" y="4263051"/>
              <a:ext cx="82785" cy="82785"/>
              <a:chOff x="0" y="0"/>
              <a:chExt cx="1913890" cy="1913890"/>
            </a:xfrm>
          </p:grpSpPr>
          <p:sp>
            <p:nvSpPr>
              <p:cNvPr id="512" name="Freeform 5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13" name="Group 513"/>
            <p:cNvGrpSpPr/>
            <p:nvPr/>
          </p:nvGrpSpPr>
          <p:grpSpPr>
            <a:xfrm>
              <a:off x="5916249" y="10643536"/>
              <a:ext cx="82785" cy="82785"/>
              <a:chOff x="0" y="0"/>
              <a:chExt cx="1913890" cy="1913890"/>
            </a:xfrm>
          </p:grpSpPr>
          <p:sp>
            <p:nvSpPr>
              <p:cNvPr id="514" name="Freeform 5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15" name="Group 515"/>
            <p:cNvGrpSpPr/>
            <p:nvPr/>
          </p:nvGrpSpPr>
          <p:grpSpPr>
            <a:xfrm>
              <a:off x="5916249" y="2693431"/>
              <a:ext cx="82785" cy="82785"/>
              <a:chOff x="0" y="0"/>
              <a:chExt cx="1913890" cy="1913890"/>
            </a:xfrm>
          </p:grpSpPr>
          <p:sp>
            <p:nvSpPr>
              <p:cNvPr id="516" name="Freeform 5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17" name="Group 517"/>
            <p:cNvGrpSpPr/>
            <p:nvPr/>
          </p:nvGrpSpPr>
          <p:grpSpPr>
            <a:xfrm>
              <a:off x="5916249" y="9073915"/>
              <a:ext cx="82785" cy="82785"/>
              <a:chOff x="0" y="0"/>
              <a:chExt cx="1913890" cy="1913890"/>
            </a:xfrm>
          </p:grpSpPr>
          <p:sp>
            <p:nvSpPr>
              <p:cNvPr id="518" name="Freeform 5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19" name="Group 519"/>
            <p:cNvGrpSpPr/>
            <p:nvPr/>
          </p:nvGrpSpPr>
          <p:grpSpPr>
            <a:xfrm>
              <a:off x="5916249" y="5881131"/>
              <a:ext cx="82785" cy="82785"/>
              <a:chOff x="0" y="0"/>
              <a:chExt cx="1913890" cy="1913890"/>
            </a:xfrm>
          </p:grpSpPr>
          <p:sp>
            <p:nvSpPr>
              <p:cNvPr id="520" name="Freeform 5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21" name="Group 521"/>
            <p:cNvGrpSpPr/>
            <p:nvPr/>
          </p:nvGrpSpPr>
          <p:grpSpPr>
            <a:xfrm>
              <a:off x="1051124" y="1075351"/>
              <a:ext cx="82785" cy="82785"/>
              <a:chOff x="0" y="0"/>
              <a:chExt cx="1913890" cy="1913890"/>
            </a:xfrm>
          </p:grpSpPr>
          <p:sp>
            <p:nvSpPr>
              <p:cNvPr id="522" name="Freeform 5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23" name="Group 523"/>
            <p:cNvGrpSpPr/>
            <p:nvPr/>
          </p:nvGrpSpPr>
          <p:grpSpPr>
            <a:xfrm>
              <a:off x="1051124" y="7455836"/>
              <a:ext cx="82785" cy="82785"/>
              <a:chOff x="0" y="0"/>
              <a:chExt cx="1913890" cy="1913890"/>
            </a:xfrm>
          </p:grpSpPr>
          <p:sp>
            <p:nvSpPr>
              <p:cNvPr id="524" name="Freeform 5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25" name="Group 525"/>
            <p:cNvGrpSpPr/>
            <p:nvPr/>
          </p:nvGrpSpPr>
          <p:grpSpPr>
            <a:xfrm>
              <a:off x="1051124" y="4263051"/>
              <a:ext cx="82785" cy="82785"/>
              <a:chOff x="0" y="0"/>
              <a:chExt cx="1913890" cy="1913890"/>
            </a:xfrm>
          </p:grpSpPr>
          <p:sp>
            <p:nvSpPr>
              <p:cNvPr id="526" name="Freeform 5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27" name="Group 527"/>
            <p:cNvGrpSpPr/>
            <p:nvPr/>
          </p:nvGrpSpPr>
          <p:grpSpPr>
            <a:xfrm>
              <a:off x="1051124" y="10643536"/>
              <a:ext cx="82785" cy="82785"/>
              <a:chOff x="0" y="0"/>
              <a:chExt cx="1913890" cy="1913890"/>
            </a:xfrm>
          </p:grpSpPr>
          <p:sp>
            <p:nvSpPr>
              <p:cNvPr id="528" name="Freeform 5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29" name="Group 529"/>
            <p:cNvGrpSpPr/>
            <p:nvPr/>
          </p:nvGrpSpPr>
          <p:grpSpPr>
            <a:xfrm>
              <a:off x="1051124" y="2693431"/>
              <a:ext cx="82785" cy="82785"/>
              <a:chOff x="0" y="0"/>
              <a:chExt cx="1913890" cy="1913890"/>
            </a:xfrm>
          </p:grpSpPr>
          <p:sp>
            <p:nvSpPr>
              <p:cNvPr id="530" name="Freeform 5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31" name="Group 531"/>
            <p:cNvGrpSpPr/>
            <p:nvPr/>
          </p:nvGrpSpPr>
          <p:grpSpPr>
            <a:xfrm>
              <a:off x="1051124" y="9073915"/>
              <a:ext cx="82785" cy="82785"/>
              <a:chOff x="0" y="0"/>
              <a:chExt cx="1913890" cy="1913890"/>
            </a:xfrm>
          </p:grpSpPr>
          <p:sp>
            <p:nvSpPr>
              <p:cNvPr id="532" name="Freeform 5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33" name="Group 533"/>
            <p:cNvGrpSpPr/>
            <p:nvPr/>
          </p:nvGrpSpPr>
          <p:grpSpPr>
            <a:xfrm>
              <a:off x="1051124" y="5881131"/>
              <a:ext cx="82785" cy="82785"/>
              <a:chOff x="0" y="0"/>
              <a:chExt cx="1913890" cy="1913890"/>
            </a:xfrm>
          </p:grpSpPr>
          <p:sp>
            <p:nvSpPr>
              <p:cNvPr id="534" name="Freeform 5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35" name="Group 535"/>
            <p:cNvGrpSpPr/>
            <p:nvPr/>
          </p:nvGrpSpPr>
          <p:grpSpPr>
            <a:xfrm>
              <a:off x="7545272" y="1075351"/>
              <a:ext cx="82785" cy="82785"/>
              <a:chOff x="0" y="0"/>
              <a:chExt cx="1913890" cy="1913890"/>
            </a:xfrm>
          </p:grpSpPr>
          <p:sp>
            <p:nvSpPr>
              <p:cNvPr id="536" name="Freeform 5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37" name="Group 537"/>
            <p:cNvGrpSpPr/>
            <p:nvPr/>
          </p:nvGrpSpPr>
          <p:grpSpPr>
            <a:xfrm>
              <a:off x="7545272" y="7455836"/>
              <a:ext cx="82785" cy="82785"/>
              <a:chOff x="0" y="0"/>
              <a:chExt cx="1913890" cy="1913890"/>
            </a:xfrm>
          </p:grpSpPr>
          <p:sp>
            <p:nvSpPr>
              <p:cNvPr id="538" name="Freeform 5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39" name="Group 539"/>
            <p:cNvGrpSpPr/>
            <p:nvPr/>
          </p:nvGrpSpPr>
          <p:grpSpPr>
            <a:xfrm>
              <a:off x="7545272" y="4263051"/>
              <a:ext cx="82785" cy="82785"/>
              <a:chOff x="0" y="0"/>
              <a:chExt cx="1913890" cy="1913890"/>
            </a:xfrm>
          </p:grpSpPr>
          <p:sp>
            <p:nvSpPr>
              <p:cNvPr id="540" name="Freeform 5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41" name="Group 541"/>
            <p:cNvGrpSpPr/>
            <p:nvPr/>
          </p:nvGrpSpPr>
          <p:grpSpPr>
            <a:xfrm>
              <a:off x="7545272" y="10643536"/>
              <a:ext cx="82785" cy="82785"/>
              <a:chOff x="0" y="0"/>
              <a:chExt cx="1913890" cy="1913890"/>
            </a:xfrm>
          </p:grpSpPr>
          <p:sp>
            <p:nvSpPr>
              <p:cNvPr id="542" name="Freeform 5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43" name="Group 543"/>
            <p:cNvGrpSpPr/>
            <p:nvPr/>
          </p:nvGrpSpPr>
          <p:grpSpPr>
            <a:xfrm>
              <a:off x="10732653" y="1075351"/>
              <a:ext cx="82785" cy="82785"/>
              <a:chOff x="0" y="0"/>
              <a:chExt cx="1913890" cy="1913890"/>
            </a:xfrm>
          </p:grpSpPr>
          <p:sp>
            <p:nvSpPr>
              <p:cNvPr id="544" name="Freeform 5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45" name="Group 545"/>
            <p:cNvGrpSpPr/>
            <p:nvPr/>
          </p:nvGrpSpPr>
          <p:grpSpPr>
            <a:xfrm>
              <a:off x="10732653" y="7455836"/>
              <a:ext cx="82785" cy="82785"/>
              <a:chOff x="0" y="0"/>
              <a:chExt cx="1913890" cy="1913890"/>
            </a:xfrm>
          </p:grpSpPr>
          <p:sp>
            <p:nvSpPr>
              <p:cNvPr id="546" name="Freeform 5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47" name="Group 547"/>
            <p:cNvGrpSpPr/>
            <p:nvPr/>
          </p:nvGrpSpPr>
          <p:grpSpPr>
            <a:xfrm>
              <a:off x="10732653" y="4263051"/>
              <a:ext cx="82785" cy="82785"/>
              <a:chOff x="0" y="0"/>
              <a:chExt cx="1913890" cy="1913890"/>
            </a:xfrm>
          </p:grpSpPr>
          <p:sp>
            <p:nvSpPr>
              <p:cNvPr id="548" name="Freeform 5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49" name="Group 549"/>
            <p:cNvGrpSpPr/>
            <p:nvPr/>
          </p:nvGrpSpPr>
          <p:grpSpPr>
            <a:xfrm>
              <a:off x="10732653" y="10643536"/>
              <a:ext cx="82785" cy="82785"/>
              <a:chOff x="0" y="0"/>
              <a:chExt cx="1913890" cy="1913890"/>
            </a:xfrm>
          </p:grpSpPr>
          <p:sp>
            <p:nvSpPr>
              <p:cNvPr id="550" name="Freeform 5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51" name="Group 551"/>
            <p:cNvGrpSpPr/>
            <p:nvPr/>
          </p:nvGrpSpPr>
          <p:grpSpPr>
            <a:xfrm>
              <a:off x="7545272" y="2693431"/>
              <a:ext cx="82785" cy="82785"/>
              <a:chOff x="0" y="0"/>
              <a:chExt cx="1913890" cy="1913890"/>
            </a:xfrm>
          </p:grpSpPr>
          <p:sp>
            <p:nvSpPr>
              <p:cNvPr id="552" name="Freeform 5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53" name="Group 553"/>
            <p:cNvGrpSpPr/>
            <p:nvPr/>
          </p:nvGrpSpPr>
          <p:grpSpPr>
            <a:xfrm>
              <a:off x="7545272" y="9073915"/>
              <a:ext cx="82785" cy="82785"/>
              <a:chOff x="0" y="0"/>
              <a:chExt cx="1913890" cy="1913890"/>
            </a:xfrm>
          </p:grpSpPr>
          <p:sp>
            <p:nvSpPr>
              <p:cNvPr id="554" name="Freeform 5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55" name="Group 555"/>
            <p:cNvGrpSpPr/>
            <p:nvPr/>
          </p:nvGrpSpPr>
          <p:grpSpPr>
            <a:xfrm>
              <a:off x="7545272" y="5881131"/>
              <a:ext cx="82785" cy="82785"/>
              <a:chOff x="0" y="0"/>
              <a:chExt cx="1913890" cy="1913890"/>
            </a:xfrm>
          </p:grpSpPr>
          <p:sp>
            <p:nvSpPr>
              <p:cNvPr id="556" name="Freeform 5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57" name="Group 557"/>
            <p:cNvGrpSpPr/>
            <p:nvPr/>
          </p:nvGrpSpPr>
          <p:grpSpPr>
            <a:xfrm>
              <a:off x="10732653" y="2693431"/>
              <a:ext cx="82785" cy="82785"/>
              <a:chOff x="0" y="0"/>
              <a:chExt cx="1913890" cy="1913890"/>
            </a:xfrm>
          </p:grpSpPr>
          <p:sp>
            <p:nvSpPr>
              <p:cNvPr id="558" name="Freeform 5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59" name="Group 559"/>
            <p:cNvGrpSpPr/>
            <p:nvPr/>
          </p:nvGrpSpPr>
          <p:grpSpPr>
            <a:xfrm>
              <a:off x="10732653" y="9073915"/>
              <a:ext cx="82785" cy="82785"/>
              <a:chOff x="0" y="0"/>
              <a:chExt cx="1913890" cy="1913890"/>
            </a:xfrm>
          </p:grpSpPr>
          <p:sp>
            <p:nvSpPr>
              <p:cNvPr id="560" name="Freeform 5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61" name="Group 561"/>
            <p:cNvGrpSpPr/>
            <p:nvPr/>
          </p:nvGrpSpPr>
          <p:grpSpPr>
            <a:xfrm>
              <a:off x="10732653" y="5881131"/>
              <a:ext cx="82785" cy="82785"/>
              <a:chOff x="0" y="0"/>
              <a:chExt cx="1913890" cy="1913890"/>
            </a:xfrm>
          </p:grpSpPr>
          <p:sp>
            <p:nvSpPr>
              <p:cNvPr id="562" name="Freeform 5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63" name="Group 563"/>
            <p:cNvGrpSpPr/>
            <p:nvPr/>
          </p:nvGrpSpPr>
          <p:grpSpPr>
            <a:xfrm>
              <a:off x="4298989" y="1075351"/>
              <a:ext cx="82785" cy="82785"/>
              <a:chOff x="0" y="0"/>
              <a:chExt cx="1913890" cy="1913890"/>
            </a:xfrm>
          </p:grpSpPr>
          <p:sp>
            <p:nvSpPr>
              <p:cNvPr id="564" name="Freeform 5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65" name="Group 565"/>
            <p:cNvGrpSpPr/>
            <p:nvPr/>
          </p:nvGrpSpPr>
          <p:grpSpPr>
            <a:xfrm>
              <a:off x="4298989" y="7455836"/>
              <a:ext cx="82785" cy="82785"/>
              <a:chOff x="0" y="0"/>
              <a:chExt cx="1913890" cy="1913890"/>
            </a:xfrm>
          </p:grpSpPr>
          <p:sp>
            <p:nvSpPr>
              <p:cNvPr id="566" name="Freeform 5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67" name="Group 567"/>
            <p:cNvGrpSpPr/>
            <p:nvPr/>
          </p:nvGrpSpPr>
          <p:grpSpPr>
            <a:xfrm>
              <a:off x="4298989" y="4263051"/>
              <a:ext cx="82785" cy="82785"/>
              <a:chOff x="0" y="0"/>
              <a:chExt cx="1913890" cy="1913890"/>
            </a:xfrm>
          </p:grpSpPr>
          <p:sp>
            <p:nvSpPr>
              <p:cNvPr id="568" name="Freeform 5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69" name="Group 569"/>
            <p:cNvGrpSpPr/>
            <p:nvPr/>
          </p:nvGrpSpPr>
          <p:grpSpPr>
            <a:xfrm>
              <a:off x="4298989" y="10643536"/>
              <a:ext cx="82785" cy="82785"/>
              <a:chOff x="0" y="0"/>
              <a:chExt cx="1913890" cy="1913890"/>
            </a:xfrm>
          </p:grpSpPr>
          <p:sp>
            <p:nvSpPr>
              <p:cNvPr id="570" name="Freeform 5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71" name="Group 571"/>
            <p:cNvGrpSpPr/>
            <p:nvPr/>
          </p:nvGrpSpPr>
          <p:grpSpPr>
            <a:xfrm>
              <a:off x="4298989" y="2693431"/>
              <a:ext cx="82785" cy="82785"/>
              <a:chOff x="0" y="0"/>
              <a:chExt cx="1913890" cy="1913890"/>
            </a:xfrm>
          </p:grpSpPr>
          <p:sp>
            <p:nvSpPr>
              <p:cNvPr id="572" name="Freeform 5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73" name="Group 573"/>
            <p:cNvGrpSpPr/>
            <p:nvPr/>
          </p:nvGrpSpPr>
          <p:grpSpPr>
            <a:xfrm>
              <a:off x="4298989" y="9073915"/>
              <a:ext cx="82785" cy="82785"/>
              <a:chOff x="0" y="0"/>
              <a:chExt cx="1913890" cy="1913890"/>
            </a:xfrm>
          </p:grpSpPr>
          <p:sp>
            <p:nvSpPr>
              <p:cNvPr id="574" name="Freeform 5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75" name="Group 575"/>
            <p:cNvGrpSpPr/>
            <p:nvPr/>
          </p:nvGrpSpPr>
          <p:grpSpPr>
            <a:xfrm>
              <a:off x="4298989" y="5881131"/>
              <a:ext cx="82785" cy="82785"/>
              <a:chOff x="0" y="0"/>
              <a:chExt cx="1913890" cy="1913890"/>
            </a:xfrm>
          </p:grpSpPr>
          <p:sp>
            <p:nvSpPr>
              <p:cNvPr id="576" name="Freeform 5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77" name="Group 577"/>
            <p:cNvGrpSpPr/>
            <p:nvPr/>
          </p:nvGrpSpPr>
          <p:grpSpPr>
            <a:xfrm>
              <a:off x="3217349" y="0"/>
              <a:ext cx="82785" cy="82785"/>
              <a:chOff x="0" y="0"/>
              <a:chExt cx="1913890" cy="1913890"/>
            </a:xfrm>
          </p:grpSpPr>
          <p:sp>
            <p:nvSpPr>
              <p:cNvPr id="578" name="Freeform 5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79" name="Group 579"/>
            <p:cNvGrpSpPr/>
            <p:nvPr/>
          </p:nvGrpSpPr>
          <p:grpSpPr>
            <a:xfrm>
              <a:off x="3217349" y="6380485"/>
              <a:ext cx="82785" cy="82785"/>
              <a:chOff x="0" y="0"/>
              <a:chExt cx="1913890" cy="1913890"/>
            </a:xfrm>
          </p:grpSpPr>
          <p:sp>
            <p:nvSpPr>
              <p:cNvPr id="580" name="Freeform 5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81" name="Group 581"/>
            <p:cNvGrpSpPr/>
            <p:nvPr/>
          </p:nvGrpSpPr>
          <p:grpSpPr>
            <a:xfrm>
              <a:off x="3217349" y="3187700"/>
              <a:ext cx="82785" cy="82785"/>
              <a:chOff x="0" y="0"/>
              <a:chExt cx="1913890" cy="1913890"/>
            </a:xfrm>
          </p:grpSpPr>
          <p:sp>
            <p:nvSpPr>
              <p:cNvPr id="582" name="Freeform 5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83" name="Group 583"/>
            <p:cNvGrpSpPr/>
            <p:nvPr/>
          </p:nvGrpSpPr>
          <p:grpSpPr>
            <a:xfrm>
              <a:off x="3217349" y="9568185"/>
              <a:ext cx="82785" cy="82785"/>
              <a:chOff x="0" y="0"/>
              <a:chExt cx="1913890" cy="1913890"/>
            </a:xfrm>
          </p:grpSpPr>
          <p:sp>
            <p:nvSpPr>
              <p:cNvPr id="584" name="Freeform 5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85" name="Group 585"/>
            <p:cNvGrpSpPr/>
            <p:nvPr/>
          </p:nvGrpSpPr>
          <p:grpSpPr>
            <a:xfrm>
              <a:off x="3217349" y="1618080"/>
              <a:ext cx="82785" cy="82785"/>
              <a:chOff x="0" y="0"/>
              <a:chExt cx="1913890" cy="1913890"/>
            </a:xfrm>
          </p:grpSpPr>
          <p:sp>
            <p:nvSpPr>
              <p:cNvPr id="586" name="Freeform 5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87" name="Group 587"/>
            <p:cNvGrpSpPr/>
            <p:nvPr/>
          </p:nvGrpSpPr>
          <p:grpSpPr>
            <a:xfrm>
              <a:off x="3217349" y="7998564"/>
              <a:ext cx="82785" cy="82785"/>
              <a:chOff x="0" y="0"/>
              <a:chExt cx="1913890" cy="1913890"/>
            </a:xfrm>
          </p:grpSpPr>
          <p:sp>
            <p:nvSpPr>
              <p:cNvPr id="588" name="Freeform 5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89" name="Group 589"/>
            <p:cNvGrpSpPr/>
            <p:nvPr/>
          </p:nvGrpSpPr>
          <p:grpSpPr>
            <a:xfrm>
              <a:off x="3217349" y="4805780"/>
              <a:ext cx="82785" cy="82785"/>
              <a:chOff x="0" y="0"/>
              <a:chExt cx="1913890" cy="1913890"/>
            </a:xfrm>
          </p:grpSpPr>
          <p:sp>
            <p:nvSpPr>
              <p:cNvPr id="590" name="Freeform 5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91" name="Group 591"/>
            <p:cNvGrpSpPr/>
            <p:nvPr/>
          </p:nvGrpSpPr>
          <p:grpSpPr>
            <a:xfrm>
              <a:off x="10226" y="0"/>
              <a:ext cx="82785" cy="82785"/>
              <a:chOff x="0" y="0"/>
              <a:chExt cx="1913890" cy="1913890"/>
            </a:xfrm>
          </p:grpSpPr>
          <p:sp>
            <p:nvSpPr>
              <p:cNvPr id="592" name="Freeform 5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93" name="Group 593"/>
            <p:cNvGrpSpPr/>
            <p:nvPr/>
          </p:nvGrpSpPr>
          <p:grpSpPr>
            <a:xfrm>
              <a:off x="10226" y="6380485"/>
              <a:ext cx="82785" cy="82785"/>
              <a:chOff x="0" y="0"/>
              <a:chExt cx="1913890" cy="1913890"/>
            </a:xfrm>
          </p:grpSpPr>
          <p:sp>
            <p:nvSpPr>
              <p:cNvPr id="594" name="Freeform 5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95" name="Group 595"/>
            <p:cNvGrpSpPr/>
            <p:nvPr/>
          </p:nvGrpSpPr>
          <p:grpSpPr>
            <a:xfrm>
              <a:off x="10226" y="3187700"/>
              <a:ext cx="82785" cy="82785"/>
              <a:chOff x="0" y="0"/>
              <a:chExt cx="1913890" cy="1913890"/>
            </a:xfrm>
          </p:grpSpPr>
          <p:sp>
            <p:nvSpPr>
              <p:cNvPr id="596" name="Freeform 5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97" name="Group 597"/>
            <p:cNvGrpSpPr/>
            <p:nvPr/>
          </p:nvGrpSpPr>
          <p:grpSpPr>
            <a:xfrm>
              <a:off x="10226" y="9568185"/>
              <a:ext cx="82785" cy="82785"/>
              <a:chOff x="0" y="0"/>
              <a:chExt cx="1913890" cy="1913890"/>
            </a:xfrm>
          </p:grpSpPr>
          <p:sp>
            <p:nvSpPr>
              <p:cNvPr id="598" name="Freeform 5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99" name="Group 599"/>
            <p:cNvGrpSpPr/>
            <p:nvPr/>
          </p:nvGrpSpPr>
          <p:grpSpPr>
            <a:xfrm>
              <a:off x="9711498" y="0"/>
              <a:ext cx="82785" cy="82785"/>
              <a:chOff x="0" y="0"/>
              <a:chExt cx="1913890" cy="1913890"/>
            </a:xfrm>
          </p:grpSpPr>
          <p:sp>
            <p:nvSpPr>
              <p:cNvPr id="600" name="Freeform 6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01" name="Group 601"/>
            <p:cNvGrpSpPr/>
            <p:nvPr/>
          </p:nvGrpSpPr>
          <p:grpSpPr>
            <a:xfrm>
              <a:off x="9711498" y="6380485"/>
              <a:ext cx="82785" cy="82785"/>
              <a:chOff x="0" y="0"/>
              <a:chExt cx="1913890" cy="1913890"/>
            </a:xfrm>
          </p:grpSpPr>
          <p:sp>
            <p:nvSpPr>
              <p:cNvPr id="602" name="Freeform 6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03" name="Group 603"/>
            <p:cNvGrpSpPr/>
            <p:nvPr/>
          </p:nvGrpSpPr>
          <p:grpSpPr>
            <a:xfrm>
              <a:off x="9711498" y="3187700"/>
              <a:ext cx="82785" cy="82785"/>
              <a:chOff x="0" y="0"/>
              <a:chExt cx="1913890" cy="1913890"/>
            </a:xfrm>
          </p:grpSpPr>
          <p:sp>
            <p:nvSpPr>
              <p:cNvPr id="604" name="Freeform 6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05" name="Group 605"/>
            <p:cNvGrpSpPr/>
            <p:nvPr/>
          </p:nvGrpSpPr>
          <p:grpSpPr>
            <a:xfrm>
              <a:off x="9711498" y="9568185"/>
              <a:ext cx="82785" cy="82785"/>
              <a:chOff x="0" y="0"/>
              <a:chExt cx="1913890" cy="1913890"/>
            </a:xfrm>
          </p:grpSpPr>
          <p:sp>
            <p:nvSpPr>
              <p:cNvPr id="606" name="Freeform 6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07" name="Group 607"/>
            <p:cNvGrpSpPr/>
            <p:nvPr/>
          </p:nvGrpSpPr>
          <p:grpSpPr>
            <a:xfrm>
              <a:off x="12898878" y="0"/>
              <a:ext cx="82785" cy="82785"/>
              <a:chOff x="0" y="0"/>
              <a:chExt cx="1913890" cy="1913890"/>
            </a:xfrm>
          </p:grpSpPr>
          <p:sp>
            <p:nvSpPr>
              <p:cNvPr id="608" name="Freeform 6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09" name="Group 609"/>
            <p:cNvGrpSpPr/>
            <p:nvPr/>
          </p:nvGrpSpPr>
          <p:grpSpPr>
            <a:xfrm>
              <a:off x="12898878" y="6380485"/>
              <a:ext cx="82785" cy="82785"/>
              <a:chOff x="0" y="0"/>
              <a:chExt cx="1913890" cy="1913890"/>
            </a:xfrm>
          </p:grpSpPr>
          <p:sp>
            <p:nvSpPr>
              <p:cNvPr id="610" name="Freeform 6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11" name="Group 611"/>
            <p:cNvGrpSpPr/>
            <p:nvPr/>
          </p:nvGrpSpPr>
          <p:grpSpPr>
            <a:xfrm>
              <a:off x="12898878" y="3187700"/>
              <a:ext cx="82785" cy="82785"/>
              <a:chOff x="0" y="0"/>
              <a:chExt cx="1913890" cy="1913890"/>
            </a:xfrm>
          </p:grpSpPr>
          <p:sp>
            <p:nvSpPr>
              <p:cNvPr id="612" name="Freeform 6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13" name="Group 613"/>
            <p:cNvGrpSpPr/>
            <p:nvPr/>
          </p:nvGrpSpPr>
          <p:grpSpPr>
            <a:xfrm>
              <a:off x="12898878" y="9568185"/>
              <a:ext cx="82785" cy="82785"/>
              <a:chOff x="0" y="0"/>
              <a:chExt cx="1913890" cy="1913890"/>
            </a:xfrm>
          </p:grpSpPr>
          <p:sp>
            <p:nvSpPr>
              <p:cNvPr id="614" name="Freeform 6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15" name="Group 615"/>
            <p:cNvGrpSpPr/>
            <p:nvPr/>
          </p:nvGrpSpPr>
          <p:grpSpPr>
            <a:xfrm>
              <a:off x="10226" y="1618080"/>
              <a:ext cx="82785" cy="82785"/>
              <a:chOff x="0" y="0"/>
              <a:chExt cx="1913890" cy="1913890"/>
            </a:xfrm>
          </p:grpSpPr>
          <p:sp>
            <p:nvSpPr>
              <p:cNvPr id="616" name="Freeform 6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17" name="Group 617"/>
            <p:cNvGrpSpPr/>
            <p:nvPr/>
          </p:nvGrpSpPr>
          <p:grpSpPr>
            <a:xfrm>
              <a:off x="10226" y="7998564"/>
              <a:ext cx="82785" cy="82785"/>
              <a:chOff x="0" y="0"/>
              <a:chExt cx="1913890" cy="1913890"/>
            </a:xfrm>
          </p:grpSpPr>
          <p:sp>
            <p:nvSpPr>
              <p:cNvPr id="618" name="Freeform 6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19" name="Group 619"/>
            <p:cNvGrpSpPr/>
            <p:nvPr/>
          </p:nvGrpSpPr>
          <p:grpSpPr>
            <a:xfrm>
              <a:off x="10226" y="4805780"/>
              <a:ext cx="82785" cy="82785"/>
              <a:chOff x="0" y="0"/>
              <a:chExt cx="1913890" cy="1913890"/>
            </a:xfrm>
          </p:grpSpPr>
          <p:sp>
            <p:nvSpPr>
              <p:cNvPr id="620" name="Freeform 6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21" name="Group 621"/>
            <p:cNvGrpSpPr/>
            <p:nvPr/>
          </p:nvGrpSpPr>
          <p:grpSpPr>
            <a:xfrm>
              <a:off x="9711498" y="1618080"/>
              <a:ext cx="82785" cy="82785"/>
              <a:chOff x="0" y="0"/>
              <a:chExt cx="1913890" cy="1913890"/>
            </a:xfrm>
          </p:grpSpPr>
          <p:sp>
            <p:nvSpPr>
              <p:cNvPr id="622" name="Freeform 6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23" name="Group 623"/>
            <p:cNvGrpSpPr/>
            <p:nvPr/>
          </p:nvGrpSpPr>
          <p:grpSpPr>
            <a:xfrm>
              <a:off x="9711498" y="7998564"/>
              <a:ext cx="82785" cy="82785"/>
              <a:chOff x="0" y="0"/>
              <a:chExt cx="1913890" cy="1913890"/>
            </a:xfrm>
          </p:grpSpPr>
          <p:sp>
            <p:nvSpPr>
              <p:cNvPr id="624" name="Freeform 6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25" name="Group 625"/>
            <p:cNvGrpSpPr/>
            <p:nvPr/>
          </p:nvGrpSpPr>
          <p:grpSpPr>
            <a:xfrm>
              <a:off x="9711498" y="4805780"/>
              <a:ext cx="82785" cy="82785"/>
              <a:chOff x="0" y="0"/>
              <a:chExt cx="1913890" cy="1913890"/>
            </a:xfrm>
          </p:grpSpPr>
          <p:sp>
            <p:nvSpPr>
              <p:cNvPr id="626" name="Freeform 6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27" name="Group 627"/>
            <p:cNvGrpSpPr/>
            <p:nvPr/>
          </p:nvGrpSpPr>
          <p:grpSpPr>
            <a:xfrm>
              <a:off x="12898878" y="1618080"/>
              <a:ext cx="82785" cy="82785"/>
              <a:chOff x="0" y="0"/>
              <a:chExt cx="1913890" cy="1913890"/>
            </a:xfrm>
          </p:grpSpPr>
          <p:sp>
            <p:nvSpPr>
              <p:cNvPr id="628" name="Freeform 6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29" name="Group 629"/>
            <p:cNvGrpSpPr/>
            <p:nvPr/>
          </p:nvGrpSpPr>
          <p:grpSpPr>
            <a:xfrm>
              <a:off x="12898878" y="7998564"/>
              <a:ext cx="82785" cy="82785"/>
              <a:chOff x="0" y="0"/>
              <a:chExt cx="1913890" cy="1913890"/>
            </a:xfrm>
          </p:grpSpPr>
          <p:sp>
            <p:nvSpPr>
              <p:cNvPr id="630" name="Freeform 6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31" name="Group 631"/>
            <p:cNvGrpSpPr/>
            <p:nvPr/>
          </p:nvGrpSpPr>
          <p:grpSpPr>
            <a:xfrm>
              <a:off x="12898878" y="4805780"/>
              <a:ext cx="82785" cy="82785"/>
              <a:chOff x="0" y="0"/>
              <a:chExt cx="1913890" cy="1913890"/>
            </a:xfrm>
          </p:grpSpPr>
          <p:sp>
            <p:nvSpPr>
              <p:cNvPr id="632" name="Freeform 6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33" name="Group 633"/>
            <p:cNvGrpSpPr/>
            <p:nvPr/>
          </p:nvGrpSpPr>
          <p:grpSpPr>
            <a:xfrm>
              <a:off x="6465214" y="0"/>
              <a:ext cx="82785" cy="82785"/>
              <a:chOff x="0" y="0"/>
              <a:chExt cx="1913890" cy="1913890"/>
            </a:xfrm>
          </p:grpSpPr>
          <p:sp>
            <p:nvSpPr>
              <p:cNvPr id="634" name="Freeform 6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35" name="Group 635"/>
            <p:cNvGrpSpPr/>
            <p:nvPr/>
          </p:nvGrpSpPr>
          <p:grpSpPr>
            <a:xfrm>
              <a:off x="6465214" y="6380485"/>
              <a:ext cx="82785" cy="82785"/>
              <a:chOff x="0" y="0"/>
              <a:chExt cx="1913890" cy="1913890"/>
            </a:xfrm>
          </p:grpSpPr>
          <p:sp>
            <p:nvSpPr>
              <p:cNvPr id="636" name="Freeform 6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37" name="Group 637"/>
            <p:cNvGrpSpPr/>
            <p:nvPr/>
          </p:nvGrpSpPr>
          <p:grpSpPr>
            <a:xfrm>
              <a:off x="6465214" y="3187700"/>
              <a:ext cx="82785" cy="82785"/>
              <a:chOff x="0" y="0"/>
              <a:chExt cx="1913890" cy="1913890"/>
            </a:xfrm>
          </p:grpSpPr>
          <p:sp>
            <p:nvSpPr>
              <p:cNvPr id="638" name="Freeform 6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39" name="Group 639"/>
            <p:cNvGrpSpPr/>
            <p:nvPr/>
          </p:nvGrpSpPr>
          <p:grpSpPr>
            <a:xfrm>
              <a:off x="6465214" y="9568185"/>
              <a:ext cx="82785" cy="82785"/>
              <a:chOff x="0" y="0"/>
              <a:chExt cx="1913890" cy="1913890"/>
            </a:xfrm>
          </p:grpSpPr>
          <p:sp>
            <p:nvSpPr>
              <p:cNvPr id="640" name="Freeform 6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41" name="Group 641"/>
            <p:cNvGrpSpPr/>
            <p:nvPr/>
          </p:nvGrpSpPr>
          <p:grpSpPr>
            <a:xfrm>
              <a:off x="6465214" y="1618080"/>
              <a:ext cx="82785" cy="82785"/>
              <a:chOff x="0" y="0"/>
              <a:chExt cx="1913890" cy="1913890"/>
            </a:xfrm>
          </p:grpSpPr>
          <p:sp>
            <p:nvSpPr>
              <p:cNvPr id="642" name="Freeform 6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43" name="Group 643"/>
            <p:cNvGrpSpPr/>
            <p:nvPr/>
          </p:nvGrpSpPr>
          <p:grpSpPr>
            <a:xfrm>
              <a:off x="6465214" y="7998564"/>
              <a:ext cx="82785" cy="82785"/>
              <a:chOff x="0" y="0"/>
              <a:chExt cx="1913890" cy="1913890"/>
            </a:xfrm>
          </p:grpSpPr>
          <p:sp>
            <p:nvSpPr>
              <p:cNvPr id="644" name="Freeform 6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45" name="Group 645"/>
            <p:cNvGrpSpPr/>
            <p:nvPr/>
          </p:nvGrpSpPr>
          <p:grpSpPr>
            <a:xfrm>
              <a:off x="6465214" y="4805780"/>
              <a:ext cx="82785" cy="82785"/>
              <a:chOff x="0" y="0"/>
              <a:chExt cx="1913890" cy="1913890"/>
            </a:xfrm>
          </p:grpSpPr>
          <p:sp>
            <p:nvSpPr>
              <p:cNvPr id="646" name="Freeform 6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47" name="Group 647"/>
            <p:cNvGrpSpPr/>
            <p:nvPr/>
          </p:nvGrpSpPr>
          <p:grpSpPr>
            <a:xfrm>
              <a:off x="3756010" y="537155"/>
              <a:ext cx="82785" cy="82785"/>
              <a:chOff x="0" y="0"/>
              <a:chExt cx="1913890" cy="1913890"/>
            </a:xfrm>
          </p:grpSpPr>
          <p:sp>
            <p:nvSpPr>
              <p:cNvPr id="648" name="Freeform 6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49" name="Group 649"/>
            <p:cNvGrpSpPr/>
            <p:nvPr/>
          </p:nvGrpSpPr>
          <p:grpSpPr>
            <a:xfrm>
              <a:off x="3756010" y="6917640"/>
              <a:ext cx="82785" cy="82785"/>
              <a:chOff x="0" y="0"/>
              <a:chExt cx="1913890" cy="1913890"/>
            </a:xfrm>
          </p:grpSpPr>
          <p:sp>
            <p:nvSpPr>
              <p:cNvPr id="650" name="Freeform 6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51" name="Group 651"/>
            <p:cNvGrpSpPr/>
            <p:nvPr/>
          </p:nvGrpSpPr>
          <p:grpSpPr>
            <a:xfrm>
              <a:off x="3756010" y="3724855"/>
              <a:ext cx="82785" cy="82785"/>
              <a:chOff x="0" y="0"/>
              <a:chExt cx="1913890" cy="1913890"/>
            </a:xfrm>
          </p:grpSpPr>
          <p:sp>
            <p:nvSpPr>
              <p:cNvPr id="652" name="Freeform 6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53" name="Group 653"/>
            <p:cNvGrpSpPr/>
            <p:nvPr/>
          </p:nvGrpSpPr>
          <p:grpSpPr>
            <a:xfrm>
              <a:off x="3756010" y="10105340"/>
              <a:ext cx="82785" cy="82785"/>
              <a:chOff x="0" y="0"/>
              <a:chExt cx="1913890" cy="1913890"/>
            </a:xfrm>
          </p:grpSpPr>
          <p:sp>
            <p:nvSpPr>
              <p:cNvPr id="654" name="Freeform 6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55" name="Group 655"/>
            <p:cNvGrpSpPr/>
            <p:nvPr/>
          </p:nvGrpSpPr>
          <p:grpSpPr>
            <a:xfrm>
              <a:off x="3756010" y="2155235"/>
              <a:ext cx="82785" cy="82785"/>
              <a:chOff x="0" y="0"/>
              <a:chExt cx="1913890" cy="1913890"/>
            </a:xfrm>
          </p:grpSpPr>
          <p:sp>
            <p:nvSpPr>
              <p:cNvPr id="656" name="Freeform 6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57" name="Group 657"/>
            <p:cNvGrpSpPr/>
            <p:nvPr/>
          </p:nvGrpSpPr>
          <p:grpSpPr>
            <a:xfrm>
              <a:off x="3756010" y="8535719"/>
              <a:ext cx="82785" cy="82785"/>
              <a:chOff x="0" y="0"/>
              <a:chExt cx="1913890" cy="1913890"/>
            </a:xfrm>
          </p:grpSpPr>
          <p:sp>
            <p:nvSpPr>
              <p:cNvPr id="658" name="Freeform 6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59" name="Group 659"/>
            <p:cNvGrpSpPr/>
            <p:nvPr/>
          </p:nvGrpSpPr>
          <p:grpSpPr>
            <a:xfrm>
              <a:off x="3756010" y="5342935"/>
              <a:ext cx="82785" cy="82785"/>
              <a:chOff x="0" y="0"/>
              <a:chExt cx="1913890" cy="1913890"/>
            </a:xfrm>
          </p:grpSpPr>
          <p:sp>
            <p:nvSpPr>
              <p:cNvPr id="660" name="Freeform 6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61" name="Group 661"/>
            <p:cNvGrpSpPr/>
            <p:nvPr/>
          </p:nvGrpSpPr>
          <p:grpSpPr>
            <a:xfrm>
              <a:off x="548887" y="537155"/>
              <a:ext cx="82785" cy="82785"/>
              <a:chOff x="0" y="0"/>
              <a:chExt cx="1913890" cy="1913890"/>
            </a:xfrm>
          </p:grpSpPr>
          <p:sp>
            <p:nvSpPr>
              <p:cNvPr id="662" name="Freeform 6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63" name="Group 663"/>
            <p:cNvGrpSpPr/>
            <p:nvPr/>
          </p:nvGrpSpPr>
          <p:grpSpPr>
            <a:xfrm>
              <a:off x="548887" y="6917640"/>
              <a:ext cx="82785" cy="82785"/>
              <a:chOff x="0" y="0"/>
              <a:chExt cx="1913890" cy="1913890"/>
            </a:xfrm>
          </p:grpSpPr>
          <p:sp>
            <p:nvSpPr>
              <p:cNvPr id="664" name="Freeform 6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65" name="Group 665"/>
            <p:cNvGrpSpPr/>
            <p:nvPr/>
          </p:nvGrpSpPr>
          <p:grpSpPr>
            <a:xfrm>
              <a:off x="548887" y="3724855"/>
              <a:ext cx="82785" cy="82785"/>
              <a:chOff x="0" y="0"/>
              <a:chExt cx="1913890" cy="1913890"/>
            </a:xfrm>
          </p:grpSpPr>
          <p:sp>
            <p:nvSpPr>
              <p:cNvPr id="666" name="Freeform 6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67" name="Group 667"/>
            <p:cNvGrpSpPr/>
            <p:nvPr/>
          </p:nvGrpSpPr>
          <p:grpSpPr>
            <a:xfrm>
              <a:off x="548887" y="10105340"/>
              <a:ext cx="82785" cy="82785"/>
              <a:chOff x="0" y="0"/>
              <a:chExt cx="1913890" cy="1913890"/>
            </a:xfrm>
          </p:grpSpPr>
          <p:sp>
            <p:nvSpPr>
              <p:cNvPr id="668" name="Freeform 6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69" name="Group 669"/>
            <p:cNvGrpSpPr/>
            <p:nvPr/>
          </p:nvGrpSpPr>
          <p:grpSpPr>
            <a:xfrm>
              <a:off x="10250159" y="537155"/>
              <a:ext cx="82785" cy="82785"/>
              <a:chOff x="0" y="0"/>
              <a:chExt cx="1913890" cy="1913890"/>
            </a:xfrm>
          </p:grpSpPr>
          <p:sp>
            <p:nvSpPr>
              <p:cNvPr id="670" name="Freeform 6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71" name="Group 671"/>
            <p:cNvGrpSpPr/>
            <p:nvPr/>
          </p:nvGrpSpPr>
          <p:grpSpPr>
            <a:xfrm>
              <a:off x="10250159" y="6917640"/>
              <a:ext cx="82785" cy="82785"/>
              <a:chOff x="0" y="0"/>
              <a:chExt cx="1913890" cy="1913890"/>
            </a:xfrm>
          </p:grpSpPr>
          <p:sp>
            <p:nvSpPr>
              <p:cNvPr id="672" name="Freeform 6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73" name="Group 673"/>
            <p:cNvGrpSpPr/>
            <p:nvPr/>
          </p:nvGrpSpPr>
          <p:grpSpPr>
            <a:xfrm>
              <a:off x="10250159" y="3724855"/>
              <a:ext cx="82785" cy="82785"/>
              <a:chOff x="0" y="0"/>
              <a:chExt cx="1913890" cy="1913890"/>
            </a:xfrm>
          </p:grpSpPr>
          <p:sp>
            <p:nvSpPr>
              <p:cNvPr id="674" name="Freeform 6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75" name="Group 675"/>
            <p:cNvGrpSpPr/>
            <p:nvPr/>
          </p:nvGrpSpPr>
          <p:grpSpPr>
            <a:xfrm>
              <a:off x="10250159" y="10105340"/>
              <a:ext cx="82785" cy="82785"/>
              <a:chOff x="0" y="0"/>
              <a:chExt cx="1913890" cy="1913890"/>
            </a:xfrm>
          </p:grpSpPr>
          <p:sp>
            <p:nvSpPr>
              <p:cNvPr id="676" name="Freeform 6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77" name="Group 677"/>
            <p:cNvGrpSpPr/>
            <p:nvPr/>
          </p:nvGrpSpPr>
          <p:grpSpPr>
            <a:xfrm>
              <a:off x="548887" y="2155235"/>
              <a:ext cx="82785" cy="82785"/>
              <a:chOff x="0" y="0"/>
              <a:chExt cx="1913890" cy="1913890"/>
            </a:xfrm>
          </p:grpSpPr>
          <p:sp>
            <p:nvSpPr>
              <p:cNvPr id="678" name="Freeform 6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79" name="Group 679"/>
            <p:cNvGrpSpPr/>
            <p:nvPr/>
          </p:nvGrpSpPr>
          <p:grpSpPr>
            <a:xfrm>
              <a:off x="548887" y="8535719"/>
              <a:ext cx="82785" cy="82785"/>
              <a:chOff x="0" y="0"/>
              <a:chExt cx="1913890" cy="1913890"/>
            </a:xfrm>
          </p:grpSpPr>
          <p:sp>
            <p:nvSpPr>
              <p:cNvPr id="680" name="Freeform 6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81" name="Group 681"/>
            <p:cNvGrpSpPr/>
            <p:nvPr/>
          </p:nvGrpSpPr>
          <p:grpSpPr>
            <a:xfrm>
              <a:off x="548887" y="5342935"/>
              <a:ext cx="82785" cy="82785"/>
              <a:chOff x="0" y="0"/>
              <a:chExt cx="1913890" cy="1913890"/>
            </a:xfrm>
          </p:grpSpPr>
          <p:sp>
            <p:nvSpPr>
              <p:cNvPr id="682" name="Freeform 6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83" name="Group 683"/>
            <p:cNvGrpSpPr/>
            <p:nvPr/>
          </p:nvGrpSpPr>
          <p:grpSpPr>
            <a:xfrm>
              <a:off x="10250159" y="2155235"/>
              <a:ext cx="82785" cy="82785"/>
              <a:chOff x="0" y="0"/>
              <a:chExt cx="1913890" cy="1913890"/>
            </a:xfrm>
          </p:grpSpPr>
          <p:sp>
            <p:nvSpPr>
              <p:cNvPr id="684" name="Freeform 6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85" name="Group 685"/>
            <p:cNvGrpSpPr/>
            <p:nvPr/>
          </p:nvGrpSpPr>
          <p:grpSpPr>
            <a:xfrm>
              <a:off x="10250159" y="8535719"/>
              <a:ext cx="82785" cy="82785"/>
              <a:chOff x="0" y="0"/>
              <a:chExt cx="1913890" cy="1913890"/>
            </a:xfrm>
          </p:grpSpPr>
          <p:sp>
            <p:nvSpPr>
              <p:cNvPr id="686" name="Freeform 6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87" name="Group 687"/>
            <p:cNvGrpSpPr/>
            <p:nvPr/>
          </p:nvGrpSpPr>
          <p:grpSpPr>
            <a:xfrm>
              <a:off x="10250159" y="5342935"/>
              <a:ext cx="82785" cy="82785"/>
              <a:chOff x="0" y="0"/>
              <a:chExt cx="1913890" cy="1913890"/>
            </a:xfrm>
          </p:grpSpPr>
          <p:sp>
            <p:nvSpPr>
              <p:cNvPr id="688" name="Freeform 6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89" name="Group 689"/>
            <p:cNvGrpSpPr/>
            <p:nvPr/>
          </p:nvGrpSpPr>
          <p:grpSpPr>
            <a:xfrm>
              <a:off x="7003875" y="537155"/>
              <a:ext cx="82785" cy="82785"/>
              <a:chOff x="0" y="0"/>
              <a:chExt cx="1913890" cy="1913890"/>
            </a:xfrm>
          </p:grpSpPr>
          <p:sp>
            <p:nvSpPr>
              <p:cNvPr id="690" name="Freeform 6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91" name="Group 691"/>
            <p:cNvGrpSpPr/>
            <p:nvPr/>
          </p:nvGrpSpPr>
          <p:grpSpPr>
            <a:xfrm>
              <a:off x="7003875" y="6917640"/>
              <a:ext cx="82785" cy="82785"/>
              <a:chOff x="0" y="0"/>
              <a:chExt cx="1913890" cy="1913890"/>
            </a:xfrm>
          </p:grpSpPr>
          <p:sp>
            <p:nvSpPr>
              <p:cNvPr id="692" name="Freeform 6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93" name="Group 693"/>
            <p:cNvGrpSpPr/>
            <p:nvPr/>
          </p:nvGrpSpPr>
          <p:grpSpPr>
            <a:xfrm>
              <a:off x="7003875" y="3724855"/>
              <a:ext cx="82785" cy="82785"/>
              <a:chOff x="0" y="0"/>
              <a:chExt cx="1913890" cy="1913890"/>
            </a:xfrm>
          </p:grpSpPr>
          <p:sp>
            <p:nvSpPr>
              <p:cNvPr id="694" name="Freeform 6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95" name="Group 695"/>
            <p:cNvGrpSpPr/>
            <p:nvPr/>
          </p:nvGrpSpPr>
          <p:grpSpPr>
            <a:xfrm>
              <a:off x="7003875" y="10105340"/>
              <a:ext cx="82785" cy="82785"/>
              <a:chOff x="0" y="0"/>
              <a:chExt cx="1913890" cy="1913890"/>
            </a:xfrm>
          </p:grpSpPr>
          <p:sp>
            <p:nvSpPr>
              <p:cNvPr id="696" name="Freeform 6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97" name="Group 697"/>
            <p:cNvGrpSpPr/>
            <p:nvPr/>
          </p:nvGrpSpPr>
          <p:grpSpPr>
            <a:xfrm>
              <a:off x="7003875" y="2155235"/>
              <a:ext cx="82785" cy="82785"/>
              <a:chOff x="0" y="0"/>
              <a:chExt cx="1913890" cy="1913890"/>
            </a:xfrm>
          </p:grpSpPr>
          <p:sp>
            <p:nvSpPr>
              <p:cNvPr id="698" name="Freeform 6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99" name="Group 699"/>
            <p:cNvGrpSpPr/>
            <p:nvPr/>
          </p:nvGrpSpPr>
          <p:grpSpPr>
            <a:xfrm>
              <a:off x="7003875" y="8535719"/>
              <a:ext cx="82785" cy="82785"/>
              <a:chOff x="0" y="0"/>
              <a:chExt cx="1913890" cy="1913890"/>
            </a:xfrm>
          </p:grpSpPr>
          <p:sp>
            <p:nvSpPr>
              <p:cNvPr id="700" name="Freeform 7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701" name="Group 701"/>
            <p:cNvGrpSpPr/>
            <p:nvPr/>
          </p:nvGrpSpPr>
          <p:grpSpPr>
            <a:xfrm>
              <a:off x="7003875" y="5342935"/>
              <a:ext cx="82785" cy="82785"/>
              <a:chOff x="0" y="0"/>
              <a:chExt cx="1913890" cy="1913890"/>
            </a:xfrm>
          </p:grpSpPr>
          <p:sp>
            <p:nvSpPr>
              <p:cNvPr id="702" name="Freeform 7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703" name="Group 703"/>
            <p:cNvGrpSpPr>
              <a:grpSpLocks noChangeAspect="1"/>
            </p:cNvGrpSpPr>
            <p:nvPr/>
          </p:nvGrpSpPr>
          <p:grpSpPr>
            <a:xfrm>
              <a:off x="2128602" y="0"/>
              <a:ext cx="95594" cy="82785"/>
              <a:chOff x="0" y="0"/>
              <a:chExt cx="6350000" cy="5499100"/>
            </a:xfrm>
          </p:grpSpPr>
          <p:sp>
            <p:nvSpPr>
              <p:cNvPr id="704" name="Freeform 7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05" name="Group 705"/>
            <p:cNvGrpSpPr>
              <a:grpSpLocks noChangeAspect="1"/>
            </p:cNvGrpSpPr>
            <p:nvPr/>
          </p:nvGrpSpPr>
          <p:grpSpPr>
            <a:xfrm>
              <a:off x="2128602" y="6380485"/>
              <a:ext cx="95594" cy="82785"/>
              <a:chOff x="0" y="0"/>
              <a:chExt cx="6350000" cy="5499100"/>
            </a:xfrm>
          </p:grpSpPr>
          <p:sp>
            <p:nvSpPr>
              <p:cNvPr id="706" name="Freeform 7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07" name="Group 707"/>
            <p:cNvGrpSpPr>
              <a:grpSpLocks noChangeAspect="1"/>
            </p:cNvGrpSpPr>
            <p:nvPr/>
          </p:nvGrpSpPr>
          <p:grpSpPr>
            <a:xfrm>
              <a:off x="2128602" y="3187700"/>
              <a:ext cx="95594" cy="82785"/>
              <a:chOff x="0" y="0"/>
              <a:chExt cx="6350000" cy="5499100"/>
            </a:xfrm>
          </p:grpSpPr>
          <p:sp>
            <p:nvSpPr>
              <p:cNvPr id="708" name="Freeform 7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09" name="Group 709"/>
            <p:cNvGrpSpPr>
              <a:grpSpLocks noChangeAspect="1"/>
            </p:cNvGrpSpPr>
            <p:nvPr/>
          </p:nvGrpSpPr>
          <p:grpSpPr>
            <a:xfrm>
              <a:off x="2128602" y="9568185"/>
              <a:ext cx="95594" cy="82785"/>
              <a:chOff x="0" y="0"/>
              <a:chExt cx="6350000" cy="5499100"/>
            </a:xfrm>
          </p:grpSpPr>
          <p:sp>
            <p:nvSpPr>
              <p:cNvPr id="710" name="Freeform 7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11" name="Group 711"/>
            <p:cNvGrpSpPr>
              <a:grpSpLocks noChangeAspect="1"/>
            </p:cNvGrpSpPr>
            <p:nvPr/>
          </p:nvGrpSpPr>
          <p:grpSpPr>
            <a:xfrm>
              <a:off x="2128602" y="1618080"/>
              <a:ext cx="95594" cy="82785"/>
              <a:chOff x="0" y="0"/>
              <a:chExt cx="6350000" cy="5499100"/>
            </a:xfrm>
          </p:grpSpPr>
          <p:sp>
            <p:nvSpPr>
              <p:cNvPr id="712" name="Freeform 7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13" name="Group 713"/>
            <p:cNvGrpSpPr>
              <a:grpSpLocks noChangeAspect="1"/>
            </p:cNvGrpSpPr>
            <p:nvPr/>
          </p:nvGrpSpPr>
          <p:grpSpPr>
            <a:xfrm>
              <a:off x="2128602" y="7998564"/>
              <a:ext cx="95594" cy="82785"/>
              <a:chOff x="0" y="0"/>
              <a:chExt cx="6350000" cy="5499100"/>
            </a:xfrm>
          </p:grpSpPr>
          <p:sp>
            <p:nvSpPr>
              <p:cNvPr id="714" name="Freeform 7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15" name="Group 715"/>
            <p:cNvGrpSpPr>
              <a:grpSpLocks noChangeAspect="1"/>
            </p:cNvGrpSpPr>
            <p:nvPr/>
          </p:nvGrpSpPr>
          <p:grpSpPr>
            <a:xfrm>
              <a:off x="2128602" y="4805780"/>
              <a:ext cx="95594" cy="82785"/>
              <a:chOff x="0" y="0"/>
              <a:chExt cx="6350000" cy="5499100"/>
            </a:xfrm>
          </p:grpSpPr>
          <p:sp>
            <p:nvSpPr>
              <p:cNvPr id="716" name="Freeform 7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17" name="Group 717"/>
            <p:cNvGrpSpPr>
              <a:grpSpLocks noChangeAspect="1"/>
            </p:cNvGrpSpPr>
            <p:nvPr/>
          </p:nvGrpSpPr>
          <p:grpSpPr>
            <a:xfrm>
              <a:off x="8622751" y="0"/>
              <a:ext cx="95594" cy="82785"/>
              <a:chOff x="0" y="0"/>
              <a:chExt cx="6350000" cy="5499100"/>
            </a:xfrm>
          </p:grpSpPr>
          <p:sp>
            <p:nvSpPr>
              <p:cNvPr id="718" name="Freeform 7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19" name="Group 719"/>
            <p:cNvGrpSpPr>
              <a:grpSpLocks noChangeAspect="1"/>
            </p:cNvGrpSpPr>
            <p:nvPr/>
          </p:nvGrpSpPr>
          <p:grpSpPr>
            <a:xfrm>
              <a:off x="8622751" y="6380485"/>
              <a:ext cx="95594" cy="82785"/>
              <a:chOff x="0" y="0"/>
              <a:chExt cx="6350000" cy="5499100"/>
            </a:xfrm>
          </p:grpSpPr>
          <p:sp>
            <p:nvSpPr>
              <p:cNvPr id="720" name="Freeform 7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21" name="Group 721"/>
            <p:cNvGrpSpPr>
              <a:grpSpLocks noChangeAspect="1"/>
            </p:cNvGrpSpPr>
            <p:nvPr/>
          </p:nvGrpSpPr>
          <p:grpSpPr>
            <a:xfrm>
              <a:off x="8622751" y="3187700"/>
              <a:ext cx="95594" cy="82785"/>
              <a:chOff x="0" y="0"/>
              <a:chExt cx="6350000" cy="5499100"/>
            </a:xfrm>
          </p:grpSpPr>
          <p:sp>
            <p:nvSpPr>
              <p:cNvPr id="722" name="Freeform 7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23" name="Group 723"/>
            <p:cNvGrpSpPr>
              <a:grpSpLocks noChangeAspect="1"/>
            </p:cNvGrpSpPr>
            <p:nvPr/>
          </p:nvGrpSpPr>
          <p:grpSpPr>
            <a:xfrm>
              <a:off x="8622751" y="9568185"/>
              <a:ext cx="95594" cy="82785"/>
              <a:chOff x="0" y="0"/>
              <a:chExt cx="6350000" cy="5499100"/>
            </a:xfrm>
          </p:grpSpPr>
          <p:sp>
            <p:nvSpPr>
              <p:cNvPr id="724" name="Freeform 7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25" name="Group 725"/>
            <p:cNvGrpSpPr>
              <a:grpSpLocks noChangeAspect="1"/>
            </p:cNvGrpSpPr>
            <p:nvPr/>
          </p:nvGrpSpPr>
          <p:grpSpPr>
            <a:xfrm>
              <a:off x="11810131" y="0"/>
              <a:ext cx="95594" cy="82785"/>
              <a:chOff x="0" y="0"/>
              <a:chExt cx="6350000" cy="5499100"/>
            </a:xfrm>
          </p:grpSpPr>
          <p:sp>
            <p:nvSpPr>
              <p:cNvPr id="726" name="Freeform 7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27" name="Group 727"/>
            <p:cNvGrpSpPr>
              <a:grpSpLocks noChangeAspect="1"/>
            </p:cNvGrpSpPr>
            <p:nvPr/>
          </p:nvGrpSpPr>
          <p:grpSpPr>
            <a:xfrm>
              <a:off x="11810131" y="6380485"/>
              <a:ext cx="95594" cy="82785"/>
              <a:chOff x="0" y="0"/>
              <a:chExt cx="6350000" cy="5499100"/>
            </a:xfrm>
          </p:grpSpPr>
          <p:sp>
            <p:nvSpPr>
              <p:cNvPr id="728" name="Freeform 7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29" name="Group 729"/>
            <p:cNvGrpSpPr>
              <a:grpSpLocks noChangeAspect="1"/>
            </p:cNvGrpSpPr>
            <p:nvPr/>
          </p:nvGrpSpPr>
          <p:grpSpPr>
            <a:xfrm>
              <a:off x="11810131" y="3187700"/>
              <a:ext cx="95594" cy="82785"/>
              <a:chOff x="0" y="0"/>
              <a:chExt cx="6350000" cy="5499100"/>
            </a:xfrm>
          </p:grpSpPr>
          <p:sp>
            <p:nvSpPr>
              <p:cNvPr id="730" name="Freeform 7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31" name="Group 731"/>
            <p:cNvGrpSpPr>
              <a:grpSpLocks noChangeAspect="1"/>
            </p:cNvGrpSpPr>
            <p:nvPr/>
          </p:nvGrpSpPr>
          <p:grpSpPr>
            <a:xfrm>
              <a:off x="11810131" y="9568185"/>
              <a:ext cx="95594" cy="82785"/>
              <a:chOff x="0" y="0"/>
              <a:chExt cx="6350000" cy="5499100"/>
            </a:xfrm>
          </p:grpSpPr>
          <p:sp>
            <p:nvSpPr>
              <p:cNvPr id="732" name="Freeform 7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33" name="Group 733"/>
            <p:cNvGrpSpPr>
              <a:grpSpLocks noChangeAspect="1"/>
            </p:cNvGrpSpPr>
            <p:nvPr/>
          </p:nvGrpSpPr>
          <p:grpSpPr>
            <a:xfrm>
              <a:off x="8622751" y="1618080"/>
              <a:ext cx="95594" cy="82785"/>
              <a:chOff x="0" y="0"/>
              <a:chExt cx="6350000" cy="5499100"/>
            </a:xfrm>
          </p:grpSpPr>
          <p:sp>
            <p:nvSpPr>
              <p:cNvPr id="734" name="Freeform 7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35" name="Group 735"/>
            <p:cNvGrpSpPr>
              <a:grpSpLocks noChangeAspect="1"/>
            </p:cNvGrpSpPr>
            <p:nvPr/>
          </p:nvGrpSpPr>
          <p:grpSpPr>
            <a:xfrm>
              <a:off x="8622751" y="7998564"/>
              <a:ext cx="95594" cy="82785"/>
              <a:chOff x="0" y="0"/>
              <a:chExt cx="6350000" cy="5499100"/>
            </a:xfrm>
          </p:grpSpPr>
          <p:sp>
            <p:nvSpPr>
              <p:cNvPr id="736" name="Freeform 7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37" name="Group 737"/>
            <p:cNvGrpSpPr>
              <a:grpSpLocks noChangeAspect="1"/>
            </p:cNvGrpSpPr>
            <p:nvPr/>
          </p:nvGrpSpPr>
          <p:grpSpPr>
            <a:xfrm>
              <a:off x="8622751" y="4805780"/>
              <a:ext cx="95594" cy="82785"/>
              <a:chOff x="0" y="0"/>
              <a:chExt cx="6350000" cy="5499100"/>
            </a:xfrm>
          </p:grpSpPr>
          <p:sp>
            <p:nvSpPr>
              <p:cNvPr id="738" name="Freeform 7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39" name="Group 739"/>
            <p:cNvGrpSpPr>
              <a:grpSpLocks noChangeAspect="1"/>
            </p:cNvGrpSpPr>
            <p:nvPr/>
          </p:nvGrpSpPr>
          <p:grpSpPr>
            <a:xfrm>
              <a:off x="11810131" y="1618080"/>
              <a:ext cx="95594" cy="82785"/>
              <a:chOff x="0" y="0"/>
              <a:chExt cx="6350000" cy="5499100"/>
            </a:xfrm>
          </p:grpSpPr>
          <p:sp>
            <p:nvSpPr>
              <p:cNvPr id="740" name="Freeform 7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41" name="Group 741"/>
            <p:cNvGrpSpPr>
              <a:grpSpLocks noChangeAspect="1"/>
            </p:cNvGrpSpPr>
            <p:nvPr/>
          </p:nvGrpSpPr>
          <p:grpSpPr>
            <a:xfrm>
              <a:off x="11810131" y="7998564"/>
              <a:ext cx="95594" cy="82785"/>
              <a:chOff x="0" y="0"/>
              <a:chExt cx="6350000" cy="5499100"/>
            </a:xfrm>
          </p:grpSpPr>
          <p:sp>
            <p:nvSpPr>
              <p:cNvPr id="742" name="Freeform 7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43" name="Group 743"/>
            <p:cNvGrpSpPr>
              <a:grpSpLocks noChangeAspect="1"/>
            </p:cNvGrpSpPr>
            <p:nvPr/>
          </p:nvGrpSpPr>
          <p:grpSpPr>
            <a:xfrm>
              <a:off x="11810131" y="4805780"/>
              <a:ext cx="95594" cy="82785"/>
              <a:chOff x="0" y="0"/>
              <a:chExt cx="6350000" cy="5499100"/>
            </a:xfrm>
          </p:grpSpPr>
          <p:sp>
            <p:nvSpPr>
              <p:cNvPr id="744" name="Freeform 7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45" name="Group 745"/>
            <p:cNvGrpSpPr>
              <a:grpSpLocks noChangeAspect="1"/>
            </p:cNvGrpSpPr>
            <p:nvPr/>
          </p:nvGrpSpPr>
          <p:grpSpPr>
            <a:xfrm>
              <a:off x="5376467" y="0"/>
              <a:ext cx="95594" cy="82785"/>
              <a:chOff x="0" y="0"/>
              <a:chExt cx="6350000" cy="5499100"/>
            </a:xfrm>
          </p:grpSpPr>
          <p:sp>
            <p:nvSpPr>
              <p:cNvPr id="746" name="Freeform 7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47" name="Group 747"/>
            <p:cNvGrpSpPr>
              <a:grpSpLocks noChangeAspect="1"/>
            </p:cNvGrpSpPr>
            <p:nvPr/>
          </p:nvGrpSpPr>
          <p:grpSpPr>
            <a:xfrm>
              <a:off x="5376467" y="6380485"/>
              <a:ext cx="95594" cy="82785"/>
              <a:chOff x="0" y="0"/>
              <a:chExt cx="6350000" cy="5499100"/>
            </a:xfrm>
          </p:grpSpPr>
          <p:sp>
            <p:nvSpPr>
              <p:cNvPr id="748" name="Freeform 7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49" name="Group 749"/>
            <p:cNvGrpSpPr>
              <a:grpSpLocks noChangeAspect="1"/>
            </p:cNvGrpSpPr>
            <p:nvPr/>
          </p:nvGrpSpPr>
          <p:grpSpPr>
            <a:xfrm>
              <a:off x="5376467" y="3187700"/>
              <a:ext cx="95594" cy="82785"/>
              <a:chOff x="0" y="0"/>
              <a:chExt cx="6350000" cy="5499100"/>
            </a:xfrm>
          </p:grpSpPr>
          <p:sp>
            <p:nvSpPr>
              <p:cNvPr id="750" name="Freeform 7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51" name="Group 751"/>
            <p:cNvGrpSpPr>
              <a:grpSpLocks noChangeAspect="1"/>
            </p:cNvGrpSpPr>
            <p:nvPr/>
          </p:nvGrpSpPr>
          <p:grpSpPr>
            <a:xfrm>
              <a:off x="5376467" y="9568185"/>
              <a:ext cx="95594" cy="82785"/>
              <a:chOff x="0" y="0"/>
              <a:chExt cx="6350000" cy="5499100"/>
            </a:xfrm>
          </p:grpSpPr>
          <p:sp>
            <p:nvSpPr>
              <p:cNvPr id="752" name="Freeform 7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53" name="Group 753"/>
            <p:cNvGrpSpPr>
              <a:grpSpLocks noChangeAspect="1"/>
            </p:cNvGrpSpPr>
            <p:nvPr/>
          </p:nvGrpSpPr>
          <p:grpSpPr>
            <a:xfrm>
              <a:off x="5376467" y="1618080"/>
              <a:ext cx="95594" cy="82785"/>
              <a:chOff x="0" y="0"/>
              <a:chExt cx="6350000" cy="5499100"/>
            </a:xfrm>
          </p:grpSpPr>
          <p:sp>
            <p:nvSpPr>
              <p:cNvPr id="754" name="Freeform 7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55" name="Group 755"/>
            <p:cNvGrpSpPr>
              <a:grpSpLocks noChangeAspect="1"/>
            </p:cNvGrpSpPr>
            <p:nvPr/>
          </p:nvGrpSpPr>
          <p:grpSpPr>
            <a:xfrm>
              <a:off x="5376467" y="7998564"/>
              <a:ext cx="95594" cy="82785"/>
              <a:chOff x="0" y="0"/>
              <a:chExt cx="6350000" cy="5499100"/>
            </a:xfrm>
          </p:grpSpPr>
          <p:sp>
            <p:nvSpPr>
              <p:cNvPr id="756" name="Freeform 7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57" name="Group 757"/>
            <p:cNvGrpSpPr>
              <a:grpSpLocks noChangeAspect="1"/>
            </p:cNvGrpSpPr>
            <p:nvPr/>
          </p:nvGrpSpPr>
          <p:grpSpPr>
            <a:xfrm>
              <a:off x="5376467" y="4805780"/>
              <a:ext cx="95594" cy="82785"/>
              <a:chOff x="0" y="0"/>
              <a:chExt cx="6350000" cy="5499100"/>
            </a:xfrm>
          </p:grpSpPr>
          <p:sp>
            <p:nvSpPr>
              <p:cNvPr id="758" name="Freeform 7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59" name="Group 759"/>
            <p:cNvGrpSpPr>
              <a:grpSpLocks noChangeAspect="1"/>
            </p:cNvGrpSpPr>
            <p:nvPr/>
          </p:nvGrpSpPr>
          <p:grpSpPr>
            <a:xfrm>
              <a:off x="2667263" y="537155"/>
              <a:ext cx="95594" cy="82785"/>
              <a:chOff x="0" y="0"/>
              <a:chExt cx="6350000" cy="5499100"/>
            </a:xfrm>
          </p:grpSpPr>
          <p:sp>
            <p:nvSpPr>
              <p:cNvPr id="760" name="Freeform 7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61" name="Group 761"/>
            <p:cNvGrpSpPr>
              <a:grpSpLocks noChangeAspect="1"/>
            </p:cNvGrpSpPr>
            <p:nvPr/>
          </p:nvGrpSpPr>
          <p:grpSpPr>
            <a:xfrm>
              <a:off x="2667263" y="6917640"/>
              <a:ext cx="95594" cy="82785"/>
              <a:chOff x="0" y="0"/>
              <a:chExt cx="6350000" cy="5499100"/>
            </a:xfrm>
          </p:grpSpPr>
          <p:sp>
            <p:nvSpPr>
              <p:cNvPr id="762" name="Freeform 7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63" name="Group 763"/>
            <p:cNvGrpSpPr>
              <a:grpSpLocks noChangeAspect="1"/>
            </p:cNvGrpSpPr>
            <p:nvPr/>
          </p:nvGrpSpPr>
          <p:grpSpPr>
            <a:xfrm>
              <a:off x="2667263" y="3724855"/>
              <a:ext cx="95594" cy="82785"/>
              <a:chOff x="0" y="0"/>
              <a:chExt cx="6350000" cy="5499100"/>
            </a:xfrm>
          </p:grpSpPr>
          <p:sp>
            <p:nvSpPr>
              <p:cNvPr id="764" name="Freeform 7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65" name="Group 765"/>
            <p:cNvGrpSpPr>
              <a:grpSpLocks noChangeAspect="1"/>
            </p:cNvGrpSpPr>
            <p:nvPr/>
          </p:nvGrpSpPr>
          <p:grpSpPr>
            <a:xfrm>
              <a:off x="2667263" y="10105340"/>
              <a:ext cx="95594" cy="82785"/>
              <a:chOff x="0" y="0"/>
              <a:chExt cx="6350000" cy="5499100"/>
            </a:xfrm>
          </p:grpSpPr>
          <p:sp>
            <p:nvSpPr>
              <p:cNvPr id="766" name="Freeform 7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67" name="Group 767"/>
            <p:cNvGrpSpPr>
              <a:grpSpLocks noChangeAspect="1"/>
            </p:cNvGrpSpPr>
            <p:nvPr/>
          </p:nvGrpSpPr>
          <p:grpSpPr>
            <a:xfrm>
              <a:off x="2667263" y="2155235"/>
              <a:ext cx="95594" cy="82785"/>
              <a:chOff x="0" y="0"/>
              <a:chExt cx="6350000" cy="5499100"/>
            </a:xfrm>
          </p:grpSpPr>
          <p:sp>
            <p:nvSpPr>
              <p:cNvPr id="768" name="Freeform 7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69" name="Group 769"/>
            <p:cNvGrpSpPr>
              <a:grpSpLocks noChangeAspect="1"/>
            </p:cNvGrpSpPr>
            <p:nvPr/>
          </p:nvGrpSpPr>
          <p:grpSpPr>
            <a:xfrm>
              <a:off x="2667263" y="8535719"/>
              <a:ext cx="95594" cy="82785"/>
              <a:chOff x="0" y="0"/>
              <a:chExt cx="6350000" cy="5499100"/>
            </a:xfrm>
          </p:grpSpPr>
          <p:sp>
            <p:nvSpPr>
              <p:cNvPr id="770" name="Freeform 7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71" name="Group 771"/>
            <p:cNvGrpSpPr>
              <a:grpSpLocks noChangeAspect="1"/>
            </p:cNvGrpSpPr>
            <p:nvPr/>
          </p:nvGrpSpPr>
          <p:grpSpPr>
            <a:xfrm>
              <a:off x="2667263" y="5342935"/>
              <a:ext cx="95594" cy="82785"/>
              <a:chOff x="0" y="0"/>
              <a:chExt cx="6350000" cy="5499100"/>
            </a:xfrm>
          </p:grpSpPr>
          <p:sp>
            <p:nvSpPr>
              <p:cNvPr id="772" name="Freeform 7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73" name="Group 773"/>
            <p:cNvGrpSpPr>
              <a:grpSpLocks noChangeAspect="1"/>
            </p:cNvGrpSpPr>
            <p:nvPr/>
          </p:nvGrpSpPr>
          <p:grpSpPr>
            <a:xfrm>
              <a:off x="9161411" y="537155"/>
              <a:ext cx="95594" cy="82785"/>
              <a:chOff x="0" y="0"/>
              <a:chExt cx="6350000" cy="5499100"/>
            </a:xfrm>
          </p:grpSpPr>
          <p:sp>
            <p:nvSpPr>
              <p:cNvPr id="774" name="Freeform 7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75" name="Group 775"/>
            <p:cNvGrpSpPr>
              <a:grpSpLocks noChangeAspect="1"/>
            </p:cNvGrpSpPr>
            <p:nvPr/>
          </p:nvGrpSpPr>
          <p:grpSpPr>
            <a:xfrm>
              <a:off x="9161411" y="6917640"/>
              <a:ext cx="95594" cy="82785"/>
              <a:chOff x="0" y="0"/>
              <a:chExt cx="6350000" cy="5499100"/>
            </a:xfrm>
          </p:grpSpPr>
          <p:sp>
            <p:nvSpPr>
              <p:cNvPr id="776" name="Freeform 7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77" name="Group 777"/>
            <p:cNvGrpSpPr>
              <a:grpSpLocks noChangeAspect="1"/>
            </p:cNvGrpSpPr>
            <p:nvPr/>
          </p:nvGrpSpPr>
          <p:grpSpPr>
            <a:xfrm>
              <a:off x="9161411" y="3724855"/>
              <a:ext cx="95594" cy="82785"/>
              <a:chOff x="0" y="0"/>
              <a:chExt cx="6350000" cy="5499100"/>
            </a:xfrm>
          </p:grpSpPr>
          <p:sp>
            <p:nvSpPr>
              <p:cNvPr id="778" name="Freeform 7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79" name="Group 779"/>
            <p:cNvGrpSpPr>
              <a:grpSpLocks noChangeAspect="1"/>
            </p:cNvGrpSpPr>
            <p:nvPr/>
          </p:nvGrpSpPr>
          <p:grpSpPr>
            <a:xfrm>
              <a:off x="9161411" y="10105340"/>
              <a:ext cx="95594" cy="82785"/>
              <a:chOff x="0" y="0"/>
              <a:chExt cx="6350000" cy="5499100"/>
            </a:xfrm>
          </p:grpSpPr>
          <p:sp>
            <p:nvSpPr>
              <p:cNvPr id="780" name="Freeform 7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81" name="Group 781"/>
            <p:cNvGrpSpPr>
              <a:grpSpLocks noChangeAspect="1"/>
            </p:cNvGrpSpPr>
            <p:nvPr/>
          </p:nvGrpSpPr>
          <p:grpSpPr>
            <a:xfrm>
              <a:off x="12348792" y="537155"/>
              <a:ext cx="95594" cy="82785"/>
              <a:chOff x="0" y="0"/>
              <a:chExt cx="6350000" cy="5499100"/>
            </a:xfrm>
          </p:grpSpPr>
          <p:sp>
            <p:nvSpPr>
              <p:cNvPr id="782" name="Freeform 7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83" name="Group 783"/>
            <p:cNvGrpSpPr>
              <a:grpSpLocks noChangeAspect="1"/>
            </p:cNvGrpSpPr>
            <p:nvPr/>
          </p:nvGrpSpPr>
          <p:grpSpPr>
            <a:xfrm>
              <a:off x="12348792" y="6917640"/>
              <a:ext cx="95594" cy="82785"/>
              <a:chOff x="0" y="0"/>
              <a:chExt cx="6350000" cy="5499100"/>
            </a:xfrm>
          </p:grpSpPr>
          <p:sp>
            <p:nvSpPr>
              <p:cNvPr id="784" name="Freeform 7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85" name="Group 785"/>
            <p:cNvGrpSpPr>
              <a:grpSpLocks noChangeAspect="1"/>
            </p:cNvGrpSpPr>
            <p:nvPr/>
          </p:nvGrpSpPr>
          <p:grpSpPr>
            <a:xfrm>
              <a:off x="12348792" y="3724855"/>
              <a:ext cx="95594" cy="82785"/>
              <a:chOff x="0" y="0"/>
              <a:chExt cx="6350000" cy="5499100"/>
            </a:xfrm>
          </p:grpSpPr>
          <p:sp>
            <p:nvSpPr>
              <p:cNvPr id="786" name="Freeform 7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87" name="Group 787"/>
            <p:cNvGrpSpPr>
              <a:grpSpLocks noChangeAspect="1"/>
            </p:cNvGrpSpPr>
            <p:nvPr/>
          </p:nvGrpSpPr>
          <p:grpSpPr>
            <a:xfrm>
              <a:off x="12348792" y="10105340"/>
              <a:ext cx="95594" cy="82785"/>
              <a:chOff x="0" y="0"/>
              <a:chExt cx="6350000" cy="5499100"/>
            </a:xfrm>
          </p:grpSpPr>
          <p:sp>
            <p:nvSpPr>
              <p:cNvPr id="788" name="Freeform 7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89" name="Group 789"/>
            <p:cNvGrpSpPr>
              <a:grpSpLocks noChangeAspect="1"/>
            </p:cNvGrpSpPr>
            <p:nvPr/>
          </p:nvGrpSpPr>
          <p:grpSpPr>
            <a:xfrm>
              <a:off x="9161411" y="2155235"/>
              <a:ext cx="95594" cy="82785"/>
              <a:chOff x="0" y="0"/>
              <a:chExt cx="6350000" cy="5499100"/>
            </a:xfrm>
          </p:grpSpPr>
          <p:sp>
            <p:nvSpPr>
              <p:cNvPr id="790" name="Freeform 7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91" name="Group 791"/>
            <p:cNvGrpSpPr>
              <a:grpSpLocks noChangeAspect="1"/>
            </p:cNvGrpSpPr>
            <p:nvPr/>
          </p:nvGrpSpPr>
          <p:grpSpPr>
            <a:xfrm>
              <a:off x="9161411" y="8535719"/>
              <a:ext cx="95594" cy="82785"/>
              <a:chOff x="0" y="0"/>
              <a:chExt cx="6350000" cy="5499100"/>
            </a:xfrm>
          </p:grpSpPr>
          <p:sp>
            <p:nvSpPr>
              <p:cNvPr id="792" name="Freeform 7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93" name="Group 793"/>
            <p:cNvGrpSpPr>
              <a:grpSpLocks noChangeAspect="1"/>
            </p:cNvGrpSpPr>
            <p:nvPr/>
          </p:nvGrpSpPr>
          <p:grpSpPr>
            <a:xfrm>
              <a:off x="9161411" y="5342935"/>
              <a:ext cx="95594" cy="82785"/>
              <a:chOff x="0" y="0"/>
              <a:chExt cx="6350000" cy="5499100"/>
            </a:xfrm>
          </p:grpSpPr>
          <p:sp>
            <p:nvSpPr>
              <p:cNvPr id="794" name="Freeform 7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95" name="Group 795"/>
            <p:cNvGrpSpPr>
              <a:grpSpLocks noChangeAspect="1"/>
            </p:cNvGrpSpPr>
            <p:nvPr/>
          </p:nvGrpSpPr>
          <p:grpSpPr>
            <a:xfrm>
              <a:off x="12348792" y="2155235"/>
              <a:ext cx="95594" cy="82785"/>
              <a:chOff x="0" y="0"/>
              <a:chExt cx="6350000" cy="5499100"/>
            </a:xfrm>
          </p:grpSpPr>
          <p:sp>
            <p:nvSpPr>
              <p:cNvPr id="796" name="Freeform 7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97" name="Group 797"/>
            <p:cNvGrpSpPr>
              <a:grpSpLocks noChangeAspect="1"/>
            </p:cNvGrpSpPr>
            <p:nvPr/>
          </p:nvGrpSpPr>
          <p:grpSpPr>
            <a:xfrm>
              <a:off x="12348792" y="8535719"/>
              <a:ext cx="95594" cy="82785"/>
              <a:chOff x="0" y="0"/>
              <a:chExt cx="6350000" cy="5499100"/>
            </a:xfrm>
          </p:grpSpPr>
          <p:sp>
            <p:nvSpPr>
              <p:cNvPr id="798" name="Freeform 7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99" name="Group 799"/>
            <p:cNvGrpSpPr>
              <a:grpSpLocks noChangeAspect="1"/>
            </p:cNvGrpSpPr>
            <p:nvPr/>
          </p:nvGrpSpPr>
          <p:grpSpPr>
            <a:xfrm>
              <a:off x="12348792" y="5342935"/>
              <a:ext cx="95594" cy="82785"/>
              <a:chOff x="0" y="0"/>
              <a:chExt cx="6350000" cy="5499100"/>
            </a:xfrm>
          </p:grpSpPr>
          <p:sp>
            <p:nvSpPr>
              <p:cNvPr id="800" name="Freeform 8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01" name="Group 801"/>
            <p:cNvGrpSpPr>
              <a:grpSpLocks noChangeAspect="1"/>
            </p:cNvGrpSpPr>
            <p:nvPr/>
          </p:nvGrpSpPr>
          <p:grpSpPr>
            <a:xfrm>
              <a:off x="5915128" y="537155"/>
              <a:ext cx="95594" cy="82785"/>
              <a:chOff x="0" y="0"/>
              <a:chExt cx="6350000" cy="5499100"/>
            </a:xfrm>
          </p:grpSpPr>
          <p:sp>
            <p:nvSpPr>
              <p:cNvPr id="802" name="Freeform 8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03" name="Group 803"/>
            <p:cNvGrpSpPr>
              <a:grpSpLocks noChangeAspect="1"/>
            </p:cNvGrpSpPr>
            <p:nvPr/>
          </p:nvGrpSpPr>
          <p:grpSpPr>
            <a:xfrm>
              <a:off x="5915128" y="6917640"/>
              <a:ext cx="95594" cy="82785"/>
              <a:chOff x="0" y="0"/>
              <a:chExt cx="6350000" cy="5499100"/>
            </a:xfrm>
          </p:grpSpPr>
          <p:sp>
            <p:nvSpPr>
              <p:cNvPr id="804" name="Freeform 8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05" name="Group 805"/>
            <p:cNvGrpSpPr>
              <a:grpSpLocks noChangeAspect="1"/>
            </p:cNvGrpSpPr>
            <p:nvPr/>
          </p:nvGrpSpPr>
          <p:grpSpPr>
            <a:xfrm>
              <a:off x="5915128" y="3724855"/>
              <a:ext cx="95594" cy="82785"/>
              <a:chOff x="0" y="0"/>
              <a:chExt cx="6350000" cy="5499100"/>
            </a:xfrm>
          </p:grpSpPr>
          <p:sp>
            <p:nvSpPr>
              <p:cNvPr id="806" name="Freeform 8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07" name="Group 807"/>
            <p:cNvGrpSpPr>
              <a:grpSpLocks noChangeAspect="1"/>
            </p:cNvGrpSpPr>
            <p:nvPr/>
          </p:nvGrpSpPr>
          <p:grpSpPr>
            <a:xfrm>
              <a:off x="5915128" y="10105340"/>
              <a:ext cx="95594" cy="82785"/>
              <a:chOff x="0" y="0"/>
              <a:chExt cx="6350000" cy="5499100"/>
            </a:xfrm>
          </p:grpSpPr>
          <p:sp>
            <p:nvSpPr>
              <p:cNvPr id="808" name="Freeform 8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09" name="Group 809"/>
            <p:cNvGrpSpPr>
              <a:grpSpLocks noChangeAspect="1"/>
            </p:cNvGrpSpPr>
            <p:nvPr/>
          </p:nvGrpSpPr>
          <p:grpSpPr>
            <a:xfrm>
              <a:off x="5915128" y="2155235"/>
              <a:ext cx="95594" cy="82785"/>
              <a:chOff x="0" y="0"/>
              <a:chExt cx="6350000" cy="5499100"/>
            </a:xfrm>
          </p:grpSpPr>
          <p:sp>
            <p:nvSpPr>
              <p:cNvPr id="810" name="Freeform 8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11" name="Group 811"/>
            <p:cNvGrpSpPr>
              <a:grpSpLocks noChangeAspect="1"/>
            </p:cNvGrpSpPr>
            <p:nvPr/>
          </p:nvGrpSpPr>
          <p:grpSpPr>
            <a:xfrm>
              <a:off x="5915128" y="8535719"/>
              <a:ext cx="95594" cy="82785"/>
              <a:chOff x="0" y="0"/>
              <a:chExt cx="6350000" cy="5499100"/>
            </a:xfrm>
          </p:grpSpPr>
          <p:sp>
            <p:nvSpPr>
              <p:cNvPr id="812" name="Freeform 8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13" name="Group 813"/>
            <p:cNvGrpSpPr>
              <a:grpSpLocks noChangeAspect="1"/>
            </p:cNvGrpSpPr>
            <p:nvPr/>
          </p:nvGrpSpPr>
          <p:grpSpPr>
            <a:xfrm>
              <a:off x="5915128" y="5342935"/>
              <a:ext cx="95594" cy="82785"/>
              <a:chOff x="0" y="0"/>
              <a:chExt cx="6350000" cy="5499100"/>
            </a:xfrm>
          </p:grpSpPr>
          <p:sp>
            <p:nvSpPr>
              <p:cNvPr id="814" name="Freeform 8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15" name="Group 815"/>
            <p:cNvGrpSpPr>
              <a:grpSpLocks noChangeAspect="1"/>
            </p:cNvGrpSpPr>
            <p:nvPr/>
          </p:nvGrpSpPr>
          <p:grpSpPr>
            <a:xfrm>
              <a:off x="3207123" y="1075351"/>
              <a:ext cx="95594" cy="82785"/>
              <a:chOff x="0" y="0"/>
              <a:chExt cx="6350000" cy="5499100"/>
            </a:xfrm>
          </p:grpSpPr>
          <p:sp>
            <p:nvSpPr>
              <p:cNvPr id="816" name="Freeform 8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17" name="Group 817"/>
            <p:cNvGrpSpPr>
              <a:grpSpLocks noChangeAspect="1"/>
            </p:cNvGrpSpPr>
            <p:nvPr/>
          </p:nvGrpSpPr>
          <p:grpSpPr>
            <a:xfrm>
              <a:off x="3207123" y="7455836"/>
              <a:ext cx="95594" cy="82785"/>
              <a:chOff x="0" y="0"/>
              <a:chExt cx="6350000" cy="5499100"/>
            </a:xfrm>
          </p:grpSpPr>
          <p:sp>
            <p:nvSpPr>
              <p:cNvPr id="818" name="Freeform 8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19" name="Group 819"/>
            <p:cNvGrpSpPr>
              <a:grpSpLocks noChangeAspect="1"/>
            </p:cNvGrpSpPr>
            <p:nvPr/>
          </p:nvGrpSpPr>
          <p:grpSpPr>
            <a:xfrm>
              <a:off x="3207123" y="4263051"/>
              <a:ext cx="95594" cy="82785"/>
              <a:chOff x="0" y="0"/>
              <a:chExt cx="6350000" cy="5499100"/>
            </a:xfrm>
          </p:grpSpPr>
          <p:sp>
            <p:nvSpPr>
              <p:cNvPr id="820" name="Freeform 8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21" name="Group 821"/>
            <p:cNvGrpSpPr>
              <a:grpSpLocks noChangeAspect="1"/>
            </p:cNvGrpSpPr>
            <p:nvPr/>
          </p:nvGrpSpPr>
          <p:grpSpPr>
            <a:xfrm>
              <a:off x="3207123" y="10643536"/>
              <a:ext cx="95594" cy="82785"/>
              <a:chOff x="0" y="0"/>
              <a:chExt cx="6350000" cy="5499100"/>
            </a:xfrm>
          </p:grpSpPr>
          <p:sp>
            <p:nvSpPr>
              <p:cNvPr id="822" name="Freeform 8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23" name="Group 823"/>
            <p:cNvGrpSpPr>
              <a:grpSpLocks noChangeAspect="1"/>
            </p:cNvGrpSpPr>
            <p:nvPr/>
          </p:nvGrpSpPr>
          <p:grpSpPr>
            <a:xfrm>
              <a:off x="3207123" y="2693431"/>
              <a:ext cx="95594" cy="82785"/>
              <a:chOff x="0" y="0"/>
              <a:chExt cx="6350000" cy="5499100"/>
            </a:xfrm>
          </p:grpSpPr>
          <p:sp>
            <p:nvSpPr>
              <p:cNvPr id="824" name="Freeform 8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25" name="Group 825"/>
            <p:cNvGrpSpPr>
              <a:grpSpLocks noChangeAspect="1"/>
            </p:cNvGrpSpPr>
            <p:nvPr/>
          </p:nvGrpSpPr>
          <p:grpSpPr>
            <a:xfrm>
              <a:off x="3207123" y="9073915"/>
              <a:ext cx="95594" cy="82785"/>
              <a:chOff x="0" y="0"/>
              <a:chExt cx="6350000" cy="5499100"/>
            </a:xfrm>
          </p:grpSpPr>
          <p:sp>
            <p:nvSpPr>
              <p:cNvPr id="826" name="Freeform 8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27" name="Group 827"/>
            <p:cNvGrpSpPr>
              <a:grpSpLocks noChangeAspect="1"/>
            </p:cNvGrpSpPr>
            <p:nvPr/>
          </p:nvGrpSpPr>
          <p:grpSpPr>
            <a:xfrm>
              <a:off x="3207123" y="5881131"/>
              <a:ext cx="95594" cy="82785"/>
              <a:chOff x="0" y="0"/>
              <a:chExt cx="6350000" cy="5499100"/>
            </a:xfrm>
          </p:grpSpPr>
          <p:sp>
            <p:nvSpPr>
              <p:cNvPr id="828" name="Freeform 8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29" name="Group 829"/>
            <p:cNvGrpSpPr>
              <a:grpSpLocks noChangeAspect="1"/>
            </p:cNvGrpSpPr>
            <p:nvPr/>
          </p:nvGrpSpPr>
          <p:grpSpPr>
            <a:xfrm>
              <a:off x="0" y="1075351"/>
              <a:ext cx="95594" cy="82785"/>
              <a:chOff x="0" y="0"/>
              <a:chExt cx="6350000" cy="5499100"/>
            </a:xfrm>
          </p:grpSpPr>
          <p:sp>
            <p:nvSpPr>
              <p:cNvPr id="830" name="Freeform 8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31" name="Group 831"/>
            <p:cNvGrpSpPr>
              <a:grpSpLocks noChangeAspect="1"/>
            </p:cNvGrpSpPr>
            <p:nvPr/>
          </p:nvGrpSpPr>
          <p:grpSpPr>
            <a:xfrm>
              <a:off x="0" y="7455836"/>
              <a:ext cx="95594" cy="82785"/>
              <a:chOff x="0" y="0"/>
              <a:chExt cx="6350000" cy="5499100"/>
            </a:xfrm>
          </p:grpSpPr>
          <p:sp>
            <p:nvSpPr>
              <p:cNvPr id="832" name="Freeform 8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33" name="Group 833"/>
            <p:cNvGrpSpPr>
              <a:grpSpLocks noChangeAspect="1"/>
            </p:cNvGrpSpPr>
            <p:nvPr/>
          </p:nvGrpSpPr>
          <p:grpSpPr>
            <a:xfrm>
              <a:off x="0" y="4263051"/>
              <a:ext cx="95594" cy="82785"/>
              <a:chOff x="0" y="0"/>
              <a:chExt cx="6350000" cy="5499100"/>
            </a:xfrm>
          </p:grpSpPr>
          <p:sp>
            <p:nvSpPr>
              <p:cNvPr id="834" name="Freeform 8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35" name="Group 835"/>
            <p:cNvGrpSpPr>
              <a:grpSpLocks noChangeAspect="1"/>
            </p:cNvGrpSpPr>
            <p:nvPr/>
          </p:nvGrpSpPr>
          <p:grpSpPr>
            <a:xfrm>
              <a:off x="0" y="10643536"/>
              <a:ext cx="95594" cy="82785"/>
              <a:chOff x="0" y="0"/>
              <a:chExt cx="6350000" cy="5499100"/>
            </a:xfrm>
          </p:grpSpPr>
          <p:sp>
            <p:nvSpPr>
              <p:cNvPr id="836" name="Freeform 8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37" name="Group 837"/>
            <p:cNvGrpSpPr>
              <a:grpSpLocks noChangeAspect="1"/>
            </p:cNvGrpSpPr>
            <p:nvPr/>
          </p:nvGrpSpPr>
          <p:grpSpPr>
            <a:xfrm>
              <a:off x="9701272" y="1075351"/>
              <a:ext cx="95594" cy="82785"/>
              <a:chOff x="0" y="0"/>
              <a:chExt cx="6350000" cy="5499100"/>
            </a:xfrm>
          </p:grpSpPr>
          <p:sp>
            <p:nvSpPr>
              <p:cNvPr id="838" name="Freeform 8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39" name="Group 839"/>
            <p:cNvGrpSpPr>
              <a:grpSpLocks noChangeAspect="1"/>
            </p:cNvGrpSpPr>
            <p:nvPr/>
          </p:nvGrpSpPr>
          <p:grpSpPr>
            <a:xfrm>
              <a:off x="9701272" y="7455836"/>
              <a:ext cx="95594" cy="82785"/>
              <a:chOff x="0" y="0"/>
              <a:chExt cx="6350000" cy="5499100"/>
            </a:xfrm>
          </p:grpSpPr>
          <p:sp>
            <p:nvSpPr>
              <p:cNvPr id="840" name="Freeform 8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41" name="Group 841"/>
            <p:cNvGrpSpPr>
              <a:grpSpLocks noChangeAspect="1"/>
            </p:cNvGrpSpPr>
            <p:nvPr/>
          </p:nvGrpSpPr>
          <p:grpSpPr>
            <a:xfrm>
              <a:off x="9701272" y="4263051"/>
              <a:ext cx="95594" cy="82785"/>
              <a:chOff x="0" y="0"/>
              <a:chExt cx="6350000" cy="5499100"/>
            </a:xfrm>
          </p:grpSpPr>
          <p:sp>
            <p:nvSpPr>
              <p:cNvPr id="842" name="Freeform 8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43" name="Group 843"/>
            <p:cNvGrpSpPr>
              <a:grpSpLocks noChangeAspect="1"/>
            </p:cNvGrpSpPr>
            <p:nvPr/>
          </p:nvGrpSpPr>
          <p:grpSpPr>
            <a:xfrm>
              <a:off x="9701272" y="10643536"/>
              <a:ext cx="95594" cy="82785"/>
              <a:chOff x="0" y="0"/>
              <a:chExt cx="6350000" cy="5499100"/>
            </a:xfrm>
          </p:grpSpPr>
          <p:sp>
            <p:nvSpPr>
              <p:cNvPr id="844" name="Freeform 8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45" name="Group 845"/>
            <p:cNvGrpSpPr>
              <a:grpSpLocks noChangeAspect="1"/>
            </p:cNvGrpSpPr>
            <p:nvPr/>
          </p:nvGrpSpPr>
          <p:grpSpPr>
            <a:xfrm>
              <a:off x="12888652" y="1075351"/>
              <a:ext cx="95594" cy="82785"/>
              <a:chOff x="0" y="0"/>
              <a:chExt cx="6350000" cy="5499100"/>
            </a:xfrm>
          </p:grpSpPr>
          <p:sp>
            <p:nvSpPr>
              <p:cNvPr id="846" name="Freeform 8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47" name="Group 847"/>
            <p:cNvGrpSpPr>
              <a:grpSpLocks noChangeAspect="1"/>
            </p:cNvGrpSpPr>
            <p:nvPr/>
          </p:nvGrpSpPr>
          <p:grpSpPr>
            <a:xfrm>
              <a:off x="12888652" y="7455836"/>
              <a:ext cx="95594" cy="82785"/>
              <a:chOff x="0" y="0"/>
              <a:chExt cx="6350000" cy="5499100"/>
            </a:xfrm>
          </p:grpSpPr>
          <p:sp>
            <p:nvSpPr>
              <p:cNvPr id="848" name="Freeform 8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49" name="Group 849"/>
            <p:cNvGrpSpPr>
              <a:grpSpLocks noChangeAspect="1"/>
            </p:cNvGrpSpPr>
            <p:nvPr/>
          </p:nvGrpSpPr>
          <p:grpSpPr>
            <a:xfrm>
              <a:off x="12888652" y="4263051"/>
              <a:ext cx="95594" cy="82785"/>
              <a:chOff x="0" y="0"/>
              <a:chExt cx="6350000" cy="5499100"/>
            </a:xfrm>
          </p:grpSpPr>
          <p:sp>
            <p:nvSpPr>
              <p:cNvPr id="850" name="Freeform 8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51" name="Group 851"/>
            <p:cNvGrpSpPr>
              <a:grpSpLocks noChangeAspect="1"/>
            </p:cNvGrpSpPr>
            <p:nvPr/>
          </p:nvGrpSpPr>
          <p:grpSpPr>
            <a:xfrm>
              <a:off x="12888652" y="10643536"/>
              <a:ext cx="95594" cy="82785"/>
              <a:chOff x="0" y="0"/>
              <a:chExt cx="6350000" cy="5499100"/>
            </a:xfrm>
          </p:grpSpPr>
          <p:sp>
            <p:nvSpPr>
              <p:cNvPr id="852" name="Freeform 8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53" name="Group 853"/>
            <p:cNvGrpSpPr>
              <a:grpSpLocks noChangeAspect="1"/>
            </p:cNvGrpSpPr>
            <p:nvPr/>
          </p:nvGrpSpPr>
          <p:grpSpPr>
            <a:xfrm>
              <a:off x="0" y="2693431"/>
              <a:ext cx="95594" cy="82785"/>
              <a:chOff x="0" y="0"/>
              <a:chExt cx="6350000" cy="5499100"/>
            </a:xfrm>
          </p:grpSpPr>
          <p:sp>
            <p:nvSpPr>
              <p:cNvPr id="854" name="Freeform 8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55" name="Group 855"/>
            <p:cNvGrpSpPr>
              <a:grpSpLocks noChangeAspect="1"/>
            </p:cNvGrpSpPr>
            <p:nvPr/>
          </p:nvGrpSpPr>
          <p:grpSpPr>
            <a:xfrm>
              <a:off x="0" y="9073915"/>
              <a:ext cx="95594" cy="82785"/>
              <a:chOff x="0" y="0"/>
              <a:chExt cx="6350000" cy="5499100"/>
            </a:xfrm>
          </p:grpSpPr>
          <p:sp>
            <p:nvSpPr>
              <p:cNvPr id="856" name="Freeform 8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57" name="Group 857"/>
            <p:cNvGrpSpPr>
              <a:grpSpLocks noChangeAspect="1"/>
            </p:cNvGrpSpPr>
            <p:nvPr/>
          </p:nvGrpSpPr>
          <p:grpSpPr>
            <a:xfrm>
              <a:off x="0" y="5881131"/>
              <a:ext cx="95594" cy="82785"/>
              <a:chOff x="0" y="0"/>
              <a:chExt cx="6350000" cy="5499100"/>
            </a:xfrm>
          </p:grpSpPr>
          <p:sp>
            <p:nvSpPr>
              <p:cNvPr id="858" name="Freeform 8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59" name="Group 859"/>
            <p:cNvGrpSpPr>
              <a:grpSpLocks noChangeAspect="1"/>
            </p:cNvGrpSpPr>
            <p:nvPr/>
          </p:nvGrpSpPr>
          <p:grpSpPr>
            <a:xfrm>
              <a:off x="9701272" y="2693431"/>
              <a:ext cx="95594" cy="82785"/>
              <a:chOff x="0" y="0"/>
              <a:chExt cx="6350000" cy="5499100"/>
            </a:xfrm>
          </p:grpSpPr>
          <p:sp>
            <p:nvSpPr>
              <p:cNvPr id="860" name="Freeform 8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61" name="Group 861"/>
            <p:cNvGrpSpPr>
              <a:grpSpLocks noChangeAspect="1"/>
            </p:cNvGrpSpPr>
            <p:nvPr/>
          </p:nvGrpSpPr>
          <p:grpSpPr>
            <a:xfrm>
              <a:off x="9701272" y="9073915"/>
              <a:ext cx="95594" cy="82785"/>
              <a:chOff x="0" y="0"/>
              <a:chExt cx="6350000" cy="5499100"/>
            </a:xfrm>
          </p:grpSpPr>
          <p:sp>
            <p:nvSpPr>
              <p:cNvPr id="862" name="Freeform 8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63" name="Group 863"/>
            <p:cNvGrpSpPr>
              <a:grpSpLocks noChangeAspect="1"/>
            </p:cNvGrpSpPr>
            <p:nvPr/>
          </p:nvGrpSpPr>
          <p:grpSpPr>
            <a:xfrm>
              <a:off x="9701272" y="5881131"/>
              <a:ext cx="95594" cy="82785"/>
              <a:chOff x="0" y="0"/>
              <a:chExt cx="6350000" cy="5499100"/>
            </a:xfrm>
          </p:grpSpPr>
          <p:sp>
            <p:nvSpPr>
              <p:cNvPr id="864" name="Freeform 8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65" name="Group 865"/>
            <p:cNvGrpSpPr>
              <a:grpSpLocks noChangeAspect="1"/>
            </p:cNvGrpSpPr>
            <p:nvPr/>
          </p:nvGrpSpPr>
          <p:grpSpPr>
            <a:xfrm>
              <a:off x="12888652" y="2693431"/>
              <a:ext cx="95594" cy="82785"/>
              <a:chOff x="0" y="0"/>
              <a:chExt cx="6350000" cy="5499100"/>
            </a:xfrm>
          </p:grpSpPr>
          <p:sp>
            <p:nvSpPr>
              <p:cNvPr id="866" name="Freeform 8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67" name="Group 867"/>
            <p:cNvGrpSpPr>
              <a:grpSpLocks noChangeAspect="1"/>
            </p:cNvGrpSpPr>
            <p:nvPr/>
          </p:nvGrpSpPr>
          <p:grpSpPr>
            <a:xfrm>
              <a:off x="12888652" y="9073915"/>
              <a:ext cx="95594" cy="82785"/>
              <a:chOff x="0" y="0"/>
              <a:chExt cx="6350000" cy="5499100"/>
            </a:xfrm>
          </p:grpSpPr>
          <p:sp>
            <p:nvSpPr>
              <p:cNvPr id="868" name="Freeform 8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69" name="Group 869"/>
            <p:cNvGrpSpPr>
              <a:grpSpLocks noChangeAspect="1"/>
            </p:cNvGrpSpPr>
            <p:nvPr/>
          </p:nvGrpSpPr>
          <p:grpSpPr>
            <a:xfrm>
              <a:off x="12888652" y="5881131"/>
              <a:ext cx="95594" cy="82785"/>
              <a:chOff x="0" y="0"/>
              <a:chExt cx="6350000" cy="5499100"/>
            </a:xfrm>
          </p:grpSpPr>
          <p:sp>
            <p:nvSpPr>
              <p:cNvPr id="870" name="Freeform 8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71" name="Group 871"/>
            <p:cNvGrpSpPr>
              <a:grpSpLocks noChangeAspect="1"/>
            </p:cNvGrpSpPr>
            <p:nvPr/>
          </p:nvGrpSpPr>
          <p:grpSpPr>
            <a:xfrm>
              <a:off x="6454988" y="1075351"/>
              <a:ext cx="95594" cy="82785"/>
              <a:chOff x="0" y="0"/>
              <a:chExt cx="6350000" cy="5499100"/>
            </a:xfrm>
          </p:grpSpPr>
          <p:sp>
            <p:nvSpPr>
              <p:cNvPr id="872" name="Freeform 8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73" name="Group 873"/>
            <p:cNvGrpSpPr>
              <a:grpSpLocks noChangeAspect="1"/>
            </p:cNvGrpSpPr>
            <p:nvPr/>
          </p:nvGrpSpPr>
          <p:grpSpPr>
            <a:xfrm>
              <a:off x="6454988" y="7455836"/>
              <a:ext cx="95594" cy="82785"/>
              <a:chOff x="0" y="0"/>
              <a:chExt cx="6350000" cy="5499100"/>
            </a:xfrm>
          </p:grpSpPr>
          <p:sp>
            <p:nvSpPr>
              <p:cNvPr id="874" name="Freeform 8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75" name="Group 875"/>
            <p:cNvGrpSpPr>
              <a:grpSpLocks noChangeAspect="1"/>
            </p:cNvGrpSpPr>
            <p:nvPr/>
          </p:nvGrpSpPr>
          <p:grpSpPr>
            <a:xfrm>
              <a:off x="6454988" y="4263051"/>
              <a:ext cx="95594" cy="82785"/>
              <a:chOff x="0" y="0"/>
              <a:chExt cx="6350000" cy="5499100"/>
            </a:xfrm>
          </p:grpSpPr>
          <p:sp>
            <p:nvSpPr>
              <p:cNvPr id="876" name="Freeform 8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77" name="Group 877"/>
            <p:cNvGrpSpPr>
              <a:grpSpLocks noChangeAspect="1"/>
            </p:cNvGrpSpPr>
            <p:nvPr/>
          </p:nvGrpSpPr>
          <p:grpSpPr>
            <a:xfrm>
              <a:off x="6454988" y="10643536"/>
              <a:ext cx="95594" cy="82785"/>
              <a:chOff x="0" y="0"/>
              <a:chExt cx="6350000" cy="5499100"/>
            </a:xfrm>
          </p:grpSpPr>
          <p:sp>
            <p:nvSpPr>
              <p:cNvPr id="878" name="Freeform 8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79" name="Group 879"/>
            <p:cNvGrpSpPr>
              <a:grpSpLocks noChangeAspect="1"/>
            </p:cNvGrpSpPr>
            <p:nvPr/>
          </p:nvGrpSpPr>
          <p:grpSpPr>
            <a:xfrm>
              <a:off x="6454988" y="2693431"/>
              <a:ext cx="95594" cy="82785"/>
              <a:chOff x="0" y="0"/>
              <a:chExt cx="6350000" cy="5499100"/>
            </a:xfrm>
          </p:grpSpPr>
          <p:sp>
            <p:nvSpPr>
              <p:cNvPr id="880" name="Freeform 8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81" name="Group 881"/>
            <p:cNvGrpSpPr>
              <a:grpSpLocks noChangeAspect="1"/>
            </p:cNvGrpSpPr>
            <p:nvPr/>
          </p:nvGrpSpPr>
          <p:grpSpPr>
            <a:xfrm>
              <a:off x="6454988" y="9073915"/>
              <a:ext cx="95594" cy="82785"/>
              <a:chOff x="0" y="0"/>
              <a:chExt cx="6350000" cy="5499100"/>
            </a:xfrm>
          </p:grpSpPr>
          <p:sp>
            <p:nvSpPr>
              <p:cNvPr id="882" name="Freeform 8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83" name="Group 883"/>
            <p:cNvGrpSpPr>
              <a:grpSpLocks noChangeAspect="1"/>
            </p:cNvGrpSpPr>
            <p:nvPr/>
          </p:nvGrpSpPr>
          <p:grpSpPr>
            <a:xfrm>
              <a:off x="6454988" y="5881131"/>
              <a:ext cx="95594" cy="82785"/>
              <a:chOff x="0" y="0"/>
              <a:chExt cx="6350000" cy="5499100"/>
            </a:xfrm>
          </p:grpSpPr>
          <p:sp>
            <p:nvSpPr>
              <p:cNvPr id="884" name="Freeform 8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85" name="Group 885"/>
            <p:cNvGrpSpPr>
              <a:grpSpLocks noChangeAspect="1"/>
            </p:cNvGrpSpPr>
            <p:nvPr/>
          </p:nvGrpSpPr>
          <p:grpSpPr>
            <a:xfrm>
              <a:off x="1589863" y="1075351"/>
              <a:ext cx="95594" cy="82785"/>
              <a:chOff x="0" y="0"/>
              <a:chExt cx="6350000" cy="5499100"/>
            </a:xfrm>
          </p:grpSpPr>
          <p:sp>
            <p:nvSpPr>
              <p:cNvPr id="886" name="Freeform 8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87" name="Group 887"/>
            <p:cNvGrpSpPr>
              <a:grpSpLocks noChangeAspect="1"/>
            </p:cNvGrpSpPr>
            <p:nvPr/>
          </p:nvGrpSpPr>
          <p:grpSpPr>
            <a:xfrm>
              <a:off x="1589863" y="7455836"/>
              <a:ext cx="95594" cy="82785"/>
              <a:chOff x="0" y="0"/>
              <a:chExt cx="6350000" cy="5499100"/>
            </a:xfrm>
          </p:grpSpPr>
          <p:sp>
            <p:nvSpPr>
              <p:cNvPr id="888" name="Freeform 8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89" name="Group 889"/>
            <p:cNvGrpSpPr>
              <a:grpSpLocks noChangeAspect="1"/>
            </p:cNvGrpSpPr>
            <p:nvPr/>
          </p:nvGrpSpPr>
          <p:grpSpPr>
            <a:xfrm>
              <a:off x="1589863" y="4263051"/>
              <a:ext cx="95594" cy="82785"/>
              <a:chOff x="0" y="0"/>
              <a:chExt cx="6350000" cy="5499100"/>
            </a:xfrm>
          </p:grpSpPr>
          <p:sp>
            <p:nvSpPr>
              <p:cNvPr id="890" name="Freeform 8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91" name="Group 891"/>
            <p:cNvGrpSpPr>
              <a:grpSpLocks noChangeAspect="1"/>
            </p:cNvGrpSpPr>
            <p:nvPr/>
          </p:nvGrpSpPr>
          <p:grpSpPr>
            <a:xfrm>
              <a:off x="1589863" y="10643536"/>
              <a:ext cx="95594" cy="82785"/>
              <a:chOff x="0" y="0"/>
              <a:chExt cx="6350000" cy="5499100"/>
            </a:xfrm>
          </p:grpSpPr>
          <p:sp>
            <p:nvSpPr>
              <p:cNvPr id="892" name="Freeform 8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93" name="Group 893"/>
            <p:cNvGrpSpPr>
              <a:grpSpLocks noChangeAspect="1"/>
            </p:cNvGrpSpPr>
            <p:nvPr/>
          </p:nvGrpSpPr>
          <p:grpSpPr>
            <a:xfrm>
              <a:off x="1589863" y="2693431"/>
              <a:ext cx="95594" cy="82785"/>
              <a:chOff x="0" y="0"/>
              <a:chExt cx="6350000" cy="5499100"/>
            </a:xfrm>
          </p:grpSpPr>
          <p:sp>
            <p:nvSpPr>
              <p:cNvPr id="894" name="Freeform 8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95" name="Group 895"/>
            <p:cNvGrpSpPr>
              <a:grpSpLocks noChangeAspect="1"/>
            </p:cNvGrpSpPr>
            <p:nvPr/>
          </p:nvGrpSpPr>
          <p:grpSpPr>
            <a:xfrm>
              <a:off x="1589863" y="9073915"/>
              <a:ext cx="95594" cy="82785"/>
              <a:chOff x="0" y="0"/>
              <a:chExt cx="6350000" cy="5499100"/>
            </a:xfrm>
          </p:grpSpPr>
          <p:sp>
            <p:nvSpPr>
              <p:cNvPr id="896" name="Freeform 8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97" name="Group 897"/>
            <p:cNvGrpSpPr>
              <a:grpSpLocks noChangeAspect="1"/>
            </p:cNvGrpSpPr>
            <p:nvPr/>
          </p:nvGrpSpPr>
          <p:grpSpPr>
            <a:xfrm>
              <a:off x="1589863" y="5881131"/>
              <a:ext cx="95594" cy="82785"/>
              <a:chOff x="0" y="0"/>
              <a:chExt cx="6350000" cy="5499100"/>
            </a:xfrm>
          </p:grpSpPr>
          <p:sp>
            <p:nvSpPr>
              <p:cNvPr id="898" name="Freeform 8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99" name="Group 899"/>
            <p:cNvGrpSpPr>
              <a:grpSpLocks noChangeAspect="1"/>
            </p:cNvGrpSpPr>
            <p:nvPr/>
          </p:nvGrpSpPr>
          <p:grpSpPr>
            <a:xfrm>
              <a:off x="8084012" y="1075351"/>
              <a:ext cx="95594" cy="82785"/>
              <a:chOff x="0" y="0"/>
              <a:chExt cx="6350000" cy="5499100"/>
            </a:xfrm>
          </p:grpSpPr>
          <p:sp>
            <p:nvSpPr>
              <p:cNvPr id="900" name="Freeform 9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01" name="Group 901"/>
            <p:cNvGrpSpPr>
              <a:grpSpLocks noChangeAspect="1"/>
            </p:cNvGrpSpPr>
            <p:nvPr/>
          </p:nvGrpSpPr>
          <p:grpSpPr>
            <a:xfrm>
              <a:off x="8084012" y="7455836"/>
              <a:ext cx="95594" cy="82785"/>
              <a:chOff x="0" y="0"/>
              <a:chExt cx="6350000" cy="5499100"/>
            </a:xfrm>
          </p:grpSpPr>
          <p:sp>
            <p:nvSpPr>
              <p:cNvPr id="902" name="Freeform 9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03" name="Group 903"/>
            <p:cNvGrpSpPr>
              <a:grpSpLocks noChangeAspect="1"/>
            </p:cNvGrpSpPr>
            <p:nvPr/>
          </p:nvGrpSpPr>
          <p:grpSpPr>
            <a:xfrm>
              <a:off x="8084012" y="4263051"/>
              <a:ext cx="95594" cy="82785"/>
              <a:chOff x="0" y="0"/>
              <a:chExt cx="6350000" cy="5499100"/>
            </a:xfrm>
          </p:grpSpPr>
          <p:sp>
            <p:nvSpPr>
              <p:cNvPr id="904" name="Freeform 9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05" name="Group 905"/>
            <p:cNvGrpSpPr>
              <a:grpSpLocks noChangeAspect="1"/>
            </p:cNvGrpSpPr>
            <p:nvPr/>
          </p:nvGrpSpPr>
          <p:grpSpPr>
            <a:xfrm>
              <a:off x="8084012" y="10643536"/>
              <a:ext cx="95594" cy="82785"/>
              <a:chOff x="0" y="0"/>
              <a:chExt cx="6350000" cy="5499100"/>
            </a:xfrm>
          </p:grpSpPr>
          <p:sp>
            <p:nvSpPr>
              <p:cNvPr id="906" name="Freeform 9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07" name="Group 907"/>
            <p:cNvGrpSpPr>
              <a:grpSpLocks noChangeAspect="1"/>
            </p:cNvGrpSpPr>
            <p:nvPr/>
          </p:nvGrpSpPr>
          <p:grpSpPr>
            <a:xfrm>
              <a:off x="11271392" y="1075351"/>
              <a:ext cx="95594" cy="82785"/>
              <a:chOff x="0" y="0"/>
              <a:chExt cx="6350000" cy="5499100"/>
            </a:xfrm>
          </p:grpSpPr>
          <p:sp>
            <p:nvSpPr>
              <p:cNvPr id="908" name="Freeform 9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09" name="Group 909"/>
            <p:cNvGrpSpPr>
              <a:grpSpLocks noChangeAspect="1"/>
            </p:cNvGrpSpPr>
            <p:nvPr/>
          </p:nvGrpSpPr>
          <p:grpSpPr>
            <a:xfrm>
              <a:off x="11271392" y="7455836"/>
              <a:ext cx="95594" cy="82785"/>
              <a:chOff x="0" y="0"/>
              <a:chExt cx="6350000" cy="5499100"/>
            </a:xfrm>
          </p:grpSpPr>
          <p:sp>
            <p:nvSpPr>
              <p:cNvPr id="910" name="Freeform 9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11" name="Group 911"/>
            <p:cNvGrpSpPr>
              <a:grpSpLocks noChangeAspect="1"/>
            </p:cNvGrpSpPr>
            <p:nvPr/>
          </p:nvGrpSpPr>
          <p:grpSpPr>
            <a:xfrm>
              <a:off x="11271392" y="4263051"/>
              <a:ext cx="95594" cy="82785"/>
              <a:chOff x="0" y="0"/>
              <a:chExt cx="6350000" cy="5499100"/>
            </a:xfrm>
          </p:grpSpPr>
          <p:sp>
            <p:nvSpPr>
              <p:cNvPr id="912" name="Freeform 9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13" name="Group 913"/>
            <p:cNvGrpSpPr>
              <a:grpSpLocks noChangeAspect="1"/>
            </p:cNvGrpSpPr>
            <p:nvPr/>
          </p:nvGrpSpPr>
          <p:grpSpPr>
            <a:xfrm>
              <a:off x="11271392" y="10643536"/>
              <a:ext cx="95594" cy="82785"/>
              <a:chOff x="0" y="0"/>
              <a:chExt cx="6350000" cy="5499100"/>
            </a:xfrm>
          </p:grpSpPr>
          <p:sp>
            <p:nvSpPr>
              <p:cNvPr id="914" name="Freeform 9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15" name="Group 915"/>
            <p:cNvGrpSpPr>
              <a:grpSpLocks noChangeAspect="1"/>
            </p:cNvGrpSpPr>
            <p:nvPr/>
          </p:nvGrpSpPr>
          <p:grpSpPr>
            <a:xfrm>
              <a:off x="8084012" y="2693431"/>
              <a:ext cx="95594" cy="82785"/>
              <a:chOff x="0" y="0"/>
              <a:chExt cx="6350000" cy="5499100"/>
            </a:xfrm>
          </p:grpSpPr>
          <p:sp>
            <p:nvSpPr>
              <p:cNvPr id="916" name="Freeform 9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17" name="Group 917"/>
            <p:cNvGrpSpPr>
              <a:grpSpLocks noChangeAspect="1"/>
            </p:cNvGrpSpPr>
            <p:nvPr/>
          </p:nvGrpSpPr>
          <p:grpSpPr>
            <a:xfrm>
              <a:off x="8084012" y="9073915"/>
              <a:ext cx="95594" cy="82785"/>
              <a:chOff x="0" y="0"/>
              <a:chExt cx="6350000" cy="5499100"/>
            </a:xfrm>
          </p:grpSpPr>
          <p:sp>
            <p:nvSpPr>
              <p:cNvPr id="918" name="Freeform 9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19" name="Group 919"/>
            <p:cNvGrpSpPr>
              <a:grpSpLocks noChangeAspect="1"/>
            </p:cNvGrpSpPr>
            <p:nvPr/>
          </p:nvGrpSpPr>
          <p:grpSpPr>
            <a:xfrm>
              <a:off x="8084012" y="5881131"/>
              <a:ext cx="95594" cy="82785"/>
              <a:chOff x="0" y="0"/>
              <a:chExt cx="6350000" cy="5499100"/>
            </a:xfrm>
          </p:grpSpPr>
          <p:sp>
            <p:nvSpPr>
              <p:cNvPr id="920" name="Freeform 9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21" name="Group 921"/>
            <p:cNvGrpSpPr>
              <a:grpSpLocks noChangeAspect="1"/>
            </p:cNvGrpSpPr>
            <p:nvPr/>
          </p:nvGrpSpPr>
          <p:grpSpPr>
            <a:xfrm>
              <a:off x="11271392" y="2693431"/>
              <a:ext cx="95594" cy="82785"/>
              <a:chOff x="0" y="0"/>
              <a:chExt cx="6350000" cy="5499100"/>
            </a:xfrm>
          </p:grpSpPr>
          <p:sp>
            <p:nvSpPr>
              <p:cNvPr id="922" name="Freeform 9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23" name="Group 923"/>
            <p:cNvGrpSpPr>
              <a:grpSpLocks noChangeAspect="1"/>
            </p:cNvGrpSpPr>
            <p:nvPr/>
          </p:nvGrpSpPr>
          <p:grpSpPr>
            <a:xfrm>
              <a:off x="11271392" y="9073915"/>
              <a:ext cx="95594" cy="82785"/>
              <a:chOff x="0" y="0"/>
              <a:chExt cx="6350000" cy="5499100"/>
            </a:xfrm>
          </p:grpSpPr>
          <p:sp>
            <p:nvSpPr>
              <p:cNvPr id="924" name="Freeform 9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25" name="Group 925"/>
            <p:cNvGrpSpPr>
              <a:grpSpLocks noChangeAspect="1"/>
            </p:cNvGrpSpPr>
            <p:nvPr/>
          </p:nvGrpSpPr>
          <p:grpSpPr>
            <a:xfrm>
              <a:off x="11271392" y="5881131"/>
              <a:ext cx="95594" cy="82785"/>
              <a:chOff x="0" y="0"/>
              <a:chExt cx="6350000" cy="5499100"/>
            </a:xfrm>
          </p:grpSpPr>
          <p:sp>
            <p:nvSpPr>
              <p:cNvPr id="926" name="Freeform 9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27" name="Group 927"/>
            <p:cNvGrpSpPr>
              <a:grpSpLocks noChangeAspect="1"/>
            </p:cNvGrpSpPr>
            <p:nvPr/>
          </p:nvGrpSpPr>
          <p:grpSpPr>
            <a:xfrm>
              <a:off x="4837728" y="1075351"/>
              <a:ext cx="95594" cy="82785"/>
              <a:chOff x="0" y="0"/>
              <a:chExt cx="6350000" cy="5499100"/>
            </a:xfrm>
          </p:grpSpPr>
          <p:sp>
            <p:nvSpPr>
              <p:cNvPr id="928" name="Freeform 9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29" name="Group 929"/>
            <p:cNvGrpSpPr>
              <a:grpSpLocks noChangeAspect="1"/>
            </p:cNvGrpSpPr>
            <p:nvPr/>
          </p:nvGrpSpPr>
          <p:grpSpPr>
            <a:xfrm>
              <a:off x="4837728" y="7455836"/>
              <a:ext cx="95594" cy="82785"/>
              <a:chOff x="0" y="0"/>
              <a:chExt cx="6350000" cy="5499100"/>
            </a:xfrm>
          </p:grpSpPr>
          <p:sp>
            <p:nvSpPr>
              <p:cNvPr id="930" name="Freeform 9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31" name="Group 931"/>
            <p:cNvGrpSpPr>
              <a:grpSpLocks noChangeAspect="1"/>
            </p:cNvGrpSpPr>
            <p:nvPr/>
          </p:nvGrpSpPr>
          <p:grpSpPr>
            <a:xfrm>
              <a:off x="4837728" y="4263051"/>
              <a:ext cx="95594" cy="82785"/>
              <a:chOff x="0" y="0"/>
              <a:chExt cx="6350000" cy="5499100"/>
            </a:xfrm>
          </p:grpSpPr>
          <p:sp>
            <p:nvSpPr>
              <p:cNvPr id="932" name="Freeform 9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33" name="Group 933"/>
            <p:cNvGrpSpPr>
              <a:grpSpLocks noChangeAspect="1"/>
            </p:cNvGrpSpPr>
            <p:nvPr/>
          </p:nvGrpSpPr>
          <p:grpSpPr>
            <a:xfrm>
              <a:off x="4837728" y="10643536"/>
              <a:ext cx="95594" cy="82785"/>
              <a:chOff x="0" y="0"/>
              <a:chExt cx="6350000" cy="5499100"/>
            </a:xfrm>
          </p:grpSpPr>
          <p:sp>
            <p:nvSpPr>
              <p:cNvPr id="934" name="Freeform 9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35" name="Group 935"/>
            <p:cNvGrpSpPr>
              <a:grpSpLocks noChangeAspect="1"/>
            </p:cNvGrpSpPr>
            <p:nvPr/>
          </p:nvGrpSpPr>
          <p:grpSpPr>
            <a:xfrm>
              <a:off x="4837728" y="2693431"/>
              <a:ext cx="95594" cy="82785"/>
              <a:chOff x="0" y="0"/>
              <a:chExt cx="6350000" cy="5499100"/>
            </a:xfrm>
          </p:grpSpPr>
          <p:sp>
            <p:nvSpPr>
              <p:cNvPr id="936" name="Freeform 9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37" name="Group 937"/>
            <p:cNvGrpSpPr>
              <a:grpSpLocks noChangeAspect="1"/>
            </p:cNvGrpSpPr>
            <p:nvPr/>
          </p:nvGrpSpPr>
          <p:grpSpPr>
            <a:xfrm>
              <a:off x="4837728" y="9073915"/>
              <a:ext cx="95594" cy="82785"/>
              <a:chOff x="0" y="0"/>
              <a:chExt cx="6350000" cy="5499100"/>
            </a:xfrm>
          </p:grpSpPr>
          <p:sp>
            <p:nvSpPr>
              <p:cNvPr id="938" name="Freeform 9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39" name="Group 939"/>
            <p:cNvGrpSpPr>
              <a:grpSpLocks noChangeAspect="1"/>
            </p:cNvGrpSpPr>
            <p:nvPr/>
          </p:nvGrpSpPr>
          <p:grpSpPr>
            <a:xfrm>
              <a:off x="4837728" y="5881131"/>
              <a:ext cx="95594" cy="82785"/>
              <a:chOff x="0" y="0"/>
              <a:chExt cx="6350000" cy="5499100"/>
            </a:xfrm>
          </p:grpSpPr>
          <p:sp>
            <p:nvSpPr>
              <p:cNvPr id="940" name="Freeform 9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41" name="Group 941"/>
            <p:cNvGrpSpPr>
              <a:grpSpLocks noChangeAspect="1"/>
            </p:cNvGrpSpPr>
            <p:nvPr/>
          </p:nvGrpSpPr>
          <p:grpSpPr>
            <a:xfrm>
              <a:off x="3756088" y="0"/>
              <a:ext cx="95594" cy="82785"/>
              <a:chOff x="0" y="0"/>
              <a:chExt cx="6350000" cy="5499100"/>
            </a:xfrm>
          </p:grpSpPr>
          <p:sp>
            <p:nvSpPr>
              <p:cNvPr id="942" name="Freeform 9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43" name="Group 943"/>
            <p:cNvGrpSpPr>
              <a:grpSpLocks noChangeAspect="1"/>
            </p:cNvGrpSpPr>
            <p:nvPr/>
          </p:nvGrpSpPr>
          <p:grpSpPr>
            <a:xfrm>
              <a:off x="3756088" y="6380485"/>
              <a:ext cx="95594" cy="82785"/>
              <a:chOff x="0" y="0"/>
              <a:chExt cx="6350000" cy="5499100"/>
            </a:xfrm>
          </p:grpSpPr>
          <p:sp>
            <p:nvSpPr>
              <p:cNvPr id="944" name="Freeform 9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45" name="Group 945"/>
            <p:cNvGrpSpPr>
              <a:grpSpLocks noChangeAspect="1"/>
            </p:cNvGrpSpPr>
            <p:nvPr/>
          </p:nvGrpSpPr>
          <p:grpSpPr>
            <a:xfrm>
              <a:off x="3756088" y="3187700"/>
              <a:ext cx="95594" cy="82785"/>
              <a:chOff x="0" y="0"/>
              <a:chExt cx="6350000" cy="5499100"/>
            </a:xfrm>
          </p:grpSpPr>
          <p:sp>
            <p:nvSpPr>
              <p:cNvPr id="946" name="Freeform 9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47" name="Group 947"/>
            <p:cNvGrpSpPr>
              <a:grpSpLocks noChangeAspect="1"/>
            </p:cNvGrpSpPr>
            <p:nvPr/>
          </p:nvGrpSpPr>
          <p:grpSpPr>
            <a:xfrm>
              <a:off x="3756088" y="9568185"/>
              <a:ext cx="95594" cy="82785"/>
              <a:chOff x="0" y="0"/>
              <a:chExt cx="6350000" cy="5499100"/>
            </a:xfrm>
          </p:grpSpPr>
          <p:sp>
            <p:nvSpPr>
              <p:cNvPr id="948" name="Freeform 9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49" name="Group 949"/>
            <p:cNvGrpSpPr>
              <a:grpSpLocks noChangeAspect="1"/>
            </p:cNvGrpSpPr>
            <p:nvPr/>
          </p:nvGrpSpPr>
          <p:grpSpPr>
            <a:xfrm>
              <a:off x="3756088" y="1618080"/>
              <a:ext cx="95594" cy="82785"/>
              <a:chOff x="0" y="0"/>
              <a:chExt cx="6350000" cy="5499100"/>
            </a:xfrm>
          </p:grpSpPr>
          <p:sp>
            <p:nvSpPr>
              <p:cNvPr id="950" name="Freeform 9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51" name="Group 951"/>
            <p:cNvGrpSpPr>
              <a:grpSpLocks noChangeAspect="1"/>
            </p:cNvGrpSpPr>
            <p:nvPr/>
          </p:nvGrpSpPr>
          <p:grpSpPr>
            <a:xfrm>
              <a:off x="3756088" y="7998564"/>
              <a:ext cx="95594" cy="82785"/>
              <a:chOff x="0" y="0"/>
              <a:chExt cx="6350000" cy="5499100"/>
            </a:xfrm>
          </p:grpSpPr>
          <p:sp>
            <p:nvSpPr>
              <p:cNvPr id="952" name="Freeform 9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53" name="Group 953"/>
            <p:cNvGrpSpPr>
              <a:grpSpLocks noChangeAspect="1"/>
            </p:cNvGrpSpPr>
            <p:nvPr/>
          </p:nvGrpSpPr>
          <p:grpSpPr>
            <a:xfrm>
              <a:off x="3756088" y="4805780"/>
              <a:ext cx="95594" cy="82785"/>
              <a:chOff x="0" y="0"/>
              <a:chExt cx="6350000" cy="5499100"/>
            </a:xfrm>
          </p:grpSpPr>
          <p:sp>
            <p:nvSpPr>
              <p:cNvPr id="954" name="Freeform 9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55" name="Group 955"/>
            <p:cNvGrpSpPr>
              <a:grpSpLocks noChangeAspect="1"/>
            </p:cNvGrpSpPr>
            <p:nvPr/>
          </p:nvGrpSpPr>
          <p:grpSpPr>
            <a:xfrm>
              <a:off x="548965" y="0"/>
              <a:ext cx="95594" cy="82785"/>
              <a:chOff x="0" y="0"/>
              <a:chExt cx="6350000" cy="5499100"/>
            </a:xfrm>
          </p:grpSpPr>
          <p:sp>
            <p:nvSpPr>
              <p:cNvPr id="956" name="Freeform 9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57" name="Group 957"/>
            <p:cNvGrpSpPr>
              <a:grpSpLocks noChangeAspect="1"/>
            </p:cNvGrpSpPr>
            <p:nvPr/>
          </p:nvGrpSpPr>
          <p:grpSpPr>
            <a:xfrm>
              <a:off x="548965" y="6380485"/>
              <a:ext cx="95594" cy="82785"/>
              <a:chOff x="0" y="0"/>
              <a:chExt cx="6350000" cy="5499100"/>
            </a:xfrm>
          </p:grpSpPr>
          <p:sp>
            <p:nvSpPr>
              <p:cNvPr id="958" name="Freeform 9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59" name="Group 959"/>
            <p:cNvGrpSpPr>
              <a:grpSpLocks noChangeAspect="1"/>
            </p:cNvGrpSpPr>
            <p:nvPr/>
          </p:nvGrpSpPr>
          <p:grpSpPr>
            <a:xfrm>
              <a:off x="548965" y="3187700"/>
              <a:ext cx="95594" cy="82785"/>
              <a:chOff x="0" y="0"/>
              <a:chExt cx="6350000" cy="5499100"/>
            </a:xfrm>
          </p:grpSpPr>
          <p:sp>
            <p:nvSpPr>
              <p:cNvPr id="960" name="Freeform 9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61" name="Group 961"/>
            <p:cNvGrpSpPr>
              <a:grpSpLocks noChangeAspect="1"/>
            </p:cNvGrpSpPr>
            <p:nvPr/>
          </p:nvGrpSpPr>
          <p:grpSpPr>
            <a:xfrm>
              <a:off x="548965" y="9568185"/>
              <a:ext cx="95594" cy="82785"/>
              <a:chOff x="0" y="0"/>
              <a:chExt cx="6350000" cy="5499100"/>
            </a:xfrm>
          </p:grpSpPr>
          <p:sp>
            <p:nvSpPr>
              <p:cNvPr id="962" name="Freeform 9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63" name="Group 963"/>
            <p:cNvGrpSpPr>
              <a:grpSpLocks noChangeAspect="1"/>
            </p:cNvGrpSpPr>
            <p:nvPr/>
          </p:nvGrpSpPr>
          <p:grpSpPr>
            <a:xfrm>
              <a:off x="10250237" y="0"/>
              <a:ext cx="95594" cy="82785"/>
              <a:chOff x="0" y="0"/>
              <a:chExt cx="6350000" cy="5499100"/>
            </a:xfrm>
          </p:grpSpPr>
          <p:sp>
            <p:nvSpPr>
              <p:cNvPr id="964" name="Freeform 9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65" name="Group 965"/>
            <p:cNvGrpSpPr>
              <a:grpSpLocks noChangeAspect="1"/>
            </p:cNvGrpSpPr>
            <p:nvPr/>
          </p:nvGrpSpPr>
          <p:grpSpPr>
            <a:xfrm>
              <a:off x="10250237" y="6380485"/>
              <a:ext cx="95594" cy="82785"/>
              <a:chOff x="0" y="0"/>
              <a:chExt cx="6350000" cy="5499100"/>
            </a:xfrm>
          </p:grpSpPr>
          <p:sp>
            <p:nvSpPr>
              <p:cNvPr id="966" name="Freeform 9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67" name="Group 967"/>
            <p:cNvGrpSpPr>
              <a:grpSpLocks noChangeAspect="1"/>
            </p:cNvGrpSpPr>
            <p:nvPr/>
          </p:nvGrpSpPr>
          <p:grpSpPr>
            <a:xfrm>
              <a:off x="10250237" y="3187700"/>
              <a:ext cx="95594" cy="82785"/>
              <a:chOff x="0" y="0"/>
              <a:chExt cx="6350000" cy="5499100"/>
            </a:xfrm>
          </p:grpSpPr>
          <p:sp>
            <p:nvSpPr>
              <p:cNvPr id="968" name="Freeform 9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69" name="Group 969"/>
            <p:cNvGrpSpPr>
              <a:grpSpLocks noChangeAspect="1"/>
            </p:cNvGrpSpPr>
            <p:nvPr/>
          </p:nvGrpSpPr>
          <p:grpSpPr>
            <a:xfrm>
              <a:off x="10250237" y="9568185"/>
              <a:ext cx="95594" cy="82785"/>
              <a:chOff x="0" y="0"/>
              <a:chExt cx="6350000" cy="5499100"/>
            </a:xfrm>
          </p:grpSpPr>
          <p:sp>
            <p:nvSpPr>
              <p:cNvPr id="970" name="Freeform 9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71" name="Group 971"/>
            <p:cNvGrpSpPr>
              <a:grpSpLocks noChangeAspect="1"/>
            </p:cNvGrpSpPr>
            <p:nvPr/>
          </p:nvGrpSpPr>
          <p:grpSpPr>
            <a:xfrm>
              <a:off x="548965" y="1618080"/>
              <a:ext cx="95594" cy="82785"/>
              <a:chOff x="0" y="0"/>
              <a:chExt cx="6350000" cy="5499100"/>
            </a:xfrm>
          </p:grpSpPr>
          <p:sp>
            <p:nvSpPr>
              <p:cNvPr id="972" name="Freeform 9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73" name="Group 973"/>
            <p:cNvGrpSpPr>
              <a:grpSpLocks noChangeAspect="1"/>
            </p:cNvGrpSpPr>
            <p:nvPr/>
          </p:nvGrpSpPr>
          <p:grpSpPr>
            <a:xfrm>
              <a:off x="548965" y="7998564"/>
              <a:ext cx="95594" cy="82785"/>
              <a:chOff x="0" y="0"/>
              <a:chExt cx="6350000" cy="5499100"/>
            </a:xfrm>
          </p:grpSpPr>
          <p:sp>
            <p:nvSpPr>
              <p:cNvPr id="974" name="Freeform 9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75" name="Group 975"/>
            <p:cNvGrpSpPr>
              <a:grpSpLocks noChangeAspect="1"/>
            </p:cNvGrpSpPr>
            <p:nvPr/>
          </p:nvGrpSpPr>
          <p:grpSpPr>
            <a:xfrm>
              <a:off x="548965" y="4805780"/>
              <a:ext cx="95594" cy="82785"/>
              <a:chOff x="0" y="0"/>
              <a:chExt cx="6350000" cy="5499100"/>
            </a:xfrm>
          </p:grpSpPr>
          <p:sp>
            <p:nvSpPr>
              <p:cNvPr id="976" name="Freeform 9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77" name="Group 977"/>
            <p:cNvGrpSpPr>
              <a:grpSpLocks noChangeAspect="1"/>
            </p:cNvGrpSpPr>
            <p:nvPr/>
          </p:nvGrpSpPr>
          <p:grpSpPr>
            <a:xfrm>
              <a:off x="10250237" y="1618080"/>
              <a:ext cx="95594" cy="82785"/>
              <a:chOff x="0" y="0"/>
              <a:chExt cx="6350000" cy="5499100"/>
            </a:xfrm>
          </p:grpSpPr>
          <p:sp>
            <p:nvSpPr>
              <p:cNvPr id="978" name="Freeform 9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79" name="Group 979"/>
            <p:cNvGrpSpPr>
              <a:grpSpLocks noChangeAspect="1"/>
            </p:cNvGrpSpPr>
            <p:nvPr/>
          </p:nvGrpSpPr>
          <p:grpSpPr>
            <a:xfrm>
              <a:off x="10250237" y="7998564"/>
              <a:ext cx="95594" cy="82785"/>
              <a:chOff x="0" y="0"/>
              <a:chExt cx="6350000" cy="5499100"/>
            </a:xfrm>
          </p:grpSpPr>
          <p:sp>
            <p:nvSpPr>
              <p:cNvPr id="980" name="Freeform 9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81" name="Group 981"/>
            <p:cNvGrpSpPr>
              <a:grpSpLocks noChangeAspect="1"/>
            </p:cNvGrpSpPr>
            <p:nvPr/>
          </p:nvGrpSpPr>
          <p:grpSpPr>
            <a:xfrm>
              <a:off x="10250237" y="4805780"/>
              <a:ext cx="95594" cy="82785"/>
              <a:chOff x="0" y="0"/>
              <a:chExt cx="6350000" cy="5499100"/>
            </a:xfrm>
          </p:grpSpPr>
          <p:sp>
            <p:nvSpPr>
              <p:cNvPr id="982" name="Freeform 9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83" name="Group 983"/>
            <p:cNvGrpSpPr>
              <a:grpSpLocks noChangeAspect="1"/>
            </p:cNvGrpSpPr>
            <p:nvPr/>
          </p:nvGrpSpPr>
          <p:grpSpPr>
            <a:xfrm>
              <a:off x="7003953" y="0"/>
              <a:ext cx="95594" cy="82785"/>
              <a:chOff x="0" y="0"/>
              <a:chExt cx="6350000" cy="5499100"/>
            </a:xfrm>
          </p:grpSpPr>
          <p:sp>
            <p:nvSpPr>
              <p:cNvPr id="984" name="Freeform 9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85" name="Group 985"/>
            <p:cNvGrpSpPr>
              <a:grpSpLocks noChangeAspect="1"/>
            </p:cNvGrpSpPr>
            <p:nvPr/>
          </p:nvGrpSpPr>
          <p:grpSpPr>
            <a:xfrm>
              <a:off x="7003953" y="6380485"/>
              <a:ext cx="95594" cy="82785"/>
              <a:chOff x="0" y="0"/>
              <a:chExt cx="6350000" cy="5499100"/>
            </a:xfrm>
          </p:grpSpPr>
          <p:sp>
            <p:nvSpPr>
              <p:cNvPr id="986" name="Freeform 9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87" name="Group 987"/>
            <p:cNvGrpSpPr>
              <a:grpSpLocks noChangeAspect="1"/>
            </p:cNvGrpSpPr>
            <p:nvPr/>
          </p:nvGrpSpPr>
          <p:grpSpPr>
            <a:xfrm>
              <a:off x="7003953" y="3187700"/>
              <a:ext cx="95594" cy="82785"/>
              <a:chOff x="0" y="0"/>
              <a:chExt cx="6350000" cy="5499100"/>
            </a:xfrm>
          </p:grpSpPr>
          <p:sp>
            <p:nvSpPr>
              <p:cNvPr id="988" name="Freeform 9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89" name="Group 989"/>
            <p:cNvGrpSpPr>
              <a:grpSpLocks noChangeAspect="1"/>
            </p:cNvGrpSpPr>
            <p:nvPr/>
          </p:nvGrpSpPr>
          <p:grpSpPr>
            <a:xfrm>
              <a:off x="7003953" y="9568185"/>
              <a:ext cx="95594" cy="82785"/>
              <a:chOff x="0" y="0"/>
              <a:chExt cx="6350000" cy="5499100"/>
            </a:xfrm>
          </p:grpSpPr>
          <p:sp>
            <p:nvSpPr>
              <p:cNvPr id="990" name="Freeform 9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91" name="Group 991"/>
            <p:cNvGrpSpPr>
              <a:grpSpLocks noChangeAspect="1"/>
            </p:cNvGrpSpPr>
            <p:nvPr/>
          </p:nvGrpSpPr>
          <p:grpSpPr>
            <a:xfrm>
              <a:off x="7003953" y="1618080"/>
              <a:ext cx="95594" cy="82785"/>
              <a:chOff x="0" y="0"/>
              <a:chExt cx="6350000" cy="5499100"/>
            </a:xfrm>
          </p:grpSpPr>
          <p:sp>
            <p:nvSpPr>
              <p:cNvPr id="992" name="Freeform 9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93" name="Group 993"/>
            <p:cNvGrpSpPr>
              <a:grpSpLocks noChangeAspect="1"/>
            </p:cNvGrpSpPr>
            <p:nvPr/>
          </p:nvGrpSpPr>
          <p:grpSpPr>
            <a:xfrm>
              <a:off x="7003953" y="7998564"/>
              <a:ext cx="95594" cy="82785"/>
              <a:chOff x="0" y="0"/>
              <a:chExt cx="6350000" cy="5499100"/>
            </a:xfrm>
          </p:grpSpPr>
          <p:sp>
            <p:nvSpPr>
              <p:cNvPr id="994" name="Freeform 9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95" name="Group 995"/>
            <p:cNvGrpSpPr>
              <a:grpSpLocks noChangeAspect="1"/>
            </p:cNvGrpSpPr>
            <p:nvPr/>
          </p:nvGrpSpPr>
          <p:grpSpPr>
            <a:xfrm>
              <a:off x="7003953" y="4805780"/>
              <a:ext cx="95594" cy="82785"/>
              <a:chOff x="0" y="0"/>
              <a:chExt cx="6350000" cy="5499100"/>
            </a:xfrm>
          </p:grpSpPr>
          <p:sp>
            <p:nvSpPr>
              <p:cNvPr id="996" name="Freeform 9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97" name="Group 997"/>
            <p:cNvGrpSpPr>
              <a:grpSpLocks noChangeAspect="1"/>
            </p:cNvGrpSpPr>
            <p:nvPr/>
          </p:nvGrpSpPr>
          <p:grpSpPr>
            <a:xfrm>
              <a:off x="1044719" y="537155"/>
              <a:ext cx="95594" cy="82785"/>
              <a:chOff x="0" y="0"/>
              <a:chExt cx="6350000" cy="5499100"/>
            </a:xfrm>
          </p:grpSpPr>
          <p:sp>
            <p:nvSpPr>
              <p:cNvPr id="998" name="Freeform 9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99" name="Group 999"/>
            <p:cNvGrpSpPr>
              <a:grpSpLocks noChangeAspect="1"/>
            </p:cNvGrpSpPr>
            <p:nvPr/>
          </p:nvGrpSpPr>
          <p:grpSpPr>
            <a:xfrm>
              <a:off x="1044719" y="6917640"/>
              <a:ext cx="95594" cy="82785"/>
              <a:chOff x="0" y="0"/>
              <a:chExt cx="6350000" cy="5499100"/>
            </a:xfrm>
          </p:grpSpPr>
          <p:sp>
            <p:nvSpPr>
              <p:cNvPr id="1000" name="Freeform 10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01" name="Group 1001"/>
            <p:cNvGrpSpPr>
              <a:grpSpLocks noChangeAspect="1"/>
            </p:cNvGrpSpPr>
            <p:nvPr/>
          </p:nvGrpSpPr>
          <p:grpSpPr>
            <a:xfrm>
              <a:off x="1044719" y="3724855"/>
              <a:ext cx="95594" cy="82785"/>
              <a:chOff x="0" y="0"/>
              <a:chExt cx="6350000" cy="5499100"/>
            </a:xfrm>
          </p:grpSpPr>
          <p:sp>
            <p:nvSpPr>
              <p:cNvPr id="1002" name="Freeform 10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03" name="Group 1003"/>
            <p:cNvGrpSpPr>
              <a:grpSpLocks noChangeAspect="1"/>
            </p:cNvGrpSpPr>
            <p:nvPr/>
          </p:nvGrpSpPr>
          <p:grpSpPr>
            <a:xfrm>
              <a:off x="1044719" y="10105340"/>
              <a:ext cx="95594" cy="82785"/>
              <a:chOff x="0" y="0"/>
              <a:chExt cx="6350000" cy="5499100"/>
            </a:xfrm>
          </p:grpSpPr>
          <p:sp>
            <p:nvSpPr>
              <p:cNvPr id="1004" name="Freeform 10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05" name="Group 1005"/>
            <p:cNvGrpSpPr>
              <a:grpSpLocks noChangeAspect="1"/>
            </p:cNvGrpSpPr>
            <p:nvPr/>
          </p:nvGrpSpPr>
          <p:grpSpPr>
            <a:xfrm>
              <a:off x="1044719" y="2155235"/>
              <a:ext cx="95594" cy="82785"/>
              <a:chOff x="0" y="0"/>
              <a:chExt cx="6350000" cy="5499100"/>
            </a:xfrm>
          </p:grpSpPr>
          <p:sp>
            <p:nvSpPr>
              <p:cNvPr id="1006" name="Freeform 10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07" name="Group 1007"/>
            <p:cNvGrpSpPr>
              <a:grpSpLocks noChangeAspect="1"/>
            </p:cNvGrpSpPr>
            <p:nvPr/>
          </p:nvGrpSpPr>
          <p:grpSpPr>
            <a:xfrm>
              <a:off x="1044719" y="8535719"/>
              <a:ext cx="95594" cy="82785"/>
              <a:chOff x="0" y="0"/>
              <a:chExt cx="6350000" cy="5499100"/>
            </a:xfrm>
          </p:grpSpPr>
          <p:sp>
            <p:nvSpPr>
              <p:cNvPr id="1008" name="Freeform 10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09" name="Group 1009"/>
            <p:cNvGrpSpPr>
              <a:grpSpLocks noChangeAspect="1"/>
            </p:cNvGrpSpPr>
            <p:nvPr/>
          </p:nvGrpSpPr>
          <p:grpSpPr>
            <a:xfrm>
              <a:off x="1044719" y="5342935"/>
              <a:ext cx="95594" cy="82785"/>
              <a:chOff x="0" y="0"/>
              <a:chExt cx="6350000" cy="5499100"/>
            </a:xfrm>
          </p:grpSpPr>
          <p:sp>
            <p:nvSpPr>
              <p:cNvPr id="1010" name="Freeform 10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11" name="Group 1011"/>
            <p:cNvGrpSpPr>
              <a:grpSpLocks noChangeAspect="1"/>
            </p:cNvGrpSpPr>
            <p:nvPr/>
          </p:nvGrpSpPr>
          <p:grpSpPr>
            <a:xfrm>
              <a:off x="7538868" y="537155"/>
              <a:ext cx="95594" cy="82785"/>
              <a:chOff x="0" y="0"/>
              <a:chExt cx="6350000" cy="5499100"/>
            </a:xfrm>
          </p:grpSpPr>
          <p:sp>
            <p:nvSpPr>
              <p:cNvPr id="1012" name="Freeform 10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13" name="Group 1013"/>
            <p:cNvGrpSpPr>
              <a:grpSpLocks noChangeAspect="1"/>
            </p:cNvGrpSpPr>
            <p:nvPr/>
          </p:nvGrpSpPr>
          <p:grpSpPr>
            <a:xfrm>
              <a:off x="7538868" y="6917640"/>
              <a:ext cx="95594" cy="82785"/>
              <a:chOff x="0" y="0"/>
              <a:chExt cx="6350000" cy="5499100"/>
            </a:xfrm>
          </p:grpSpPr>
          <p:sp>
            <p:nvSpPr>
              <p:cNvPr id="1014" name="Freeform 10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15" name="Group 1015"/>
            <p:cNvGrpSpPr>
              <a:grpSpLocks noChangeAspect="1"/>
            </p:cNvGrpSpPr>
            <p:nvPr/>
          </p:nvGrpSpPr>
          <p:grpSpPr>
            <a:xfrm>
              <a:off x="7538868" y="3724855"/>
              <a:ext cx="95594" cy="82785"/>
              <a:chOff x="0" y="0"/>
              <a:chExt cx="6350000" cy="5499100"/>
            </a:xfrm>
          </p:grpSpPr>
          <p:sp>
            <p:nvSpPr>
              <p:cNvPr id="1016" name="Freeform 10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17" name="Group 1017"/>
            <p:cNvGrpSpPr>
              <a:grpSpLocks noChangeAspect="1"/>
            </p:cNvGrpSpPr>
            <p:nvPr/>
          </p:nvGrpSpPr>
          <p:grpSpPr>
            <a:xfrm>
              <a:off x="7538868" y="10105340"/>
              <a:ext cx="95594" cy="82785"/>
              <a:chOff x="0" y="0"/>
              <a:chExt cx="6350000" cy="5499100"/>
            </a:xfrm>
          </p:grpSpPr>
          <p:sp>
            <p:nvSpPr>
              <p:cNvPr id="1018" name="Freeform 10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19" name="Group 1019"/>
            <p:cNvGrpSpPr>
              <a:grpSpLocks noChangeAspect="1"/>
            </p:cNvGrpSpPr>
            <p:nvPr/>
          </p:nvGrpSpPr>
          <p:grpSpPr>
            <a:xfrm>
              <a:off x="10726248" y="537155"/>
              <a:ext cx="95594" cy="82785"/>
              <a:chOff x="0" y="0"/>
              <a:chExt cx="6350000" cy="5499100"/>
            </a:xfrm>
          </p:grpSpPr>
          <p:sp>
            <p:nvSpPr>
              <p:cNvPr id="1020" name="Freeform 10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21" name="Group 1021"/>
            <p:cNvGrpSpPr>
              <a:grpSpLocks noChangeAspect="1"/>
            </p:cNvGrpSpPr>
            <p:nvPr/>
          </p:nvGrpSpPr>
          <p:grpSpPr>
            <a:xfrm>
              <a:off x="10726248" y="6917640"/>
              <a:ext cx="95594" cy="82785"/>
              <a:chOff x="0" y="0"/>
              <a:chExt cx="6350000" cy="5499100"/>
            </a:xfrm>
          </p:grpSpPr>
          <p:sp>
            <p:nvSpPr>
              <p:cNvPr id="1022" name="Freeform 10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23" name="Group 1023"/>
            <p:cNvGrpSpPr>
              <a:grpSpLocks noChangeAspect="1"/>
            </p:cNvGrpSpPr>
            <p:nvPr/>
          </p:nvGrpSpPr>
          <p:grpSpPr>
            <a:xfrm>
              <a:off x="10726248" y="3724855"/>
              <a:ext cx="95594" cy="82785"/>
              <a:chOff x="0" y="0"/>
              <a:chExt cx="6350000" cy="5499100"/>
            </a:xfrm>
          </p:grpSpPr>
          <p:sp>
            <p:nvSpPr>
              <p:cNvPr id="1024" name="Freeform 10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25" name="Group 1025"/>
            <p:cNvGrpSpPr>
              <a:grpSpLocks noChangeAspect="1"/>
            </p:cNvGrpSpPr>
            <p:nvPr/>
          </p:nvGrpSpPr>
          <p:grpSpPr>
            <a:xfrm>
              <a:off x="10726248" y="10105340"/>
              <a:ext cx="95594" cy="82785"/>
              <a:chOff x="0" y="0"/>
              <a:chExt cx="6350000" cy="5499100"/>
            </a:xfrm>
          </p:grpSpPr>
          <p:sp>
            <p:nvSpPr>
              <p:cNvPr id="1026" name="Freeform 10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27" name="Group 1027"/>
            <p:cNvGrpSpPr>
              <a:grpSpLocks noChangeAspect="1"/>
            </p:cNvGrpSpPr>
            <p:nvPr/>
          </p:nvGrpSpPr>
          <p:grpSpPr>
            <a:xfrm>
              <a:off x="7538868" y="2155235"/>
              <a:ext cx="95594" cy="82785"/>
              <a:chOff x="0" y="0"/>
              <a:chExt cx="6350000" cy="5499100"/>
            </a:xfrm>
          </p:grpSpPr>
          <p:sp>
            <p:nvSpPr>
              <p:cNvPr id="1028" name="Freeform 10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29" name="Group 1029"/>
            <p:cNvGrpSpPr>
              <a:grpSpLocks noChangeAspect="1"/>
            </p:cNvGrpSpPr>
            <p:nvPr/>
          </p:nvGrpSpPr>
          <p:grpSpPr>
            <a:xfrm>
              <a:off x="7538868" y="8535719"/>
              <a:ext cx="95594" cy="82785"/>
              <a:chOff x="0" y="0"/>
              <a:chExt cx="6350000" cy="5499100"/>
            </a:xfrm>
          </p:grpSpPr>
          <p:sp>
            <p:nvSpPr>
              <p:cNvPr id="1030" name="Freeform 10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31" name="Group 1031"/>
            <p:cNvGrpSpPr>
              <a:grpSpLocks noChangeAspect="1"/>
            </p:cNvGrpSpPr>
            <p:nvPr/>
          </p:nvGrpSpPr>
          <p:grpSpPr>
            <a:xfrm>
              <a:off x="7538868" y="5342935"/>
              <a:ext cx="95594" cy="82785"/>
              <a:chOff x="0" y="0"/>
              <a:chExt cx="6350000" cy="5499100"/>
            </a:xfrm>
          </p:grpSpPr>
          <p:sp>
            <p:nvSpPr>
              <p:cNvPr id="1032" name="Freeform 10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33" name="Group 1033"/>
            <p:cNvGrpSpPr>
              <a:grpSpLocks noChangeAspect="1"/>
            </p:cNvGrpSpPr>
            <p:nvPr/>
          </p:nvGrpSpPr>
          <p:grpSpPr>
            <a:xfrm>
              <a:off x="10726248" y="2155235"/>
              <a:ext cx="95594" cy="82785"/>
              <a:chOff x="0" y="0"/>
              <a:chExt cx="6350000" cy="5499100"/>
            </a:xfrm>
          </p:grpSpPr>
          <p:sp>
            <p:nvSpPr>
              <p:cNvPr id="1034" name="Freeform 10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35" name="Group 1035"/>
            <p:cNvGrpSpPr>
              <a:grpSpLocks noChangeAspect="1"/>
            </p:cNvGrpSpPr>
            <p:nvPr/>
          </p:nvGrpSpPr>
          <p:grpSpPr>
            <a:xfrm>
              <a:off x="10726248" y="8535719"/>
              <a:ext cx="95594" cy="82785"/>
              <a:chOff x="0" y="0"/>
              <a:chExt cx="6350000" cy="5499100"/>
            </a:xfrm>
          </p:grpSpPr>
          <p:sp>
            <p:nvSpPr>
              <p:cNvPr id="1036" name="Freeform 10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37" name="Group 1037"/>
            <p:cNvGrpSpPr>
              <a:grpSpLocks noChangeAspect="1"/>
            </p:cNvGrpSpPr>
            <p:nvPr/>
          </p:nvGrpSpPr>
          <p:grpSpPr>
            <a:xfrm>
              <a:off x="10726248" y="5342935"/>
              <a:ext cx="95594" cy="82785"/>
              <a:chOff x="0" y="0"/>
              <a:chExt cx="6350000" cy="5499100"/>
            </a:xfrm>
          </p:grpSpPr>
          <p:sp>
            <p:nvSpPr>
              <p:cNvPr id="1038" name="Freeform 10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39" name="Group 1039"/>
            <p:cNvGrpSpPr>
              <a:grpSpLocks noChangeAspect="1"/>
            </p:cNvGrpSpPr>
            <p:nvPr/>
          </p:nvGrpSpPr>
          <p:grpSpPr>
            <a:xfrm>
              <a:off x="4292584" y="537155"/>
              <a:ext cx="95594" cy="82785"/>
              <a:chOff x="0" y="0"/>
              <a:chExt cx="6350000" cy="5499100"/>
            </a:xfrm>
          </p:grpSpPr>
          <p:sp>
            <p:nvSpPr>
              <p:cNvPr id="1040" name="Freeform 10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41" name="Group 1041"/>
            <p:cNvGrpSpPr>
              <a:grpSpLocks noChangeAspect="1"/>
            </p:cNvGrpSpPr>
            <p:nvPr/>
          </p:nvGrpSpPr>
          <p:grpSpPr>
            <a:xfrm>
              <a:off x="4292584" y="6917640"/>
              <a:ext cx="95594" cy="82785"/>
              <a:chOff x="0" y="0"/>
              <a:chExt cx="6350000" cy="5499100"/>
            </a:xfrm>
          </p:grpSpPr>
          <p:sp>
            <p:nvSpPr>
              <p:cNvPr id="1042" name="Freeform 10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43" name="Group 1043"/>
            <p:cNvGrpSpPr>
              <a:grpSpLocks noChangeAspect="1"/>
            </p:cNvGrpSpPr>
            <p:nvPr/>
          </p:nvGrpSpPr>
          <p:grpSpPr>
            <a:xfrm>
              <a:off x="4292584" y="3724855"/>
              <a:ext cx="95594" cy="82785"/>
              <a:chOff x="0" y="0"/>
              <a:chExt cx="6350000" cy="5499100"/>
            </a:xfrm>
          </p:grpSpPr>
          <p:sp>
            <p:nvSpPr>
              <p:cNvPr id="1044" name="Freeform 10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45" name="Group 1045"/>
            <p:cNvGrpSpPr>
              <a:grpSpLocks noChangeAspect="1"/>
            </p:cNvGrpSpPr>
            <p:nvPr/>
          </p:nvGrpSpPr>
          <p:grpSpPr>
            <a:xfrm>
              <a:off x="4292584" y="10105340"/>
              <a:ext cx="95594" cy="82785"/>
              <a:chOff x="0" y="0"/>
              <a:chExt cx="6350000" cy="5499100"/>
            </a:xfrm>
          </p:grpSpPr>
          <p:sp>
            <p:nvSpPr>
              <p:cNvPr id="1046" name="Freeform 10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47" name="Group 1047"/>
            <p:cNvGrpSpPr>
              <a:grpSpLocks noChangeAspect="1"/>
            </p:cNvGrpSpPr>
            <p:nvPr/>
          </p:nvGrpSpPr>
          <p:grpSpPr>
            <a:xfrm>
              <a:off x="4292584" y="2155235"/>
              <a:ext cx="95594" cy="82785"/>
              <a:chOff x="0" y="0"/>
              <a:chExt cx="6350000" cy="5499100"/>
            </a:xfrm>
          </p:grpSpPr>
          <p:sp>
            <p:nvSpPr>
              <p:cNvPr id="1048" name="Freeform 10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49" name="Group 1049"/>
            <p:cNvGrpSpPr>
              <a:grpSpLocks noChangeAspect="1"/>
            </p:cNvGrpSpPr>
            <p:nvPr/>
          </p:nvGrpSpPr>
          <p:grpSpPr>
            <a:xfrm>
              <a:off x="4292584" y="8535719"/>
              <a:ext cx="95594" cy="82785"/>
              <a:chOff x="0" y="0"/>
              <a:chExt cx="6350000" cy="5499100"/>
            </a:xfrm>
          </p:grpSpPr>
          <p:sp>
            <p:nvSpPr>
              <p:cNvPr id="1050" name="Freeform 10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51" name="Group 1051"/>
            <p:cNvGrpSpPr>
              <a:grpSpLocks noChangeAspect="1"/>
            </p:cNvGrpSpPr>
            <p:nvPr/>
          </p:nvGrpSpPr>
          <p:grpSpPr>
            <a:xfrm>
              <a:off x="4292584" y="5342935"/>
              <a:ext cx="95594" cy="82785"/>
              <a:chOff x="0" y="0"/>
              <a:chExt cx="6350000" cy="5499100"/>
            </a:xfrm>
          </p:grpSpPr>
          <p:sp>
            <p:nvSpPr>
              <p:cNvPr id="1052" name="Freeform 10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grpSp>
        <p:nvGrpSpPr>
          <p:cNvPr id="1053" name="Group 1053"/>
          <p:cNvGrpSpPr/>
          <p:nvPr/>
        </p:nvGrpSpPr>
        <p:grpSpPr>
          <a:xfrm>
            <a:off x="7521115" y="1121130"/>
            <a:ext cx="8483086" cy="3234369"/>
            <a:chOff x="0" y="0"/>
            <a:chExt cx="11310781" cy="4312491"/>
          </a:xfrm>
        </p:grpSpPr>
        <p:sp>
          <p:nvSpPr>
            <p:cNvPr id="1054" name="AutoShape 1054"/>
            <p:cNvSpPr/>
            <p:nvPr/>
          </p:nvSpPr>
          <p:spPr>
            <a:xfrm>
              <a:off x="0" y="0"/>
              <a:ext cx="11310781" cy="4312491"/>
            </a:xfrm>
            <a:prstGeom prst="rect">
              <a:avLst/>
            </a:prstGeom>
            <a:solidFill>
              <a:srgbClr val="FEBA3D"/>
            </a:solidFill>
          </p:spPr>
          <p:txBody>
            <a:bodyPr/>
            <a:lstStyle/>
            <a:p>
              <a:endParaRPr lang="en-US"/>
            </a:p>
          </p:txBody>
        </p:sp>
        <p:sp>
          <p:nvSpPr>
            <p:cNvPr id="1055" name="TextBox 1055"/>
            <p:cNvSpPr txBox="1"/>
            <p:nvPr/>
          </p:nvSpPr>
          <p:spPr>
            <a:xfrm>
              <a:off x="174451" y="572149"/>
              <a:ext cx="10961879" cy="3139619"/>
            </a:xfrm>
            <a:prstGeom prst="rect">
              <a:avLst/>
            </a:prstGeom>
          </p:spPr>
          <p:txBody>
            <a:bodyPr lIns="0" tIns="0" rIns="0" bIns="0" rtlCol="0" anchor="t">
              <a:spAutoFit/>
            </a:bodyPr>
            <a:lstStyle/>
            <a:p>
              <a:pPr>
                <a:lnSpc>
                  <a:spcPts val="9375"/>
                </a:lnSpc>
              </a:pPr>
              <a:r>
                <a:rPr lang="en-US" sz="7500" dirty="0">
                  <a:solidFill>
                    <a:srgbClr val="1B1B1B"/>
                  </a:solidFill>
                  <a:latin typeface="League Spartan Bold"/>
                </a:rPr>
                <a:t>Do I need to use both?</a:t>
              </a:r>
            </a:p>
          </p:txBody>
        </p:sp>
      </p:grpSp>
      <p:grpSp>
        <p:nvGrpSpPr>
          <p:cNvPr id="1056" name="Group 1056"/>
          <p:cNvGrpSpPr/>
          <p:nvPr/>
        </p:nvGrpSpPr>
        <p:grpSpPr>
          <a:xfrm>
            <a:off x="7521115" y="4121543"/>
            <a:ext cx="8483086" cy="2043914"/>
            <a:chOff x="0" y="0"/>
            <a:chExt cx="11310781" cy="2725219"/>
          </a:xfrm>
        </p:grpSpPr>
        <p:sp>
          <p:nvSpPr>
            <p:cNvPr id="1057" name="AutoShape 1057"/>
            <p:cNvSpPr/>
            <p:nvPr/>
          </p:nvSpPr>
          <p:spPr>
            <a:xfrm>
              <a:off x="0" y="0"/>
              <a:ext cx="11310781" cy="2725219"/>
            </a:xfrm>
            <a:prstGeom prst="rect">
              <a:avLst/>
            </a:prstGeom>
            <a:solidFill>
              <a:srgbClr val="FEBA3D"/>
            </a:solidFill>
          </p:spPr>
          <p:txBody>
            <a:bodyPr/>
            <a:lstStyle/>
            <a:p>
              <a:endParaRPr lang="en-US"/>
            </a:p>
          </p:txBody>
        </p:sp>
        <p:sp>
          <p:nvSpPr>
            <p:cNvPr id="1058" name="TextBox 1058"/>
            <p:cNvSpPr txBox="1"/>
            <p:nvPr/>
          </p:nvSpPr>
          <p:spPr>
            <a:xfrm>
              <a:off x="174451" y="572149"/>
              <a:ext cx="10961879" cy="1552347"/>
            </a:xfrm>
            <a:prstGeom prst="rect">
              <a:avLst/>
            </a:prstGeom>
          </p:spPr>
          <p:txBody>
            <a:bodyPr lIns="0" tIns="0" rIns="0" bIns="0" rtlCol="0" anchor="t">
              <a:spAutoFit/>
            </a:bodyPr>
            <a:lstStyle/>
            <a:p>
              <a:pPr>
                <a:lnSpc>
                  <a:spcPts val="9375"/>
                </a:lnSpc>
              </a:pPr>
              <a:r>
                <a:rPr lang="en-US" sz="7500">
                  <a:solidFill>
                    <a:srgbClr val="FFFFFF"/>
                  </a:solidFill>
                  <a:latin typeface="League Spartan Bold"/>
                </a:rPr>
                <a:t>No.</a:t>
              </a:r>
            </a:p>
          </p:txBody>
        </p:sp>
      </p:grpSp>
      <p:pic>
        <p:nvPicPr>
          <p:cNvPr id="1059" name="Picture 1059"/>
          <p:cNvPicPr>
            <a:picLocks noChangeAspect="1"/>
          </p:cNvPicPr>
          <p:nvPr/>
        </p:nvPicPr>
        <p:blipFill>
          <a:blip r:embed="rId3"/>
          <a:srcRect/>
          <a:stretch>
            <a:fillRect/>
          </a:stretch>
        </p:blipFill>
        <p:spPr>
          <a:xfrm>
            <a:off x="0" y="0"/>
            <a:ext cx="6862286" cy="10287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838200" y="5143500"/>
            <a:ext cx="7559026" cy="1692771"/>
            <a:chOff x="-11074401" y="5313792"/>
            <a:chExt cx="10078702" cy="2257028"/>
          </a:xfrm>
        </p:grpSpPr>
        <p:sp>
          <p:nvSpPr>
            <p:cNvPr id="3" name="TextBox 3"/>
            <p:cNvSpPr txBox="1"/>
            <p:nvPr/>
          </p:nvSpPr>
          <p:spPr>
            <a:xfrm>
              <a:off x="-11074401" y="5313792"/>
              <a:ext cx="10078702" cy="1607277"/>
            </a:xfrm>
            <a:prstGeom prst="rect">
              <a:avLst/>
            </a:prstGeom>
          </p:spPr>
          <p:txBody>
            <a:bodyPr lIns="0" tIns="0" rIns="0" bIns="0" rtlCol="0" anchor="t">
              <a:spAutoFit/>
            </a:bodyPr>
            <a:lstStyle/>
            <a:p>
              <a:pPr>
                <a:lnSpc>
                  <a:spcPts val="9375"/>
                </a:lnSpc>
              </a:pPr>
              <a:r>
                <a:rPr lang="en-US" sz="7500" dirty="0">
                  <a:solidFill>
                    <a:srgbClr val="FFFFFF"/>
                  </a:solidFill>
                  <a:latin typeface="League Spartan Bold"/>
                </a:rPr>
                <a:t>Video</a:t>
              </a:r>
            </a:p>
          </p:txBody>
        </p:sp>
        <p:sp>
          <p:nvSpPr>
            <p:cNvPr id="4" name="TextBox 4"/>
            <p:cNvSpPr txBox="1"/>
            <p:nvPr/>
          </p:nvSpPr>
          <p:spPr>
            <a:xfrm>
              <a:off x="-11074401" y="6921069"/>
              <a:ext cx="10078702" cy="649751"/>
            </a:xfrm>
            <a:prstGeom prst="rect">
              <a:avLst/>
            </a:prstGeom>
          </p:spPr>
          <p:txBody>
            <a:bodyPr lIns="0" tIns="0" rIns="0" bIns="0" rtlCol="0" anchor="t">
              <a:spAutoFit/>
            </a:bodyPr>
            <a:lstStyle/>
            <a:p>
              <a:pPr>
                <a:lnSpc>
                  <a:spcPts val="3750"/>
                </a:lnSpc>
              </a:pPr>
              <a:r>
                <a:rPr lang="en-US" sz="3000" dirty="0">
                  <a:solidFill>
                    <a:srgbClr val="1B1B1B"/>
                  </a:solidFill>
                  <a:latin typeface="League Spartan Bold"/>
                </a:rPr>
                <a:t>Placeholder for how to analyze video</a:t>
              </a:r>
            </a:p>
          </p:txBody>
        </p:sp>
      </p:grpSp>
      <p:sp>
        <p:nvSpPr>
          <p:cNvPr id="638" name="AutoShape 638"/>
          <p:cNvSpPr/>
          <p:nvPr/>
        </p:nvSpPr>
        <p:spPr>
          <a:xfrm>
            <a:off x="838200" y="8853437"/>
            <a:ext cx="3396585" cy="595363"/>
          </a:xfrm>
          <a:prstGeom prst="rect">
            <a:avLst/>
          </a:prstGeom>
          <a:solidFill>
            <a:srgbClr val="FEBA3D"/>
          </a:solidFill>
        </p:spPr>
        <p:txBody>
          <a:bodyPr/>
          <a:lstStyle/>
          <a:p>
            <a:endParaRPr lang="en-US"/>
          </a:p>
        </p:txBody>
      </p:sp>
    </p:spTree>
    <p:extLst>
      <p:ext uri="{BB962C8B-B14F-4D97-AF65-F5344CB8AC3E}">
        <p14:creationId xmlns:p14="http://schemas.microsoft.com/office/powerpoint/2010/main" val="2300045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618984" y="1549093"/>
            <a:ext cx="6830816" cy="2626883"/>
            <a:chOff x="0" y="-19050"/>
            <a:chExt cx="8084805" cy="3502510"/>
          </a:xfrm>
        </p:grpSpPr>
        <p:sp>
          <p:nvSpPr>
            <p:cNvPr id="3" name="TextBox 3"/>
            <p:cNvSpPr txBox="1"/>
            <p:nvPr/>
          </p:nvSpPr>
          <p:spPr>
            <a:xfrm>
              <a:off x="0" y="-19050"/>
              <a:ext cx="8084805" cy="541173"/>
            </a:xfrm>
            <a:prstGeom prst="rect">
              <a:avLst/>
            </a:prstGeom>
          </p:spPr>
          <p:txBody>
            <a:bodyPr lIns="0" tIns="0" rIns="0" bIns="0" rtlCol="0" anchor="t">
              <a:spAutoFit/>
            </a:bodyPr>
            <a:lstStyle/>
            <a:p>
              <a:pPr>
                <a:lnSpc>
                  <a:spcPts val="3125"/>
                </a:lnSpc>
              </a:pPr>
              <a:r>
                <a:rPr lang="en-US" sz="2800" b="1" dirty="0">
                  <a:solidFill>
                    <a:srgbClr val="1B1B1B"/>
                  </a:solidFill>
                  <a:latin typeface="League Spartan" panose="020B0604020202020204" charset="0"/>
                </a:rPr>
                <a:t>5-point Scale</a:t>
              </a:r>
            </a:p>
          </p:txBody>
        </p:sp>
        <p:sp>
          <p:nvSpPr>
            <p:cNvPr id="4" name="TextBox 4"/>
            <p:cNvSpPr txBox="1"/>
            <p:nvPr/>
          </p:nvSpPr>
          <p:spPr>
            <a:xfrm>
              <a:off x="0" y="713471"/>
              <a:ext cx="8084805" cy="2769989"/>
            </a:xfrm>
            <a:prstGeom prst="rect">
              <a:avLst/>
            </a:prstGeom>
          </p:spPr>
          <p:txBody>
            <a:bodyPr lIns="0" tIns="0" rIns="0" bIns="0" rtlCol="0" anchor="t">
              <a:spAutoFit/>
            </a:bodyPr>
            <a:lstStyle/>
            <a:p>
              <a:pPr>
                <a:lnSpc>
                  <a:spcPts val="2659"/>
                </a:lnSpc>
              </a:pPr>
              <a:r>
                <a:rPr lang="en-US" sz="2400" dirty="0">
                  <a:solidFill>
                    <a:srgbClr val="1B1B1B"/>
                  </a:solidFill>
                  <a:latin typeface="League Spartan" panose="020B0604020202020204" charset="0"/>
                </a:rPr>
                <a:t>Not difficult at all (0 point)</a:t>
              </a:r>
            </a:p>
            <a:p>
              <a:pPr>
                <a:lnSpc>
                  <a:spcPts val="2659"/>
                </a:lnSpc>
              </a:pPr>
              <a:r>
                <a:rPr lang="en-US" sz="2400" dirty="0">
                  <a:solidFill>
                    <a:srgbClr val="1B1B1B"/>
                  </a:solidFill>
                  <a:latin typeface="League Spartan" panose="020B0604020202020204" charset="0"/>
                </a:rPr>
                <a:t>A little bit difficult (1 point)</a:t>
              </a:r>
            </a:p>
            <a:p>
              <a:pPr>
                <a:lnSpc>
                  <a:spcPts val="2659"/>
                </a:lnSpc>
              </a:pPr>
              <a:r>
                <a:rPr lang="en-US" sz="2400" dirty="0">
                  <a:solidFill>
                    <a:srgbClr val="1B1B1B"/>
                  </a:solidFill>
                  <a:latin typeface="League Spartan" panose="020B0604020202020204" charset="0"/>
                </a:rPr>
                <a:t>Difficult (2 points)</a:t>
              </a:r>
            </a:p>
            <a:p>
              <a:pPr>
                <a:lnSpc>
                  <a:spcPts val="2659"/>
                </a:lnSpc>
              </a:pPr>
              <a:r>
                <a:rPr lang="en-US" sz="2400" dirty="0">
                  <a:solidFill>
                    <a:srgbClr val="1B1B1B"/>
                  </a:solidFill>
                  <a:latin typeface="League Spartan" panose="020B0604020202020204" charset="0"/>
                </a:rPr>
                <a:t>Very difficult (3 points)</a:t>
              </a:r>
            </a:p>
            <a:p>
              <a:pPr>
                <a:lnSpc>
                  <a:spcPts val="2659"/>
                </a:lnSpc>
              </a:pPr>
              <a:r>
                <a:rPr lang="en-US" sz="2400" dirty="0">
                  <a:solidFill>
                    <a:srgbClr val="1B1B1B"/>
                  </a:solidFill>
                  <a:latin typeface="League Spartan" panose="020B0604020202020204" charset="0"/>
                </a:rPr>
                <a:t>So difficult that you often cannot do it (4 points)</a:t>
              </a:r>
            </a:p>
          </p:txBody>
        </p:sp>
      </p:grpSp>
      <p:sp>
        <p:nvSpPr>
          <p:cNvPr id="5" name="TextBox 5"/>
          <p:cNvSpPr txBox="1"/>
          <p:nvPr/>
        </p:nvSpPr>
        <p:spPr>
          <a:xfrm>
            <a:off x="9448801" y="1602505"/>
            <a:ext cx="907392" cy="392415"/>
          </a:xfrm>
          <a:prstGeom prst="rect">
            <a:avLst/>
          </a:prstGeom>
        </p:spPr>
        <p:txBody>
          <a:bodyPr wrap="square" lIns="0" tIns="0" rIns="0" bIns="0" rtlCol="0" anchor="t">
            <a:spAutoFit/>
          </a:bodyPr>
          <a:lstStyle/>
          <a:p>
            <a:pPr>
              <a:lnSpc>
                <a:spcPts val="2750"/>
              </a:lnSpc>
            </a:pPr>
            <a:r>
              <a:rPr lang="en-US" sz="3200" dirty="0">
                <a:solidFill>
                  <a:srgbClr val="1B1B1B"/>
                </a:solidFill>
                <a:latin typeface="League Spartan Bold"/>
              </a:rPr>
              <a:t>01</a:t>
            </a:r>
          </a:p>
        </p:txBody>
      </p:sp>
      <p:sp>
        <p:nvSpPr>
          <p:cNvPr id="6" name="TextBox 6"/>
          <p:cNvSpPr txBox="1"/>
          <p:nvPr/>
        </p:nvSpPr>
        <p:spPr>
          <a:xfrm>
            <a:off x="10618983" y="4799698"/>
            <a:ext cx="6624274" cy="405880"/>
          </a:xfrm>
          <a:prstGeom prst="rect">
            <a:avLst/>
          </a:prstGeom>
        </p:spPr>
        <p:txBody>
          <a:bodyPr wrap="square" lIns="0" tIns="0" rIns="0" bIns="0" rtlCol="0" anchor="t">
            <a:spAutoFit/>
          </a:bodyPr>
          <a:lstStyle/>
          <a:p>
            <a:pPr>
              <a:lnSpc>
                <a:spcPts val="3125"/>
              </a:lnSpc>
            </a:pPr>
            <a:r>
              <a:rPr lang="en-US" sz="2800" b="1" dirty="0">
                <a:solidFill>
                  <a:srgbClr val="1B1B1B"/>
                </a:solidFill>
                <a:latin typeface="League Spartan" panose="020B0604020202020204" charset="0"/>
              </a:rPr>
              <a:t>Add the points across all 10 items</a:t>
            </a:r>
          </a:p>
        </p:txBody>
      </p:sp>
      <p:sp>
        <p:nvSpPr>
          <p:cNvPr id="7" name="TextBox 7"/>
          <p:cNvSpPr txBox="1"/>
          <p:nvPr/>
        </p:nvSpPr>
        <p:spPr>
          <a:xfrm>
            <a:off x="9427795" y="4890910"/>
            <a:ext cx="907392" cy="392415"/>
          </a:xfrm>
          <a:prstGeom prst="rect">
            <a:avLst/>
          </a:prstGeom>
        </p:spPr>
        <p:txBody>
          <a:bodyPr wrap="square" lIns="0" tIns="0" rIns="0" bIns="0" rtlCol="0" anchor="t">
            <a:spAutoFit/>
          </a:bodyPr>
          <a:lstStyle/>
          <a:p>
            <a:pPr>
              <a:lnSpc>
                <a:spcPts val="2750"/>
              </a:lnSpc>
            </a:pPr>
            <a:r>
              <a:rPr lang="en-US" sz="3200" dirty="0">
                <a:solidFill>
                  <a:srgbClr val="1B1B1B"/>
                </a:solidFill>
                <a:latin typeface="League Spartan Bold"/>
              </a:rPr>
              <a:t>02</a:t>
            </a:r>
          </a:p>
        </p:txBody>
      </p:sp>
      <p:grpSp>
        <p:nvGrpSpPr>
          <p:cNvPr id="8" name="Group 8"/>
          <p:cNvGrpSpPr/>
          <p:nvPr/>
        </p:nvGrpSpPr>
        <p:grpSpPr>
          <a:xfrm>
            <a:off x="10618983" y="5829300"/>
            <a:ext cx="6830815" cy="2978903"/>
            <a:chOff x="0" y="-19051"/>
            <a:chExt cx="8084805" cy="3971871"/>
          </a:xfrm>
        </p:grpSpPr>
        <p:sp>
          <p:nvSpPr>
            <p:cNvPr id="9" name="TextBox 9"/>
            <p:cNvSpPr txBox="1"/>
            <p:nvPr/>
          </p:nvSpPr>
          <p:spPr>
            <a:xfrm>
              <a:off x="0" y="-19051"/>
              <a:ext cx="8084805" cy="541173"/>
            </a:xfrm>
            <a:prstGeom prst="rect">
              <a:avLst/>
            </a:prstGeom>
          </p:spPr>
          <p:txBody>
            <a:bodyPr lIns="0" tIns="0" rIns="0" bIns="0" rtlCol="0" anchor="t">
              <a:spAutoFit/>
            </a:bodyPr>
            <a:lstStyle/>
            <a:p>
              <a:pPr>
                <a:lnSpc>
                  <a:spcPts val="3125"/>
                </a:lnSpc>
              </a:pPr>
              <a:r>
                <a:rPr lang="en-US" sz="2800" b="1" dirty="0">
                  <a:solidFill>
                    <a:srgbClr val="1B1B1B"/>
                  </a:solidFill>
                  <a:latin typeface="League Spartan" panose="020B0604020202020204" charset="0"/>
                </a:rPr>
                <a:t>Divide the total by 10</a:t>
              </a:r>
            </a:p>
          </p:txBody>
        </p:sp>
        <p:sp>
          <p:nvSpPr>
            <p:cNvPr id="10" name="TextBox 10"/>
            <p:cNvSpPr txBox="1"/>
            <p:nvPr/>
          </p:nvSpPr>
          <p:spPr>
            <a:xfrm>
              <a:off x="0" y="713472"/>
              <a:ext cx="8084805" cy="3239348"/>
            </a:xfrm>
            <a:prstGeom prst="rect">
              <a:avLst/>
            </a:prstGeom>
          </p:spPr>
          <p:txBody>
            <a:bodyPr lIns="0" tIns="0" rIns="0" bIns="0" rtlCol="0" anchor="t">
              <a:spAutoFit/>
            </a:bodyPr>
            <a:lstStyle/>
            <a:p>
              <a:pPr>
                <a:lnSpc>
                  <a:spcPts val="2659"/>
                </a:lnSpc>
              </a:pPr>
              <a:r>
                <a:rPr lang="en-US" sz="2400" dirty="0">
                  <a:solidFill>
                    <a:srgbClr val="1B1B1B"/>
                  </a:solidFill>
                  <a:latin typeface="League Spartan" panose="020B0604020202020204" charset="0"/>
                </a:rPr>
                <a:t>If the survivor skipped one or more item in the questionnaire, add the points for all answered questions, and divide by the total number of questions answered. </a:t>
              </a:r>
            </a:p>
            <a:p>
              <a:pPr>
                <a:lnSpc>
                  <a:spcPts val="2659"/>
                </a:lnSpc>
              </a:pPr>
              <a:r>
                <a:rPr lang="en-US" sz="2400" dirty="0">
                  <a:solidFill>
                    <a:srgbClr val="1B1B1B"/>
                  </a:solidFill>
                  <a:latin typeface="League Spartan" panose="020B0604020202020204" charset="0"/>
                </a:rPr>
                <a:t>For example, if the survivor answered 8 questions, divide the sum by 8.  </a:t>
              </a:r>
            </a:p>
          </p:txBody>
        </p:sp>
      </p:grpSp>
      <p:sp>
        <p:nvSpPr>
          <p:cNvPr id="11" name="TextBox 11"/>
          <p:cNvSpPr txBox="1"/>
          <p:nvPr/>
        </p:nvSpPr>
        <p:spPr>
          <a:xfrm>
            <a:off x="9448801" y="5884399"/>
            <a:ext cx="907392" cy="392415"/>
          </a:xfrm>
          <a:prstGeom prst="rect">
            <a:avLst/>
          </a:prstGeom>
        </p:spPr>
        <p:txBody>
          <a:bodyPr wrap="square" lIns="0" tIns="0" rIns="0" bIns="0" rtlCol="0" anchor="t">
            <a:spAutoFit/>
          </a:bodyPr>
          <a:lstStyle/>
          <a:p>
            <a:pPr>
              <a:lnSpc>
                <a:spcPts val="2750"/>
              </a:lnSpc>
            </a:pPr>
            <a:r>
              <a:rPr lang="en-US" sz="3200" dirty="0">
                <a:solidFill>
                  <a:srgbClr val="1B1B1B"/>
                </a:solidFill>
                <a:latin typeface="League Spartan Bold"/>
              </a:rPr>
              <a:t>03</a:t>
            </a:r>
          </a:p>
        </p:txBody>
      </p:sp>
      <p:sp>
        <p:nvSpPr>
          <p:cNvPr id="12" name="TextBox 12"/>
          <p:cNvSpPr txBox="1"/>
          <p:nvPr/>
        </p:nvSpPr>
        <p:spPr>
          <a:xfrm>
            <a:off x="1028700" y="1534806"/>
            <a:ext cx="8115300" cy="3552312"/>
          </a:xfrm>
          <a:prstGeom prst="rect">
            <a:avLst/>
          </a:prstGeom>
        </p:spPr>
        <p:txBody>
          <a:bodyPr lIns="0" tIns="0" rIns="0" bIns="0" rtlCol="0" anchor="t">
            <a:spAutoFit/>
          </a:bodyPr>
          <a:lstStyle/>
          <a:p>
            <a:pPr>
              <a:lnSpc>
                <a:spcPts val="9375"/>
              </a:lnSpc>
            </a:pPr>
            <a:r>
              <a:rPr lang="en-US" sz="7500">
                <a:solidFill>
                  <a:srgbClr val="FEBA3D"/>
                </a:solidFill>
                <a:latin typeface="League Spartan Bold"/>
              </a:rPr>
              <a:t>Psychosocial Functionality Scale: </a:t>
            </a:r>
            <a:r>
              <a:rPr lang="en-US" sz="7500">
                <a:solidFill>
                  <a:srgbClr val="1B1B1B"/>
                </a:solidFill>
                <a:latin typeface="League Spartan Bold"/>
              </a:rPr>
              <a:t>Calculate</a:t>
            </a:r>
          </a:p>
        </p:txBody>
      </p:sp>
      <p:grpSp>
        <p:nvGrpSpPr>
          <p:cNvPr id="13" name="Group 13"/>
          <p:cNvGrpSpPr/>
          <p:nvPr/>
        </p:nvGrpSpPr>
        <p:grpSpPr>
          <a:xfrm>
            <a:off x="1028700" y="5624408"/>
            <a:ext cx="5755220" cy="3633892"/>
            <a:chOff x="0" y="0"/>
            <a:chExt cx="7673626" cy="4845190"/>
          </a:xfrm>
        </p:grpSpPr>
        <p:grpSp>
          <p:nvGrpSpPr>
            <p:cNvPr id="14" name="Group 14"/>
            <p:cNvGrpSpPr/>
            <p:nvPr/>
          </p:nvGrpSpPr>
          <p:grpSpPr>
            <a:xfrm>
              <a:off x="6405" y="49935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 name="Group 16"/>
            <p:cNvGrpSpPr/>
            <p:nvPr/>
          </p:nvGrpSpPr>
          <p:grpSpPr>
            <a:xfrm>
              <a:off x="6405" y="368705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 name="Group 18"/>
            <p:cNvGrpSpPr/>
            <p:nvPr/>
          </p:nvGrpSpPr>
          <p:grpSpPr>
            <a:xfrm>
              <a:off x="6405" y="211743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 name="Group 20"/>
            <p:cNvGrpSpPr/>
            <p:nvPr/>
          </p:nvGrpSpPr>
          <p:grpSpPr>
            <a:xfrm>
              <a:off x="6500554" y="49935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 name="Group 22"/>
            <p:cNvGrpSpPr/>
            <p:nvPr/>
          </p:nvGrpSpPr>
          <p:grpSpPr>
            <a:xfrm>
              <a:off x="6500554" y="368705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 name="Group 24"/>
            <p:cNvGrpSpPr/>
            <p:nvPr/>
          </p:nvGrpSpPr>
          <p:grpSpPr>
            <a:xfrm>
              <a:off x="6500554" y="2117434"/>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 name="Group 26"/>
            <p:cNvGrpSpPr/>
            <p:nvPr/>
          </p:nvGrpSpPr>
          <p:grpSpPr>
            <a:xfrm>
              <a:off x="3254270" y="499354"/>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 name="Group 28"/>
            <p:cNvGrpSpPr/>
            <p:nvPr/>
          </p:nvGrpSpPr>
          <p:grpSpPr>
            <a:xfrm>
              <a:off x="3254270" y="3687054"/>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 name="Group 30"/>
            <p:cNvGrpSpPr/>
            <p:nvPr/>
          </p:nvGrpSpPr>
          <p:grpSpPr>
            <a:xfrm>
              <a:off x="3254270" y="211743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 name="Group 32"/>
            <p:cNvGrpSpPr/>
            <p:nvPr/>
          </p:nvGrpSpPr>
          <p:grpSpPr>
            <a:xfrm>
              <a:off x="545066" y="1036509"/>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 name="Group 34"/>
            <p:cNvGrpSpPr/>
            <p:nvPr/>
          </p:nvGrpSpPr>
          <p:grpSpPr>
            <a:xfrm>
              <a:off x="545066" y="4224209"/>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 name="Group 36"/>
            <p:cNvGrpSpPr/>
            <p:nvPr/>
          </p:nvGrpSpPr>
          <p:grpSpPr>
            <a:xfrm>
              <a:off x="545066" y="2654589"/>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 name="Group 38"/>
            <p:cNvGrpSpPr/>
            <p:nvPr/>
          </p:nvGrpSpPr>
          <p:grpSpPr>
            <a:xfrm>
              <a:off x="7039214" y="1036509"/>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 name="Group 40"/>
            <p:cNvGrpSpPr/>
            <p:nvPr/>
          </p:nvGrpSpPr>
          <p:grpSpPr>
            <a:xfrm>
              <a:off x="7039214" y="4224209"/>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 name="Group 42"/>
            <p:cNvGrpSpPr/>
            <p:nvPr/>
          </p:nvGrpSpPr>
          <p:grpSpPr>
            <a:xfrm>
              <a:off x="7039214" y="265458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 name="Group 44"/>
            <p:cNvGrpSpPr/>
            <p:nvPr/>
          </p:nvGrpSpPr>
          <p:grpSpPr>
            <a:xfrm>
              <a:off x="3792930" y="103650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 name="Group 46"/>
            <p:cNvGrpSpPr/>
            <p:nvPr/>
          </p:nvGrpSpPr>
          <p:grpSpPr>
            <a:xfrm>
              <a:off x="3792930" y="422420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 name="Group 48"/>
            <p:cNvGrpSpPr/>
            <p:nvPr/>
          </p:nvGrpSpPr>
          <p:grpSpPr>
            <a:xfrm>
              <a:off x="3792930" y="265458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 name="Group 50"/>
            <p:cNvGrpSpPr/>
            <p:nvPr/>
          </p:nvGrpSpPr>
          <p:grpSpPr>
            <a:xfrm>
              <a:off x="1084926" y="1574705"/>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 name="Group 52"/>
            <p:cNvGrpSpPr/>
            <p:nvPr/>
          </p:nvGrpSpPr>
          <p:grpSpPr>
            <a:xfrm>
              <a:off x="1084926" y="476240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 name="Group 54"/>
            <p:cNvGrpSpPr/>
            <p:nvPr/>
          </p:nvGrpSpPr>
          <p:grpSpPr>
            <a:xfrm>
              <a:off x="1084926" y="3192785"/>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 name="Group 56"/>
            <p:cNvGrpSpPr/>
            <p:nvPr/>
          </p:nvGrpSpPr>
          <p:grpSpPr>
            <a:xfrm>
              <a:off x="1084926" y="0"/>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8" name="Group 58"/>
            <p:cNvGrpSpPr/>
            <p:nvPr/>
          </p:nvGrpSpPr>
          <p:grpSpPr>
            <a:xfrm>
              <a:off x="7579075" y="1574705"/>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0" name="Group 60"/>
            <p:cNvGrpSpPr/>
            <p:nvPr/>
          </p:nvGrpSpPr>
          <p:grpSpPr>
            <a:xfrm>
              <a:off x="7579075" y="476240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2" name="Group 62"/>
            <p:cNvGrpSpPr/>
            <p:nvPr/>
          </p:nvGrpSpPr>
          <p:grpSpPr>
            <a:xfrm>
              <a:off x="7579075" y="319278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4" name="Group 64"/>
            <p:cNvGrpSpPr/>
            <p:nvPr/>
          </p:nvGrpSpPr>
          <p:grpSpPr>
            <a:xfrm>
              <a:off x="7579075" y="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6" name="Group 66"/>
            <p:cNvGrpSpPr/>
            <p:nvPr/>
          </p:nvGrpSpPr>
          <p:grpSpPr>
            <a:xfrm>
              <a:off x="4332791" y="157470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8" name="Group 68"/>
            <p:cNvGrpSpPr/>
            <p:nvPr/>
          </p:nvGrpSpPr>
          <p:grpSpPr>
            <a:xfrm>
              <a:off x="4332791" y="4762405"/>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0" name="Group 70"/>
            <p:cNvGrpSpPr/>
            <p:nvPr/>
          </p:nvGrpSpPr>
          <p:grpSpPr>
            <a:xfrm>
              <a:off x="4332791" y="319278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2" name="Group 72"/>
            <p:cNvGrpSpPr/>
            <p:nvPr/>
          </p:nvGrpSpPr>
          <p:grpSpPr>
            <a:xfrm>
              <a:off x="4332791"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4" name="Group 74"/>
            <p:cNvGrpSpPr/>
            <p:nvPr/>
          </p:nvGrpSpPr>
          <p:grpSpPr>
            <a:xfrm>
              <a:off x="1633891" y="499354"/>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6" name="Group 76"/>
            <p:cNvGrpSpPr/>
            <p:nvPr/>
          </p:nvGrpSpPr>
          <p:grpSpPr>
            <a:xfrm>
              <a:off x="1633891" y="3687054"/>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8" name="Group 78"/>
            <p:cNvGrpSpPr/>
            <p:nvPr/>
          </p:nvGrpSpPr>
          <p:grpSpPr>
            <a:xfrm>
              <a:off x="1633891" y="2117434"/>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0" name="Group 80"/>
            <p:cNvGrpSpPr/>
            <p:nvPr/>
          </p:nvGrpSpPr>
          <p:grpSpPr>
            <a:xfrm>
              <a:off x="4881756" y="499354"/>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2" name="Group 82"/>
            <p:cNvGrpSpPr/>
            <p:nvPr/>
          </p:nvGrpSpPr>
          <p:grpSpPr>
            <a:xfrm>
              <a:off x="4881756" y="3687054"/>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4" name="Group 84"/>
            <p:cNvGrpSpPr/>
            <p:nvPr/>
          </p:nvGrpSpPr>
          <p:grpSpPr>
            <a:xfrm>
              <a:off x="4881756" y="2117434"/>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6" name="Group 86"/>
            <p:cNvGrpSpPr/>
            <p:nvPr/>
          </p:nvGrpSpPr>
          <p:grpSpPr>
            <a:xfrm>
              <a:off x="2172552" y="103650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8" name="Group 88"/>
            <p:cNvGrpSpPr/>
            <p:nvPr/>
          </p:nvGrpSpPr>
          <p:grpSpPr>
            <a:xfrm>
              <a:off x="2172552" y="4224209"/>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0" name="Group 90"/>
            <p:cNvGrpSpPr/>
            <p:nvPr/>
          </p:nvGrpSpPr>
          <p:grpSpPr>
            <a:xfrm>
              <a:off x="2172552" y="2654589"/>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2" name="Group 92"/>
            <p:cNvGrpSpPr/>
            <p:nvPr/>
          </p:nvGrpSpPr>
          <p:grpSpPr>
            <a:xfrm>
              <a:off x="5420417" y="1036509"/>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4" name="Group 94"/>
            <p:cNvGrpSpPr/>
            <p:nvPr/>
          </p:nvGrpSpPr>
          <p:grpSpPr>
            <a:xfrm>
              <a:off x="5420417" y="4224209"/>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6" name="Group 96"/>
            <p:cNvGrpSpPr/>
            <p:nvPr/>
          </p:nvGrpSpPr>
          <p:grpSpPr>
            <a:xfrm>
              <a:off x="5420417" y="2654589"/>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8" name="Group 98"/>
            <p:cNvGrpSpPr/>
            <p:nvPr/>
          </p:nvGrpSpPr>
          <p:grpSpPr>
            <a:xfrm>
              <a:off x="2712413" y="1574705"/>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0" name="Group 100"/>
            <p:cNvGrpSpPr/>
            <p:nvPr/>
          </p:nvGrpSpPr>
          <p:grpSpPr>
            <a:xfrm>
              <a:off x="2712413" y="476240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2" name="Group 102"/>
            <p:cNvGrpSpPr/>
            <p:nvPr/>
          </p:nvGrpSpPr>
          <p:grpSpPr>
            <a:xfrm>
              <a:off x="2712413" y="3192785"/>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4" name="Group 104"/>
            <p:cNvGrpSpPr/>
            <p:nvPr/>
          </p:nvGrpSpPr>
          <p:grpSpPr>
            <a:xfrm>
              <a:off x="2712413" y="0"/>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6" name="Group 106"/>
            <p:cNvGrpSpPr/>
            <p:nvPr/>
          </p:nvGrpSpPr>
          <p:grpSpPr>
            <a:xfrm>
              <a:off x="5960278" y="1574705"/>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8" name="Group 108"/>
            <p:cNvGrpSpPr/>
            <p:nvPr/>
          </p:nvGrpSpPr>
          <p:grpSpPr>
            <a:xfrm>
              <a:off x="5960278" y="4762405"/>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0" name="Group 110"/>
            <p:cNvGrpSpPr/>
            <p:nvPr/>
          </p:nvGrpSpPr>
          <p:grpSpPr>
            <a:xfrm>
              <a:off x="5960278" y="3192785"/>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2" name="Group 112"/>
            <p:cNvGrpSpPr/>
            <p:nvPr/>
          </p:nvGrpSpPr>
          <p:grpSpPr>
            <a:xfrm>
              <a:off x="5960278" y="0"/>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4" name="Group 114"/>
            <p:cNvGrpSpPr/>
            <p:nvPr/>
          </p:nvGrpSpPr>
          <p:grpSpPr>
            <a:xfrm>
              <a:off x="545144" y="499354"/>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6" name="Group 116"/>
            <p:cNvGrpSpPr/>
            <p:nvPr/>
          </p:nvGrpSpPr>
          <p:grpSpPr>
            <a:xfrm>
              <a:off x="545144" y="3687054"/>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8" name="Group 118"/>
            <p:cNvGrpSpPr/>
            <p:nvPr/>
          </p:nvGrpSpPr>
          <p:grpSpPr>
            <a:xfrm>
              <a:off x="545144" y="2117434"/>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0" name="Group 120"/>
            <p:cNvGrpSpPr/>
            <p:nvPr/>
          </p:nvGrpSpPr>
          <p:grpSpPr>
            <a:xfrm>
              <a:off x="7039293" y="499354"/>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2" name="Group 122"/>
            <p:cNvGrpSpPr/>
            <p:nvPr/>
          </p:nvGrpSpPr>
          <p:grpSpPr>
            <a:xfrm>
              <a:off x="7039293" y="3687054"/>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4" name="Group 124"/>
            <p:cNvGrpSpPr/>
            <p:nvPr/>
          </p:nvGrpSpPr>
          <p:grpSpPr>
            <a:xfrm>
              <a:off x="7039293" y="2117434"/>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6" name="Group 126"/>
            <p:cNvGrpSpPr/>
            <p:nvPr/>
          </p:nvGrpSpPr>
          <p:grpSpPr>
            <a:xfrm>
              <a:off x="3793009" y="499354"/>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8" name="Group 128"/>
            <p:cNvGrpSpPr/>
            <p:nvPr/>
          </p:nvGrpSpPr>
          <p:grpSpPr>
            <a:xfrm>
              <a:off x="3793009" y="3687054"/>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0" name="Group 130"/>
            <p:cNvGrpSpPr/>
            <p:nvPr/>
          </p:nvGrpSpPr>
          <p:grpSpPr>
            <a:xfrm>
              <a:off x="3793009" y="2117434"/>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2" name="Group 132"/>
            <p:cNvGrpSpPr/>
            <p:nvPr/>
          </p:nvGrpSpPr>
          <p:grpSpPr>
            <a:xfrm>
              <a:off x="1083805" y="103650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4" name="Group 134"/>
            <p:cNvGrpSpPr/>
            <p:nvPr/>
          </p:nvGrpSpPr>
          <p:grpSpPr>
            <a:xfrm>
              <a:off x="1083805" y="422420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6" name="Group 136"/>
            <p:cNvGrpSpPr/>
            <p:nvPr/>
          </p:nvGrpSpPr>
          <p:grpSpPr>
            <a:xfrm>
              <a:off x="1083805" y="265458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8" name="Group 138"/>
            <p:cNvGrpSpPr/>
            <p:nvPr/>
          </p:nvGrpSpPr>
          <p:grpSpPr>
            <a:xfrm>
              <a:off x="7577954" y="103650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0" name="Group 140"/>
            <p:cNvGrpSpPr/>
            <p:nvPr/>
          </p:nvGrpSpPr>
          <p:grpSpPr>
            <a:xfrm>
              <a:off x="7577954" y="422420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2" name="Group 142"/>
            <p:cNvGrpSpPr/>
            <p:nvPr/>
          </p:nvGrpSpPr>
          <p:grpSpPr>
            <a:xfrm>
              <a:off x="7577954" y="265458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4" name="Group 144"/>
            <p:cNvGrpSpPr/>
            <p:nvPr/>
          </p:nvGrpSpPr>
          <p:grpSpPr>
            <a:xfrm>
              <a:off x="4331670" y="1036509"/>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6" name="Group 146"/>
            <p:cNvGrpSpPr/>
            <p:nvPr/>
          </p:nvGrpSpPr>
          <p:grpSpPr>
            <a:xfrm>
              <a:off x="4331670" y="4224209"/>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8" name="Group 148"/>
            <p:cNvGrpSpPr/>
            <p:nvPr/>
          </p:nvGrpSpPr>
          <p:grpSpPr>
            <a:xfrm>
              <a:off x="4331670" y="2654589"/>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0" name="Group 150"/>
            <p:cNvGrpSpPr/>
            <p:nvPr/>
          </p:nvGrpSpPr>
          <p:grpSpPr>
            <a:xfrm>
              <a:off x="1623665" y="1574705"/>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2" name="Group 152"/>
            <p:cNvGrpSpPr/>
            <p:nvPr/>
          </p:nvGrpSpPr>
          <p:grpSpPr>
            <a:xfrm>
              <a:off x="1623665" y="4762405"/>
              <a:ext cx="82785" cy="82785"/>
              <a:chOff x="0" y="0"/>
              <a:chExt cx="1913890" cy="1913890"/>
            </a:xfrm>
          </p:grpSpPr>
          <p:sp>
            <p:nvSpPr>
              <p:cNvPr id="153" name="Freeform 1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4" name="Group 154"/>
            <p:cNvGrpSpPr/>
            <p:nvPr/>
          </p:nvGrpSpPr>
          <p:grpSpPr>
            <a:xfrm>
              <a:off x="1623665" y="3192785"/>
              <a:ext cx="82785" cy="82785"/>
              <a:chOff x="0" y="0"/>
              <a:chExt cx="1913890" cy="1913890"/>
            </a:xfrm>
          </p:grpSpPr>
          <p:sp>
            <p:nvSpPr>
              <p:cNvPr id="155" name="Freeform 1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6" name="Group 156"/>
            <p:cNvGrpSpPr/>
            <p:nvPr/>
          </p:nvGrpSpPr>
          <p:grpSpPr>
            <a:xfrm>
              <a:off x="1623665" y="0"/>
              <a:ext cx="82785" cy="82785"/>
              <a:chOff x="0" y="0"/>
              <a:chExt cx="1913890" cy="1913890"/>
            </a:xfrm>
          </p:grpSpPr>
          <p:sp>
            <p:nvSpPr>
              <p:cNvPr id="157" name="Freeform 1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8" name="Group 158"/>
            <p:cNvGrpSpPr/>
            <p:nvPr/>
          </p:nvGrpSpPr>
          <p:grpSpPr>
            <a:xfrm>
              <a:off x="4871530" y="1574705"/>
              <a:ext cx="82785" cy="82785"/>
              <a:chOff x="0" y="0"/>
              <a:chExt cx="1913890" cy="1913890"/>
            </a:xfrm>
          </p:grpSpPr>
          <p:sp>
            <p:nvSpPr>
              <p:cNvPr id="159" name="Freeform 1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0" name="Group 160"/>
            <p:cNvGrpSpPr/>
            <p:nvPr/>
          </p:nvGrpSpPr>
          <p:grpSpPr>
            <a:xfrm>
              <a:off x="4871530" y="4762405"/>
              <a:ext cx="82785" cy="82785"/>
              <a:chOff x="0" y="0"/>
              <a:chExt cx="1913890" cy="1913890"/>
            </a:xfrm>
          </p:grpSpPr>
          <p:sp>
            <p:nvSpPr>
              <p:cNvPr id="161" name="Freeform 1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2" name="Group 162"/>
            <p:cNvGrpSpPr/>
            <p:nvPr/>
          </p:nvGrpSpPr>
          <p:grpSpPr>
            <a:xfrm>
              <a:off x="4871530" y="3192785"/>
              <a:ext cx="82785" cy="82785"/>
              <a:chOff x="0" y="0"/>
              <a:chExt cx="1913890" cy="1913890"/>
            </a:xfrm>
          </p:grpSpPr>
          <p:sp>
            <p:nvSpPr>
              <p:cNvPr id="163" name="Freeform 1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4" name="Group 164"/>
            <p:cNvGrpSpPr/>
            <p:nvPr/>
          </p:nvGrpSpPr>
          <p:grpSpPr>
            <a:xfrm>
              <a:off x="4871530" y="0"/>
              <a:ext cx="82785" cy="82785"/>
              <a:chOff x="0" y="0"/>
              <a:chExt cx="1913890" cy="1913890"/>
            </a:xfrm>
          </p:grpSpPr>
          <p:sp>
            <p:nvSpPr>
              <p:cNvPr id="165" name="Freeform 1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6" name="Group 166"/>
            <p:cNvGrpSpPr/>
            <p:nvPr/>
          </p:nvGrpSpPr>
          <p:grpSpPr>
            <a:xfrm>
              <a:off x="6405" y="1574705"/>
              <a:ext cx="82785" cy="82785"/>
              <a:chOff x="0" y="0"/>
              <a:chExt cx="1913890" cy="1913890"/>
            </a:xfrm>
          </p:grpSpPr>
          <p:sp>
            <p:nvSpPr>
              <p:cNvPr id="167" name="Freeform 1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8" name="Group 168"/>
            <p:cNvGrpSpPr/>
            <p:nvPr/>
          </p:nvGrpSpPr>
          <p:grpSpPr>
            <a:xfrm>
              <a:off x="6405" y="4762405"/>
              <a:ext cx="82785" cy="82785"/>
              <a:chOff x="0" y="0"/>
              <a:chExt cx="1913890" cy="1913890"/>
            </a:xfrm>
          </p:grpSpPr>
          <p:sp>
            <p:nvSpPr>
              <p:cNvPr id="169" name="Freeform 1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0" name="Group 170"/>
            <p:cNvGrpSpPr/>
            <p:nvPr/>
          </p:nvGrpSpPr>
          <p:grpSpPr>
            <a:xfrm>
              <a:off x="6405" y="3192785"/>
              <a:ext cx="82785" cy="82785"/>
              <a:chOff x="0" y="0"/>
              <a:chExt cx="1913890" cy="1913890"/>
            </a:xfrm>
          </p:grpSpPr>
          <p:sp>
            <p:nvSpPr>
              <p:cNvPr id="171" name="Freeform 1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2" name="Group 172"/>
            <p:cNvGrpSpPr/>
            <p:nvPr/>
          </p:nvGrpSpPr>
          <p:grpSpPr>
            <a:xfrm>
              <a:off x="6405" y="0"/>
              <a:ext cx="82785" cy="82785"/>
              <a:chOff x="0" y="0"/>
              <a:chExt cx="1913890" cy="1913890"/>
            </a:xfrm>
          </p:grpSpPr>
          <p:sp>
            <p:nvSpPr>
              <p:cNvPr id="173" name="Freeform 1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4" name="Group 174"/>
            <p:cNvGrpSpPr/>
            <p:nvPr/>
          </p:nvGrpSpPr>
          <p:grpSpPr>
            <a:xfrm>
              <a:off x="6500554" y="1574705"/>
              <a:ext cx="82785" cy="82785"/>
              <a:chOff x="0" y="0"/>
              <a:chExt cx="1913890" cy="1913890"/>
            </a:xfrm>
          </p:grpSpPr>
          <p:sp>
            <p:nvSpPr>
              <p:cNvPr id="175" name="Freeform 1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6" name="Group 176"/>
            <p:cNvGrpSpPr/>
            <p:nvPr/>
          </p:nvGrpSpPr>
          <p:grpSpPr>
            <a:xfrm>
              <a:off x="6500554" y="4762405"/>
              <a:ext cx="82785" cy="82785"/>
              <a:chOff x="0" y="0"/>
              <a:chExt cx="1913890" cy="1913890"/>
            </a:xfrm>
          </p:grpSpPr>
          <p:sp>
            <p:nvSpPr>
              <p:cNvPr id="177" name="Freeform 1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8" name="Group 178"/>
            <p:cNvGrpSpPr/>
            <p:nvPr/>
          </p:nvGrpSpPr>
          <p:grpSpPr>
            <a:xfrm>
              <a:off x="6500554" y="3192785"/>
              <a:ext cx="82785" cy="82785"/>
              <a:chOff x="0" y="0"/>
              <a:chExt cx="1913890" cy="1913890"/>
            </a:xfrm>
          </p:grpSpPr>
          <p:sp>
            <p:nvSpPr>
              <p:cNvPr id="179" name="Freeform 1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0" name="Group 180"/>
            <p:cNvGrpSpPr/>
            <p:nvPr/>
          </p:nvGrpSpPr>
          <p:grpSpPr>
            <a:xfrm>
              <a:off x="6500554" y="0"/>
              <a:ext cx="82785" cy="82785"/>
              <a:chOff x="0" y="0"/>
              <a:chExt cx="1913890" cy="1913890"/>
            </a:xfrm>
          </p:grpSpPr>
          <p:sp>
            <p:nvSpPr>
              <p:cNvPr id="181" name="Freeform 1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2" name="Group 182"/>
            <p:cNvGrpSpPr/>
            <p:nvPr/>
          </p:nvGrpSpPr>
          <p:grpSpPr>
            <a:xfrm>
              <a:off x="3254270" y="1574705"/>
              <a:ext cx="82785" cy="82785"/>
              <a:chOff x="0" y="0"/>
              <a:chExt cx="1913890" cy="1913890"/>
            </a:xfrm>
          </p:grpSpPr>
          <p:sp>
            <p:nvSpPr>
              <p:cNvPr id="183" name="Freeform 1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4" name="Group 184"/>
            <p:cNvGrpSpPr/>
            <p:nvPr/>
          </p:nvGrpSpPr>
          <p:grpSpPr>
            <a:xfrm>
              <a:off x="3254270" y="4762405"/>
              <a:ext cx="82785" cy="82785"/>
              <a:chOff x="0" y="0"/>
              <a:chExt cx="1913890" cy="1913890"/>
            </a:xfrm>
          </p:grpSpPr>
          <p:sp>
            <p:nvSpPr>
              <p:cNvPr id="185" name="Freeform 1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6" name="Group 186"/>
            <p:cNvGrpSpPr/>
            <p:nvPr/>
          </p:nvGrpSpPr>
          <p:grpSpPr>
            <a:xfrm>
              <a:off x="3254270" y="3192785"/>
              <a:ext cx="82785" cy="82785"/>
              <a:chOff x="0" y="0"/>
              <a:chExt cx="1913890" cy="1913890"/>
            </a:xfrm>
          </p:grpSpPr>
          <p:sp>
            <p:nvSpPr>
              <p:cNvPr id="187" name="Freeform 1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8" name="Group 188"/>
            <p:cNvGrpSpPr/>
            <p:nvPr/>
          </p:nvGrpSpPr>
          <p:grpSpPr>
            <a:xfrm>
              <a:off x="3254270" y="0"/>
              <a:ext cx="82785" cy="82785"/>
              <a:chOff x="0" y="0"/>
              <a:chExt cx="1913890" cy="1913890"/>
            </a:xfrm>
          </p:grpSpPr>
          <p:sp>
            <p:nvSpPr>
              <p:cNvPr id="189" name="Freeform 1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0" name="Group 190"/>
            <p:cNvGrpSpPr/>
            <p:nvPr/>
          </p:nvGrpSpPr>
          <p:grpSpPr>
            <a:xfrm>
              <a:off x="2172630" y="499354"/>
              <a:ext cx="82785" cy="82785"/>
              <a:chOff x="0" y="0"/>
              <a:chExt cx="1913890" cy="1913890"/>
            </a:xfrm>
          </p:grpSpPr>
          <p:sp>
            <p:nvSpPr>
              <p:cNvPr id="191" name="Freeform 1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2" name="Group 192"/>
            <p:cNvGrpSpPr/>
            <p:nvPr/>
          </p:nvGrpSpPr>
          <p:grpSpPr>
            <a:xfrm>
              <a:off x="2172630" y="3687054"/>
              <a:ext cx="82785" cy="82785"/>
              <a:chOff x="0" y="0"/>
              <a:chExt cx="1913890" cy="1913890"/>
            </a:xfrm>
          </p:grpSpPr>
          <p:sp>
            <p:nvSpPr>
              <p:cNvPr id="193" name="Freeform 1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4" name="Group 194"/>
            <p:cNvGrpSpPr/>
            <p:nvPr/>
          </p:nvGrpSpPr>
          <p:grpSpPr>
            <a:xfrm>
              <a:off x="2172630" y="2117434"/>
              <a:ext cx="82785" cy="82785"/>
              <a:chOff x="0" y="0"/>
              <a:chExt cx="1913890" cy="1913890"/>
            </a:xfrm>
          </p:grpSpPr>
          <p:sp>
            <p:nvSpPr>
              <p:cNvPr id="195" name="Freeform 1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6" name="Group 196"/>
            <p:cNvGrpSpPr/>
            <p:nvPr/>
          </p:nvGrpSpPr>
          <p:grpSpPr>
            <a:xfrm>
              <a:off x="5420495" y="499354"/>
              <a:ext cx="82785" cy="82785"/>
              <a:chOff x="0" y="0"/>
              <a:chExt cx="1913890" cy="1913890"/>
            </a:xfrm>
          </p:grpSpPr>
          <p:sp>
            <p:nvSpPr>
              <p:cNvPr id="197" name="Freeform 1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8" name="Group 198"/>
            <p:cNvGrpSpPr/>
            <p:nvPr/>
          </p:nvGrpSpPr>
          <p:grpSpPr>
            <a:xfrm>
              <a:off x="5420495" y="3687054"/>
              <a:ext cx="82785" cy="82785"/>
              <a:chOff x="0" y="0"/>
              <a:chExt cx="1913890" cy="1913890"/>
            </a:xfrm>
          </p:grpSpPr>
          <p:sp>
            <p:nvSpPr>
              <p:cNvPr id="199" name="Freeform 1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0" name="Group 200"/>
            <p:cNvGrpSpPr/>
            <p:nvPr/>
          </p:nvGrpSpPr>
          <p:grpSpPr>
            <a:xfrm>
              <a:off x="5420495" y="2117434"/>
              <a:ext cx="82785" cy="82785"/>
              <a:chOff x="0" y="0"/>
              <a:chExt cx="1913890" cy="1913890"/>
            </a:xfrm>
          </p:grpSpPr>
          <p:sp>
            <p:nvSpPr>
              <p:cNvPr id="201" name="Freeform 2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2" name="Group 202"/>
            <p:cNvGrpSpPr/>
            <p:nvPr/>
          </p:nvGrpSpPr>
          <p:grpSpPr>
            <a:xfrm>
              <a:off x="2711291" y="1036509"/>
              <a:ext cx="82785" cy="82785"/>
              <a:chOff x="0" y="0"/>
              <a:chExt cx="1913890" cy="1913890"/>
            </a:xfrm>
          </p:grpSpPr>
          <p:sp>
            <p:nvSpPr>
              <p:cNvPr id="203" name="Freeform 2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4" name="Group 204"/>
            <p:cNvGrpSpPr/>
            <p:nvPr/>
          </p:nvGrpSpPr>
          <p:grpSpPr>
            <a:xfrm>
              <a:off x="2711291" y="4224209"/>
              <a:ext cx="82785" cy="82785"/>
              <a:chOff x="0" y="0"/>
              <a:chExt cx="1913890" cy="1913890"/>
            </a:xfrm>
          </p:grpSpPr>
          <p:sp>
            <p:nvSpPr>
              <p:cNvPr id="205" name="Freeform 2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6" name="Group 206"/>
            <p:cNvGrpSpPr/>
            <p:nvPr/>
          </p:nvGrpSpPr>
          <p:grpSpPr>
            <a:xfrm>
              <a:off x="2711291" y="2654589"/>
              <a:ext cx="82785" cy="82785"/>
              <a:chOff x="0" y="0"/>
              <a:chExt cx="1913890" cy="1913890"/>
            </a:xfrm>
          </p:grpSpPr>
          <p:sp>
            <p:nvSpPr>
              <p:cNvPr id="207" name="Freeform 2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8" name="Group 208"/>
            <p:cNvGrpSpPr/>
            <p:nvPr/>
          </p:nvGrpSpPr>
          <p:grpSpPr>
            <a:xfrm>
              <a:off x="5959156" y="1036509"/>
              <a:ext cx="82785" cy="82785"/>
              <a:chOff x="0" y="0"/>
              <a:chExt cx="1913890" cy="1913890"/>
            </a:xfrm>
          </p:grpSpPr>
          <p:sp>
            <p:nvSpPr>
              <p:cNvPr id="209" name="Freeform 2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0" name="Group 210"/>
            <p:cNvGrpSpPr/>
            <p:nvPr/>
          </p:nvGrpSpPr>
          <p:grpSpPr>
            <a:xfrm>
              <a:off x="5959156" y="4224209"/>
              <a:ext cx="82785" cy="82785"/>
              <a:chOff x="0" y="0"/>
              <a:chExt cx="1913890" cy="1913890"/>
            </a:xfrm>
          </p:grpSpPr>
          <p:sp>
            <p:nvSpPr>
              <p:cNvPr id="211" name="Freeform 2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2" name="Group 212"/>
            <p:cNvGrpSpPr/>
            <p:nvPr/>
          </p:nvGrpSpPr>
          <p:grpSpPr>
            <a:xfrm>
              <a:off x="5959156" y="2654589"/>
              <a:ext cx="82785" cy="82785"/>
              <a:chOff x="0" y="0"/>
              <a:chExt cx="1913890" cy="1913890"/>
            </a:xfrm>
          </p:grpSpPr>
          <p:sp>
            <p:nvSpPr>
              <p:cNvPr id="213" name="Freeform 2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4" name="Group 214"/>
            <p:cNvGrpSpPr>
              <a:grpSpLocks noChangeAspect="1"/>
            </p:cNvGrpSpPr>
            <p:nvPr/>
          </p:nvGrpSpPr>
          <p:grpSpPr>
            <a:xfrm>
              <a:off x="1083883" y="499354"/>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6" name="Group 216"/>
            <p:cNvGrpSpPr>
              <a:grpSpLocks noChangeAspect="1"/>
            </p:cNvGrpSpPr>
            <p:nvPr/>
          </p:nvGrpSpPr>
          <p:grpSpPr>
            <a:xfrm>
              <a:off x="1083883" y="3687054"/>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8" name="Group 218"/>
            <p:cNvGrpSpPr>
              <a:grpSpLocks noChangeAspect="1"/>
            </p:cNvGrpSpPr>
            <p:nvPr/>
          </p:nvGrpSpPr>
          <p:grpSpPr>
            <a:xfrm>
              <a:off x="1083883" y="2117434"/>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0" name="Group 220"/>
            <p:cNvGrpSpPr>
              <a:grpSpLocks noChangeAspect="1"/>
            </p:cNvGrpSpPr>
            <p:nvPr/>
          </p:nvGrpSpPr>
          <p:grpSpPr>
            <a:xfrm>
              <a:off x="7578032" y="49935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2" name="Group 222"/>
            <p:cNvGrpSpPr>
              <a:grpSpLocks noChangeAspect="1"/>
            </p:cNvGrpSpPr>
            <p:nvPr/>
          </p:nvGrpSpPr>
          <p:grpSpPr>
            <a:xfrm>
              <a:off x="7578032" y="368705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4" name="Group 224"/>
            <p:cNvGrpSpPr>
              <a:grpSpLocks noChangeAspect="1"/>
            </p:cNvGrpSpPr>
            <p:nvPr/>
          </p:nvGrpSpPr>
          <p:grpSpPr>
            <a:xfrm>
              <a:off x="7578032" y="211743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6" name="Group 226"/>
            <p:cNvGrpSpPr>
              <a:grpSpLocks noChangeAspect="1"/>
            </p:cNvGrpSpPr>
            <p:nvPr/>
          </p:nvGrpSpPr>
          <p:grpSpPr>
            <a:xfrm>
              <a:off x="4331748" y="49935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8" name="Group 228"/>
            <p:cNvGrpSpPr>
              <a:grpSpLocks noChangeAspect="1"/>
            </p:cNvGrpSpPr>
            <p:nvPr/>
          </p:nvGrpSpPr>
          <p:grpSpPr>
            <a:xfrm>
              <a:off x="4331748" y="3687054"/>
              <a:ext cx="95594" cy="82785"/>
              <a:chOff x="0" y="0"/>
              <a:chExt cx="6350000" cy="5499100"/>
            </a:xfrm>
          </p:grpSpPr>
          <p:sp>
            <p:nvSpPr>
              <p:cNvPr id="229" name="Freeform 2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0" name="Group 230"/>
            <p:cNvGrpSpPr>
              <a:grpSpLocks noChangeAspect="1"/>
            </p:cNvGrpSpPr>
            <p:nvPr/>
          </p:nvGrpSpPr>
          <p:grpSpPr>
            <a:xfrm>
              <a:off x="4331748" y="2117434"/>
              <a:ext cx="95594" cy="82785"/>
              <a:chOff x="0" y="0"/>
              <a:chExt cx="6350000" cy="5499100"/>
            </a:xfrm>
          </p:grpSpPr>
          <p:sp>
            <p:nvSpPr>
              <p:cNvPr id="231" name="Freeform 2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2" name="Group 232"/>
            <p:cNvGrpSpPr>
              <a:grpSpLocks noChangeAspect="1"/>
            </p:cNvGrpSpPr>
            <p:nvPr/>
          </p:nvGrpSpPr>
          <p:grpSpPr>
            <a:xfrm>
              <a:off x="1622544" y="1036509"/>
              <a:ext cx="95594" cy="82785"/>
              <a:chOff x="0" y="0"/>
              <a:chExt cx="6350000" cy="5499100"/>
            </a:xfrm>
          </p:grpSpPr>
          <p:sp>
            <p:nvSpPr>
              <p:cNvPr id="233" name="Freeform 2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4" name="Group 234"/>
            <p:cNvGrpSpPr>
              <a:grpSpLocks noChangeAspect="1"/>
            </p:cNvGrpSpPr>
            <p:nvPr/>
          </p:nvGrpSpPr>
          <p:grpSpPr>
            <a:xfrm>
              <a:off x="1622544" y="4224209"/>
              <a:ext cx="95594" cy="82785"/>
              <a:chOff x="0" y="0"/>
              <a:chExt cx="6350000" cy="5499100"/>
            </a:xfrm>
          </p:grpSpPr>
          <p:sp>
            <p:nvSpPr>
              <p:cNvPr id="235" name="Freeform 2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6" name="Group 236"/>
            <p:cNvGrpSpPr>
              <a:grpSpLocks noChangeAspect="1"/>
            </p:cNvGrpSpPr>
            <p:nvPr/>
          </p:nvGrpSpPr>
          <p:grpSpPr>
            <a:xfrm>
              <a:off x="1622544" y="2654589"/>
              <a:ext cx="95594" cy="82785"/>
              <a:chOff x="0" y="0"/>
              <a:chExt cx="6350000" cy="5499100"/>
            </a:xfrm>
          </p:grpSpPr>
          <p:sp>
            <p:nvSpPr>
              <p:cNvPr id="237" name="Freeform 2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8" name="Group 238"/>
            <p:cNvGrpSpPr>
              <a:grpSpLocks noChangeAspect="1"/>
            </p:cNvGrpSpPr>
            <p:nvPr/>
          </p:nvGrpSpPr>
          <p:grpSpPr>
            <a:xfrm>
              <a:off x="4870409" y="1036509"/>
              <a:ext cx="95594" cy="82785"/>
              <a:chOff x="0" y="0"/>
              <a:chExt cx="6350000" cy="5499100"/>
            </a:xfrm>
          </p:grpSpPr>
          <p:sp>
            <p:nvSpPr>
              <p:cNvPr id="239" name="Freeform 2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0" name="Group 240"/>
            <p:cNvGrpSpPr>
              <a:grpSpLocks noChangeAspect="1"/>
            </p:cNvGrpSpPr>
            <p:nvPr/>
          </p:nvGrpSpPr>
          <p:grpSpPr>
            <a:xfrm>
              <a:off x="4870409" y="4224209"/>
              <a:ext cx="95594" cy="82785"/>
              <a:chOff x="0" y="0"/>
              <a:chExt cx="6350000" cy="5499100"/>
            </a:xfrm>
          </p:grpSpPr>
          <p:sp>
            <p:nvSpPr>
              <p:cNvPr id="241" name="Freeform 2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2" name="Group 242"/>
            <p:cNvGrpSpPr>
              <a:grpSpLocks noChangeAspect="1"/>
            </p:cNvGrpSpPr>
            <p:nvPr/>
          </p:nvGrpSpPr>
          <p:grpSpPr>
            <a:xfrm>
              <a:off x="4870409" y="2654589"/>
              <a:ext cx="95594" cy="82785"/>
              <a:chOff x="0" y="0"/>
              <a:chExt cx="6350000" cy="5499100"/>
            </a:xfrm>
          </p:grpSpPr>
          <p:sp>
            <p:nvSpPr>
              <p:cNvPr id="243" name="Freeform 2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4" name="Group 244"/>
            <p:cNvGrpSpPr>
              <a:grpSpLocks noChangeAspect="1"/>
            </p:cNvGrpSpPr>
            <p:nvPr/>
          </p:nvGrpSpPr>
          <p:grpSpPr>
            <a:xfrm>
              <a:off x="2162405" y="1574705"/>
              <a:ext cx="95594" cy="82785"/>
              <a:chOff x="0" y="0"/>
              <a:chExt cx="6350000" cy="5499100"/>
            </a:xfrm>
          </p:grpSpPr>
          <p:sp>
            <p:nvSpPr>
              <p:cNvPr id="245" name="Freeform 2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6" name="Group 246"/>
            <p:cNvGrpSpPr>
              <a:grpSpLocks noChangeAspect="1"/>
            </p:cNvGrpSpPr>
            <p:nvPr/>
          </p:nvGrpSpPr>
          <p:grpSpPr>
            <a:xfrm>
              <a:off x="2162405" y="4762405"/>
              <a:ext cx="95594" cy="82785"/>
              <a:chOff x="0" y="0"/>
              <a:chExt cx="6350000" cy="5499100"/>
            </a:xfrm>
          </p:grpSpPr>
          <p:sp>
            <p:nvSpPr>
              <p:cNvPr id="247" name="Freeform 2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8" name="Group 248"/>
            <p:cNvGrpSpPr>
              <a:grpSpLocks noChangeAspect="1"/>
            </p:cNvGrpSpPr>
            <p:nvPr/>
          </p:nvGrpSpPr>
          <p:grpSpPr>
            <a:xfrm>
              <a:off x="2162405" y="3192785"/>
              <a:ext cx="95594" cy="82785"/>
              <a:chOff x="0" y="0"/>
              <a:chExt cx="6350000" cy="5499100"/>
            </a:xfrm>
          </p:grpSpPr>
          <p:sp>
            <p:nvSpPr>
              <p:cNvPr id="249" name="Freeform 2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0" name="Group 250"/>
            <p:cNvGrpSpPr>
              <a:grpSpLocks noChangeAspect="1"/>
            </p:cNvGrpSpPr>
            <p:nvPr/>
          </p:nvGrpSpPr>
          <p:grpSpPr>
            <a:xfrm>
              <a:off x="2162405" y="0"/>
              <a:ext cx="95594" cy="82785"/>
              <a:chOff x="0" y="0"/>
              <a:chExt cx="6350000" cy="5499100"/>
            </a:xfrm>
          </p:grpSpPr>
          <p:sp>
            <p:nvSpPr>
              <p:cNvPr id="251" name="Freeform 2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2" name="Group 252"/>
            <p:cNvGrpSpPr>
              <a:grpSpLocks noChangeAspect="1"/>
            </p:cNvGrpSpPr>
            <p:nvPr/>
          </p:nvGrpSpPr>
          <p:grpSpPr>
            <a:xfrm>
              <a:off x="5410269" y="1574705"/>
              <a:ext cx="95594" cy="82785"/>
              <a:chOff x="0" y="0"/>
              <a:chExt cx="6350000" cy="5499100"/>
            </a:xfrm>
          </p:grpSpPr>
          <p:sp>
            <p:nvSpPr>
              <p:cNvPr id="253" name="Freeform 2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4" name="Group 254"/>
            <p:cNvGrpSpPr>
              <a:grpSpLocks noChangeAspect="1"/>
            </p:cNvGrpSpPr>
            <p:nvPr/>
          </p:nvGrpSpPr>
          <p:grpSpPr>
            <a:xfrm>
              <a:off x="5410269" y="4762405"/>
              <a:ext cx="95594" cy="82785"/>
              <a:chOff x="0" y="0"/>
              <a:chExt cx="6350000" cy="5499100"/>
            </a:xfrm>
          </p:grpSpPr>
          <p:sp>
            <p:nvSpPr>
              <p:cNvPr id="255" name="Freeform 2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6" name="Group 256"/>
            <p:cNvGrpSpPr>
              <a:grpSpLocks noChangeAspect="1"/>
            </p:cNvGrpSpPr>
            <p:nvPr/>
          </p:nvGrpSpPr>
          <p:grpSpPr>
            <a:xfrm>
              <a:off x="5410269" y="3192785"/>
              <a:ext cx="95594" cy="82785"/>
              <a:chOff x="0" y="0"/>
              <a:chExt cx="6350000" cy="5499100"/>
            </a:xfrm>
          </p:grpSpPr>
          <p:sp>
            <p:nvSpPr>
              <p:cNvPr id="257" name="Freeform 2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8" name="Group 258"/>
            <p:cNvGrpSpPr>
              <a:grpSpLocks noChangeAspect="1"/>
            </p:cNvGrpSpPr>
            <p:nvPr/>
          </p:nvGrpSpPr>
          <p:grpSpPr>
            <a:xfrm>
              <a:off x="5410269" y="0"/>
              <a:ext cx="95594" cy="82785"/>
              <a:chOff x="0" y="0"/>
              <a:chExt cx="6350000" cy="5499100"/>
            </a:xfrm>
          </p:grpSpPr>
          <p:sp>
            <p:nvSpPr>
              <p:cNvPr id="259" name="Freeform 2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0" name="Group 260"/>
            <p:cNvGrpSpPr>
              <a:grpSpLocks noChangeAspect="1"/>
            </p:cNvGrpSpPr>
            <p:nvPr/>
          </p:nvGrpSpPr>
          <p:grpSpPr>
            <a:xfrm>
              <a:off x="545144" y="1574705"/>
              <a:ext cx="95594" cy="82785"/>
              <a:chOff x="0" y="0"/>
              <a:chExt cx="6350000" cy="5499100"/>
            </a:xfrm>
          </p:grpSpPr>
          <p:sp>
            <p:nvSpPr>
              <p:cNvPr id="261" name="Freeform 2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2" name="Group 262"/>
            <p:cNvGrpSpPr>
              <a:grpSpLocks noChangeAspect="1"/>
            </p:cNvGrpSpPr>
            <p:nvPr/>
          </p:nvGrpSpPr>
          <p:grpSpPr>
            <a:xfrm>
              <a:off x="545144" y="4762405"/>
              <a:ext cx="95594" cy="82785"/>
              <a:chOff x="0" y="0"/>
              <a:chExt cx="6350000" cy="5499100"/>
            </a:xfrm>
          </p:grpSpPr>
          <p:sp>
            <p:nvSpPr>
              <p:cNvPr id="263" name="Freeform 2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4" name="Group 264"/>
            <p:cNvGrpSpPr>
              <a:grpSpLocks noChangeAspect="1"/>
            </p:cNvGrpSpPr>
            <p:nvPr/>
          </p:nvGrpSpPr>
          <p:grpSpPr>
            <a:xfrm>
              <a:off x="545144" y="3192785"/>
              <a:ext cx="95594" cy="82785"/>
              <a:chOff x="0" y="0"/>
              <a:chExt cx="6350000" cy="5499100"/>
            </a:xfrm>
          </p:grpSpPr>
          <p:sp>
            <p:nvSpPr>
              <p:cNvPr id="265" name="Freeform 2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6" name="Group 266"/>
            <p:cNvGrpSpPr>
              <a:grpSpLocks noChangeAspect="1"/>
            </p:cNvGrpSpPr>
            <p:nvPr/>
          </p:nvGrpSpPr>
          <p:grpSpPr>
            <a:xfrm>
              <a:off x="545144" y="0"/>
              <a:ext cx="95594" cy="82785"/>
              <a:chOff x="0" y="0"/>
              <a:chExt cx="6350000" cy="5499100"/>
            </a:xfrm>
          </p:grpSpPr>
          <p:sp>
            <p:nvSpPr>
              <p:cNvPr id="267" name="Freeform 2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8" name="Group 268"/>
            <p:cNvGrpSpPr>
              <a:grpSpLocks noChangeAspect="1"/>
            </p:cNvGrpSpPr>
            <p:nvPr/>
          </p:nvGrpSpPr>
          <p:grpSpPr>
            <a:xfrm>
              <a:off x="7039293" y="1574705"/>
              <a:ext cx="95594" cy="82785"/>
              <a:chOff x="0" y="0"/>
              <a:chExt cx="6350000" cy="5499100"/>
            </a:xfrm>
          </p:grpSpPr>
          <p:sp>
            <p:nvSpPr>
              <p:cNvPr id="269" name="Freeform 2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0" name="Group 270"/>
            <p:cNvGrpSpPr>
              <a:grpSpLocks noChangeAspect="1"/>
            </p:cNvGrpSpPr>
            <p:nvPr/>
          </p:nvGrpSpPr>
          <p:grpSpPr>
            <a:xfrm>
              <a:off x="7039293" y="4762405"/>
              <a:ext cx="95594" cy="82785"/>
              <a:chOff x="0" y="0"/>
              <a:chExt cx="6350000" cy="5499100"/>
            </a:xfrm>
          </p:grpSpPr>
          <p:sp>
            <p:nvSpPr>
              <p:cNvPr id="271" name="Freeform 2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2" name="Group 272"/>
            <p:cNvGrpSpPr>
              <a:grpSpLocks noChangeAspect="1"/>
            </p:cNvGrpSpPr>
            <p:nvPr/>
          </p:nvGrpSpPr>
          <p:grpSpPr>
            <a:xfrm>
              <a:off x="7039293" y="3192785"/>
              <a:ext cx="95594" cy="82785"/>
              <a:chOff x="0" y="0"/>
              <a:chExt cx="6350000" cy="5499100"/>
            </a:xfrm>
          </p:grpSpPr>
          <p:sp>
            <p:nvSpPr>
              <p:cNvPr id="273" name="Freeform 2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4" name="Group 274"/>
            <p:cNvGrpSpPr>
              <a:grpSpLocks noChangeAspect="1"/>
            </p:cNvGrpSpPr>
            <p:nvPr/>
          </p:nvGrpSpPr>
          <p:grpSpPr>
            <a:xfrm>
              <a:off x="7039293" y="0"/>
              <a:ext cx="95594" cy="82785"/>
              <a:chOff x="0" y="0"/>
              <a:chExt cx="6350000" cy="5499100"/>
            </a:xfrm>
          </p:grpSpPr>
          <p:sp>
            <p:nvSpPr>
              <p:cNvPr id="275" name="Freeform 2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6" name="Group 276"/>
            <p:cNvGrpSpPr>
              <a:grpSpLocks noChangeAspect="1"/>
            </p:cNvGrpSpPr>
            <p:nvPr/>
          </p:nvGrpSpPr>
          <p:grpSpPr>
            <a:xfrm>
              <a:off x="3793009" y="1574705"/>
              <a:ext cx="95594" cy="82785"/>
              <a:chOff x="0" y="0"/>
              <a:chExt cx="6350000" cy="5499100"/>
            </a:xfrm>
          </p:grpSpPr>
          <p:sp>
            <p:nvSpPr>
              <p:cNvPr id="277" name="Freeform 2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8" name="Group 278"/>
            <p:cNvGrpSpPr>
              <a:grpSpLocks noChangeAspect="1"/>
            </p:cNvGrpSpPr>
            <p:nvPr/>
          </p:nvGrpSpPr>
          <p:grpSpPr>
            <a:xfrm>
              <a:off x="3793009" y="4762405"/>
              <a:ext cx="95594" cy="82785"/>
              <a:chOff x="0" y="0"/>
              <a:chExt cx="6350000" cy="5499100"/>
            </a:xfrm>
          </p:grpSpPr>
          <p:sp>
            <p:nvSpPr>
              <p:cNvPr id="279" name="Freeform 2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0" name="Group 280"/>
            <p:cNvGrpSpPr>
              <a:grpSpLocks noChangeAspect="1"/>
            </p:cNvGrpSpPr>
            <p:nvPr/>
          </p:nvGrpSpPr>
          <p:grpSpPr>
            <a:xfrm>
              <a:off x="3793009" y="3192785"/>
              <a:ext cx="95594" cy="82785"/>
              <a:chOff x="0" y="0"/>
              <a:chExt cx="6350000" cy="5499100"/>
            </a:xfrm>
          </p:grpSpPr>
          <p:sp>
            <p:nvSpPr>
              <p:cNvPr id="281" name="Freeform 2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2" name="Group 282"/>
            <p:cNvGrpSpPr>
              <a:grpSpLocks noChangeAspect="1"/>
            </p:cNvGrpSpPr>
            <p:nvPr/>
          </p:nvGrpSpPr>
          <p:grpSpPr>
            <a:xfrm>
              <a:off x="3793009" y="0"/>
              <a:ext cx="95594" cy="82785"/>
              <a:chOff x="0" y="0"/>
              <a:chExt cx="6350000" cy="5499100"/>
            </a:xfrm>
          </p:grpSpPr>
          <p:sp>
            <p:nvSpPr>
              <p:cNvPr id="283" name="Freeform 2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4" name="Group 284"/>
            <p:cNvGrpSpPr>
              <a:grpSpLocks noChangeAspect="1"/>
            </p:cNvGrpSpPr>
            <p:nvPr/>
          </p:nvGrpSpPr>
          <p:grpSpPr>
            <a:xfrm>
              <a:off x="2711370" y="499354"/>
              <a:ext cx="95594" cy="82785"/>
              <a:chOff x="0" y="0"/>
              <a:chExt cx="6350000" cy="5499100"/>
            </a:xfrm>
          </p:grpSpPr>
          <p:sp>
            <p:nvSpPr>
              <p:cNvPr id="285" name="Freeform 2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6" name="Group 286"/>
            <p:cNvGrpSpPr>
              <a:grpSpLocks noChangeAspect="1"/>
            </p:cNvGrpSpPr>
            <p:nvPr/>
          </p:nvGrpSpPr>
          <p:grpSpPr>
            <a:xfrm>
              <a:off x="2711370" y="3687054"/>
              <a:ext cx="95594" cy="82785"/>
              <a:chOff x="0" y="0"/>
              <a:chExt cx="6350000" cy="5499100"/>
            </a:xfrm>
          </p:grpSpPr>
          <p:sp>
            <p:nvSpPr>
              <p:cNvPr id="287" name="Freeform 2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8" name="Group 288"/>
            <p:cNvGrpSpPr>
              <a:grpSpLocks noChangeAspect="1"/>
            </p:cNvGrpSpPr>
            <p:nvPr/>
          </p:nvGrpSpPr>
          <p:grpSpPr>
            <a:xfrm>
              <a:off x="2711370" y="2117434"/>
              <a:ext cx="95594" cy="82785"/>
              <a:chOff x="0" y="0"/>
              <a:chExt cx="6350000" cy="5499100"/>
            </a:xfrm>
          </p:grpSpPr>
          <p:sp>
            <p:nvSpPr>
              <p:cNvPr id="289" name="Freeform 2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0" name="Group 290"/>
            <p:cNvGrpSpPr>
              <a:grpSpLocks noChangeAspect="1"/>
            </p:cNvGrpSpPr>
            <p:nvPr/>
          </p:nvGrpSpPr>
          <p:grpSpPr>
            <a:xfrm>
              <a:off x="5959235" y="499354"/>
              <a:ext cx="95594" cy="82785"/>
              <a:chOff x="0" y="0"/>
              <a:chExt cx="6350000" cy="5499100"/>
            </a:xfrm>
          </p:grpSpPr>
          <p:sp>
            <p:nvSpPr>
              <p:cNvPr id="291" name="Freeform 2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2" name="Group 292"/>
            <p:cNvGrpSpPr>
              <a:grpSpLocks noChangeAspect="1"/>
            </p:cNvGrpSpPr>
            <p:nvPr/>
          </p:nvGrpSpPr>
          <p:grpSpPr>
            <a:xfrm>
              <a:off x="5959235" y="3687054"/>
              <a:ext cx="95594" cy="82785"/>
              <a:chOff x="0" y="0"/>
              <a:chExt cx="6350000" cy="5499100"/>
            </a:xfrm>
          </p:grpSpPr>
          <p:sp>
            <p:nvSpPr>
              <p:cNvPr id="293" name="Freeform 2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4" name="Group 294"/>
            <p:cNvGrpSpPr>
              <a:grpSpLocks noChangeAspect="1"/>
            </p:cNvGrpSpPr>
            <p:nvPr/>
          </p:nvGrpSpPr>
          <p:grpSpPr>
            <a:xfrm>
              <a:off x="5959235" y="2117434"/>
              <a:ext cx="95594" cy="82785"/>
              <a:chOff x="0" y="0"/>
              <a:chExt cx="6350000" cy="5499100"/>
            </a:xfrm>
          </p:grpSpPr>
          <p:sp>
            <p:nvSpPr>
              <p:cNvPr id="295" name="Freeform 2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6" name="Group 296"/>
            <p:cNvGrpSpPr>
              <a:grpSpLocks noChangeAspect="1"/>
            </p:cNvGrpSpPr>
            <p:nvPr/>
          </p:nvGrpSpPr>
          <p:grpSpPr>
            <a:xfrm>
              <a:off x="0" y="1036509"/>
              <a:ext cx="95594" cy="82785"/>
              <a:chOff x="0" y="0"/>
              <a:chExt cx="6350000" cy="5499100"/>
            </a:xfrm>
          </p:grpSpPr>
          <p:sp>
            <p:nvSpPr>
              <p:cNvPr id="297" name="Freeform 2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8" name="Group 298"/>
            <p:cNvGrpSpPr>
              <a:grpSpLocks noChangeAspect="1"/>
            </p:cNvGrpSpPr>
            <p:nvPr/>
          </p:nvGrpSpPr>
          <p:grpSpPr>
            <a:xfrm>
              <a:off x="0" y="4224209"/>
              <a:ext cx="95594" cy="82785"/>
              <a:chOff x="0" y="0"/>
              <a:chExt cx="6350000" cy="5499100"/>
            </a:xfrm>
          </p:grpSpPr>
          <p:sp>
            <p:nvSpPr>
              <p:cNvPr id="299" name="Freeform 2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0" name="Group 300"/>
            <p:cNvGrpSpPr>
              <a:grpSpLocks noChangeAspect="1"/>
            </p:cNvGrpSpPr>
            <p:nvPr/>
          </p:nvGrpSpPr>
          <p:grpSpPr>
            <a:xfrm>
              <a:off x="0" y="2654589"/>
              <a:ext cx="95594" cy="82785"/>
              <a:chOff x="0" y="0"/>
              <a:chExt cx="6350000" cy="5499100"/>
            </a:xfrm>
          </p:grpSpPr>
          <p:sp>
            <p:nvSpPr>
              <p:cNvPr id="301" name="Freeform 3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2" name="Group 302"/>
            <p:cNvGrpSpPr>
              <a:grpSpLocks noChangeAspect="1"/>
            </p:cNvGrpSpPr>
            <p:nvPr/>
          </p:nvGrpSpPr>
          <p:grpSpPr>
            <a:xfrm>
              <a:off x="6494149" y="1036509"/>
              <a:ext cx="95594" cy="82785"/>
              <a:chOff x="0" y="0"/>
              <a:chExt cx="6350000" cy="5499100"/>
            </a:xfrm>
          </p:grpSpPr>
          <p:sp>
            <p:nvSpPr>
              <p:cNvPr id="303" name="Freeform 3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4" name="Group 304"/>
            <p:cNvGrpSpPr>
              <a:grpSpLocks noChangeAspect="1"/>
            </p:cNvGrpSpPr>
            <p:nvPr/>
          </p:nvGrpSpPr>
          <p:grpSpPr>
            <a:xfrm>
              <a:off x="6494149" y="4224209"/>
              <a:ext cx="95594" cy="82785"/>
              <a:chOff x="0" y="0"/>
              <a:chExt cx="6350000" cy="5499100"/>
            </a:xfrm>
          </p:grpSpPr>
          <p:sp>
            <p:nvSpPr>
              <p:cNvPr id="305" name="Freeform 3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6" name="Group 306"/>
            <p:cNvGrpSpPr>
              <a:grpSpLocks noChangeAspect="1"/>
            </p:cNvGrpSpPr>
            <p:nvPr/>
          </p:nvGrpSpPr>
          <p:grpSpPr>
            <a:xfrm>
              <a:off x="6494149" y="2654589"/>
              <a:ext cx="95594" cy="82785"/>
              <a:chOff x="0" y="0"/>
              <a:chExt cx="6350000" cy="5499100"/>
            </a:xfrm>
          </p:grpSpPr>
          <p:sp>
            <p:nvSpPr>
              <p:cNvPr id="307" name="Freeform 3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8" name="Group 308"/>
            <p:cNvGrpSpPr>
              <a:grpSpLocks noChangeAspect="1"/>
            </p:cNvGrpSpPr>
            <p:nvPr/>
          </p:nvGrpSpPr>
          <p:grpSpPr>
            <a:xfrm>
              <a:off x="3247865" y="1036509"/>
              <a:ext cx="95594" cy="82785"/>
              <a:chOff x="0" y="0"/>
              <a:chExt cx="6350000" cy="5499100"/>
            </a:xfrm>
          </p:grpSpPr>
          <p:sp>
            <p:nvSpPr>
              <p:cNvPr id="309" name="Freeform 3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0" name="Group 310"/>
            <p:cNvGrpSpPr>
              <a:grpSpLocks noChangeAspect="1"/>
            </p:cNvGrpSpPr>
            <p:nvPr/>
          </p:nvGrpSpPr>
          <p:grpSpPr>
            <a:xfrm>
              <a:off x="3247865" y="4224209"/>
              <a:ext cx="95594" cy="82785"/>
              <a:chOff x="0" y="0"/>
              <a:chExt cx="6350000" cy="5499100"/>
            </a:xfrm>
          </p:grpSpPr>
          <p:sp>
            <p:nvSpPr>
              <p:cNvPr id="311" name="Freeform 3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2" name="Group 312"/>
            <p:cNvGrpSpPr>
              <a:grpSpLocks noChangeAspect="1"/>
            </p:cNvGrpSpPr>
            <p:nvPr/>
          </p:nvGrpSpPr>
          <p:grpSpPr>
            <a:xfrm>
              <a:off x="3247865" y="2654589"/>
              <a:ext cx="95594" cy="82785"/>
              <a:chOff x="0" y="0"/>
              <a:chExt cx="6350000" cy="5499100"/>
            </a:xfrm>
          </p:grpSpPr>
          <p:sp>
            <p:nvSpPr>
              <p:cNvPr id="313" name="Freeform 3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14" name="Group 314"/>
          <p:cNvGrpSpPr/>
          <p:nvPr/>
        </p:nvGrpSpPr>
        <p:grpSpPr>
          <a:xfrm>
            <a:off x="838200" y="8910587"/>
            <a:ext cx="3403397" cy="595363"/>
            <a:chOff x="0" y="0"/>
            <a:chExt cx="4537862" cy="793817"/>
          </a:xfrm>
        </p:grpSpPr>
        <p:sp>
          <p:nvSpPr>
            <p:cNvPr id="315" name="AutoShape 315"/>
            <p:cNvSpPr/>
            <p:nvPr/>
          </p:nvSpPr>
          <p:spPr>
            <a:xfrm>
              <a:off x="0" y="0"/>
              <a:ext cx="4537862" cy="793817"/>
            </a:xfrm>
            <a:prstGeom prst="rect">
              <a:avLst/>
            </a:prstGeom>
            <a:solidFill>
              <a:srgbClr val="FFFFFF"/>
            </a:solidFill>
          </p:spPr>
          <p:txBody>
            <a:bodyPr/>
            <a:lstStyle/>
            <a:p>
              <a:endParaRPr lang="en-US"/>
            </a:p>
          </p:txBody>
        </p:sp>
        <p:sp>
          <p:nvSpPr>
            <p:cNvPr id="316" name="TextBox 316"/>
            <p:cNvSpPr txBox="1"/>
            <p:nvPr/>
          </p:nvSpPr>
          <p:spPr>
            <a:xfrm>
              <a:off x="237717" y="217928"/>
              <a:ext cx="4062429" cy="329386"/>
            </a:xfrm>
            <a:prstGeom prst="rect">
              <a:avLst/>
            </a:prstGeom>
          </p:spPr>
          <p:txBody>
            <a:bodyPr lIns="0" tIns="0" rIns="0" bIns="0" rtlCol="0" anchor="t">
              <a:spAutoFit/>
            </a:bodyPr>
            <a:lstStyle/>
            <a:p>
              <a:pPr>
                <a:lnSpc>
                  <a:spcPts val="2100"/>
                </a:lnSpc>
              </a:pPr>
              <a:r>
                <a:rPr lang="en-US" sz="1500" spc="75">
                  <a:solidFill>
                    <a:srgbClr val="FEBA3D"/>
                  </a:solidFill>
                  <a:latin typeface="Clear Sans Regular"/>
                </a:rPr>
                <a:t>IRC VPRU</a:t>
              </a:r>
            </a:p>
          </p:txBody>
        </p:sp>
      </p:grpSp>
      <p:sp>
        <p:nvSpPr>
          <p:cNvPr id="317" name="AutoShape 317"/>
          <p:cNvSpPr/>
          <p:nvPr/>
        </p:nvSpPr>
        <p:spPr>
          <a:xfrm>
            <a:off x="5085411" y="5586959"/>
            <a:ext cx="1736609" cy="1358024"/>
          </a:xfrm>
          <a:prstGeom prst="rect">
            <a:avLst/>
          </a:prstGeom>
          <a:solidFill>
            <a:srgbClr val="FEBA3D"/>
          </a:solid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2"/>
          <p:cNvSpPr txBox="1"/>
          <p:nvPr/>
        </p:nvSpPr>
        <p:spPr>
          <a:xfrm>
            <a:off x="1028700" y="1534806"/>
            <a:ext cx="8115300" cy="3552312"/>
          </a:xfrm>
          <a:prstGeom prst="rect">
            <a:avLst/>
          </a:prstGeom>
        </p:spPr>
        <p:txBody>
          <a:bodyPr lIns="0" tIns="0" rIns="0" bIns="0" rtlCol="0" anchor="t">
            <a:spAutoFit/>
          </a:bodyPr>
          <a:lstStyle/>
          <a:p>
            <a:pPr>
              <a:lnSpc>
                <a:spcPts val="9375"/>
              </a:lnSpc>
            </a:pPr>
            <a:r>
              <a:rPr lang="en-US" sz="7500" dirty="0">
                <a:solidFill>
                  <a:srgbClr val="FEBA3D"/>
                </a:solidFill>
                <a:latin typeface="League Spartan Bold"/>
              </a:rPr>
              <a:t>Psychosocial Functionality Scale: </a:t>
            </a:r>
            <a:r>
              <a:rPr lang="en-US" sz="7500" dirty="0">
                <a:solidFill>
                  <a:srgbClr val="1B1B1B"/>
                </a:solidFill>
                <a:latin typeface="League Spartan Bold"/>
              </a:rPr>
              <a:t>Calculate</a:t>
            </a:r>
          </a:p>
        </p:txBody>
      </p:sp>
      <p:grpSp>
        <p:nvGrpSpPr>
          <p:cNvPr id="13" name="Group 13"/>
          <p:cNvGrpSpPr/>
          <p:nvPr/>
        </p:nvGrpSpPr>
        <p:grpSpPr>
          <a:xfrm>
            <a:off x="1028700" y="5624408"/>
            <a:ext cx="5755220" cy="3633892"/>
            <a:chOff x="0" y="0"/>
            <a:chExt cx="7673626" cy="4845190"/>
          </a:xfrm>
        </p:grpSpPr>
        <p:grpSp>
          <p:nvGrpSpPr>
            <p:cNvPr id="14" name="Group 14"/>
            <p:cNvGrpSpPr/>
            <p:nvPr/>
          </p:nvGrpSpPr>
          <p:grpSpPr>
            <a:xfrm>
              <a:off x="6405" y="49935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 name="Group 16"/>
            <p:cNvGrpSpPr/>
            <p:nvPr/>
          </p:nvGrpSpPr>
          <p:grpSpPr>
            <a:xfrm>
              <a:off x="6405" y="368705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 name="Group 18"/>
            <p:cNvGrpSpPr/>
            <p:nvPr/>
          </p:nvGrpSpPr>
          <p:grpSpPr>
            <a:xfrm>
              <a:off x="6405" y="211743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 name="Group 20"/>
            <p:cNvGrpSpPr/>
            <p:nvPr/>
          </p:nvGrpSpPr>
          <p:grpSpPr>
            <a:xfrm>
              <a:off x="6500554" y="49935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 name="Group 22"/>
            <p:cNvGrpSpPr/>
            <p:nvPr/>
          </p:nvGrpSpPr>
          <p:grpSpPr>
            <a:xfrm>
              <a:off x="6500554" y="368705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 name="Group 24"/>
            <p:cNvGrpSpPr/>
            <p:nvPr/>
          </p:nvGrpSpPr>
          <p:grpSpPr>
            <a:xfrm>
              <a:off x="6500554" y="2117434"/>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 name="Group 26"/>
            <p:cNvGrpSpPr/>
            <p:nvPr/>
          </p:nvGrpSpPr>
          <p:grpSpPr>
            <a:xfrm>
              <a:off x="3254270" y="499354"/>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 name="Group 28"/>
            <p:cNvGrpSpPr/>
            <p:nvPr/>
          </p:nvGrpSpPr>
          <p:grpSpPr>
            <a:xfrm>
              <a:off x="3254270" y="3687054"/>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 name="Group 30"/>
            <p:cNvGrpSpPr/>
            <p:nvPr/>
          </p:nvGrpSpPr>
          <p:grpSpPr>
            <a:xfrm>
              <a:off x="3254270" y="211743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 name="Group 32"/>
            <p:cNvGrpSpPr/>
            <p:nvPr/>
          </p:nvGrpSpPr>
          <p:grpSpPr>
            <a:xfrm>
              <a:off x="545066" y="1036509"/>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 name="Group 34"/>
            <p:cNvGrpSpPr/>
            <p:nvPr/>
          </p:nvGrpSpPr>
          <p:grpSpPr>
            <a:xfrm>
              <a:off x="545066" y="4224209"/>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 name="Group 36"/>
            <p:cNvGrpSpPr/>
            <p:nvPr/>
          </p:nvGrpSpPr>
          <p:grpSpPr>
            <a:xfrm>
              <a:off x="545066" y="2654589"/>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 name="Group 38"/>
            <p:cNvGrpSpPr/>
            <p:nvPr/>
          </p:nvGrpSpPr>
          <p:grpSpPr>
            <a:xfrm>
              <a:off x="7039214" y="1036509"/>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 name="Group 40"/>
            <p:cNvGrpSpPr/>
            <p:nvPr/>
          </p:nvGrpSpPr>
          <p:grpSpPr>
            <a:xfrm>
              <a:off x="7039214" y="4224209"/>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 name="Group 42"/>
            <p:cNvGrpSpPr/>
            <p:nvPr/>
          </p:nvGrpSpPr>
          <p:grpSpPr>
            <a:xfrm>
              <a:off x="7039214" y="265458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 name="Group 44"/>
            <p:cNvGrpSpPr/>
            <p:nvPr/>
          </p:nvGrpSpPr>
          <p:grpSpPr>
            <a:xfrm>
              <a:off x="3792930" y="103650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 name="Group 46"/>
            <p:cNvGrpSpPr/>
            <p:nvPr/>
          </p:nvGrpSpPr>
          <p:grpSpPr>
            <a:xfrm>
              <a:off x="3792930" y="422420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 name="Group 48"/>
            <p:cNvGrpSpPr/>
            <p:nvPr/>
          </p:nvGrpSpPr>
          <p:grpSpPr>
            <a:xfrm>
              <a:off x="3792930" y="265458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 name="Group 50"/>
            <p:cNvGrpSpPr/>
            <p:nvPr/>
          </p:nvGrpSpPr>
          <p:grpSpPr>
            <a:xfrm>
              <a:off x="1084926" y="1574705"/>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 name="Group 52"/>
            <p:cNvGrpSpPr/>
            <p:nvPr/>
          </p:nvGrpSpPr>
          <p:grpSpPr>
            <a:xfrm>
              <a:off x="1084926" y="476240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 name="Group 54"/>
            <p:cNvGrpSpPr/>
            <p:nvPr/>
          </p:nvGrpSpPr>
          <p:grpSpPr>
            <a:xfrm>
              <a:off x="1084926" y="3192785"/>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 name="Group 56"/>
            <p:cNvGrpSpPr/>
            <p:nvPr/>
          </p:nvGrpSpPr>
          <p:grpSpPr>
            <a:xfrm>
              <a:off x="1084926" y="0"/>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8" name="Group 58"/>
            <p:cNvGrpSpPr/>
            <p:nvPr/>
          </p:nvGrpSpPr>
          <p:grpSpPr>
            <a:xfrm>
              <a:off x="7579075" y="1574705"/>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0" name="Group 60"/>
            <p:cNvGrpSpPr/>
            <p:nvPr/>
          </p:nvGrpSpPr>
          <p:grpSpPr>
            <a:xfrm>
              <a:off x="7579075" y="476240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2" name="Group 62"/>
            <p:cNvGrpSpPr/>
            <p:nvPr/>
          </p:nvGrpSpPr>
          <p:grpSpPr>
            <a:xfrm>
              <a:off x="7579075" y="319278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4" name="Group 64"/>
            <p:cNvGrpSpPr/>
            <p:nvPr/>
          </p:nvGrpSpPr>
          <p:grpSpPr>
            <a:xfrm>
              <a:off x="7579075" y="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6" name="Group 66"/>
            <p:cNvGrpSpPr/>
            <p:nvPr/>
          </p:nvGrpSpPr>
          <p:grpSpPr>
            <a:xfrm>
              <a:off x="4332791" y="157470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8" name="Group 68"/>
            <p:cNvGrpSpPr/>
            <p:nvPr/>
          </p:nvGrpSpPr>
          <p:grpSpPr>
            <a:xfrm>
              <a:off x="4332791" y="4762405"/>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0" name="Group 70"/>
            <p:cNvGrpSpPr/>
            <p:nvPr/>
          </p:nvGrpSpPr>
          <p:grpSpPr>
            <a:xfrm>
              <a:off x="4332791" y="319278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2" name="Group 72"/>
            <p:cNvGrpSpPr/>
            <p:nvPr/>
          </p:nvGrpSpPr>
          <p:grpSpPr>
            <a:xfrm>
              <a:off x="4332791"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4" name="Group 74"/>
            <p:cNvGrpSpPr/>
            <p:nvPr/>
          </p:nvGrpSpPr>
          <p:grpSpPr>
            <a:xfrm>
              <a:off x="1633891" y="499354"/>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6" name="Group 76"/>
            <p:cNvGrpSpPr/>
            <p:nvPr/>
          </p:nvGrpSpPr>
          <p:grpSpPr>
            <a:xfrm>
              <a:off x="1633891" y="3687054"/>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8" name="Group 78"/>
            <p:cNvGrpSpPr/>
            <p:nvPr/>
          </p:nvGrpSpPr>
          <p:grpSpPr>
            <a:xfrm>
              <a:off x="1633891" y="2117434"/>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0" name="Group 80"/>
            <p:cNvGrpSpPr/>
            <p:nvPr/>
          </p:nvGrpSpPr>
          <p:grpSpPr>
            <a:xfrm>
              <a:off x="4881756" y="499354"/>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2" name="Group 82"/>
            <p:cNvGrpSpPr/>
            <p:nvPr/>
          </p:nvGrpSpPr>
          <p:grpSpPr>
            <a:xfrm>
              <a:off x="4881756" y="3687054"/>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4" name="Group 84"/>
            <p:cNvGrpSpPr/>
            <p:nvPr/>
          </p:nvGrpSpPr>
          <p:grpSpPr>
            <a:xfrm>
              <a:off x="4881756" y="2117434"/>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6" name="Group 86"/>
            <p:cNvGrpSpPr/>
            <p:nvPr/>
          </p:nvGrpSpPr>
          <p:grpSpPr>
            <a:xfrm>
              <a:off x="2172552" y="103650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8" name="Group 88"/>
            <p:cNvGrpSpPr/>
            <p:nvPr/>
          </p:nvGrpSpPr>
          <p:grpSpPr>
            <a:xfrm>
              <a:off x="2172552" y="4224209"/>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0" name="Group 90"/>
            <p:cNvGrpSpPr/>
            <p:nvPr/>
          </p:nvGrpSpPr>
          <p:grpSpPr>
            <a:xfrm>
              <a:off x="2172552" y="2654589"/>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2" name="Group 92"/>
            <p:cNvGrpSpPr/>
            <p:nvPr/>
          </p:nvGrpSpPr>
          <p:grpSpPr>
            <a:xfrm>
              <a:off x="5420417" y="1036509"/>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4" name="Group 94"/>
            <p:cNvGrpSpPr/>
            <p:nvPr/>
          </p:nvGrpSpPr>
          <p:grpSpPr>
            <a:xfrm>
              <a:off x="5420417" y="4224209"/>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6" name="Group 96"/>
            <p:cNvGrpSpPr/>
            <p:nvPr/>
          </p:nvGrpSpPr>
          <p:grpSpPr>
            <a:xfrm>
              <a:off x="5420417" y="2654589"/>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8" name="Group 98"/>
            <p:cNvGrpSpPr/>
            <p:nvPr/>
          </p:nvGrpSpPr>
          <p:grpSpPr>
            <a:xfrm>
              <a:off x="2712413" y="1574705"/>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0" name="Group 100"/>
            <p:cNvGrpSpPr/>
            <p:nvPr/>
          </p:nvGrpSpPr>
          <p:grpSpPr>
            <a:xfrm>
              <a:off x="2712413" y="476240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2" name="Group 102"/>
            <p:cNvGrpSpPr/>
            <p:nvPr/>
          </p:nvGrpSpPr>
          <p:grpSpPr>
            <a:xfrm>
              <a:off x="2712413" y="3192785"/>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4" name="Group 104"/>
            <p:cNvGrpSpPr/>
            <p:nvPr/>
          </p:nvGrpSpPr>
          <p:grpSpPr>
            <a:xfrm>
              <a:off x="2712413" y="0"/>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6" name="Group 106"/>
            <p:cNvGrpSpPr/>
            <p:nvPr/>
          </p:nvGrpSpPr>
          <p:grpSpPr>
            <a:xfrm>
              <a:off x="5960278" y="1574705"/>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8" name="Group 108"/>
            <p:cNvGrpSpPr/>
            <p:nvPr/>
          </p:nvGrpSpPr>
          <p:grpSpPr>
            <a:xfrm>
              <a:off x="5960278" y="4762405"/>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0" name="Group 110"/>
            <p:cNvGrpSpPr/>
            <p:nvPr/>
          </p:nvGrpSpPr>
          <p:grpSpPr>
            <a:xfrm>
              <a:off x="5960278" y="3192785"/>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2" name="Group 112"/>
            <p:cNvGrpSpPr/>
            <p:nvPr/>
          </p:nvGrpSpPr>
          <p:grpSpPr>
            <a:xfrm>
              <a:off x="5960278" y="0"/>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4" name="Group 114"/>
            <p:cNvGrpSpPr/>
            <p:nvPr/>
          </p:nvGrpSpPr>
          <p:grpSpPr>
            <a:xfrm>
              <a:off x="545144" y="499354"/>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6" name="Group 116"/>
            <p:cNvGrpSpPr/>
            <p:nvPr/>
          </p:nvGrpSpPr>
          <p:grpSpPr>
            <a:xfrm>
              <a:off x="545144" y="3687054"/>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8" name="Group 118"/>
            <p:cNvGrpSpPr/>
            <p:nvPr/>
          </p:nvGrpSpPr>
          <p:grpSpPr>
            <a:xfrm>
              <a:off x="545144" y="2117434"/>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0" name="Group 120"/>
            <p:cNvGrpSpPr/>
            <p:nvPr/>
          </p:nvGrpSpPr>
          <p:grpSpPr>
            <a:xfrm>
              <a:off x="7039293" y="499354"/>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2" name="Group 122"/>
            <p:cNvGrpSpPr/>
            <p:nvPr/>
          </p:nvGrpSpPr>
          <p:grpSpPr>
            <a:xfrm>
              <a:off x="7039293" y="3687054"/>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4" name="Group 124"/>
            <p:cNvGrpSpPr/>
            <p:nvPr/>
          </p:nvGrpSpPr>
          <p:grpSpPr>
            <a:xfrm>
              <a:off x="7039293" y="2117434"/>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6" name="Group 126"/>
            <p:cNvGrpSpPr/>
            <p:nvPr/>
          </p:nvGrpSpPr>
          <p:grpSpPr>
            <a:xfrm>
              <a:off x="3793009" y="499354"/>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8" name="Group 128"/>
            <p:cNvGrpSpPr/>
            <p:nvPr/>
          </p:nvGrpSpPr>
          <p:grpSpPr>
            <a:xfrm>
              <a:off x="3793009" y="3687054"/>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0" name="Group 130"/>
            <p:cNvGrpSpPr/>
            <p:nvPr/>
          </p:nvGrpSpPr>
          <p:grpSpPr>
            <a:xfrm>
              <a:off x="3793009" y="2117434"/>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2" name="Group 132"/>
            <p:cNvGrpSpPr/>
            <p:nvPr/>
          </p:nvGrpSpPr>
          <p:grpSpPr>
            <a:xfrm>
              <a:off x="1083805" y="103650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4" name="Group 134"/>
            <p:cNvGrpSpPr/>
            <p:nvPr/>
          </p:nvGrpSpPr>
          <p:grpSpPr>
            <a:xfrm>
              <a:off x="1083805" y="422420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6" name="Group 136"/>
            <p:cNvGrpSpPr/>
            <p:nvPr/>
          </p:nvGrpSpPr>
          <p:grpSpPr>
            <a:xfrm>
              <a:off x="1083805" y="265458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8" name="Group 138"/>
            <p:cNvGrpSpPr/>
            <p:nvPr/>
          </p:nvGrpSpPr>
          <p:grpSpPr>
            <a:xfrm>
              <a:off x="7577954" y="103650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0" name="Group 140"/>
            <p:cNvGrpSpPr/>
            <p:nvPr/>
          </p:nvGrpSpPr>
          <p:grpSpPr>
            <a:xfrm>
              <a:off x="7577954" y="422420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2" name="Group 142"/>
            <p:cNvGrpSpPr/>
            <p:nvPr/>
          </p:nvGrpSpPr>
          <p:grpSpPr>
            <a:xfrm>
              <a:off x="7577954" y="265458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4" name="Group 144"/>
            <p:cNvGrpSpPr/>
            <p:nvPr/>
          </p:nvGrpSpPr>
          <p:grpSpPr>
            <a:xfrm>
              <a:off x="4331670" y="1036509"/>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6" name="Group 146"/>
            <p:cNvGrpSpPr/>
            <p:nvPr/>
          </p:nvGrpSpPr>
          <p:grpSpPr>
            <a:xfrm>
              <a:off x="4331670" y="4224209"/>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8" name="Group 148"/>
            <p:cNvGrpSpPr/>
            <p:nvPr/>
          </p:nvGrpSpPr>
          <p:grpSpPr>
            <a:xfrm>
              <a:off x="4331670" y="2654589"/>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0" name="Group 150"/>
            <p:cNvGrpSpPr/>
            <p:nvPr/>
          </p:nvGrpSpPr>
          <p:grpSpPr>
            <a:xfrm>
              <a:off x="1623665" y="1574705"/>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2" name="Group 152"/>
            <p:cNvGrpSpPr/>
            <p:nvPr/>
          </p:nvGrpSpPr>
          <p:grpSpPr>
            <a:xfrm>
              <a:off x="1623665" y="4762405"/>
              <a:ext cx="82785" cy="82785"/>
              <a:chOff x="0" y="0"/>
              <a:chExt cx="1913890" cy="1913890"/>
            </a:xfrm>
          </p:grpSpPr>
          <p:sp>
            <p:nvSpPr>
              <p:cNvPr id="153" name="Freeform 1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4" name="Group 154"/>
            <p:cNvGrpSpPr/>
            <p:nvPr/>
          </p:nvGrpSpPr>
          <p:grpSpPr>
            <a:xfrm>
              <a:off x="1623665" y="3192785"/>
              <a:ext cx="82785" cy="82785"/>
              <a:chOff x="0" y="0"/>
              <a:chExt cx="1913890" cy="1913890"/>
            </a:xfrm>
          </p:grpSpPr>
          <p:sp>
            <p:nvSpPr>
              <p:cNvPr id="155" name="Freeform 1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6" name="Group 156"/>
            <p:cNvGrpSpPr/>
            <p:nvPr/>
          </p:nvGrpSpPr>
          <p:grpSpPr>
            <a:xfrm>
              <a:off x="1623665" y="0"/>
              <a:ext cx="82785" cy="82785"/>
              <a:chOff x="0" y="0"/>
              <a:chExt cx="1913890" cy="1913890"/>
            </a:xfrm>
          </p:grpSpPr>
          <p:sp>
            <p:nvSpPr>
              <p:cNvPr id="157" name="Freeform 1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8" name="Group 158"/>
            <p:cNvGrpSpPr/>
            <p:nvPr/>
          </p:nvGrpSpPr>
          <p:grpSpPr>
            <a:xfrm>
              <a:off x="4871530" y="1574705"/>
              <a:ext cx="82785" cy="82785"/>
              <a:chOff x="0" y="0"/>
              <a:chExt cx="1913890" cy="1913890"/>
            </a:xfrm>
          </p:grpSpPr>
          <p:sp>
            <p:nvSpPr>
              <p:cNvPr id="159" name="Freeform 1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0" name="Group 160"/>
            <p:cNvGrpSpPr/>
            <p:nvPr/>
          </p:nvGrpSpPr>
          <p:grpSpPr>
            <a:xfrm>
              <a:off x="4871530" y="4762405"/>
              <a:ext cx="82785" cy="82785"/>
              <a:chOff x="0" y="0"/>
              <a:chExt cx="1913890" cy="1913890"/>
            </a:xfrm>
          </p:grpSpPr>
          <p:sp>
            <p:nvSpPr>
              <p:cNvPr id="161" name="Freeform 1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2" name="Group 162"/>
            <p:cNvGrpSpPr/>
            <p:nvPr/>
          </p:nvGrpSpPr>
          <p:grpSpPr>
            <a:xfrm>
              <a:off x="4871530" y="3192785"/>
              <a:ext cx="82785" cy="82785"/>
              <a:chOff x="0" y="0"/>
              <a:chExt cx="1913890" cy="1913890"/>
            </a:xfrm>
          </p:grpSpPr>
          <p:sp>
            <p:nvSpPr>
              <p:cNvPr id="163" name="Freeform 1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4" name="Group 164"/>
            <p:cNvGrpSpPr/>
            <p:nvPr/>
          </p:nvGrpSpPr>
          <p:grpSpPr>
            <a:xfrm>
              <a:off x="4871530" y="0"/>
              <a:ext cx="82785" cy="82785"/>
              <a:chOff x="0" y="0"/>
              <a:chExt cx="1913890" cy="1913890"/>
            </a:xfrm>
          </p:grpSpPr>
          <p:sp>
            <p:nvSpPr>
              <p:cNvPr id="165" name="Freeform 1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6" name="Group 166"/>
            <p:cNvGrpSpPr/>
            <p:nvPr/>
          </p:nvGrpSpPr>
          <p:grpSpPr>
            <a:xfrm>
              <a:off x="6405" y="1574705"/>
              <a:ext cx="82785" cy="82785"/>
              <a:chOff x="0" y="0"/>
              <a:chExt cx="1913890" cy="1913890"/>
            </a:xfrm>
          </p:grpSpPr>
          <p:sp>
            <p:nvSpPr>
              <p:cNvPr id="167" name="Freeform 1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8" name="Group 168"/>
            <p:cNvGrpSpPr/>
            <p:nvPr/>
          </p:nvGrpSpPr>
          <p:grpSpPr>
            <a:xfrm>
              <a:off x="6405" y="4762405"/>
              <a:ext cx="82785" cy="82785"/>
              <a:chOff x="0" y="0"/>
              <a:chExt cx="1913890" cy="1913890"/>
            </a:xfrm>
          </p:grpSpPr>
          <p:sp>
            <p:nvSpPr>
              <p:cNvPr id="169" name="Freeform 1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0" name="Group 170"/>
            <p:cNvGrpSpPr/>
            <p:nvPr/>
          </p:nvGrpSpPr>
          <p:grpSpPr>
            <a:xfrm>
              <a:off x="6405" y="3192785"/>
              <a:ext cx="82785" cy="82785"/>
              <a:chOff x="0" y="0"/>
              <a:chExt cx="1913890" cy="1913890"/>
            </a:xfrm>
          </p:grpSpPr>
          <p:sp>
            <p:nvSpPr>
              <p:cNvPr id="171" name="Freeform 1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2" name="Group 172"/>
            <p:cNvGrpSpPr/>
            <p:nvPr/>
          </p:nvGrpSpPr>
          <p:grpSpPr>
            <a:xfrm>
              <a:off x="6405" y="0"/>
              <a:ext cx="82785" cy="82785"/>
              <a:chOff x="0" y="0"/>
              <a:chExt cx="1913890" cy="1913890"/>
            </a:xfrm>
          </p:grpSpPr>
          <p:sp>
            <p:nvSpPr>
              <p:cNvPr id="173" name="Freeform 1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4" name="Group 174"/>
            <p:cNvGrpSpPr/>
            <p:nvPr/>
          </p:nvGrpSpPr>
          <p:grpSpPr>
            <a:xfrm>
              <a:off x="6500554" y="1574705"/>
              <a:ext cx="82785" cy="82785"/>
              <a:chOff x="0" y="0"/>
              <a:chExt cx="1913890" cy="1913890"/>
            </a:xfrm>
          </p:grpSpPr>
          <p:sp>
            <p:nvSpPr>
              <p:cNvPr id="175" name="Freeform 1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6" name="Group 176"/>
            <p:cNvGrpSpPr/>
            <p:nvPr/>
          </p:nvGrpSpPr>
          <p:grpSpPr>
            <a:xfrm>
              <a:off x="6500554" y="4762405"/>
              <a:ext cx="82785" cy="82785"/>
              <a:chOff x="0" y="0"/>
              <a:chExt cx="1913890" cy="1913890"/>
            </a:xfrm>
          </p:grpSpPr>
          <p:sp>
            <p:nvSpPr>
              <p:cNvPr id="177" name="Freeform 1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8" name="Group 178"/>
            <p:cNvGrpSpPr/>
            <p:nvPr/>
          </p:nvGrpSpPr>
          <p:grpSpPr>
            <a:xfrm>
              <a:off x="6500554" y="3192785"/>
              <a:ext cx="82785" cy="82785"/>
              <a:chOff x="0" y="0"/>
              <a:chExt cx="1913890" cy="1913890"/>
            </a:xfrm>
          </p:grpSpPr>
          <p:sp>
            <p:nvSpPr>
              <p:cNvPr id="179" name="Freeform 1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0" name="Group 180"/>
            <p:cNvGrpSpPr/>
            <p:nvPr/>
          </p:nvGrpSpPr>
          <p:grpSpPr>
            <a:xfrm>
              <a:off x="6500554" y="0"/>
              <a:ext cx="82785" cy="82785"/>
              <a:chOff x="0" y="0"/>
              <a:chExt cx="1913890" cy="1913890"/>
            </a:xfrm>
          </p:grpSpPr>
          <p:sp>
            <p:nvSpPr>
              <p:cNvPr id="181" name="Freeform 1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2" name="Group 182"/>
            <p:cNvGrpSpPr/>
            <p:nvPr/>
          </p:nvGrpSpPr>
          <p:grpSpPr>
            <a:xfrm>
              <a:off x="3254270" y="1574705"/>
              <a:ext cx="82785" cy="82785"/>
              <a:chOff x="0" y="0"/>
              <a:chExt cx="1913890" cy="1913890"/>
            </a:xfrm>
          </p:grpSpPr>
          <p:sp>
            <p:nvSpPr>
              <p:cNvPr id="183" name="Freeform 1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4" name="Group 184"/>
            <p:cNvGrpSpPr/>
            <p:nvPr/>
          </p:nvGrpSpPr>
          <p:grpSpPr>
            <a:xfrm>
              <a:off x="3254270" y="4762405"/>
              <a:ext cx="82785" cy="82785"/>
              <a:chOff x="0" y="0"/>
              <a:chExt cx="1913890" cy="1913890"/>
            </a:xfrm>
          </p:grpSpPr>
          <p:sp>
            <p:nvSpPr>
              <p:cNvPr id="185" name="Freeform 1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6" name="Group 186"/>
            <p:cNvGrpSpPr/>
            <p:nvPr/>
          </p:nvGrpSpPr>
          <p:grpSpPr>
            <a:xfrm>
              <a:off x="3254270" y="3192785"/>
              <a:ext cx="82785" cy="82785"/>
              <a:chOff x="0" y="0"/>
              <a:chExt cx="1913890" cy="1913890"/>
            </a:xfrm>
          </p:grpSpPr>
          <p:sp>
            <p:nvSpPr>
              <p:cNvPr id="187" name="Freeform 1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8" name="Group 188"/>
            <p:cNvGrpSpPr/>
            <p:nvPr/>
          </p:nvGrpSpPr>
          <p:grpSpPr>
            <a:xfrm>
              <a:off x="3254270" y="0"/>
              <a:ext cx="82785" cy="82785"/>
              <a:chOff x="0" y="0"/>
              <a:chExt cx="1913890" cy="1913890"/>
            </a:xfrm>
          </p:grpSpPr>
          <p:sp>
            <p:nvSpPr>
              <p:cNvPr id="189" name="Freeform 1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0" name="Group 190"/>
            <p:cNvGrpSpPr/>
            <p:nvPr/>
          </p:nvGrpSpPr>
          <p:grpSpPr>
            <a:xfrm>
              <a:off x="2172630" y="499354"/>
              <a:ext cx="82785" cy="82785"/>
              <a:chOff x="0" y="0"/>
              <a:chExt cx="1913890" cy="1913890"/>
            </a:xfrm>
          </p:grpSpPr>
          <p:sp>
            <p:nvSpPr>
              <p:cNvPr id="191" name="Freeform 1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2" name="Group 192"/>
            <p:cNvGrpSpPr/>
            <p:nvPr/>
          </p:nvGrpSpPr>
          <p:grpSpPr>
            <a:xfrm>
              <a:off x="2172630" y="3687054"/>
              <a:ext cx="82785" cy="82785"/>
              <a:chOff x="0" y="0"/>
              <a:chExt cx="1913890" cy="1913890"/>
            </a:xfrm>
          </p:grpSpPr>
          <p:sp>
            <p:nvSpPr>
              <p:cNvPr id="193" name="Freeform 1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4" name="Group 194"/>
            <p:cNvGrpSpPr/>
            <p:nvPr/>
          </p:nvGrpSpPr>
          <p:grpSpPr>
            <a:xfrm>
              <a:off x="2172630" y="2117434"/>
              <a:ext cx="82785" cy="82785"/>
              <a:chOff x="0" y="0"/>
              <a:chExt cx="1913890" cy="1913890"/>
            </a:xfrm>
          </p:grpSpPr>
          <p:sp>
            <p:nvSpPr>
              <p:cNvPr id="195" name="Freeform 1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6" name="Group 196"/>
            <p:cNvGrpSpPr/>
            <p:nvPr/>
          </p:nvGrpSpPr>
          <p:grpSpPr>
            <a:xfrm>
              <a:off x="5420495" y="499354"/>
              <a:ext cx="82785" cy="82785"/>
              <a:chOff x="0" y="0"/>
              <a:chExt cx="1913890" cy="1913890"/>
            </a:xfrm>
          </p:grpSpPr>
          <p:sp>
            <p:nvSpPr>
              <p:cNvPr id="197" name="Freeform 1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8" name="Group 198"/>
            <p:cNvGrpSpPr/>
            <p:nvPr/>
          </p:nvGrpSpPr>
          <p:grpSpPr>
            <a:xfrm>
              <a:off x="5420495" y="3687054"/>
              <a:ext cx="82785" cy="82785"/>
              <a:chOff x="0" y="0"/>
              <a:chExt cx="1913890" cy="1913890"/>
            </a:xfrm>
          </p:grpSpPr>
          <p:sp>
            <p:nvSpPr>
              <p:cNvPr id="199" name="Freeform 1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0" name="Group 200"/>
            <p:cNvGrpSpPr/>
            <p:nvPr/>
          </p:nvGrpSpPr>
          <p:grpSpPr>
            <a:xfrm>
              <a:off x="5420495" y="2117434"/>
              <a:ext cx="82785" cy="82785"/>
              <a:chOff x="0" y="0"/>
              <a:chExt cx="1913890" cy="1913890"/>
            </a:xfrm>
          </p:grpSpPr>
          <p:sp>
            <p:nvSpPr>
              <p:cNvPr id="201" name="Freeform 2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2" name="Group 202"/>
            <p:cNvGrpSpPr/>
            <p:nvPr/>
          </p:nvGrpSpPr>
          <p:grpSpPr>
            <a:xfrm>
              <a:off x="2711291" y="1036509"/>
              <a:ext cx="82785" cy="82785"/>
              <a:chOff x="0" y="0"/>
              <a:chExt cx="1913890" cy="1913890"/>
            </a:xfrm>
          </p:grpSpPr>
          <p:sp>
            <p:nvSpPr>
              <p:cNvPr id="203" name="Freeform 2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4" name="Group 204"/>
            <p:cNvGrpSpPr/>
            <p:nvPr/>
          </p:nvGrpSpPr>
          <p:grpSpPr>
            <a:xfrm>
              <a:off x="2711291" y="4224209"/>
              <a:ext cx="82785" cy="82785"/>
              <a:chOff x="0" y="0"/>
              <a:chExt cx="1913890" cy="1913890"/>
            </a:xfrm>
          </p:grpSpPr>
          <p:sp>
            <p:nvSpPr>
              <p:cNvPr id="205" name="Freeform 2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6" name="Group 206"/>
            <p:cNvGrpSpPr/>
            <p:nvPr/>
          </p:nvGrpSpPr>
          <p:grpSpPr>
            <a:xfrm>
              <a:off x="2711291" y="2654589"/>
              <a:ext cx="82785" cy="82785"/>
              <a:chOff x="0" y="0"/>
              <a:chExt cx="1913890" cy="1913890"/>
            </a:xfrm>
          </p:grpSpPr>
          <p:sp>
            <p:nvSpPr>
              <p:cNvPr id="207" name="Freeform 2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8" name="Group 208"/>
            <p:cNvGrpSpPr/>
            <p:nvPr/>
          </p:nvGrpSpPr>
          <p:grpSpPr>
            <a:xfrm>
              <a:off x="5959156" y="1036509"/>
              <a:ext cx="82785" cy="82785"/>
              <a:chOff x="0" y="0"/>
              <a:chExt cx="1913890" cy="1913890"/>
            </a:xfrm>
          </p:grpSpPr>
          <p:sp>
            <p:nvSpPr>
              <p:cNvPr id="209" name="Freeform 2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0" name="Group 210"/>
            <p:cNvGrpSpPr/>
            <p:nvPr/>
          </p:nvGrpSpPr>
          <p:grpSpPr>
            <a:xfrm>
              <a:off x="5959156" y="4224209"/>
              <a:ext cx="82785" cy="82785"/>
              <a:chOff x="0" y="0"/>
              <a:chExt cx="1913890" cy="1913890"/>
            </a:xfrm>
          </p:grpSpPr>
          <p:sp>
            <p:nvSpPr>
              <p:cNvPr id="211" name="Freeform 2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2" name="Group 212"/>
            <p:cNvGrpSpPr/>
            <p:nvPr/>
          </p:nvGrpSpPr>
          <p:grpSpPr>
            <a:xfrm>
              <a:off x="5959156" y="2654589"/>
              <a:ext cx="82785" cy="82785"/>
              <a:chOff x="0" y="0"/>
              <a:chExt cx="1913890" cy="1913890"/>
            </a:xfrm>
          </p:grpSpPr>
          <p:sp>
            <p:nvSpPr>
              <p:cNvPr id="213" name="Freeform 2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4" name="Group 214"/>
            <p:cNvGrpSpPr>
              <a:grpSpLocks noChangeAspect="1"/>
            </p:cNvGrpSpPr>
            <p:nvPr/>
          </p:nvGrpSpPr>
          <p:grpSpPr>
            <a:xfrm>
              <a:off x="1083883" y="499354"/>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6" name="Group 216"/>
            <p:cNvGrpSpPr>
              <a:grpSpLocks noChangeAspect="1"/>
            </p:cNvGrpSpPr>
            <p:nvPr/>
          </p:nvGrpSpPr>
          <p:grpSpPr>
            <a:xfrm>
              <a:off x="1083883" y="3687054"/>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8" name="Group 218"/>
            <p:cNvGrpSpPr>
              <a:grpSpLocks noChangeAspect="1"/>
            </p:cNvGrpSpPr>
            <p:nvPr/>
          </p:nvGrpSpPr>
          <p:grpSpPr>
            <a:xfrm>
              <a:off x="1083883" y="2117434"/>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0" name="Group 220"/>
            <p:cNvGrpSpPr>
              <a:grpSpLocks noChangeAspect="1"/>
            </p:cNvGrpSpPr>
            <p:nvPr/>
          </p:nvGrpSpPr>
          <p:grpSpPr>
            <a:xfrm>
              <a:off x="7578032" y="49935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2" name="Group 222"/>
            <p:cNvGrpSpPr>
              <a:grpSpLocks noChangeAspect="1"/>
            </p:cNvGrpSpPr>
            <p:nvPr/>
          </p:nvGrpSpPr>
          <p:grpSpPr>
            <a:xfrm>
              <a:off x="7578032" y="368705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4" name="Group 224"/>
            <p:cNvGrpSpPr>
              <a:grpSpLocks noChangeAspect="1"/>
            </p:cNvGrpSpPr>
            <p:nvPr/>
          </p:nvGrpSpPr>
          <p:grpSpPr>
            <a:xfrm>
              <a:off x="7578032" y="211743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6" name="Group 226"/>
            <p:cNvGrpSpPr>
              <a:grpSpLocks noChangeAspect="1"/>
            </p:cNvGrpSpPr>
            <p:nvPr/>
          </p:nvGrpSpPr>
          <p:grpSpPr>
            <a:xfrm>
              <a:off x="4331748" y="49935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8" name="Group 228"/>
            <p:cNvGrpSpPr>
              <a:grpSpLocks noChangeAspect="1"/>
            </p:cNvGrpSpPr>
            <p:nvPr/>
          </p:nvGrpSpPr>
          <p:grpSpPr>
            <a:xfrm>
              <a:off x="4331748" y="3687054"/>
              <a:ext cx="95594" cy="82785"/>
              <a:chOff x="0" y="0"/>
              <a:chExt cx="6350000" cy="5499100"/>
            </a:xfrm>
          </p:grpSpPr>
          <p:sp>
            <p:nvSpPr>
              <p:cNvPr id="229" name="Freeform 2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0" name="Group 230"/>
            <p:cNvGrpSpPr>
              <a:grpSpLocks noChangeAspect="1"/>
            </p:cNvGrpSpPr>
            <p:nvPr/>
          </p:nvGrpSpPr>
          <p:grpSpPr>
            <a:xfrm>
              <a:off x="4331748" y="2117434"/>
              <a:ext cx="95594" cy="82785"/>
              <a:chOff x="0" y="0"/>
              <a:chExt cx="6350000" cy="5499100"/>
            </a:xfrm>
          </p:grpSpPr>
          <p:sp>
            <p:nvSpPr>
              <p:cNvPr id="231" name="Freeform 2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2" name="Group 232"/>
            <p:cNvGrpSpPr>
              <a:grpSpLocks noChangeAspect="1"/>
            </p:cNvGrpSpPr>
            <p:nvPr/>
          </p:nvGrpSpPr>
          <p:grpSpPr>
            <a:xfrm>
              <a:off x="1622544" y="1036509"/>
              <a:ext cx="95594" cy="82785"/>
              <a:chOff x="0" y="0"/>
              <a:chExt cx="6350000" cy="5499100"/>
            </a:xfrm>
          </p:grpSpPr>
          <p:sp>
            <p:nvSpPr>
              <p:cNvPr id="233" name="Freeform 2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4" name="Group 234"/>
            <p:cNvGrpSpPr>
              <a:grpSpLocks noChangeAspect="1"/>
            </p:cNvGrpSpPr>
            <p:nvPr/>
          </p:nvGrpSpPr>
          <p:grpSpPr>
            <a:xfrm>
              <a:off x="1622544" y="4224209"/>
              <a:ext cx="95594" cy="82785"/>
              <a:chOff x="0" y="0"/>
              <a:chExt cx="6350000" cy="5499100"/>
            </a:xfrm>
          </p:grpSpPr>
          <p:sp>
            <p:nvSpPr>
              <p:cNvPr id="235" name="Freeform 2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6" name="Group 236"/>
            <p:cNvGrpSpPr>
              <a:grpSpLocks noChangeAspect="1"/>
            </p:cNvGrpSpPr>
            <p:nvPr/>
          </p:nvGrpSpPr>
          <p:grpSpPr>
            <a:xfrm>
              <a:off x="1622544" y="2654589"/>
              <a:ext cx="95594" cy="82785"/>
              <a:chOff x="0" y="0"/>
              <a:chExt cx="6350000" cy="5499100"/>
            </a:xfrm>
          </p:grpSpPr>
          <p:sp>
            <p:nvSpPr>
              <p:cNvPr id="237" name="Freeform 2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8" name="Group 238"/>
            <p:cNvGrpSpPr>
              <a:grpSpLocks noChangeAspect="1"/>
            </p:cNvGrpSpPr>
            <p:nvPr/>
          </p:nvGrpSpPr>
          <p:grpSpPr>
            <a:xfrm>
              <a:off x="4870409" y="1036509"/>
              <a:ext cx="95594" cy="82785"/>
              <a:chOff x="0" y="0"/>
              <a:chExt cx="6350000" cy="5499100"/>
            </a:xfrm>
          </p:grpSpPr>
          <p:sp>
            <p:nvSpPr>
              <p:cNvPr id="239" name="Freeform 2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0" name="Group 240"/>
            <p:cNvGrpSpPr>
              <a:grpSpLocks noChangeAspect="1"/>
            </p:cNvGrpSpPr>
            <p:nvPr/>
          </p:nvGrpSpPr>
          <p:grpSpPr>
            <a:xfrm>
              <a:off x="4870409" y="4224209"/>
              <a:ext cx="95594" cy="82785"/>
              <a:chOff x="0" y="0"/>
              <a:chExt cx="6350000" cy="5499100"/>
            </a:xfrm>
          </p:grpSpPr>
          <p:sp>
            <p:nvSpPr>
              <p:cNvPr id="241" name="Freeform 2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2" name="Group 242"/>
            <p:cNvGrpSpPr>
              <a:grpSpLocks noChangeAspect="1"/>
            </p:cNvGrpSpPr>
            <p:nvPr/>
          </p:nvGrpSpPr>
          <p:grpSpPr>
            <a:xfrm>
              <a:off x="4870409" y="2654589"/>
              <a:ext cx="95594" cy="82785"/>
              <a:chOff x="0" y="0"/>
              <a:chExt cx="6350000" cy="5499100"/>
            </a:xfrm>
          </p:grpSpPr>
          <p:sp>
            <p:nvSpPr>
              <p:cNvPr id="243" name="Freeform 2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4" name="Group 244"/>
            <p:cNvGrpSpPr>
              <a:grpSpLocks noChangeAspect="1"/>
            </p:cNvGrpSpPr>
            <p:nvPr/>
          </p:nvGrpSpPr>
          <p:grpSpPr>
            <a:xfrm>
              <a:off x="2162405" y="1574705"/>
              <a:ext cx="95594" cy="82785"/>
              <a:chOff x="0" y="0"/>
              <a:chExt cx="6350000" cy="5499100"/>
            </a:xfrm>
          </p:grpSpPr>
          <p:sp>
            <p:nvSpPr>
              <p:cNvPr id="245" name="Freeform 2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6" name="Group 246"/>
            <p:cNvGrpSpPr>
              <a:grpSpLocks noChangeAspect="1"/>
            </p:cNvGrpSpPr>
            <p:nvPr/>
          </p:nvGrpSpPr>
          <p:grpSpPr>
            <a:xfrm>
              <a:off x="2162405" y="4762405"/>
              <a:ext cx="95594" cy="82785"/>
              <a:chOff x="0" y="0"/>
              <a:chExt cx="6350000" cy="5499100"/>
            </a:xfrm>
          </p:grpSpPr>
          <p:sp>
            <p:nvSpPr>
              <p:cNvPr id="247" name="Freeform 2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8" name="Group 248"/>
            <p:cNvGrpSpPr>
              <a:grpSpLocks noChangeAspect="1"/>
            </p:cNvGrpSpPr>
            <p:nvPr/>
          </p:nvGrpSpPr>
          <p:grpSpPr>
            <a:xfrm>
              <a:off x="2162405" y="3192785"/>
              <a:ext cx="95594" cy="82785"/>
              <a:chOff x="0" y="0"/>
              <a:chExt cx="6350000" cy="5499100"/>
            </a:xfrm>
          </p:grpSpPr>
          <p:sp>
            <p:nvSpPr>
              <p:cNvPr id="249" name="Freeform 2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0" name="Group 250"/>
            <p:cNvGrpSpPr>
              <a:grpSpLocks noChangeAspect="1"/>
            </p:cNvGrpSpPr>
            <p:nvPr/>
          </p:nvGrpSpPr>
          <p:grpSpPr>
            <a:xfrm>
              <a:off x="2162405" y="0"/>
              <a:ext cx="95594" cy="82785"/>
              <a:chOff x="0" y="0"/>
              <a:chExt cx="6350000" cy="5499100"/>
            </a:xfrm>
          </p:grpSpPr>
          <p:sp>
            <p:nvSpPr>
              <p:cNvPr id="251" name="Freeform 2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2" name="Group 252"/>
            <p:cNvGrpSpPr>
              <a:grpSpLocks noChangeAspect="1"/>
            </p:cNvGrpSpPr>
            <p:nvPr/>
          </p:nvGrpSpPr>
          <p:grpSpPr>
            <a:xfrm>
              <a:off x="5410269" y="1574705"/>
              <a:ext cx="95594" cy="82785"/>
              <a:chOff x="0" y="0"/>
              <a:chExt cx="6350000" cy="5499100"/>
            </a:xfrm>
          </p:grpSpPr>
          <p:sp>
            <p:nvSpPr>
              <p:cNvPr id="253" name="Freeform 2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4" name="Group 254"/>
            <p:cNvGrpSpPr>
              <a:grpSpLocks noChangeAspect="1"/>
            </p:cNvGrpSpPr>
            <p:nvPr/>
          </p:nvGrpSpPr>
          <p:grpSpPr>
            <a:xfrm>
              <a:off x="5410269" y="4762405"/>
              <a:ext cx="95594" cy="82785"/>
              <a:chOff x="0" y="0"/>
              <a:chExt cx="6350000" cy="5499100"/>
            </a:xfrm>
          </p:grpSpPr>
          <p:sp>
            <p:nvSpPr>
              <p:cNvPr id="255" name="Freeform 2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6" name="Group 256"/>
            <p:cNvGrpSpPr>
              <a:grpSpLocks noChangeAspect="1"/>
            </p:cNvGrpSpPr>
            <p:nvPr/>
          </p:nvGrpSpPr>
          <p:grpSpPr>
            <a:xfrm>
              <a:off x="5410269" y="3192785"/>
              <a:ext cx="95594" cy="82785"/>
              <a:chOff x="0" y="0"/>
              <a:chExt cx="6350000" cy="5499100"/>
            </a:xfrm>
          </p:grpSpPr>
          <p:sp>
            <p:nvSpPr>
              <p:cNvPr id="257" name="Freeform 2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8" name="Group 258"/>
            <p:cNvGrpSpPr>
              <a:grpSpLocks noChangeAspect="1"/>
            </p:cNvGrpSpPr>
            <p:nvPr/>
          </p:nvGrpSpPr>
          <p:grpSpPr>
            <a:xfrm>
              <a:off x="5410269" y="0"/>
              <a:ext cx="95594" cy="82785"/>
              <a:chOff x="0" y="0"/>
              <a:chExt cx="6350000" cy="5499100"/>
            </a:xfrm>
          </p:grpSpPr>
          <p:sp>
            <p:nvSpPr>
              <p:cNvPr id="259" name="Freeform 2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0" name="Group 260"/>
            <p:cNvGrpSpPr>
              <a:grpSpLocks noChangeAspect="1"/>
            </p:cNvGrpSpPr>
            <p:nvPr/>
          </p:nvGrpSpPr>
          <p:grpSpPr>
            <a:xfrm>
              <a:off x="545144" y="1574705"/>
              <a:ext cx="95594" cy="82785"/>
              <a:chOff x="0" y="0"/>
              <a:chExt cx="6350000" cy="5499100"/>
            </a:xfrm>
          </p:grpSpPr>
          <p:sp>
            <p:nvSpPr>
              <p:cNvPr id="261" name="Freeform 2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2" name="Group 262"/>
            <p:cNvGrpSpPr>
              <a:grpSpLocks noChangeAspect="1"/>
            </p:cNvGrpSpPr>
            <p:nvPr/>
          </p:nvGrpSpPr>
          <p:grpSpPr>
            <a:xfrm>
              <a:off x="545144" y="4762405"/>
              <a:ext cx="95594" cy="82785"/>
              <a:chOff x="0" y="0"/>
              <a:chExt cx="6350000" cy="5499100"/>
            </a:xfrm>
          </p:grpSpPr>
          <p:sp>
            <p:nvSpPr>
              <p:cNvPr id="263" name="Freeform 2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4" name="Group 264"/>
            <p:cNvGrpSpPr>
              <a:grpSpLocks noChangeAspect="1"/>
            </p:cNvGrpSpPr>
            <p:nvPr/>
          </p:nvGrpSpPr>
          <p:grpSpPr>
            <a:xfrm>
              <a:off x="545144" y="3192785"/>
              <a:ext cx="95594" cy="82785"/>
              <a:chOff x="0" y="0"/>
              <a:chExt cx="6350000" cy="5499100"/>
            </a:xfrm>
          </p:grpSpPr>
          <p:sp>
            <p:nvSpPr>
              <p:cNvPr id="265" name="Freeform 2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6" name="Group 266"/>
            <p:cNvGrpSpPr>
              <a:grpSpLocks noChangeAspect="1"/>
            </p:cNvGrpSpPr>
            <p:nvPr/>
          </p:nvGrpSpPr>
          <p:grpSpPr>
            <a:xfrm>
              <a:off x="545144" y="0"/>
              <a:ext cx="95594" cy="82785"/>
              <a:chOff x="0" y="0"/>
              <a:chExt cx="6350000" cy="5499100"/>
            </a:xfrm>
          </p:grpSpPr>
          <p:sp>
            <p:nvSpPr>
              <p:cNvPr id="267" name="Freeform 2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8" name="Group 268"/>
            <p:cNvGrpSpPr>
              <a:grpSpLocks noChangeAspect="1"/>
            </p:cNvGrpSpPr>
            <p:nvPr/>
          </p:nvGrpSpPr>
          <p:grpSpPr>
            <a:xfrm>
              <a:off x="7039293" y="1574705"/>
              <a:ext cx="95594" cy="82785"/>
              <a:chOff x="0" y="0"/>
              <a:chExt cx="6350000" cy="5499100"/>
            </a:xfrm>
          </p:grpSpPr>
          <p:sp>
            <p:nvSpPr>
              <p:cNvPr id="269" name="Freeform 2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0" name="Group 270"/>
            <p:cNvGrpSpPr>
              <a:grpSpLocks noChangeAspect="1"/>
            </p:cNvGrpSpPr>
            <p:nvPr/>
          </p:nvGrpSpPr>
          <p:grpSpPr>
            <a:xfrm>
              <a:off x="7039293" y="4762405"/>
              <a:ext cx="95594" cy="82785"/>
              <a:chOff x="0" y="0"/>
              <a:chExt cx="6350000" cy="5499100"/>
            </a:xfrm>
          </p:grpSpPr>
          <p:sp>
            <p:nvSpPr>
              <p:cNvPr id="271" name="Freeform 2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2" name="Group 272"/>
            <p:cNvGrpSpPr>
              <a:grpSpLocks noChangeAspect="1"/>
            </p:cNvGrpSpPr>
            <p:nvPr/>
          </p:nvGrpSpPr>
          <p:grpSpPr>
            <a:xfrm>
              <a:off x="7039293" y="3192785"/>
              <a:ext cx="95594" cy="82785"/>
              <a:chOff x="0" y="0"/>
              <a:chExt cx="6350000" cy="5499100"/>
            </a:xfrm>
          </p:grpSpPr>
          <p:sp>
            <p:nvSpPr>
              <p:cNvPr id="273" name="Freeform 2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4" name="Group 274"/>
            <p:cNvGrpSpPr>
              <a:grpSpLocks noChangeAspect="1"/>
            </p:cNvGrpSpPr>
            <p:nvPr/>
          </p:nvGrpSpPr>
          <p:grpSpPr>
            <a:xfrm>
              <a:off x="7039293" y="0"/>
              <a:ext cx="95594" cy="82785"/>
              <a:chOff x="0" y="0"/>
              <a:chExt cx="6350000" cy="5499100"/>
            </a:xfrm>
          </p:grpSpPr>
          <p:sp>
            <p:nvSpPr>
              <p:cNvPr id="275" name="Freeform 2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6" name="Group 276"/>
            <p:cNvGrpSpPr>
              <a:grpSpLocks noChangeAspect="1"/>
            </p:cNvGrpSpPr>
            <p:nvPr/>
          </p:nvGrpSpPr>
          <p:grpSpPr>
            <a:xfrm>
              <a:off x="3793009" y="1574705"/>
              <a:ext cx="95594" cy="82785"/>
              <a:chOff x="0" y="0"/>
              <a:chExt cx="6350000" cy="5499100"/>
            </a:xfrm>
          </p:grpSpPr>
          <p:sp>
            <p:nvSpPr>
              <p:cNvPr id="277" name="Freeform 2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8" name="Group 278"/>
            <p:cNvGrpSpPr>
              <a:grpSpLocks noChangeAspect="1"/>
            </p:cNvGrpSpPr>
            <p:nvPr/>
          </p:nvGrpSpPr>
          <p:grpSpPr>
            <a:xfrm>
              <a:off x="3793009" y="4762405"/>
              <a:ext cx="95594" cy="82785"/>
              <a:chOff x="0" y="0"/>
              <a:chExt cx="6350000" cy="5499100"/>
            </a:xfrm>
          </p:grpSpPr>
          <p:sp>
            <p:nvSpPr>
              <p:cNvPr id="279" name="Freeform 2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0" name="Group 280"/>
            <p:cNvGrpSpPr>
              <a:grpSpLocks noChangeAspect="1"/>
            </p:cNvGrpSpPr>
            <p:nvPr/>
          </p:nvGrpSpPr>
          <p:grpSpPr>
            <a:xfrm>
              <a:off x="3793009" y="3192785"/>
              <a:ext cx="95594" cy="82785"/>
              <a:chOff x="0" y="0"/>
              <a:chExt cx="6350000" cy="5499100"/>
            </a:xfrm>
          </p:grpSpPr>
          <p:sp>
            <p:nvSpPr>
              <p:cNvPr id="281" name="Freeform 2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2" name="Group 282"/>
            <p:cNvGrpSpPr>
              <a:grpSpLocks noChangeAspect="1"/>
            </p:cNvGrpSpPr>
            <p:nvPr/>
          </p:nvGrpSpPr>
          <p:grpSpPr>
            <a:xfrm>
              <a:off x="3793009" y="0"/>
              <a:ext cx="95594" cy="82785"/>
              <a:chOff x="0" y="0"/>
              <a:chExt cx="6350000" cy="5499100"/>
            </a:xfrm>
          </p:grpSpPr>
          <p:sp>
            <p:nvSpPr>
              <p:cNvPr id="283" name="Freeform 2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4" name="Group 284"/>
            <p:cNvGrpSpPr>
              <a:grpSpLocks noChangeAspect="1"/>
            </p:cNvGrpSpPr>
            <p:nvPr/>
          </p:nvGrpSpPr>
          <p:grpSpPr>
            <a:xfrm>
              <a:off x="2711370" y="499354"/>
              <a:ext cx="95594" cy="82785"/>
              <a:chOff x="0" y="0"/>
              <a:chExt cx="6350000" cy="5499100"/>
            </a:xfrm>
          </p:grpSpPr>
          <p:sp>
            <p:nvSpPr>
              <p:cNvPr id="285" name="Freeform 2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6" name="Group 286"/>
            <p:cNvGrpSpPr>
              <a:grpSpLocks noChangeAspect="1"/>
            </p:cNvGrpSpPr>
            <p:nvPr/>
          </p:nvGrpSpPr>
          <p:grpSpPr>
            <a:xfrm>
              <a:off x="2711370" y="3687054"/>
              <a:ext cx="95594" cy="82785"/>
              <a:chOff x="0" y="0"/>
              <a:chExt cx="6350000" cy="5499100"/>
            </a:xfrm>
          </p:grpSpPr>
          <p:sp>
            <p:nvSpPr>
              <p:cNvPr id="287" name="Freeform 2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8" name="Group 288"/>
            <p:cNvGrpSpPr>
              <a:grpSpLocks noChangeAspect="1"/>
            </p:cNvGrpSpPr>
            <p:nvPr/>
          </p:nvGrpSpPr>
          <p:grpSpPr>
            <a:xfrm>
              <a:off x="2711370" y="2117434"/>
              <a:ext cx="95594" cy="82785"/>
              <a:chOff x="0" y="0"/>
              <a:chExt cx="6350000" cy="5499100"/>
            </a:xfrm>
          </p:grpSpPr>
          <p:sp>
            <p:nvSpPr>
              <p:cNvPr id="289" name="Freeform 2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0" name="Group 290"/>
            <p:cNvGrpSpPr>
              <a:grpSpLocks noChangeAspect="1"/>
            </p:cNvGrpSpPr>
            <p:nvPr/>
          </p:nvGrpSpPr>
          <p:grpSpPr>
            <a:xfrm>
              <a:off x="5959235" y="499354"/>
              <a:ext cx="95594" cy="82785"/>
              <a:chOff x="0" y="0"/>
              <a:chExt cx="6350000" cy="5499100"/>
            </a:xfrm>
          </p:grpSpPr>
          <p:sp>
            <p:nvSpPr>
              <p:cNvPr id="291" name="Freeform 2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2" name="Group 292"/>
            <p:cNvGrpSpPr>
              <a:grpSpLocks noChangeAspect="1"/>
            </p:cNvGrpSpPr>
            <p:nvPr/>
          </p:nvGrpSpPr>
          <p:grpSpPr>
            <a:xfrm>
              <a:off x="5959235" y="3687054"/>
              <a:ext cx="95594" cy="82785"/>
              <a:chOff x="0" y="0"/>
              <a:chExt cx="6350000" cy="5499100"/>
            </a:xfrm>
          </p:grpSpPr>
          <p:sp>
            <p:nvSpPr>
              <p:cNvPr id="293" name="Freeform 2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4" name="Group 294"/>
            <p:cNvGrpSpPr>
              <a:grpSpLocks noChangeAspect="1"/>
            </p:cNvGrpSpPr>
            <p:nvPr/>
          </p:nvGrpSpPr>
          <p:grpSpPr>
            <a:xfrm>
              <a:off x="5959235" y="2117434"/>
              <a:ext cx="95594" cy="82785"/>
              <a:chOff x="0" y="0"/>
              <a:chExt cx="6350000" cy="5499100"/>
            </a:xfrm>
          </p:grpSpPr>
          <p:sp>
            <p:nvSpPr>
              <p:cNvPr id="295" name="Freeform 2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6" name="Group 296"/>
            <p:cNvGrpSpPr>
              <a:grpSpLocks noChangeAspect="1"/>
            </p:cNvGrpSpPr>
            <p:nvPr/>
          </p:nvGrpSpPr>
          <p:grpSpPr>
            <a:xfrm>
              <a:off x="0" y="1036509"/>
              <a:ext cx="95594" cy="82785"/>
              <a:chOff x="0" y="0"/>
              <a:chExt cx="6350000" cy="5499100"/>
            </a:xfrm>
          </p:grpSpPr>
          <p:sp>
            <p:nvSpPr>
              <p:cNvPr id="297" name="Freeform 2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8" name="Group 298"/>
            <p:cNvGrpSpPr>
              <a:grpSpLocks noChangeAspect="1"/>
            </p:cNvGrpSpPr>
            <p:nvPr/>
          </p:nvGrpSpPr>
          <p:grpSpPr>
            <a:xfrm>
              <a:off x="0" y="4224209"/>
              <a:ext cx="95594" cy="82785"/>
              <a:chOff x="0" y="0"/>
              <a:chExt cx="6350000" cy="5499100"/>
            </a:xfrm>
          </p:grpSpPr>
          <p:sp>
            <p:nvSpPr>
              <p:cNvPr id="299" name="Freeform 2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0" name="Group 300"/>
            <p:cNvGrpSpPr>
              <a:grpSpLocks noChangeAspect="1"/>
            </p:cNvGrpSpPr>
            <p:nvPr/>
          </p:nvGrpSpPr>
          <p:grpSpPr>
            <a:xfrm>
              <a:off x="0" y="2654589"/>
              <a:ext cx="95594" cy="82785"/>
              <a:chOff x="0" y="0"/>
              <a:chExt cx="6350000" cy="5499100"/>
            </a:xfrm>
          </p:grpSpPr>
          <p:sp>
            <p:nvSpPr>
              <p:cNvPr id="301" name="Freeform 3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2" name="Group 302"/>
            <p:cNvGrpSpPr>
              <a:grpSpLocks noChangeAspect="1"/>
            </p:cNvGrpSpPr>
            <p:nvPr/>
          </p:nvGrpSpPr>
          <p:grpSpPr>
            <a:xfrm>
              <a:off x="6494149" y="1036509"/>
              <a:ext cx="95594" cy="82785"/>
              <a:chOff x="0" y="0"/>
              <a:chExt cx="6350000" cy="5499100"/>
            </a:xfrm>
          </p:grpSpPr>
          <p:sp>
            <p:nvSpPr>
              <p:cNvPr id="303" name="Freeform 3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4" name="Group 304"/>
            <p:cNvGrpSpPr>
              <a:grpSpLocks noChangeAspect="1"/>
            </p:cNvGrpSpPr>
            <p:nvPr/>
          </p:nvGrpSpPr>
          <p:grpSpPr>
            <a:xfrm>
              <a:off x="6494149" y="4224209"/>
              <a:ext cx="95594" cy="82785"/>
              <a:chOff x="0" y="0"/>
              <a:chExt cx="6350000" cy="5499100"/>
            </a:xfrm>
          </p:grpSpPr>
          <p:sp>
            <p:nvSpPr>
              <p:cNvPr id="305" name="Freeform 3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6" name="Group 306"/>
            <p:cNvGrpSpPr>
              <a:grpSpLocks noChangeAspect="1"/>
            </p:cNvGrpSpPr>
            <p:nvPr/>
          </p:nvGrpSpPr>
          <p:grpSpPr>
            <a:xfrm>
              <a:off x="6494149" y="2654589"/>
              <a:ext cx="95594" cy="82785"/>
              <a:chOff x="0" y="0"/>
              <a:chExt cx="6350000" cy="5499100"/>
            </a:xfrm>
          </p:grpSpPr>
          <p:sp>
            <p:nvSpPr>
              <p:cNvPr id="307" name="Freeform 3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8" name="Group 308"/>
            <p:cNvGrpSpPr>
              <a:grpSpLocks noChangeAspect="1"/>
            </p:cNvGrpSpPr>
            <p:nvPr/>
          </p:nvGrpSpPr>
          <p:grpSpPr>
            <a:xfrm>
              <a:off x="3247865" y="1036509"/>
              <a:ext cx="95594" cy="82785"/>
              <a:chOff x="0" y="0"/>
              <a:chExt cx="6350000" cy="5499100"/>
            </a:xfrm>
          </p:grpSpPr>
          <p:sp>
            <p:nvSpPr>
              <p:cNvPr id="309" name="Freeform 3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0" name="Group 310"/>
            <p:cNvGrpSpPr>
              <a:grpSpLocks noChangeAspect="1"/>
            </p:cNvGrpSpPr>
            <p:nvPr/>
          </p:nvGrpSpPr>
          <p:grpSpPr>
            <a:xfrm>
              <a:off x="3247865" y="4224209"/>
              <a:ext cx="95594" cy="82785"/>
              <a:chOff x="0" y="0"/>
              <a:chExt cx="6350000" cy="5499100"/>
            </a:xfrm>
          </p:grpSpPr>
          <p:sp>
            <p:nvSpPr>
              <p:cNvPr id="311" name="Freeform 3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2" name="Group 312"/>
            <p:cNvGrpSpPr>
              <a:grpSpLocks noChangeAspect="1"/>
            </p:cNvGrpSpPr>
            <p:nvPr/>
          </p:nvGrpSpPr>
          <p:grpSpPr>
            <a:xfrm>
              <a:off x="3247865" y="2654589"/>
              <a:ext cx="95594" cy="82785"/>
              <a:chOff x="0" y="0"/>
              <a:chExt cx="6350000" cy="5499100"/>
            </a:xfrm>
          </p:grpSpPr>
          <p:sp>
            <p:nvSpPr>
              <p:cNvPr id="313" name="Freeform 3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14" name="Group 314"/>
          <p:cNvGrpSpPr/>
          <p:nvPr/>
        </p:nvGrpSpPr>
        <p:grpSpPr>
          <a:xfrm>
            <a:off x="838200" y="8910587"/>
            <a:ext cx="3403397" cy="595363"/>
            <a:chOff x="0" y="0"/>
            <a:chExt cx="4537862" cy="793817"/>
          </a:xfrm>
        </p:grpSpPr>
        <p:sp>
          <p:nvSpPr>
            <p:cNvPr id="315" name="AutoShape 315"/>
            <p:cNvSpPr/>
            <p:nvPr/>
          </p:nvSpPr>
          <p:spPr>
            <a:xfrm>
              <a:off x="0" y="0"/>
              <a:ext cx="4537862" cy="793817"/>
            </a:xfrm>
            <a:prstGeom prst="rect">
              <a:avLst/>
            </a:prstGeom>
            <a:solidFill>
              <a:srgbClr val="FFFFFF"/>
            </a:solidFill>
          </p:spPr>
          <p:txBody>
            <a:bodyPr/>
            <a:lstStyle/>
            <a:p>
              <a:endParaRPr lang="en-US"/>
            </a:p>
          </p:txBody>
        </p:sp>
        <p:sp>
          <p:nvSpPr>
            <p:cNvPr id="316" name="TextBox 316"/>
            <p:cNvSpPr txBox="1"/>
            <p:nvPr/>
          </p:nvSpPr>
          <p:spPr>
            <a:xfrm>
              <a:off x="237717" y="217928"/>
              <a:ext cx="4062429" cy="329386"/>
            </a:xfrm>
            <a:prstGeom prst="rect">
              <a:avLst/>
            </a:prstGeom>
          </p:spPr>
          <p:txBody>
            <a:bodyPr lIns="0" tIns="0" rIns="0" bIns="0" rtlCol="0" anchor="t">
              <a:spAutoFit/>
            </a:bodyPr>
            <a:lstStyle/>
            <a:p>
              <a:pPr>
                <a:lnSpc>
                  <a:spcPts val="2100"/>
                </a:lnSpc>
              </a:pPr>
              <a:r>
                <a:rPr lang="en-US" sz="1500" spc="75">
                  <a:solidFill>
                    <a:srgbClr val="FEBA3D"/>
                  </a:solidFill>
                  <a:latin typeface="Clear Sans Regular"/>
                </a:rPr>
                <a:t>IRC VPRU</a:t>
              </a:r>
            </a:p>
          </p:txBody>
        </p:sp>
      </p:grpSp>
      <p:sp>
        <p:nvSpPr>
          <p:cNvPr id="317" name="AutoShape 317"/>
          <p:cNvSpPr/>
          <p:nvPr/>
        </p:nvSpPr>
        <p:spPr>
          <a:xfrm>
            <a:off x="5085411" y="5586959"/>
            <a:ext cx="1736609" cy="1358024"/>
          </a:xfrm>
          <a:prstGeom prst="rect">
            <a:avLst/>
          </a:prstGeom>
          <a:solidFill>
            <a:srgbClr val="FEBA3D"/>
          </a:solidFill>
        </p:spPr>
        <p:txBody>
          <a:bodyPr/>
          <a:lstStyle/>
          <a:p>
            <a:endParaRPr lang="en-US"/>
          </a:p>
        </p:txBody>
      </p:sp>
      <p:graphicFrame>
        <p:nvGraphicFramePr>
          <p:cNvPr id="6" name="Table 6">
            <a:extLst>
              <a:ext uri="{FF2B5EF4-FFF2-40B4-BE49-F238E27FC236}">
                <a16:creationId xmlns:a16="http://schemas.microsoft.com/office/drawing/2014/main" id="{490CBFDA-24D2-47A3-9A89-D8400756EDD1}"/>
              </a:ext>
            </a:extLst>
          </p:cNvPr>
          <p:cNvGraphicFramePr>
            <a:graphicFrameLocks noGrp="1"/>
          </p:cNvGraphicFramePr>
          <p:nvPr>
            <p:extLst>
              <p:ext uri="{D42A27DB-BD31-4B8C-83A1-F6EECF244321}">
                <p14:modId xmlns:p14="http://schemas.microsoft.com/office/powerpoint/2010/main" val="1932699776"/>
              </p:ext>
            </p:extLst>
          </p:nvPr>
        </p:nvGraphicFramePr>
        <p:xfrm>
          <a:off x="10118559" y="1711038"/>
          <a:ext cx="6493041" cy="7223760"/>
        </p:xfrm>
        <a:graphic>
          <a:graphicData uri="http://schemas.openxmlformats.org/drawingml/2006/table">
            <a:tbl>
              <a:tblPr firstRow="1" bandRow="1">
                <a:tableStyleId>{2D5ABB26-0587-4C30-8999-92F81FD0307C}</a:tableStyleId>
              </a:tblPr>
              <a:tblGrid>
                <a:gridCol w="5731041">
                  <a:extLst>
                    <a:ext uri="{9D8B030D-6E8A-4147-A177-3AD203B41FA5}">
                      <a16:colId xmlns:a16="http://schemas.microsoft.com/office/drawing/2014/main" val="349357841"/>
                    </a:ext>
                  </a:extLst>
                </a:gridCol>
                <a:gridCol w="762000">
                  <a:extLst>
                    <a:ext uri="{9D8B030D-6E8A-4147-A177-3AD203B41FA5}">
                      <a16:colId xmlns:a16="http://schemas.microsoft.com/office/drawing/2014/main" val="88633489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Give advice to family members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370840">
                <a:tc>
                  <a:txBody>
                    <a:bodyPr/>
                    <a:lstStyle/>
                    <a:p>
                      <a:r>
                        <a:rPr lang="en-US" sz="2400" i="0" dirty="0">
                          <a:solidFill>
                            <a:srgbClr val="1B1B1B"/>
                          </a:solidFill>
                          <a:latin typeface="League Spartan Bold"/>
                        </a:rPr>
                        <a:t>Exchanging ideas with others</a:t>
                      </a:r>
                      <a:endParaRPr lang="en-US" sz="2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Uniting with other community members to do tasks for the community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Asking/getting help from people or organizations when you need it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370840">
                <a:tc>
                  <a:txBody>
                    <a:bodyPr/>
                    <a:lstStyle/>
                    <a:p>
                      <a:r>
                        <a:rPr lang="en-US" sz="2400" i="0" dirty="0">
                          <a:solidFill>
                            <a:srgbClr val="1B1B1B"/>
                          </a:solidFill>
                          <a:latin typeface="League Spartan Bold"/>
                        </a:rPr>
                        <a:t>Making important decisions about daily life </a:t>
                      </a:r>
                      <a:endParaRPr lang="en-US" sz="2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Taking part in family decisions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Learning new skills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Concentrating on your tasks or responsibilities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Interacting or dealing with people you don’t know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370840">
                <a:tc>
                  <a:txBody>
                    <a:bodyPr/>
                    <a:lstStyle/>
                    <a:p>
                      <a:r>
                        <a:rPr lang="en-US" sz="2400" i="0" dirty="0">
                          <a:solidFill>
                            <a:srgbClr val="1B1B1B"/>
                          </a:solidFill>
                          <a:latin typeface="League Spartan Bold"/>
                        </a:rPr>
                        <a:t>Keeping your household clean</a:t>
                      </a:r>
                      <a:endParaRPr lang="en-US" sz="2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370840">
                <a:tc>
                  <a:txBody>
                    <a:bodyPr/>
                    <a:lstStyle/>
                    <a:p>
                      <a:r>
                        <a:rPr lang="en-US" sz="2400" i="1" dirty="0">
                          <a:solidFill>
                            <a:srgbClr val="1B1B1B"/>
                          </a:solidFill>
                          <a:latin typeface="League Spartan Bold"/>
                        </a:rPr>
                        <a:t>BASELINE SCORE</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spTree>
    <p:extLst>
      <p:ext uri="{BB962C8B-B14F-4D97-AF65-F5344CB8AC3E}">
        <p14:creationId xmlns:p14="http://schemas.microsoft.com/office/powerpoint/2010/main" val="2109585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534806"/>
            <a:ext cx="16230600" cy="2361858"/>
          </a:xfrm>
          <a:prstGeom prst="rect">
            <a:avLst/>
          </a:prstGeom>
        </p:spPr>
        <p:txBody>
          <a:bodyPr lIns="0" tIns="0" rIns="0" bIns="0" rtlCol="0" anchor="t">
            <a:spAutoFit/>
          </a:bodyPr>
          <a:lstStyle/>
          <a:p>
            <a:pPr>
              <a:lnSpc>
                <a:spcPts val="9375"/>
              </a:lnSpc>
            </a:pPr>
            <a:r>
              <a:rPr lang="en-US" sz="7500" dirty="0">
                <a:solidFill>
                  <a:srgbClr val="FEBA3D"/>
                </a:solidFill>
                <a:latin typeface="League Spartan Bold"/>
              </a:rPr>
              <a:t>Psychosocial Functionality Scale: </a:t>
            </a:r>
            <a:r>
              <a:rPr lang="en-US" sz="7500" dirty="0">
                <a:solidFill>
                  <a:srgbClr val="1B1B1B"/>
                </a:solidFill>
                <a:latin typeface="League Spartan Bold"/>
              </a:rPr>
              <a:t>Interpret</a:t>
            </a:r>
          </a:p>
        </p:txBody>
      </p:sp>
      <p:grpSp>
        <p:nvGrpSpPr>
          <p:cNvPr id="4" name="Group 4"/>
          <p:cNvGrpSpPr/>
          <p:nvPr/>
        </p:nvGrpSpPr>
        <p:grpSpPr>
          <a:xfrm>
            <a:off x="1028700" y="5624408"/>
            <a:ext cx="5755220" cy="3633892"/>
            <a:chOff x="0" y="0"/>
            <a:chExt cx="7673626" cy="4845190"/>
          </a:xfrm>
        </p:grpSpPr>
        <p:grpSp>
          <p:nvGrpSpPr>
            <p:cNvPr id="5" name="Group 5"/>
            <p:cNvGrpSpPr/>
            <p:nvPr/>
          </p:nvGrpSpPr>
          <p:grpSpPr>
            <a:xfrm>
              <a:off x="6405" y="49935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6405" y="3687054"/>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6405" y="211743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6500554" y="499354"/>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6500554" y="368705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6500554" y="2117434"/>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3254270" y="499354"/>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3254270" y="3687054"/>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3254270" y="211743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545066" y="1036509"/>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545066" y="4224209"/>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545066" y="265458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7039214" y="103650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7039214" y="4224209"/>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7039214" y="2654589"/>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3792930" y="103650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3792930" y="4224209"/>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792930" y="2654589"/>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1084926" y="157470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1084926" y="476240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1084926" y="31927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08492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7579075" y="157470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7579075" y="4762405"/>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7579075" y="31927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7579075" y="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4332791" y="1574705"/>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4332791" y="4762405"/>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4332791" y="31927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4332791" y="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1633891" y="499354"/>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1633891" y="3687054"/>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1633891" y="211743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4881756" y="499354"/>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4881756" y="3687054"/>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4881756" y="2117434"/>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2172552" y="1036509"/>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2172552" y="4224209"/>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2172552" y="2654589"/>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5420417" y="1036509"/>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5420417" y="4224209"/>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5420417" y="2654589"/>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2712413" y="1574705"/>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2712413" y="476240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2712413" y="3192785"/>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2712413" y="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5960278" y="1574705"/>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5960278" y="476240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5960278" y="319278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5960278" y="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545144" y="499354"/>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 name="Group 107"/>
            <p:cNvGrpSpPr/>
            <p:nvPr/>
          </p:nvGrpSpPr>
          <p:grpSpPr>
            <a:xfrm>
              <a:off x="545144" y="3687054"/>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 name="Group 109"/>
            <p:cNvGrpSpPr/>
            <p:nvPr/>
          </p:nvGrpSpPr>
          <p:grpSpPr>
            <a:xfrm>
              <a:off x="545144" y="2117434"/>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 name="Group 111"/>
            <p:cNvGrpSpPr/>
            <p:nvPr/>
          </p:nvGrpSpPr>
          <p:grpSpPr>
            <a:xfrm>
              <a:off x="7039293" y="499354"/>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 name="Group 113"/>
            <p:cNvGrpSpPr/>
            <p:nvPr/>
          </p:nvGrpSpPr>
          <p:grpSpPr>
            <a:xfrm>
              <a:off x="7039293" y="3687054"/>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 name="Group 115"/>
            <p:cNvGrpSpPr/>
            <p:nvPr/>
          </p:nvGrpSpPr>
          <p:grpSpPr>
            <a:xfrm>
              <a:off x="7039293" y="2117434"/>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7" name="Group 117"/>
            <p:cNvGrpSpPr/>
            <p:nvPr/>
          </p:nvGrpSpPr>
          <p:grpSpPr>
            <a:xfrm>
              <a:off x="3793009" y="499354"/>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9" name="Group 119"/>
            <p:cNvGrpSpPr/>
            <p:nvPr/>
          </p:nvGrpSpPr>
          <p:grpSpPr>
            <a:xfrm>
              <a:off x="3793009" y="3687054"/>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1" name="Group 121"/>
            <p:cNvGrpSpPr/>
            <p:nvPr/>
          </p:nvGrpSpPr>
          <p:grpSpPr>
            <a:xfrm>
              <a:off x="3793009" y="2117434"/>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3" name="Group 123"/>
            <p:cNvGrpSpPr/>
            <p:nvPr/>
          </p:nvGrpSpPr>
          <p:grpSpPr>
            <a:xfrm>
              <a:off x="1083805" y="1036509"/>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5" name="Group 125"/>
            <p:cNvGrpSpPr/>
            <p:nvPr/>
          </p:nvGrpSpPr>
          <p:grpSpPr>
            <a:xfrm>
              <a:off x="1083805" y="4224209"/>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7" name="Group 127"/>
            <p:cNvGrpSpPr/>
            <p:nvPr/>
          </p:nvGrpSpPr>
          <p:grpSpPr>
            <a:xfrm>
              <a:off x="1083805" y="2654589"/>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9" name="Group 129"/>
            <p:cNvGrpSpPr/>
            <p:nvPr/>
          </p:nvGrpSpPr>
          <p:grpSpPr>
            <a:xfrm>
              <a:off x="7577954" y="1036509"/>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7577954" y="4224209"/>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7577954" y="2654589"/>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4331670" y="1036509"/>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4331670" y="4224209"/>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4331670" y="2654589"/>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1623665" y="157470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1623665" y="476240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1623665" y="3192785"/>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1623665" y="0"/>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4871530" y="1574705"/>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4871530" y="476240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4871530" y="3192785"/>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4871530" y="0"/>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6405" y="157470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6405" y="476240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6405" y="319278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6405" y="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6500554" y="157470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6500554" y="4762405"/>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6500554" y="319278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6500554" y="0"/>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3254270" y="1574705"/>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3254270" y="4762405"/>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3254270" y="3192785"/>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254270" y="0"/>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2172630" y="499354"/>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2172630" y="3687054"/>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2172630" y="2117434"/>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420495" y="499354"/>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420495" y="3687054"/>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420495" y="2117434"/>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2711291" y="1036509"/>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2711291" y="4224209"/>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2711291" y="2654589"/>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5959156" y="1036509"/>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5959156" y="4224209"/>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5959156" y="2654589"/>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a:grpSpLocks noChangeAspect="1"/>
            </p:cNvGrpSpPr>
            <p:nvPr/>
          </p:nvGrpSpPr>
          <p:grpSpPr>
            <a:xfrm>
              <a:off x="1083883" y="499354"/>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7" name="Group 207"/>
            <p:cNvGrpSpPr>
              <a:grpSpLocks noChangeAspect="1"/>
            </p:cNvGrpSpPr>
            <p:nvPr/>
          </p:nvGrpSpPr>
          <p:grpSpPr>
            <a:xfrm>
              <a:off x="1083883" y="3687054"/>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9" name="Group 209"/>
            <p:cNvGrpSpPr>
              <a:grpSpLocks noChangeAspect="1"/>
            </p:cNvGrpSpPr>
            <p:nvPr/>
          </p:nvGrpSpPr>
          <p:grpSpPr>
            <a:xfrm>
              <a:off x="1083883" y="211743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1" name="Group 211"/>
            <p:cNvGrpSpPr>
              <a:grpSpLocks noChangeAspect="1"/>
            </p:cNvGrpSpPr>
            <p:nvPr/>
          </p:nvGrpSpPr>
          <p:grpSpPr>
            <a:xfrm>
              <a:off x="7578032" y="499354"/>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3" name="Group 213"/>
            <p:cNvGrpSpPr>
              <a:grpSpLocks noChangeAspect="1"/>
            </p:cNvGrpSpPr>
            <p:nvPr/>
          </p:nvGrpSpPr>
          <p:grpSpPr>
            <a:xfrm>
              <a:off x="7578032" y="368705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5" name="Group 215"/>
            <p:cNvGrpSpPr>
              <a:grpSpLocks noChangeAspect="1"/>
            </p:cNvGrpSpPr>
            <p:nvPr/>
          </p:nvGrpSpPr>
          <p:grpSpPr>
            <a:xfrm>
              <a:off x="7578032" y="2117434"/>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7" name="Group 217"/>
            <p:cNvGrpSpPr>
              <a:grpSpLocks noChangeAspect="1"/>
            </p:cNvGrpSpPr>
            <p:nvPr/>
          </p:nvGrpSpPr>
          <p:grpSpPr>
            <a:xfrm>
              <a:off x="4331748" y="499354"/>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9" name="Group 219"/>
            <p:cNvGrpSpPr>
              <a:grpSpLocks noChangeAspect="1"/>
            </p:cNvGrpSpPr>
            <p:nvPr/>
          </p:nvGrpSpPr>
          <p:grpSpPr>
            <a:xfrm>
              <a:off x="4331748" y="3687054"/>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1" name="Group 221"/>
            <p:cNvGrpSpPr>
              <a:grpSpLocks noChangeAspect="1"/>
            </p:cNvGrpSpPr>
            <p:nvPr/>
          </p:nvGrpSpPr>
          <p:grpSpPr>
            <a:xfrm>
              <a:off x="4331748" y="2117434"/>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3" name="Group 223"/>
            <p:cNvGrpSpPr>
              <a:grpSpLocks noChangeAspect="1"/>
            </p:cNvGrpSpPr>
            <p:nvPr/>
          </p:nvGrpSpPr>
          <p:grpSpPr>
            <a:xfrm>
              <a:off x="1622544" y="1036509"/>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5" name="Group 225"/>
            <p:cNvGrpSpPr>
              <a:grpSpLocks noChangeAspect="1"/>
            </p:cNvGrpSpPr>
            <p:nvPr/>
          </p:nvGrpSpPr>
          <p:grpSpPr>
            <a:xfrm>
              <a:off x="1622544" y="422420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7" name="Group 227"/>
            <p:cNvGrpSpPr>
              <a:grpSpLocks noChangeAspect="1"/>
            </p:cNvGrpSpPr>
            <p:nvPr/>
          </p:nvGrpSpPr>
          <p:grpSpPr>
            <a:xfrm>
              <a:off x="1622544" y="2654589"/>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9" name="Group 229"/>
            <p:cNvGrpSpPr>
              <a:grpSpLocks noChangeAspect="1"/>
            </p:cNvGrpSpPr>
            <p:nvPr/>
          </p:nvGrpSpPr>
          <p:grpSpPr>
            <a:xfrm>
              <a:off x="4870409" y="1036509"/>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1" name="Group 231"/>
            <p:cNvGrpSpPr>
              <a:grpSpLocks noChangeAspect="1"/>
            </p:cNvGrpSpPr>
            <p:nvPr/>
          </p:nvGrpSpPr>
          <p:grpSpPr>
            <a:xfrm>
              <a:off x="4870409" y="4224209"/>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3" name="Group 233"/>
            <p:cNvGrpSpPr>
              <a:grpSpLocks noChangeAspect="1"/>
            </p:cNvGrpSpPr>
            <p:nvPr/>
          </p:nvGrpSpPr>
          <p:grpSpPr>
            <a:xfrm>
              <a:off x="4870409" y="2654589"/>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5" name="Group 235"/>
            <p:cNvGrpSpPr>
              <a:grpSpLocks noChangeAspect="1"/>
            </p:cNvGrpSpPr>
            <p:nvPr/>
          </p:nvGrpSpPr>
          <p:grpSpPr>
            <a:xfrm>
              <a:off x="2162405" y="1574705"/>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7" name="Group 237"/>
            <p:cNvGrpSpPr>
              <a:grpSpLocks noChangeAspect="1"/>
            </p:cNvGrpSpPr>
            <p:nvPr/>
          </p:nvGrpSpPr>
          <p:grpSpPr>
            <a:xfrm>
              <a:off x="2162405" y="4762405"/>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9" name="Group 239"/>
            <p:cNvGrpSpPr>
              <a:grpSpLocks noChangeAspect="1"/>
            </p:cNvGrpSpPr>
            <p:nvPr/>
          </p:nvGrpSpPr>
          <p:grpSpPr>
            <a:xfrm>
              <a:off x="2162405" y="3192785"/>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1" name="Group 241"/>
            <p:cNvGrpSpPr>
              <a:grpSpLocks noChangeAspect="1"/>
            </p:cNvGrpSpPr>
            <p:nvPr/>
          </p:nvGrpSpPr>
          <p:grpSpPr>
            <a:xfrm>
              <a:off x="2162405"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3" name="Group 243"/>
            <p:cNvGrpSpPr>
              <a:grpSpLocks noChangeAspect="1"/>
            </p:cNvGrpSpPr>
            <p:nvPr/>
          </p:nvGrpSpPr>
          <p:grpSpPr>
            <a:xfrm>
              <a:off x="5410269" y="157470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5" name="Group 245"/>
            <p:cNvGrpSpPr>
              <a:grpSpLocks noChangeAspect="1"/>
            </p:cNvGrpSpPr>
            <p:nvPr/>
          </p:nvGrpSpPr>
          <p:grpSpPr>
            <a:xfrm>
              <a:off x="5410269" y="4762405"/>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7" name="Group 247"/>
            <p:cNvGrpSpPr>
              <a:grpSpLocks noChangeAspect="1"/>
            </p:cNvGrpSpPr>
            <p:nvPr/>
          </p:nvGrpSpPr>
          <p:grpSpPr>
            <a:xfrm>
              <a:off x="5410269" y="31927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9" name="Group 249"/>
            <p:cNvGrpSpPr>
              <a:grpSpLocks noChangeAspect="1"/>
            </p:cNvGrpSpPr>
            <p:nvPr/>
          </p:nvGrpSpPr>
          <p:grpSpPr>
            <a:xfrm>
              <a:off x="5410269" y="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1" name="Group 251"/>
            <p:cNvGrpSpPr>
              <a:grpSpLocks noChangeAspect="1"/>
            </p:cNvGrpSpPr>
            <p:nvPr/>
          </p:nvGrpSpPr>
          <p:grpSpPr>
            <a:xfrm>
              <a:off x="545144" y="1574705"/>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3" name="Group 253"/>
            <p:cNvGrpSpPr>
              <a:grpSpLocks noChangeAspect="1"/>
            </p:cNvGrpSpPr>
            <p:nvPr/>
          </p:nvGrpSpPr>
          <p:grpSpPr>
            <a:xfrm>
              <a:off x="545144" y="4762405"/>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545144" y="319278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545144" y="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039293" y="157470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039293" y="476240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7039293" y="319278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7039293" y="0"/>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793009" y="157470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793009" y="476240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3793009" y="3192785"/>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3793009" y="0"/>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2711370" y="499354"/>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2711370" y="3687054"/>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2711370" y="211743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5959235" y="499354"/>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959235" y="3687054"/>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959235" y="2117434"/>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0" y="1036509"/>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0" y="4224209"/>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0" y="2654589"/>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6494149" y="1036509"/>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6494149" y="4224209"/>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6494149" y="2654589"/>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3247865" y="1036509"/>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3247865" y="422420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3247865" y="2654589"/>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05" name="Group 305"/>
          <p:cNvGrpSpPr/>
          <p:nvPr/>
        </p:nvGrpSpPr>
        <p:grpSpPr>
          <a:xfrm>
            <a:off x="838200" y="8910587"/>
            <a:ext cx="3403397" cy="595363"/>
            <a:chOff x="0" y="0"/>
            <a:chExt cx="4537862" cy="793817"/>
          </a:xfrm>
        </p:grpSpPr>
        <p:sp>
          <p:nvSpPr>
            <p:cNvPr id="306" name="AutoShape 306"/>
            <p:cNvSpPr/>
            <p:nvPr/>
          </p:nvSpPr>
          <p:spPr>
            <a:xfrm>
              <a:off x="0" y="0"/>
              <a:ext cx="4537862" cy="793817"/>
            </a:xfrm>
            <a:prstGeom prst="rect">
              <a:avLst/>
            </a:prstGeom>
            <a:solidFill>
              <a:srgbClr val="FFFFFF"/>
            </a:solidFill>
          </p:spPr>
          <p:txBody>
            <a:bodyPr/>
            <a:lstStyle/>
            <a:p>
              <a:endParaRPr lang="en-US"/>
            </a:p>
          </p:txBody>
        </p:sp>
        <p:sp>
          <p:nvSpPr>
            <p:cNvPr id="307" name="TextBox 307"/>
            <p:cNvSpPr txBox="1"/>
            <p:nvPr/>
          </p:nvSpPr>
          <p:spPr>
            <a:xfrm>
              <a:off x="237717" y="217928"/>
              <a:ext cx="4062429" cy="329386"/>
            </a:xfrm>
            <a:prstGeom prst="rect">
              <a:avLst/>
            </a:prstGeom>
          </p:spPr>
          <p:txBody>
            <a:bodyPr lIns="0" tIns="0" rIns="0" bIns="0" rtlCol="0" anchor="t">
              <a:spAutoFit/>
            </a:bodyPr>
            <a:lstStyle/>
            <a:p>
              <a:pPr>
                <a:lnSpc>
                  <a:spcPts val="2100"/>
                </a:lnSpc>
              </a:pPr>
              <a:r>
                <a:rPr lang="en-US" sz="1500" spc="75">
                  <a:solidFill>
                    <a:srgbClr val="FEBA3D"/>
                  </a:solidFill>
                  <a:latin typeface="Clear Sans Regular"/>
                </a:rPr>
                <a:t>IRC VPRU</a:t>
              </a:r>
            </a:p>
          </p:txBody>
        </p:sp>
      </p:grpSp>
      <p:sp>
        <p:nvSpPr>
          <p:cNvPr id="308" name="AutoShape 308"/>
          <p:cNvSpPr/>
          <p:nvPr/>
        </p:nvSpPr>
        <p:spPr>
          <a:xfrm>
            <a:off x="5085411" y="5586959"/>
            <a:ext cx="1736609" cy="1358024"/>
          </a:xfrm>
          <a:prstGeom prst="rect">
            <a:avLst/>
          </a:prstGeom>
          <a:solidFill>
            <a:srgbClr val="FEBA3D"/>
          </a:solidFill>
        </p:spPr>
        <p:txBody>
          <a:bodyPr/>
          <a:lstStyle/>
          <a:p>
            <a:endParaRPr lang="en-US"/>
          </a:p>
        </p:txBody>
      </p:sp>
      <p:sp>
        <p:nvSpPr>
          <p:cNvPr id="311" name="TextBox 311"/>
          <p:cNvSpPr txBox="1"/>
          <p:nvPr/>
        </p:nvSpPr>
        <p:spPr>
          <a:xfrm>
            <a:off x="9311994" y="5586959"/>
            <a:ext cx="8574881" cy="3188693"/>
          </a:xfrm>
          <a:prstGeom prst="rect">
            <a:avLst/>
          </a:prstGeom>
        </p:spPr>
        <p:txBody>
          <a:bodyPr wrap="square" lIns="0" tIns="0" rIns="0" bIns="0" rtlCol="0" anchor="t">
            <a:spAutoFit/>
          </a:bodyPr>
          <a:lstStyle/>
          <a:p>
            <a:pPr>
              <a:lnSpc>
                <a:spcPts val="3124"/>
              </a:lnSpc>
            </a:pPr>
            <a:r>
              <a:rPr lang="en-US" sz="2800" dirty="0">
                <a:solidFill>
                  <a:srgbClr val="1B1B1B"/>
                </a:solidFill>
                <a:latin typeface="League Spartan" panose="020B0604020202020204" charset="0"/>
              </a:rPr>
              <a:t>Survivor is experiencing minimal and sometimes moderate amount of difficulty in accomplishing tasks. </a:t>
            </a:r>
          </a:p>
          <a:p>
            <a:pPr marL="539750" lvl="1" indent="-269875">
              <a:lnSpc>
                <a:spcPts val="3125"/>
              </a:lnSpc>
              <a:buFont typeface="Arial"/>
              <a:buChar char="•"/>
            </a:pPr>
            <a:r>
              <a:rPr lang="en-US" sz="2800" dirty="0">
                <a:solidFill>
                  <a:srgbClr val="1B1B1B"/>
                </a:solidFill>
                <a:latin typeface="League Spartan" panose="020B0604020202020204" charset="0"/>
              </a:rPr>
              <a:t>Check whether the survivor indicated that specific items in the questionnaire were more difficult to carry out and ask the survivor if these ‘more difficult’ items should be the focus of her action plan.</a:t>
            </a:r>
          </a:p>
        </p:txBody>
      </p:sp>
      <p:sp>
        <p:nvSpPr>
          <p:cNvPr id="312" name="TextBox 3">
            <a:extLst>
              <a:ext uri="{FF2B5EF4-FFF2-40B4-BE49-F238E27FC236}">
                <a16:creationId xmlns:a16="http://schemas.microsoft.com/office/drawing/2014/main" id="{D96021BD-0993-E152-E6D3-B7CF442779BC}"/>
              </a:ext>
            </a:extLst>
          </p:cNvPr>
          <p:cNvSpPr txBox="1"/>
          <p:nvPr/>
        </p:nvSpPr>
        <p:spPr>
          <a:xfrm>
            <a:off x="7678075" y="4240451"/>
            <a:ext cx="983592" cy="377026"/>
          </a:xfrm>
          <a:prstGeom prst="rect">
            <a:avLst/>
          </a:prstGeom>
        </p:spPr>
        <p:txBody>
          <a:bodyPr wrap="square" lIns="0" tIns="0" rIns="0" bIns="0" rtlCol="0" anchor="t">
            <a:spAutoFit/>
          </a:bodyPr>
          <a:lstStyle/>
          <a:p>
            <a:pPr algn="r">
              <a:lnSpc>
                <a:spcPts val="2750"/>
              </a:lnSpc>
            </a:pPr>
            <a:r>
              <a:rPr lang="en-US" sz="2800" dirty="0">
                <a:solidFill>
                  <a:srgbClr val="1B1B1B"/>
                </a:solidFill>
                <a:latin typeface="League Spartan" panose="020B0604020202020204" charset="0"/>
              </a:rPr>
              <a:t>0 - 1</a:t>
            </a:r>
          </a:p>
        </p:txBody>
      </p:sp>
      <p:sp>
        <p:nvSpPr>
          <p:cNvPr id="313" name="TextBox 309">
            <a:extLst>
              <a:ext uri="{FF2B5EF4-FFF2-40B4-BE49-F238E27FC236}">
                <a16:creationId xmlns:a16="http://schemas.microsoft.com/office/drawing/2014/main" id="{F6DF31B9-14E6-5293-D5D4-5C2436938809}"/>
              </a:ext>
            </a:extLst>
          </p:cNvPr>
          <p:cNvSpPr txBox="1"/>
          <p:nvPr/>
        </p:nvSpPr>
        <p:spPr>
          <a:xfrm>
            <a:off x="9287931" y="4106215"/>
            <a:ext cx="8574881" cy="803425"/>
          </a:xfrm>
          <a:prstGeom prst="rect">
            <a:avLst/>
          </a:prstGeom>
        </p:spPr>
        <p:txBody>
          <a:bodyPr wrap="square" lIns="0" tIns="0" rIns="0" bIns="0" rtlCol="0" anchor="t">
            <a:spAutoFit/>
          </a:bodyPr>
          <a:lstStyle/>
          <a:p>
            <a:pPr>
              <a:lnSpc>
                <a:spcPts val="3125"/>
              </a:lnSpc>
            </a:pPr>
            <a:r>
              <a:rPr lang="en-US" sz="2800" dirty="0">
                <a:solidFill>
                  <a:srgbClr val="1B1B1B"/>
                </a:solidFill>
                <a:latin typeface="League Spartan" panose="020B0604020202020204" charset="0"/>
              </a:rPr>
              <a:t>Survivor is experiencing little to no difficulty in accomplishing tasks</a:t>
            </a:r>
          </a:p>
        </p:txBody>
      </p:sp>
      <p:sp>
        <p:nvSpPr>
          <p:cNvPr id="314" name="TextBox 310">
            <a:extLst>
              <a:ext uri="{FF2B5EF4-FFF2-40B4-BE49-F238E27FC236}">
                <a16:creationId xmlns:a16="http://schemas.microsoft.com/office/drawing/2014/main" id="{A23040FA-55D6-04B5-6CD6-E1F6AE52EBFD}"/>
              </a:ext>
            </a:extLst>
          </p:cNvPr>
          <p:cNvSpPr txBox="1"/>
          <p:nvPr/>
        </p:nvSpPr>
        <p:spPr>
          <a:xfrm>
            <a:off x="7678075" y="5696735"/>
            <a:ext cx="1196654" cy="377026"/>
          </a:xfrm>
          <a:prstGeom prst="rect">
            <a:avLst/>
          </a:prstGeom>
        </p:spPr>
        <p:txBody>
          <a:bodyPr wrap="square" lIns="0" tIns="0" rIns="0" bIns="0" rtlCol="0" anchor="t">
            <a:spAutoFit/>
          </a:bodyPr>
          <a:lstStyle/>
          <a:p>
            <a:pPr algn="r">
              <a:lnSpc>
                <a:spcPts val="2750"/>
              </a:lnSpc>
            </a:pPr>
            <a:r>
              <a:rPr lang="en-US" sz="2800" dirty="0">
                <a:solidFill>
                  <a:srgbClr val="1B1B1B"/>
                </a:solidFill>
                <a:latin typeface="League Spartan" panose="020B0604020202020204" charset="0"/>
              </a:rPr>
              <a:t>1 - 1.5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534806"/>
            <a:ext cx="16230600" cy="2361858"/>
          </a:xfrm>
          <a:prstGeom prst="rect">
            <a:avLst/>
          </a:prstGeom>
        </p:spPr>
        <p:txBody>
          <a:bodyPr lIns="0" tIns="0" rIns="0" bIns="0" rtlCol="0" anchor="t">
            <a:spAutoFit/>
          </a:bodyPr>
          <a:lstStyle/>
          <a:p>
            <a:pPr>
              <a:lnSpc>
                <a:spcPts val="9375"/>
              </a:lnSpc>
            </a:pPr>
            <a:r>
              <a:rPr lang="en-US" sz="7500">
                <a:solidFill>
                  <a:srgbClr val="FEBA3D"/>
                </a:solidFill>
                <a:latin typeface="League Spartan Bold"/>
              </a:rPr>
              <a:t>Psychosocial Functionality Scale: </a:t>
            </a:r>
            <a:r>
              <a:rPr lang="en-US" sz="7500">
                <a:solidFill>
                  <a:srgbClr val="1B1B1B"/>
                </a:solidFill>
                <a:latin typeface="League Spartan Bold"/>
              </a:rPr>
              <a:t>Interpret</a:t>
            </a:r>
          </a:p>
        </p:txBody>
      </p:sp>
      <p:sp>
        <p:nvSpPr>
          <p:cNvPr id="3" name="TextBox 3"/>
          <p:cNvSpPr txBox="1"/>
          <p:nvPr/>
        </p:nvSpPr>
        <p:spPr>
          <a:xfrm>
            <a:off x="6771888" y="4116974"/>
            <a:ext cx="1860732" cy="361637"/>
          </a:xfrm>
          <a:prstGeom prst="rect">
            <a:avLst/>
          </a:prstGeom>
        </p:spPr>
        <p:txBody>
          <a:bodyPr wrap="square" lIns="0" tIns="0" rIns="0" bIns="0" rtlCol="0" anchor="t">
            <a:spAutoFit/>
          </a:bodyPr>
          <a:lstStyle/>
          <a:p>
            <a:pPr algn="r">
              <a:lnSpc>
                <a:spcPts val="2750"/>
              </a:lnSpc>
            </a:pPr>
            <a:r>
              <a:rPr lang="en-US" sz="2400" dirty="0">
                <a:solidFill>
                  <a:srgbClr val="1B1B1B"/>
                </a:solidFill>
                <a:latin typeface="League Spartan" panose="020B0604020202020204" charset="0"/>
              </a:rPr>
              <a:t>1.5 - 2.25</a:t>
            </a:r>
          </a:p>
        </p:txBody>
      </p:sp>
      <p:grpSp>
        <p:nvGrpSpPr>
          <p:cNvPr id="4" name="Group 4"/>
          <p:cNvGrpSpPr/>
          <p:nvPr/>
        </p:nvGrpSpPr>
        <p:grpSpPr>
          <a:xfrm>
            <a:off x="1028700" y="5624408"/>
            <a:ext cx="5755220" cy="3633892"/>
            <a:chOff x="0" y="0"/>
            <a:chExt cx="7673626" cy="4845190"/>
          </a:xfrm>
        </p:grpSpPr>
        <p:grpSp>
          <p:nvGrpSpPr>
            <p:cNvPr id="5" name="Group 5"/>
            <p:cNvGrpSpPr/>
            <p:nvPr/>
          </p:nvGrpSpPr>
          <p:grpSpPr>
            <a:xfrm>
              <a:off x="6405" y="49935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6405" y="3687054"/>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6405" y="211743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6500554" y="499354"/>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6500554" y="368705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6500554" y="2117434"/>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3254270" y="499354"/>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3254270" y="3687054"/>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3254270" y="211743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545066" y="1036509"/>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545066" y="4224209"/>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545066" y="265458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7039214" y="103650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7039214" y="4224209"/>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7039214" y="2654589"/>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3792930" y="103650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3792930" y="4224209"/>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792930" y="2654589"/>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1084926" y="157470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1084926" y="476240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1084926" y="31927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08492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7579075" y="157470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7579075" y="4762405"/>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7579075" y="31927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7579075" y="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4332791" y="1574705"/>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4332791" y="4762405"/>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4332791" y="31927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4332791" y="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1633891" y="499354"/>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1633891" y="3687054"/>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1633891" y="211743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4881756" y="499354"/>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4881756" y="3687054"/>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4881756" y="2117434"/>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2172552" y="1036509"/>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2172552" y="4224209"/>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2172552" y="2654589"/>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5420417" y="1036509"/>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5420417" y="4224209"/>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5420417" y="2654589"/>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2712413" y="1574705"/>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2712413" y="476240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2712413" y="3192785"/>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2712413" y="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5960278" y="1574705"/>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5960278" y="476240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5960278" y="319278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5960278" y="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545144" y="499354"/>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 name="Group 107"/>
            <p:cNvGrpSpPr/>
            <p:nvPr/>
          </p:nvGrpSpPr>
          <p:grpSpPr>
            <a:xfrm>
              <a:off x="545144" y="3687054"/>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 name="Group 109"/>
            <p:cNvGrpSpPr/>
            <p:nvPr/>
          </p:nvGrpSpPr>
          <p:grpSpPr>
            <a:xfrm>
              <a:off x="545144" y="2117434"/>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 name="Group 111"/>
            <p:cNvGrpSpPr/>
            <p:nvPr/>
          </p:nvGrpSpPr>
          <p:grpSpPr>
            <a:xfrm>
              <a:off x="7039293" y="499354"/>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 name="Group 113"/>
            <p:cNvGrpSpPr/>
            <p:nvPr/>
          </p:nvGrpSpPr>
          <p:grpSpPr>
            <a:xfrm>
              <a:off x="7039293" y="3687054"/>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 name="Group 115"/>
            <p:cNvGrpSpPr/>
            <p:nvPr/>
          </p:nvGrpSpPr>
          <p:grpSpPr>
            <a:xfrm>
              <a:off x="7039293" y="2117434"/>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7" name="Group 117"/>
            <p:cNvGrpSpPr/>
            <p:nvPr/>
          </p:nvGrpSpPr>
          <p:grpSpPr>
            <a:xfrm>
              <a:off x="3793009" y="499354"/>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9" name="Group 119"/>
            <p:cNvGrpSpPr/>
            <p:nvPr/>
          </p:nvGrpSpPr>
          <p:grpSpPr>
            <a:xfrm>
              <a:off x="3793009" y="3687054"/>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1" name="Group 121"/>
            <p:cNvGrpSpPr/>
            <p:nvPr/>
          </p:nvGrpSpPr>
          <p:grpSpPr>
            <a:xfrm>
              <a:off x="3793009" y="2117434"/>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3" name="Group 123"/>
            <p:cNvGrpSpPr/>
            <p:nvPr/>
          </p:nvGrpSpPr>
          <p:grpSpPr>
            <a:xfrm>
              <a:off x="1083805" y="1036509"/>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5" name="Group 125"/>
            <p:cNvGrpSpPr/>
            <p:nvPr/>
          </p:nvGrpSpPr>
          <p:grpSpPr>
            <a:xfrm>
              <a:off x="1083805" y="4224209"/>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7" name="Group 127"/>
            <p:cNvGrpSpPr/>
            <p:nvPr/>
          </p:nvGrpSpPr>
          <p:grpSpPr>
            <a:xfrm>
              <a:off x="1083805" y="2654589"/>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9" name="Group 129"/>
            <p:cNvGrpSpPr/>
            <p:nvPr/>
          </p:nvGrpSpPr>
          <p:grpSpPr>
            <a:xfrm>
              <a:off x="7577954" y="1036509"/>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7577954" y="4224209"/>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7577954" y="2654589"/>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4331670" y="1036509"/>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4331670" y="4224209"/>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4331670" y="2654589"/>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1623665" y="157470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1623665" y="476240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1623665" y="3192785"/>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1623665" y="0"/>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4871530" y="1574705"/>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4871530" y="476240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4871530" y="3192785"/>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4871530" y="0"/>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6405" y="157470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6405" y="476240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6405" y="319278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6405" y="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6500554" y="157470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6500554" y="4762405"/>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6500554" y="319278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6500554" y="0"/>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3254270" y="1574705"/>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3254270" y="4762405"/>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3254270" y="3192785"/>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254270" y="0"/>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2172630" y="499354"/>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2172630" y="3687054"/>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2172630" y="2117434"/>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420495" y="499354"/>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420495" y="3687054"/>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420495" y="2117434"/>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2711291" y="1036509"/>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2711291" y="4224209"/>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2711291" y="2654589"/>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5959156" y="1036509"/>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5959156" y="4224209"/>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5959156" y="2654589"/>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a:grpSpLocks noChangeAspect="1"/>
            </p:cNvGrpSpPr>
            <p:nvPr/>
          </p:nvGrpSpPr>
          <p:grpSpPr>
            <a:xfrm>
              <a:off x="1083883" y="499354"/>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7" name="Group 207"/>
            <p:cNvGrpSpPr>
              <a:grpSpLocks noChangeAspect="1"/>
            </p:cNvGrpSpPr>
            <p:nvPr/>
          </p:nvGrpSpPr>
          <p:grpSpPr>
            <a:xfrm>
              <a:off x="1083883" y="3687054"/>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9" name="Group 209"/>
            <p:cNvGrpSpPr>
              <a:grpSpLocks noChangeAspect="1"/>
            </p:cNvGrpSpPr>
            <p:nvPr/>
          </p:nvGrpSpPr>
          <p:grpSpPr>
            <a:xfrm>
              <a:off x="1083883" y="211743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1" name="Group 211"/>
            <p:cNvGrpSpPr>
              <a:grpSpLocks noChangeAspect="1"/>
            </p:cNvGrpSpPr>
            <p:nvPr/>
          </p:nvGrpSpPr>
          <p:grpSpPr>
            <a:xfrm>
              <a:off x="7578032" y="499354"/>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3" name="Group 213"/>
            <p:cNvGrpSpPr>
              <a:grpSpLocks noChangeAspect="1"/>
            </p:cNvGrpSpPr>
            <p:nvPr/>
          </p:nvGrpSpPr>
          <p:grpSpPr>
            <a:xfrm>
              <a:off x="7578032" y="368705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5" name="Group 215"/>
            <p:cNvGrpSpPr>
              <a:grpSpLocks noChangeAspect="1"/>
            </p:cNvGrpSpPr>
            <p:nvPr/>
          </p:nvGrpSpPr>
          <p:grpSpPr>
            <a:xfrm>
              <a:off x="7578032" y="2117434"/>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7" name="Group 217"/>
            <p:cNvGrpSpPr>
              <a:grpSpLocks noChangeAspect="1"/>
            </p:cNvGrpSpPr>
            <p:nvPr/>
          </p:nvGrpSpPr>
          <p:grpSpPr>
            <a:xfrm>
              <a:off x="4331748" y="499354"/>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9" name="Group 219"/>
            <p:cNvGrpSpPr>
              <a:grpSpLocks noChangeAspect="1"/>
            </p:cNvGrpSpPr>
            <p:nvPr/>
          </p:nvGrpSpPr>
          <p:grpSpPr>
            <a:xfrm>
              <a:off x="4331748" y="3687054"/>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1" name="Group 221"/>
            <p:cNvGrpSpPr>
              <a:grpSpLocks noChangeAspect="1"/>
            </p:cNvGrpSpPr>
            <p:nvPr/>
          </p:nvGrpSpPr>
          <p:grpSpPr>
            <a:xfrm>
              <a:off x="4331748" y="2117434"/>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3" name="Group 223"/>
            <p:cNvGrpSpPr>
              <a:grpSpLocks noChangeAspect="1"/>
            </p:cNvGrpSpPr>
            <p:nvPr/>
          </p:nvGrpSpPr>
          <p:grpSpPr>
            <a:xfrm>
              <a:off x="1622544" y="1036509"/>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5" name="Group 225"/>
            <p:cNvGrpSpPr>
              <a:grpSpLocks noChangeAspect="1"/>
            </p:cNvGrpSpPr>
            <p:nvPr/>
          </p:nvGrpSpPr>
          <p:grpSpPr>
            <a:xfrm>
              <a:off x="1622544" y="422420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7" name="Group 227"/>
            <p:cNvGrpSpPr>
              <a:grpSpLocks noChangeAspect="1"/>
            </p:cNvGrpSpPr>
            <p:nvPr/>
          </p:nvGrpSpPr>
          <p:grpSpPr>
            <a:xfrm>
              <a:off x="1622544" y="2654589"/>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9" name="Group 229"/>
            <p:cNvGrpSpPr>
              <a:grpSpLocks noChangeAspect="1"/>
            </p:cNvGrpSpPr>
            <p:nvPr/>
          </p:nvGrpSpPr>
          <p:grpSpPr>
            <a:xfrm>
              <a:off x="4870409" y="1036509"/>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1" name="Group 231"/>
            <p:cNvGrpSpPr>
              <a:grpSpLocks noChangeAspect="1"/>
            </p:cNvGrpSpPr>
            <p:nvPr/>
          </p:nvGrpSpPr>
          <p:grpSpPr>
            <a:xfrm>
              <a:off x="4870409" y="4224209"/>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3" name="Group 233"/>
            <p:cNvGrpSpPr>
              <a:grpSpLocks noChangeAspect="1"/>
            </p:cNvGrpSpPr>
            <p:nvPr/>
          </p:nvGrpSpPr>
          <p:grpSpPr>
            <a:xfrm>
              <a:off x="4870409" y="2654589"/>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5" name="Group 235"/>
            <p:cNvGrpSpPr>
              <a:grpSpLocks noChangeAspect="1"/>
            </p:cNvGrpSpPr>
            <p:nvPr/>
          </p:nvGrpSpPr>
          <p:grpSpPr>
            <a:xfrm>
              <a:off x="2162405" y="1574705"/>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7" name="Group 237"/>
            <p:cNvGrpSpPr>
              <a:grpSpLocks noChangeAspect="1"/>
            </p:cNvGrpSpPr>
            <p:nvPr/>
          </p:nvGrpSpPr>
          <p:grpSpPr>
            <a:xfrm>
              <a:off x="2162405" y="4762405"/>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9" name="Group 239"/>
            <p:cNvGrpSpPr>
              <a:grpSpLocks noChangeAspect="1"/>
            </p:cNvGrpSpPr>
            <p:nvPr/>
          </p:nvGrpSpPr>
          <p:grpSpPr>
            <a:xfrm>
              <a:off x="2162405" y="3192785"/>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1" name="Group 241"/>
            <p:cNvGrpSpPr>
              <a:grpSpLocks noChangeAspect="1"/>
            </p:cNvGrpSpPr>
            <p:nvPr/>
          </p:nvGrpSpPr>
          <p:grpSpPr>
            <a:xfrm>
              <a:off x="2162405"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3" name="Group 243"/>
            <p:cNvGrpSpPr>
              <a:grpSpLocks noChangeAspect="1"/>
            </p:cNvGrpSpPr>
            <p:nvPr/>
          </p:nvGrpSpPr>
          <p:grpSpPr>
            <a:xfrm>
              <a:off x="5410269" y="157470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5" name="Group 245"/>
            <p:cNvGrpSpPr>
              <a:grpSpLocks noChangeAspect="1"/>
            </p:cNvGrpSpPr>
            <p:nvPr/>
          </p:nvGrpSpPr>
          <p:grpSpPr>
            <a:xfrm>
              <a:off x="5410269" y="4762405"/>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7" name="Group 247"/>
            <p:cNvGrpSpPr>
              <a:grpSpLocks noChangeAspect="1"/>
            </p:cNvGrpSpPr>
            <p:nvPr/>
          </p:nvGrpSpPr>
          <p:grpSpPr>
            <a:xfrm>
              <a:off x="5410269" y="31927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9" name="Group 249"/>
            <p:cNvGrpSpPr>
              <a:grpSpLocks noChangeAspect="1"/>
            </p:cNvGrpSpPr>
            <p:nvPr/>
          </p:nvGrpSpPr>
          <p:grpSpPr>
            <a:xfrm>
              <a:off x="5410269" y="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1" name="Group 251"/>
            <p:cNvGrpSpPr>
              <a:grpSpLocks noChangeAspect="1"/>
            </p:cNvGrpSpPr>
            <p:nvPr/>
          </p:nvGrpSpPr>
          <p:grpSpPr>
            <a:xfrm>
              <a:off x="545144" y="1574705"/>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3" name="Group 253"/>
            <p:cNvGrpSpPr>
              <a:grpSpLocks noChangeAspect="1"/>
            </p:cNvGrpSpPr>
            <p:nvPr/>
          </p:nvGrpSpPr>
          <p:grpSpPr>
            <a:xfrm>
              <a:off x="545144" y="4762405"/>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545144" y="319278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545144" y="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039293" y="157470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039293" y="476240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7039293" y="319278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7039293" y="0"/>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793009" y="157470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793009" y="476240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3793009" y="3192785"/>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3793009" y="0"/>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2711370" y="499354"/>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2711370" y="3687054"/>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2711370" y="211743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5959235" y="499354"/>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959235" y="3687054"/>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959235" y="2117434"/>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0" y="1036509"/>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0" y="4224209"/>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0" y="2654589"/>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6494149" y="1036509"/>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6494149" y="4224209"/>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6494149" y="2654589"/>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3247865" y="1036509"/>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3247865" y="422420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3247865" y="2654589"/>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05" name="Group 305"/>
          <p:cNvGrpSpPr/>
          <p:nvPr/>
        </p:nvGrpSpPr>
        <p:grpSpPr>
          <a:xfrm>
            <a:off x="838200" y="8910587"/>
            <a:ext cx="3403397" cy="595363"/>
            <a:chOff x="0" y="0"/>
            <a:chExt cx="4537862" cy="793817"/>
          </a:xfrm>
        </p:grpSpPr>
        <p:sp>
          <p:nvSpPr>
            <p:cNvPr id="306" name="AutoShape 306"/>
            <p:cNvSpPr/>
            <p:nvPr/>
          </p:nvSpPr>
          <p:spPr>
            <a:xfrm>
              <a:off x="0" y="0"/>
              <a:ext cx="4537862" cy="793817"/>
            </a:xfrm>
            <a:prstGeom prst="rect">
              <a:avLst/>
            </a:prstGeom>
            <a:solidFill>
              <a:srgbClr val="FFFFFF"/>
            </a:solidFill>
          </p:spPr>
          <p:txBody>
            <a:bodyPr/>
            <a:lstStyle/>
            <a:p>
              <a:endParaRPr lang="en-US"/>
            </a:p>
          </p:txBody>
        </p:sp>
        <p:sp>
          <p:nvSpPr>
            <p:cNvPr id="307" name="TextBox 307"/>
            <p:cNvSpPr txBox="1"/>
            <p:nvPr/>
          </p:nvSpPr>
          <p:spPr>
            <a:xfrm>
              <a:off x="237717" y="217928"/>
              <a:ext cx="4062429" cy="329386"/>
            </a:xfrm>
            <a:prstGeom prst="rect">
              <a:avLst/>
            </a:prstGeom>
          </p:spPr>
          <p:txBody>
            <a:bodyPr lIns="0" tIns="0" rIns="0" bIns="0" rtlCol="0" anchor="t">
              <a:spAutoFit/>
            </a:bodyPr>
            <a:lstStyle/>
            <a:p>
              <a:pPr>
                <a:lnSpc>
                  <a:spcPts val="2100"/>
                </a:lnSpc>
              </a:pPr>
              <a:r>
                <a:rPr lang="en-US" sz="1500" spc="75">
                  <a:solidFill>
                    <a:srgbClr val="FEBA3D"/>
                  </a:solidFill>
                  <a:latin typeface="Clear Sans Regular"/>
                </a:rPr>
                <a:t>IRC VPRU</a:t>
              </a:r>
            </a:p>
          </p:txBody>
        </p:sp>
      </p:grpSp>
      <p:sp>
        <p:nvSpPr>
          <p:cNvPr id="308" name="AutoShape 308"/>
          <p:cNvSpPr/>
          <p:nvPr/>
        </p:nvSpPr>
        <p:spPr>
          <a:xfrm>
            <a:off x="5085411" y="5586959"/>
            <a:ext cx="1736609" cy="1358024"/>
          </a:xfrm>
          <a:prstGeom prst="rect">
            <a:avLst/>
          </a:prstGeom>
          <a:solidFill>
            <a:srgbClr val="FEBA3D"/>
          </a:solidFill>
        </p:spPr>
        <p:txBody>
          <a:bodyPr/>
          <a:lstStyle/>
          <a:p>
            <a:endParaRPr lang="en-US"/>
          </a:p>
        </p:txBody>
      </p:sp>
      <p:sp>
        <p:nvSpPr>
          <p:cNvPr id="309" name="TextBox 309"/>
          <p:cNvSpPr txBox="1"/>
          <p:nvPr/>
        </p:nvSpPr>
        <p:spPr>
          <a:xfrm>
            <a:off x="8929792" y="4091342"/>
            <a:ext cx="8345252" cy="1590179"/>
          </a:xfrm>
          <a:prstGeom prst="rect">
            <a:avLst/>
          </a:prstGeom>
        </p:spPr>
        <p:txBody>
          <a:bodyPr wrap="square" lIns="0" tIns="0" rIns="0" bIns="0" rtlCol="0" anchor="t">
            <a:spAutoFit/>
          </a:bodyPr>
          <a:lstStyle/>
          <a:p>
            <a:pPr>
              <a:lnSpc>
                <a:spcPts val="3124"/>
              </a:lnSpc>
            </a:pPr>
            <a:r>
              <a:rPr lang="en-US" sz="2400" dirty="0">
                <a:solidFill>
                  <a:srgbClr val="1B1B1B"/>
                </a:solidFill>
                <a:latin typeface="League Spartan" panose="020B0604020202020204" charset="0"/>
              </a:rPr>
              <a:t>Survivor is experiencing moderate to significant difficulties in at least some accomplishing tasks.</a:t>
            </a:r>
          </a:p>
          <a:p>
            <a:pPr marL="539750" lvl="1" indent="-269875">
              <a:lnSpc>
                <a:spcPts val="3125"/>
              </a:lnSpc>
              <a:buFont typeface="Arial"/>
              <a:buChar char="•"/>
            </a:pPr>
            <a:r>
              <a:rPr lang="en-US" sz="2400" dirty="0">
                <a:solidFill>
                  <a:srgbClr val="1B1B1B"/>
                </a:solidFill>
                <a:latin typeface="League Spartan" panose="020B0604020202020204" charset="0"/>
              </a:rPr>
              <a:t>Work with the survivor to help identify which tasks to prioritize for the survivor’s action plan.</a:t>
            </a:r>
          </a:p>
        </p:txBody>
      </p:sp>
      <p:sp>
        <p:nvSpPr>
          <p:cNvPr id="310" name="TextBox 310"/>
          <p:cNvSpPr txBox="1"/>
          <p:nvPr/>
        </p:nvSpPr>
        <p:spPr>
          <a:xfrm>
            <a:off x="7102759" y="6339345"/>
            <a:ext cx="1535629" cy="361637"/>
          </a:xfrm>
          <a:prstGeom prst="rect">
            <a:avLst/>
          </a:prstGeom>
        </p:spPr>
        <p:txBody>
          <a:bodyPr wrap="square" lIns="0" tIns="0" rIns="0" bIns="0" rtlCol="0" anchor="t">
            <a:spAutoFit/>
          </a:bodyPr>
          <a:lstStyle/>
          <a:p>
            <a:pPr algn="r">
              <a:lnSpc>
                <a:spcPts val="2750"/>
              </a:lnSpc>
            </a:pPr>
            <a:r>
              <a:rPr lang="en-US" sz="2400" dirty="0">
                <a:solidFill>
                  <a:srgbClr val="1B1B1B"/>
                </a:solidFill>
                <a:latin typeface="League Spartan" panose="020B0604020202020204" charset="0"/>
              </a:rPr>
              <a:t>2.25 - 4</a:t>
            </a:r>
          </a:p>
        </p:txBody>
      </p:sp>
      <p:sp>
        <p:nvSpPr>
          <p:cNvPr id="311" name="TextBox 311"/>
          <p:cNvSpPr txBox="1"/>
          <p:nvPr/>
        </p:nvSpPr>
        <p:spPr>
          <a:xfrm>
            <a:off x="9088017" y="6351887"/>
            <a:ext cx="8569368" cy="2782813"/>
          </a:xfrm>
          <a:prstGeom prst="rect">
            <a:avLst/>
          </a:prstGeom>
        </p:spPr>
        <p:txBody>
          <a:bodyPr wrap="square" lIns="0" tIns="0" rIns="0" bIns="0" rtlCol="0" anchor="t">
            <a:spAutoFit/>
          </a:bodyPr>
          <a:lstStyle/>
          <a:p>
            <a:pPr>
              <a:lnSpc>
                <a:spcPts val="3124"/>
              </a:lnSpc>
            </a:pPr>
            <a:r>
              <a:rPr lang="en-US" sz="2400" dirty="0">
                <a:solidFill>
                  <a:srgbClr val="1B1B1B"/>
                </a:solidFill>
                <a:latin typeface="League Spartan" panose="020B0604020202020204" charset="0"/>
              </a:rPr>
              <a:t>Survivor is experiencing significant difficulties in accomplishing tasks and may often not be able to carry these tasks out at all. </a:t>
            </a:r>
          </a:p>
          <a:p>
            <a:pPr marL="539750" lvl="1" indent="-269875">
              <a:lnSpc>
                <a:spcPts val="3125"/>
              </a:lnSpc>
              <a:buFont typeface="Arial"/>
              <a:buChar char="•"/>
            </a:pPr>
            <a:r>
              <a:rPr lang="en-US" sz="2400" dirty="0">
                <a:solidFill>
                  <a:srgbClr val="1B1B1B"/>
                </a:solidFill>
                <a:latin typeface="League Spartan" panose="020B0604020202020204" charset="0"/>
              </a:rPr>
              <a:t>Work with the survivor to help identify which tasks to prioritize for the survivor’s action plan. </a:t>
            </a:r>
          </a:p>
          <a:p>
            <a:pPr marL="539750" lvl="1" indent="-269875">
              <a:lnSpc>
                <a:spcPts val="3125"/>
              </a:lnSpc>
              <a:buFont typeface="Arial"/>
              <a:buChar char="•"/>
            </a:pPr>
            <a:r>
              <a:rPr lang="en-US" sz="2400" dirty="0">
                <a:solidFill>
                  <a:srgbClr val="1B1B1B"/>
                </a:solidFill>
                <a:latin typeface="League Spartan"/>
              </a:rPr>
              <a:t>It may be advisable for the caseworkers to discuss cases with very high scores with their supervisors.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1534806"/>
            <a:ext cx="16230600" cy="3026470"/>
          </a:xfrm>
          <a:prstGeom prst="rect">
            <a:avLst/>
          </a:prstGeom>
        </p:spPr>
        <p:txBody>
          <a:bodyPr lIns="0" tIns="0" rIns="0" bIns="0" rtlCol="0" anchor="t">
            <a:spAutoFit/>
          </a:bodyPr>
          <a:lstStyle/>
          <a:p>
            <a:pPr>
              <a:lnSpc>
                <a:spcPts val="9375"/>
              </a:lnSpc>
              <a:spcAft>
                <a:spcPts val="1800"/>
              </a:spcAft>
            </a:pPr>
            <a:r>
              <a:rPr lang="en-US" sz="7500" dirty="0">
                <a:solidFill>
                  <a:srgbClr val="FEBA3D"/>
                </a:solidFill>
                <a:latin typeface="League Spartan Bold"/>
              </a:rPr>
              <a:t>Psychosocial Functionality Scale: </a:t>
            </a:r>
            <a:r>
              <a:rPr lang="en-US" sz="7500" dirty="0">
                <a:solidFill>
                  <a:srgbClr val="1B1B1B"/>
                </a:solidFill>
                <a:latin typeface="League Spartan Bold"/>
              </a:rPr>
              <a:t>Change Over Time</a:t>
            </a:r>
            <a:endParaRPr lang="en-US" sz="2000" dirty="0">
              <a:solidFill>
                <a:srgbClr val="1B1B1B"/>
              </a:solidFill>
              <a:latin typeface="League Spartan Bold"/>
            </a:endParaRPr>
          </a:p>
          <a:p>
            <a:pPr>
              <a:lnSpc>
                <a:spcPts val="3000"/>
              </a:lnSpc>
            </a:pPr>
            <a:r>
              <a:rPr lang="en-US" sz="2400" i="1" dirty="0">
                <a:solidFill>
                  <a:srgbClr val="1B1B1B"/>
                </a:solidFill>
                <a:latin typeface="League Spartan Bold"/>
              </a:rPr>
              <a:t>most recent Scale score - baseline Scale/previous Scale score = change over time score</a:t>
            </a:r>
          </a:p>
        </p:txBody>
      </p:sp>
      <p:grpSp>
        <p:nvGrpSpPr>
          <p:cNvPr id="9" name="Group 9"/>
          <p:cNvGrpSpPr/>
          <p:nvPr/>
        </p:nvGrpSpPr>
        <p:grpSpPr>
          <a:xfrm>
            <a:off x="1028700" y="5624408"/>
            <a:ext cx="5755220" cy="3633892"/>
            <a:chOff x="0" y="0"/>
            <a:chExt cx="7673626" cy="4845190"/>
          </a:xfrm>
        </p:grpSpPr>
        <p:grpSp>
          <p:nvGrpSpPr>
            <p:cNvPr id="10" name="Group 10"/>
            <p:cNvGrpSpPr/>
            <p:nvPr/>
          </p:nvGrpSpPr>
          <p:grpSpPr>
            <a:xfrm>
              <a:off x="6405" y="499354"/>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 name="Group 12"/>
            <p:cNvGrpSpPr/>
            <p:nvPr/>
          </p:nvGrpSpPr>
          <p:grpSpPr>
            <a:xfrm>
              <a:off x="6405" y="3687054"/>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 name="Group 14"/>
            <p:cNvGrpSpPr/>
            <p:nvPr/>
          </p:nvGrpSpPr>
          <p:grpSpPr>
            <a:xfrm>
              <a:off x="6405" y="211743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 name="Group 16"/>
            <p:cNvGrpSpPr/>
            <p:nvPr/>
          </p:nvGrpSpPr>
          <p:grpSpPr>
            <a:xfrm>
              <a:off x="6500554" y="49935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 name="Group 18"/>
            <p:cNvGrpSpPr/>
            <p:nvPr/>
          </p:nvGrpSpPr>
          <p:grpSpPr>
            <a:xfrm>
              <a:off x="6500554" y="368705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 name="Group 20"/>
            <p:cNvGrpSpPr/>
            <p:nvPr/>
          </p:nvGrpSpPr>
          <p:grpSpPr>
            <a:xfrm>
              <a:off x="6500554" y="211743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 name="Group 22"/>
            <p:cNvGrpSpPr/>
            <p:nvPr/>
          </p:nvGrpSpPr>
          <p:grpSpPr>
            <a:xfrm>
              <a:off x="3254270" y="49935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 name="Group 24"/>
            <p:cNvGrpSpPr/>
            <p:nvPr/>
          </p:nvGrpSpPr>
          <p:grpSpPr>
            <a:xfrm>
              <a:off x="3254270" y="3687054"/>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 name="Group 26"/>
            <p:cNvGrpSpPr/>
            <p:nvPr/>
          </p:nvGrpSpPr>
          <p:grpSpPr>
            <a:xfrm>
              <a:off x="3254270" y="2117434"/>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 name="Group 28"/>
            <p:cNvGrpSpPr/>
            <p:nvPr/>
          </p:nvGrpSpPr>
          <p:grpSpPr>
            <a:xfrm>
              <a:off x="545066" y="1036509"/>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 name="Group 30"/>
            <p:cNvGrpSpPr/>
            <p:nvPr/>
          </p:nvGrpSpPr>
          <p:grpSpPr>
            <a:xfrm>
              <a:off x="545066" y="4224209"/>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 name="Group 32"/>
            <p:cNvGrpSpPr/>
            <p:nvPr/>
          </p:nvGrpSpPr>
          <p:grpSpPr>
            <a:xfrm>
              <a:off x="545066" y="2654589"/>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 name="Group 34"/>
            <p:cNvGrpSpPr/>
            <p:nvPr/>
          </p:nvGrpSpPr>
          <p:grpSpPr>
            <a:xfrm>
              <a:off x="7039214" y="1036509"/>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 name="Group 36"/>
            <p:cNvGrpSpPr/>
            <p:nvPr/>
          </p:nvGrpSpPr>
          <p:grpSpPr>
            <a:xfrm>
              <a:off x="7039214" y="4224209"/>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 name="Group 38"/>
            <p:cNvGrpSpPr/>
            <p:nvPr/>
          </p:nvGrpSpPr>
          <p:grpSpPr>
            <a:xfrm>
              <a:off x="7039214" y="2654589"/>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 name="Group 40"/>
            <p:cNvGrpSpPr/>
            <p:nvPr/>
          </p:nvGrpSpPr>
          <p:grpSpPr>
            <a:xfrm>
              <a:off x="3792930" y="1036509"/>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 name="Group 42"/>
            <p:cNvGrpSpPr/>
            <p:nvPr/>
          </p:nvGrpSpPr>
          <p:grpSpPr>
            <a:xfrm>
              <a:off x="3792930" y="422420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 name="Group 44"/>
            <p:cNvGrpSpPr/>
            <p:nvPr/>
          </p:nvGrpSpPr>
          <p:grpSpPr>
            <a:xfrm>
              <a:off x="3792930" y="265458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 name="Group 46"/>
            <p:cNvGrpSpPr/>
            <p:nvPr/>
          </p:nvGrpSpPr>
          <p:grpSpPr>
            <a:xfrm>
              <a:off x="1084926" y="1574705"/>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 name="Group 48"/>
            <p:cNvGrpSpPr/>
            <p:nvPr/>
          </p:nvGrpSpPr>
          <p:grpSpPr>
            <a:xfrm>
              <a:off x="1084926" y="476240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 name="Group 50"/>
            <p:cNvGrpSpPr/>
            <p:nvPr/>
          </p:nvGrpSpPr>
          <p:grpSpPr>
            <a:xfrm>
              <a:off x="1084926" y="3192785"/>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 name="Group 52"/>
            <p:cNvGrpSpPr/>
            <p:nvPr/>
          </p:nvGrpSpPr>
          <p:grpSpPr>
            <a:xfrm>
              <a:off x="1084926" y="0"/>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 name="Group 54"/>
            <p:cNvGrpSpPr/>
            <p:nvPr/>
          </p:nvGrpSpPr>
          <p:grpSpPr>
            <a:xfrm>
              <a:off x="7579075" y="1574705"/>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 name="Group 56"/>
            <p:cNvGrpSpPr/>
            <p:nvPr/>
          </p:nvGrpSpPr>
          <p:grpSpPr>
            <a:xfrm>
              <a:off x="7579075" y="476240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8" name="Group 58"/>
            <p:cNvGrpSpPr/>
            <p:nvPr/>
          </p:nvGrpSpPr>
          <p:grpSpPr>
            <a:xfrm>
              <a:off x="7579075" y="3192785"/>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0" name="Group 60"/>
            <p:cNvGrpSpPr/>
            <p:nvPr/>
          </p:nvGrpSpPr>
          <p:grpSpPr>
            <a:xfrm>
              <a:off x="7579075" y="0"/>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2" name="Group 62"/>
            <p:cNvGrpSpPr/>
            <p:nvPr/>
          </p:nvGrpSpPr>
          <p:grpSpPr>
            <a:xfrm>
              <a:off x="4332791" y="157470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4" name="Group 64"/>
            <p:cNvGrpSpPr/>
            <p:nvPr/>
          </p:nvGrpSpPr>
          <p:grpSpPr>
            <a:xfrm>
              <a:off x="4332791" y="4762405"/>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6" name="Group 66"/>
            <p:cNvGrpSpPr/>
            <p:nvPr/>
          </p:nvGrpSpPr>
          <p:grpSpPr>
            <a:xfrm>
              <a:off x="4332791" y="319278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8" name="Group 68"/>
            <p:cNvGrpSpPr/>
            <p:nvPr/>
          </p:nvGrpSpPr>
          <p:grpSpPr>
            <a:xfrm>
              <a:off x="4332791" y="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0" name="Group 70"/>
            <p:cNvGrpSpPr/>
            <p:nvPr/>
          </p:nvGrpSpPr>
          <p:grpSpPr>
            <a:xfrm>
              <a:off x="1633891" y="499354"/>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2" name="Group 72"/>
            <p:cNvGrpSpPr/>
            <p:nvPr/>
          </p:nvGrpSpPr>
          <p:grpSpPr>
            <a:xfrm>
              <a:off x="1633891" y="3687054"/>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4" name="Group 74"/>
            <p:cNvGrpSpPr/>
            <p:nvPr/>
          </p:nvGrpSpPr>
          <p:grpSpPr>
            <a:xfrm>
              <a:off x="1633891" y="2117434"/>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6" name="Group 76"/>
            <p:cNvGrpSpPr/>
            <p:nvPr/>
          </p:nvGrpSpPr>
          <p:grpSpPr>
            <a:xfrm>
              <a:off x="4881756" y="499354"/>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8" name="Group 78"/>
            <p:cNvGrpSpPr/>
            <p:nvPr/>
          </p:nvGrpSpPr>
          <p:grpSpPr>
            <a:xfrm>
              <a:off x="4881756" y="3687054"/>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0" name="Group 80"/>
            <p:cNvGrpSpPr/>
            <p:nvPr/>
          </p:nvGrpSpPr>
          <p:grpSpPr>
            <a:xfrm>
              <a:off x="4881756" y="2117434"/>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2" name="Group 82"/>
            <p:cNvGrpSpPr/>
            <p:nvPr/>
          </p:nvGrpSpPr>
          <p:grpSpPr>
            <a:xfrm>
              <a:off x="2172552" y="1036509"/>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4" name="Group 84"/>
            <p:cNvGrpSpPr/>
            <p:nvPr/>
          </p:nvGrpSpPr>
          <p:grpSpPr>
            <a:xfrm>
              <a:off x="2172552" y="4224209"/>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6" name="Group 86"/>
            <p:cNvGrpSpPr/>
            <p:nvPr/>
          </p:nvGrpSpPr>
          <p:grpSpPr>
            <a:xfrm>
              <a:off x="2172552" y="265458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8" name="Group 88"/>
            <p:cNvGrpSpPr/>
            <p:nvPr/>
          </p:nvGrpSpPr>
          <p:grpSpPr>
            <a:xfrm>
              <a:off x="5420417" y="1036509"/>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0" name="Group 90"/>
            <p:cNvGrpSpPr/>
            <p:nvPr/>
          </p:nvGrpSpPr>
          <p:grpSpPr>
            <a:xfrm>
              <a:off x="5420417" y="4224209"/>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2" name="Group 92"/>
            <p:cNvGrpSpPr/>
            <p:nvPr/>
          </p:nvGrpSpPr>
          <p:grpSpPr>
            <a:xfrm>
              <a:off x="5420417" y="2654589"/>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4" name="Group 94"/>
            <p:cNvGrpSpPr/>
            <p:nvPr/>
          </p:nvGrpSpPr>
          <p:grpSpPr>
            <a:xfrm>
              <a:off x="2712413" y="1574705"/>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6" name="Group 96"/>
            <p:cNvGrpSpPr/>
            <p:nvPr/>
          </p:nvGrpSpPr>
          <p:grpSpPr>
            <a:xfrm>
              <a:off x="2712413" y="4762405"/>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8" name="Group 98"/>
            <p:cNvGrpSpPr/>
            <p:nvPr/>
          </p:nvGrpSpPr>
          <p:grpSpPr>
            <a:xfrm>
              <a:off x="2712413" y="3192785"/>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0" name="Group 100"/>
            <p:cNvGrpSpPr/>
            <p:nvPr/>
          </p:nvGrpSpPr>
          <p:grpSpPr>
            <a:xfrm>
              <a:off x="2712413" y="0"/>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2" name="Group 102"/>
            <p:cNvGrpSpPr/>
            <p:nvPr/>
          </p:nvGrpSpPr>
          <p:grpSpPr>
            <a:xfrm>
              <a:off x="5960278" y="1574705"/>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4" name="Group 104"/>
            <p:cNvGrpSpPr/>
            <p:nvPr/>
          </p:nvGrpSpPr>
          <p:grpSpPr>
            <a:xfrm>
              <a:off x="5960278" y="4762405"/>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6" name="Group 106"/>
            <p:cNvGrpSpPr/>
            <p:nvPr/>
          </p:nvGrpSpPr>
          <p:grpSpPr>
            <a:xfrm>
              <a:off x="5960278" y="3192785"/>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8" name="Group 108"/>
            <p:cNvGrpSpPr/>
            <p:nvPr/>
          </p:nvGrpSpPr>
          <p:grpSpPr>
            <a:xfrm>
              <a:off x="5960278" y="0"/>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0" name="Group 110"/>
            <p:cNvGrpSpPr/>
            <p:nvPr/>
          </p:nvGrpSpPr>
          <p:grpSpPr>
            <a:xfrm>
              <a:off x="545144" y="499354"/>
              <a:ext cx="82785" cy="82785"/>
              <a:chOff x="0" y="0"/>
              <a:chExt cx="1913890" cy="1913890"/>
            </a:xfrm>
          </p:grpSpPr>
          <p:sp>
            <p:nvSpPr>
              <p:cNvPr id="111" name="Freeform 1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 name="Group 112"/>
            <p:cNvGrpSpPr/>
            <p:nvPr/>
          </p:nvGrpSpPr>
          <p:grpSpPr>
            <a:xfrm>
              <a:off x="545144" y="3687054"/>
              <a:ext cx="82785" cy="82785"/>
              <a:chOff x="0" y="0"/>
              <a:chExt cx="1913890" cy="1913890"/>
            </a:xfrm>
          </p:grpSpPr>
          <p:sp>
            <p:nvSpPr>
              <p:cNvPr id="113" name="Freeform 1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 name="Group 114"/>
            <p:cNvGrpSpPr/>
            <p:nvPr/>
          </p:nvGrpSpPr>
          <p:grpSpPr>
            <a:xfrm>
              <a:off x="545144" y="2117434"/>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6" name="Group 116"/>
            <p:cNvGrpSpPr/>
            <p:nvPr/>
          </p:nvGrpSpPr>
          <p:grpSpPr>
            <a:xfrm>
              <a:off x="7039293" y="499354"/>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8" name="Group 118"/>
            <p:cNvGrpSpPr/>
            <p:nvPr/>
          </p:nvGrpSpPr>
          <p:grpSpPr>
            <a:xfrm>
              <a:off x="7039293" y="3687054"/>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0" name="Group 120"/>
            <p:cNvGrpSpPr/>
            <p:nvPr/>
          </p:nvGrpSpPr>
          <p:grpSpPr>
            <a:xfrm>
              <a:off x="7039293" y="2117434"/>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2" name="Group 122"/>
            <p:cNvGrpSpPr/>
            <p:nvPr/>
          </p:nvGrpSpPr>
          <p:grpSpPr>
            <a:xfrm>
              <a:off x="3793009" y="499354"/>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4" name="Group 124"/>
            <p:cNvGrpSpPr/>
            <p:nvPr/>
          </p:nvGrpSpPr>
          <p:grpSpPr>
            <a:xfrm>
              <a:off x="3793009" y="3687054"/>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6" name="Group 126"/>
            <p:cNvGrpSpPr/>
            <p:nvPr/>
          </p:nvGrpSpPr>
          <p:grpSpPr>
            <a:xfrm>
              <a:off x="3793009" y="2117434"/>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8" name="Group 128"/>
            <p:cNvGrpSpPr/>
            <p:nvPr/>
          </p:nvGrpSpPr>
          <p:grpSpPr>
            <a:xfrm>
              <a:off x="1083805" y="1036509"/>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0" name="Group 130"/>
            <p:cNvGrpSpPr/>
            <p:nvPr/>
          </p:nvGrpSpPr>
          <p:grpSpPr>
            <a:xfrm>
              <a:off x="1083805" y="4224209"/>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2" name="Group 132"/>
            <p:cNvGrpSpPr/>
            <p:nvPr/>
          </p:nvGrpSpPr>
          <p:grpSpPr>
            <a:xfrm>
              <a:off x="1083805" y="265458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4" name="Group 134"/>
            <p:cNvGrpSpPr/>
            <p:nvPr/>
          </p:nvGrpSpPr>
          <p:grpSpPr>
            <a:xfrm>
              <a:off x="7577954" y="103650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6" name="Group 136"/>
            <p:cNvGrpSpPr/>
            <p:nvPr/>
          </p:nvGrpSpPr>
          <p:grpSpPr>
            <a:xfrm>
              <a:off x="7577954" y="422420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8" name="Group 138"/>
            <p:cNvGrpSpPr/>
            <p:nvPr/>
          </p:nvGrpSpPr>
          <p:grpSpPr>
            <a:xfrm>
              <a:off x="7577954" y="265458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0" name="Group 140"/>
            <p:cNvGrpSpPr/>
            <p:nvPr/>
          </p:nvGrpSpPr>
          <p:grpSpPr>
            <a:xfrm>
              <a:off x="4331670" y="103650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2" name="Group 142"/>
            <p:cNvGrpSpPr/>
            <p:nvPr/>
          </p:nvGrpSpPr>
          <p:grpSpPr>
            <a:xfrm>
              <a:off x="4331670" y="422420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4" name="Group 144"/>
            <p:cNvGrpSpPr/>
            <p:nvPr/>
          </p:nvGrpSpPr>
          <p:grpSpPr>
            <a:xfrm>
              <a:off x="4331670" y="2654589"/>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6" name="Group 146"/>
            <p:cNvGrpSpPr/>
            <p:nvPr/>
          </p:nvGrpSpPr>
          <p:grpSpPr>
            <a:xfrm>
              <a:off x="1623665" y="1574705"/>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8" name="Group 148"/>
            <p:cNvGrpSpPr/>
            <p:nvPr/>
          </p:nvGrpSpPr>
          <p:grpSpPr>
            <a:xfrm>
              <a:off x="1623665" y="4762405"/>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0" name="Group 150"/>
            <p:cNvGrpSpPr/>
            <p:nvPr/>
          </p:nvGrpSpPr>
          <p:grpSpPr>
            <a:xfrm>
              <a:off x="1623665" y="3192785"/>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2" name="Group 152"/>
            <p:cNvGrpSpPr/>
            <p:nvPr/>
          </p:nvGrpSpPr>
          <p:grpSpPr>
            <a:xfrm>
              <a:off x="1623665" y="0"/>
              <a:ext cx="82785" cy="82785"/>
              <a:chOff x="0" y="0"/>
              <a:chExt cx="1913890" cy="1913890"/>
            </a:xfrm>
          </p:grpSpPr>
          <p:sp>
            <p:nvSpPr>
              <p:cNvPr id="153" name="Freeform 1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4" name="Group 154"/>
            <p:cNvGrpSpPr/>
            <p:nvPr/>
          </p:nvGrpSpPr>
          <p:grpSpPr>
            <a:xfrm>
              <a:off x="4871530" y="1574705"/>
              <a:ext cx="82785" cy="82785"/>
              <a:chOff x="0" y="0"/>
              <a:chExt cx="1913890" cy="1913890"/>
            </a:xfrm>
          </p:grpSpPr>
          <p:sp>
            <p:nvSpPr>
              <p:cNvPr id="155" name="Freeform 1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6" name="Group 156"/>
            <p:cNvGrpSpPr/>
            <p:nvPr/>
          </p:nvGrpSpPr>
          <p:grpSpPr>
            <a:xfrm>
              <a:off x="4871530" y="4762405"/>
              <a:ext cx="82785" cy="82785"/>
              <a:chOff x="0" y="0"/>
              <a:chExt cx="1913890" cy="1913890"/>
            </a:xfrm>
          </p:grpSpPr>
          <p:sp>
            <p:nvSpPr>
              <p:cNvPr id="157" name="Freeform 1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8" name="Group 158"/>
            <p:cNvGrpSpPr/>
            <p:nvPr/>
          </p:nvGrpSpPr>
          <p:grpSpPr>
            <a:xfrm>
              <a:off x="4871530" y="3192785"/>
              <a:ext cx="82785" cy="82785"/>
              <a:chOff x="0" y="0"/>
              <a:chExt cx="1913890" cy="1913890"/>
            </a:xfrm>
          </p:grpSpPr>
          <p:sp>
            <p:nvSpPr>
              <p:cNvPr id="159" name="Freeform 1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0" name="Group 160"/>
            <p:cNvGrpSpPr/>
            <p:nvPr/>
          </p:nvGrpSpPr>
          <p:grpSpPr>
            <a:xfrm>
              <a:off x="4871530" y="0"/>
              <a:ext cx="82785" cy="82785"/>
              <a:chOff x="0" y="0"/>
              <a:chExt cx="1913890" cy="1913890"/>
            </a:xfrm>
          </p:grpSpPr>
          <p:sp>
            <p:nvSpPr>
              <p:cNvPr id="161" name="Freeform 1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2" name="Group 162"/>
            <p:cNvGrpSpPr/>
            <p:nvPr/>
          </p:nvGrpSpPr>
          <p:grpSpPr>
            <a:xfrm>
              <a:off x="6405" y="1574705"/>
              <a:ext cx="82785" cy="82785"/>
              <a:chOff x="0" y="0"/>
              <a:chExt cx="1913890" cy="1913890"/>
            </a:xfrm>
          </p:grpSpPr>
          <p:sp>
            <p:nvSpPr>
              <p:cNvPr id="163" name="Freeform 1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4" name="Group 164"/>
            <p:cNvGrpSpPr/>
            <p:nvPr/>
          </p:nvGrpSpPr>
          <p:grpSpPr>
            <a:xfrm>
              <a:off x="6405" y="4762405"/>
              <a:ext cx="82785" cy="82785"/>
              <a:chOff x="0" y="0"/>
              <a:chExt cx="1913890" cy="1913890"/>
            </a:xfrm>
          </p:grpSpPr>
          <p:sp>
            <p:nvSpPr>
              <p:cNvPr id="165" name="Freeform 1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6" name="Group 166"/>
            <p:cNvGrpSpPr/>
            <p:nvPr/>
          </p:nvGrpSpPr>
          <p:grpSpPr>
            <a:xfrm>
              <a:off x="6405" y="3192785"/>
              <a:ext cx="82785" cy="82785"/>
              <a:chOff x="0" y="0"/>
              <a:chExt cx="1913890" cy="1913890"/>
            </a:xfrm>
          </p:grpSpPr>
          <p:sp>
            <p:nvSpPr>
              <p:cNvPr id="167" name="Freeform 1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8" name="Group 168"/>
            <p:cNvGrpSpPr/>
            <p:nvPr/>
          </p:nvGrpSpPr>
          <p:grpSpPr>
            <a:xfrm>
              <a:off x="6405" y="0"/>
              <a:ext cx="82785" cy="82785"/>
              <a:chOff x="0" y="0"/>
              <a:chExt cx="1913890" cy="1913890"/>
            </a:xfrm>
          </p:grpSpPr>
          <p:sp>
            <p:nvSpPr>
              <p:cNvPr id="169" name="Freeform 1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0" name="Group 170"/>
            <p:cNvGrpSpPr/>
            <p:nvPr/>
          </p:nvGrpSpPr>
          <p:grpSpPr>
            <a:xfrm>
              <a:off x="6500554" y="1574705"/>
              <a:ext cx="82785" cy="82785"/>
              <a:chOff x="0" y="0"/>
              <a:chExt cx="1913890" cy="1913890"/>
            </a:xfrm>
          </p:grpSpPr>
          <p:sp>
            <p:nvSpPr>
              <p:cNvPr id="171" name="Freeform 1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2" name="Group 172"/>
            <p:cNvGrpSpPr/>
            <p:nvPr/>
          </p:nvGrpSpPr>
          <p:grpSpPr>
            <a:xfrm>
              <a:off x="6500554" y="4762405"/>
              <a:ext cx="82785" cy="82785"/>
              <a:chOff x="0" y="0"/>
              <a:chExt cx="1913890" cy="1913890"/>
            </a:xfrm>
          </p:grpSpPr>
          <p:sp>
            <p:nvSpPr>
              <p:cNvPr id="173" name="Freeform 1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4" name="Group 174"/>
            <p:cNvGrpSpPr/>
            <p:nvPr/>
          </p:nvGrpSpPr>
          <p:grpSpPr>
            <a:xfrm>
              <a:off x="6500554" y="3192785"/>
              <a:ext cx="82785" cy="82785"/>
              <a:chOff x="0" y="0"/>
              <a:chExt cx="1913890" cy="1913890"/>
            </a:xfrm>
          </p:grpSpPr>
          <p:sp>
            <p:nvSpPr>
              <p:cNvPr id="175" name="Freeform 1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6" name="Group 176"/>
            <p:cNvGrpSpPr/>
            <p:nvPr/>
          </p:nvGrpSpPr>
          <p:grpSpPr>
            <a:xfrm>
              <a:off x="6500554" y="0"/>
              <a:ext cx="82785" cy="82785"/>
              <a:chOff x="0" y="0"/>
              <a:chExt cx="1913890" cy="1913890"/>
            </a:xfrm>
          </p:grpSpPr>
          <p:sp>
            <p:nvSpPr>
              <p:cNvPr id="177" name="Freeform 1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8" name="Group 178"/>
            <p:cNvGrpSpPr/>
            <p:nvPr/>
          </p:nvGrpSpPr>
          <p:grpSpPr>
            <a:xfrm>
              <a:off x="3254270" y="1574705"/>
              <a:ext cx="82785" cy="82785"/>
              <a:chOff x="0" y="0"/>
              <a:chExt cx="1913890" cy="1913890"/>
            </a:xfrm>
          </p:grpSpPr>
          <p:sp>
            <p:nvSpPr>
              <p:cNvPr id="179" name="Freeform 1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0" name="Group 180"/>
            <p:cNvGrpSpPr/>
            <p:nvPr/>
          </p:nvGrpSpPr>
          <p:grpSpPr>
            <a:xfrm>
              <a:off x="3254270" y="4762405"/>
              <a:ext cx="82785" cy="82785"/>
              <a:chOff x="0" y="0"/>
              <a:chExt cx="1913890" cy="1913890"/>
            </a:xfrm>
          </p:grpSpPr>
          <p:sp>
            <p:nvSpPr>
              <p:cNvPr id="181" name="Freeform 1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2" name="Group 182"/>
            <p:cNvGrpSpPr/>
            <p:nvPr/>
          </p:nvGrpSpPr>
          <p:grpSpPr>
            <a:xfrm>
              <a:off x="3254270" y="3192785"/>
              <a:ext cx="82785" cy="82785"/>
              <a:chOff x="0" y="0"/>
              <a:chExt cx="1913890" cy="1913890"/>
            </a:xfrm>
          </p:grpSpPr>
          <p:sp>
            <p:nvSpPr>
              <p:cNvPr id="183" name="Freeform 1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4" name="Group 184"/>
            <p:cNvGrpSpPr/>
            <p:nvPr/>
          </p:nvGrpSpPr>
          <p:grpSpPr>
            <a:xfrm>
              <a:off x="3254270" y="0"/>
              <a:ext cx="82785" cy="82785"/>
              <a:chOff x="0" y="0"/>
              <a:chExt cx="1913890" cy="1913890"/>
            </a:xfrm>
          </p:grpSpPr>
          <p:sp>
            <p:nvSpPr>
              <p:cNvPr id="185" name="Freeform 1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6" name="Group 186"/>
            <p:cNvGrpSpPr/>
            <p:nvPr/>
          </p:nvGrpSpPr>
          <p:grpSpPr>
            <a:xfrm>
              <a:off x="2172630" y="499354"/>
              <a:ext cx="82785" cy="82785"/>
              <a:chOff x="0" y="0"/>
              <a:chExt cx="1913890" cy="1913890"/>
            </a:xfrm>
          </p:grpSpPr>
          <p:sp>
            <p:nvSpPr>
              <p:cNvPr id="187" name="Freeform 1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8" name="Group 188"/>
            <p:cNvGrpSpPr/>
            <p:nvPr/>
          </p:nvGrpSpPr>
          <p:grpSpPr>
            <a:xfrm>
              <a:off x="2172630" y="3687054"/>
              <a:ext cx="82785" cy="82785"/>
              <a:chOff x="0" y="0"/>
              <a:chExt cx="1913890" cy="1913890"/>
            </a:xfrm>
          </p:grpSpPr>
          <p:sp>
            <p:nvSpPr>
              <p:cNvPr id="189" name="Freeform 1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0" name="Group 190"/>
            <p:cNvGrpSpPr/>
            <p:nvPr/>
          </p:nvGrpSpPr>
          <p:grpSpPr>
            <a:xfrm>
              <a:off x="2172630" y="2117434"/>
              <a:ext cx="82785" cy="82785"/>
              <a:chOff x="0" y="0"/>
              <a:chExt cx="1913890" cy="1913890"/>
            </a:xfrm>
          </p:grpSpPr>
          <p:sp>
            <p:nvSpPr>
              <p:cNvPr id="191" name="Freeform 1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2" name="Group 192"/>
            <p:cNvGrpSpPr/>
            <p:nvPr/>
          </p:nvGrpSpPr>
          <p:grpSpPr>
            <a:xfrm>
              <a:off x="5420495" y="499354"/>
              <a:ext cx="82785" cy="82785"/>
              <a:chOff x="0" y="0"/>
              <a:chExt cx="1913890" cy="1913890"/>
            </a:xfrm>
          </p:grpSpPr>
          <p:sp>
            <p:nvSpPr>
              <p:cNvPr id="193" name="Freeform 1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4" name="Group 194"/>
            <p:cNvGrpSpPr/>
            <p:nvPr/>
          </p:nvGrpSpPr>
          <p:grpSpPr>
            <a:xfrm>
              <a:off x="5420495" y="3687054"/>
              <a:ext cx="82785" cy="82785"/>
              <a:chOff x="0" y="0"/>
              <a:chExt cx="1913890" cy="1913890"/>
            </a:xfrm>
          </p:grpSpPr>
          <p:sp>
            <p:nvSpPr>
              <p:cNvPr id="195" name="Freeform 1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6" name="Group 196"/>
            <p:cNvGrpSpPr/>
            <p:nvPr/>
          </p:nvGrpSpPr>
          <p:grpSpPr>
            <a:xfrm>
              <a:off x="5420495" y="2117434"/>
              <a:ext cx="82785" cy="82785"/>
              <a:chOff x="0" y="0"/>
              <a:chExt cx="1913890" cy="1913890"/>
            </a:xfrm>
          </p:grpSpPr>
          <p:sp>
            <p:nvSpPr>
              <p:cNvPr id="197" name="Freeform 1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8" name="Group 198"/>
            <p:cNvGrpSpPr/>
            <p:nvPr/>
          </p:nvGrpSpPr>
          <p:grpSpPr>
            <a:xfrm>
              <a:off x="2711291" y="1036509"/>
              <a:ext cx="82785" cy="82785"/>
              <a:chOff x="0" y="0"/>
              <a:chExt cx="1913890" cy="1913890"/>
            </a:xfrm>
          </p:grpSpPr>
          <p:sp>
            <p:nvSpPr>
              <p:cNvPr id="199" name="Freeform 1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0" name="Group 200"/>
            <p:cNvGrpSpPr/>
            <p:nvPr/>
          </p:nvGrpSpPr>
          <p:grpSpPr>
            <a:xfrm>
              <a:off x="2711291" y="4224209"/>
              <a:ext cx="82785" cy="82785"/>
              <a:chOff x="0" y="0"/>
              <a:chExt cx="1913890" cy="1913890"/>
            </a:xfrm>
          </p:grpSpPr>
          <p:sp>
            <p:nvSpPr>
              <p:cNvPr id="201" name="Freeform 2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2" name="Group 202"/>
            <p:cNvGrpSpPr/>
            <p:nvPr/>
          </p:nvGrpSpPr>
          <p:grpSpPr>
            <a:xfrm>
              <a:off x="2711291" y="2654589"/>
              <a:ext cx="82785" cy="82785"/>
              <a:chOff x="0" y="0"/>
              <a:chExt cx="1913890" cy="1913890"/>
            </a:xfrm>
          </p:grpSpPr>
          <p:sp>
            <p:nvSpPr>
              <p:cNvPr id="203" name="Freeform 2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4" name="Group 204"/>
            <p:cNvGrpSpPr/>
            <p:nvPr/>
          </p:nvGrpSpPr>
          <p:grpSpPr>
            <a:xfrm>
              <a:off x="5959156" y="1036509"/>
              <a:ext cx="82785" cy="82785"/>
              <a:chOff x="0" y="0"/>
              <a:chExt cx="1913890" cy="1913890"/>
            </a:xfrm>
          </p:grpSpPr>
          <p:sp>
            <p:nvSpPr>
              <p:cNvPr id="205" name="Freeform 2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6" name="Group 206"/>
            <p:cNvGrpSpPr/>
            <p:nvPr/>
          </p:nvGrpSpPr>
          <p:grpSpPr>
            <a:xfrm>
              <a:off x="5959156" y="4224209"/>
              <a:ext cx="82785" cy="82785"/>
              <a:chOff x="0" y="0"/>
              <a:chExt cx="1913890" cy="1913890"/>
            </a:xfrm>
          </p:grpSpPr>
          <p:sp>
            <p:nvSpPr>
              <p:cNvPr id="207" name="Freeform 2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8" name="Group 208"/>
            <p:cNvGrpSpPr/>
            <p:nvPr/>
          </p:nvGrpSpPr>
          <p:grpSpPr>
            <a:xfrm>
              <a:off x="5959156" y="2654589"/>
              <a:ext cx="82785" cy="82785"/>
              <a:chOff x="0" y="0"/>
              <a:chExt cx="1913890" cy="1913890"/>
            </a:xfrm>
          </p:grpSpPr>
          <p:sp>
            <p:nvSpPr>
              <p:cNvPr id="209" name="Freeform 2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0" name="Group 210"/>
            <p:cNvGrpSpPr>
              <a:grpSpLocks noChangeAspect="1"/>
            </p:cNvGrpSpPr>
            <p:nvPr/>
          </p:nvGrpSpPr>
          <p:grpSpPr>
            <a:xfrm>
              <a:off x="1083883" y="499354"/>
              <a:ext cx="95594" cy="82785"/>
              <a:chOff x="0" y="0"/>
              <a:chExt cx="6350000" cy="5499100"/>
            </a:xfrm>
          </p:grpSpPr>
          <p:sp>
            <p:nvSpPr>
              <p:cNvPr id="211" name="Freeform 2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2" name="Group 212"/>
            <p:cNvGrpSpPr>
              <a:grpSpLocks noChangeAspect="1"/>
            </p:cNvGrpSpPr>
            <p:nvPr/>
          </p:nvGrpSpPr>
          <p:grpSpPr>
            <a:xfrm>
              <a:off x="1083883" y="3687054"/>
              <a:ext cx="95594" cy="82785"/>
              <a:chOff x="0" y="0"/>
              <a:chExt cx="6350000" cy="5499100"/>
            </a:xfrm>
          </p:grpSpPr>
          <p:sp>
            <p:nvSpPr>
              <p:cNvPr id="213" name="Freeform 2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4" name="Group 214"/>
            <p:cNvGrpSpPr>
              <a:grpSpLocks noChangeAspect="1"/>
            </p:cNvGrpSpPr>
            <p:nvPr/>
          </p:nvGrpSpPr>
          <p:grpSpPr>
            <a:xfrm>
              <a:off x="1083883" y="2117434"/>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6" name="Group 216"/>
            <p:cNvGrpSpPr>
              <a:grpSpLocks noChangeAspect="1"/>
            </p:cNvGrpSpPr>
            <p:nvPr/>
          </p:nvGrpSpPr>
          <p:grpSpPr>
            <a:xfrm>
              <a:off x="7578032" y="499354"/>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8" name="Group 218"/>
            <p:cNvGrpSpPr>
              <a:grpSpLocks noChangeAspect="1"/>
            </p:cNvGrpSpPr>
            <p:nvPr/>
          </p:nvGrpSpPr>
          <p:grpSpPr>
            <a:xfrm>
              <a:off x="7578032" y="3687054"/>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0" name="Group 220"/>
            <p:cNvGrpSpPr>
              <a:grpSpLocks noChangeAspect="1"/>
            </p:cNvGrpSpPr>
            <p:nvPr/>
          </p:nvGrpSpPr>
          <p:grpSpPr>
            <a:xfrm>
              <a:off x="7578032" y="211743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2" name="Group 222"/>
            <p:cNvGrpSpPr>
              <a:grpSpLocks noChangeAspect="1"/>
            </p:cNvGrpSpPr>
            <p:nvPr/>
          </p:nvGrpSpPr>
          <p:grpSpPr>
            <a:xfrm>
              <a:off x="4331748" y="49935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4" name="Group 224"/>
            <p:cNvGrpSpPr>
              <a:grpSpLocks noChangeAspect="1"/>
            </p:cNvGrpSpPr>
            <p:nvPr/>
          </p:nvGrpSpPr>
          <p:grpSpPr>
            <a:xfrm>
              <a:off x="4331748" y="368705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6" name="Group 226"/>
            <p:cNvGrpSpPr>
              <a:grpSpLocks noChangeAspect="1"/>
            </p:cNvGrpSpPr>
            <p:nvPr/>
          </p:nvGrpSpPr>
          <p:grpSpPr>
            <a:xfrm>
              <a:off x="4331748" y="211743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8" name="Group 228"/>
            <p:cNvGrpSpPr>
              <a:grpSpLocks noChangeAspect="1"/>
            </p:cNvGrpSpPr>
            <p:nvPr/>
          </p:nvGrpSpPr>
          <p:grpSpPr>
            <a:xfrm>
              <a:off x="1622544" y="1036509"/>
              <a:ext cx="95594" cy="82785"/>
              <a:chOff x="0" y="0"/>
              <a:chExt cx="6350000" cy="5499100"/>
            </a:xfrm>
          </p:grpSpPr>
          <p:sp>
            <p:nvSpPr>
              <p:cNvPr id="229" name="Freeform 2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0" name="Group 230"/>
            <p:cNvGrpSpPr>
              <a:grpSpLocks noChangeAspect="1"/>
            </p:cNvGrpSpPr>
            <p:nvPr/>
          </p:nvGrpSpPr>
          <p:grpSpPr>
            <a:xfrm>
              <a:off x="1622544" y="4224209"/>
              <a:ext cx="95594" cy="82785"/>
              <a:chOff x="0" y="0"/>
              <a:chExt cx="6350000" cy="5499100"/>
            </a:xfrm>
          </p:grpSpPr>
          <p:sp>
            <p:nvSpPr>
              <p:cNvPr id="231" name="Freeform 2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2" name="Group 232"/>
            <p:cNvGrpSpPr>
              <a:grpSpLocks noChangeAspect="1"/>
            </p:cNvGrpSpPr>
            <p:nvPr/>
          </p:nvGrpSpPr>
          <p:grpSpPr>
            <a:xfrm>
              <a:off x="1622544" y="2654589"/>
              <a:ext cx="95594" cy="82785"/>
              <a:chOff x="0" y="0"/>
              <a:chExt cx="6350000" cy="5499100"/>
            </a:xfrm>
          </p:grpSpPr>
          <p:sp>
            <p:nvSpPr>
              <p:cNvPr id="233" name="Freeform 2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4" name="Group 234"/>
            <p:cNvGrpSpPr>
              <a:grpSpLocks noChangeAspect="1"/>
            </p:cNvGrpSpPr>
            <p:nvPr/>
          </p:nvGrpSpPr>
          <p:grpSpPr>
            <a:xfrm>
              <a:off x="4870409" y="1036509"/>
              <a:ext cx="95594" cy="82785"/>
              <a:chOff x="0" y="0"/>
              <a:chExt cx="6350000" cy="5499100"/>
            </a:xfrm>
          </p:grpSpPr>
          <p:sp>
            <p:nvSpPr>
              <p:cNvPr id="235" name="Freeform 2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6" name="Group 236"/>
            <p:cNvGrpSpPr>
              <a:grpSpLocks noChangeAspect="1"/>
            </p:cNvGrpSpPr>
            <p:nvPr/>
          </p:nvGrpSpPr>
          <p:grpSpPr>
            <a:xfrm>
              <a:off x="4870409" y="4224209"/>
              <a:ext cx="95594" cy="82785"/>
              <a:chOff x="0" y="0"/>
              <a:chExt cx="6350000" cy="5499100"/>
            </a:xfrm>
          </p:grpSpPr>
          <p:sp>
            <p:nvSpPr>
              <p:cNvPr id="237" name="Freeform 2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8" name="Group 238"/>
            <p:cNvGrpSpPr>
              <a:grpSpLocks noChangeAspect="1"/>
            </p:cNvGrpSpPr>
            <p:nvPr/>
          </p:nvGrpSpPr>
          <p:grpSpPr>
            <a:xfrm>
              <a:off x="4870409" y="2654589"/>
              <a:ext cx="95594" cy="82785"/>
              <a:chOff x="0" y="0"/>
              <a:chExt cx="6350000" cy="5499100"/>
            </a:xfrm>
          </p:grpSpPr>
          <p:sp>
            <p:nvSpPr>
              <p:cNvPr id="239" name="Freeform 2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0" name="Group 240"/>
            <p:cNvGrpSpPr>
              <a:grpSpLocks noChangeAspect="1"/>
            </p:cNvGrpSpPr>
            <p:nvPr/>
          </p:nvGrpSpPr>
          <p:grpSpPr>
            <a:xfrm>
              <a:off x="2162405" y="1574705"/>
              <a:ext cx="95594" cy="82785"/>
              <a:chOff x="0" y="0"/>
              <a:chExt cx="6350000" cy="5499100"/>
            </a:xfrm>
          </p:grpSpPr>
          <p:sp>
            <p:nvSpPr>
              <p:cNvPr id="241" name="Freeform 2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2" name="Group 242"/>
            <p:cNvGrpSpPr>
              <a:grpSpLocks noChangeAspect="1"/>
            </p:cNvGrpSpPr>
            <p:nvPr/>
          </p:nvGrpSpPr>
          <p:grpSpPr>
            <a:xfrm>
              <a:off x="2162405" y="4762405"/>
              <a:ext cx="95594" cy="82785"/>
              <a:chOff x="0" y="0"/>
              <a:chExt cx="6350000" cy="5499100"/>
            </a:xfrm>
          </p:grpSpPr>
          <p:sp>
            <p:nvSpPr>
              <p:cNvPr id="243" name="Freeform 2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4" name="Group 244"/>
            <p:cNvGrpSpPr>
              <a:grpSpLocks noChangeAspect="1"/>
            </p:cNvGrpSpPr>
            <p:nvPr/>
          </p:nvGrpSpPr>
          <p:grpSpPr>
            <a:xfrm>
              <a:off x="2162405" y="3192785"/>
              <a:ext cx="95594" cy="82785"/>
              <a:chOff x="0" y="0"/>
              <a:chExt cx="6350000" cy="5499100"/>
            </a:xfrm>
          </p:grpSpPr>
          <p:sp>
            <p:nvSpPr>
              <p:cNvPr id="245" name="Freeform 2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6" name="Group 246"/>
            <p:cNvGrpSpPr>
              <a:grpSpLocks noChangeAspect="1"/>
            </p:cNvGrpSpPr>
            <p:nvPr/>
          </p:nvGrpSpPr>
          <p:grpSpPr>
            <a:xfrm>
              <a:off x="2162405" y="0"/>
              <a:ext cx="95594" cy="82785"/>
              <a:chOff x="0" y="0"/>
              <a:chExt cx="6350000" cy="5499100"/>
            </a:xfrm>
          </p:grpSpPr>
          <p:sp>
            <p:nvSpPr>
              <p:cNvPr id="247" name="Freeform 2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8" name="Group 248"/>
            <p:cNvGrpSpPr>
              <a:grpSpLocks noChangeAspect="1"/>
            </p:cNvGrpSpPr>
            <p:nvPr/>
          </p:nvGrpSpPr>
          <p:grpSpPr>
            <a:xfrm>
              <a:off x="5410269" y="1574705"/>
              <a:ext cx="95594" cy="82785"/>
              <a:chOff x="0" y="0"/>
              <a:chExt cx="6350000" cy="5499100"/>
            </a:xfrm>
          </p:grpSpPr>
          <p:sp>
            <p:nvSpPr>
              <p:cNvPr id="249" name="Freeform 2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0" name="Group 250"/>
            <p:cNvGrpSpPr>
              <a:grpSpLocks noChangeAspect="1"/>
            </p:cNvGrpSpPr>
            <p:nvPr/>
          </p:nvGrpSpPr>
          <p:grpSpPr>
            <a:xfrm>
              <a:off x="5410269" y="4762405"/>
              <a:ext cx="95594" cy="82785"/>
              <a:chOff x="0" y="0"/>
              <a:chExt cx="6350000" cy="5499100"/>
            </a:xfrm>
          </p:grpSpPr>
          <p:sp>
            <p:nvSpPr>
              <p:cNvPr id="251" name="Freeform 2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2" name="Group 252"/>
            <p:cNvGrpSpPr>
              <a:grpSpLocks noChangeAspect="1"/>
            </p:cNvGrpSpPr>
            <p:nvPr/>
          </p:nvGrpSpPr>
          <p:grpSpPr>
            <a:xfrm>
              <a:off x="5410269" y="3192785"/>
              <a:ext cx="95594" cy="82785"/>
              <a:chOff x="0" y="0"/>
              <a:chExt cx="6350000" cy="5499100"/>
            </a:xfrm>
          </p:grpSpPr>
          <p:sp>
            <p:nvSpPr>
              <p:cNvPr id="253" name="Freeform 2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4" name="Group 254"/>
            <p:cNvGrpSpPr>
              <a:grpSpLocks noChangeAspect="1"/>
            </p:cNvGrpSpPr>
            <p:nvPr/>
          </p:nvGrpSpPr>
          <p:grpSpPr>
            <a:xfrm>
              <a:off x="5410269" y="0"/>
              <a:ext cx="95594" cy="82785"/>
              <a:chOff x="0" y="0"/>
              <a:chExt cx="6350000" cy="5499100"/>
            </a:xfrm>
          </p:grpSpPr>
          <p:sp>
            <p:nvSpPr>
              <p:cNvPr id="255" name="Freeform 2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6" name="Group 256"/>
            <p:cNvGrpSpPr>
              <a:grpSpLocks noChangeAspect="1"/>
            </p:cNvGrpSpPr>
            <p:nvPr/>
          </p:nvGrpSpPr>
          <p:grpSpPr>
            <a:xfrm>
              <a:off x="545144" y="1574705"/>
              <a:ext cx="95594" cy="82785"/>
              <a:chOff x="0" y="0"/>
              <a:chExt cx="6350000" cy="5499100"/>
            </a:xfrm>
          </p:grpSpPr>
          <p:sp>
            <p:nvSpPr>
              <p:cNvPr id="257" name="Freeform 2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8" name="Group 258"/>
            <p:cNvGrpSpPr>
              <a:grpSpLocks noChangeAspect="1"/>
            </p:cNvGrpSpPr>
            <p:nvPr/>
          </p:nvGrpSpPr>
          <p:grpSpPr>
            <a:xfrm>
              <a:off x="545144" y="4762405"/>
              <a:ext cx="95594" cy="82785"/>
              <a:chOff x="0" y="0"/>
              <a:chExt cx="6350000" cy="5499100"/>
            </a:xfrm>
          </p:grpSpPr>
          <p:sp>
            <p:nvSpPr>
              <p:cNvPr id="259" name="Freeform 2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0" name="Group 260"/>
            <p:cNvGrpSpPr>
              <a:grpSpLocks noChangeAspect="1"/>
            </p:cNvGrpSpPr>
            <p:nvPr/>
          </p:nvGrpSpPr>
          <p:grpSpPr>
            <a:xfrm>
              <a:off x="545144" y="3192785"/>
              <a:ext cx="95594" cy="82785"/>
              <a:chOff x="0" y="0"/>
              <a:chExt cx="6350000" cy="5499100"/>
            </a:xfrm>
          </p:grpSpPr>
          <p:sp>
            <p:nvSpPr>
              <p:cNvPr id="261" name="Freeform 2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2" name="Group 262"/>
            <p:cNvGrpSpPr>
              <a:grpSpLocks noChangeAspect="1"/>
            </p:cNvGrpSpPr>
            <p:nvPr/>
          </p:nvGrpSpPr>
          <p:grpSpPr>
            <a:xfrm>
              <a:off x="545144" y="0"/>
              <a:ext cx="95594" cy="82785"/>
              <a:chOff x="0" y="0"/>
              <a:chExt cx="6350000" cy="5499100"/>
            </a:xfrm>
          </p:grpSpPr>
          <p:sp>
            <p:nvSpPr>
              <p:cNvPr id="263" name="Freeform 2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4" name="Group 264"/>
            <p:cNvGrpSpPr>
              <a:grpSpLocks noChangeAspect="1"/>
            </p:cNvGrpSpPr>
            <p:nvPr/>
          </p:nvGrpSpPr>
          <p:grpSpPr>
            <a:xfrm>
              <a:off x="7039293" y="1574705"/>
              <a:ext cx="95594" cy="82785"/>
              <a:chOff x="0" y="0"/>
              <a:chExt cx="6350000" cy="5499100"/>
            </a:xfrm>
          </p:grpSpPr>
          <p:sp>
            <p:nvSpPr>
              <p:cNvPr id="265" name="Freeform 2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6" name="Group 266"/>
            <p:cNvGrpSpPr>
              <a:grpSpLocks noChangeAspect="1"/>
            </p:cNvGrpSpPr>
            <p:nvPr/>
          </p:nvGrpSpPr>
          <p:grpSpPr>
            <a:xfrm>
              <a:off x="7039293" y="4762405"/>
              <a:ext cx="95594" cy="82785"/>
              <a:chOff x="0" y="0"/>
              <a:chExt cx="6350000" cy="5499100"/>
            </a:xfrm>
          </p:grpSpPr>
          <p:sp>
            <p:nvSpPr>
              <p:cNvPr id="267" name="Freeform 2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8" name="Group 268"/>
            <p:cNvGrpSpPr>
              <a:grpSpLocks noChangeAspect="1"/>
            </p:cNvGrpSpPr>
            <p:nvPr/>
          </p:nvGrpSpPr>
          <p:grpSpPr>
            <a:xfrm>
              <a:off x="7039293" y="3192785"/>
              <a:ext cx="95594" cy="82785"/>
              <a:chOff x="0" y="0"/>
              <a:chExt cx="6350000" cy="5499100"/>
            </a:xfrm>
          </p:grpSpPr>
          <p:sp>
            <p:nvSpPr>
              <p:cNvPr id="269" name="Freeform 2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0" name="Group 270"/>
            <p:cNvGrpSpPr>
              <a:grpSpLocks noChangeAspect="1"/>
            </p:cNvGrpSpPr>
            <p:nvPr/>
          </p:nvGrpSpPr>
          <p:grpSpPr>
            <a:xfrm>
              <a:off x="7039293" y="0"/>
              <a:ext cx="95594" cy="82785"/>
              <a:chOff x="0" y="0"/>
              <a:chExt cx="6350000" cy="5499100"/>
            </a:xfrm>
          </p:grpSpPr>
          <p:sp>
            <p:nvSpPr>
              <p:cNvPr id="271" name="Freeform 2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2" name="Group 272"/>
            <p:cNvGrpSpPr>
              <a:grpSpLocks noChangeAspect="1"/>
            </p:cNvGrpSpPr>
            <p:nvPr/>
          </p:nvGrpSpPr>
          <p:grpSpPr>
            <a:xfrm>
              <a:off x="3793009" y="1574705"/>
              <a:ext cx="95594" cy="82785"/>
              <a:chOff x="0" y="0"/>
              <a:chExt cx="6350000" cy="5499100"/>
            </a:xfrm>
          </p:grpSpPr>
          <p:sp>
            <p:nvSpPr>
              <p:cNvPr id="273" name="Freeform 2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4" name="Group 274"/>
            <p:cNvGrpSpPr>
              <a:grpSpLocks noChangeAspect="1"/>
            </p:cNvGrpSpPr>
            <p:nvPr/>
          </p:nvGrpSpPr>
          <p:grpSpPr>
            <a:xfrm>
              <a:off x="3793009" y="4762405"/>
              <a:ext cx="95594" cy="82785"/>
              <a:chOff x="0" y="0"/>
              <a:chExt cx="6350000" cy="5499100"/>
            </a:xfrm>
          </p:grpSpPr>
          <p:sp>
            <p:nvSpPr>
              <p:cNvPr id="275" name="Freeform 2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6" name="Group 276"/>
            <p:cNvGrpSpPr>
              <a:grpSpLocks noChangeAspect="1"/>
            </p:cNvGrpSpPr>
            <p:nvPr/>
          </p:nvGrpSpPr>
          <p:grpSpPr>
            <a:xfrm>
              <a:off x="3793009" y="3192785"/>
              <a:ext cx="95594" cy="82785"/>
              <a:chOff x="0" y="0"/>
              <a:chExt cx="6350000" cy="5499100"/>
            </a:xfrm>
          </p:grpSpPr>
          <p:sp>
            <p:nvSpPr>
              <p:cNvPr id="277" name="Freeform 2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8" name="Group 278"/>
            <p:cNvGrpSpPr>
              <a:grpSpLocks noChangeAspect="1"/>
            </p:cNvGrpSpPr>
            <p:nvPr/>
          </p:nvGrpSpPr>
          <p:grpSpPr>
            <a:xfrm>
              <a:off x="3793009" y="0"/>
              <a:ext cx="95594" cy="82785"/>
              <a:chOff x="0" y="0"/>
              <a:chExt cx="6350000" cy="5499100"/>
            </a:xfrm>
          </p:grpSpPr>
          <p:sp>
            <p:nvSpPr>
              <p:cNvPr id="279" name="Freeform 2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0" name="Group 280"/>
            <p:cNvGrpSpPr>
              <a:grpSpLocks noChangeAspect="1"/>
            </p:cNvGrpSpPr>
            <p:nvPr/>
          </p:nvGrpSpPr>
          <p:grpSpPr>
            <a:xfrm>
              <a:off x="2711370" y="499354"/>
              <a:ext cx="95594" cy="82785"/>
              <a:chOff x="0" y="0"/>
              <a:chExt cx="6350000" cy="5499100"/>
            </a:xfrm>
          </p:grpSpPr>
          <p:sp>
            <p:nvSpPr>
              <p:cNvPr id="281" name="Freeform 2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2" name="Group 282"/>
            <p:cNvGrpSpPr>
              <a:grpSpLocks noChangeAspect="1"/>
            </p:cNvGrpSpPr>
            <p:nvPr/>
          </p:nvGrpSpPr>
          <p:grpSpPr>
            <a:xfrm>
              <a:off x="2711370" y="3687054"/>
              <a:ext cx="95594" cy="82785"/>
              <a:chOff x="0" y="0"/>
              <a:chExt cx="6350000" cy="5499100"/>
            </a:xfrm>
          </p:grpSpPr>
          <p:sp>
            <p:nvSpPr>
              <p:cNvPr id="283" name="Freeform 2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4" name="Group 284"/>
            <p:cNvGrpSpPr>
              <a:grpSpLocks noChangeAspect="1"/>
            </p:cNvGrpSpPr>
            <p:nvPr/>
          </p:nvGrpSpPr>
          <p:grpSpPr>
            <a:xfrm>
              <a:off x="2711370" y="2117434"/>
              <a:ext cx="95594" cy="82785"/>
              <a:chOff x="0" y="0"/>
              <a:chExt cx="6350000" cy="5499100"/>
            </a:xfrm>
          </p:grpSpPr>
          <p:sp>
            <p:nvSpPr>
              <p:cNvPr id="285" name="Freeform 2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6" name="Group 286"/>
            <p:cNvGrpSpPr>
              <a:grpSpLocks noChangeAspect="1"/>
            </p:cNvGrpSpPr>
            <p:nvPr/>
          </p:nvGrpSpPr>
          <p:grpSpPr>
            <a:xfrm>
              <a:off x="5959235" y="499354"/>
              <a:ext cx="95594" cy="82785"/>
              <a:chOff x="0" y="0"/>
              <a:chExt cx="6350000" cy="5499100"/>
            </a:xfrm>
          </p:grpSpPr>
          <p:sp>
            <p:nvSpPr>
              <p:cNvPr id="287" name="Freeform 2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8" name="Group 288"/>
            <p:cNvGrpSpPr>
              <a:grpSpLocks noChangeAspect="1"/>
            </p:cNvGrpSpPr>
            <p:nvPr/>
          </p:nvGrpSpPr>
          <p:grpSpPr>
            <a:xfrm>
              <a:off x="5959235" y="3687054"/>
              <a:ext cx="95594" cy="82785"/>
              <a:chOff x="0" y="0"/>
              <a:chExt cx="6350000" cy="5499100"/>
            </a:xfrm>
          </p:grpSpPr>
          <p:sp>
            <p:nvSpPr>
              <p:cNvPr id="289" name="Freeform 2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0" name="Group 290"/>
            <p:cNvGrpSpPr>
              <a:grpSpLocks noChangeAspect="1"/>
            </p:cNvGrpSpPr>
            <p:nvPr/>
          </p:nvGrpSpPr>
          <p:grpSpPr>
            <a:xfrm>
              <a:off x="5959235" y="2117434"/>
              <a:ext cx="95594" cy="82785"/>
              <a:chOff x="0" y="0"/>
              <a:chExt cx="6350000" cy="5499100"/>
            </a:xfrm>
          </p:grpSpPr>
          <p:sp>
            <p:nvSpPr>
              <p:cNvPr id="291" name="Freeform 2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2" name="Group 292"/>
            <p:cNvGrpSpPr>
              <a:grpSpLocks noChangeAspect="1"/>
            </p:cNvGrpSpPr>
            <p:nvPr/>
          </p:nvGrpSpPr>
          <p:grpSpPr>
            <a:xfrm>
              <a:off x="0" y="1036509"/>
              <a:ext cx="95594" cy="82785"/>
              <a:chOff x="0" y="0"/>
              <a:chExt cx="6350000" cy="5499100"/>
            </a:xfrm>
          </p:grpSpPr>
          <p:sp>
            <p:nvSpPr>
              <p:cNvPr id="293" name="Freeform 2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4" name="Group 294"/>
            <p:cNvGrpSpPr>
              <a:grpSpLocks noChangeAspect="1"/>
            </p:cNvGrpSpPr>
            <p:nvPr/>
          </p:nvGrpSpPr>
          <p:grpSpPr>
            <a:xfrm>
              <a:off x="0" y="4224209"/>
              <a:ext cx="95594" cy="82785"/>
              <a:chOff x="0" y="0"/>
              <a:chExt cx="6350000" cy="5499100"/>
            </a:xfrm>
          </p:grpSpPr>
          <p:sp>
            <p:nvSpPr>
              <p:cNvPr id="295" name="Freeform 2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6" name="Group 296"/>
            <p:cNvGrpSpPr>
              <a:grpSpLocks noChangeAspect="1"/>
            </p:cNvGrpSpPr>
            <p:nvPr/>
          </p:nvGrpSpPr>
          <p:grpSpPr>
            <a:xfrm>
              <a:off x="0" y="2654589"/>
              <a:ext cx="95594" cy="82785"/>
              <a:chOff x="0" y="0"/>
              <a:chExt cx="6350000" cy="5499100"/>
            </a:xfrm>
          </p:grpSpPr>
          <p:sp>
            <p:nvSpPr>
              <p:cNvPr id="297" name="Freeform 2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8" name="Group 298"/>
            <p:cNvGrpSpPr>
              <a:grpSpLocks noChangeAspect="1"/>
            </p:cNvGrpSpPr>
            <p:nvPr/>
          </p:nvGrpSpPr>
          <p:grpSpPr>
            <a:xfrm>
              <a:off x="6494149" y="1036509"/>
              <a:ext cx="95594" cy="82785"/>
              <a:chOff x="0" y="0"/>
              <a:chExt cx="6350000" cy="5499100"/>
            </a:xfrm>
          </p:grpSpPr>
          <p:sp>
            <p:nvSpPr>
              <p:cNvPr id="299" name="Freeform 2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0" name="Group 300"/>
            <p:cNvGrpSpPr>
              <a:grpSpLocks noChangeAspect="1"/>
            </p:cNvGrpSpPr>
            <p:nvPr/>
          </p:nvGrpSpPr>
          <p:grpSpPr>
            <a:xfrm>
              <a:off x="6494149" y="4224209"/>
              <a:ext cx="95594" cy="82785"/>
              <a:chOff x="0" y="0"/>
              <a:chExt cx="6350000" cy="5499100"/>
            </a:xfrm>
          </p:grpSpPr>
          <p:sp>
            <p:nvSpPr>
              <p:cNvPr id="301" name="Freeform 3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2" name="Group 302"/>
            <p:cNvGrpSpPr>
              <a:grpSpLocks noChangeAspect="1"/>
            </p:cNvGrpSpPr>
            <p:nvPr/>
          </p:nvGrpSpPr>
          <p:grpSpPr>
            <a:xfrm>
              <a:off x="6494149" y="2654589"/>
              <a:ext cx="95594" cy="82785"/>
              <a:chOff x="0" y="0"/>
              <a:chExt cx="6350000" cy="5499100"/>
            </a:xfrm>
          </p:grpSpPr>
          <p:sp>
            <p:nvSpPr>
              <p:cNvPr id="303" name="Freeform 3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4" name="Group 304"/>
            <p:cNvGrpSpPr>
              <a:grpSpLocks noChangeAspect="1"/>
            </p:cNvGrpSpPr>
            <p:nvPr/>
          </p:nvGrpSpPr>
          <p:grpSpPr>
            <a:xfrm>
              <a:off x="3247865" y="1036509"/>
              <a:ext cx="95594" cy="82785"/>
              <a:chOff x="0" y="0"/>
              <a:chExt cx="6350000" cy="5499100"/>
            </a:xfrm>
          </p:grpSpPr>
          <p:sp>
            <p:nvSpPr>
              <p:cNvPr id="305" name="Freeform 3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6" name="Group 306"/>
            <p:cNvGrpSpPr>
              <a:grpSpLocks noChangeAspect="1"/>
            </p:cNvGrpSpPr>
            <p:nvPr/>
          </p:nvGrpSpPr>
          <p:grpSpPr>
            <a:xfrm>
              <a:off x="3247865" y="4224209"/>
              <a:ext cx="95594" cy="82785"/>
              <a:chOff x="0" y="0"/>
              <a:chExt cx="6350000" cy="5499100"/>
            </a:xfrm>
          </p:grpSpPr>
          <p:sp>
            <p:nvSpPr>
              <p:cNvPr id="307" name="Freeform 3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8" name="Group 308"/>
            <p:cNvGrpSpPr>
              <a:grpSpLocks noChangeAspect="1"/>
            </p:cNvGrpSpPr>
            <p:nvPr/>
          </p:nvGrpSpPr>
          <p:grpSpPr>
            <a:xfrm>
              <a:off x="3247865" y="2654589"/>
              <a:ext cx="95594" cy="82785"/>
              <a:chOff x="0" y="0"/>
              <a:chExt cx="6350000" cy="5499100"/>
            </a:xfrm>
          </p:grpSpPr>
          <p:sp>
            <p:nvSpPr>
              <p:cNvPr id="309" name="Freeform 3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10" name="Group 310"/>
          <p:cNvGrpSpPr/>
          <p:nvPr/>
        </p:nvGrpSpPr>
        <p:grpSpPr>
          <a:xfrm>
            <a:off x="838200" y="8910587"/>
            <a:ext cx="3403397" cy="595363"/>
            <a:chOff x="0" y="0"/>
            <a:chExt cx="4537862" cy="793817"/>
          </a:xfrm>
        </p:grpSpPr>
        <p:sp>
          <p:nvSpPr>
            <p:cNvPr id="311" name="AutoShape 311"/>
            <p:cNvSpPr/>
            <p:nvPr/>
          </p:nvSpPr>
          <p:spPr>
            <a:xfrm>
              <a:off x="0" y="0"/>
              <a:ext cx="4537862" cy="793817"/>
            </a:xfrm>
            <a:prstGeom prst="rect">
              <a:avLst/>
            </a:prstGeom>
            <a:solidFill>
              <a:srgbClr val="FFFFFF"/>
            </a:solidFill>
          </p:spPr>
          <p:txBody>
            <a:bodyPr/>
            <a:lstStyle/>
            <a:p>
              <a:endParaRPr lang="en-US"/>
            </a:p>
          </p:txBody>
        </p:sp>
        <p:sp>
          <p:nvSpPr>
            <p:cNvPr id="312" name="TextBox 312"/>
            <p:cNvSpPr txBox="1"/>
            <p:nvPr/>
          </p:nvSpPr>
          <p:spPr>
            <a:xfrm>
              <a:off x="237717" y="217928"/>
              <a:ext cx="4062429" cy="329386"/>
            </a:xfrm>
            <a:prstGeom prst="rect">
              <a:avLst/>
            </a:prstGeom>
          </p:spPr>
          <p:txBody>
            <a:bodyPr lIns="0" tIns="0" rIns="0" bIns="0" rtlCol="0" anchor="t">
              <a:spAutoFit/>
            </a:bodyPr>
            <a:lstStyle/>
            <a:p>
              <a:pPr>
                <a:lnSpc>
                  <a:spcPts val="2100"/>
                </a:lnSpc>
              </a:pPr>
              <a:r>
                <a:rPr lang="en-US" sz="1500" spc="75">
                  <a:solidFill>
                    <a:srgbClr val="FEBA3D"/>
                  </a:solidFill>
                  <a:latin typeface="Clear Sans Regular"/>
                </a:rPr>
                <a:t>IRC VPRU</a:t>
              </a:r>
            </a:p>
          </p:txBody>
        </p:sp>
      </p:grpSp>
      <p:sp>
        <p:nvSpPr>
          <p:cNvPr id="313" name="AutoShape 313"/>
          <p:cNvSpPr/>
          <p:nvPr/>
        </p:nvSpPr>
        <p:spPr>
          <a:xfrm>
            <a:off x="5085411" y="5586959"/>
            <a:ext cx="1736609" cy="1358024"/>
          </a:xfrm>
          <a:prstGeom prst="rect">
            <a:avLst/>
          </a:prstGeom>
          <a:solidFill>
            <a:srgbClr val="FEBA3D"/>
          </a:solidFill>
        </p:spPr>
        <p:txBody>
          <a:bodyPr/>
          <a:lstStyle/>
          <a:p>
            <a:endParaRPr lang="en-US"/>
          </a:p>
        </p:txBody>
      </p:sp>
      <p:graphicFrame>
        <p:nvGraphicFramePr>
          <p:cNvPr id="322" name="Table 321">
            <a:extLst>
              <a:ext uri="{FF2B5EF4-FFF2-40B4-BE49-F238E27FC236}">
                <a16:creationId xmlns:a16="http://schemas.microsoft.com/office/drawing/2014/main" id="{A20A3A7E-CF5C-24F5-6FF1-E6B83EF4CEC8}"/>
              </a:ext>
            </a:extLst>
          </p:cNvPr>
          <p:cNvGraphicFramePr>
            <a:graphicFrameLocks noGrp="1"/>
          </p:cNvGraphicFramePr>
          <p:nvPr>
            <p:extLst>
              <p:ext uri="{D42A27DB-BD31-4B8C-83A1-F6EECF244321}">
                <p14:modId xmlns:p14="http://schemas.microsoft.com/office/powerpoint/2010/main" val="2750928415"/>
              </p:ext>
            </p:extLst>
          </p:nvPr>
        </p:nvGraphicFramePr>
        <p:xfrm>
          <a:off x="8812787" y="5262334"/>
          <a:ext cx="8229600" cy="3995966"/>
        </p:xfrm>
        <a:graphic>
          <a:graphicData uri="http://schemas.openxmlformats.org/drawingml/2006/table">
            <a:tbl>
              <a:tblPr/>
              <a:tblGrid>
                <a:gridCol w="2674799">
                  <a:extLst>
                    <a:ext uri="{9D8B030D-6E8A-4147-A177-3AD203B41FA5}">
                      <a16:colId xmlns:a16="http://schemas.microsoft.com/office/drawing/2014/main" val="2436661726"/>
                    </a:ext>
                  </a:extLst>
                </a:gridCol>
                <a:gridCol w="5554801">
                  <a:extLst>
                    <a:ext uri="{9D8B030D-6E8A-4147-A177-3AD203B41FA5}">
                      <a16:colId xmlns:a16="http://schemas.microsoft.com/office/drawing/2014/main" val="3368543647"/>
                    </a:ext>
                  </a:extLst>
                </a:gridCol>
              </a:tblGrid>
              <a:tr h="307366">
                <a:tc>
                  <a:txBody>
                    <a:bodyPr/>
                    <a:lstStyle/>
                    <a:p>
                      <a:pPr algn="l" rtl="0" fontAlgn="base">
                        <a:lnSpc>
                          <a:spcPct val="150000"/>
                        </a:lnSpc>
                      </a:pPr>
                      <a:r>
                        <a:rPr lang="en-US" sz="2000" b="1" i="0" dirty="0">
                          <a:effectLst/>
                          <a:latin typeface="League Spartan" panose="020B0604020202020204" charset="0"/>
                        </a:rPr>
                        <a:t>Level of change</a:t>
                      </a:r>
                      <a:r>
                        <a:rPr lang="en-US" sz="2000" b="0" i="0" dirty="0">
                          <a:effectLst/>
                          <a:latin typeface="League Spartan" panose="020B0604020202020204" charset="0"/>
                        </a:rPr>
                        <a:t>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D9D9"/>
                    </a:solidFill>
                  </a:tcPr>
                </a:tc>
                <a:tc>
                  <a:txBody>
                    <a:bodyPr/>
                    <a:lstStyle/>
                    <a:p>
                      <a:pPr algn="l" rtl="0" fontAlgn="base">
                        <a:lnSpc>
                          <a:spcPct val="150000"/>
                        </a:lnSpc>
                      </a:pPr>
                      <a:r>
                        <a:rPr lang="en-US" sz="2000" b="1" i="0" dirty="0">
                          <a:effectLst/>
                          <a:latin typeface="League Spartan" panose="020B0604020202020204" charset="0"/>
                        </a:rPr>
                        <a:t>Difference between scores </a:t>
                      </a:r>
                    </a:p>
                    <a:p>
                      <a:pPr algn="l" rtl="0" fontAlgn="base">
                        <a:lnSpc>
                          <a:spcPct val="150000"/>
                        </a:lnSpc>
                      </a:pPr>
                      <a:r>
                        <a:rPr lang="en-US" sz="2000" b="1" i="1" dirty="0">
                          <a:effectLst/>
                          <a:latin typeface="League Spartan" panose="020B0604020202020204" charset="0"/>
                        </a:rPr>
                        <a:t>(2</a:t>
                      </a:r>
                      <a:r>
                        <a:rPr lang="en-US" sz="2000" b="1" i="1" baseline="30000" dirty="0">
                          <a:effectLst/>
                          <a:latin typeface="League Spartan" panose="020B0604020202020204" charset="0"/>
                        </a:rPr>
                        <a:t>nd</a:t>
                      </a:r>
                      <a:r>
                        <a:rPr lang="en-US" sz="2000" b="1" i="1" dirty="0">
                          <a:effectLst/>
                          <a:latin typeface="League Spartan" panose="020B0604020202020204" charset="0"/>
                        </a:rPr>
                        <a:t> score MINUS 1</a:t>
                      </a:r>
                      <a:r>
                        <a:rPr lang="en-US" sz="2000" b="1" i="1" baseline="30000" dirty="0">
                          <a:effectLst/>
                          <a:latin typeface="League Spartan" panose="020B0604020202020204" charset="0"/>
                        </a:rPr>
                        <a:t>st</a:t>
                      </a:r>
                      <a:r>
                        <a:rPr lang="en-US" sz="2000" b="1" i="1" dirty="0">
                          <a:effectLst/>
                          <a:latin typeface="League Spartan" panose="020B0604020202020204" charset="0"/>
                        </a:rPr>
                        <a:t> score)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785661172"/>
                  </a:ext>
                </a:extLst>
              </a:tr>
              <a:tr h="244907">
                <a:tc rowSpan="2">
                  <a:txBody>
                    <a:bodyPr/>
                    <a:lstStyle/>
                    <a:p>
                      <a:pPr algn="l" rtl="0" fontAlgn="base">
                        <a:lnSpc>
                          <a:spcPct val="150000"/>
                        </a:lnSpc>
                      </a:pPr>
                      <a:r>
                        <a:rPr lang="en-US" sz="2000" b="0" i="0" dirty="0">
                          <a:effectLst/>
                          <a:latin typeface="League Spartan" panose="020B0604020202020204" charset="0"/>
                        </a:rPr>
                        <a:t>Small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lnSpc>
                          <a:spcPct val="150000"/>
                        </a:lnSpc>
                      </a:pPr>
                      <a:r>
                        <a:rPr lang="en-US" sz="2000" b="0" i="0" dirty="0">
                          <a:effectLst/>
                          <a:latin typeface="League Spartan" panose="020B0604020202020204" charset="0"/>
                        </a:rPr>
                        <a:t>0 to +0.17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3173941"/>
                  </a:ext>
                </a:extLst>
              </a:tr>
              <a:tr h="244907">
                <a:tc vMerge="1">
                  <a:txBody>
                    <a:bodyPr/>
                    <a:lstStyle/>
                    <a:p>
                      <a:endParaRPr lang="en-US"/>
                    </a:p>
                  </a:txBody>
                  <a:tcPr/>
                </a:tc>
                <a:tc>
                  <a:txBody>
                    <a:bodyPr/>
                    <a:lstStyle/>
                    <a:p>
                      <a:pPr algn="l" rtl="0" fontAlgn="base">
                        <a:lnSpc>
                          <a:spcPct val="150000"/>
                        </a:lnSpc>
                      </a:pPr>
                      <a:r>
                        <a:rPr lang="en-US" sz="2000" b="0" i="0" dirty="0">
                          <a:effectLst/>
                          <a:latin typeface="League Spartan" panose="020B0604020202020204" charset="0"/>
                        </a:rPr>
                        <a:t>0 to -0.17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561946"/>
                  </a:ext>
                </a:extLst>
              </a:tr>
              <a:tr h="244907">
                <a:tc rowSpan="2">
                  <a:txBody>
                    <a:bodyPr/>
                    <a:lstStyle/>
                    <a:p>
                      <a:pPr algn="l" rtl="0" fontAlgn="base">
                        <a:lnSpc>
                          <a:spcPct val="150000"/>
                        </a:lnSpc>
                      </a:pPr>
                      <a:r>
                        <a:rPr lang="en-US" sz="2000" b="0" i="0">
                          <a:effectLst/>
                          <a:latin typeface="League Spartan" panose="020B0604020202020204" charset="0"/>
                        </a:rPr>
                        <a:t>Medium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lnSpc>
                          <a:spcPct val="150000"/>
                        </a:lnSpc>
                      </a:pPr>
                      <a:r>
                        <a:rPr lang="en-US" sz="2000" b="0" i="0">
                          <a:effectLst/>
                          <a:latin typeface="League Spartan" panose="020B0604020202020204" charset="0"/>
                        </a:rPr>
                        <a:t>+0.18 to +0.66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0828044"/>
                  </a:ext>
                </a:extLst>
              </a:tr>
              <a:tr h="244907">
                <a:tc vMerge="1">
                  <a:txBody>
                    <a:bodyPr/>
                    <a:lstStyle/>
                    <a:p>
                      <a:endParaRPr lang="en-US"/>
                    </a:p>
                  </a:txBody>
                  <a:tcPr/>
                </a:tc>
                <a:tc>
                  <a:txBody>
                    <a:bodyPr/>
                    <a:lstStyle/>
                    <a:p>
                      <a:pPr algn="l" rtl="0" fontAlgn="base">
                        <a:lnSpc>
                          <a:spcPct val="150000"/>
                        </a:lnSpc>
                      </a:pPr>
                      <a:r>
                        <a:rPr lang="en-US" sz="2000" b="0" i="0">
                          <a:effectLst/>
                          <a:latin typeface="League Spartan" panose="020B0604020202020204" charset="0"/>
                        </a:rPr>
                        <a:t>- 0.18 to -0.66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8431948"/>
                  </a:ext>
                </a:extLst>
              </a:tr>
              <a:tr h="244907">
                <a:tc rowSpan="2">
                  <a:txBody>
                    <a:bodyPr/>
                    <a:lstStyle/>
                    <a:p>
                      <a:pPr algn="l" rtl="0" fontAlgn="base">
                        <a:lnSpc>
                          <a:spcPct val="150000"/>
                        </a:lnSpc>
                      </a:pPr>
                      <a:r>
                        <a:rPr lang="en-US" sz="2000" b="0" i="0">
                          <a:effectLst/>
                          <a:latin typeface="League Spartan" panose="020B0604020202020204" charset="0"/>
                        </a:rPr>
                        <a:t>Large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lnSpc>
                          <a:spcPct val="150000"/>
                        </a:lnSpc>
                      </a:pPr>
                      <a:r>
                        <a:rPr lang="en-US" sz="2000" b="0" i="0">
                          <a:effectLst/>
                          <a:latin typeface="League Spartan" panose="020B0604020202020204" charset="0"/>
                        </a:rPr>
                        <a:t>0.67 and up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47387"/>
                  </a:ext>
                </a:extLst>
              </a:tr>
              <a:tr h="244907">
                <a:tc vMerge="1">
                  <a:txBody>
                    <a:bodyPr/>
                    <a:lstStyle/>
                    <a:p>
                      <a:endParaRPr lang="en-US"/>
                    </a:p>
                  </a:txBody>
                  <a:tcPr/>
                </a:tc>
                <a:tc>
                  <a:txBody>
                    <a:bodyPr/>
                    <a:lstStyle/>
                    <a:p>
                      <a:pPr algn="l" rtl="0" fontAlgn="base">
                        <a:lnSpc>
                          <a:spcPct val="150000"/>
                        </a:lnSpc>
                      </a:pPr>
                      <a:r>
                        <a:rPr lang="en-US" sz="2000" b="0" i="0" dirty="0">
                          <a:effectLst/>
                          <a:latin typeface="League Spartan" panose="020B0604020202020204" charset="0"/>
                        </a:rPr>
                        <a:t>-0.67 and lower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8156319"/>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952500"/>
            <a:ext cx="16230600" cy="2410916"/>
          </a:xfrm>
          <a:prstGeom prst="rect">
            <a:avLst/>
          </a:prstGeom>
        </p:spPr>
        <p:txBody>
          <a:bodyPr lIns="0" tIns="0" rIns="0" bIns="0" rtlCol="0" anchor="t">
            <a:spAutoFit/>
          </a:bodyPr>
          <a:lstStyle/>
          <a:p>
            <a:pPr>
              <a:lnSpc>
                <a:spcPts val="9375"/>
              </a:lnSpc>
            </a:pPr>
            <a:r>
              <a:rPr lang="en-US" sz="7500" dirty="0">
                <a:solidFill>
                  <a:srgbClr val="FEBA3D"/>
                </a:solidFill>
                <a:latin typeface="League Spartan Bold"/>
              </a:rPr>
              <a:t>Psychosocial Functionality Scale: </a:t>
            </a:r>
            <a:r>
              <a:rPr lang="en-US" sz="7500" dirty="0">
                <a:solidFill>
                  <a:srgbClr val="1B1B1B"/>
                </a:solidFill>
                <a:latin typeface="League Spartan Bold"/>
              </a:rPr>
              <a:t>Change Over Time Example</a:t>
            </a:r>
          </a:p>
        </p:txBody>
      </p:sp>
      <p:graphicFrame>
        <p:nvGraphicFramePr>
          <p:cNvPr id="314" name="Table 6">
            <a:extLst>
              <a:ext uri="{FF2B5EF4-FFF2-40B4-BE49-F238E27FC236}">
                <a16:creationId xmlns:a16="http://schemas.microsoft.com/office/drawing/2014/main" id="{EC3C2CC4-2C55-4934-A1C7-902E5D10455F}"/>
              </a:ext>
            </a:extLst>
          </p:cNvPr>
          <p:cNvGraphicFramePr>
            <a:graphicFrameLocks noGrp="1"/>
          </p:cNvGraphicFramePr>
          <p:nvPr>
            <p:extLst>
              <p:ext uri="{D42A27DB-BD31-4B8C-83A1-F6EECF244321}">
                <p14:modId xmlns:p14="http://schemas.microsoft.com/office/powerpoint/2010/main" val="2422464155"/>
              </p:ext>
            </p:extLst>
          </p:nvPr>
        </p:nvGraphicFramePr>
        <p:xfrm>
          <a:off x="2057400" y="3799194"/>
          <a:ext cx="6493041" cy="4886960"/>
        </p:xfrm>
        <a:graphic>
          <a:graphicData uri="http://schemas.openxmlformats.org/drawingml/2006/table">
            <a:tbl>
              <a:tblPr firstRow="1" bandRow="1">
                <a:tableStyleId>{2D5ABB26-0587-4C30-8999-92F81FD0307C}</a:tableStyleId>
              </a:tblPr>
              <a:tblGrid>
                <a:gridCol w="5731041">
                  <a:extLst>
                    <a:ext uri="{9D8B030D-6E8A-4147-A177-3AD203B41FA5}">
                      <a16:colId xmlns:a16="http://schemas.microsoft.com/office/drawing/2014/main" val="349357841"/>
                    </a:ext>
                  </a:extLst>
                </a:gridCol>
                <a:gridCol w="762000">
                  <a:extLst>
                    <a:ext uri="{9D8B030D-6E8A-4147-A177-3AD203B41FA5}">
                      <a16:colId xmlns:a16="http://schemas.microsoft.com/office/drawing/2014/main" val="88633489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Give advice to family members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370840">
                <a:tc>
                  <a:txBody>
                    <a:bodyPr/>
                    <a:lstStyle/>
                    <a:p>
                      <a:r>
                        <a:rPr lang="en-US" sz="1800" i="0" dirty="0">
                          <a:solidFill>
                            <a:srgbClr val="1B1B1B"/>
                          </a:solidFill>
                          <a:latin typeface="League Spartan Bold"/>
                        </a:rPr>
                        <a:t>Exchanging ideas with others</a:t>
                      </a:r>
                      <a:endParaRPr lang="en-US" sz="18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Uniting with other community members to do tasks for the community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Asking/getting help from people or organizations when you need it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370840">
                <a:tc>
                  <a:txBody>
                    <a:bodyPr/>
                    <a:lstStyle/>
                    <a:p>
                      <a:r>
                        <a:rPr lang="en-US" sz="1800" i="0" dirty="0">
                          <a:solidFill>
                            <a:srgbClr val="1B1B1B"/>
                          </a:solidFill>
                          <a:latin typeface="League Spartan Bold"/>
                        </a:rPr>
                        <a:t>Making important decisions about daily life </a:t>
                      </a:r>
                      <a:endParaRPr lang="en-US" sz="18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Taking part in family decisions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Learning new skills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Concentrating on your tasks or responsibilities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Interacting or dealing with people you don’t know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370840">
                <a:tc>
                  <a:txBody>
                    <a:bodyPr/>
                    <a:lstStyle/>
                    <a:p>
                      <a:r>
                        <a:rPr lang="en-US" sz="1800" i="0" dirty="0">
                          <a:solidFill>
                            <a:srgbClr val="1B1B1B"/>
                          </a:solidFill>
                          <a:latin typeface="League Spartan Bold"/>
                        </a:rPr>
                        <a:t>Keeping your household clean</a:t>
                      </a:r>
                      <a:endParaRPr lang="en-US" sz="18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370840">
                <a:tc>
                  <a:txBody>
                    <a:bodyPr/>
                    <a:lstStyle/>
                    <a:p>
                      <a:r>
                        <a:rPr lang="en-US" sz="1800" i="1" dirty="0">
                          <a:solidFill>
                            <a:srgbClr val="1B1B1B"/>
                          </a:solidFill>
                          <a:latin typeface="League Spartan Bold"/>
                        </a:rPr>
                        <a:t>BASELINE SCORE</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graphicFrame>
        <p:nvGraphicFramePr>
          <p:cNvPr id="315" name="Table 6">
            <a:extLst>
              <a:ext uri="{FF2B5EF4-FFF2-40B4-BE49-F238E27FC236}">
                <a16:creationId xmlns:a16="http://schemas.microsoft.com/office/drawing/2014/main" id="{2A3224AD-E1BA-4BCF-B410-0261CEA2665D}"/>
              </a:ext>
            </a:extLst>
          </p:cNvPr>
          <p:cNvGraphicFramePr>
            <a:graphicFrameLocks noGrp="1"/>
          </p:cNvGraphicFramePr>
          <p:nvPr>
            <p:extLst>
              <p:ext uri="{D42A27DB-BD31-4B8C-83A1-F6EECF244321}">
                <p14:modId xmlns:p14="http://schemas.microsoft.com/office/powerpoint/2010/main" val="1500069657"/>
              </p:ext>
            </p:extLst>
          </p:nvPr>
        </p:nvGraphicFramePr>
        <p:xfrm>
          <a:off x="9737561" y="3799194"/>
          <a:ext cx="6493041" cy="4886960"/>
        </p:xfrm>
        <a:graphic>
          <a:graphicData uri="http://schemas.openxmlformats.org/drawingml/2006/table">
            <a:tbl>
              <a:tblPr firstRow="1" bandRow="1">
                <a:tableStyleId>{2D5ABB26-0587-4C30-8999-92F81FD0307C}</a:tableStyleId>
              </a:tblPr>
              <a:tblGrid>
                <a:gridCol w="5731041">
                  <a:extLst>
                    <a:ext uri="{9D8B030D-6E8A-4147-A177-3AD203B41FA5}">
                      <a16:colId xmlns:a16="http://schemas.microsoft.com/office/drawing/2014/main" val="349357841"/>
                    </a:ext>
                  </a:extLst>
                </a:gridCol>
                <a:gridCol w="762000">
                  <a:extLst>
                    <a:ext uri="{9D8B030D-6E8A-4147-A177-3AD203B41FA5}">
                      <a16:colId xmlns:a16="http://schemas.microsoft.com/office/drawing/2014/main" val="88633489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Give advice to family members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370840">
                <a:tc>
                  <a:txBody>
                    <a:bodyPr/>
                    <a:lstStyle/>
                    <a:p>
                      <a:r>
                        <a:rPr lang="en-US" sz="1800" i="0" dirty="0">
                          <a:solidFill>
                            <a:srgbClr val="1B1B1B"/>
                          </a:solidFill>
                          <a:latin typeface="League Spartan Bold"/>
                        </a:rPr>
                        <a:t>Exchanging ideas with others</a:t>
                      </a:r>
                      <a:endParaRPr lang="en-US" sz="18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Uniting with other community members to do tasks for the community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Asking/getting help from people or organizations when you need it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370840">
                <a:tc>
                  <a:txBody>
                    <a:bodyPr/>
                    <a:lstStyle/>
                    <a:p>
                      <a:r>
                        <a:rPr lang="en-US" sz="1800" i="0" dirty="0">
                          <a:solidFill>
                            <a:srgbClr val="1B1B1B"/>
                          </a:solidFill>
                          <a:latin typeface="League Spartan Bold"/>
                        </a:rPr>
                        <a:t>Making important decisions about daily life </a:t>
                      </a:r>
                      <a:endParaRPr lang="en-US" sz="18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Taking part in family decisions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Learning new skills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Concentrating on your tasks or responsibilities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Interacting or dealing with people you don’t know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370840">
                <a:tc>
                  <a:txBody>
                    <a:bodyPr/>
                    <a:lstStyle/>
                    <a:p>
                      <a:r>
                        <a:rPr lang="en-US" sz="1800" i="0" dirty="0">
                          <a:solidFill>
                            <a:srgbClr val="1B1B1B"/>
                          </a:solidFill>
                          <a:latin typeface="League Spartan Bold"/>
                        </a:rPr>
                        <a:t>Keeping your household clean</a:t>
                      </a:r>
                      <a:endParaRPr lang="en-US" sz="18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370840">
                <a:tc>
                  <a:txBody>
                    <a:bodyPr/>
                    <a:lstStyle/>
                    <a:p>
                      <a:r>
                        <a:rPr lang="en-US" sz="1800" i="1" dirty="0">
                          <a:solidFill>
                            <a:srgbClr val="1B1B1B"/>
                          </a:solidFill>
                          <a:latin typeface="League Spartan Bold"/>
                        </a:rPr>
                        <a:t>MOST RECENT SCORE</a:t>
                      </a: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sp>
        <p:nvSpPr>
          <p:cNvPr id="2" name="TextBox 639">
            <a:extLst>
              <a:ext uri="{FF2B5EF4-FFF2-40B4-BE49-F238E27FC236}">
                <a16:creationId xmlns:a16="http://schemas.microsoft.com/office/drawing/2014/main" id="{0E322D33-0EF3-30F5-D537-20E6F147025C}"/>
              </a:ext>
            </a:extLst>
          </p:cNvPr>
          <p:cNvSpPr txBox="1"/>
          <p:nvPr/>
        </p:nvSpPr>
        <p:spPr>
          <a:xfrm>
            <a:off x="2362200" y="9121932"/>
            <a:ext cx="13466001" cy="283283"/>
          </a:xfrm>
          <a:prstGeom prst="rect">
            <a:avLst/>
          </a:prstGeom>
          <a:noFill/>
        </p:spPr>
        <p:txBody>
          <a:bodyPr lIns="0" tIns="0" rIns="0" bIns="0" rtlCol="0" anchor="t">
            <a:spAutoFit/>
          </a:bodyPr>
          <a:lstStyle/>
          <a:p>
            <a:pPr algn="ctr">
              <a:lnSpc>
                <a:spcPts val="2100"/>
              </a:lnSpc>
            </a:pPr>
            <a:r>
              <a:rPr lang="en-US" sz="2600" i="1" spc="75" dirty="0">
                <a:solidFill>
                  <a:schemeClr val="bg1">
                    <a:lumMod val="50000"/>
                  </a:schemeClr>
                </a:solidFill>
                <a:latin typeface="Clear Sans Regular"/>
              </a:rPr>
              <a:t>Most  Recent Score – Baseline Score = Change Over Time Score</a:t>
            </a:r>
          </a:p>
        </p:txBody>
      </p:sp>
    </p:spTree>
    <p:extLst>
      <p:ext uri="{BB962C8B-B14F-4D97-AF65-F5344CB8AC3E}">
        <p14:creationId xmlns:p14="http://schemas.microsoft.com/office/powerpoint/2010/main" val="659507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339" name="TextBox 339"/>
          <p:cNvSpPr txBox="1"/>
          <p:nvPr/>
        </p:nvSpPr>
        <p:spPr>
          <a:xfrm>
            <a:off x="1017829" y="746714"/>
            <a:ext cx="9119964" cy="2361858"/>
          </a:xfrm>
          <a:prstGeom prst="rect">
            <a:avLst/>
          </a:prstGeom>
        </p:spPr>
        <p:txBody>
          <a:bodyPr lIns="0" tIns="0" rIns="0" bIns="0" rtlCol="0" anchor="t">
            <a:spAutoFit/>
          </a:bodyPr>
          <a:lstStyle/>
          <a:p>
            <a:pPr>
              <a:lnSpc>
                <a:spcPts val="9375"/>
              </a:lnSpc>
            </a:pPr>
            <a:r>
              <a:rPr lang="en-US" sz="7500" dirty="0">
                <a:solidFill>
                  <a:srgbClr val="1B1B1B"/>
                </a:solidFill>
                <a:latin typeface="League Spartan Bold"/>
              </a:rPr>
              <a:t>Felt Stigma Scale:</a:t>
            </a:r>
          </a:p>
          <a:p>
            <a:pPr>
              <a:lnSpc>
                <a:spcPts val="9375"/>
              </a:lnSpc>
            </a:pPr>
            <a:r>
              <a:rPr lang="en-US" sz="7500" dirty="0">
                <a:solidFill>
                  <a:srgbClr val="FFFFFF"/>
                </a:solidFill>
                <a:latin typeface="League Spartan"/>
              </a:rPr>
              <a:t>Calculate</a:t>
            </a:r>
          </a:p>
        </p:txBody>
      </p:sp>
      <p:grpSp>
        <p:nvGrpSpPr>
          <p:cNvPr id="340" name="Group 340"/>
          <p:cNvGrpSpPr/>
          <p:nvPr/>
        </p:nvGrpSpPr>
        <p:grpSpPr>
          <a:xfrm>
            <a:off x="2639777" y="3408560"/>
            <a:ext cx="5719654" cy="1955546"/>
            <a:chOff x="106903" y="-19052"/>
            <a:chExt cx="7626205" cy="2607395"/>
          </a:xfrm>
        </p:grpSpPr>
        <p:sp>
          <p:nvSpPr>
            <p:cNvPr id="341" name="TextBox 341"/>
            <p:cNvSpPr txBox="1"/>
            <p:nvPr/>
          </p:nvSpPr>
          <p:spPr>
            <a:xfrm>
              <a:off x="144840" y="-19052"/>
              <a:ext cx="7588268" cy="541173"/>
            </a:xfrm>
            <a:prstGeom prst="rect">
              <a:avLst/>
            </a:prstGeom>
          </p:spPr>
          <p:txBody>
            <a:bodyPr lIns="0" tIns="0" rIns="0" bIns="0" rtlCol="0" anchor="t">
              <a:spAutoFit/>
            </a:bodyPr>
            <a:lstStyle/>
            <a:p>
              <a:pPr>
                <a:lnSpc>
                  <a:spcPts val="3125"/>
                </a:lnSpc>
              </a:pPr>
              <a:r>
                <a:rPr lang="en-US" sz="2400" b="1" dirty="0">
                  <a:solidFill>
                    <a:srgbClr val="1B1B1B"/>
                  </a:solidFill>
                  <a:latin typeface="League Spartan" panose="020B0604020202020204" charset="0"/>
                </a:rPr>
                <a:t>4-point Scale</a:t>
              </a:r>
            </a:p>
          </p:txBody>
        </p:sp>
        <p:sp>
          <p:nvSpPr>
            <p:cNvPr id="342" name="TextBox 342"/>
            <p:cNvSpPr txBox="1"/>
            <p:nvPr/>
          </p:nvSpPr>
          <p:spPr>
            <a:xfrm>
              <a:off x="106903" y="713471"/>
              <a:ext cx="7588268" cy="1874872"/>
            </a:xfrm>
            <a:prstGeom prst="rect">
              <a:avLst/>
            </a:prstGeom>
          </p:spPr>
          <p:txBody>
            <a:bodyPr lIns="0" tIns="0" rIns="0" bIns="0" rtlCol="0" anchor="t">
              <a:spAutoFit/>
            </a:bodyPr>
            <a:lstStyle/>
            <a:p>
              <a:pPr>
                <a:lnSpc>
                  <a:spcPts val="2659"/>
                </a:lnSpc>
              </a:pPr>
              <a:r>
                <a:rPr lang="en-US" sz="2400" dirty="0">
                  <a:solidFill>
                    <a:srgbClr val="1B1B1B"/>
                  </a:solidFill>
                  <a:latin typeface="League Spartan" panose="020B0604020202020204" charset="0"/>
                </a:rPr>
                <a:t>Not at all (0 point)</a:t>
              </a:r>
            </a:p>
            <a:p>
              <a:pPr>
                <a:lnSpc>
                  <a:spcPts val="2659"/>
                </a:lnSpc>
              </a:pPr>
              <a:r>
                <a:rPr lang="en-US" sz="2400" dirty="0">
                  <a:solidFill>
                    <a:srgbClr val="1B1B1B"/>
                  </a:solidFill>
                  <a:latin typeface="League Spartan" panose="020B0604020202020204" charset="0"/>
                </a:rPr>
                <a:t>A little bit (1 point)</a:t>
              </a:r>
            </a:p>
            <a:p>
              <a:pPr>
                <a:lnSpc>
                  <a:spcPts val="2659"/>
                </a:lnSpc>
              </a:pPr>
              <a:r>
                <a:rPr lang="en-US" sz="2400" dirty="0">
                  <a:solidFill>
                    <a:srgbClr val="1B1B1B"/>
                  </a:solidFill>
                  <a:latin typeface="League Spartan" panose="020B0604020202020204" charset="0"/>
                </a:rPr>
                <a:t>A moderate amount (2 points)</a:t>
              </a:r>
            </a:p>
            <a:p>
              <a:pPr>
                <a:lnSpc>
                  <a:spcPts val="2659"/>
                </a:lnSpc>
              </a:pPr>
              <a:r>
                <a:rPr lang="en-US" sz="2400" dirty="0">
                  <a:solidFill>
                    <a:srgbClr val="1B1B1B"/>
                  </a:solidFill>
                  <a:latin typeface="League Spartan" panose="020B0604020202020204" charset="0"/>
                </a:rPr>
                <a:t>A lot (3 points)</a:t>
              </a:r>
            </a:p>
          </p:txBody>
        </p:sp>
      </p:grpSp>
      <p:sp>
        <p:nvSpPr>
          <p:cNvPr id="343" name="TextBox 343"/>
          <p:cNvSpPr txBox="1"/>
          <p:nvPr/>
        </p:nvSpPr>
        <p:spPr>
          <a:xfrm>
            <a:off x="1784920" y="3440237"/>
            <a:ext cx="552287" cy="361637"/>
          </a:xfrm>
          <a:prstGeom prst="rect">
            <a:avLst/>
          </a:prstGeom>
        </p:spPr>
        <p:txBody>
          <a:bodyPr lIns="0" tIns="0" rIns="0" bIns="0" rtlCol="0" anchor="t">
            <a:spAutoFit/>
          </a:bodyPr>
          <a:lstStyle/>
          <a:p>
            <a:pPr>
              <a:lnSpc>
                <a:spcPts val="2750"/>
              </a:lnSpc>
            </a:pPr>
            <a:r>
              <a:rPr lang="en-US" sz="2400" dirty="0">
                <a:solidFill>
                  <a:srgbClr val="1B1B1B"/>
                </a:solidFill>
                <a:latin typeface="League Spartan" panose="020B0604020202020204" charset="0"/>
              </a:rPr>
              <a:t>01.</a:t>
            </a:r>
          </a:p>
        </p:txBody>
      </p:sp>
      <p:sp>
        <p:nvSpPr>
          <p:cNvPr id="344" name="TextBox 344"/>
          <p:cNvSpPr txBox="1"/>
          <p:nvPr/>
        </p:nvSpPr>
        <p:spPr>
          <a:xfrm>
            <a:off x="2639777" y="5917945"/>
            <a:ext cx="6063604" cy="397545"/>
          </a:xfrm>
          <a:prstGeom prst="rect">
            <a:avLst/>
          </a:prstGeom>
        </p:spPr>
        <p:txBody>
          <a:bodyPr lIns="0" tIns="0" rIns="0" bIns="0" rtlCol="0" anchor="t">
            <a:spAutoFit/>
          </a:bodyPr>
          <a:lstStyle/>
          <a:p>
            <a:pPr>
              <a:lnSpc>
                <a:spcPts val="3125"/>
              </a:lnSpc>
            </a:pPr>
            <a:r>
              <a:rPr lang="en-US" sz="2400" b="1" dirty="0">
                <a:solidFill>
                  <a:srgbClr val="1B1B1B"/>
                </a:solidFill>
                <a:latin typeface="League Spartan" panose="020B0604020202020204" charset="0"/>
              </a:rPr>
              <a:t>Add the points across all 10 items</a:t>
            </a:r>
          </a:p>
        </p:txBody>
      </p:sp>
      <p:sp>
        <p:nvSpPr>
          <p:cNvPr id="345" name="TextBox 345"/>
          <p:cNvSpPr txBox="1"/>
          <p:nvPr/>
        </p:nvSpPr>
        <p:spPr>
          <a:xfrm>
            <a:off x="1784920" y="5917945"/>
            <a:ext cx="681435" cy="361637"/>
          </a:xfrm>
          <a:prstGeom prst="rect">
            <a:avLst/>
          </a:prstGeom>
        </p:spPr>
        <p:txBody>
          <a:bodyPr wrap="square" lIns="0" tIns="0" rIns="0" bIns="0" rtlCol="0" anchor="t">
            <a:spAutoFit/>
          </a:bodyPr>
          <a:lstStyle/>
          <a:p>
            <a:pPr>
              <a:lnSpc>
                <a:spcPts val="2750"/>
              </a:lnSpc>
            </a:pPr>
            <a:r>
              <a:rPr lang="en-US" sz="2400" dirty="0">
                <a:solidFill>
                  <a:srgbClr val="1B1B1B"/>
                </a:solidFill>
                <a:latin typeface="League Spartan" panose="020B0604020202020204" charset="0"/>
              </a:rPr>
              <a:t>02.</a:t>
            </a:r>
          </a:p>
        </p:txBody>
      </p:sp>
      <p:grpSp>
        <p:nvGrpSpPr>
          <p:cNvPr id="346" name="Group 346"/>
          <p:cNvGrpSpPr/>
          <p:nvPr/>
        </p:nvGrpSpPr>
        <p:grpSpPr>
          <a:xfrm>
            <a:off x="2639777" y="6869329"/>
            <a:ext cx="6063604" cy="2978903"/>
            <a:chOff x="0" y="-19051"/>
            <a:chExt cx="8084805" cy="3971871"/>
          </a:xfrm>
        </p:grpSpPr>
        <p:sp>
          <p:nvSpPr>
            <p:cNvPr id="347" name="TextBox 347"/>
            <p:cNvSpPr txBox="1"/>
            <p:nvPr/>
          </p:nvSpPr>
          <p:spPr>
            <a:xfrm>
              <a:off x="0" y="-19051"/>
              <a:ext cx="8084805" cy="541173"/>
            </a:xfrm>
            <a:prstGeom prst="rect">
              <a:avLst/>
            </a:prstGeom>
          </p:spPr>
          <p:txBody>
            <a:bodyPr lIns="0" tIns="0" rIns="0" bIns="0" rtlCol="0" anchor="t">
              <a:spAutoFit/>
            </a:bodyPr>
            <a:lstStyle/>
            <a:p>
              <a:pPr>
                <a:lnSpc>
                  <a:spcPts val="3125"/>
                </a:lnSpc>
              </a:pPr>
              <a:r>
                <a:rPr lang="en-US" sz="2400" b="1" dirty="0">
                  <a:solidFill>
                    <a:srgbClr val="1B1B1B"/>
                  </a:solidFill>
                  <a:latin typeface="League Spartan" panose="020B0604020202020204" charset="0"/>
                </a:rPr>
                <a:t>Divide the total by 10</a:t>
              </a:r>
            </a:p>
          </p:txBody>
        </p:sp>
        <p:sp>
          <p:nvSpPr>
            <p:cNvPr id="348" name="TextBox 348"/>
            <p:cNvSpPr txBox="1"/>
            <p:nvPr/>
          </p:nvSpPr>
          <p:spPr>
            <a:xfrm>
              <a:off x="0" y="713472"/>
              <a:ext cx="8084805" cy="3239348"/>
            </a:xfrm>
            <a:prstGeom prst="rect">
              <a:avLst/>
            </a:prstGeom>
          </p:spPr>
          <p:txBody>
            <a:bodyPr lIns="0" tIns="0" rIns="0" bIns="0" rtlCol="0" anchor="t">
              <a:spAutoFit/>
            </a:bodyPr>
            <a:lstStyle/>
            <a:p>
              <a:pPr>
                <a:lnSpc>
                  <a:spcPts val="2659"/>
                </a:lnSpc>
              </a:pPr>
              <a:r>
                <a:rPr lang="en-US" sz="2400" dirty="0">
                  <a:solidFill>
                    <a:srgbClr val="1B1B1B"/>
                  </a:solidFill>
                  <a:latin typeface="League Spartan" panose="020B0604020202020204" charset="0"/>
                </a:rPr>
                <a:t>If the survivor skipped one or more item in the questionnaire, add the points for all answered questions, and divide by the total number of questions answered. </a:t>
              </a:r>
            </a:p>
            <a:p>
              <a:pPr>
                <a:lnSpc>
                  <a:spcPts val="2659"/>
                </a:lnSpc>
              </a:pPr>
              <a:r>
                <a:rPr lang="en-US" sz="2400" dirty="0">
                  <a:solidFill>
                    <a:srgbClr val="1B1B1B"/>
                  </a:solidFill>
                  <a:latin typeface="League Spartan" panose="020B0604020202020204" charset="0"/>
                </a:rPr>
                <a:t>For example, if the survivor answered 8 questions, divide the sum by 8.  </a:t>
              </a:r>
            </a:p>
          </p:txBody>
        </p:sp>
      </p:grpSp>
      <p:sp>
        <p:nvSpPr>
          <p:cNvPr id="349" name="TextBox 349"/>
          <p:cNvSpPr txBox="1"/>
          <p:nvPr/>
        </p:nvSpPr>
        <p:spPr>
          <a:xfrm>
            <a:off x="1784920" y="6891450"/>
            <a:ext cx="552287" cy="361637"/>
          </a:xfrm>
          <a:prstGeom prst="rect">
            <a:avLst/>
          </a:prstGeom>
        </p:spPr>
        <p:txBody>
          <a:bodyPr lIns="0" tIns="0" rIns="0" bIns="0" rtlCol="0" anchor="t">
            <a:spAutoFit/>
          </a:bodyPr>
          <a:lstStyle/>
          <a:p>
            <a:pPr>
              <a:lnSpc>
                <a:spcPts val="2750"/>
              </a:lnSpc>
            </a:pPr>
            <a:r>
              <a:rPr lang="en-US" sz="2400" dirty="0">
                <a:solidFill>
                  <a:srgbClr val="1B1B1B"/>
                </a:solidFill>
                <a:latin typeface="League Spartan" panose="020B0604020202020204" charset="0"/>
              </a:rPr>
              <a:t>03.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3097096" y="3782120"/>
            <a:ext cx="2911708" cy="704850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339" name="TextBox 339"/>
          <p:cNvSpPr txBox="1"/>
          <p:nvPr/>
        </p:nvSpPr>
        <p:spPr>
          <a:xfrm>
            <a:off x="1028700" y="1000125"/>
            <a:ext cx="9119964" cy="3616375"/>
          </a:xfrm>
          <a:prstGeom prst="rect">
            <a:avLst/>
          </a:prstGeom>
        </p:spPr>
        <p:txBody>
          <a:bodyPr lIns="0" tIns="0" rIns="0" bIns="0" rtlCol="0" anchor="t">
            <a:spAutoFit/>
          </a:bodyPr>
          <a:lstStyle/>
          <a:p>
            <a:pPr>
              <a:lnSpc>
                <a:spcPts val="9375"/>
              </a:lnSpc>
            </a:pPr>
            <a:r>
              <a:rPr lang="en-US" sz="7500" dirty="0">
                <a:solidFill>
                  <a:srgbClr val="1B1B1B"/>
                </a:solidFill>
                <a:latin typeface="League Spartan Bold"/>
              </a:rPr>
              <a:t>Felt Stigma Scale:</a:t>
            </a:r>
          </a:p>
          <a:p>
            <a:pPr>
              <a:lnSpc>
                <a:spcPts val="9375"/>
              </a:lnSpc>
            </a:pPr>
            <a:r>
              <a:rPr lang="en-US" sz="7500" dirty="0">
                <a:solidFill>
                  <a:srgbClr val="FFFFFF"/>
                </a:solidFill>
                <a:latin typeface="League Spartan"/>
              </a:rPr>
              <a:t>Calculate Example</a:t>
            </a:r>
          </a:p>
        </p:txBody>
      </p:sp>
      <p:graphicFrame>
        <p:nvGraphicFramePr>
          <p:cNvPr id="350" name="Table 6">
            <a:extLst>
              <a:ext uri="{FF2B5EF4-FFF2-40B4-BE49-F238E27FC236}">
                <a16:creationId xmlns:a16="http://schemas.microsoft.com/office/drawing/2014/main" id="{A42A9BC4-2A9B-4644-BC9D-C969D69A386B}"/>
              </a:ext>
            </a:extLst>
          </p:cNvPr>
          <p:cNvGraphicFramePr>
            <a:graphicFrameLocks noGrp="1"/>
          </p:cNvGraphicFramePr>
          <p:nvPr>
            <p:extLst>
              <p:ext uri="{D42A27DB-BD31-4B8C-83A1-F6EECF244321}">
                <p14:modId xmlns:p14="http://schemas.microsoft.com/office/powerpoint/2010/main" val="189332254"/>
              </p:ext>
            </p:extLst>
          </p:nvPr>
        </p:nvGraphicFramePr>
        <p:xfrm>
          <a:off x="8670574" y="2691578"/>
          <a:ext cx="8348436" cy="6126480"/>
        </p:xfrm>
        <a:graphic>
          <a:graphicData uri="http://schemas.openxmlformats.org/drawingml/2006/table">
            <a:tbl>
              <a:tblPr firstRow="1" bandRow="1">
                <a:tableStyleId>{2D5ABB26-0587-4C30-8999-92F81FD0307C}</a:tableStyleId>
              </a:tblPr>
              <a:tblGrid>
                <a:gridCol w="7346425">
                  <a:extLst>
                    <a:ext uri="{9D8B030D-6E8A-4147-A177-3AD203B41FA5}">
                      <a16:colId xmlns:a16="http://schemas.microsoft.com/office/drawing/2014/main" val="349357841"/>
                    </a:ext>
                  </a:extLst>
                </a:gridCol>
                <a:gridCol w="1002011">
                  <a:extLst>
                    <a:ext uri="{9D8B030D-6E8A-4147-A177-3AD203B41FA5}">
                      <a16:colId xmlns:a16="http://schemas.microsoft.com/office/drawing/2014/main" val="88633489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Feelings of worthlessness, of having no value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370840">
                <a:tc>
                  <a:txBody>
                    <a:bodyPr/>
                    <a:lstStyle/>
                    <a:p>
                      <a:r>
                        <a:rPr lang="en-US" sz="2400" i="0" dirty="0">
                          <a:solidFill>
                            <a:srgbClr val="1B1B1B"/>
                          </a:solidFill>
                          <a:latin typeface="League Spartan Bold"/>
                        </a:rPr>
                        <a:t>Feeling detached or withdrawn from others </a:t>
                      </a:r>
                      <a:endParaRPr lang="en-US" sz="2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Feeling badly treated by community members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Feeling shame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370840">
                <a:tc>
                  <a:txBody>
                    <a:bodyPr/>
                    <a:lstStyle/>
                    <a:p>
                      <a:r>
                        <a:rPr lang="en-US" sz="2400" i="0" dirty="0">
                          <a:solidFill>
                            <a:srgbClr val="1B1B1B"/>
                          </a:solidFill>
                          <a:latin typeface="League Spartan Bold"/>
                        </a:rPr>
                        <a:t>Blaming yourself for past events </a:t>
                      </a:r>
                      <a:endParaRPr lang="en-US" sz="2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Feeling rejected by everybody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Feeling stigma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Wanting to avoid other people or hide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497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Feeling like your family gazes at you like they are blaming you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370840">
                <a:tc>
                  <a:txBody>
                    <a:bodyPr/>
                    <a:lstStyle/>
                    <a:p>
                      <a:r>
                        <a:rPr lang="en-US" sz="2400" i="0" dirty="0">
                          <a:solidFill>
                            <a:srgbClr val="1B1B1B"/>
                          </a:solidFill>
                          <a:latin typeface="League Spartan Bold"/>
                        </a:rPr>
                        <a:t>Feeling like community members gaze at you like they are blaming you </a:t>
                      </a:r>
                      <a:endParaRPr lang="en-US" sz="2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370840">
                <a:tc>
                  <a:txBody>
                    <a:bodyPr/>
                    <a:lstStyle/>
                    <a:p>
                      <a:r>
                        <a:rPr lang="en-US" sz="2400" i="0" dirty="0">
                          <a:solidFill>
                            <a:srgbClr val="1B1B1B"/>
                          </a:solidFill>
                          <a:latin typeface="League Spartan Bold"/>
                        </a:rPr>
                        <a:t>BASELINE SCORE</a:t>
                      </a:r>
                      <a:endParaRPr lang="en-US" sz="2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spTree>
    <p:extLst>
      <p:ext uri="{BB962C8B-B14F-4D97-AF65-F5344CB8AC3E}">
        <p14:creationId xmlns:p14="http://schemas.microsoft.com/office/powerpoint/2010/main" val="184608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339" name="TextBox 339"/>
          <p:cNvSpPr txBox="1"/>
          <p:nvPr/>
        </p:nvSpPr>
        <p:spPr>
          <a:xfrm>
            <a:off x="1028700" y="1000125"/>
            <a:ext cx="9119964" cy="2361858"/>
          </a:xfrm>
          <a:prstGeom prst="rect">
            <a:avLst/>
          </a:prstGeom>
        </p:spPr>
        <p:txBody>
          <a:bodyPr lIns="0" tIns="0" rIns="0" bIns="0" rtlCol="0" anchor="t">
            <a:spAutoFit/>
          </a:bodyPr>
          <a:lstStyle/>
          <a:p>
            <a:pPr>
              <a:lnSpc>
                <a:spcPts val="9375"/>
              </a:lnSpc>
            </a:pPr>
            <a:r>
              <a:rPr lang="en-US" sz="7500">
                <a:solidFill>
                  <a:srgbClr val="1B1B1B"/>
                </a:solidFill>
                <a:latin typeface="League Spartan Bold"/>
              </a:rPr>
              <a:t>Felt Stigma Scale:</a:t>
            </a:r>
          </a:p>
          <a:p>
            <a:pPr>
              <a:lnSpc>
                <a:spcPts val="9375"/>
              </a:lnSpc>
            </a:pPr>
            <a:r>
              <a:rPr lang="en-US" sz="7500">
                <a:solidFill>
                  <a:srgbClr val="FFFFFF"/>
                </a:solidFill>
                <a:latin typeface="League Spartan"/>
              </a:rPr>
              <a:t>Interpret</a:t>
            </a:r>
          </a:p>
        </p:txBody>
      </p:sp>
      <p:sp>
        <p:nvSpPr>
          <p:cNvPr id="340" name="TextBox 340"/>
          <p:cNvSpPr txBox="1"/>
          <p:nvPr/>
        </p:nvSpPr>
        <p:spPr>
          <a:xfrm>
            <a:off x="1338224" y="3863240"/>
            <a:ext cx="815079" cy="359073"/>
          </a:xfrm>
          <a:prstGeom prst="rect">
            <a:avLst/>
          </a:prstGeom>
        </p:spPr>
        <p:txBody>
          <a:bodyPr lIns="0" tIns="0" rIns="0" bIns="0" rtlCol="0" anchor="t">
            <a:spAutoFit/>
          </a:bodyPr>
          <a:lstStyle/>
          <a:p>
            <a:pPr algn="r">
              <a:lnSpc>
                <a:spcPts val="2750"/>
              </a:lnSpc>
            </a:pPr>
            <a:r>
              <a:rPr lang="en-US" sz="2400">
                <a:solidFill>
                  <a:srgbClr val="1B1B1B"/>
                </a:solidFill>
                <a:latin typeface="League Spartan" panose="020B0604020202020204" charset="0"/>
              </a:rPr>
              <a:t>0 - 1</a:t>
            </a:r>
          </a:p>
        </p:txBody>
      </p:sp>
      <p:sp>
        <p:nvSpPr>
          <p:cNvPr id="341" name="TextBox 341"/>
          <p:cNvSpPr txBox="1"/>
          <p:nvPr/>
        </p:nvSpPr>
        <p:spPr>
          <a:xfrm>
            <a:off x="2416095" y="3812000"/>
            <a:ext cx="7105797" cy="795089"/>
          </a:xfrm>
          <a:prstGeom prst="rect">
            <a:avLst/>
          </a:prstGeom>
        </p:spPr>
        <p:txBody>
          <a:bodyPr lIns="0" tIns="0" rIns="0" bIns="0" rtlCol="0" anchor="t">
            <a:spAutoFit/>
          </a:bodyPr>
          <a:lstStyle/>
          <a:p>
            <a:pPr>
              <a:lnSpc>
                <a:spcPts val="3125"/>
              </a:lnSpc>
            </a:pPr>
            <a:r>
              <a:rPr lang="en-US" sz="2400">
                <a:solidFill>
                  <a:srgbClr val="1B1B1B"/>
                </a:solidFill>
                <a:latin typeface="League Spartan" panose="020B0604020202020204" charset="0"/>
              </a:rPr>
              <a:t>Survivor is experiencing little to no felt stigma</a:t>
            </a:r>
          </a:p>
        </p:txBody>
      </p:sp>
      <p:sp>
        <p:nvSpPr>
          <p:cNvPr id="342" name="TextBox 342"/>
          <p:cNvSpPr txBox="1"/>
          <p:nvPr/>
        </p:nvSpPr>
        <p:spPr>
          <a:xfrm>
            <a:off x="1338224" y="5232596"/>
            <a:ext cx="815079" cy="359073"/>
          </a:xfrm>
          <a:prstGeom prst="rect">
            <a:avLst/>
          </a:prstGeom>
        </p:spPr>
        <p:txBody>
          <a:bodyPr lIns="0" tIns="0" rIns="0" bIns="0" rtlCol="0" anchor="t">
            <a:spAutoFit/>
          </a:bodyPr>
          <a:lstStyle/>
          <a:p>
            <a:pPr algn="r">
              <a:lnSpc>
                <a:spcPts val="2750"/>
              </a:lnSpc>
            </a:pPr>
            <a:r>
              <a:rPr lang="en-US" sz="2400">
                <a:solidFill>
                  <a:srgbClr val="1B1B1B"/>
                </a:solidFill>
                <a:latin typeface="League Spartan" panose="020B0604020202020204" charset="0"/>
              </a:rPr>
              <a:t>1 - 2</a:t>
            </a:r>
          </a:p>
        </p:txBody>
      </p:sp>
      <p:sp>
        <p:nvSpPr>
          <p:cNvPr id="343" name="TextBox 343"/>
          <p:cNvSpPr txBox="1"/>
          <p:nvPr/>
        </p:nvSpPr>
        <p:spPr>
          <a:xfrm>
            <a:off x="2416095" y="5175446"/>
            <a:ext cx="10893300" cy="1590179"/>
          </a:xfrm>
          <a:prstGeom prst="rect">
            <a:avLst/>
          </a:prstGeom>
        </p:spPr>
        <p:txBody>
          <a:bodyPr lIns="0" tIns="0" rIns="0" bIns="0" rtlCol="0" anchor="t">
            <a:spAutoFit/>
          </a:bodyPr>
          <a:lstStyle/>
          <a:p>
            <a:pPr>
              <a:lnSpc>
                <a:spcPts val="3124"/>
              </a:lnSpc>
            </a:pPr>
            <a:r>
              <a:rPr lang="en-US" sz="2400" dirty="0">
                <a:solidFill>
                  <a:srgbClr val="1B1B1B"/>
                </a:solidFill>
                <a:latin typeface="League Spartan" panose="020B0604020202020204" charset="0"/>
              </a:rPr>
              <a:t>Survivor is experiencing minimal to moderate amount of felt stigma. </a:t>
            </a:r>
          </a:p>
          <a:p>
            <a:pPr marL="539750" lvl="1" indent="-269875">
              <a:lnSpc>
                <a:spcPts val="3125"/>
              </a:lnSpc>
              <a:buFont typeface="Arial"/>
              <a:buChar char="•"/>
            </a:pPr>
            <a:r>
              <a:rPr lang="en-US" sz="2400" dirty="0">
                <a:solidFill>
                  <a:srgbClr val="1B1B1B"/>
                </a:solidFill>
                <a:latin typeface="League Spartan" panose="020B0604020202020204" charset="0"/>
              </a:rPr>
              <a:t>Check whether the survivor indicated that specific items in the questionnaire were more difficult and ask the survivor if these ‘more difficult’ items should be the focus of her action plan.</a:t>
            </a:r>
          </a:p>
        </p:txBody>
      </p:sp>
      <p:sp>
        <p:nvSpPr>
          <p:cNvPr id="344" name="TextBox 344"/>
          <p:cNvSpPr txBox="1"/>
          <p:nvPr/>
        </p:nvSpPr>
        <p:spPr>
          <a:xfrm>
            <a:off x="1338224" y="7306061"/>
            <a:ext cx="815079" cy="359073"/>
          </a:xfrm>
          <a:prstGeom prst="rect">
            <a:avLst/>
          </a:prstGeom>
        </p:spPr>
        <p:txBody>
          <a:bodyPr lIns="0" tIns="0" rIns="0" bIns="0" rtlCol="0" anchor="t">
            <a:spAutoFit/>
          </a:bodyPr>
          <a:lstStyle/>
          <a:p>
            <a:pPr algn="r">
              <a:lnSpc>
                <a:spcPts val="2750"/>
              </a:lnSpc>
            </a:pPr>
            <a:r>
              <a:rPr lang="en-US" sz="2400">
                <a:solidFill>
                  <a:srgbClr val="1B1B1B"/>
                </a:solidFill>
                <a:latin typeface="League Spartan" panose="020B0604020202020204" charset="0"/>
              </a:rPr>
              <a:t>2 - 3</a:t>
            </a:r>
          </a:p>
        </p:txBody>
      </p:sp>
      <p:sp>
        <p:nvSpPr>
          <p:cNvPr id="345" name="TextBox 345"/>
          <p:cNvSpPr txBox="1"/>
          <p:nvPr/>
        </p:nvSpPr>
        <p:spPr>
          <a:xfrm>
            <a:off x="2416095" y="7248911"/>
            <a:ext cx="10893300" cy="2385268"/>
          </a:xfrm>
          <a:prstGeom prst="rect">
            <a:avLst/>
          </a:prstGeom>
        </p:spPr>
        <p:txBody>
          <a:bodyPr lIns="0" tIns="0" rIns="0" bIns="0" rtlCol="0" anchor="t">
            <a:spAutoFit/>
          </a:bodyPr>
          <a:lstStyle/>
          <a:p>
            <a:pPr>
              <a:lnSpc>
                <a:spcPts val="3124"/>
              </a:lnSpc>
            </a:pPr>
            <a:r>
              <a:rPr lang="en-US" sz="2400" dirty="0">
                <a:solidFill>
                  <a:srgbClr val="1B1B1B"/>
                </a:solidFill>
                <a:latin typeface="League Spartan" panose="020B0604020202020204" charset="0"/>
              </a:rPr>
              <a:t>Survivor is experiencing moderate to significant amount of felt stigma. </a:t>
            </a:r>
          </a:p>
          <a:p>
            <a:pPr marL="539750" lvl="1" indent="-269875">
              <a:lnSpc>
                <a:spcPts val="3125"/>
              </a:lnSpc>
              <a:buFont typeface="Arial"/>
              <a:buChar char="•"/>
            </a:pPr>
            <a:r>
              <a:rPr lang="en-US" sz="2400" dirty="0">
                <a:solidFill>
                  <a:srgbClr val="1B1B1B"/>
                </a:solidFill>
                <a:latin typeface="League Spartan" panose="020B0604020202020204" charset="0"/>
              </a:rPr>
              <a:t>The survivor is likely having difficulties related to a number of feelings related to felt stigma. It will be important to work with the survivor to help identify which feelings to prioritize for the survivor’s action plan.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339" name="TextBox 339"/>
          <p:cNvSpPr txBox="1"/>
          <p:nvPr/>
        </p:nvSpPr>
        <p:spPr>
          <a:xfrm>
            <a:off x="1028700" y="1000125"/>
            <a:ext cx="14236099" cy="2780248"/>
          </a:xfrm>
          <a:prstGeom prst="rect">
            <a:avLst/>
          </a:prstGeom>
        </p:spPr>
        <p:txBody>
          <a:bodyPr wrap="square" lIns="0" tIns="0" rIns="0" bIns="0" rtlCol="0" anchor="t">
            <a:spAutoFit/>
          </a:bodyPr>
          <a:lstStyle/>
          <a:p>
            <a:pPr>
              <a:lnSpc>
                <a:spcPts val="9375"/>
              </a:lnSpc>
            </a:pPr>
            <a:r>
              <a:rPr lang="en-US" sz="7500" dirty="0">
                <a:solidFill>
                  <a:srgbClr val="1B1B1B"/>
                </a:solidFill>
                <a:latin typeface="League Spartan Bold"/>
              </a:rPr>
              <a:t>Felt Stigma Scale:</a:t>
            </a:r>
          </a:p>
          <a:p>
            <a:pPr>
              <a:lnSpc>
                <a:spcPts val="9375"/>
              </a:lnSpc>
            </a:pPr>
            <a:r>
              <a:rPr lang="en-US" sz="7500" dirty="0">
                <a:solidFill>
                  <a:srgbClr val="FFFFFF"/>
                </a:solidFill>
                <a:latin typeface="League Spartan"/>
              </a:rPr>
              <a:t>Change Over Time</a:t>
            </a:r>
          </a:p>
          <a:p>
            <a:r>
              <a:rPr lang="en-US" sz="2400" i="1" dirty="0">
                <a:solidFill>
                  <a:srgbClr val="1B1B1B"/>
                </a:solidFill>
                <a:latin typeface="League Spartan Bold"/>
              </a:rPr>
              <a:t>most recent Scale score - baseline Scale/previous Scale score = change over time score</a:t>
            </a:r>
          </a:p>
        </p:txBody>
      </p:sp>
      <p:graphicFrame>
        <p:nvGraphicFramePr>
          <p:cNvPr id="346" name="Table 345">
            <a:extLst>
              <a:ext uri="{FF2B5EF4-FFF2-40B4-BE49-F238E27FC236}">
                <a16:creationId xmlns:a16="http://schemas.microsoft.com/office/drawing/2014/main" id="{3C84D26F-3026-46D1-51F8-7D2CB434B1DB}"/>
              </a:ext>
            </a:extLst>
          </p:cNvPr>
          <p:cNvGraphicFramePr>
            <a:graphicFrameLocks noGrp="1"/>
          </p:cNvGraphicFramePr>
          <p:nvPr>
            <p:extLst>
              <p:ext uri="{D42A27DB-BD31-4B8C-83A1-F6EECF244321}">
                <p14:modId xmlns:p14="http://schemas.microsoft.com/office/powerpoint/2010/main" val="2437099003"/>
              </p:ext>
            </p:extLst>
          </p:nvPr>
        </p:nvGraphicFramePr>
        <p:xfrm>
          <a:off x="1028700" y="4525904"/>
          <a:ext cx="11772900" cy="4153744"/>
        </p:xfrm>
        <a:graphic>
          <a:graphicData uri="http://schemas.openxmlformats.org/drawingml/2006/table">
            <a:tbl>
              <a:tblPr/>
              <a:tblGrid>
                <a:gridCol w="3467100">
                  <a:extLst>
                    <a:ext uri="{9D8B030D-6E8A-4147-A177-3AD203B41FA5}">
                      <a16:colId xmlns:a16="http://schemas.microsoft.com/office/drawing/2014/main" val="996567849"/>
                    </a:ext>
                  </a:extLst>
                </a:gridCol>
                <a:gridCol w="8305800">
                  <a:extLst>
                    <a:ext uri="{9D8B030D-6E8A-4147-A177-3AD203B41FA5}">
                      <a16:colId xmlns:a16="http://schemas.microsoft.com/office/drawing/2014/main" val="2425589439"/>
                    </a:ext>
                  </a:extLst>
                </a:gridCol>
              </a:tblGrid>
              <a:tr h="1074796">
                <a:tc>
                  <a:txBody>
                    <a:bodyPr/>
                    <a:lstStyle/>
                    <a:p>
                      <a:pPr algn="ctr" rtl="0" fontAlgn="base"/>
                      <a:r>
                        <a:rPr lang="en-US" sz="2800" b="1" i="0" dirty="0">
                          <a:effectLst/>
                          <a:latin typeface="League Spartan" panose="020B0604020202020204" charset="0"/>
                        </a:rPr>
                        <a:t>Level of change</a:t>
                      </a:r>
                      <a:r>
                        <a:rPr lang="en-US" sz="2800" b="0" i="0" dirty="0">
                          <a:effectLst/>
                          <a:latin typeface="League Spartan" panose="020B0604020202020204" charset="0"/>
                        </a:rPr>
                        <a:t>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r>
                        <a:rPr lang="en-US" sz="2800" b="1" i="0" dirty="0">
                          <a:effectLst/>
                          <a:latin typeface="League Spartan" panose="020B0604020202020204" charset="0"/>
                        </a:rPr>
                        <a:t>Difference between scores </a:t>
                      </a:r>
                    </a:p>
                    <a:p>
                      <a:pPr algn="l" rtl="0" fontAlgn="base"/>
                      <a:r>
                        <a:rPr lang="en-US" sz="2000" b="1" i="1" dirty="0">
                          <a:effectLst/>
                          <a:latin typeface="League Spartan" panose="020B0604020202020204" charset="0"/>
                        </a:rPr>
                        <a:t>(2</a:t>
                      </a:r>
                      <a:r>
                        <a:rPr lang="en-US" sz="2000" b="1" i="1" baseline="30000" dirty="0">
                          <a:effectLst/>
                          <a:latin typeface="League Spartan" panose="020B0604020202020204" charset="0"/>
                        </a:rPr>
                        <a:t>nd</a:t>
                      </a:r>
                      <a:r>
                        <a:rPr lang="en-US" sz="2000" b="1" i="1" dirty="0">
                          <a:effectLst/>
                          <a:latin typeface="League Spartan" panose="020B0604020202020204" charset="0"/>
                        </a:rPr>
                        <a:t> score MINUS 1</a:t>
                      </a:r>
                      <a:r>
                        <a:rPr lang="en-US" sz="2000" b="1" i="1" baseline="30000" dirty="0">
                          <a:effectLst/>
                          <a:latin typeface="League Spartan" panose="020B0604020202020204" charset="0"/>
                        </a:rPr>
                        <a:t>st</a:t>
                      </a:r>
                      <a:r>
                        <a:rPr lang="en-US" sz="2000" b="1" i="1" dirty="0">
                          <a:effectLst/>
                          <a:latin typeface="League Spartan" panose="020B0604020202020204" charset="0"/>
                        </a:rPr>
                        <a:t> score)</a:t>
                      </a:r>
                      <a:r>
                        <a:rPr lang="en-US" sz="2000" b="0" i="1" dirty="0">
                          <a:effectLst/>
                          <a:latin typeface="League Spartan" panose="020B0604020202020204" charset="0"/>
                        </a:rPr>
                        <a:t>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3770499"/>
                  </a:ext>
                </a:extLst>
              </a:tr>
              <a:tr h="244907">
                <a:tc rowSpan="2">
                  <a:txBody>
                    <a:bodyPr/>
                    <a:lstStyle/>
                    <a:p>
                      <a:pPr algn="ctr" rtl="0" fontAlgn="base"/>
                      <a:r>
                        <a:rPr lang="en-US" sz="2800" b="0" i="0" dirty="0">
                          <a:effectLst/>
                          <a:latin typeface="League Spartan" panose="020B0604020202020204" charset="0"/>
                        </a:rPr>
                        <a:t>Small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800" b="0" i="0" dirty="0">
                          <a:effectLst/>
                          <a:latin typeface="League Spartan" panose="020B0604020202020204" charset="0"/>
                        </a:rPr>
                        <a:t>0 to +0.2 </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822738"/>
                  </a:ext>
                </a:extLst>
              </a:tr>
              <a:tr h="244907">
                <a:tc vMerge="1">
                  <a:txBody>
                    <a:bodyPr/>
                    <a:lstStyle/>
                    <a:p>
                      <a:endParaRPr lang="en-US"/>
                    </a:p>
                  </a:txBody>
                  <a:tcPr/>
                </a:tc>
                <a:tc>
                  <a:txBody>
                    <a:bodyPr/>
                    <a:lstStyle/>
                    <a:p>
                      <a:pPr algn="l" rtl="0" fontAlgn="base"/>
                      <a:r>
                        <a:rPr lang="en-US" sz="2800" b="0" i="0">
                          <a:effectLst/>
                          <a:latin typeface="League Spartan" panose="020B0604020202020204" charset="0"/>
                        </a:rPr>
                        <a:t>0 to -0.2 </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4454812"/>
                  </a:ext>
                </a:extLst>
              </a:tr>
              <a:tr h="244907">
                <a:tc rowSpan="2">
                  <a:txBody>
                    <a:bodyPr/>
                    <a:lstStyle/>
                    <a:p>
                      <a:pPr algn="ctr" rtl="0" fontAlgn="base"/>
                      <a:r>
                        <a:rPr lang="en-US" sz="2800" b="0" i="0" dirty="0">
                          <a:effectLst/>
                          <a:latin typeface="League Spartan" panose="020B0604020202020204" charset="0"/>
                        </a:rPr>
                        <a:t>Medium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800" b="0" i="0">
                          <a:effectLst/>
                          <a:latin typeface="League Spartan" panose="020B0604020202020204" charset="0"/>
                        </a:rPr>
                        <a:t>+0.2 to +1.2  </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6102211"/>
                  </a:ext>
                </a:extLst>
              </a:tr>
              <a:tr h="244907">
                <a:tc vMerge="1">
                  <a:txBody>
                    <a:bodyPr/>
                    <a:lstStyle/>
                    <a:p>
                      <a:endParaRPr lang="en-US"/>
                    </a:p>
                  </a:txBody>
                  <a:tcPr/>
                </a:tc>
                <a:tc>
                  <a:txBody>
                    <a:bodyPr/>
                    <a:lstStyle/>
                    <a:p>
                      <a:pPr algn="l" rtl="0" fontAlgn="base"/>
                      <a:r>
                        <a:rPr lang="en-US" sz="2800" b="0" i="0">
                          <a:effectLst/>
                          <a:latin typeface="League Spartan" panose="020B0604020202020204" charset="0"/>
                        </a:rPr>
                        <a:t>- 0.2 to -1.2 </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4758203"/>
                  </a:ext>
                </a:extLst>
              </a:tr>
              <a:tr h="244907">
                <a:tc rowSpan="2">
                  <a:txBody>
                    <a:bodyPr/>
                    <a:lstStyle/>
                    <a:p>
                      <a:pPr algn="ctr" rtl="0" fontAlgn="base"/>
                      <a:r>
                        <a:rPr lang="en-US" sz="2800" b="0" i="0">
                          <a:effectLst/>
                          <a:latin typeface="League Spartan" panose="020B0604020202020204" charset="0"/>
                        </a:rPr>
                        <a:t>Large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800" b="0" i="0">
                          <a:effectLst/>
                          <a:latin typeface="League Spartan" panose="020B0604020202020204" charset="0"/>
                        </a:rPr>
                        <a:t>1.2 and up   </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4254399"/>
                  </a:ext>
                </a:extLst>
              </a:tr>
              <a:tr h="244907">
                <a:tc vMerge="1">
                  <a:txBody>
                    <a:bodyPr/>
                    <a:lstStyle/>
                    <a:p>
                      <a:endParaRPr lang="en-US"/>
                    </a:p>
                  </a:txBody>
                  <a:tcPr/>
                </a:tc>
                <a:tc>
                  <a:txBody>
                    <a:bodyPr/>
                    <a:lstStyle/>
                    <a:p>
                      <a:pPr algn="l" rtl="0" fontAlgn="base"/>
                      <a:r>
                        <a:rPr lang="en-US" sz="2800" b="0" i="0" dirty="0">
                          <a:effectLst/>
                          <a:latin typeface="League Spartan" panose="020B0604020202020204" charset="0"/>
                        </a:rPr>
                        <a:t>-1.2 and lower </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9490269"/>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5810929" y="1285842"/>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339" name="TextBox 339"/>
          <p:cNvSpPr txBox="1"/>
          <p:nvPr/>
        </p:nvSpPr>
        <p:spPr>
          <a:xfrm>
            <a:off x="1028700" y="1000125"/>
            <a:ext cx="12112559" cy="2361858"/>
          </a:xfrm>
          <a:prstGeom prst="rect">
            <a:avLst/>
          </a:prstGeom>
        </p:spPr>
        <p:txBody>
          <a:bodyPr lIns="0" tIns="0" rIns="0" bIns="0" rtlCol="0" anchor="t">
            <a:spAutoFit/>
          </a:bodyPr>
          <a:lstStyle/>
          <a:p>
            <a:pPr>
              <a:lnSpc>
                <a:spcPts val="9375"/>
              </a:lnSpc>
            </a:pPr>
            <a:r>
              <a:rPr lang="en-US" sz="7500">
                <a:solidFill>
                  <a:srgbClr val="1B1B1B"/>
                </a:solidFill>
                <a:latin typeface="League Spartan Bold"/>
              </a:rPr>
              <a:t>Felt Stigma Scale:</a:t>
            </a:r>
          </a:p>
          <a:p>
            <a:pPr>
              <a:lnSpc>
                <a:spcPts val="9375"/>
              </a:lnSpc>
            </a:pPr>
            <a:r>
              <a:rPr lang="en-US" sz="7500">
                <a:solidFill>
                  <a:srgbClr val="FFFFFF"/>
                </a:solidFill>
                <a:latin typeface="League Spartan"/>
              </a:rPr>
              <a:t>Change Over Time</a:t>
            </a:r>
          </a:p>
        </p:txBody>
      </p:sp>
      <p:graphicFrame>
        <p:nvGraphicFramePr>
          <p:cNvPr id="346" name="Table 6">
            <a:extLst>
              <a:ext uri="{FF2B5EF4-FFF2-40B4-BE49-F238E27FC236}">
                <a16:creationId xmlns:a16="http://schemas.microsoft.com/office/drawing/2014/main" id="{F0599ADB-616C-499B-8E8D-36F836F7453F}"/>
              </a:ext>
            </a:extLst>
          </p:cNvPr>
          <p:cNvGraphicFramePr>
            <a:graphicFrameLocks noGrp="1"/>
          </p:cNvGraphicFramePr>
          <p:nvPr>
            <p:extLst>
              <p:ext uri="{D42A27DB-BD31-4B8C-83A1-F6EECF244321}">
                <p14:modId xmlns:p14="http://schemas.microsoft.com/office/powerpoint/2010/main" val="104447177"/>
              </p:ext>
            </p:extLst>
          </p:nvPr>
        </p:nvGraphicFramePr>
        <p:xfrm>
          <a:off x="1021217" y="4380507"/>
          <a:ext cx="6786336" cy="4617720"/>
        </p:xfrm>
        <a:graphic>
          <a:graphicData uri="http://schemas.openxmlformats.org/drawingml/2006/table">
            <a:tbl>
              <a:tblPr firstRow="1" bandRow="1">
                <a:tableStyleId>{2D5ABB26-0587-4C30-8999-92F81FD0307C}</a:tableStyleId>
              </a:tblPr>
              <a:tblGrid>
                <a:gridCol w="5943600">
                  <a:extLst>
                    <a:ext uri="{9D8B030D-6E8A-4147-A177-3AD203B41FA5}">
                      <a16:colId xmlns:a16="http://schemas.microsoft.com/office/drawing/2014/main" val="349357841"/>
                    </a:ext>
                  </a:extLst>
                </a:gridCol>
                <a:gridCol w="842736">
                  <a:extLst>
                    <a:ext uri="{9D8B030D-6E8A-4147-A177-3AD203B41FA5}">
                      <a16:colId xmlns:a16="http://schemas.microsoft.com/office/drawing/2014/main" val="88633489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Feelings of worthlessness, of having no value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370840">
                <a:tc>
                  <a:txBody>
                    <a:bodyPr/>
                    <a:lstStyle/>
                    <a:p>
                      <a:r>
                        <a:rPr lang="en-US" sz="1800" i="0" dirty="0">
                          <a:solidFill>
                            <a:srgbClr val="1B1B1B"/>
                          </a:solidFill>
                          <a:latin typeface="League Spartan Bold"/>
                        </a:rPr>
                        <a:t>Feeling detached or withdrawn from others </a:t>
                      </a:r>
                      <a:endParaRPr lang="en-US" sz="18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Feeling badly treated by community members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Feeling shame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370840">
                <a:tc>
                  <a:txBody>
                    <a:bodyPr/>
                    <a:lstStyle/>
                    <a:p>
                      <a:r>
                        <a:rPr lang="en-US" sz="1800" i="0" dirty="0">
                          <a:solidFill>
                            <a:srgbClr val="1B1B1B"/>
                          </a:solidFill>
                          <a:latin typeface="League Spartan Bold"/>
                        </a:rPr>
                        <a:t>Blaming yourself for past events </a:t>
                      </a:r>
                      <a:endParaRPr lang="en-US" sz="18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Feeling rejected by everybody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Feeling stigma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Wanting to avoid other people or hide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497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Feeling like your family gazes at you like they are blaming you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370840">
                <a:tc>
                  <a:txBody>
                    <a:bodyPr/>
                    <a:lstStyle/>
                    <a:p>
                      <a:r>
                        <a:rPr lang="en-US" sz="1800" i="0" dirty="0">
                          <a:solidFill>
                            <a:srgbClr val="1B1B1B"/>
                          </a:solidFill>
                          <a:latin typeface="League Spartan Bold"/>
                        </a:rPr>
                        <a:t>Feeling like community members gaze at you like they are blaming you </a:t>
                      </a:r>
                      <a:endParaRPr lang="en-US" sz="18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370840">
                <a:tc>
                  <a:txBody>
                    <a:bodyPr/>
                    <a:lstStyle/>
                    <a:p>
                      <a:r>
                        <a:rPr lang="en-US" sz="1800" i="1" dirty="0">
                          <a:solidFill>
                            <a:srgbClr val="1B1B1B"/>
                          </a:solidFill>
                          <a:latin typeface="League Spartan Bold"/>
                        </a:rPr>
                        <a:t>BASELINE SCORE</a:t>
                      </a:r>
                      <a:endParaRPr lang="en-US"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1" dirty="0">
                          <a:latin typeface="League Spartan" panose="020B0604020202020204" charset="0"/>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graphicFrame>
        <p:nvGraphicFramePr>
          <p:cNvPr id="347" name="Table 6">
            <a:extLst>
              <a:ext uri="{FF2B5EF4-FFF2-40B4-BE49-F238E27FC236}">
                <a16:creationId xmlns:a16="http://schemas.microsoft.com/office/drawing/2014/main" id="{9978CC2E-69A7-4F68-BC20-C13CFDC20054}"/>
              </a:ext>
            </a:extLst>
          </p:cNvPr>
          <p:cNvGraphicFramePr>
            <a:graphicFrameLocks noGrp="1"/>
          </p:cNvGraphicFramePr>
          <p:nvPr>
            <p:extLst>
              <p:ext uri="{D42A27DB-BD31-4B8C-83A1-F6EECF244321}">
                <p14:modId xmlns:p14="http://schemas.microsoft.com/office/powerpoint/2010/main" val="3414023328"/>
              </p:ext>
            </p:extLst>
          </p:nvPr>
        </p:nvGraphicFramePr>
        <p:xfrm>
          <a:off x="8514311" y="4380507"/>
          <a:ext cx="6786336" cy="4617720"/>
        </p:xfrm>
        <a:graphic>
          <a:graphicData uri="http://schemas.openxmlformats.org/drawingml/2006/table">
            <a:tbl>
              <a:tblPr firstRow="1" bandRow="1">
                <a:tableStyleId>{2D5ABB26-0587-4C30-8999-92F81FD0307C}</a:tableStyleId>
              </a:tblPr>
              <a:tblGrid>
                <a:gridCol w="5943600">
                  <a:extLst>
                    <a:ext uri="{9D8B030D-6E8A-4147-A177-3AD203B41FA5}">
                      <a16:colId xmlns:a16="http://schemas.microsoft.com/office/drawing/2014/main" val="349357841"/>
                    </a:ext>
                  </a:extLst>
                </a:gridCol>
                <a:gridCol w="842736">
                  <a:extLst>
                    <a:ext uri="{9D8B030D-6E8A-4147-A177-3AD203B41FA5}">
                      <a16:colId xmlns:a16="http://schemas.microsoft.com/office/drawing/2014/main" val="88633489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Feelings of worthlessness, of having no value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370840">
                <a:tc>
                  <a:txBody>
                    <a:bodyPr/>
                    <a:lstStyle/>
                    <a:p>
                      <a:r>
                        <a:rPr lang="en-US" sz="1800" i="0" dirty="0">
                          <a:solidFill>
                            <a:srgbClr val="1B1B1B"/>
                          </a:solidFill>
                          <a:latin typeface="League Spartan Bold"/>
                        </a:rPr>
                        <a:t>Feeling detached or withdrawn from others </a:t>
                      </a:r>
                      <a:endParaRPr lang="en-US" sz="18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Feeling badly treated by community members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Feeling shame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370840">
                <a:tc>
                  <a:txBody>
                    <a:bodyPr/>
                    <a:lstStyle/>
                    <a:p>
                      <a:r>
                        <a:rPr lang="en-US" sz="1800" i="0" dirty="0">
                          <a:solidFill>
                            <a:srgbClr val="1B1B1B"/>
                          </a:solidFill>
                          <a:latin typeface="League Spartan Bold"/>
                        </a:rPr>
                        <a:t>Blaming yourself for past events </a:t>
                      </a:r>
                      <a:endParaRPr lang="en-US" sz="18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Feeling rejected by everybody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Feeling stigma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Wanting to avoid other people or hide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497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0" dirty="0">
                          <a:solidFill>
                            <a:srgbClr val="1B1B1B"/>
                          </a:solidFill>
                          <a:latin typeface="League Spartan Bold"/>
                        </a:rPr>
                        <a:t>Feeling like your family gazes at you like they are blaming you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370840">
                <a:tc>
                  <a:txBody>
                    <a:bodyPr/>
                    <a:lstStyle/>
                    <a:p>
                      <a:r>
                        <a:rPr lang="en-US" sz="1800" i="0" dirty="0">
                          <a:solidFill>
                            <a:srgbClr val="1B1B1B"/>
                          </a:solidFill>
                          <a:latin typeface="League Spartan Bold"/>
                        </a:rPr>
                        <a:t>Feeling like community members gaze at you like they are blaming you </a:t>
                      </a:r>
                      <a:endParaRPr lang="en-US" sz="18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370840">
                <a:tc>
                  <a:txBody>
                    <a:bodyPr/>
                    <a:lstStyle/>
                    <a:p>
                      <a:r>
                        <a:rPr lang="en-US" sz="1800" i="1" dirty="0">
                          <a:solidFill>
                            <a:srgbClr val="1B1B1B"/>
                          </a:solidFill>
                          <a:latin typeface="League Spartan Bold"/>
                        </a:rPr>
                        <a:t>MOST RECENT SCORE</a:t>
                      </a:r>
                      <a:endParaRPr lang="en-US" sz="18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i="1" dirty="0">
                          <a:latin typeface="League Spartan" panose="020B0604020202020204" charset="0"/>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sp>
        <p:nvSpPr>
          <p:cNvPr id="340" name="TextBox 639">
            <a:extLst>
              <a:ext uri="{FF2B5EF4-FFF2-40B4-BE49-F238E27FC236}">
                <a16:creationId xmlns:a16="http://schemas.microsoft.com/office/drawing/2014/main" id="{364E02E8-B523-D10C-8002-EC4D4ED37D80}"/>
              </a:ext>
            </a:extLst>
          </p:cNvPr>
          <p:cNvSpPr txBox="1"/>
          <p:nvPr/>
        </p:nvSpPr>
        <p:spPr>
          <a:xfrm>
            <a:off x="1295400" y="9333672"/>
            <a:ext cx="13466001" cy="283283"/>
          </a:xfrm>
          <a:prstGeom prst="rect">
            <a:avLst/>
          </a:prstGeom>
          <a:noFill/>
        </p:spPr>
        <p:txBody>
          <a:bodyPr lIns="0" tIns="0" rIns="0" bIns="0" rtlCol="0" anchor="t">
            <a:spAutoFit/>
          </a:bodyPr>
          <a:lstStyle/>
          <a:p>
            <a:pPr algn="ctr">
              <a:lnSpc>
                <a:spcPts val="2100"/>
              </a:lnSpc>
            </a:pPr>
            <a:r>
              <a:rPr lang="en-US" sz="2600" i="1" spc="75" dirty="0">
                <a:latin typeface="Clear Sans Regular"/>
              </a:rPr>
              <a:t>Most  Recent Score – Baseline Score = Change Over Time Score</a:t>
            </a:r>
          </a:p>
        </p:txBody>
      </p:sp>
    </p:spTree>
    <p:extLst>
      <p:ext uri="{BB962C8B-B14F-4D97-AF65-F5344CB8AC3E}">
        <p14:creationId xmlns:p14="http://schemas.microsoft.com/office/powerpoint/2010/main" val="480915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
            <a:extLst>
              <a:ext uri="{FF2B5EF4-FFF2-40B4-BE49-F238E27FC236}">
                <a16:creationId xmlns:a16="http://schemas.microsoft.com/office/drawing/2014/main" id="{4918A1F1-DA4D-B2CF-EB51-CC5FC4D13DED}"/>
              </a:ext>
            </a:extLst>
          </p:cNvPr>
          <p:cNvGrpSpPr/>
          <p:nvPr/>
        </p:nvGrpSpPr>
        <p:grpSpPr>
          <a:xfrm>
            <a:off x="16005883" y="1"/>
            <a:ext cx="3120317" cy="10310572"/>
            <a:chOff x="0" y="0"/>
            <a:chExt cx="4361574" cy="10726320"/>
          </a:xfrm>
        </p:grpSpPr>
        <p:grpSp>
          <p:nvGrpSpPr>
            <p:cNvPr id="6" name="Group 3">
              <a:extLst>
                <a:ext uri="{FF2B5EF4-FFF2-40B4-BE49-F238E27FC236}">
                  <a16:creationId xmlns:a16="http://schemas.microsoft.com/office/drawing/2014/main" id="{4FD23DFB-507F-40B7-9945-1498105814B8}"/>
                </a:ext>
              </a:extLst>
            </p:cNvPr>
            <p:cNvGrpSpPr/>
            <p:nvPr/>
          </p:nvGrpSpPr>
          <p:grpSpPr>
            <a:xfrm>
              <a:off x="2109980" y="0"/>
              <a:ext cx="82785" cy="82785"/>
              <a:chOff x="0" y="0"/>
              <a:chExt cx="6350000" cy="6350000"/>
            </a:xfrm>
          </p:grpSpPr>
          <p:sp>
            <p:nvSpPr>
              <p:cNvPr id="383" name="Freeform 4">
                <a:extLst>
                  <a:ext uri="{FF2B5EF4-FFF2-40B4-BE49-F238E27FC236}">
                    <a16:creationId xmlns:a16="http://schemas.microsoft.com/office/drawing/2014/main" id="{8D30EB23-359B-FCE3-6AC0-6B8C8E83320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5">
              <a:extLst>
                <a:ext uri="{FF2B5EF4-FFF2-40B4-BE49-F238E27FC236}">
                  <a16:creationId xmlns:a16="http://schemas.microsoft.com/office/drawing/2014/main" id="{0146C420-FF54-6B3A-0A2A-857F323C7AF1}"/>
                </a:ext>
              </a:extLst>
            </p:cNvPr>
            <p:cNvGrpSpPr/>
            <p:nvPr/>
          </p:nvGrpSpPr>
          <p:grpSpPr>
            <a:xfrm>
              <a:off x="2109980" y="6380485"/>
              <a:ext cx="82785" cy="82785"/>
              <a:chOff x="0" y="0"/>
              <a:chExt cx="6350000" cy="6350000"/>
            </a:xfrm>
          </p:grpSpPr>
          <p:sp>
            <p:nvSpPr>
              <p:cNvPr id="382" name="Freeform 6">
                <a:extLst>
                  <a:ext uri="{FF2B5EF4-FFF2-40B4-BE49-F238E27FC236}">
                    <a16:creationId xmlns:a16="http://schemas.microsoft.com/office/drawing/2014/main" id="{959DF974-861A-C32F-DAD7-565E5DED85F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 name="Group 7">
              <a:extLst>
                <a:ext uri="{FF2B5EF4-FFF2-40B4-BE49-F238E27FC236}">
                  <a16:creationId xmlns:a16="http://schemas.microsoft.com/office/drawing/2014/main" id="{5CD793DC-751E-57E3-81A1-5FAB5B206D4A}"/>
                </a:ext>
              </a:extLst>
            </p:cNvPr>
            <p:cNvGrpSpPr/>
            <p:nvPr/>
          </p:nvGrpSpPr>
          <p:grpSpPr>
            <a:xfrm>
              <a:off x="2109980" y="3187700"/>
              <a:ext cx="82785" cy="82785"/>
              <a:chOff x="0" y="0"/>
              <a:chExt cx="6350000" cy="6350000"/>
            </a:xfrm>
          </p:grpSpPr>
          <p:sp>
            <p:nvSpPr>
              <p:cNvPr id="381" name="Freeform 8">
                <a:extLst>
                  <a:ext uri="{FF2B5EF4-FFF2-40B4-BE49-F238E27FC236}">
                    <a16:creationId xmlns:a16="http://schemas.microsoft.com/office/drawing/2014/main" id="{0DAABC26-05DB-CF80-57E4-81F884F189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a:extLst>
                <a:ext uri="{FF2B5EF4-FFF2-40B4-BE49-F238E27FC236}">
                  <a16:creationId xmlns:a16="http://schemas.microsoft.com/office/drawing/2014/main" id="{7AC9B78D-7F10-5212-A77A-41855307A746}"/>
                </a:ext>
              </a:extLst>
            </p:cNvPr>
            <p:cNvGrpSpPr/>
            <p:nvPr/>
          </p:nvGrpSpPr>
          <p:grpSpPr>
            <a:xfrm>
              <a:off x="2109980" y="9568185"/>
              <a:ext cx="82785" cy="82785"/>
              <a:chOff x="0" y="0"/>
              <a:chExt cx="6350000" cy="6350000"/>
            </a:xfrm>
          </p:grpSpPr>
          <p:sp>
            <p:nvSpPr>
              <p:cNvPr id="380" name="Freeform 10">
                <a:extLst>
                  <a:ext uri="{FF2B5EF4-FFF2-40B4-BE49-F238E27FC236}">
                    <a16:creationId xmlns:a16="http://schemas.microsoft.com/office/drawing/2014/main" id="{87796375-D29B-336B-3772-3D57CE29F5A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 name="Group 11">
              <a:extLst>
                <a:ext uri="{FF2B5EF4-FFF2-40B4-BE49-F238E27FC236}">
                  <a16:creationId xmlns:a16="http://schemas.microsoft.com/office/drawing/2014/main" id="{31D263CB-24DF-4165-639A-DC03F79527BF}"/>
                </a:ext>
              </a:extLst>
            </p:cNvPr>
            <p:cNvGrpSpPr/>
            <p:nvPr/>
          </p:nvGrpSpPr>
          <p:grpSpPr>
            <a:xfrm>
              <a:off x="2109980" y="1618080"/>
              <a:ext cx="82785" cy="82785"/>
              <a:chOff x="0" y="0"/>
              <a:chExt cx="6350000" cy="6350000"/>
            </a:xfrm>
          </p:grpSpPr>
          <p:sp>
            <p:nvSpPr>
              <p:cNvPr id="379" name="Freeform 12">
                <a:extLst>
                  <a:ext uri="{FF2B5EF4-FFF2-40B4-BE49-F238E27FC236}">
                    <a16:creationId xmlns:a16="http://schemas.microsoft.com/office/drawing/2014/main" id="{CB0CD31D-7710-F427-6F62-CF377B8E136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3">
              <a:extLst>
                <a:ext uri="{FF2B5EF4-FFF2-40B4-BE49-F238E27FC236}">
                  <a16:creationId xmlns:a16="http://schemas.microsoft.com/office/drawing/2014/main" id="{4C7740DB-71C3-AADC-7DD3-3719447D6A0E}"/>
                </a:ext>
              </a:extLst>
            </p:cNvPr>
            <p:cNvGrpSpPr/>
            <p:nvPr/>
          </p:nvGrpSpPr>
          <p:grpSpPr>
            <a:xfrm>
              <a:off x="2109980" y="7998564"/>
              <a:ext cx="82785" cy="82785"/>
              <a:chOff x="0" y="0"/>
              <a:chExt cx="6350000" cy="6350000"/>
            </a:xfrm>
          </p:grpSpPr>
          <p:sp>
            <p:nvSpPr>
              <p:cNvPr id="378" name="Freeform 14">
                <a:extLst>
                  <a:ext uri="{FF2B5EF4-FFF2-40B4-BE49-F238E27FC236}">
                    <a16:creationId xmlns:a16="http://schemas.microsoft.com/office/drawing/2014/main" id="{D7B2B3A7-48DB-AC3A-F087-7048A5B477B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 name="Group 15">
              <a:extLst>
                <a:ext uri="{FF2B5EF4-FFF2-40B4-BE49-F238E27FC236}">
                  <a16:creationId xmlns:a16="http://schemas.microsoft.com/office/drawing/2014/main" id="{E318DF41-18CA-1D3E-5870-A76FB103423E}"/>
                </a:ext>
              </a:extLst>
            </p:cNvPr>
            <p:cNvGrpSpPr/>
            <p:nvPr/>
          </p:nvGrpSpPr>
          <p:grpSpPr>
            <a:xfrm>
              <a:off x="2109980" y="4805780"/>
              <a:ext cx="82785" cy="82785"/>
              <a:chOff x="0" y="0"/>
              <a:chExt cx="6350000" cy="6350000"/>
            </a:xfrm>
          </p:grpSpPr>
          <p:sp>
            <p:nvSpPr>
              <p:cNvPr id="377" name="Freeform 16">
                <a:extLst>
                  <a:ext uri="{FF2B5EF4-FFF2-40B4-BE49-F238E27FC236}">
                    <a16:creationId xmlns:a16="http://schemas.microsoft.com/office/drawing/2014/main" id="{4F8EA8AF-C206-34BB-0CDD-F68531BE759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7">
              <a:extLst>
                <a:ext uri="{FF2B5EF4-FFF2-40B4-BE49-F238E27FC236}">
                  <a16:creationId xmlns:a16="http://schemas.microsoft.com/office/drawing/2014/main" id="{05FDA586-3426-AE63-C9BE-51A30BC2A12A}"/>
                </a:ext>
              </a:extLst>
            </p:cNvPr>
            <p:cNvGrpSpPr/>
            <p:nvPr/>
          </p:nvGrpSpPr>
          <p:grpSpPr>
            <a:xfrm>
              <a:off x="2648641" y="537155"/>
              <a:ext cx="82785" cy="82785"/>
              <a:chOff x="0" y="0"/>
              <a:chExt cx="6350000" cy="6350000"/>
            </a:xfrm>
          </p:grpSpPr>
          <p:sp>
            <p:nvSpPr>
              <p:cNvPr id="376" name="Freeform 18">
                <a:extLst>
                  <a:ext uri="{FF2B5EF4-FFF2-40B4-BE49-F238E27FC236}">
                    <a16:creationId xmlns:a16="http://schemas.microsoft.com/office/drawing/2014/main" id="{4525D2A7-96BD-36DD-173C-A0A0DEC3FE8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 name="Group 19">
              <a:extLst>
                <a:ext uri="{FF2B5EF4-FFF2-40B4-BE49-F238E27FC236}">
                  <a16:creationId xmlns:a16="http://schemas.microsoft.com/office/drawing/2014/main" id="{72B47CF9-00EB-C18F-145D-E8E61F3270E1}"/>
                </a:ext>
              </a:extLst>
            </p:cNvPr>
            <p:cNvGrpSpPr/>
            <p:nvPr/>
          </p:nvGrpSpPr>
          <p:grpSpPr>
            <a:xfrm>
              <a:off x="2648641" y="6917640"/>
              <a:ext cx="82785" cy="82785"/>
              <a:chOff x="0" y="0"/>
              <a:chExt cx="6350000" cy="6350000"/>
            </a:xfrm>
          </p:grpSpPr>
          <p:sp>
            <p:nvSpPr>
              <p:cNvPr id="375" name="Freeform 20">
                <a:extLst>
                  <a:ext uri="{FF2B5EF4-FFF2-40B4-BE49-F238E27FC236}">
                    <a16:creationId xmlns:a16="http://schemas.microsoft.com/office/drawing/2014/main" id="{16608AD8-D651-3179-AC0D-4461158F7C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21">
              <a:extLst>
                <a:ext uri="{FF2B5EF4-FFF2-40B4-BE49-F238E27FC236}">
                  <a16:creationId xmlns:a16="http://schemas.microsoft.com/office/drawing/2014/main" id="{2198F6FA-5AE1-97D2-14C8-D7034C8F9794}"/>
                </a:ext>
              </a:extLst>
            </p:cNvPr>
            <p:cNvGrpSpPr/>
            <p:nvPr/>
          </p:nvGrpSpPr>
          <p:grpSpPr>
            <a:xfrm>
              <a:off x="2648641" y="3724855"/>
              <a:ext cx="82785" cy="82785"/>
              <a:chOff x="0" y="0"/>
              <a:chExt cx="6350000" cy="6350000"/>
            </a:xfrm>
          </p:grpSpPr>
          <p:sp>
            <p:nvSpPr>
              <p:cNvPr id="374" name="Freeform 22">
                <a:extLst>
                  <a:ext uri="{FF2B5EF4-FFF2-40B4-BE49-F238E27FC236}">
                    <a16:creationId xmlns:a16="http://schemas.microsoft.com/office/drawing/2014/main" id="{067C5810-A951-DD55-7513-EFADCB9747A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 name="Group 23">
              <a:extLst>
                <a:ext uri="{FF2B5EF4-FFF2-40B4-BE49-F238E27FC236}">
                  <a16:creationId xmlns:a16="http://schemas.microsoft.com/office/drawing/2014/main" id="{190E8C8D-3C2C-A609-D2C4-95CEA4ADD944}"/>
                </a:ext>
              </a:extLst>
            </p:cNvPr>
            <p:cNvGrpSpPr/>
            <p:nvPr/>
          </p:nvGrpSpPr>
          <p:grpSpPr>
            <a:xfrm>
              <a:off x="2648641" y="10105340"/>
              <a:ext cx="82785" cy="82785"/>
              <a:chOff x="0" y="0"/>
              <a:chExt cx="6350000" cy="6350000"/>
            </a:xfrm>
          </p:grpSpPr>
          <p:sp>
            <p:nvSpPr>
              <p:cNvPr id="373" name="Freeform 24">
                <a:extLst>
                  <a:ext uri="{FF2B5EF4-FFF2-40B4-BE49-F238E27FC236}">
                    <a16:creationId xmlns:a16="http://schemas.microsoft.com/office/drawing/2014/main" id="{3CBEDA53-F63B-9AD5-FB12-5C5AC402A62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25">
              <a:extLst>
                <a:ext uri="{FF2B5EF4-FFF2-40B4-BE49-F238E27FC236}">
                  <a16:creationId xmlns:a16="http://schemas.microsoft.com/office/drawing/2014/main" id="{365E6DAD-FFB5-4385-7971-BA883B0E82E8}"/>
                </a:ext>
              </a:extLst>
            </p:cNvPr>
            <p:cNvGrpSpPr/>
            <p:nvPr/>
          </p:nvGrpSpPr>
          <p:grpSpPr>
            <a:xfrm>
              <a:off x="2648641" y="2155235"/>
              <a:ext cx="82785" cy="82785"/>
              <a:chOff x="0" y="0"/>
              <a:chExt cx="6350000" cy="6350000"/>
            </a:xfrm>
          </p:grpSpPr>
          <p:sp>
            <p:nvSpPr>
              <p:cNvPr id="372" name="Freeform 26">
                <a:extLst>
                  <a:ext uri="{FF2B5EF4-FFF2-40B4-BE49-F238E27FC236}">
                    <a16:creationId xmlns:a16="http://schemas.microsoft.com/office/drawing/2014/main" id="{67971D47-4ED8-5942-C2C3-58CC41CF43A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 name="Group 27">
              <a:extLst>
                <a:ext uri="{FF2B5EF4-FFF2-40B4-BE49-F238E27FC236}">
                  <a16:creationId xmlns:a16="http://schemas.microsoft.com/office/drawing/2014/main" id="{10308CA7-446F-92C5-954C-C7F79EA20DBC}"/>
                </a:ext>
              </a:extLst>
            </p:cNvPr>
            <p:cNvGrpSpPr/>
            <p:nvPr/>
          </p:nvGrpSpPr>
          <p:grpSpPr>
            <a:xfrm>
              <a:off x="2648641" y="8535719"/>
              <a:ext cx="82785" cy="82785"/>
              <a:chOff x="0" y="0"/>
              <a:chExt cx="6350000" cy="6350000"/>
            </a:xfrm>
          </p:grpSpPr>
          <p:sp>
            <p:nvSpPr>
              <p:cNvPr id="371" name="Freeform 28">
                <a:extLst>
                  <a:ext uri="{FF2B5EF4-FFF2-40B4-BE49-F238E27FC236}">
                    <a16:creationId xmlns:a16="http://schemas.microsoft.com/office/drawing/2014/main" id="{0E651BCC-FFC1-4611-195E-0AAD24DBD03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29">
              <a:extLst>
                <a:ext uri="{FF2B5EF4-FFF2-40B4-BE49-F238E27FC236}">
                  <a16:creationId xmlns:a16="http://schemas.microsoft.com/office/drawing/2014/main" id="{E76689D6-305F-2F59-09D8-C46A95055D05}"/>
                </a:ext>
              </a:extLst>
            </p:cNvPr>
            <p:cNvGrpSpPr/>
            <p:nvPr/>
          </p:nvGrpSpPr>
          <p:grpSpPr>
            <a:xfrm>
              <a:off x="2648641" y="5342935"/>
              <a:ext cx="82785" cy="82785"/>
              <a:chOff x="0" y="0"/>
              <a:chExt cx="6350000" cy="6350000"/>
            </a:xfrm>
          </p:grpSpPr>
          <p:sp>
            <p:nvSpPr>
              <p:cNvPr id="370" name="Freeform 30">
                <a:extLst>
                  <a:ext uri="{FF2B5EF4-FFF2-40B4-BE49-F238E27FC236}">
                    <a16:creationId xmlns:a16="http://schemas.microsoft.com/office/drawing/2014/main" id="{32BF8758-BB89-A0C9-D93D-F33CB22DBC1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 name="Group 31">
              <a:extLst>
                <a:ext uri="{FF2B5EF4-FFF2-40B4-BE49-F238E27FC236}">
                  <a16:creationId xmlns:a16="http://schemas.microsoft.com/office/drawing/2014/main" id="{43D58DB0-9632-9070-9E20-5759A16505EE}"/>
                </a:ext>
              </a:extLst>
            </p:cNvPr>
            <p:cNvGrpSpPr/>
            <p:nvPr/>
          </p:nvGrpSpPr>
          <p:grpSpPr>
            <a:xfrm>
              <a:off x="1122" y="1075351"/>
              <a:ext cx="82785" cy="82785"/>
              <a:chOff x="0" y="0"/>
              <a:chExt cx="6350000" cy="6350000"/>
            </a:xfrm>
          </p:grpSpPr>
          <p:sp>
            <p:nvSpPr>
              <p:cNvPr id="369" name="Freeform 32">
                <a:extLst>
                  <a:ext uri="{FF2B5EF4-FFF2-40B4-BE49-F238E27FC236}">
                    <a16:creationId xmlns:a16="http://schemas.microsoft.com/office/drawing/2014/main" id="{B20B4BEC-45AD-C2EC-8C65-1B98779FAEE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33">
              <a:extLst>
                <a:ext uri="{FF2B5EF4-FFF2-40B4-BE49-F238E27FC236}">
                  <a16:creationId xmlns:a16="http://schemas.microsoft.com/office/drawing/2014/main" id="{6B7DBBAB-9098-8270-31A4-1076D91B6494}"/>
                </a:ext>
              </a:extLst>
            </p:cNvPr>
            <p:cNvGrpSpPr/>
            <p:nvPr/>
          </p:nvGrpSpPr>
          <p:grpSpPr>
            <a:xfrm>
              <a:off x="1122" y="7455836"/>
              <a:ext cx="82785" cy="82785"/>
              <a:chOff x="0" y="0"/>
              <a:chExt cx="6350000" cy="6350000"/>
            </a:xfrm>
          </p:grpSpPr>
          <p:sp>
            <p:nvSpPr>
              <p:cNvPr id="368" name="Freeform 34">
                <a:extLst>
                  <a:ext uri="{FF2B5EF4-FFF2-40B4-BE49-F238E27FC236}">
                    <a16:creationId xmlns:a16="http://schemas.microsoft.com/office/drawing/2014/main" id="{5CDAFC91-5CC3-6ED5-E72E-1E354205D18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 name="Group 35">
              <a:extLst>
                <a:ext uri="{FF2B5EF4-FFF2-40B4-BE49-F238E27FC236}">
                  <a16:creationId xmlns:a16="http://schemas.microsoft.com/office/drawing/2014/main" id="{48E28543-E53A-AAEC-394E-BCE6793FD594}"/>
                </a:ext>
              </a:extLst>
            </p:cNvPr>
            <p:cNvGrpSpPr/>
            <p:nvPr/>
          </p:nvGrpSpPr>
          <p:grpSpPr>
            <a:xfrm>
              <a:off x="1122" y="4263051"/>
              <a:ext cx="82785" cy="82785"/>
              <a:chOff x="0" y="0"/>
              <a:chExt cx="6350000" cy="6350000"/>
            </a:xfrm>
          </p:grpSpPr>
          <p:sp>
            <p:nvSpPr>
              <p:cNvPr id="367" name="Freeform 36">
                <a:extLst>
                  <a:ext uri="{FF2B5EF4-FFF2-40B4-BE49-F238E27FC236}">
                    <a16:creationId xmlns:a16="http://schemas.microsoft.com/office/drawing/2014/main" id="{BE1865FF-4746-B7EE-4CE0-5A64A2F8A28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37">
              <a:extLst>
                <a:ext uri="{FF2B5EF4-FFF2-40B4-BE49-F238E27FC236}">
                  <a16:creationId xmlns:a16="http://schemas.microsoft.com/office/drawing/2014/main" id="{CD983DA7-954B-BB03-BB5A-BCC9DBEF6EE0}"/>
                </a:ext>
              </a:extLst>
            </p:cNvPr>
            <p:cNvGrpSpPr/>
            <p:nvPr/>
          </p:nvGrpSpPr>
          <p:grpSpPr>
            <a:xfrm>
              <a:off x="1122" y="10643536"/>
              <a:ext cx="82785" cy="82785"/>
              <a:chOff x="0" y="0"/>
              <a:chExt cx="6350000" cy="6350000"/>
            </a:xfrm>
          </p:grpSpPr>
          <p:sp>
            <p:nvSpPr>
              <p:cNvPr id="366" name="Freeform 38">
                <a:extLst>
                  <a:ext uri="{FF2B5EF4-FFF2-40B4-BE49-F238E27FC236}">
                    <a16:creationId xmlns:a16="http://schemas.microsoft.com/office/drawing/2014/main" id="{AD02D0D4-2B24-08A9-FD4F-058EC34F37F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 name="Group 39">
              <a:extLst>
                <a:ext uri="{FF2B5EF4-FFF2-40B4-BE49-F238E27FC236}">
                  <a16:creationId xmlns:a16="http://schemas.microsoft.com/office/drawing/2014/main" id="{23BA41D8-169A-1155-C3AE-A40CB509B59B}"/>
                </a:ext>
              </a:extLst>
            </p:cNvPr>
            <p:cNvGrpSpPr/>
            <p:nvPr/>
          </p:nvGrpSpPr>
          <p:grpSpPr>
            <a:xfrm>
              <a:off x="3188502" y="1075351"/>
              <a:ext cx="82785" cy="82785"/>
              <a:chOff x="0" y="0"/>
              <a:chExt cx="6350000" cy="6350000"/>
            </a:xfrm>
          </p:grpSpPr>
          <p:sp>
            <p:nvSpPr>
              <p:cNvPr id="365" name="Freeform 40">
                <a:extLst>
                  <a:ext uri="{FF2B5EF4-FFF2-40B4-BE49-F238E27FC236}">
                    <a16:creationId xmlns:a16="http://schemas.microsoft.com/office/drawing/2014/main" id="{282EAFAE-F8B4-7DAC-5C19-4A0BF445CDD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41">
              <a:extLst>
                <a:ext uri="{FF2B5EF4-FFF2-40B4-BE49-F238E27FC236}">
                  <a16:creationId xmlns:a16="http://schemas.microsoft.com/office/drawing/2014/main" id="{EE0A2C4C-5CA0-83C4-2C6D-395825E7FB24}"/>
                </a:ext>
              </a:extLst>
            </p:cNvPr>
            <p:cNvGrpSpPr/>
            <p:nvPr/>
          </p:nvGrpSpPr>
          <p:grpSpPr>
            <a:xfrm>
              <a:off x="3188502" y="7455836"/>
              <a:ext cx="82785" cy="82785"/>
              <a:chOff x="0" y="0"/>
              <a:chExt cx="6350000" cy="6350000"/>
            </a:xfrm>
          </p:grpSpPr>
          <p:sp>
            <p:nvSpPr>
              <p:cNvPr id="364" name="Freeform 42">
                <a:extLst>
                  <a:ext uri="{FF2B5EF4-FFF2-40B4-BE49-F238E27FC236}">
                    <a16:creationId xmlns:a16="http://schemas.microsoft.com/office/drawing/2014/main" id="{874DA6B3-290D-2C29-637D-720E51FD30A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 name="Group 43">
              <a:extLst>
                <a:ext uri="{FF2B5EF4-FFF2-40B4-BE49-F238E27FC236}">
                  <a16:creationId xmlns:a16="http://schemas.microsoft.com/office/drawing/2014/main" id="{8018A7DD-9574-8E34-C022-C774D838CC65}"/>
                </a:ext>
              </a:extLst>
            </p:cNvPr>
            <p:cNvGrpSpPr/>
            <p:nvPr/>
          </p:nvGrpSpPr>
          <p:grpSpPr>
            <a:xfrm>
              <a:off x="3188502" y="4263051"/>
              <a:ext cx="82785" cy="82785"/>
              <a:chOff x="0" y="0"/>
              <a:chExt cx="6350000" cy="6350000"/>
            </a:xfrm>
          </p:grpSpPr>
          <p:sp>
            <p:nvSpPr>
              <p:cNvPr id="363" name="Freeform 44">
                <a:extLst>
                  <a:ext uri="{FF2B5EF4-FFF2-40B4-BE49-F238E27FC236}">
                    <a16:creationId xmlns:a16="http://schemas.microsoft.com/office/drawing/2014/main" id="{4F778801-052D-C0B0-1EA3-2809F1D5FB7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45">
              <a:extLst>
                <a:ext uri="{FF2B5EF4-FFF2-40B4-BE49-F238E27FC236}">
                  <a16:creationId xmlns:a16="http://schemas.microsoft.com/office/drawing/2014/main" id="{F0427F6C-554F-3241-784F-53DB9DC38741}"/>
                </a:ext>
              </a:extLst>
            </p:cNvPr>
            <p:cNvGrpSpPr/>
            <p:nvPr/>
          </p:nvGrpSpPr>
          <p:grpSpPr>
            <a:xfrm>
              <a:off x="3188502" y="10643536"/>
              <a:ext cx="82785" cy="82785"/>
              <a:chOff x="0" y="0"/>
              <a:chExt cx="6350000" cy="6350000"/>
            </a:xfrm>
          </p:grpSpPr>
          <p:sp>
            <p:nvSpPr>
              <p:cNvPr id="362" name="Freeform 46">
                <a:extLst>
                  <a:ext uri="{FF2B5EF4-FFF2-40B4-BE49-F238E27FC236}">
                    <a16:creationId xmlns:a16="http://schemas.microsoft.com/office/drawing/2014/main" id="{F3513E82-693A-E445-4782-5B24455A314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 name="Group 47">
              <a:extLst>
                <a:ext uri="{FF2B5EF4-FFF2-40B4-BE49-F238E27FC236}">
                  <a16:creationId xmlns:a16="http://schemas.microsoft.com/office/drawing/2014/main" id="{7736C72D-960C-7CD9-F2E0-A6D4F7CAAFFD}"/>
                </a:ext>
              </a:extLst>
            </p:cNvPr>
            <p:cNvGrpSpPr/>
            <p:nvPr/>
          </p:nvGrpSpPr>
          <p:grpSpPr>
            <a:xfrm>
              <a:off x="1122" y="2693431"/>
              <a:ext cx="82785" cy="82785"/>
              <a:chOff x="0" y="0"/>
              <a:chExt cx="6350000" cy="6350000"/>
            </a:xfrm>
          </p:grpSpPr>
          <p:sp>
            <p:nvSpPr>
              <p:cNvPr id="361" name="Freeform 48">
                <a:extLst>
                  <a:ext uri="{FF2B5EF4-FFF2-40B4-BE49-F238E27FC236}">
                    <a16:creationId xmlns:a16="http://schemas.microsoft.com/office/drawing/2014/main" id="{073EE4FA-C51B-65AA-94C4-FD8A176C866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49">
              <a:extLst>
                <a:ext uri="{FF2B5EF4-FFF2-40B4-BE49-F238E27FC236}">
                  <a16:creationId xmlns:a16="http://schemas.microsoft.com/office/drawing/2014/main" id="{EA196E3F-86F0-3FA4-B23B-7DB68ED1929A}"/>
                </a:ext>
              </a:extLst>
            </p:cNvPr>
            <p:cNvGrpSpPr/>
            <p:nvPr/>
          </p:nvGrpSpPr>
          <p:grpSpPr>
            <a:xfrm>
              <a:off x="1122" y="9073915"/>
              <a:ext cx="82785" cy="82785"/>
              <a:chOff x="0" y="0"/>
              <a:chExt cx="6350000" cy="6350000"/>
            </a:xfrm>
          </p:grpSpPr>
          <p:sp>
            <p:nvSpPr>
              <p:cNvPr id="360" name="Freeform 50">
                <a:extLst>
                  <a:ext uri="{FF2B5EF4-FFF2-40B4-BE49-F238E27FC236}">
                    <a16:creationId xmlns:a16="http://schemas.microsoft.com/office/drawing/2014/main" id="{6D9C560E-70D9-DBF8-4EAE-18EA27B4D88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 name="Group 51">
              <a:extLst>
                <a:ext uri="{FF2B5EF4-FFF2-40B4-BE49-F238E27FC236}">
                  <a16:creationId xmlns:a16="http://schemas.microsoft.com/office/drawing/2014/main" id="{5BCD1639-F06A-E75F-D156-E74CEB0F3CB6}"/>
                </a:ext>
              </a:extLst>
            </p:cNvPr>
            <p:cNvGrpSpPr/>
            <p:nvPr/>
          </p:nvGrpSpPr>
          <p:grpSpPr>
            <a:xfrm>
              <a:off x="1122" y="5881131"/>
              <a:ext cx="82785" cy="82785"/>
              <a:chOff x="0" y="0"/>
              <a:chExt cx="6350000" cy="6350000"/>
            </a:xfrm>
          </p:grpSpPr>
          <p:sp>
            <p:nvSpPr>
              <p:cNvPr id="359" name="Freeform 52">
                <a:extLst>
                  <a:ext uri="{FF2B5EF4-FFF2-40B4-BE49-F238E27FC236}">
                    <a16:creationId xmlns:a16="http://schemas.microsoft.com/office/drawing/2014/main" id="{F0011CE4-B1F7-0EF7-5968-37702378418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53">
              <a:extLst>
                <a:ext uri="{FF2B5EF4-FFF2-40B4-BE49-F238E27FC236}">
                  <a16:creationId xmlns:a16="http://schemas.microsoft.com/office/drawing/2014/main" id="{742D1217-D09B-72BF-8EAB-05D6121E4845}"/>
                </a:ext>
              </a:extLst>
            </p:cNvPr>
            <p:cNvGrpSpPr/>
            <p:nvPr/>
          </p:nvGrpSpPr>
          <p:grpSpPr>
            <a:xfrm>
              <a:off x="3188502" y="2693431"/>
              <a:ext cx="82785" cy="82785"/>
              <a:chOff x="0" y="0"/>
              <a:chExt cx="6350000" cy="6350000"/>
            </a:xfrm>
          </p:grpSpPr>
          <p:sp>
            <p:nvSpPr>
              <p:cNvPr id="358" name="Freeform 54">
                <a:extLst>
                  <a:ext uri="{FF2B5EF4-FFF2-40B4-BE49-F238E27FC236}">
                    <a16:creationId xmlns:a16="http://schemas.microsoft.com/office/drawing/2014/main" id="{DFDE6E07-EC39-4138-CE4D-193BE47A23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 name="Group 55">
              <a:extLst>
                <a:ext uri="{FF2B5EF4-FFF2-40B4-BE49-F238E27FC236}">
                  <a16:creationId xmlns:a16="http://schemas.microsoft.com/office/drawing/2014/main" id="{A015AB3C-41A1-3C26-93B8-9A5552388CEF}"/>
                </a:ext>
              </a:extLst>
            </p:cNvPr>
            <p:cNvGrpSpPr/>
            <p:nvPr/>
          </p:nvGrpSpPr>
          <p:grpSpPr>
            <a:xfrm>
              <a:off x="3188502" y="9073915"/>
              <a:ext cx="82785" cy="82785"/>
              <a:chOff x="0" y="0"/>
              <a:chExt cx="6350000" cy="6350000"/>
            </a:xfrm>
          </p:grpSpPr>
          <p:sp>
            <p:nvSpPr>
              <p:cNvPr id="357" name="Freeform 56">
                <a:extLst>
                  <a:ext uri="{FF2B5EF4-FFF2-40B4-BE49-F238E27FC236}">
                    <a16:creationId xmlns:a16="http://schemas.microsoft.com/office/drawing/2014/main" id="{8F593CDA-3F1B-6CE9-8AD4-E74D4794206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57">
              <a:extLst>
                <a:ext uri="{FF2B5EF4-FFF2-40B4-BE49-F238E27FC236}">
                  <a16:creationId xmlns:a16="http://schemas.microsoft.com/office/drawing/2014/main" id="{605AAD59-3F63-04A6-45C0-17448DF875C6}"/>
                </a:ext>
              </a:extLst>
            </p:cNvPr>
            <p:cNvGrpSpPr/>
            <p:nvPr/>
          </p:nvGrpSpPr>
          <p:grpSpPr>
            <a:xfrm>
              <a:off x="3188502" y="5881131"/>
              <a:ext cx="82785" cy="82785"/>
              <a:chOff x="0" y="0"/>
              <a:chExt cx="6350000" cy="6350000"/>
            </a:xfrm>
          </p:grpSpPr>
          <p:sp>
            <p:nvSpPr>
              <p:cNvPr id="356" name="Freeform 58">
                <a:extLst>
                  <a:ext uri="{FF2B5EF4-FFF2-40B4-BE49-F238E27FC236}">
                    <a16:creationId xmlns:a16="http://schemas.microsoft.com/office/drawing/2014/main" id="{6EE40827-09A4-E3F7-05A9-8DEBAE9BFA0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 name="Group 59">
              <a:extLst>
                <a:ext uri="{FF2B5EF4-FFF2-40B4-BE49-F238E27FC236}">
                  <a16:creationId xmlns:a16="http://schemas.microsoft.com/office/drawing/2014/main" id="{1FAA1634-C58E-41A3-B97D-58B583D55CDC}"/>
                </a:ext>
              </a:extLst>
            </p:cNvPr>
            <p:cNvGrpSpPr/>
            <p:nvPr/>
          </p:nvGrpSpPr>
          <p:grpSpPr>
            <a:xfrm>
              <a:off x="550087" y="0"/>
              <a:ext cx="82785" cy="82785"/>
              <a:chOff x="0" y="0"/>
              <a:chExt cx="6350000" cy="6350000"/>
            </a:xfrm>
          </p:grpSpPr>
          <p:sp>
            <p:nvSpPr>
              <p:cNvPr id="355" name="Freeform 60">
                <a:extLst>
                  <a:ext uri="{FF2B5EF4-FFF2-40B4-BE49-F238E27FC236}">
                    <a16:creationId xmlns:a16="http://schemas.microsoft.com/office/drawing/2014/main" id="{D0273DAD-2FF9-C8A1-7CCA-8D12E4B229F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61">
              <a:extLst>
                <a:ext uri="{FF2B5EF4-FFF2-40B4-BE49-F238E27FC236}">
                  <a16:creationId xmlns:a16="http://schemas.microsoft.com/office/drawing/2014/main" id="{B4B4598E-6CE5-DEAD-A037-BA75A52F20F3}"/>
                </a:ext>
              </a:extLst>
            </p:cNvPr>
            <p:cNvGrpSpPr/>
            <p:nvPr/>
          </p:nvGrpSpPr>
          <p:grpSpPr>
            <a:xfrm>
              <a:off x="550087" y="6380485"/>
              <a:ext cx="82785" cy="82785"/>
              <a:chOff x="0" y="0"/>
              <a:chExt cx="6350000" cy="6350000"/>
            </a:xfrm>
          </p:grpSpPr>
          <p:sp>
            <p:nvSpPr>
              <p:cNvPr id="354" name="Freeform 62">
                <a:extLst>
                  <a:ext uri="{FF2B5EF4-FFF2-40B4-BE49-F238E27FC236}">
                    <a16:creationId xmlns:a16="http://schemas.microsoft.com/office/drawing/2014/main" id="{06EF4F43-5EF6-1B07-D33F-6E5544FABC4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 name="Group 63">
              <a:extLst>
                <a:ext uri="{FF2B5EF4-FFF2-40B4-BE49-F238E27FC236}">
                  <a16:creationId xmlns:a16="http://schemas.microsoft.com/office/drawing/2014/main" id="{6D5336E0-5829-D48D-3FA1-579A8060B3B0}"/>
                </a:ext>
              </a:extLst>
            </p:cNvPr>
            <p:cNvGrpSpPr/>
            <p:nvPr/>
          </p:nvGrpSpPr>
          <p:grpSpPr>
            <a:xfrm>
              <a:off x="550087" y="3187700"/>
              <a:ext cx="82785" cy="82785"/>
              <a:chOff x="0" y="0"/>
              <a:chExt cx="6350000" cy="6350000"/>
            </a:xfrm>
          </p:grpSpPr>
          <p:sp>
            <p:nvSpPr>
              <p:cNvPr id="353" name="Freeform 64">
                <a:extLst>
                  <a:ext uri="{FF2B5EF4-FFF2-40B4-BE49-F238E27FC236}">
                    <a16:creationId xmlns:a16="http://schemas.microsoft.com/office/drawing/2014/main" id="{2F5E7281-0876-A20E-1235-84FF9FCED0B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65">
              <a:extLst>
                <a:ext uri="{FF2B5EF4-FFF2-40B4-BE49-F238E27FC236}">
                  <a16:creationId xmlns:a16="http://schemas.microsoft.com/office/drawing/2014/main" id="{B0D88E86-1D1E-13A6-F35C-73A8EB412612}"/>
                </a:ext>
              </a:extLst>
            </p:cNvPr>
            <p:cNvGrpSpPr/>
            <p:nvPr/>
          </p:nvGrpSpPr>
          <p:grpSpPr>
            <a:xfrm>
              <a:off x="550087" y="9568185"/>
              <a:ext cx="82785" cy="82785"/>
              <a:chOff x="0" y="0"/>
              <a:chExt cx="6350000" cy="6350000"/>
            </a:xfrm>
          </p:grpSpPr>
          <p:sp>
            <p:nvSpPr>
              <p:cNvPr id="352" name="Freeform 66">
                <a:extLst>
                  <a:ext uri="{FF2B5EF4-FFF2-40B4-BE49-F238E27FC236}">
                    <a16:creationId xmlns:a16="http://schemas.microsoft.com/office/drawing/2014/main" id="{58340C1E-A41E-0A79-5927-3010348B88C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 name="Group 67">
              <a:extLst>
                <a:ext uri="{FF2B5EF4-FFF2-40B4-BE49-F238E27FC236}">
                  <a16:creationId xmlns:a16="http://schemas.microsoft.com/office/drawing/2014/main" id="{595648D8-29D1-CE6F-00F5-547B4258D2D5}"/>
                </a:ext>
              </a:extLst>
            </p:cNvPr>
            <p:cNvGrpSpPr/>
            <p:nvPr/>
          </p:nvGrpSpPr>
          <p:grpSpPr>
            <a:xfrm>
              <a:off x="3737467" y="0"/>
              <a:ext cx="82785" cy="82785"/>
              <a:chOff x="0" y="0"/>
              <a:chExt cx="6350000" cy="6350000"/>
            </a:xfrm>
          </p:grpSpPr>
          <p:sp>
            <p:nvSpPr>
              <p:cNvPr id="351" name="Freeform 68">
                <a:extLst>
                  <a:ext uri="{FF2B5EF4-FFF2-40B4-BE49-F238E27FC236}">
                    <a16:creationId xmlns:a16="http://schemas.microsoft.com/office/drawing/2014/main" id="{9093B3D2-D28B-B945-98C8-4DEE0396145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69">
              <a:extLst>
                <a:ext uri="{FF2B5EF4-FFF2-40B4-BE49-F238E27FC236}">
                  <a16:creationId xmlns:a16="http://schemas.microsoft.com/office/drawing/2014/main" id="{EB4C78DD-F0B7-1938-C559-921D91D7A4B9}"/>
                </a:ext>
              </a:extLst>
            </p:cNvPr>
            <p:cNvGrpSpPr/>
            <p:nvPr/>
          </p:nvGrpSpPr>
          <p:grpSpPr>
            <a:xfrm>
              <a:off x="3737467" y="6380485"/>
              <a:ext cx="82785" cy="82785"/>
              <a:chOff x="0" y="0"/>
              <a:chExt cx="6350000" cy="6350000"/>
            </a:xfrm>
          </p:grpSpPr>
          <p:sp>
            <p:nvSpPr>
              <p:cNvPr id="350" name="Freeform 70">
                <a:extLst>
                  <a:ext uri="{FF2B5EF4-FFF2-40B4-BE49-F238E27FC236}">
                    <a16:creationId xmlns:a16="http://schemas.microsoft.com/office/drawing/2014/main" id="{03871D51-2A04-3727-DB75-12ED6F7BD85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 name="Group 71">
              <a:extLst>
                <a:ext uri="{FF2B5EF4-FFF2-40B4-BE49-F238E27FC236}">
                  <a16:creationId xmlns:a16="http://schemas.microsoft.com/office/drawing/2014/main" id="{47C08F39-A126-4124-B3FA-3A3858D689DA}"/>
                </a:ext>
              </a:extLst>
            </p:cNvPr>
            <p:cNvGrpSpPr/>
            <p:nvPr/>
          </p:nvGrpSpPr>
          <p:grpSpPr>
            <a:xfrm>
              <a:off x="3737467" y="3187700"/>
              <a:ext cx="82785" cy="82785"/>
              <a:chOff x="0" y="0"/>
              <a:chExt cx="6350000" cy="6350000"/>
            </a:xfrm>
          </p:grpSpPr>
          <p:sp>
            <p:nvSpPr>
              <p:cNvPr id="349" name="Freeform 72">
                <a:extLst>
                  <a:ext uri="{FF2B5EF4-FFF2-40B4-BE49-F238E27FC236}">
                    <a16:creationId xmlns:a16="http://schemas.microsoft.com/office/drawing/2014/main" id="{C589FE08-D831-F1F4-9F99-BB32B201F34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73">
              <a:extLst>
                <a:ext uri="{FF2B5EF4-FFF2-40B4-BE49-F238E27FC236}">
                  <a16:creationId xmlns:a16="http://schemas.microsoft.com/office/drawing/2014/main" id="{91A2D5A1-7F37-AD95-94D0-77E99C4EA3EB}"/>
                </a:ext>
              </a:extLst>
            </p:cNvPr>
            <p:cNvGrpSpPr/>
            <p:nvPr/>
          </p:nvGrpSpPr>
          <p:grpSpPr>
            <a:xfrm>
              <a:off x="3737467" y="9568185"/>
              <a:ext cx="82785" cy="82785"/>
              <a:chOff x="0" y="0"/>
              <a:chExt cx="6350000" cy="6350000"/>
            </a:xfrm>
          </p:grpSpPr>
          <p:sp>
            <p:nvSpPr>
              <p:cNvPr id="348" name="Freeform 74">
                <a:extLst>
                  <a:ext uri="{FF2B5EF4-FFF2-40B4-BE49-F238E27FC236}">
                    <a16:creationId xmlns:a16="http://schemas.microsoft.com/office/drawing/2014/main" id="{0FAFDECD-B5AF-9215-423C-D7A641A5765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 name="Group 75">
              <a:extLst>
                <a:ext uri="{FF2B5EF4-FFF2-40B4-BE49-F238E27FC236}">
                  <a16:creationId xmlns:a16="http://schemas.microsoft.com/office/drawing/2014/main" id="{0180B94A-0234-9F24-D293-E12681CA5C40}"/>
                </a:ext>
              </a:extLst>
            </p:cNvPr>
            <p:cNvGrpSpPr/>
            <p:nvPr/>
          </p:nvGrpSpPr>
          <p:grpSpPr>
            <a:xfrm>
              <a:off x="550087" y="1618080"/>
              <a:ext cx="82785" cy="82785"/>
              <a:chOff x="0" y="0"/>
              <a:chExt cx="6350000" cy="6350000"/>
            </a:xfrm>
          </p:grpSpPr>
          <p:sp>
            <p:nvSpPr>
              <p:cNvPr id="347" name="Freeform 76">
                <a:extLst>
                  <a:ext uri="{FF2B5EF4-FFF2-40B4-BE49-F238E27FC236}">
                    <a16:creationId xmlns:a16="http://schemas.microsoft.com/office/drawing/2014/main" id="{6C7BFB7D-FAA8-9B7B-C43C-8CAC5A3C92F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77">
              <a:extLst>
                <a:ext uri="{FF2B5EF4-FFF2-40B4-BE49-F238E27FC236}">
                  <a16:creationId xmlns:a16="http://schemas.microsoft.com/office/drawing/2014/main" id="{4358F9C1-B589-5BCE-9CCA-B68A83E12F65}"/>
                </a:ext>
              </a:extLst>
            </p:cNvPr>
            <p:cNvGrpSpPr/>
            <p:nvPr/>
          </p:nvGrpSpPr>
          <p:grpSpPr>
            <a:xfrm>
              <a:off x="550087" y="7998564"/>
              <a:ext cx="82785" cy="82785"/>
              <a:chOff x="0" y="0"/>
              <a:chExt cx="6350000" cy="6350000"/>
            </a:xfrm>
          </p:grpSpPr>
          <p:sp>
            <p:nvSpPr>
              <p:cNvPr id="346" name="Freeform 78">
                <a:extLst>
                  <a:ext uri="{FF2B5EF4-FFF2-40B4-BE49-F238E27FC236}">
                    <a16:creationId xmlns:a16="http://schemas.microsoft.com/office/drawing/2014/main" id="{EFC4BEF4-F149-9C29-A415-0771034FA0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 name="Group 79">
              <a:extLst>
                <a:ext uri="{FF2B5EF4-FFF2-40B4-BE49-F238E27FC236}">
                  <a16:creationId xmlns:a16="http://schemas.microsoft.com/office/drawing/2014/main" id="{F18F9E60-CB09-35FD-7846-5383F46B7183}"/>
                </a:ext>
              </a:extLst>
            </p:cNvPr>
            <p:cNvGrpSpPr/>
            <p:nvPr/>
          </p:nvGrpSpPr>
          <p:grpSpPr>
            <a:xfrm>
              <a:off x="550087" y="4805780"/>
              <a:ext cx="82785" cy="82785"/>
              <a:chOff x="0" y="0"/>
              <a:chExt cx="6350000" cy="6350000"/>
            </a:xfrm>
          </p:grpSpPr>
          <p:sp>
            <p:nvSpPr>
              <p:cNvPr id="345" name="Freeform 80">
                <a:extLst>
                  <a:ext uri="{FF2B5EF4-FFF2-40B4-BE49-F238E27FC236}">
                    <a16:creationId xmlns:a16="http://schemas.microsoft.com/office/drawing/2014/main" id="{29774386-A91D-F362-C8D4-67EE4E46D79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81">
              <a:extLst>
                <a:ext uri="{FF2B5EF4-FFF2-40B4-BE49-F238E27FC236}">
                  <a16:creationId xmlns:a16="http://schemas.microsoft.com/office/drawing/2014/main" id="{7D887A11-BFB1-5445-1814-8B84B29536FC}"/>
                </a:ext>
              </a:extLst>
            </p:cNvPr>
            <p:cNvGrpSpPr/>
            <p:nvPr/>
          </p:nvGrpSpPr>
          <p:grpSpPr>
            <a:xfrm>
              <a:off x="3737467" y="1618080"/>
              <a:ext cx="82785" cy="82785"/>
              <a:chOff x="0" y="0"/>
              <a:chExt cx="6350000" cy="6350000"/>
            </a:xfrm>
          </p:grpSpPr>
          <p:sp>
            <p:nvSpPr>
              <p:cNvPr id="344" name="Freeform 82">
                <a:extLst>
                  <a:ext uri="{FF2B5EF4-FFF2-40B4-BE49-F238E27FC236}">
                    <a16:creationId xmlns:a16="http://schemas.microsoft.com/office/drawing/2014/main" id="{8BD822EA-1772-8528-8B8D-0748653BFEA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 name="Group 83">
              <a:extLst>
                <a:ext uri="{FF2B5EF4-FFF2-40B4-BE49-F238E27FC236}">
                  <a16:creationId xmlns:a16="http://schemas.microsoft.com/office/drawing/2014/main" id="{0197CB3B-27FF-1222-946C-842D61CAA180}"/>
                </a:ext>
              </a:extLst>
            </p:cNvPr>
            <p:cNvGrpSpPr/>
            <p:nvPr/>
          </p:nvGrpSpPr>
          <p:grpSpPr>
            <a:xfrm>
              <a:off x="3737467" y="7998564"/>
              <a:ext cx="82785" cy="82785"/>
              <a:chOff x="0" y="0"/>
              <a:chExt cx="6350000" cy="6350000"/>
            </a:xfrm>
          </p:grpSpPr>
          <p:sp>
            <p:nvSpPr>
              <p:cNvPr id="343" name="Freeform 84">
                <a:extLst>
                  <a:ext uri="{FF2B5EF4-FFF2-40B4-BE49-F238E27FC236}">
                    <a16:creationId xmlns:a16="http://schemas.microsoft.com/office/drawing/2014/main" id="{AA52F085-B09E-DACA-EBE1-29B6FA40A0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85">
              <a:extLst>
                <a:ext uri="{FF2B5EF4-FFF2-40B4-BE49-F238E27FC236}">
                  <a16:creationId xmlns:a16="http://schemas.microsoft.com/office/drawing/2014/main" id="{A5143CE9-2AD8-CC1B-59BA-3F202DADD0FB}"/>
                </a:ext>
              </a:extLst>
            </p:cNvPr>
            <p:cNvGrpSpPr/>
            <p:nvPr/>
          </p:nvGrpSpPr>
          <p:grpSpPr>
            <a:xfrm>
              <a:off x="3737467" y="4805780"/>
              <a:ext cx="82785" cy="82785"/>
              <a:chOff x="0" y="0"/>
              <a:chExt cx="6350000" cy="6350000"/>
            </a:xfrm>
          </p:grpSpPr>
          <p:sp>
            <p:nvSpPr>
              <p:cNvPr id="342" name="Freeform 86">
                <a:extLst>
                  <a:ext uri="{FF2B5EF4-FFF2-40B4-BE49-F238E27FC236}">
                    <a16:creationId xmlns:a16="http://schemas.microsoft.com/office/drawing/2014/main" id="{54224647-0056-061A-5F29-00A594228BD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 name="Group 87">
              <a:extLst>
                <a:ext uri="{FF2B5EF4-FFF2-40B4-BE49-F238E27FC236}">
                  <a16:creationId xmlns:a16="http://schemas.microsoft.com/office/drawing/2014/main" id="{555F4782-20AF-337C-593F-017F1BEC9E8E}"/>
                </a:ext>
              </a:extLst>
            </p:cNvPr>
            <p:cNvGrpSpPr/>
            <p:nvPr/>
          </p:nvGrpSpPr>
          <p:grpSpPr>
            <a:xfrm>
              <a:off x="1088747" y="537155"/>
              <a:ext cx="82785" cy="82785"/>
              <a:chOff x="0" y="0"/>
              <a:chExt cx="6350000" cy="6350000"/>
            </a:xfrm>
          </p:grpSpPr>
          <p:sp>
            <p:nvSpPr>
              <p:cNvPr id="341" name="Freeform 88">
                <a:extLst>
                  <a:ext uri="{FF2B5EF4-FFF2-40B4-BE49-F238E27FC236}">
                    <a16:creationId xmlns:a16="http://schemas.microsoft.com/office/drawing/2014/main" id="{3A085854-BB44-D938-7BCB-A0641686815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89">
              <a:extLst>
                <a:ext uri="{FF2B5EF4-FFF2-40B4-BE49-F238E27FC236}">
                  <a16:creationId xmlns:a16="http://schemas.microsoft.com/office/drawing/2014/main" id="{E42E8D4A-C702-1D58-9E44-737CF38EB4E8}"/>
                </a:ext>
              </a:extLst>
            </p:cNvPr>
            <p:cNvGrpSpPr/>
            <p:nvPr/>
          </p:nvGrpSpPr>
          <p:grpSpPr>
            <a:xfrm>
              <a:off x="1088747" y="6917640"/>
              <a:ext cx="82785" cy="82785"/>
              <a:chOff x="0" y="0"/>
              <a:chExt cx="6350000" cy="6350000"/>
            </a:xfrm>
          </p:grpSpPr>
          <p:sp>
            <p:nvSpPr>
              <p:cNvPr id="340" name="Freeform 90">
                <a:extLst>
                  <a:ext uri="{FF2B5EF4-FFF2-40B4-BE49-F238E27FC236}">
                    <a16:creationId xmlns:a16="http://schemas.microsoft.com/office/drawing/2014/main" id="{9266888D-FCCD-CC9D-CD81-9609CECB40D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 name="Group 91">
              <a:extLst>
                <a:ext uri="{FF2B5EF4-FFF2-40B4-BE49-F238E27FC236}">
                  <a16:creationId xmlns:a16="http://schemas.microsoft.com/office/drawing/2014/main" id="{CC46D4BA-4E1B-3138-AE9B-DE5C3C03AB1C}"/>
                </a:ext>
              </a:extLst>
            </p:cNvPr>
            <p:cNvGrpSpPr/>
            <p:nvPr/>
          </p:nvGrpSpPr>
          <p:grpSpPr>
            <a:xfrm>
              <a:off x="1088747" y="3724855"/>
              <a:ext cx="82785" cy="82785"/>
              <a:chOff x="0" y="0"/>
              <a:chExt cx="6350000" cy="6350000"/>
            </a:xfrm>
          </p:grpSpPr>
          <p:sp>
            <p:nvSpPr>
              <p:cNvPr id="339" name="Freeform 92">
                <a:extLst>
                  <a:ext uri="{FF2B5EF4-FFF2-40B4-BE49-F238E27FC236}">
                    <a16:creationId xmlns:a16="http://schemas.microsoft.com/office/drawing/2014/main" id="{70BBEA6D-F384-C199-7900-F7F4E577C7D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93">
              <a:extLst>
                <a:ext uri="{FF2B5EF4-FFF2-40B4-BE49-F238E27FC236}">
                  <a16:creationId xmlns:a16="http://schemas.microsoft.com/office/drawing/2014/main" id="{93412A6D-3126-DE47-AB0B-880DD9B26592}"/>
                </a:ext>
              </a:extLst>
            </p:cNvPr>
            <p:cNvGrpSpPr/>
            <p:nvPr/>
          </p:nvGrpSpPr>
          <p:grpSpPr>
            <a:xfrm>
              <a:off x="1088747" y="10105340"/>
              <a:ext cx="82785" cy="82785"/>
              <a:chOff x="0" y="0"/>
              <a:chExt cx="6350000" cy="6350000"/>
            </a:xfrm>
          </p:grpSpPr>
          <p:sp>
            <p:nvSpPr>
              <p:cNvPr id="338" name="Freeform 94">
                <a:extLst>
                  <a:ext uri="{FF2B5EF4-FFF2-40B4-BE49-F238E27FC236}">
                    <a16:creationId xmlns:a16="http://schemas.microsoft.com/office/drawing/2014/main" id="{4BDE1C31-82C9-E777-8AE3-0EC2DBBE9D8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 name="Group 95">
              <a:extLst>
                <a:ext uri="{FF2B5EF4-FFF2-40B4-BE49-F238E27FC236}">
                  <a16:creationId xmlns:a16="http://schemas.microsoft.com/office/drawing/2014/main" id="{7C7F6939-5AFD-3EF4-4412-CCC62A3C509A}"/>
                </a:ext>
              </a:extLst>
            </p:cNvPr>
            <p:cNvGrpSpPr/>
            <p:nvPr/>
          </p:nvGrpSpPr>
          <p:grpSpPr>
            <a:xfrm>
              <a:off x="4276128" y="537155"/>
              <a:ext cx="82785" cy="82785"/>
              <a:chOff x="0" y="0"/>
              <a:chExt cx="6350000" cy="6350000"/>
            </a:xfrm>
          </p:grpSpPr>
          <p:sp>
            <p:nvSpPr>
              <p:cNvPr id="337" name="Freeform 96">
                <a:extLst>
                  <a:ext uri="{FF2B5EF4-FFF2-40B4-BE49-F238E27FC236}">
                    <a16:creationId xmlns:a16="http://schemas.microsoft.com/office/drawing/2014/main" id="{2D8109AD-8E1A-8E87-2C87-067451D649D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97">
              <a:extLst>
                <a:ext uri="{FF2B5EF4-FFF2-40B4-BE49-F238E27FC236}">
                  <a16:creationId xmlns:a16="http://schemas.microsoft.com/office/drawing/2014/main" id="{B9B04AE7-272C-91BA-63F0-481925518D8B}"/>
                </a:ext>
              </a:extLst>
            </p:cNvPr>
            <p:cNvGrpSpPr/>
            <p:nvPr/>
          </p:nvGrpSpPr>
          <p:grpSpPr>
            <a:xfrm>
              <a:off x="4276128" y="6917640"/>
              <a:ext cx="82785" cy="82785"/>
              <a:chOff x="0" y="0"/>
              <a:chExt cx="6350000" cy="6350000"/>
            </a:xfrm>
          </p:grpSpPr>
          <p:sp>
            <p:nvSpPr>
              <p:cNvPr id="336" name="Freeform 98">
                <a:extLst>
                  <a:ext uri="{FF2B5EF4-FFF2-40B4-BE49-F238E27FC236}">
                    <a16:creationId xmlns:a16="http://schemas.microsoft.com/office/drawing/2014/main" id="{88F44E63-6693-46C5-E316-48E553BBAB0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 name="Group 99">
              <a:extLst>
                <a:ext uri="{FF2B5EF4-FFF2-40B4-BE49-F238E27FC236}">
                  <a16:creationId xmlns:a16="http://schemas.microsoft.com/office/drawing/2014/main" id="{DFF0308C-16BA-C3A5-6894-020BFD588759}"/>
                </a:ext>
              </a:extLst>
            </p:cNvPr>
            <p:cNvGrpSpPr/>
            <p:nvPr/>
          </p:nvGrpSpPr>
          <p:grpSpPr>
            <a:xfrm>
              <a:off x="4276128" y="3724855"/>
              <a:ext cx="82785" cy="82785"/>
              <a:chOff x="0" y="0"/>
              <a:chExt cx="6350000" cy="6350000"/>
            </a:xfrm>
          </p:grpSpPr>
          <p:sp>
            <p:nvSpPr>
              <p:cNvPr id="335" name="Freeform 100">
                <a:extLst>
                  <a:ext uri="{FF2B5EF4-FFF2-40B4-BE49-F238E27FC236}">
                    <a16:creationId xmlns:a16="http://schemas.microsoft.com/office/drawing/2014/main" id="{098DA4A5-98B8-1224-8EFB-93C86DF8E0D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101">
              <a:extLst>
                <a:ext uri="{FF2B5EF4-FFF2-40B4-BE49-F238E27FC236}">
                  <a16:creationId xmlns:a16="http://schemas.microsoft.com/office/drawing/2014/main" id="{27E632BE-49EC-D484-7108-229876C66D4E}"/>
                </a:ext>
              </a:extLst>
            </p:cNvPr>
            <p:cNvGrpSpPr/>
            <p:nvPr/>
          </p:nvGrpSpPr>
          <p:grpSpPr>
            <a:xfrm>
              <a:off x="4276128" y="10105340"/>
              <a:ext cx="82785" cy="82785"/>
              <a:chOff x="0" y="0"/>
              <a:chExt cx="6350000" cy="6350000"/>
            </a:xfrm>
          </p:grpSpPr>
          <p:sp>
            <p:nvSpPr>
              <p:cNvPr id="334" name="Freeform 102">
                <a:extLst>
                  <a:ext uri="{FF2B5EF4-FFF2-40B4-BE49-F238E27FC236}">
                    <a16:creationId xmlns:a16="http://schemas.microsoft.com/office/drawing/2014/main" id="{83425950-5F5D-78E0-FD28-8ACB5E0CB0B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 name="Group 103">
              <a:extLst>
                <a:ext uri="{FF2B5EF4-FFF2-40B4-BE49-F238E27FC236}">
                  <a16:creationId xmlns:a16="http://schemas.microsoft.com/office/drawing/2014/main" id="{7A83257D-6C48-2AEC-875C-7EA58E0B6F41}"/>
                </a:ext>
              </a:extLst>
            </p:cNvPr>
            <p:cNvGrpSpPr/>
            <p:nvPr/>
          </p:nvGrpSpPr>
          <p:grpSpPr>
            <a:xfrm>
              <a:off x="1088747" y="2155235"/>
              <a:ext cx="82785" cy="82785"/>
              <a:chOff x="0" y="0"/>
              <a:chExt cx="6350000" cy="6350000"/>
            </a:xfrm>
          </p:grpSpPr>
          <p:sp>
            <p:nvSpPr>
              <p:cNvPr id="333" name="Freeform 104">
                <a:extLst>
                  <a:ext uri="{FF2B5EF4-FFF2-40B4-BE49-F238E27FC236}">
                    <a16:creationId xmlns:a16="http://schemas.microsoft.com/office/drawing/2014/main" id="{6023C6D2-6A74-E59F-F8DD-2E8929C7529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105">
              <a:extLst>
                <a:ext uri="{FF2B5EF4-FFF2-40B4-BE49-F238E27FC236}">
                  <a16:creationId xmlns:a16="http://schemas.microsoft.com/office/drawing/2014/main" id="{E5B616D4-84BE-B4AD-12DD-7684C7750DF1}"/>
                </a:ext>
              </a:extLst>
            </p:cNvPr>
            <p:cNvGrpSpPr/>
            <p:nvPr/>
          </p:nvGrpSpPr>
          <p:grpSpPr>
            <a:xfrm>
              <a:off x="1088747" y="8535719"/>
              <a:ext cx="82785" cy="82785"/>
              <a:chOff x="0" y="0"/>
              <a:chExt cx="6350000" cy="6350000"/>
            </a:xfrm>
          </p:grpSpPr>
          <p:sp>
            <p:nvSpPr>
              <p:cNvPr id="332" name="Freeform 106">
                <a:extLst>
                  <a:ext uri="{FF2B5EF4-FFF2-40B4-BE49-F238E27FC236}">
                    <a16:creationId xmlns:a16="http://schemas.microsoft.com/office/drawing/2014/main" id="{2F88D28D-4262-43FA-0162-70F5F42E03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8" name="Group 107">
              <a:extLst>
                <a:ext uri="{FF2B5EF4-FFF2-40B4-BE49-F238E27FC236}">
                  <a16:creationId xmlns:a16="http://schemas.microsoft.com/office/drawing/2014/main" id="{53BAF570-E0D5-BC3A-25CB-3499312779D5}"/>
                </a:ext>
              </a:extLst>
            </p:cNvPr>
            <p:cNvGrpSpPr/>
            <p:nvPr/>
          </p:nvGrpSpPr>
          <p:grpSpPr>
            <a:xfrm>
              <a:off x="1088747" y="5342935"/>
              <a:ext cx="82785" cy="82785"/>
              <a:chOff x="0" y="0"/>
              <a:chExt cx="6350000" cy="6350000"/>
            </a:xfrm>
          </p:grpSpPr>
          <p:sp>
            <p:nvSpPr>
              <p:cNvPr id="331" name="Freeform 108">
                <a:extLst>
                  <a:ext uri="{FF2B5EF4-FFF2-40B4-BE49-F238E27FC236}">
                    <a16:creationId xmlns:a16="http://schemas.microsoft.com/office/drawing/2014/main" id="{2703109A-DC26-BAC2-AF03-87ED995C509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109">
              <a:extLst>
                <a:ext uri="{FF2B5EF4-FFF2-40B4-BE49-F238E27FC236}">
                  <a16:creationId xmlns:a16="http://schemas.microsoft.com/office/drawing/2014/main" id="{098ABAF7-F9FA-2B25-D447-1DB613BE15A5}"/>
                </a:ext>
              </a:extLst>
            </p:cNvPr>
            <p:cNvGrpSpPr/>
            <p:nvPr/>
          </p:nvGrpSpPr>
          <p:grpSpPr>
            <a:xfrm>
              <a:off x="4276128" y="2155235"/>
              <a:ext cx="82785" cy="82785"/>
              <a:chOff x="0" y="0"/>
              <a:chExt cx="6350000" cy="6350000"/>
            </a:xfrm>
          </p:grpSpPr>
          <p:sp>
            <p:nvSpPr>
              <p:cNvPr id="330" name="Freeform 110">
                <a:extLst>
                  <a:ext uri="{FF2B5EF4-FFF2-40B4-BE49-F238E27FC236}">
                    <a16:creationId xmlns:a16="http://schemas.microsoft.com/office/drawing/2014/main" id="{BBA21EFF-46B7-1CC9-F028-41028A041DE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0" name="Group 111">
              <a:extLst>
                <a:ext uri="{FF2B5EF4-FFF2-40B4-BE49-F238E27FC236}">
                  <a16:creationId xmlns:a16="http://schemas.microsoft.com/office/drawing/2014/main" id="{32FD71E2-6C0B-0E76-E813-EA1B584B15E3}"/>
                </a:ext>
              </a:extLst>
            </p:cNvPr>
            <p:cNvGrpSpPr/>
            <p:nvPr/>
          </p:nvGrpSpPr>
          <p:grpSpPr>
            <a:xfrm>
              <a:off x="4276128" y="8535719"/>
              <a:ext cx="82785" cy="82785"/>
              <a:chOff x="0" y="0"/>
              <a:chExt cx="6350000" cy="6350000"/>
            </a:xfrm>
          </p:grpSpPr>
          <p:sp>
            <p:nvSpPr>
              <p:cNvPr id="329" name="Freeform 112">
                <a:extLst>
                  <a:ext uri="{FF2B5EF4-FFF2-40B4-BE49-F238E27FC236}">
                    <a16:creationId xmlns:a16="http://schemas.microsoft.com/office/drawing/2014/main" id="{34A31D9E-A5D8-4022-7AD3-D3B1480CE35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113">
              <a:extLst>
                <a:ext uri="{FF2B5EF4-FFF2-40B4-BE49-F238E27FC236}">
                  <a16:creationId xmlns:a16="http://schemas.microsoft.com/office/drawing/2014/main" id="{A3E688FA-7245-0B31-284E-C92B37AE6E23}"/>
                </a:ext>
              </a:extLst>
            </p:cNvPr>
            <p:cNvGrpSpPr/>
            <p:nvPr/>
          </p:nvGrpSpPr>
          <p:grpSpPr>
            <a:xfrm>
              <a:off x="4276128" y="5342935"/>
              <a:ext cx="82785" cy="82785"/>
              <a:chOff x="0" y="0"/>
              <a:chExt cx="6350000" cy="6350000"/>
            </a:xfrm>
          </p:grpSpPr>
          <p:sp>
            <p:nvSpPr>
              <p:cNvPr id="328" name="Freeform 114">
                <a:extLst>
                  <a:ext uri="{FF2B5EF4-FFF2-40B4-BE49-F238E27FC236}">
                    <a16:creationId xmlns:a16="http://schemas.microsoft.com/office/drawing/2014/main" id="{84CB355B-39BB-6612-3F27-8FB29008776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2" name="Group 115">
              <a:extLst>
                <a:ext uri="{FF2B5EF4-FFF2-40B4-BE49-F238E27FC236}">
                  <a16:creationId xmlns:a16="http://schemas.microsoft.com/office/drawing/2014/main" id="{75CAF8BA-5373-0417-CC76-591F338E97E2}"/>
                </a:ext>
              </a:extLst>
            </p:cNvPr>
            <p:cNvGrpSpPr/>
            <p:nvPr/>
          </p:nvGrpSpPr>
          <p:grpSpPr>
            <a:xfrm>
              <a:off x="1628608" y="1075351"/>
              <a:ext cx="82785" cy="82785"/>
              <a:chOff x="0" y="0"/>
              <a:chExt cx="6350000" cy="6350000"/>
            </a:xfrm>
          </p:grpSpPr>
          <p:sp>
            <p:nvSpPr>
              <p:cNvPr id="327" name="Freeform 116">
                <a:extLst>
                  <a:ext uri="{FF2B5EF4-FFF2-40B4-BE49-F238E27FC236}">
                    <a16:creationId xmlns:a16="http://schemas.microsoft.com/office/drawing/2014/main" id="{18BC469C-7BA7-78D7-BEEA-06D0E52EBA4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117">
              <a:extLst>
                <a:ext uri="{FF2B5EF4-FFF2-40B4-BE49-F238E27FC236}">
                  <a16:creationId xmlns:a16="http://schemas.microsoft.com/office/drawing/2014/main" id="{91CEEE13-7072-BBA8-5EE5-9A2BAE1BF79D}"/>
                </a:ext>
              </a:extLst>
            </p:cNvPr>
            <p:cNvGrpSpPr/>
            <p:nvPr/>
          </p:nvGrpSpPr>
          <p:grpSpPr>
            <a:xfrm>
              <a:off x="1628608" y="7455836"/>
              <a:ext cx="82785" cy="82785"/>
              <a:chOff x="0" y="0"/>
              <a:chExt cx="6350000" cy="6350000"/>
            </a:xfrm>
          </p:grpSpPr>
          <p:sp>
            <p:nvSpPr>
              <p:cNvPr id="326" name="Freeform 118">
                <a:extLst>
                  <a:ext uri="{FF2B5EF4-FFF2-40B4-BE49-F238E27FC236}">
                    <a16:creationId xmlns:a16="http://schemas.microsoft.com/office/drawing/2014/main" id="{779B4619-CB7D-496F-01C5-36253EC96AE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4" name="Group 119">
              <a:extLst>
                <a:ext uri="{FF2B5EF4-FFF2-40B4-BE49-F238E27FC236}">
                  <a16:creationId xmlns:a16="http://schemas.microsoft.com/office/drawing/2014/main" id="{C6DEB37C-24FA-DF2D-22A1-D7D5B76E2198}"/>
                </a:ext>
              </a:extLst>
            </p:cNvPr>
            <p:cNvGrpSpPr/>
            <p:nvPr/>
          </p:nvGrpSpPr>
          <p:grpSpPr>
            <a:xfrm>
              <a:off x="1628608" y="4263051"/>
              <a:ext cx="82785" cy="82785"/>
              <a:chOff x="0" y="0"/>
              <a:chExt cx="6350000" cy="6350000"/>
            </a:xfrm>
          </p:grpSpPr>
          <p:sp>
            <p:nvSpPr>
              <p:cNvPr id="325" name="Freeform 120">
                <a:extLst>
                  <a:ext uri="{FF2B5EF4-FFF2-40B4-BE49-F238E27FC236}">
                    <a16:creationId xmlns:a16="http://schemas.microsoft.com/office/drawing/2014/main" id="{25723EC8-23B9-30E9-199F-E73E78E58E1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121">
              <a:extLst>
                <a:ext uri="{FF2B5EF4-FFF2-40B4-BE49-F238E27FC236}">
                  <a16:creationId xmlns:a16="http://schemas.microsoft.com/office/drawing/2014/main" id="{07C9E0B7-9204-EC98-7545-3C2ADB280420}"/>
                </a:ext>
              </a:extLst>
            </p:cNvPr>
            <p:cNvGrpSpPr/>
            <p:nvPr/>
          </p:nvGrpSpPr>
          <p:grpSpPr>
            <a:xfrm>
              <a:off x="1628608" y="10643536"/>
              <a:ext cx="82785" cy="82785"/>
              <a:chOff x="0" y="0"/>
              <a:chExt cx="6350000" cy="6350000"/>
            </a:xfrm>
          </p:grpSpPr>
          <p:sp>
            <p:nvSpPr>
              <p:cNvPr id="324" name="Freeform 122">
                <a:extLst>
                  <a:ext uri="{FF2B5EF4-FFF2-40B4-BE49-F238E27FC236}">
                    <a16:creationId xmlns:a16="http://schemas.microsoft.com/office/drawing/2014/main" id="{508A09D2-9CCB-70E4-02B8-9EDCE044049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6" name="Group 123">
              <a:extLst>
                <a:ext uri="{FF2B5EF4-FFF2-40B4-BE49-F238E27FC236}">
                  <a16:creationId xmlns:a16="http://schemas.microsoft.com/office/drawing/2014/main" id="{EE70854B-A2E0-F0DD-1C5A-6509C32A6664}"/>
                </a:ext>
              </a:extLst>
            </p:cNvPr>
            <p:cNvGrpSpPr/>
            <p:nvPr/>
          </p:nvGrpSpPr>
          <p:grpSpPr>
            <a:xfrm>
              <a:off x="1628608" y="2693431"/>
              <a:ext cx="82785" cy="82785"/>
              <a:chOff x="0" y="0"/>
              <a:chExt cx="6350000" cy="6350000"/>
            </a:xfrm>
          </p:grpSpPr>
          <p:sp>
            <p:nvSpPr>
              <p:cNvPr id="323" name="Freeform 124">
                <a:extLst>
                  <a:ext uri="{FF2B5EF4-FFF2-40B4-BE49-F238E27FC236}">
                    <a16:creationId xmlns:a16="http://schemas.microsoft.com/office/drawing/2014/main" id="{F88AE8D4-54F0-9539-8280-ABF14ED3A0F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125">
              <a:extLst>
                <a:ext uri="{FF2B5EF4-FFF2-40B4-BE49-F238E27FC236}">
                  <a16:creationId xmlns:a16="http://schemas.microsoft.com/office/drawing/2014/main" id="{97C25F94-30D3-3CC9-F8B3-13E821D2AD98}"/>
                </a:ext>
              </a:extLst>
            </p:cNvPr>
            <p:cNvGrpSpPr/>
            <p:nvPr/>
          </p:nvGrpSpPr>
          <p:grpSpPr>
            <a:xfrm>
              <a:off x="1628608" y="9073915"/>
              <a:ext cx="82785" cy="82785"/>
              <a:chOff x="0" y="0"/>
              <a:chExt cx="6350000" cy="6350000"/>
            </a:xfrm>
          </p:grpSpPr>
          <p:sp>
            <p:nvSpPr>
              <p:cNvPr id="322" name="Freeform 126">
                <a:extLst>
                  <a:ext uri="{FF2B5EF4-FFF2-40B4-BE49-F238E27FC236}">
                    <a16:creationId xmlns:a16="http://schemas.microsoft.com/office/drawing/2014/main" id="{CD51B615-AA12-6215-3F37-353A7EECB41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8" name="Group 127">
              <a:extLst>
                <a:ext uri="{FF2B5EF4-FFF2-40B4-BE49-F238E27FC236}">
                  <a16:creationId xmlns:a16="http://schemas.microsoft.com/office/drawing/2014/main" id="{FBF21CB0-AB38-CC9F-4DC4-4631BAB2BA6B}"/>
                </a:ext>
              </a:extLst>
            </p:cNvPr>
            <p:cNvGrpSpPr/>
            <p:nvPr/>
          </p:nvGrpSpPr>
          <p:grpSpPr>
            <a:xfrm>
              <a:off x="1628608" y="5881131"/>
              <a:ext cx="82785" cy="82785"/>
              <a:chOff x="0" y="0"/>
              <a:chExt cx="6350000" cy="6350000"/>
            </a:xfrm>
          </p:grpSpPr>
          <p:sp>
            <p:nvSpPr>
              <p:cNvPr id="321" name="Freeform 128">
                <a:extLst>
                  <a:ext uri="{FF2B5EF4-FFF2-40B4-BE49-F238E27FC236}">
                    <a16:creationId xmlns:a16="http://schemas.microsoft.com/office/drawing/2014/main" id="{BE663A7C-F490-8D28-03B8-559B1F3A879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129">
              <a:extLst>
                <a:ext uri="{FF2B5EF4-FFF2-40B4-BE49-F238E27FC236}">
                  <a16:creationId xmlns:a16="http://schemas.microsoft.com/office/drawing/2014/main" id="{A478E236-8418-BB9D-5EAA-CF0086767819}"/>
                </a:ext>
              </a:extLst>
            </p:cNvPr>
            <p:cNvGrpSpPr/>
            <p:nvPr/>
          </p:nvGrpSpPr>
          <p:grpSpPr>
            <a:xfrm>
              <a:off x="2648719" y="0"/>
              <a:ext cx="82785" cy="82785"/>
              <a:chOff x="0" y="0"/>
              <a:chExt cx="1913890" cy="1913890"/>
            </a:xfrm>
          </p:grpSpPr>
          <p:sp>
            <p:nvSpPr>
              <p:cNvPr id="320" name="Freeform 130">
                <a:extLst>
                  <a:ext uri="{FF2B5EF4-FFF2-40B4-BE49-F238E27FC236}">
                    <a16:creationId xmlns:a16="http://schemas.microsoft.com/office/drawing/2014/main" id="{10B45B65-B033-7EE6-F8BB-D35DE60E7BD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 name="Group 131">
              <a:extLst>
                <a:ext uri="{FF2B5EF4-FFF2-40B4-BE49-F238E27FC236}">
                  <a16:creationId xmlns:a16="http://schemas.microsoft.com/office/drawing/2014/main" id="{F3A2F360-66C0-B9CD-1BE6-CB4D6921CC51}"/>
                </a:ext>
              </a:extLst>
            </p:cNvPr>
            <p:cNvGrpSpPr/>
            <p:nvPr/>
          </p:nvGrpSpPr>
          <p:grpSpPr>
            <a:xfrm>
              <a:off x="2648719" y="6380485"/>
              <a:ext cx="82785" cy="82785"/>
              <a:chOff x="0" y="0"/>
              <a:chExt cx="1913890" cy="1913890"/>
            </a:xfrm>
          </p:grpSpPr>
          <p:sp>
            <p:nvSpPr>
              <p:cNvPr id="319" name="Freeform 132">
                <a:extLst>
                  <a:ext uri="{FF2B5EF4-FFF2-40B4-BE49-F238E27FC236}">
                    <a16:creationId xmlns:a16="http://schemas.microsoft.com/office/drawing/2014/main" id="{77D7399E-4C94-4894-E991-E8D162A1743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 name="Group 133">
              <a:extLst>
                <a:ext uri="{FF2B5EF4-FFF2-40B4-BE49-F238E27FC236}">
                  <a16:creationId xmlns:a16="http://schemas.microsoft.com/office/drawing/2014/main" id="{E30C6C29-F2C2-68C9-3270-4B77305F759C}"/>
                </a:ext>
              </a:extLst>
            </p:cNvPr>
            <p:cNvGrpSpPr/>
            <p:nvPr/>
          </p:nvGrpSpPr>
          <p:grpSpPr>
            <a:xfrm>
              <a:off x="2648719" y="3187700"/>
              <a:ext cx="82785" cy="82785"/>
              <a:chOff x="0" y="0"/>
              <a:chExt cx="1913890" cy="1913890"/>
            </a:xfrm>
          </p:grpSpPr>
          <p:sp>
            <p:nvSpPr>
              <p:cNvPr id="318" name="Freeform 134">
                <a:extLst>
                  <a:ext uri="{FF2B5EF4-FFF2-40B4-BE49-F238E27FC236}">
                    <a16:creationId xmlns:a16="http://schemas.microsoft.com/office/drawing/2014/main" id="{4EFE44F5-1707-DE11-4833-0013A903B3B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 name="Group 135">
              <a:extLst>
                <a:ext uri="{FF2B5EF4-FFF2-40B4-BE49-F238E27FC236}">
                  <a16:creationId xmlns:a16="http://schemas.microsoft.com/office/drawing/2014/main" id="{1579612E-AF20-793E-BCC4-F076B6EA8564}"/>
                </a:ext>
              </a:extLst>
            </p:cNvPr>
            <p:cNvGrpSpPr/>
            <p:nvPr/>
          </p:nvGrpSpPr>
          <p:grpSpPr>
            <a:xfrm>
              <a:off x="2648719" y="9568185"/>
              <a:ext cx="82785" cy="82785"/>
              <a:chOff x="0" y="0"/>
              <a:chExt cx="1913890" cy="1913890"/>
            </a:xfrm>
          </p:grpSpPr>
          <p:sp>
            <p:nvSpPr>
              <p:cNvPr id="317" name="Freeform 136">
                <a:extLst>
                  <a:ext uri="{FF2B5EF4-FFF2-40B4-BE49-F238E27FC236}">
                    <a16:creationId xmlns:a16="http://schemas.microsoft.com/office/drawing/2014/main" id="{60FBF1AA-5581-F23D-6A23-D9C32C4F230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 name="Group 137">
              <a:extLst>
                <a:ext uri="{FF2B5EF4-FFF2-40B4-BE49-F238E27FC236}">
                  <a16:creationId xmlns:a16="http://schemas.microsoft.com/office/drawing/2014/main" id="{8F80728A-9D43-9072-D701-2FA41AF72D6A}"/>
                </a:ext>
              </a:extLst>
            </p:cNvPr>
            <p:cNvGrpSpPr/>
            <p:nvPr/>
          </p:nvGrpSpPr>
          <p:grpSpPr>
            <a:xfrm>
              <a:off x="2648719" y="1618080"/>
              <a:ext cx="82785" cy="82785"/>
              <a:chOff x="0" y="0"/>
              <a:chExt cx="1913890" cy="1913890"/>
            </a:xfrm>
          </p:grpSpPr>
          <p:sp>
            <p:nvSpPr>
              <p:cNvPr id="316" name="Freeform 138">
                <a:extLst>
                  <a:ext uri="{FF2B5EF4-FFF2-40B4-BE49-F238E27FC236}">
                    <a16:creationId xmlns:a16="http://schemas.microsoft.com/office/drawing/2014/main" id="{E46DF97E-2950-35DC-4350-C242C43C552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 name="Group 139">
              <a:extLst>
                <a:ext uri="{FF2B5EF4-FFF2-40B4-BE49-F238E27FC236}">
                  <a16:creationId xmlns:a16="http://schemas.microsoft.com/office/drawing/2014/main" id="{1507F892-701A-6B36-A7C3-055C5702F4B2}"/>
                </a:ext>
              </a:extLst>
            </p:cNvPr>
            <p:cNvGrpSpPr/>
            <p:nvPr/>
          </p:nvGrpSpPr>
          <p:grpSpPr>
            <a:xfrm>
              <a:off x="2648719" y="7998564"/>
              <a:ext cx="82785" cy="82785"/>
              <a:chOff x="0" y="0"/>
              <a:chExt cx="1913890" cy="1913890"/>
            </a:xfrm>
          </p:grpSpPr>
          <p:sp>
            <p:nvSpPr>
              <p:cNvPr id="315" name="Freeform 140">
                <a:extLst>
                  <a:ext uri="{FF2B5EF4-FFF2-40B4-BE49-F238E27FC236}">
                    <a16:creationId xmlns:a16="http://schemas.microsoft.com/office/drawing/2014/main" id="{1442D4C4-B28A-F2B9-0F79-E160D09B019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 name="Group 141">
              <a:extLst>
                <a:ext uri="{FF2B5EF4-FFF2-40B4-BE49-F238E27FC236}">
                  <a16:creationId xmlns:a16="http://schemas.microsoft.com/office/drawing/2014/main" id="{B6E89E46-499A-628C-B761-2B47F2FEF768}"/>
                </a:ext>
              </a:extLst>
            </p:cNvPr>
            <p:cNvGrpSpPr/>
            <p:nvPr/>
          </p:nvGrpSpPr>
          <p:grpSpPr>
            <a:xfrm>
              <a:off x="2648719" y="4805780"/>
              <a:ext cx="82785" cy="82785"/>
              <a:chOff x="0" y="0"/>
              <a:chExt cx="1913890" cy="1913890"/>
            </a:xfrm>
          </p:grpSpPr>
          <p:sp>
            <p:nvSpPr>
              <p:cNvPr id="314" name="Freeform 142">
                <a:extLst>
                  <a:ext uri="{FF2B5EF4-FFF2-40B4-BE49-F238E27FC236}">
                    <a16:creationId xmlns:a16="http://schemas.microsoft.com/office/drawing/2014/main" id="{01A8C574-14A3-0D88-2FC3-3FD10859BF5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 name="Group 143">
              <a:extLst>
                <a:ext uri="{FF2B5EF4-FFF2-40B4-BE49-F238E27FC236}">
                  <a16:creationId xmlns:a16="http://schemas.microsoft.com/office/drawing/2014/main" id="{17C0105F-3936-2796-F4F1-8A9445311D33}"/>
                </a:ext>
              </a:extLst>
            </p:cNvPr>
            <p:cNvGrpSpPr/>
            <p:nvPr/>
          </p:nvGrpSpPr>
          <p:grpSpPr>
            <a:xfrm>
              <a:off x="0" y="537155"/>
              <a:ext cx="82785" cy="82785"/>
              <a:chOff x="0" y="0"/>
              <a:chExt cx="1913890" cy="1913890"/>
            </a:xfrm>
          </p:grpSpPr>
          <p:sp>
            <p:nvSpPr>
              <p:cNvPr id="313" name="Freeform 144">
                <a:extLst>
                  <a:ext uri="{FF2B5EF4-FFF2-40B4-BE49-F238E27FC236}">
                    <a16:creationId xmlns:a16="http://schemas.microsoft.com/office/drawing/2014/main" id="{6606FD21-D8CD-21FA-CFC9-5026C88F6EF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 name="Group 145">
              <a:extLst>
                <a:ext uri="{FF2B5EF4-FFF2-40B4-BE49-F238E27FC236}">
                  <a16:creationId xmlns:a16="http://schemas.microsoft.com/office/drawing/2014/main" id="{2C2C1D96-DC6F-FF03-6FC0-4F62B7AD942F}"/>
                </a:ext>
              </a:extLst>
            </p:cNvPr>
            <p:cNvGrpSpPr/>
            <p:nvPr/>
          </p:nvGrpSpPr>
          <p:grpSpPr>
            <a:xfrm>
              <a:off x="0" y="6917640"/>
              <a:ext cx="82785" cy="82785"/>
              <a:chOff x="0" y="0"/>
              <a:chExt cx="1913890" cy="1913890"/>
            </a:xfrm>
          </p:grpSpPr>
          <p:sp>
            <p:nvSpPr>
              <p:cNvPr id="312" name="Freeform 146">
                <a:extLst>
                  <a:ext uri="{FF2B5EF4-FFF2-40B4-BE49-F238E27FC236}">
                    <a16:creationId xmlns:a16="http://schemas.microsoft.com/office/drawing/2014/main" id="{A6E027B9-46EF-63E0-170B-BE5171D2A70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 name="Group 147">
              <a:extLst>
                <a:ext uri="{FF2B5EF4-FFF2-40B4-BE49-F238E27FC236}">
                  <a16:creationId xmlns:a16="http://schemas.microsoft.com/office/drawing/2014/main" id="{FEBDACB2-4483-BAA8-A591-EEDA8C2A9D34}"/>
                </a:ext>
              </a:extLst>
            </p:cNvPr>
            <p:cNvGrpSpPr/>
            <p:nvPr/>
          </p:nvGrpSpPr>
          <p:grpSpPr>
            <a:xfrm>
              <a:off x="0" y="3724855"/>
              <a:ext cx="82785" cy="82785"/>
              <a:chOff x="0" y="0"/>
              <a:chExt cx="1913890" cy="1913890"/>
            </a:xfrm>
          </p:grpSpPr>
          <p:sp>
            <p:nvSpPr>
              <p:cNvPr id="311" name="Freeform 148">
                <a:extLst>
                  <a:ext uri="{FF2B5EF4-FFF2-40B4-BE49-F238E27FC236}">
                    <a16:creationId xmlns:a16="http://schemas.microsoft.com/office/drawing/2014/main" id="{71F0C21D-66B2-0C37-61B1-4FA07FB250B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 name="Group 149">
              <a:extLst>
                <a:ext uri="{FF2B5EF4-FFF2-40B4-BE49-F238E27FC236}">
                  <a16:creationId xmlns:a16="http://schemas.microsoft.com/office/drawing/2014/main" id="{70D5A93D-D3C2-D80C-509B-43341C6ACBB5}"/>
                </a:ext>
              </a:extLst>
            </p:cNvPr>
            <p:cNvGrpSpPr/>
            <p:nvPr/>
          </p:nvGrpSpPr>
          <p:grpSpPr>
            <a:xfrm>
              <a:off x="0" y="10105340"/>
              <a:ext cx="82785" cy="82785"/>
              <a:chOff x="0" y="0"/>
              <a:chExt cx="1913890" cy="1913890"/>
            </a:xfrm>
          </p:grpSpPr>
          <p:sp>
            <p:nvSpPr>
              <p:cNvPr id="310" name="Freeform 150">
                <a:extLst>
                  <a:ext uri="{FF2B5EF4-FFF2-40B4-BE49-F238E27FC236}">
                    <a16:creationId xmlns:a16="http://schemas.microsoft.com/office/drawing/2014/main" id="{5C641926-5E07-79E3-988F-865CA9F884F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 name="Group 151">
              <a:extLst>
                <a:ext uri="{FF2B5EF4-FFF2-40B4-BE49-F238E27FC236}">
                  <a16:creationId xmlns:a16="http://schemas.microsoft.com/office/drawing/2014/main" id="{3E65B9F0-A872-0248-9B23-558EF7D4DC1E}"/>
                </a:ext>
              </a:extLst>
            </p:cNvPr>
            <p:cNvGrpSpPr/>
            <p:nvPr/>
          </p:nvGrpSpPr>
          <p:grpSpPr>
            <a:xfrm>
              <a:off x="3187380" y="537155"/>
              <a:ext cx="82785" cy="82785"/>
              <a:chOff x="0" y="0"/>
              <a:chExt cx="1913890" cy="1913890"/>
            </a:xfrm>
          </p:grpSpPr>
          <p:sp>
            <p:nvSpPr>
              <p:cNvPr id="309" name="Freeform 152">
                <a:extLst>
                  <a:ext uri="{FF2B5EF4-FFF2-40B4-BE49-F238E27FC236}">
                    <a16:creationId xmlns:a16="http://schemas.microsoft.com/office/drawing/2014/main" id="{3B0F6B6E-C15A-0B55-5224-22FD5050482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 name="Group 153">
              <a:extLst>
                <a:ext uri="{FF2B5EF4-FFF2-40B4-BE49-F238E27FC236}">
                  <a16:creationId xmlns:a16="http://schemas.microsoft.com/office/drawing/2014/main" id="{D5C75BCB-5C90-2DC9-8502-F224F74F43AF}"/>
                </a:ext>
              </a:extLst>
            </p:cNvPr>
            <p:cNvGrpSpPr/>
            <p:nvPr/>
          </p:nvGrpSpPr>
          <p:grpSpPr>
            <a:xfrm>
              <a:off x="3187380" y="6917640"/>
              <a:ext cx="82785" cy="82785"/>
              <a:chOff x="0" y="0"/>
              <a:chExt cx="1913890" cy="1913890"/>
            </a:xfrm>
          </p:grpSpPr>
          <p:sp>
            <p:nvSpPr>
              <p:cNvPr id="308" name="Freeform 154">
                <a:extLst>
                  <a:ext uri="{FF2B5EF4-FFF2-40B4-BE49-F238E27FC236}">
                    <a16:creationId xmlns:a16="http://schemas.microsoft.com/office/drawing/2014/main" id="{E8EF1940-9760-136D-5F73-EF57DCDB99F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 name="Group 155">
              <a:extLst>
                <a:ext uri="{FF2B5EF4-FFF2-40B4-BE49-F238E27FC236}">
                  <a16:creationId xmlns:a16="http://schemas.microsoft.com/office/drawing/2014/main" id="{143F10D1-5613-1BA1-D868-746D546A3BCB}"/>
                </a:ext>
              </a:extLst>
            </p:cNvPr>
            <p:cNvGrpSpPr/>
            <p:nvPr/>
          </p:nvGrpSpPr>
          <p:grpSpPr>
            <a:xfrm>
              <a:off x="3187380" y="3724855"/>
              <a:ext cx="82785" cy="82785"/>
              <a:chOff x="0" y="0"/>
              <a:chExt cx="1913890" cy="1913890"/>
            </a:xfrm>
          </p:grpSpPr>
          <p:sp>
            <p:nvSpPr>
              <p:cNvPr id="307" name="Freeform 156">
                <a:extLst>
                  <a:ext uri="{FF2B5EF4-FFF2-40B4-BE49-F238E27FC236}">
                    <a16:creationId xmlns:a16="http://schemas.microsoft.com/office/drawing/2014/main" id="{8DC64B70-51A4-A3E1-714B-A3BD91A4078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 name="Group 157">
              <a:extLst>
                <a:ext uri="{FF2B5EF4-FFF2-40B4-BE49-F238E27FC236}">
                  <a16:creationId xmlns:a16="http://schemas.microsoft.com/office/drawing/2014/main" id="{39E08128-1B77-23CD-F9FC-33BB64CDC38B}"/>
                </a:ext>
              </a:extLst>
            </p:cNvPr>
            <p:cNvGrpSpPr/>
            <p:nvPr/>
          </p:nvGrpSpPr>
          <p:grpSpPr>
            <a:xfrm>
              <a:off x="3187380" y="10105340"/>
              <a:ext cx="82785" cy="82785"/>
              <a:chOff x="0" y="0"/>
              <a:chExt cx="1913890" cy="1913890"/>
            </a:xfrm>
          </p:grpSpPr>
          <p:sp>
            <p:nvSpPr>
              <p:cNvPr id="306" name="Freeform 158">
                <a:extLst>
                  <a:ext uri="{FF2B5EF4-FFF2-40B4-BE49-F238E27FC236}">
                    <a16:creationId xmlns:a16="http://schemas.microsoft.com/office/drawing/2014/main" id="{CA4BA333-7924-B8D8-B375-2B4A61D0FF0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 name="Group 159">
              <a:extLst>
                <a:ext uri="{FF2B5EF4-FFF2-40B4-BE49-F238E27FC236}">
                  <a16:creationId xmlns:a16="http://schemas.microsoft.com/office/drawing/2014/main" id="{4C99652A-72EF-7817-5790-78B051FE74F6}"/>
                </a:ext>
              </a:extLst>
            </p:cNvPr>
            <p:cNvGrpSpPr/>
            <p:nvPr/>
          </p:nvGrpSpPr>
          <p:grpSpPr>
            <a:xfrm>
              <a:off x="0" y="2155235"/>
              <a:ext cx="82785" cy="82785"/>
              <a:chOff x="0" y="0"/>
              <a:chExt cx="1913890" cy="1913890"/>
            </a:xfrm>
          </p:grpSpPr>
          <p:sp>
            <p:nvSpPr>
              <p:cNvPr id="305" name="Freeform 160">
                <a:extLst>
                  <a:ext uri="{FF2B5EF4-FFF2-40B4-BE49-F238E27FC236}">
                    <a16:creationId xmlns:a16="http://schemas.microsoft.com/office/drawing/2014/main" id="{D81C1CC8-F72E-82C4-7FD2-FF954F46E7D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 name="Group 161">
              <a:extLst>
                <a:ext uri="{FF2B5EF4-FFF2-40B4-BE49-F238E27FC236}">
                  <a16:creationId xmlns:a16="http://schemas.microsoft.com/office/drawing/2014/main" id="{77AA42E7-0C30-0D6E-34C3-6E5DB4345E19}"/>
                </a:ext>
              </a:extLst>
            </p:cNvPr>
            <p:cNvGrpSpPr/>
            <p:nvPr/>
          </p:nvGrpSpPr>
          <p:grpSpPr>
            <a:xfrm>
              <a:off x="0" y="8535719"/>
              <a:ext cx="82785" cy="82785"/>
              <a:chOff x="0" y="0"/>
              <a:chExt cx="1913890" cy="1913890"/>
            </a:xfrm>
          </p:grpSpPr>
          <p:sp>
            <p:nvSpPr>
              <p:cNvPr id="304" name="Freeform 162">
                <a:extLst>
                  <a:ext uri="{FF2B5EF4-FFF2-40B4-BE49-F238E27FC236}">
                    <a16:creationId xmlns:a16="http://schemas.microsoft.com/office/drawing/2014/main" id="{04918ACB-0E6B-BB49-9DD0-4138C39F187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 name="Group 163">
              <a:extLst>
                <a:ext uri="{FF2B5EF4-FFF2-40B4-BE49-F238E27FC236}">
                  <a16:creationId xmlns:a16="http://schemas.microsoft.com/office/drawing/2014/main" id="{6E7B657B-593B-6767-6695-2085C3C08F5B}"/>
                </a:ext>
              </a:extLst>
            </p:cNvPr>
            <p:cNvGrpSpPr/>
            <p:nvPr/>
          </p:nvGrpSpPr>
          <p:grpSpPr>
            <a:xfrm>
              <a:off x="0" y="5342935"/>
              <a:ext cx="82785" cy="82785"/>
              <a:chOff x="0" y="0"/>
              <a:chExt cx="1913890" cy="1913890"/>
            </a:xfrm>
          </p:grpSpPr>
          <p:sp>
            <p:nvSpPr>
              <p:cNvPr id="303" name="Freeform 164">
                <a:extLst>
                  <a:ext uri="{FF2B5EF4-FFF2-40B4-BE49-F238E27FC236}">
                    <a16:creationId xmlns:a16="http://schemas.microsoft.com/office/drawing/2014/main" id="{6315BC67-8A68-3505-C779-D83FC381789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 name="Group 165">
              <a:extLst>
                <a:ext uri="{FF2B5EF4-FFF2-40B4-BE49-F238E27FC236}">
                  <a16:creationId xmlns:a16="http://schemas.microsoft.com/office/drawing/2014/main" id="{BC30321A-ECD6-553B-D03E-BEE81BC5E0ED}"/>
                </a:ext>
              </a:extLst>
            </p:cNvPr>
            <p:cNvGrpSpPr/>
            <p:nvPr/>
          </p:nvGrpSpPr>
          <p:grpSpPr>
            <a:xfrm>
              <a:off x="3187380" y="2155235"/>
              <a:ext cx="82785" cy="82785"/>
              <a:chOff x="0" y="0"/>
              <a:chExt cx="1913890" cy="1913890"/>
            </a:xfrm>
          </p:grpSpPr>
          <p:sp>
            <p:nvSpPr>
              <p:cNvPr id="302" name="Freeform 166">
                <a:extLst>
                  <a:ext uri="{FF2B5EF4-FFF2-40B4-BE49-F238E27FC236}">
                    <a16:creationId xmlns:a16="http://schemas.microsoft.com/office/drawing/2014/main" id="{F330BDD0-A7E7-94AE-A659-40AC3EA6C07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 name="Group 167">
              <a:extLst>
                <a:ext uri="{FF2B5EF4-FFF2-40B4-BE49-F238E27FC236}">
                  <a16:creationId xmlns:a16="http://schemas.microsoft.com/office/drawing/2014/main" id="{8B76207F-B17F-543F-F8CB-E1796615B842}"/>
                </a:ext>
              </a:extLst>
            </p:cNvPr>
            <p:cNvGrpSpPr/>
            <p:nvPr/>
          </p:nvGrpSpPr>
          <p:grpSpPr>
            <a:xfrm>
              <a:off x="3187380" y="8535719"/>
              <a:ext cx="82785" cy="82785"/>
              <a:chOff x="0" y="0"/>
              <a:chExt cx="1913890" cy="1913890"/>
            </a:xfrm>
          </p:grpSpPr>
          <p:sp>
            <p:nvSpPr>
              <p:cNvPr id="301" name="Freeform 168">
                <a:extLst>
                  <a:ext uri="{FF2B5EF4-FFF2-40B4-BE49-F238E27FC236}">
                    <a16:creationId xmlns:a16="http://schemas.microsoft.com/office/drawing/2014/main" id="{C66E7023-230C-A843-5E52-438EA15CC2D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 name="Group 169">
              <a:extLst>
                <a:ext uri="{FF2B5EF4-FFF2-40B4-BE49-F238E27FC236}">
                  <a16:creationId xmlns:a16="http://schemas.microsoft.com/office/drawing/2014/main" id="{9261605E-4C41-9BFD-745F-26B0ED3EEDEC}"/>
                </a:ext>
              </a:extLst>
            </p:cNvPr>
            <p:cNvGrpSpPr/>
            <p:nvPr/>
          </p:nvGrpSpPr>
          <p:grpSpPr>
            <a:xfrm>
              <a:off x="3187380" y="5342935"/>
              <a:ext cx="82785" cy="82785"/>
              <a:chOff x="0" y="0"/>
              <a:chExt cx="1913890" cy="1913890"/>
            </a:xfrm>
          </p:grpSpPr>
          <p:sp>
            <p:nvSpPr>
              <p:cNvPr id="300" name="Freeform 170">
                <a:extLst>
                  <a:ext uri="{FF2B5EF4-FFF2-40B4-BE49-F238E27FC236}">
                    <a16:creationId xmlns:a16="http://schemas.microsoft.com/office/drawing/2014/main" id="{27788079-9E4B-55B8-5AF2-0AF76BB2950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 name="Group 171">
              <a:extLst>
                <a:ext uri="{FF2B5EF4-FFF2-40B4-BE49-F238E27FC236}">
                  <a16:creationId xmlns:a16="http://schemas.microsoft.com/office/drawing/2014/main" id="{9E1326F5-846D-9CD2-135F-1CB19ADA4D49}"/>
                </a:ext>
              </a:extLst>
            </p:cNvPr>
            <p:cNvGrpSpPr/>
            <p:nvPr/>
          </p:nvGrpSpPr>
          <p:grpSpPr>
            <a:xfrm>
              <a:off x="539861" y="1075351"/>
              <a:ext cx="82785" cy="82785"/>
              <a:chOff x="0" y="0"/>
              <a:chExt cx="1913890" cy="1913890"/>
            </a:xfrm>
          </p:grpSpPr>
          <p:sp>
            <p:nvSpPr>
              <p:cNvPr id="299" name="Freeform 172">
                <a:extLst>
                  <a:ext uri="{FF2B5EF4-FFF2-40B4-BE49-F238E27FC236}">
                    <a16:creationId xmlns:a16="http://schemas.microsoft.com/office/drawing/2014/main" id="{78902889-54CC-2A2A-BF36-C78F7409710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 name="Group 173">
              <a:extLst>
                <a:ext uri="{FF2B5EF4-FFF2-40B4-BE49-F238E27FC236}">
                  <a16:creationId xmlns:a16="http://schemas.microsoft.com/office/drawing/2014/main" id="{408B0563-D6E9-4F71-9C69-0729B9D3A6A4}"/>
                </a:ext>
              </a:extLst>
            </p:cNvPr>
            <p:cNvGrpSpPr/>
            <p:nvPr/>
          </p:nvGrpSpPr>
          <p:grpSpPr>
            <a:xfrm>
              <a:off x="539861" y="7455836"/>
              <a:ext cx="82785" cy="82785"/>
              <a:chOff x="0" y="0"/>
              <a:chExt cx="1913890" cy="1913890"/>
            </a:xfrm>
          </p:grpSpPr>
          <p:sp>
            <p:nvSpPr>
              <p:cNvPr id="298" name="Freeform 174">
                <a:extLst>
                  <a:ext uri="{FF2B5EF4-FFF2-40B4-BE49-F238E27FC236}">
                    <a16:creationId xmlns:a16="http://schemas.microsoft.com/office/drawing/2014/main" id="{163720AE-81D2-3100-5FE1-C227B7BC025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 name="Group 175">
              <a:extLst>
                <a:ext uri="{FF2B5EF4-FFF2-40B4-BE49-F238E27FC236}">
                  <a16:creationId xmlns:a16="http://schemas.microsoft.com/office/drawing/2014/main" id="{EA681D1F-8B07-CA02-7016-7D4015D33F4F}"/>
                </a:ext>
              </a:extLst>
            </p:cNvPr>
            <p:cNvGrpSpPr/>
            <p:nvPr/>
          </p:nvGrpSpPr>
          <p:grpSpPr>
            <a:xfrm>
              <a:off x="539861" y="4263051"/>
              <a:ext cx="82785" cy="82785"/>
              <a:chOff x="0" y="0"/>
              <a:chExt cx="1913890" cy="1913890"/>
            </a:xfrm>
          </p:grpSpPr>
          <p:sp>
            <p:nvSpPr>
              <p:cNvPr id="297" name="Freeform 176">
                <a:extLst>
                  <a:ext uri="{FF2B5EF4-FFF2-40B4-BE49-F238E27FC236}">
                    <a16:creationId xmlns:a16="http://schemas.microsoft.com/office/drawing/2014/main" id="{2DE57ED4-E0E2-5F60-369E-5BBE8EC8CC7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 name="Group 177">
              <a:extLst>
                <a:ext uri="{FF2B5EF4-FFF2-40B4-BE49-F238E27FC236}">
                  <a16:creationId xmlns:a16="http://schemas.microsoft.com/office/drawing/2014/main" id="{B33546C1-B4E4-2245-7FC0-1076F39DB40C}"/>
                </a:ext>
              </a:extLst>
            </p:cNvPr>
            <p:cNvGrpSpPr/>
            <p:nvPr/>
          </p:nvGrpSpPr>
          <p:grpSpPr>
            <a:xfrm>
              <a:off x="539861" y="10643536"/>
              <a:ext cx="82785" cy="82785"/>
              <a:chOff x="0" y="0"/>
              <a:chExt cx="1913890" cy="1913890"/>
            </a:xfrm>
          </p:grpSpPr>
          <p:sp>
            <p:nvSpPr>
              <p:cNvPr id="296" name="Freeform 178">
                <a:extLst>
                  <a:ext uri="{FF2B5EF4-FFF2-40B4-BE49-F238E27FC236}">
                    <a16:creationId xmlns:a16="http://schemas.microsoft.com/office/drawing/2014/main" id="{39565644-FEAF-8AC0-1662-23238274F4D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 name="Group 179">
              <a:extLst>
                <a:ext uri="{FF2B5EF4-FFF2-40B4-BE49-F238E27FC236}">
                  <a16:creationId xmlns:a16="http://schemas.microsoft.com/office/drawing/2014/main" id="{E38C52B7-1C9C-3026-E0B6-3FE9C814001E}"/>
                </a:ext>
              </a:extLst>
            </p:cNvPr>
            <p:cNvGrpSpPr/>
            <p:nvPr/>
          </p:nvGrpSpPr>
          <p:grpSpPr>
            <a:xfrm>
              <a:off x="3727241" y="1075351"/>
              <a:ext cx="82785" cy="82785"/>
              <a:chOff x="0" y="0"/>
              <a:chExt cx="1913890" cy="1913890"/>
            </a:xfrm>
          </p:grpSpPr>
          <p:sp>
            <p:nvSpPr>
              <p:cNvPr id="295" name="Freeform 180">
                <a:extLst>
                  <a:ext uri="{FF2B5EF4-FFF2-40B4-BE49-F238E27FC236}">
                    <a16:creationId xmlns:a16="http://schemas.microsoft.com/office/drawing/2014/main" id="{9B2D8591-A3FB-8EE1-A3DF-3E372EAB80B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 name="Group 181">
              <a:extLst>
                <a:ext uri="{FF2B5EF4-FFF2-40B4-BE49-F238E27FC236}">
                  <a16:creationId xmlns:a16="http://schemas.microsoft.com/office/drawing/2014/main" id="{219B55AE-533E-1D85-1F8A-2CB473A54E4F}"/>
                </a:ext>
              </a:extLst>
            </p:cNvPr>
            <p:cNvGrpSpPr/>
            <p:nvPr/>
          </p:nvGrpSpPr>
          <p:grpSpPr>
            <a:xfrm>
              <a:off x="3727241" y="7455836"/>
              <a:ext cx="82785" cy="82785"/>
              <a:chOff x="0" y="0"/>
              <a:chExt cx="1913890" cy="1913890"/>
            </a:xfrm>
          </p:grpSpPr>
          <p:sp>
            <p:nvSpPr>
              <p:cNvPr id="294" name="Freeform 182">
                <a:extLst>
                  <a:ext uri="{FF2B5EF4-FFF2-40B4-BE49-F238E27FC236}">
                    <a16:creationId xmlns:a16="http://schemas.microsoft.com/office/drawing/2014/main" id="{143CBC7C-920A-BA87-EA58-B2B4933EC78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 name="Group 183">
              <a:extLst>
                <a:ext uri="{FF2B5EF4-FFF2-40B4-BE49-F238E27FC236}">
                  <a16:creationId xmlns:a16="http://schemas.microsoft.com/office/drawing/2014/main" id="{7DE8979C-528E-DE32-DD9B-F7587A30F6D4}"/>
                </a:ext>
              </a:extLst>
            </p:cNvPr>
            <p:cNvGrpSpPr/>
            <p:nvPr/>
          </p:nvGrpSpPr>
          <p:grpSpPr>
            <a:xfrm>
              <a:off x="3727241" y="4263051"/>
              <a:ext cx="82785" cy="82785"/>
              <a:chOff x="0" y="0"/>
              <a:chExt cx="1913890" cy="1913890"/>
            </a:xfrm>
          </p:grpSpPr>
          <p:sp>
            <p:nvSpPr>
              <p:cNvPr id="293" name="Freeform 184">
                <a:extLst>
                  <a:ext uri="{FF2B5EF4-FFF2-40B4-BE49-F238E27FC236}">
                    <a16:creationId xmlns:a16="http://schemas.microsoft.com/office/drawing/2014/main" id="{A579CB82-7EC4-3236-84B7-9245849B5AB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 name="Group 185">
              <a:extLst>
                <a:ext uri="{FF2B5EF4-FFF2-40B4-BE49-F238E27FC236}">
                  <a16:creationId xmlns:a16="http://schemas.microsoft.com/office/drawing/2014/main" id="{A627B76C-BBB6-88D6-8907-71993F7E3764}"/>
                </a:ext>
              </a:extLst>
            </p:cNvPr>
            <p:cNvGrpSpPr/>
            <p:nvPr/>
          </p:nvGrpSpPr>
          <p:grpSpPr>
            <a:xfrm>
              <a:off x="3727241" y="10643536"/>
              <a:ext cx="82785" cy="82785"/>
              <a:chOff x="0" y="0"/>
              <a:chExt cx="1913890" cy="1913890"/>
            </a:xfrm>
          </p:grpSpPr>
          <p:sp>
            <p:nvSpPr>
              <p:cNvPr id="292" name="Freeform 186">
                <a:extLst>
                  <a:ext uri="{FF2B5EF4-FFF2-40B4-BE49-F238E27FC236}">
                    <a16:creationId xmlns:a16="http://schemas.microsoft.com/office/drawing/2014/main" id="{13A0486C-ADDC-6B5D-170C-A9B32F46E08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 name="Group 187">
              <a:extLst>
                <a:ext uri="{FF2B5EF4-FFF2-40B4-BE49-F238E27FC236}">
                  <a16:creationId xmlns:a16="http://schemas.microsoft.com/office/drawing/2014/main" id="{BE25B282-FAEC-D633-EBA0-CDDEFF9DC227}"/>
                </a:ext>
              </a:extLst>
            </p:cNvPr>
            <p:cNvGrpSpPr/>
            <p:nvPr/>
          </p:nvGrpSpPr>
          <p:grpSpPr>
            <a:xfrm>
              <a:off x="539861" y="2693431"/>
              <a:ext cx="82785" cy="82785"/>
              <a:chOff x="0" y="0"/>
              <a:chExt cx="1913890" cy="1913890"/>
            </a:xfrm>
          </p:grpSpPr>
          <p:sp>
            <p:nvSpPr>
              <p:cNvPr id="291" name="Freeform 188">
                <a:extLst>
                  <a:ext uri="{FF2B5EF4-FFF2-40B4-BE49-F238E27FC236}">
                    <a16:creationId xmlns:a16="http://schemas.microsoft.com/office/drawing/2014/main" id="{CC3E9810-A272-77C7-34BC-68508B91D60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 name="Group 189">
              <a:extLst>
                <a:ext uri="{FF2B5EF4-FFF2-40B4-BE49-F238E27FC236}">
                  <a16:creationId xmlns:a16="http://schemas.microsoft.com/office/drawing/2014/main" id="{1C1E9D7D-C336-2724-03DF-C7039CBE74DD}"/>
                </a:ext>
              </a:extLst>
            </p:cNvPr>
            <p:cNvGrpSpPr/>
            <p:nvPr/>
          </p:nvGrpSpPr>
          <p:grpSpPr>
            <a:xfrm>
              <a:off x="539861" y="9073915"/>
              <a:ext cx="82785" cy="82785"/>
              <a:chOff x="0" y="0"/>
              <a:chExt cx="1913890" cy="1913890"/>
            </a:xfrm>
          </p:grpSpPr>
          <p:sp>
            <p:nvSpPr>
              <p:cNvPr id="290" name="Freeform 190">
                <a:extLst>
                  <a:ext uri="{FF2B5EF4-FFF2-40B4-BE49-F238E27FC236}">
                    <a16:creationId xmlns:a16="http://schemas.microsoft.com/office/drawing/2014/main" id="{1C1FC38A-02EB-6D1D-BB7A-0D6D708BC33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 name="Group 191">
              <a:extLst>
                <a:ext uri="{FF2B5EF4-FFF2-40B4-BE49-F238E27FC236}">
                  <a16:creationId xmlns:a16="http://schemas.microsoft.com/office/drawing/2014/main" id="{D13C1D5C-BD7A-22CC-0B54-D7C522E59E7E}"/>
                </a:ext>
              </a:extLst>
            </p:cNvPr>
            <p:cNvGrpSpPr/>
            <p:nvPr/>
          </p:nvGrpSpPr>
          <p:grpSpPr>
            <a:xfrm>
              <a:off x="539861" y="5881131"/>
              <a:ext cx="82785" cy="82785"/>
              <a:chOff x="0" y="0"/>
              <a:chExt cx="1913890" cy="1913890"/>
            </a:xfrm>
          </p:grpSpPr>
          <p:sp>
            <p:nvSpPr>
              <p:cNvPr id="289" name="Freeform 192">
                <a:extLst>
                  <a:ext uri="{FF2B5EF4-FFF2-40B4-BE49-F238E27FC236}">
                    <a16:creationId xmlns:a16="http://schemas.microsoft.com/office/drawing/2014/main" id="{4A943072-4018-2E8E-578D-532277C7039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 name="Group 193">
              <a:extLst>
                <a:ext uri="{FF2B5EF4-FFF2-40B4-BE49-F238E27FC236}">
                  <a16:creationId xmlns:a16="http://schemas.microsoft.com/office/drawing/2014/main" id="{60E757BC-6C6A-31B1-4C0E-1405AE3CB7AC}"/>
                </a:ext>
              </a:extLst>
            </p:cNvPr>
            <p:cNvGrpSpPr/>
            <p:nvPr/>
          </p:nvGrpSpPr>
          <p:grpSpPr>
            <a:xfrm>
              <a:off x="3727241" y="2693431"/>
              <a:ext cx="82785" cy="82785"/>
              <a:chOff x="0" y="0"/>
              <a:chExt cx="1913890" cy="1913890"/>
            </a:xfrm>
          </p:grpSpPr>
          <p:sp>
            <p:nvSpPr>
              <p:cNvPr id="288" name="Freeform 194">
                <a:extLst>
                  <a:ext uri="{FF2B5EF4-FFF2-40B4-BE49-F238E27FC236}">
                    <a16:creationId xmlns:a16="http://schemas.microsoft.com/office/drawing/2014/main" id="{25DA248B-93AC-6928-41EF-F3E8AF90E6D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 name="Group 195">
              <a:extLst>
                <a:ext uri="{FF2B5EF4-FFF2-40B4-BE49-F238E27FC236}">
                  <a16:creationId xmlns:a16="http://schemas.microsoft.com/office/drawing/2014/main" id="{4401F67D-5815-DFE7-965E-D8991E481C4D}"/>
                </a:ext>
              </a:extLst>
            </p:cNvPr>
            <p:cNvGrpSpPr/>
            <p:nvPr/>
          </p:nvGrpSpPr>
          <p:grpSpPr>
            <a:xfrm>
              <a:off x="3727241" y="9073915"/>
              <a:ext cx="82785" cy="82785"/>
              <a:chOff x="0" y="0"/>
              <a:chExt cx="1913890" cy="1913890"/>
            </a:xfrm>
          </p:grpSpPr>
          <p:sp>
            <p:nvSpPr>
              <p:cNvPr id="287" name="Freeform 196">
                <a:extLst>
                  <a:ext uri="{FF2B5EF4-FFF2-40B4-BE49-F238E27FC236}">
                    <a16:creationId xmlns:a16="http://schemas.microsoft.com/office/drawing/2014/main" id="{9E8F644A-0FBF-2E8C-518D-54DCA5E216C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 name="Group 197">
              <a:extLst>
                <a:ext uri="{FF2B5EF4-FFF2-40B4-BE49-F238E27FC236}">
                  <a16:creationId xmlns:a16="http://schemas.microsoft.com/office/drawing/2014/main" id="{938FFE83-CE67-A302-DCA4-85A343176AC1}"/>
                </a:ext>
              </a:extLst>
            </p:cNvPr>
            <p:cNvGrpSpPr/>
            <p:nvPr/>
          </p:nvGrpSpPr>
          <p:grpSpPr>
            <a:xfrm>
              <a:off x="3727241" y="5881131"/>
              <a:ext cx="82785" cy="82785"/>
              <a:chOff x="0" y="0"/>
              <a:chExt cx="1913890" cy="1913890"/>
            </a:xfrm>
          </p:grpSpPr>
          <p:sp>
            <p:nvSpPr>
              <p:cNvPr id="286" name="Freeform 198">
                <a:extLst>
                  <a:ext uri="{FF2B5EF4-FFF2-40B4-BE49-F238E27FC236}">
                    <a16:creationId xmlns:a16="http://schemas.microsoft.com/office/drawing/2014/main" id="{E40F0762-3B9F-A427-BD98-256CDAAD8CC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 name="Group 199">
              <a:extLst>
                <a:ext uri="{FF2B5EF4-FFF2-40B4-BE49-F238E27FC236}">
                  <a16:creationId xmlns:a16="http://schemas.microsoft.com/office/drawing/2014/main" id="{4C3DD537-E4D8-0562-66CE-892EFDAFF81E}"/>
                </a:ext>
              </a:extLst>
            </p:cNvPr>
            <p:cNvGrpSpPr/>
            <p:nvPr/>
          </p:nvGrpSpPr>
          <p:grpSpPr>
            <a:xfrm>
              <a:off x="2109980" y="1075351"/>
              <a:ext cx="82785" cy="82785"/>
              <a:chOff x="0" y="0"/>
              <a:chExt cx="1913890" cy="1913890"/>
            </a:xfrm>
          </p:grpSpPr>
          <p:sp>
            <p:nvSpPr>
              <p:cNvPr id="285" name="Freeform 200">
                <a:extLst>
                  <a:ext uri="{FF2B5EF4-FFF2-40B4-BE49-F238E27FC236}">
                    <a16:creationId xmlns:a16="http://schemas.microsoft.com/office/drawing/2014/main" id="{8F829CD5-C851-CA85-C2A7-13EC1DC0312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 name="Group 201">
              <a:extLst>
                <a:ext uri="{FF2B5EF4-FFF2-40B4-BE49-F238E27FC236}">
                  <a16:creationId xmlns:a16="http://schemas.microsoft.com/office/drawing/2014/main" id="{FBB180A6-46B1-8E68-D73B-E5AC14E8DD16}"/>
                </a:ext>
              </a:extLst>
            </p:cNvPr>
            <p:cNvGrpSpPr/>
            <p:nvPr/>
          </p:nvGrpSpPr>
          <p:grpSpPr>
            <a:xfrm>
              <a:off x="2109980" y="7455836"/>
              <a:ext cx="82785" cy="82785"/>
              <a:chOff x="0" y="0"/>
              <a:chExt cx="1913890" cy="1913890"/>
            </a:xfrm>
          </p:grpSpPr>
          <p:sp>
            <p:nvSpPr>
              <p:cNvPr id="284" name="Freeform 202">
                <a:extLst>
                  <a:ext uri="{FF2B5EF4-FFF2-40B4-BE49-F238E27FC236}">
                    <a16:creationId xmlns:a16="http://schemas.microsoft.com/office/drawing/2014/main" id="{EC6A20D4-420F-6C4A-9EC6-FADA2CEF140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 name="Group 203">
              <a:extLst>
                <a:ext uri="{FF2B5EF4-FFF2-40B4-BE49-F238E27FC236}">
                  <a16:creationId xmlns:a16="http://schemas.microsoft.com/office/drawing/2014/main" id="{9CBEA838-BB24-613D-77B0-03BC18316C01}"/>
                </a:ext>
              </a:extLst>
            </p:cNvPr>
            <p:cNvGrpSpPr/>
            <p:nvPr/>
          </p:nvGrpSpPr>
          <p:grpSpPr>
            <a:xfrm>
              <a:off x="2109980" y="4263051"/>
              <a:ext cx="82785" cy="82785"/>
              <a:chOff x="0" y="0"/>
              <a:chExt cx="1913890" cy="1913890"/>
            </a:xfrm>
          </p:grpSpPr>
          <p:sp>
            <p:nvSpPr>
              <p:cNvPr id="283" name="Freeform 204">
                <a:extLst>
                  <a:ext uri="{FF2B5EF4-FFF2-40B4-BE49-F238E27FC236}">
                    <a16:creationId xmlns:a16="http://schemas.microsoft.com/office/drawing/2014/main" id="{49CF9F10-E2FC-07B2-9F87-62A86261107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 name="Group 205">
              <a:extLst>
                <a:ext uri="{FF2B5EF4-FFF2-40B4-BE49-F238E27FC236}">
                  <a16:creationId xmlns:a16="http://schemas.microsoft.com/office/drawing/2014/main" id="{93624BDC-884C-3EDB-545F-3D53A03C40D1}"/>
                </a:ext>
              </a:extLst>
            </p:cNvPr>
            <p:cNvGrpSpPr/>
            <p:nvPr/>
          </p:nvGrpSpPr>
          <p:grpSpPr>
            <a:xfrm>
              <a:off x="2109980" y="10643536"/>
              <a:ext cx="82785" cy="82785"/>
              <a:chOff x="0" y="0"/>
              <a:chExt cx="1913890" cy="1913890"/>
            </a:xfrm>
          </p:grpSpPr>
          <p:sp>
            <p:nvSpPr>
              <p:cNvPr id="282" name="Freeform 206">
                <a:extLst>
                  <a:ext uri="{FF2B5EF4-FFF2-40B4-BE49-F238E27FC236}">
                    <a16:creationId xmlns:a16="http://schemas.microsoft.com/office/drawing/2014/main" id="{6B214DA2-C83E-6AC8-8AC7-4663761298B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 name="Group 207">
              <a:extLst>
                <a:ext uri="{FF2B5EF4-FFF2-40B4-BE49-F238E27FC236}">
                  <a16:creationId xmlns:a16="http://schemas.microsoft.com/office/drawing/2014/main" id="{138EE9A2-751A-AA7F-ED74-10C3FE0789E3}"/>
                </a:ext>
              </a:extLst>
            </p:cNvPr>
            <p:cNvGrpSpPr/>
            <p:nvPr/>
          </p:nvGrpSpPr>
          <p:grpSpPr>
            <a:xfrm>
              <a:off x="2109980" y="2693431"/>
              <a:ext cx="82785" cy="82785"/>
              <a:chOff x="0" y="0"/>
              <a:chExt cx="1913890" cy="1913890"/>
            </a:xfrm>
          </p:grpSpPr>
          <p:sp>
            <p:nvSpPr>
              <p:cNvPr id="281" name="Freeform 208">
                <a:extLst>
                  <a:ext uri="{FF2B5EF4-FFF2-40B4-BE49-F238E27FC236}">
                    <a16:creationId xmlns:a16="http://schemas.microsoft.com/office/drawing/2014/main" id="{2B916916-D4C6-438E-3489-3B98DE69F24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 name="Group 209">
              <a:extLst>
                <a:ext uri="{FF2B5EF4-FFF2-40B4-BE49-F238E27FC236}">
                  <a16:creationId xmlns:a16="http://schemas.microsoft.com/office/drawing/2014/main" id="{B3990E01-2491-7F35-8030-2912F4158819}"/>
                </a:ext>
              </a:extLst>
            </p:cNvPr>
            <p:cNvGrpSpPr/>
            <p:nvPr/>
          </p:nvGrpSpPr>
          <p:grpSpPr>
            <a:xfrm>
              <a:off x="2109980" y="9073915"/>
              <a:ext cx="82785" cy="82785"/>
              <a:chOff x="0" y="0"/>
              <a:chExt cx="1913890" cy="1913890"/>
            </a:xfrm>
          </p:grpSpPr>
          <p:sp>
            <p:nvSpPr>
              <p:cNvPr id="280" name="Freeform 210">
                <a:extLst>
                  <a:ext uri="{FF2B5EF4-FFF2-40B4-BE49-F238E27FC236}">
                    <a16:creationId xmlns:a16="http://schemas.microsoft.com/office/drawing/2014/main" id="{D82A9EA1-B30F-53CC-BFE8-7133E58048B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 name="Group 211">
              <a:extLst>
                <a:ext uri="{FF2B5EF4-FFF2-40B4-BE49-F238E27FC236}">
                  <a16:creationId xmlns:a16="http://schemas.microsoft.com/office/drawing/2014/main" id="{3F62EDBE-3DEC-D1CD-989B-6AEBF7BB17CE}"/>
                </a:ext>
              </a:extLst>
            </p:cNvPr>
            <p:cNvGrpSpPr/>
            <p:nvPr/>
          </p:nvGrpSpPr>
          <p:grpSpPr>
            <a:xfrm>
              <a:off x="2109980" y="5881131"/>
              <a:ext cx="82785" cy="82785"/>
              <a:chOff x="0" y="0"/>
              <a:chExt cx="1913890" cy="1913890"/>
            </a:xfrm>
          </p:grpSpPr>
          <p:sp>
            <p:nvSpPr>
              <p:cNvPr id="279" name="Freeform 212">
                <a:extLst>
                  <a:ext uri="{FF2B5EF4-FFF2-40B4-BE49-F238E27FC236}">
                    <a16:creationId xmlns:a16="http://schemas.microsoft.com/office/drawing/2014/main" id="{D60D482C-402E-00A5-9FCE-C27F9DCF9A6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 name="Group 213">
              <a:extLst>
                <a:ext uri="{FF2B5EF4-FFF2-40B4-BE49-F238E27FC236}">
                  <a16:creationId xmlns:a16="http://schemas.microsoft.com/office/drawing/2014/main" id="{05E6CB18-A4F4-456C-8223-2FE727E503A2}"/>
                </a:ext>
              </a:extLst>
            </p:cNvPr>
            <p:cNvGrpSpPr/>
            <p:nvPr/>
          </p:nvGrpSpPr>
          <p:grpSpPr>
            <a:xfrm>
              <a:off x="1088826" y="0"/>
              <a:ext cx="82785" cy="82785"/>
              <a:chOff x="0" y="0"/>
              <a:chExt cx="1913890" cy="1913890"/>
            </a:xfrm>
          </p:grpSpPr>
          <p:sp>
            <p:nvSpPr>
              <p:cNvPr id="278" name="Freeform 214">
                <a:extLst>
                  <a:ext uri="{FF2B5EF4-FFF2-40B4-BE49-F238E27FC236}">
                    <a16:creationId xmlns:a16="http://schemas.microsoft.com/office/drawing/2014/main" id="{9300D9CC-B5AF-23A6-956A-822D351B6C8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 name="Group 215">
              <a:extLst>
                <a:ext uri="{FF2B5EF4-FFF2-40B4-BE49-F238E27FC236}">
                  <a16:creationId xmlns:a16="http://schemas.microsoft.com/office/drawing/2014/main" id="{B6B2D08B-871A-FADA-0658-3ED3AC81C9C9}"/>
                </a:ext>
              </a:extLst>
            </p:cNvPr>
            <p:cNvGrpSpPr/>
            <p:nvPr/>
          </p:nvGrpSpPr>
          <p:grpSpPr>
            <a:xfrm>
              <a:off x="1088826" y="6380485"/>
              <a:ext cx="82785" cy="82785"/>
              <a:chOff x="0" y="0"/>
              <a:chExt cx="1913890" cy="1913890"/>
            </a:xfrm>
          </p:grpSpPr>
          <p:sp>
            <p:nvSpPr>
              <p:cNvPr id="277" name="Freeform 216">
                <a:extLst>
                  <a:ext uri="{FF2B5EF4-FFF2-40B4-BE49-F238E27FC236}">
                    <a16:creationId xmlns:a16="http://schemas.microsoft.com/office/drawing/2014/main" id="{74D47C9C-06AD-96D6-B790-1B4DE3E4284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 name="Group 217">
              <a:extLst>
                <a:ext uri="{FF2B5EF4-FFF2-40B4-BE49-F238E27FC236}">
                  <a16:creationId xmlns:a16="http://schemas.microsoft.com/office/drawing/2014/main" id="{1EB25B0D-7A93-9D51-C551-3AFAB2338435}"/>
                </a:ext>
              </a:extLst>
            </p:cNvPr>
            <p:cNvGrpSpPr/>
            <p:nvPr/>
          </p:nvGrpSpPr>
          <p:grpSpPr>
            <a:xfrm>
              <a:off x="1088826" y="3187700"/>
              <a:ext cx="82785" cy="82785"/>
              <a:chOff x="0" y="0"/>
              <a:chExt cx="1913890" cy="1913890"/>
            </a:xfrm>
          </p:grpSpPr>
          <p:sp>
            <p:nvSpPr>
              <p:cNvPr id="276" name="Freeform 218">
                <a:extLst>
                  <a:ext uri="{FF2B5EF4-FFF2-40B4-BE49-F238E27FC236}">
                    <a16:creationId xmlns:a16="http://schemas.microsoft.com/office/drawing/2014/main" id="{C03FDDF4-486B-74BA-1925-8CB9CF67F62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 name="Group 219">
              <a:extLst>
                <a:ext uri="{FF2B5EF4-FFF2-40B4-BE49-F238E27FC236}">
                  <a16:creationId xmlns:a16="http://schemas.microsoft.com/office/drawing/2014/main" id="{628078E4-9737-45C0-B49B-1BA72CD24D81}"/>
                </a:ext>
              </a:extLst>
            </p:cNvPr>
            <p:cNvGrpSpPr/>
            <p:nvPr/>
          </p:nvGrpSpPr>
          <p:grpSpPr>
            <a:xfrm>
              <a:off x="1088826" y="9568185"/>
              <a:ext cx="82785" cy="82785"/>
              <a:chOff x="0" y="0"/>
              <a:chExt cx="1913890" cy="1913890"/>
            </a:xfrm>
          </p:grpSpPr>
          <p:sp>
            <p:nvSpPr>
              <p:cNvPr id="275" name="Freeform 220">
                <a:extLst>
                  <a:ext uri="{FF2B5EF4-FFF2-40B4-BE49-F238E27FC236}">
                    <a16:creationId xmlns:a16="http://schemas.microsoft.com/office/drawing/2014/main" id="{340AB32C-E8FF-C0FE-1D3C-44CAFC43941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 name="Group 221">
              <a:extLst>
                <a:ext uri="{FF2B5EF4-FFF2-40B4-BE49-F238E27FC236}">
                  <a16:creationId xmlns:a16="http://schemas.microsoft.com/office/drawing/2014/main" id="{9E48233B-074E-41E1-6E88-27D33A7E9624}"/>
                </a:ext>
              </a:extLst>
            </p:cNvPr>
            <p:cNvGrpSpPr/>
            <p:nvPr/>
          </p:nvGrpSpPr>
          <p:grpSpPr>
            <a:xfrm>
              <a:off x="4276206" y="0"/>
              <a:ext cx="82785" cy="82785"/>
              <a:chOff x="0" y="0"/>
              <a:chExt cx="1913890" cy="1913890"/>
            </a:xfrm>
          </p:grpSpPr>
          <p:sp>
            <p:nvSpPr>
              <p:cNvPr id="274" name="Freeform 222">
                <a:extLst>
                  <a:ext uri="{FF2B5EF4-FFF2-40B4-BE49-F238E27FC236}">
                    <a16:creationId xmlns:a16="http://schemas.microsoft.com/office/drawing/2014/main" id="{14CD5235-5954-EF66-E88A-5FC9707EC73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6" name="Group 223">
              <a:extLst>
                <a:ext uri="{FF2B5EF4-FFF2-40B4-BE49-F238E27FC236}">
                  <a16:creationId xmlns:a16="http://schemas.microsoft.com/office/drawing/2014/main" id="{AB612944-12A3-2534-7670-48B70CE74388}"/>
                </a:ext>
              </a:extLst>
            </p:cNvPr>
            <p:cNvGrpSpPr/>
            <p:nvPr/>
          </p:nvGrpSpPr>
          <p:grpSpPr>
            <a:xfrm>
              <a:off x="4276206" y="6380485"/>
              <a:ext cx="82785" cy="82785"/>
              <a:chOff x="0" y="0"/>
              <a:chExt cx="1913890" cy="1913890"/>
            </a:xfrm>
          </p:grpSpPr>
          <p:sp>
            <p:nvSpPr>
              <p:cNvPr id="273" name="Freeform 224">
                <a:extLst>
                  <a:ext uri="{FF2B5EF4-FFF2-40B4-BE49-F238E27FC236}">
                    <a16:creationId xmlns:a16="http://schemas.microsoft.com/office/drawing/2014/main" id="{4DF105DB-F46F-0CDF-3F2B-CD11D5D5E6D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7" name="Group 225">
              <a:extLst>
                <a:ext uri="{FF2B5EF4-FFF2-40B4-BE49-F238E27FC236}">
                  <a16:creationId xmlns:a16="http://schemas.microsoft.com/office/drawing/2014/main" id="{61B7AD70-9A88-8AB7-B610-F7716CE83AFC}"/>
                </a:ext>
              </a:extLst>
            </p:cNvPr>
            <p:cNvGrpSpPr/>
            <p:nvPr/>
          </p:nvGrpSpPr>
          <p:grpSpPr>
            <a:xfrm>
              <a:off x="4276206" y="3187700"/>
              <a:ext cx="82785" cy="82785"/>
              <a:chOff x="0" y="0"/>
              <a:chExt cx="1913890" cy="1913890"/>
            </a:xfrm>
          </p:grpSpPr>
          <p:sp>
            <p:nvSpPr>
              <p:cNvPr id="272" name="Freeform 226">
                <a:extLst>
                  <a:ext uri="{FF2B5EF4-FFF2-40B4-BE49-F238E27FC236}">
                    <a16:creationId xmlns:a16="http://schemas.microsoft.com/office/drawing/2014/main" id="{080ACBA8-3F81-A2A3-6F13-BDF92E797F7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8" name="Group 227">
              <a:extLst>
                <a:ext uri="{FF2B5EF4-FFF2-40B4-BE49-F238E27FC236}">
                  <a16:creationId xmlns:a16="http://schemas.microsoft.com/office/drawing/2014/main" id="{1130AD0F-A0AC-BD27-D3D1-426D21D3DA79}"/>
                </a:ext>
              </a:extLst>
            </p:cNvPr>
            <p:cNvGrpSpPr/>
            <p:nvPr/>
          </p:nvGrpSpPr>
          <p:grpSpPr>
            <a:xfrm>
              <a:off x="4276206" y="9568185"/>
              <a:ext cx="82785" cy="82785"/>
              <a:chOff x="0" y="0"/>
              <a:chExt cx="1913890" cy="1913890"/>
            </a:xfrm>
          </p:grpSpPr>
          <p:sp>
            <p:nvSpPr>
              <p:cNvPr id="271" name="Freeform 228">
                <a:extLst>
                  <a:ext uri="{FF2B5EF4-FFF2-40B4-BE49-F238E27FC236}">
                    <a16:creationId xmlns:a16="http://schemas.microsoft.com/office/drawing/2014/main" id="{DB1EB757-7909-09CF-E513-1527257AFBD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9" name="Group 229">
              <a:extLst>
                <a:ext uri="{FF2B5EF4-FFF2-40B4-BE49-F238E27FC236}">
                  <a16:creationId xmlns:a16="http://schemas.microsoft.com/office/drawing/2014/main" id="{1DAA7781-F15A-ECEC-047A-3F75C85C799E}"/>
                </a:ext>
              </a:extLst>
            </p:cNvPr>
            <p:cNvGrpSpPr/>
            <p:nvPr/>
          </p:nvGrpSpPr>
          <p:grpSpPr>
            <a:xfrm>
              <a:off x="1088826" y="1618080"/>
              <a:ext cx="82785" cy="82785"/>
              <a:chOff x="0" y="0"/>
              <a:chExt cx="1913890" cy="1913890"/>
            </a:xfrm>
          </p:grpSpPr>
          <p:sp>
            <p:nvSpPr>
              <p:cNvPr id="270" name="Freeform 230">
                <a:extLst>
                  <a:ext uri="{FF2B5EF4-FFF2-40B4-BE49-F238E27FC236}">
                    <a16:creationId xmlns:a16="http://schemas.microsoft.com/office/drawing/2014/main" id="{58DAB90B-7FBB-8E6D-F2E9-5B1F3F66D92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0" name="Group 231">
              <a:extLst>
                <a:ext uri="{FF2B5EF4-FFF2-40B4-BE49-F238E27FC236}">
                  <a16:creationId xmlns:a16="http://schemas.microsoft.com/office/drawing/2014/main" id="{3A84D202-0E8F-0F2B-68BB-56238547B4E0}"/>
                </a:ext>
              </a:extLst>
            </p:cNvPr>
            <p:cNvGrpSpPr/>
            <p:nvPr/>
          </p:nvGrpSpPr>
          <p:grpSpPr>
            <a:xfrm>
              <a:off x="1088826" y="7998564"/>
              <a:ext cx="82785" cy="82785"/>
              <a:chOff x="0" y="0"/>
              <a:chExt cx="1913890" cy="1913890"/>
            </a:xfrm>
          </p:grpSpPr>
          <p:sp>
            <p:nvSpPr>
              <p:cNvPr id="269" name="Freeform 232">
                <a:extLst>
                  <a:ext uri="{FF2B5EF4-FFF2-40B4-BE49-F238E27FC236}">
                    <a16:creationId xmlns:a16="http://schemas.microsoft.com/office/drawing/2014/main" id="{9E5AA1F6-5380-4FC2-B074-5B4150DFD0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1" name="Group 233">
              <a:extLst>
                <a:ext uri="{FF2B5EF4-FFF2-40B4-BE49-F238E27FC236}">
                  <a16:creationId xmlns:a16="http://schemas.microsoft.com/office/drawing/2014/main" id="{4DE36D82-21EE-BDE3-F6AC-4F7D601DB8EC}"/>
                </a:ext>
              </a:extLst>
            </p:cNvPr>
            <p:cNvGrpSpPr/>
            <p:nvPr/>
          </p:nvGrpSpPr>
          <p:grpSpPr>
            <a:xfrm>
              <a:off x="1088826" y="4805780"/>
              <a:ext cx="82785" cy="82785"/>
              <a:chOff x="0" y="0"/>
              <a:chExt cx="1913890" cy="1913890"/>
            </a:xfrm>
          </p:grpSpPr>
          <p:sp>
            <p:nvSpPr>
              <p:cNvPr id="268" name="Freeform 234">
                <a:extLst>
                  <a:ext uri="{FF2B5EF4-FFF2-40B4-BE49-F238E27FC236}">
                    <a16:creationId xmlns:a16="http://schemas.microsoft.com/office/drawing/2014/main" id="{9D482081-3942-BF8F-BACB-DE87A6AAFFF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2" name="Group 235">
              <a:extLst>
                <a:ext uri="{FF2B5EF4-FFF2-40B4-BE49-F238E27FC236}">
                  <a16:creationId xmlns:a16="http://schemas.microsoft.com/office/drawing/2014/main" id="{F8D35EE2-719F-8A0F-97FE-2CB103F7637A}"/>
                </a:ext>
              </a:extLst>
            </p:cNvPr>
            <p:cNvGrpSpPr/>
            <p:nvPr/>
          </p:nvGrpSpPr>
          <p:grpSpPr>
            <a:xfrm>
              <a:off x="4276206" y="1618080"/>
              <a:ext cx="82785" cy="82785"/>
              <a:chOff x="0" y="0"/>
              <a:chExt cx="1913890" cy="1913890"/>
            </a:xfrm>
          </p:grpSpPr>
          <p:sp>
            <p:nvSpPr>
              <p:cNvPr id="267" name="Freeform 236">
                <a:extLst>
                  <a:ext uri="{FF2B5EF4-FFF2-40B4-BE49-F238E27FC236}">
                    <a16:creationId xmlns:a16="http://schemas.microsoft.com/office/drawing/2014/main" id="{EAE422A6-7E21-5094-B242-E7F17CC40A9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3" name="Group 237">
              <a:extLst>
                <a:ext uri="{FF2B5EF4-FFF2-40B4-BE49-F238E27FC236}">
                  <a16:creationId xmlns:a16="http://schemas.microsoft.com/office/drawing/2014/main" id="{0CA28379-2796-A6BF-3CEA-65A3A72F9B14}"/>
                </a:ext>
              </a:extLst>
            </p:cNvPr>
            <p:cNvGrpSpPr/>
            <p:nvPr/>
          </p:nvGrpSpPr>
          <p:grpSpPr>
            <a:xfrm>
              <a:off x="4276206" y="7998564"/>
              <a:ext cx="82785" cy="82785"/>
              <a:chOff x="0" y="0"/>
              <a:chExt cx="1913890" cy="1913890"/>
            </a:xfrm>
          </p:grpSpPr>
          <p:sp>
            <p:nvSpPr>
              <p:cNvPr id="266" name="Freeform 238">
                <a:extLst>
                  <a:ext uri="{FF2B5EF4-FFF2-40B4-BE49-F238E27FC236}">
                    <a16:creationId xmlns:a16="http://schemas.microsoft.com/office/drawing/2014/main" id="{59590BC5-23D7-AE31-487F-CF7E898BE2B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4" name="Group 239">
              <a:extLst>
                <a:ext uri="{FF2B5EF4-FFF2-40B4-BE49-F238E27FC236}">
                  <a16:creationId xmlns:a16="http://schemas.microsoft.com/office/drawing/2014/main" id="{0E652EFD-A58B-C393-8605-3AE139E57E53}"/>
                </a:ext>
              </a:extLst>
            </p:cNvPr>
            <p:cNvGrpSpPr/>
            <p:nvPr/>
          </p:nvGrpSpPr>
          <p:grpSpPr>
            <a:xfrm>
              <a:off x="4276206" y="4805780"/>
              <a:ext cx="82785" cy="82785"/>
              <a:chOff x="0" y="0"/>
              <a:chExt cx="1913890" cy="1913890"/>
            </a:xfrm>
          </p:grpSpPr>
          <p:sp>
            <p:nvSpPr>
              <p:cNvPr id="265" name="Freeform 240">
                <a:extLst>
                  <a:ext uri="{FF2B5EF4-FFF2-40B4-BE49-F238E27FC236}">
                    <a16:creationId xmlns:a16="http://schemas.microsoft.com/office/drawing/2014/main" id="{96AF9488-9B3A-8A00-08CC-E7494670BC1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5" name="Group 241">
              <a:extLst>
                <a:ext uri="{FF2B5EF4-FFF2-40B4-BE49-F238E27FC236}">
                  <a16:creationId xmlns:a16="http://schemas.microsoft.com/office/drawing/2014/main" id="{6166F386-7BFB-AE2B-34F1-FA795450DCCF}"/>
                </a:ext>
              </a:extLst>
            </p:cNvPr>
            <p:cNvGrpSpPr/>
            <p:nvPr/>
          </p:nvGrpSpPr>
          <p:grpSpPr>
            <a:xfrm>
              <a:off x="1627486" y="537155"/>
              <a:ext cx="82785" cy="82785"/>
              <a:chOff x="0" y="0"/>
              <a:chExt cx="1913890" cy="1913890"/>
            </a:xfrm>
          </p:grpSpPr>
          <p:sp>
            <p:nvSpPr>
              <p:cNvPr id="264" name="Freeform 242">
                <a:extLst>
                  <a:ext uri="{FF2B5EF4-FFF2-40B4-BE49-F238E27FC236}">
                    <a16:creationId xmlns:a16="http://schemas.microsoft.com/office/drawing/2014/main" id="{480B6F4A-88F1-5DD6-AE59-4892D24E46E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6" name="Group 243">
              <a:extLst>
                <a:ext uri="{FF2B5EF4-FFF2-40B4-BE49-F238E27FC236}">
                  <a16:creationId xmlns:a16="http://schemas.microsoft.com/office/drawing/2014/main" id="{F4A678B8-AD3A-004C-807B-325CB955297A}"/>
                </a:ext>
              </a:extLst>
            </p:cNvPr>
            <p:cNvGrpSpPr/>
            <p:nvPr/>
          </p:nvGrpSpPr>
          <p:grpSpPr>
            <a:xfrm>
              <a:off x="1627486" y="6917640"/>
              <a:ext cx="82785" cy="82785"/>
              <a:chOff x="0" y="0"/>
              <a:chExt cx="1913890" cy="1913890"/>
            </a:xfrm>
          </p:grpSpPr>
          <p:sp>
            <p:nvSpPr>
              <p:cNvPr id="263" name="Freeform 244">
                <a:extLst>
                  <a:ext uri="{FF2B5EF4-FFF2-40B4-BE49-F238E27FC236}">
                    <a16:creationId xmlns:a16="http://schemas.microsoft.com/office/drawing/2014/main" id="{6CB2D528-8BFB-89D2-F06E-89D2C9A5FAE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7" name="Group 245">
              <a:extLst>
                <a:ext uri="{FF2B5EF4-FFF2-40B4-BE49-F238E27FC236}">
                  <a16:creationId xmlns:a16="http://schemas.microsoft.com/office/drawing/2014/main" id="{D979BDE0-DD99-3426-FC5A-F57E237A7E6C}"/>
                </a:ext>
              </a:extLst>
            </p:cNvPr>
            <p:cNvGrpSpPr/>
            <p:nvPr/>
          </p:nvGrpSpPr>
          <p:grpSpPr>
            <a:xfrm>
              <a:off x="1627486" y="3724855"/>
              <a:ext cx="82785" cy="82785"/>
              <a:chOff x="0" y="0"/>
              <a:chExt cx="1913890" cy="1913890"/>
            </a:xfrm>
          </p:grpSpPr>
          <p:sp>
            <p:nvSpPr>
              <p:cNvPr id="262" name="Freeform 246">
                <a:extLst>
                  <a:ext uri="{FF2B5EF4-FFF2-40B4-BE49-F238E27FC236}">
                    <a16:creationId xmlns:a16="http://schemas.microsoft.com/office/drawing/2014/main" id="{BE2DEFF5-5A11-A207-1D19-03058868B77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8" name="Group 247">
              <a:extLst>
                <a:ext uri="{FF2B5EF4-FFF2-40B4-BE49-F238E27FC236}">
                  <a16:creationId xmlns:a16="http://schemas.microsoft.com/office/drawing/2014/main" id="{55698C65-AA27-9B12-6191-6CAF8FF8C316}"/>
                </a:ext>
              </a:extLst>
            </p:cNvPr>
            <p:cNvGrpSpPr/>
            <p:nvPr/>
          </p:nvGrpSpPr>
          <p:grpSpPr>
            <a:xfrm>
              <a:off x="1627486" y="10105340"/>
              <a:ext cx="82785" cy="82785"/>
              <a:chOff x="0" y="0"/>
              <a:chExt cx="1913890" cy="1913890"/>
            </a:xfrm>
          </p:grpSpPr>
          <p:sp>
            <p:nvSpPr>
              <p:cNvPr id="261" name="Freeform 248">
                <a:extLst>
                  <a:ext uri="{FF2B5EF4-FFF2-40B4-BE49-F238E27FC236}">
                    <a16:creationId xmlns:a16="http://schemas.microsoft.com/office/drawing/2014/main" id="{A11624F7-9FE3-0CF3-85AA-B4249C87171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9" name="Group 249">
              <a:extLst>
                <a:ext uri="{FF2B5EF4-FFF2-40B4-BE49-F238E27FC236}">
                  <a16:creationId xmlns:a16="http://schemas.microsoft.com/office/drawing/2014/main" id="{DA06DA79-F912-DF3D-146E-D633973BC782}"/>
                </a:ext>
              </a:extLst>
            </p:cNvPr>
            <p:cNvGrpSpPr/>
            <p:nvPr/>
          </p:nvGrpSpPr>
          <p:grpSpPr>
            <a:xfrm>
              <a:off x="1627486" y="2155235"/>
              <a:ext cx="82785" cy="82785"/>
              <a:chOff x="0" y="0"/>
              <a:chExt cx="1913890" cy="1913890"/>
            </a:xfrm>
          </p:grpSpPr>
          <p:sp>
            <p:nvSpPr>
              <p:cNvPr id="260" name="Freeform 250">
                <a:extLst>
                  <a:ext uri="{FF2B5EF4-FFF2-40B4-BE49-F238E27FC236}">
                    <a16:creationId xmlns:a16="http://schemas.microsoft.com/office/drawing/2014/main" id="{98EAF59D-E2A4-8DAA-465E-537DCAD7251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0" name="Group 251">
              <a:extLst>
                <a:ext uri="{FF2B5EF4-FFF2-40B4-BE49-F238E27FC236}">
                  <a16:creationId xmlns:a16="http://schemas.microsoft.com/office/drawing/2014/main" id="{3F253058-066B-F6F3-8A4E-4FDB2D3124C7}"/>
                </a:ext>
              </a:extLst>
            </p:cNvPr>
            <p:cNvGrpSpPr/>
            <p:nvPr/>
          </p:nvGrpSpPr>
          <p:grpSpPr>
            <a:xfrm>
              <a:off x="1627486" y="8535719"/>
              <a:ext cx="82785" cy="82785"/>
              <a:chOff x="0" y="0"/>
              <a:chExt cx="1913890" cy="1913890"/>
            </a:xfrm>
          </p:grpSpPr>
          <p:sp>
            <p:nvSpPr>
              <p:cNvPr id="259" name="Freeform 252">
                <a:extLst>
                  <a:ext uri="{FF2B5EF4-FFF2-40B4-BE49-F238E27FC236}">
                    <a16:creationId xmlns:a16="http://schemas.microsoft.com/office/drawing/2014/main" id="{62250157-1F2A-F33B-B19E-5967D37CEF4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253">
              <a:extLst>
                <a:ext uri="{FF2B5EF4-FFF2-40B4-BE49-F238E27FC236}">
                  <a16:creationId xmlns:a16="http://schemas.microsoft.com/office/drawing/2014/main" id="{9ECE73CA-D547-DBD7-82FD-08C96051B35F}"/>
                </a:ext>
              </a:extLst>
            </p:cNvPr>
            <p:cNvGrpSpPr/>
            <p:nvPr/>
          </p:nvGrpSpPr>
          <p:grpSpPr>
            <a:xfrm>
              <a:off x="1627486" y="5342935"/>
              <a:ext cx="82785" cy="82785"/>
              <a:chOff x="0" y="0"/>
              <a:chExt cx="1913890" cy="1913890"/>
            </a:xfrm>
          </p:grpSpPr>
          <p:sp>
            <p:nvSpPr>
              <p:cNvPr id="258" name="Freeform 254">
                <a:extLst>
                  <a:ext uri="{FF2B5EF4-FFF2-40B4-BE49-F238E27FC236}">
                    <a16:creationId xmlns:a16="http://schemas.microsoft.com/office/drawing/2014/main" id="{25D0FCDB-3D24-BEB9-673A-D7B4765B6B3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2" name="Group 255">
              <a:extLst>
                <a:ext uri="{FF2B5EF4-FFF2-40B4-BE49-F238E27FC236}">
                  <a16:creationId xmlns:a16="http://schemas.microsoft.com/office/drawing/2014/main" id="{F28630E8-B10E-99DF-FF02-0BF00F26956D}"/>
                </a:ext>
              </a:extLst>
            </p:cNvPr>
            <p:cNvGrpSpPr>
              <a:grpSpLocks noChangeAspect="1"/>
            </p:cNvGrpSpPr>
            <p:nvPr/>
          </p:nvGrpSpPr>
          <p:grpSpPr>
            <a:xfrm>
              <a:off x="78" y="0"/>
              <a:ext cx="95594" cy="82785"/>
              <a:chOff x="0" y="0"/>
              <a:chExt cx="6350000" cy="5499100"/>
            </a:xfrm>
          </p:grpSpPr>
          <p:sp>
            <p:nvSpPr>
              <p:cNvPr id="257" name="Freeform 256">
                <a:extLst>
                  <a:ext uri="{FF2B5EF4-FFF2-40B4-BE49-F238E27FC236}">
                    <a16:creationId xmlns:a16="http://schemas.microsoft.com/office/drawing/2014/main" id="{404473B9-9BE7-7348-EBF9-5E1892C74E2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 name="Group 257">
              <a:extLst>
                <a:ext uri="{FF2B5EF4-FFF2-40B4-BE49-F238E27FC236}">
                  <a16:creationId xmlns:a16="http://schemas.microsoft.com/office/drawing/2014/main" id="{BFC3B835-1D5A-6007-7B00-1D87448D8D9B}"/>
                </a:ext>
              </a:extLst>
            </p:cNvPr>
            <p:cNvGrpSpPr>
              <a:grpSpLocks noChangeAspect="1"/>
            </p:cNvGrpSpPr>
            <p:nvPr/>
          </p:nvGrpSpPr>
          <p:grpSpPr>
            <a:xfrm>
              <a:off x="78" y="6380485"/>
              <a:ext cx="95594" cy="82785"/>
              <a:chOff x="0" y="0"/>
              <a:chExt cx="6350000" cy="5499100"/>
            </a:xfrm>
          </p:grpSpPr>
          <p:sp>
            <p:nvSpPr>
              <p:cNvPr id="256" name="Freeform 258">
                <a:extLst>
                  <a:ext uri="{FF2B5EF4-FFF2-40B4-BE49-F238E27FC236}">
                    <a16:creationId xmlns:a16="http://schemas.microsoft.com/office/drawing/2014/main" id="{0F279BAD-69B0-C3D3-EBF1-D4B1CE2CE38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 name="Group 259">
              <a:extLst>
                <a:ext uri="{FF2B5EF4-FFF2-40B4-BE49-F238E27FC236}">
                  <a16:creationId xmlns:a16="http://schemas.microsoft.com/office/drawing/2014/main" id="{DB67722C-FA85-7339-6B24-B4F40E446AA5}"/>
                </a:ext>
              </a:extLst>
            </p:cNvPr>
            <p:cNvGrpSpPr>
              <a:grpSpLocks noChangeAspect="1"/>
            </p:cNvGrpSpPr>
            <p:nvPr/>
          </p:nvGrpSpPr>
          <p:grpSpPr>
            <a:xfrm>
              <a:off x="78" y="3187700"/>
              <a:ext cx="95594" cy="82785"/>
              <a:chOff x="0" y="0"/>
              <a:chExt cx="6350000" cy="5499100"/>
            </a:xfrm>
          </p:grpSpPr>
          <p:sp>
            <p:nvSpPr>
              <p:cNvPr id="255" name="Freeform 260">
                <a:extLst>
                  <a:ext uri="{FF2B5EF4-FFF2-40B4-BE49-F238E27FC236}">
                    <a16:creationId xmlns:a16="http://schemas.microsoft.com/office/drawing/2014/main" id="{CAC46103-A848-4F4D-9A94-0239019D52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 name="Group 261">
              <a:extLst>
                <a:ext uri="{FF2B5EF4-FFF2-40B4-BE49-F238E27FC236}">
                  <a16:creationId xmlns:a16="http://schemas.microsoft.com/office/drawing/2014/main" id="{50EAAC69-8A56-B31A-82F4-EC950E95D4F2}"/>
                </a:ext>
              </a:extLst>
            </p:cNvPr>
            <p:cNvGrpSpPr>
              <a:grpSpLocks noChangeAspect="1"/>
            </p:cNvGrpSpPr>
            <p:nvPr/>
          </p:nvGrpSpPr>
          <p:grpSpPr>
            <a:xfrm>
              <a:off x="78" y="9568185"/>
              <a:ext cx="95594" cy="82785"/>
              <a:chOff x="0" y="0"/>
              <a:chExt cx="6350000" cy="5499100"/>
            </a:xfrm>
          </p:grpSpPr>
          <p:sp>
            <p:nvSpPr>
              <p:cNvPr id="254" name="Freeform 262">
                <a:extLst>
                  <a:ext uri="{FF2B5EF4-FFF2-40B4-BE49-F238E27FC236}">
                    <a16:creationId xmlns:a16="http://schemas.microsoft.com/office/drawing/2014/main" id="{159D8742-6713-7931-9410-85A46D50332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 name="Group 263">
              <a:extLst>
                <a:ext uri="{FF2B5EF4-FFF2-40B4-BE49-F238E27FC236}">
                  <a16:creationId xmlns:a16="http://schemas.microsoft.com/office/drawing/2014/main" id="{053A9E44-8EA7-5CC5-1D79-CAEF21121AD5}"/>
                </a:ext>
              </a:extLst>
            </p:cNvPr>
            <p:cNvGrpSpPr>
              <a:grpSpLocks noChangeAspect="1"/>
            </p:cNvGrpSpPr>
            <p:nvPr/>
          </p:nvGrpSpPr>
          <p:grpSpPr>
            <a:xfrm>
              <a:off x="3187459" y="0"/>
              <a:ext cx="95594" cy="82785"/>
              <a:chOff x="0" y="0"/>
              <a:chExt cx="6350000" cy="5499100"/>
            </a:xfrm>
          </p:grpSpPr>
          <p:sp>
            <p:nvSpPr>
              <p:cNvPr id="253" name="Freeform 264">
                <a:extLst>
                  <a:ext uri="{FF2B5EF4-FFF2-40B4-BE49-F238E27FC236}">
                    <a16:creationId xmlns:a16="http://schemas.microsoft.com/office/drawing/2014/main" id="{EF92721E-75F7-E602-139A-DFEB210A4EE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 name="Group 265">
              <a:extLst>
                <a:ext uri="{FF2B5EF4-FFF2-40B4-BE49-F238E27FC236}">
                  <a16:creationId xmlns:a16="http://schemas.microsoft.com/office/drawing/2014/main" id="{56C2F4C7-C559-BA88-652A-406F51004AEC}"/>
                </a:ext>
              </a:extLst>
            </p:cNvPr>
            <p:cNvGrpSpPr>
              <a:grpSpLocks noChangeAspect="1"/>
            </p:cNvGrpSpPr>
            <p:nvPr/>
          </p:nvGrpSpPr>
          <p:grpSpPr>
            <a:xfrm>
              <a:off x="3187459" y="6380485"/>
              <a:ext cx="95594" cy="82785"/>
              <a:chOff x="0" y="0"/>
              <a:chExt cx="6350000" cy="5499100"/>
            </a:xfrm>
          </p:grpSpPr>
          <p:sp>
            <p:nvSpPr>
              <p:cNvPr id="252" name="Freeform 266">
                <a:extLst>
                  <a:ext uri="{FF2B5EF4-FFF2-40B4-BE49-F238E27FC236}">
                    <a16:creationId xmlns:a16="http://schemas.microsoft.com/office/drawing/2014/main" id="{06A1BADE-05C9-7060-E29D-A44A29A2229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 name="Group 267">
              <a:extLst>
                <a:ext uri="{FF2B5EF4-FFF2-40B4-BE49-F238E27FC236}">
                  <a16:creationId xmlns:a16="http://schemas.microsoft.com/office/drawing/2014/main" id="{1CEA806A-A8C7-B60C-0E67-12E6D6764231}"/>
                </a:ext>
              </a:extLst>
            </p:cNvPr>
            <p:cNvGrpSpPr>
              <a:grpSpLocks noChangeAspect="1"/>
            </p:cNvGrpSpPr>
            <p:nvPr/>
          </p:nvGrpSpPr>
          <p:grpSpPr>
            <a:xfrm>
              <a:off x="3187459" y="3187700"/>
              <a:ext cx="95594" cy="82785"/>
              <a:chOff x="0" y="0"/>
              <a:chExt cx="6350000" cy="5499100"/>
            </a:xfrm>
          </p:grpSpPr>
          <p:sp>
            <p:nvSpPr>
              <p:cNvPr id="251" name="Freeform 268">
                <a:extLst>
                  <a:ext uri="{FF2B5EF4-FFF2-40B4-BE49-F238E27FC236}">
                    <a16:creationId xmlns:a16="http://schemas.microsoft.com/office/drawing/2014/main" id="{CE01EB0B-F809-3E2B-9DB5-065E903B45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 name="Group 269">
              <a:extLst>
                <a:ext uri="{FF2B5EF4-FFF2-40B4-BE49-F238E27FC236}">
                  <a16:creationId xmlns:a16="http://schemas.microsoft.com/office/drawing/2014/main" id="{874AE57C-B089-212E-649F-57FC71F1DB10}"/>
                </a:ext>
              </a:extLst>
            </p:cNvPr>
            <p:cNvGrpSpPr>
              <a:grpSpLocks noChangeAspect="1"/>
            </p:cNvGrpSpPr>
            <p:nvPr/>
          </p:nvGrpSpPr>
          <p:grpSpPr>
            <a:xfrm>
              <a:off x="3187459" y="9568185"/>
              <a:ext cx="95594" cy="82785"/>
              <a:chOff x="0" y="0"/>
              <a:chExt cx="6350000" cy="5499100"/>
            </a:xfrm>
          </p:grpSpPr>
          <p:sp>
            <p:nvSpPr>
              <p:cNvPr id="250" name="Freeform 270">
                <a:extLst>
                  <a:ext uri="{FF2B5EF4-FFF2-40B4-BE49-F238E27FC236}">
                    <a16:creationId xmlns:a16="http://schemas.microsoft.com/office/drawing/2014/main" id="{38776FB4-C015-FFBE-5069-C5AC4052AC6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 name="Group 271">
              <a:extLst>
                <a:ext uri="{FF2B5EF4-FFF2-40B4-BE49-F238E27FC236}">
                  <a16:creationId xmlns:a16="http://schemas.microsoft.com/office/drawing/2014/main" id="{A3F9CDE8-2C08-4AE4-262E-F8D37C85D168}"/>
                </a:ext>
              </a:extLst>
            </p:cNvPr>
            <p:cNvGrpSpPr>
              <a:grpSpLocks noChangeAspect="1"/>
            </p:cNvGrpSpPr>
            <p:nvPr/>
          </p:nvGrpSpPr>
          <p:grpSpPr>
            <a:xfrm>
              <a:off x="78" y="1618080"/>
              <a:ext cx="95594" cy="82785"/>
              <a:chOff x="0" y="0"/>
              <a:chExt cx="6350000" cy="5499100"/>
            </a:xfrm>
          </p:grpSpPr>
          <p:sp>
            <p:nvSpPr>
              <p:cNvPr id="249" name="Freeform 272">
                <a:extLst>
                  <a:ext uri="{FF2B5EF4-FFF2-40B4-BE49-F238E27FC236}">
                    <a16:creationId xmlns:a16="http://schemas.microsoft.com/office/drawing/2014/main" id="{0931FCD1-12D7-DA51-DC25-C0248523FA9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 name="Group 273">
              <a:extLst>
                <a:ext uri="{FF2B5EF4-FFF2-40B4-BE49-F238E27FC236}">
                  <a16:creationId xmlns:a16="http://schemas.microsoft.com/office/drawing/2014/main" id="{B53E44A7-6617-1501-208A-18AFD4DA5557}"/>
                </a:ext>
              </a:extLst>
            </p:cNvPr>
            <p:cNvGrpSpPr>
              <a:grpSpLocks noChangeAspect="1"/>
            </p:cNvGrpSpPr>
            <p:nvPr/>
          </p:nvGrpSpPr>
          <p:grpSpPr>
            <a:xfrm>
              <a:off x="78" y="7998564"/>
              <a:ext cx="95594" cy="82785"/>
              <a:chOff x="0" y="0"/>
              <a:chExt cx="6350000" cy="5499100"/>
            </a:xfrm>
          </p:grpSpPr>
          <p:sp>
            <p:nvSpPr>
              <p:cNvPr id="248" name="Freeform 274">
                <a:extLst>
                  <a:ext uri="{FF2B5EF4-FFF2-40B4-BE49-F238E27FC236}">
                    <a16:creationId xmlns:a16="http://schemas.microsoft.com/office/drawing/2014/main" id="{99B67D61-58C4-D7AA-74CE-CF105F6D5D8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 name="Group 275">
              <a:extLst>
                <a:ext uri="{FF2B5EF4-FFF2-40B4-BE49-F238E27FC236}">
                  <a16:creationId xmlns:a16="http://schemas.microsoft.com/office/drawing/2014/main" id="{B95F01B0-B4AA-3F38-C31E-8407673BA3E7}"/>
                </a:ext>
              </a:extLst>
            </p:cNvPr>
            <p:cNvGrpSpPr>
              <a:grpSpLocks noChangeAspect="1"/>
            </p:cNvGrpSpPr>
            <p:nvPr/>
          </p:nvGrpSpPr>
          <p:grpSpPr>
            <a:xfrm>
              <a:off x="78" y="4805780"/>
              <a:ext cx="95594" cy="82785"/>
              <a:chOff x="0" y="0"/>
              <a:chExt cx="6350000" cy="5499100"/>
            </a:xfrm>
          </p:grpSpPr>
          <p:sp>
            <p:nvSpPr>
              <p:cNvPr id="247" name="Freeform 276">
                <a:extLst>
                  <a:ext uri="{FF2B5EF4-FFF2-40B4-BE49-F238E27FC236}">
                    <a16:creationId xmlns:a16="http://schemas.microsoft.com/office/drawing/2014/main" id="{7D78E804-52C1-B54C-D47D-EE936C82EAC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 name="Group 277">
              <a:extLst>
                <a:ext uri="{FF2B5EF4-FFF2-40B4-BE49-F238E27FC236}">
                  <a16:creationId xmlns:a16="http://schemas.microsoft.com/office/drawing/2014/main" id="{DF34B2B2-EB40-0169-2605-A9D8E0655F64}"/>
                </a:ext>
              </a:extLst>
            </p:cNvPr>
            <p:cNvGrpSpPr>
              <a:grpSpLocks noChangeAspect="1"/>
            </p:cNvGrpSpPr>
            <p:nvPr/>
          </p:nvGrpSpPr>
          <p:grpSpPr>
            <a:xfrm>
              <a:off x="3187459" y="1618080"/>
              <a:ext cx="95594" cy="82785"/>
              <a:chOff x="0" y="0"/>
              <a:chExt cx="6350000" cy="5499100"/>
            </a:xfrm>
          </p:grpSpPr>
          <p:sp>
            <p:nvSpPr>
              <p:cNvPr id="246" name="Freeform 278">
                <a:extLst>
                  <a:ext uri="{FF2B5EF4-FFF2-40B4-BE49-F238E27FC236}">
                    <a16:creationId xmlns:a16="http://schemas.microsoft.com/office/drawing/2014/main" id="{1A3093EC-CA2C-3ACB-86F5-F400042ABC3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 name="Group 279">
              <a:extLst>
                <a:ext uri="{FF2B5EF4-FFF2-40B4-BE49-F238E27FC236}">
                  <a16:creationId xmlns:a16="http://schemas.microsoft.com/office/drawing/2014/main" id="{2F0AFCE4-4C61-95A1-4170-907ECE1A91C2}"/>
                </a:ext>
              </a:extLst>
            </p:cNvPr>
            <p:cNvGrpSpPr>
              <a:grpSpLocks noChangeAspect="1"/>
            </p:cNvGrpSpPr>
            <p:nvPr/>
          </p:nvGrpSpPr>
          <p:grpSpPr>
            <a:xfrm>
              <a:off x="3187459" y="7998564"/>
              <a:ext cx="95594" cy="82785"/>
              <a:chOff x="0" y="0"/>
              <a:chExt cx="6350000" cy="5499100"/>
            </a:xfrm>
          </p:grpSpPr>
          <p:sp>
            <p:nvSpPr>
              <p:cNvPr id="245" name="Freeform 280">
                <a:extLst>
                  <a:ext uri="{FF2B5EF4-FFF2-40B4-BE49-F238E27FC236}">
                    <a16:creationId xmlns:a16="http://schemas.microsoft.com/office/drawing/2014/main" id="{F5A2BCC6-1675-BD1D-A4D4-6284907D26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 name="Group 281">
              <a:extLst>
                <a:ext uri="{FF2B5EF4-FFF2-40B4-BE49-F238E27FC236}">
                  <a16:creationId xmlns:a16="http://schemas.microsoft.com/office/drawing/2014/main" id="{AE46B94D-56D7-84DF-A723-BC2EBE26FCAB}"/>
                </a:ext>
              </a:extLst>
            </p:cNvPr>
            <p:cNvGrpSpPr>
              <a:grpSpLocks noChangeAspect="1"/>
            </p:cNvGrpSpPr>
            <p:nvPr/>
          </p:nvGrpSpPr>
          <p:grpSpPr>
            <a:xfrm>
              <a:off x="3187459" y="4805780"/>
              <a:ext cx="95594" cy="82785"/>
              <a:chOff x="0" y="0"/>
              <a:chExt cx="6350000" cy="5499100"/>
            </a:xfrm>
          </p:grpSpPr>
          <p:sp>
            <p:nvSpPr>
              <p:cNvPr id="244" name="Freeform 282">
                <a:extLst>
                  <a:ext uri="{FF2B5EF4-FFF2-40B4-BE49-F238E27FC236}">
                    <a16:creationId xmlns:a16="http://schemas.microsoft.com/office/drawing/2014/main" id="{1B02EBBA-096C-799C-D441-F2726BC94D6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 name="Group 283">
              <a:extLst>
                <a:ext uri="{FF2B5EF4-FFF2-40B4-BE49-F238E27FC236}">
                  <a16:creationId xmlns:a16="http://schemas.microsoft.com/office/drawing/2014/main" id="{0B792EAA-2CEB-7309-64C1-492114CE66D9}"/>
                </a:ext>
              </a:extLst>
            </p:cNvPr>
            <p:cNvGrpSpPr>
              <a:grpSpLocks noChangeAspect="1"/>
            </p:cNvGrpSpPr>
            <p:nvPr/>
          </p:nvGrpSpPr>
          <p:grpSpPr>
            <a:xfrm>
              <a:off x="538739" y="537155"/>
              <a:ext cx="95594" cy="82785"/>
              <a:chOff x="0" y="0"/>
              <a:chExt cx="6350000" cy="5499100"/>
            </a:xfrm>
          </p:grpSpPr>
          <p:sp>
            <p:nvSpPr>
              <p:cNvPr id="243" name="Freeform 284">
                <a:extLst>
                  <a:ext uri="{FF2B5EF4-FFF2-40B4-BE49-F238E27FC236}">
                    <a16:creationId xmlns:a16="http://schemas.microsoft.com/office/drawing/2014/main" id="{6CDDBCEF-473B-7835-AB04-2276818572F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 name="Group 285">
              <a:extLst>
                <a:ext uri="{FF2B5EF4-FFF2-40B4-BE49-F238E27FC236}">
                  <a16:creationId xmlns:a16="http://schemas.microsoft.com/office/drawing/2014/main" id="{3EA121DB-E2E4-8952-15E5-D4FF7C5BC1E4}"/>
                </a:ext>
              </a:extLst>
            </p:cNvPr>
            <p:cNvGrpSpPr>
              <a:grpSpLocks noChangeAspect="1"/>
            </p:cNvGrpSpPr>
            <p:nvPr/>
          </p:nvGrpSpPr>
          <p:grpSpPr>
            <a:xfrm>
              <a:off x="538739" y="6917640"/>
              <a:ext cx="95594" cy="82785"/>
              <a:chOff x="0" y="0"/>
              <a:chExt cx="6350000" cy="5499100"/>
            </a:xfrm>
          </p:grpSpPr>
          <p:sp>
            <p:nvSpPr>
              <p:cNvPr id="242" name="Freeform 286">
                <a:extLst>
                  <a:ext uri="{FF2B5EF4-FFF2-40B4-BE49-F238E27FC236}">
                    <a16:creationId xmlns:a16="http://schemas.microsoft.com/office/drawing/2014/main" id="{4E0A4E3A-815E-8E32-377D-8B358C6C9C0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 name="Group 287">
              <a:extLst>
                <a:ext uri="{FF2B5EF4-FFF2-40B4-BE49-F238E27FC236}">
                  <a16:creationId xmlns:a16="http://schemas.microsoft.com/office/drawing/2014/main" id="{5BF9C49D-4AE5-391E-FCF6-CBE453B061A0}"/>
                </a:ext>
              </a:extLst>
            </p:cNvPr>
            <p:cNvGrpSpPr>
              <a:grpSpLocks noChangeAspect="1"/>
            </p:cNvGrpSpPr>
            <p:nvPr/>
          </p:nvGrpSpPr>
          <p:grpSpPr>
            <a:xfrm>
              <a:off x="538739" y="3724855"/>
              <a:ext cx="95594" cy="82785"/>
              <a:chOff x="0" y="0"/>
              <a:chExt cx="6350000" cy="5499100"/>
            </a:xfrm>
          </p:grpSpPr>
          <p:sp>
            <p:nvSpPr>
              <p:cNvPr id="241" name="Freeform 288">
                <a:extLst>
                  <a:ext uri="{FF2B5EF4-FFF2-40B4-BE49-F238E27FC236}">
                    <a16:creationId xmlns:a16="http://schemas.microsoft.com/office/drawing/2014/main" id="{D1F73673-CEC5-C9FD-9EF1-E95313D1740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 name="Group 289">
              <a:extLst>
                <a:ext uri="{FF2B5EF4-FFF2-40B4-BE49-F238E27FC236}">
                  <a16:creationId xmlns:a16="http://schemas.microsoft.com/office/drawing/2014/main" id="{ECAA4FF9-5686-CB92-C5CC-2C775BB5F6B1}"/>
                </a:ext>
              </a:extLst>
            </p:cNvPr>
            <p:cNvGrpSpPr>
              <a:grpSpLocks noChangeAspect="1"/>
            </p:cNvGrpSpPr>
            <p:nvPr/>
          </p:nvGrpSpPr>
          <p:grpSpPr>
            <a:xfrm>
              <a:off x="538739" y="10105340"/>
              <a:ext cx="95594" cy="82785"/>
              <a:chOff x="0" y="0"/>
              <a:chExt cx="6350000" cy="5499100"/>
            </a:xfrm>
          </p:grpSpPr>
          <p:sp>
            <p:nvSpPr>
              <p:cNvPr id="240" name="Freeform 290">
                <a:extLst>
                  <a:ext uri="{FF2B5EF4-FFF2-40B4-BE49-F238E27FC236}">
                    <a16:creationId xmlns:a16="http://schemas.microsoft.com/office/drawing/2014/main" id="{818A8247-4FF0-1EA9-0E81-8CB58F779E0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 name="Group 291">
              <a:extLst>
                <a:ext uri="{FF2B5EF4-FFF2-40B4-BE49-F238E27FC236}">
                  <a16:creationId xmlns:a16="http://schemas.microsoft.com/office/drawing/2014/main" id="{12E79777-7B05-11F6-87F7-6A918F97D2EE}"/>
                </a:ext>
              </a:extLst>
            </p:cNvPr>
            <p:cNvGrpSpPr>
              <a:grpSpLocks noChangeAspect="1"/>
            </p:cNvGrpSpPr>
            <p:nvPr/>
          </p:nvGrpSpPr>
          <p:grpSpPr>
            <a:xfrm>
              <a:off x="3726119" y="537155"/>
              <a:ext cx="95594" cy="82785"/>
              <a:chOff x="0" y="0"/>
              <a:chExt cx="6350000" cy="5499100"/>
            </a:xfrm>
          </p:grpSpPr>
          <p:sp>
            <p:nvSpPr>
              <p:cNvPr id="239" name="Freeform 292">
                <a:extLst>
                  <a:ext uri="{FF2B5EF4-FFF2-40B4-BE49-F238E27FC236}">
                    <a16:creationId xmlns:a16="http://schemas.microsoft.com/office/drawing/2014/main" id="{C5BC783E-ED74-5A01-FB99-7EFD268D290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 name="Group 293">
              <a:extLst>
                <a:ext uri="{FF2B5EF4-FFF2-40B4-BE49-F238E27FC236}">
                  <a16:creationId xmlns:a16="http://schemas.microsoft.com/office/drawing/2014/main" id="{A9133BAD-3A38-F52B-EE14-46372E6056DA}"/>
                </a:ext>
              </a:extLst>
            </p:cNvPr>
            <p:cNvGrpSpPr>
              <a:grpSpLocks noChangeAspect="1"/>
            </p:cNvGrpSpPr>
            <p:nvPr/>
          </p:nvGrpSpPr>
          <p:grpSpPr>
            <a:xfrm>
              <a:off x="3726119" y="6917640"/>
              <a:ext cx="95594" cy="82785"/>
              <a:chOff x="0" y="0"/>
              <a:chExt cx="6350000" cy="5499100"/>
            </a:xfrm>
          </p:grpSpPr>
          <p:sp>
            <p:nvSpPr>
              <p:cNvPr id="238" name="Freeform 294">
                <a:extLst>
                  <a:ext uri="{FF2B5EF4-FFF2-40B4-BE49-F238E27FC236}">
                    <a16:creationId xmlns:a16="http://schemas.microsoft.com/office/drawing/2014/main" id="{28784F48-ECE4-0167-205F-4E7CBED908B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 name="Group 295">
              <a:extLst>
                <a:ext uri="{FF2B5EF4-FFF2-40B4-BE49-F238E27FC236}">
                  <a16:creationId xmlns:a16="http://schemas.microsoft.com/office/drawing/2014/main" id="{E03F4A05-4706-122B-67C8-3C89E9B57D03}"/>
                </a:ext>
              </a:extLst>
            </p:cNvPr>
            <p:cNvGrpSpPr>
              <a:grpSpLocks noChangeAspect="1"/>
            </p:cNvGrpSpPr>
            <p:nvPr/>
          </p:nvGrpSpPr>
          <p:grpSpPr>
            <a:xfrm>
              <a:off x="3726119" y="3724855"/>
              <a:ext cx="95594" cy="82785"/>
              <a:chOff x="0" y="0"/>
              <a:chExt cx="6350000" cy="5499100"/>
            </a:xfrm>
          </p:grpSpPr>
          <p:sp>
            <p:nvSpPr>
              <p:cNvPr id="237" name="Freeform 296">
                <a:extLst>
                  <a:ext uri="{FF2B5EF4-FFF2-40B4-BE49-F238E27FC236}">
                    <a16:creationId xmlns:a16="http://schemas.microsoft.com/office/drawing/2014/main" id="{7EDC9A58-23E2-BB66-D006-ED20B9549BC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 name="Group 297">
              <a:extLst>
                <a:ext uri="{FF2B5EF4-FFF2-40B4-BE49-F238E27FC236}">
                  <a16:creationId xmlns:a16="http://schemas.microsoft.com/office/drawing/2014/main" id="{F6E2E163-9638-DCCA-2745-EC696A9A0799}"/>
                </a:ext>
              </a:extLst>
            </p:cNvPr>
            <p:cNvGrpSpPr>
              <a:grpSpLocks noChangeAspect="1"/>
            </p:cNvGrpSpPr>
            <p:nvPr/>
          </p:nvGrpSpPr>
          <p:grpSpPr>
            <a:xfrm>
              <a:off x="3726119" y="10105340"/>
              <a:ext cx="95594" cy="82785"/>
              <a:chOff x="0" y="0"/>
              <a:chExt cx="6350000" cy="5499100"/>
            </a:xfrm>
          </p:grpSpPr>
          <p:sp>
            <p:nvSpPr>
              <p:cNvPr id="236" name="Freeform 298">
                <a:extLst>
                  <a:ext uri="{FF2B5EF4-FFF2-40B4-BE49-F238E27FC236}">
                    <a16:creationId xmlns:a16="http://schemas.microsoft.com/office/drawing/2014/main" id="{388A5D62-0C8F-0FE8-17EE-FF32DB4C3E9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 name="Group 299">
              <a:extLst>
                <a:ext uri="{FF2B5EF4-FFF2-40B4-BE49-F238E27FC236}">
                  <a16:creationId xmlns:a16="http://schemas.microsoft.com/office/drawing/2014/main" id="{3EC8DA75-3482-A5BC-EB75-82B17D9BA1CA}"/>
                </a:ext>
              </a:extLst>
            </p:cNvPr>
            <p:cNvGrpSpPr>
              <a:grpSpLocks noChangeAspect="1"/>
            </p:cNvGrpSpPr>
            <p:nvPr/>
          </p:nvGrpSpPr>
          <p:grpSpPr>
            <a:xfrm>
              <a:off x="538739" y="2155235"/>
              <a:ext cx="95594" cy="82785"/>
              <a:chOff x="0" y="0"/>
              <a:chExt cx="6350000" cy="5499100"/>
            </a:xfrm>
          </p:grpSpPr>
          <p:sp>
            <p:nvSpPr>
              <p:cNvPr id="235" name="Freeform 300">
                <a:extLst>
                  <a:ext uri="{FF2B5EF4-FFF2-40B4-BE49-F238E27FC236}">
                    <a16:creationId xmlns:a16="http://schemas.microsoft.com/office/drawing/2014/main" id="{B14F70F0-4E56-523E-36E3-BDA808DEBB8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 name="Group 301">
              <a:extLst>
                <a:ext uri="{FF2B5EF4-FFF2-40B4-BE49-F238E27FC236}">
                  <a16:creationId xmlns:a16="http://schemas.microsoft.com/office/drawing/2014/main" id="{D5C02763-2A71-B284-FB60-9C37F139D28B}"/>
                </a:ext>
              </a:extLst>
            </p:cNvPr>
            <p:cNvGrpSpPr>
              <a:grpSpLocks noChangeAspect="1"/>
            </p:cNvGrpSpPr>
            <p:nvPr/>
          </p:nvGrpSpPr>
          <p:grpSpPr>
            <a:xfrm>
              <a:off x="538739" y="8535719"/>
              <a:ext cx="95594" cy="82785"/>
              <a:chOff x="0" y="0"/>
              <a:chExt cx="6350000" cy="5499100"/>
            </a:xfrm>
          </p:grpSpPr>
          <p:sp>
            <p:nvSpPr>
              <p:cNvPr id="234" name="Freeform 302">
                <a:extLst>
                  <a:ext uri="{FF2B5EF4-FFF2-40B4-BE49-F238E27FC236}">
                    <a16:creationId xmlns:a16="http://schemas.microsoft.com/office/drawing/2014/main" id="{86D0A287-200F-891D-AB51-F9720399D53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 name="Group 303">
              <a:extLst>
                <a:ext uri="{FF2B5EF4-FFF2-40B4-BE49-F238E27FC236}">
                  <a16:creationId xmlns:a16="http://schemas.microsoft.com/office/drawing/2014/main" id="{13D54C50-5CCE-2122-1D68-B80E172E1E72}"/>
                </a:ext>
              </a:extLst>
            </p:cNvPr>
            <p:cNvGrpSpPr>
              <a:grpSpLocks noChangeAspect="1"/>
            </p:cNvGrpSpPr>
            <p:nvPr/>
          </p:nvGrpSpPr>
          <p:grpSpPr>
            <a:xfrm>
              <a:off x="538739" y="5342935"/>
              <a:ext cx="95594" cy="82785"/>
              <a:chOff x="0" y="0"/>
              <a:chExt cx="6350000" cy="5499100"/>
            </a:xfrm>
          </p:grpSpPr>
          <p:sp>
            <p:nvSpPr>
              <p:cNvPr id="233" name="Freeform 304">
                <a:extLst>
                  <a:ext uri="{FF2B5EF4-FFF2-40B4-BE49-F238E27FC236}">
                    <a16:creationId xmlns:a16="http://schemas.microsoft.com/office/drawing/2014/main" id="{413E3C9F-5F0C-84B6-E7E5-C258B99FC4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 name="Group 305">
              <a:extLst>
                <a:ext uri="{FF2B5EF4-FFF2-40B4-BE49-F238E27FC236}">
                  <a16:creationId xmlns:a16="http://schemas.microsoft.com/office/drawing/2014/main" id="{07B1AE27-4FD9-893B-C4ED-60BD6363E19E}"/>
                </a:ext>
              </a:extLst>
            </p:cNvPr>
            <p:cNvGrpSpPr>
              <a:grpSpLocks noChangeAspect="1"/>
            </p:cNvGrpSpPr>
            <p:nvPr/>
          </p:nvGrpSpPr>
          <p:grpSpPr>
            <a:xfrm>
              <a:off x="3726119" y="2155235"/>
              <a:ext cx="95594" cy="82785"/>
              <a:chOff x="0" y="0"/>
              <a:chExt cx="6350000" cy="5499100"/>
            </a:xfrm>
          </p:grpSpPr>
          <p:sp>
            <p:nvSpPr>
              <p:cNvPr id="232" name="Freeform 306">
                <a:extLst>
                  <a:ext uri="{FF2B5EF4-FFF2-40B4-BE49-F238E27FC236}">
                    <a16:creationId xmlns:a16="http://schemas.microsoft.com/office/drawing/2014/main" id="{03AA8B7B-D27B-CFE5-9BFD-DB2F3606552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 name="Group 307">
              <a:extLst>
                <a:ext uri="{FF2B5EF4-FFF2-40B4-BE49-F238E27FC236}">
                  <a16:creationId xmlns:a16="http://schemas.microsoft.com/office/drawing/2014/main" id="{517BD4A1-D9E7-7983-88BF-4EED92BC33CF}"/>
                </a:ext>
              </a:extLst>
            </p:cNvPr>
            <p:cNvGrpSpPr>
              <a:grpSpLocks noChangeAspect="1"/>
            </p:cNvGrpSpPr>
            <p:nvPr/>
          </p:nvGrpSpPr>
          <p:grpSpPr>
            <a:xfrm>
              <a:off x="3726119" y="8535719"/>
              <a:ext cx="95594" cy="82785"/>
              <a:chOff x="0" y="0"/>
              <a:chExt cx="6350000" cy="5499100"/>
            </a:xfrm>
          </p:grpSpPr>
          <p:sp>
            <p:nvSpPr>
              <p:cNvPr id="231" name="Freeform 308">
                <a:extLst>
                  <a:ext uri="{FF2B5EF4-FFF2-40B4-BE49-F238E27FC236}">
                    <a16:creationId xmlns:a16="http://schemas.microsoft.com/office/drawing/2014/main" id="{451A544F-DA21-61EC-D0AF-56586DF77EE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 name="Group 309">
              <a:extLst>
                <a:ext uri="{FF2B5EF4-FFF2-40B4-BE49-F238E27FC236}">
                  <a16:creationId xmlns:a16="http://schemas.microsoft.com/office/drawing/2014/main" id="{CC5065AC-61F1-80AF-1EBE-6E3A36B15FE1}"/>
                </a:ext>
              </a:extLst>
            </p:cNvPr>
            <p:cNvGrpSpPr>
              <a:grpSpLocks noChangeAspect="1"/>
            </p:cNvGrpSpPr>
            <p:nvPr/>
          </p:nvGrpSpPr>
          <p:grpSpPr>
            <a:xfrm>
              <a:off x="3726119" y="5342935"/>
              <a:ext cx="95594" cy="82785"/>
              <a:chOff x="0" y="0"/>
              <a:chExt cx="6350000" cy="5499100"/>
            </a:xfrm>
          </p:grpSpPr>
          <p:sp>
            <p:nvSpPr>
              <p:cNvPr id="230" name="Freeform 310">
                <a:extLst>
                  <a:ext uri="{FF2B5EF4-FFF2-40B4-BE49-F238E27FC236}">
                    <a16:creationId xmlns:a16="http://schemas.microsoft.com/office/drawing/2014/main" id="{90DDB222-020B-A245-CC88-C93B5888C3F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 name="Group 311">
              <a:extLst>
                <a:ext uri="{FF2B5EF4-FFF2-40B4-BE49-F238E27FC236}">
                  <a16:creationId xmlns:a16="http://schemas.microsoft.com/office/drawing/2014/main" id="{BAFA52F9-7349-745E-4C35-E6FA64E1D75B}"/>
                </a:ext>
              </a:extLst>
            </p:cNvPr>
            <p:cNvGrpSpPr>
              <a:grpSpLocks noChangeAspect="1"/>
            </p:cNvGrpSpPr>
            <p:nvPr/>
          </p:nvGrpSpPr>
          <p:grpSpPr>
            <a:xfrm>
              <a:off x="1078600" y="1075351"/>
              <a:ext cx="95594" cy="82785"/>
              <a:chOff x="0" y="0"/>
              <a:chExt cx="6350000" cy="5499100"/>
            </a:xfrm>
          </p:grpSpPr>
          <p:sp>
            <p:nvSpPr>
              <p:cNvPr id="229" name="Freeform 312">
                <a:extLst>
                  <a:ext uri="{FF2B5EF4-FFF2-40B4-BE49-F238E27FC236}">
                    <a16:creationId xmlns:a16="http://schemas.microsoft.com/office/drawing/2014/main" id="{D7A139A3-129D-9B2F-4749-428E27B8BD5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 name="Group 313">
              <a:extLst>
                <a:ext uri="{FF2B5EF4-FFF2-40B4-BE49-F238E27FC236}">
                  <a16:creationId xmlns:a16="http://schemas.microsoft.com/office/drawing/2014/main" id="{E98EFD4E-E0DD-1D47-FD4C-6EF71D21AA51}"/>
                </a:ext>
              </a:extLst>
            </p:cNvPr>
            <p:cNvGrpSpPr>
              <a:grpSpLocks noChangeAspect="1"/>
            </p:cNvGrpSpPr>
            <p:nvPr/>
          </p:nvGrpSpPr>
          <p:grpSpPr>
            <a:xfrm>
              <a:off x="1078600" y="7455836"/>
              <a:ext cx="95594" cy="82785"/>
              <a:chOff x="0" y="0"/>
              <a:chExt cx="6350000" cy="5499100"/>
            </a:xfrm>
          </p:grpSpPr>
          <p:sp>
            <p:nvSpPr>
              <p:cNvPr id="228" name="Freeform 314">
                <a:extLst>
                  <a:ext uri="{FF2B5EF4-FFF2-40B4-BE49-F238E27FC236}">
                    <a16:creationId xmlns:a16="http://schemas.microsoft.com/office/drawing/2014/main" id="{284A3252-38D1-401A-4461-00A2040D28B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 name="Group 315">
              <a:extLst>
                <a:ext uri="{FF2B5EF4-FFF2-40B4-BE49-F238E27FC236}">
                  <a16:creationId xmlns:a16="http://schemas.microsoft.com/office/drawing/2014/main" id="{10CE59B8-496D-4D6B-0277-CBD791F541F7}"/>
                </a:ext>
              </a:extLst>
            </p:cNvPr>
            <p:cNvGrpSpPr>
              <a:grpSpLocks noChangeAspect="1"/>
            </p:cNvGrpSpPr>
            <p:nvPr/>
          </p:nvGrpSpPr>
          <p:grpSpPr>
            <a:xfrm>
              <a:off x="1078600" y="4263051"/>
              <a:ext cx="95594" cy="82785"/>
              <a:chOff x="0" y="0"/>
              <a:chExt cx="6350000" cy="5499100"/>
            </a:xfrm>
          </p:grpSpPr>
          <p:sp>
            <p:nvSpPr>
              <p:cNvPr id="227" name="Freeform 316">
                <a:extLst>
                  <a:ext uri="{FF2B5EF4-FFF2-40B4-BE49-F238E27FC236}">
                    <a16:creationId xmlns:a16="http://schemas.microsoft.com/office/drawing/2014/main" id="{42EE1B43-7F4C-997D-E736-7BF9C3F4E34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 name="Group 317">
              <a:extLst>
                <a:ext uri="{FF2B5EF4-FFF2-40B4-BE49-F238E27FC236}">
                  <a16:creationId xmlns:a16="http://schemas.microsoft.com/office/drawing/2014/main" id="{DFA1E1FE-5006-5932-F2DF-C8730A50D169}"/>
                </a:ext>
              </a:extLst>
            </p:cNvPr>
            <p:cNvGrpSpPr>
              <a:grpSpLocks noChangeAspect="1"/>
            </p:cNvGrpSpPr>
            <p:nvPr/>
          </p:nvGrpSpPr>
          <p:grpSpPr>
            <a:xfrm>
              <a:off x="1078600" y="10643536"/>
              <a:ext cx="95594" cy="82785"/>
              <a:chOff x="0" y="0"/>
              <a:chExt cx="6350000" cy="5499100"/>
            </a:xfrm>
          </p:grpSpPr>
          <p:sp>
            <p:nvSpPr>
              <p:cNvPr id="226" name="Freeform 318">
                <a:extLst>
                  <a:ext uri="{FF2B5EF4-FFF2-40B4-BE49-F238E27FC236}">
                    <a16:creationId xmlns:a16="http://schemas.microsoft.com/office/drawing/2014/main" id="{8B3173B8-0859-2CEE-EA77-1B800078E2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 name="Group 319">
              <a:extLst>
                <a:ext uri="{FF2B5EF4-FFF2-40B4-BE49-F238E27FC236}">
                  <a16:creationId xmlns:a16="http://schemas.microsoft.com/office/drawing/2014/main" id="{506FA61A-C4A9-E320-0F5B-62483BA069A6}"/>
                </a:ext>
              </a:extLst>
            </p:cNvPr>
            <p:cNvGrpSpPr>
              <a:grpSpLocks noChangeAspect="1"/>
            </p:cNvGrpSpPr>
            <p:nvPr/>
          </p:nvGrpSpPr>
          <p:grpSpPr>
            <a:xfrm>
              <a:off x="4265980" y="1075351"/>
              <a:ext cx="95594" cy="82785"/>
              <a:chOff x="0" y="0"/>
              <a:chExt cx="6350000" cy="5499100"/>
            </a:xfrm>
          </p:grpSpPr>
          <p:sp>
            <p:nvSpPr>
              <p:cNvPr id="225" name="Freeform 320">
                <a:extLst>
                  <a:ext uri="{FF2B5EF4-FFF2-40B4-BE49-F238E27FC236}">
                    <a16:creationId xmlns:a16="http://schemas.microsoft.com/office/drawing/2014/main" id="{9A8B8614-CF4F-6C37-E944-75EF8289A1D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 name="Group 321">
              <a:extLst>
                <a:ext uri="{FF2B5EF4-FFF2-40B4-BE49-F238E27FC236}">
                  <a16:creationId xmlns:a16="http://schemas.microsoft.com/office/drawing/2014/main" id="{593146A5-1F3F-B0F8-F10F-E4E2396CC25D}"/>
                </a:ext>
              </a:extLst>
            </p:cNvPr>
            <p:cNvGrpSpPr>
              <a:grpSpLocks noChangeAspect="1"/>
            </p:cNvGrpSpPr>
            <p:nvPr/>
          </p:nvGrpSpPr>
          <p:grpSpPr>
            <a:xfrm>
              <a:off x="4265980" y="7455836"/>
              <a:ext cx="95594" cy="82785"/>
              <a:chOff x="0" y="0"/>
              <a:chExt cx="6350000" cy="5499100"/>
            </a:xfrm>
          </p:grpSpPr>
          <p:sp>
            <p:nvSpPr>
              <p:cNvPr id="224" name="Freeform 322">
                <a:extLst>
                  <a:ext uri="{FF2B5EF4-FFF2-40B4-BE49-F238E27FC236}">
                    <a16:creationId xmlns:a16="http://schemas.microsoft.com/office/drawing/2014/main" id="{6F792F40-E686-CD26-D1D7-1F239513098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 name="Group 323">
              <a:extLst>
                <a:ext uri="{FF2B5EF4-FFF2-40B4-BE49-F238E27FC236}">
                  <a16:creationId xmlns:a16="http://schemas.microsoft.com/office/drawing/2014/main" id="{11EF20AE-8C1E-C674-5381-2356E03D6F09}"/>
                </a:ext>
              </a:extLst>
            </p:cNvPr>
            <p:cNvGrpSpPr>
              <a:grpSpLocks noChangeAspect="1"/>
            </p:cNvGrpSpPr>
            <p:nvPr/>
          </p:nvGrpSpPr>
          <p:grpSpPr>
            <a:xfrm>
              <a:off x="4265980" y="4263051"/>
              <a:ext cx="95594" cy="82785"/>
              <a:chOff x="0" y="0"/>
              <a:chExt cx="6350000" cy="5499100"/>
            </a:xfrm>
          </p:grpSpPr>
          <p:sp>
            <p:nvSpPr>
              <p:cNvPr id="223" name="Freeform 324">
                <a:extLst>
                  <a:ext uri="{FF2B5EF4-FFF2-40B4-BE49-F238E27FC236}">
                    <a16:creationId xmlns:a16="http://schemas.microsoft.com/office/drawing/2014/main" id="{F60CCA9E-A23D-C9C4-B75A-446B8AAAA0E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 name="Group 325">
              <a:extLst>
                <a:ext uri="{FF2B5EF4-FFF2-40B4-BE49-F238E27FC236}">
                  <a16:creationId xmlns:a16="http://schemas.microsoft.com/office/drawing/2014/main" id="{5B47F874-3CD3-0D45-6EC3-A55DA1BBB6B7}"/>
                </a:ext>
              </a:extLst>
            </p:cNvPr>
            <p:cNvGrpSpPr>
              <a:grpSpLocks noChangeAspect="1"/>
            </p:cNvGrpSpPr>
            <p:nvPr/>
          </p:nvGrpSpPr>
          <p:grpSpPr>
            <a:xfrm>
              <a:off x="4265980" y="10643536"/>
              <a:ext cx="95594" cy="82785"/>
              <a:chOff x="0" y="0"/>
              <a:chExt cx="6350000" cy="5499100"/>
            </a:xfrm>
          </p:grpSpPr>
          <p:sp>
            <p:nvSpPr>
              <p:cNvPr id="222" name="Freeform 326">
                <a:extLst>
                  <a:ext uri="{FF2B5EF4-FFF2-40B4-BE49-F238E27FC236}">
                    <a16:creationId xmlns:a16="http://schemas.microsoft.com/office/drawing/2014/main" id="{210363CA-39A4-2644-F892-CC41C634FB8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 name="Group 327">
              <a:extLst>
                <a:ext uri="{FF2B5EF4-FFF2-40B4-BE49-F238E27FC236}">
                  <a16:creationId xmlns:a16="http://schemas.microsoft.com/office/drawing/2014/main" id="{1E2E2F6F-88A0-C0BA-CBEB-329BAC97C282}"/>
                </a:ext>
              </a:extLst>
            </p:cNvPr>
            <p:cNvGrpSpPr>
              <a:grpSpLocks noChangeAspect="1"/>
            </p:cNvGrpSpPr>
            <p:nvPr/>
          </p:nvGrpSpPr>
          <p:grpSpPr>
            <a:xfrm>
              <a:off x="1078600" y="2693431"/>
              <a:ext cx="95594" cy="82785"/>
              <a:chOff x="0" y="0"/>
              <a:chExt cx="6350000" cy="5499100"/>
            </a:xfrm>
          </p:grpSpPr>
          <p:sp>
            <p:nvSpPr>
              <p:cNvPr id="221" name="Freeform 328">
                <a:extLst>
                  <a:ext uri="{FF2B5EF4-FFF2-40B4-BE49-F238E27FC236}">
                    <a16:creationId xmlns:a16="http://schemas.microsoft.com/office/drawing/2014/main" id="{451A7899-CAE8-16DC-2861-C0D2480BA92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 name="Group 329">
              <a:extLst>
                <a:ext uri="{FF2B5EF4-FFF2-40B4-BE49-F238E27FC236}">
                  <a16:creationId xmlns:a16="http://schemas.microsoft.com/office/drawing/2014/main" id="{486C7AF1-BF8A-D844-5952-9DF74512A8A2}"/>
                </a:ext>
              </a:extLst>
            </p:cNvPr>
            <p:cNvGrpSpPr>
              <a:grpSpLocks noChangeAspect="1"/>
            </p:cNvGrpSpPr>
            <p:nvPr/>
          </p:nvGrpSpPr>
          <p:grpSpPr>
            <a:xfrm>
              <a:off x="1078600" y="9073915"/>
              <a:ext cx="95594" cy="82785"/>
              <a:chOff x="0" y="0"/>
              <a:chExt cx="6350000" cy="5499100"/>
            </a:xfrm>
          </p:grpSpPr>
          <p:sp>
            <p:nvSpPr>
              <p:cNvPr id="220" name="Freeform 330">
                <a:extLst>
                  <a:ext uri="{FF2B5EF4-FFF2-40B4-BE49-F238E27FC236}">
                    <a16:creationId xmlns:a16="http://schemas.microsoft.com/office/drawing/2014/main" id="{596D1C01-BD70-0307-3832-C21D057E2C1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 name="Group 331">
              <a:extLst>
                <a:ext uri="{FF2B5EF4-FFF2-40B4-BE49-F238E27FC236}">
                  <a16:creationId xmlns:a16="http://schemas.microsoft.com/office/drawing/2014/main" id="{8322E26C-B63D-A286-1C7D-082499A3E3BC}"/>
                </a:ext>
              </a:extLst>
            </p:cNvPr>
            <p:cNvGrpSpPr>
              <a:grpSpLocks noChangeAspect="1"/>
            </p:cNvGrpSpPr>
            <p:nvPr/>
          </p:nvGrpSpPr>
          <p:grpSpPr>
            <a:xfrm>
              <a:off x="1078600" y="5881131"/>
              <a:ext cx="95594" cy="82785"/>
              <a:chOff x="0" y="0"/>
              <a:chExt cx="6350000" cy="5499100"/>
            </a:xfrm>
          </p:grpSpPr>
          <p:sp>
            <p:nvSpPr>
              <p:cNvPr id="219" name="Freeform 332">
                <a:extLst>
                  <a:ext uri="{FF2B5EF4-FFF2-40B4-BE49-F238E27FC236}">
                    <a16:creationId xmlns:a16="http://schemas.microsoft.com/office/drawing/2014/main" id="{9712E9B1-61B5-7557-F24A-F49768175FE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 name="Group 333">
              <a:extLst>
                <a:ext uri="{FF2B5EF4-FFF2-40B4-BE49-F238E27FC236}">
                  <a16:creationId xmlns:a16="http://schemas.microsoft.com/office/drawing/2014/main" id="{2F268840-66FB-9CF6-A1AA-C4376A082D9F}"/>
                </a:ext>
              </a:extLst>
            </p:cNvPr>
            <p:cNvGrpSpPr>
              <a:grpSpLocks noChangeAspect="1"/>
            </p:cNvGrpSpPr>
            <p:nvPr/>
          </p:nvGrpSpPr>
          <p:grpSpPr>
            <a:xfrm>
              <a:off x="4265980" y="2693431"/>
              <a:ext cx="95594" cy="82785"/>
              <a:chOff x="0" y="0"/>
              <a:chExt cx="6350000" cy="5499100"/>
            </a:xfrm>
          </p:grpSpPr>
          <p:sp>
            <p:nvSpPr>
              <p:cNvPr id="218" name="Freeform 334">
                <a:extLst>
                  <a:ext uri="{FF2B5EF4-FFF2-40B4-BE49-F238E27FC236}">
                    <a16:creationId xmlns:a16="http://schemas.microsoft.com/office/drawing/2014/main" id="{A4419699-7846-2E64-F6B5-B23CC0FEAE9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2" name="Group 335">
              <a:extLst>
                <a:ext uri="{FF2B5EF4-FFF2-40B4-BE49-F238E27FC236}">
                  <a16:creationId xmlns:a16="http://schemas.microsoft.com/office/drawing/2014/main" id="{2A4591C6-A925-CFC8-C038-73182E389877}"/>
                </a:ext>
              </a:extLst>
            </p:cNvPr>
            <p:cNvGrpSpPr>
              <a:grpSpLocks noChangeAspect="1"/>
            </p:cNvGrpSpPr>
            <p:nvPr/>
          </p:nvGrpSpPr>
          <p:grpSpPr>
            <a:xfrm>
              <a:off x="4265980" y="9073915"/>
              <a:ext cx="95594" cy="82785"/>
              <a:chOff x="0" y="0"/>
              <a:chExt cx="6350000" cy="5499100"/>
            </a:xfrm>
          </p:grpSpPr>
          <p:sp>
            <p:nvSpPr>
              <p:cNvPr id="217" name="Freeform 336">
                <a:extLst>
                  <a:ext uri="{FF2B5EF4-FFF2-40B4-BE49-F238E27FC236}">
                    <a16:creationId xmlns:a16="http://schemas.microsoft.com/office/drawing/2014/main" id="{BF43EFB1-44B3-6969-35BA-1EB39140BC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3" name="Group 337">
              <a:extLst>
                <a:ext uri="{FF2B5EF4-FFF2-40B4-BE49-F238E27FC236}">
                  <a16:creationId xmlns:a16="http://schemas.microsoft.com/office/drawing/2014/main" id="{F7A41ECD-E693-AAE7-B1FF-DC2A5AD73888}"/>
                </a:ext>
              </a:extLst>
            </p:cNvPr>
            <p:cNvGrpSpPr>
              <a:grpSpLocks noChangeAspect="1"/>
            </p:cNvGrpSpPr>
            <p:nvPr/>
          </p:nvGrpSpPr>
          <p:grpSpPr>
            <a:xfrm>
              <a:off x="4265980" y="5881131"/>
              <a:ext cx="95594" cy="82785"/>
              <a:chOff x="0" y="0"/>
              <a:chExt cx="6350000" cy="5499100"/>
            </a:xfrm>
          </p:grpSpPr>
          <p:sp>
            <p:nvSpPr>
              <p:cNvPr id="216" name="Freeform 338">
                <a:extLst>
                  <a:ext uri="{FF2B5EF4-FFF2-40B4-BE49-F238E27FC236}">
                    <a16:creationId xmlns:a16="http://schemas.microsoft.com/office/drawing/2014/main" id="{0282833B-26B3-05EA-741D-BFB979CA960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4" name="Group 339">
              <a:extLst>
                <a:ext uri="{FF2B5EF4-FFF2-40B4-BE49-F238E27FC236}">
                  <a16:creationId xmlns:a16="http://schemas.microsoft.com/office/drawing/2014/main" id="{7213B950-DC54-F5DC-E9AC-F55803963CBF}"/>
                </a:ext>
              </a:extLst>
            </p:cNvPr>
            <p:cNvGrpSpPr>
              <a:grpSpLocks noChangeAspect="1"/>
            </p:cNvGrpSpPr>
            <p:nvPr/>
          </p:nvGrpSpPr>
          <p:grpSpPr>
            <a:xfrm>
              <a:off x="2648719" y="1075351"/>
              <a:ext cx="95594" cy="82785"/>
              <a:chOff x="0" y="0"/>
              <a:chExt cx="6350000" cy="5499100"/>
            </a:xfrm>
          </p:grpSpPr>
          <p:sp>
            <p:nvSpPr>
              <p:cNvPr id="215" name="Freeform 340">
                <a:extLst>
                  <a:ext uri="{FF2B5EF4-FFF2-40B4-BE49-F238E27FC236}">
                    <a16:creationId xmlns:a16="http://schemas.microsoft.com/office/drawing/2014/main" id="{467F243D-B6C6-4812-0809-E8FD17B68AF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5" name="Group 341">
              <a:extLst>
                <a:ext uri="{FF2B5EF4-FFF2-40B4-BE49-F238E27FC236}">
                  <a16:creationId xmlns:a16="http://schemas.microsoft.com/office/drawing/2014/main" id="{0E0DA157-19B1-CB53-0C8F-94C5A014BF9B}"/>
                </a:ext>
              </a:extLst>
            </p:cNvPr>
            <p:cNvGrpSpPr>
              <a:grpSpLocks noChangeAspect="1"/>
            </p:cNvGrpSpPr>
            <p:nvPr/>
          </p:nvGrpSpPr>
          <p:grpSpPr>
            <a:xfrm>
              <a:off x="2648719" y="7455836"/>
              <a:ext cx="95594" cy="82785"/>
              <a:chOff x="0" y="0"/>
              <a:chExt cx="6350000" cy="5499100"/>
            </a:xfrm>
          </p:grpSpPr>
          <p:sp>
            <p:nvSpPr>
              <p:cNvPr id="214" name="Freeform 342">
                <a:extLst>
                  <a:ext uri="{FF2B5EF4-FFF2-40B4-BE49-F238E27FC236}">
                    <a16:creationId xmlns:a16="http://schemas.microsoft.com/office/drawing/2014/main" id="{891DB9FC-3F8F-D392-8A46-9750E5D49A3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6" name="Group 343">
              <a:extLst>
                <a:ext uri="{FF2B5EF4-FFF2-40B4-BE49-F238E27FC236}">
                  <a16:creationId xmlns:a16="http://schemas.microsoft.com/office/drawing/2014/main" id="{278D6EF9-DF2F-B0AD-F407-4EB077DE4DF6}"/>
                </a:ext>
              </a:extLst>
            </p:cNvPr>
            <p:cNvGrpSpPr>
              <a:grpSpLocks noChangeAspect="1"/>
            </p:cNvGrpSpPr>
            <p:nvPr/>
          </p:nvGrpSpPr>
          <p:grpSpPr>
            <a:xfrm>
              <a:off x="2648719" y="4263051"/>
              <a:ext cx="95594" cy="82785"/>
              <a:chOff x="0" y="0"/>
              <a:chExt cx="6350000" cy="5499100"/>
            </a:xfrm>
          </p:grpSpPr>
          <p:sp>
            <p:nvSpPr>
              <p:cNvPr id="213" name="Freeform 344">
                <a:extLst>
                  <a:ext uri="{FF2B5EF4-FFF2-40B4-BE49-F238E27FC236}">
                    <a16:creationId xmlns:a16="http://schemas.microsoft.com/office/drawing/2014/main" id="{0B5ECC81-E259-536E-63FD-CE3B3E8C148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7" name="Group 345">
              <a:extLst>
                <a:ext uri="{FF2B5EF4-FFF2-40B4-BE49-F238E27FC236}">
                  <a16:creationId xmlns:a16="http://schemas.microsoft.com/office/drawing/2014/main" id="{82E63109-7E03-5E64-098F-6116CF8664F4}"/>
                </a:ext>
              </a:extLst>
            </p:cNvPr>
            <p:cNvGrpSpPr>
              <a:grpSpLocks noChangeAspect="1"/>
            </p:cNvGrpSpPr>
            <p:nvPr/>
          </p:nvGrpSpPr>
          <p:grpSpPr>
            <a:xfrm>
              <a:off x="2648719" y="10643536"/>
              <a:ext cx="95594" cy="82785"/>
              <a:chOff x="0" y="0"/>
              <a:chExt cx="6350000" cy="5499100"/>
            </a:xfrm>
          </p:grpSpPr>
          <p:sp>
            <p:nvSpPr>
              <p:cNvPr id="212" name="Freeform 346">
                <a:extLst>
                  <a:ext uri="{FF2B5EF4-FFF2-40B4-BE49-F238E27FC236}">
                    <a16:creationId xmlns:a16="http://schemas.microsoft.com/office/drawing/2014/main" id="{52CD2081-A5F8-3196-8B6F-B173E1E1B3F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8" name="Group 347">
              <a:extLst>
                <a:ext uri="{FF2B5EF4-FFF2-40B4-BE49-F238E27FC236}">
                  <a16:creationId xmlns:a16="http://schemas.microsoft.com/office/drawing/2014/main" id="{7616C13A-2CBF-3A31-B812-D9177838F379}"/>
                </a:ext>
              </a:extLst>
            </p:cNvPr>
            <p:cNvGrpSpPr>
              <a:grpSpLocks noChangeAspect="1"/>
            </p:cNvGrpSpPr>
            <p:nvPr/>
          </p:nvGrpSpPr>
          <p:grpSpPr>
            <a:xfrm>
              <a:off x="2648719" y="2693431"/>
              <a:ext cx="95594" cy="82785"/>
              <a:chOff x="0" y="0"/>
              <a:chExt cx="6350000" cy="5499100"/>
            </a:xfrm>
          </p:grpSpPr>
          <p:sp>
            <p:nvSpPr>
              <p:cNvPr id="211" name="Freeform 348">
                <a:extLst>
                  <a:ext uri="{FF2B5EF4-FFF2-40B4-BE49-F238E27FC236}">
                    <a16:creationId xmlns:a16="http://schemas.microsoft.com/office/drawing/2014/main" id="{51DF56DF-84BD-2A16-79B2-57FB01027E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9" name="Group 349">
              <a:extLst>
                <a:ext uri="{FF2B5EF4-FFF2-40B4-BE49-F238E27FC236}">
                  <a16:creationId xmlns:a16="http://schemas.microsoft.com/office/drawing/2014/main" id="{BCB78047-F21C-28F5-9073-D7921BBA7E0B}"/>
                </a:ext>
              </a:extLst>
            </p:cNvPr>
            <p:cNvGrpSpPr>
              <a:grpSpLocks noChangeAspect="1"/>
            </p:cNvGrpSpPr>
            <p:nvPr/>
          </p:nvGrpSpPr>
          <p:grpSpPr>
            <a:xfrm>
              <a:off x="2648719" y="9073915"/>
              <a:ext cx="95594" cy="82785"/>
              <a:chOff x="0" y="0"/>
              <a:chExt cx="6350000" cy="5499100"/>
            </a:xfrm>
          </p:grpSpPr>
          <p:sp>
            <p:nvSpPr>
              <p:cNvPr id="210" name="Freeform 350">
                <a:extLst>
                  <a:ext uri="{FF2B5EF4-FFF2-40B4-BE49-F238E27FC236}">
                    <a16:creationId xmlns:a16="http://schemas.microsoft.com/office/drawing/2014/main" id="{034EE269-13BA-CF0D-9F88-077EC86E367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0" name="Group 351">
              <a:extLst>
                <a:ext uri="{FF2B5EF4-FFF2-40B4-BE49-F238E27FC236}">
                  <a16:creationId xmlns:a16="http://schemas.microsoft.com/office/drawing/2014/main" id="{26FCFE00-EED9-5AF3-4338-6CEF92CB5785}"/>
                </a:ext>
              </a:extLst>
            </p:cNvPr>
            <p:cNvGrpSpPr>
              <a:grpSpLocks noChangeAspect="1"/>
            </p:cNvGrpSpPr>
            <p:nvPr/>
          </p:nvGrpSpPr>
          <p:grpSpPr>
            <a:xfrm>
              <a:off x="2648719" y="5881131"/>
              <a:ext cx="95594" cy="82785"/>
              <a:chOff x="0" y="0"/>
              <a:chExt cx="6350000" cy="5499100"/>
            </a:xfrm>
          </p:grpSpPr>
          <p:sp>
            <p:nvSpPr>
              <p:cNvPr id="209" name="Freeform 352">
                <a:extLst>
                  <a:ext uri="{FF2B5EF4-FFF2-40B4-BE49-F238E27FC236}">
                    <a16:creationId xmlns:a16="http://schemas.microsoft.com/office/drawing/2014/main" id="{1E6650C4-1281-CDD0-7A9C-62BB0DDE040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1" name="Group 353">
              <a:extLst>
                <a:ext uri="{FF2B5EF4-FFF2-40B4-BE49-F238E27FC236}">
                  <a16:creationId xmlns:a16="http://schemas.microsoft.com/office/drawing/2014/main" id="{8A7597A6-C794-133F-549F-52798A0210D7}"/>
                </a:ext>
              </a:extLst>
            </p:cNvPr>
            <p:cNvGrpSpPr>
              <a:grpSpLocks noChangeAspect="1"/>
            </p:cNvGrpSpPr>
            <p:nvPr/>
          </p:nvGrpSpPr>
          <p:grpSpPr>
            <a:xfrm>
              <a:off x="1627565" y="0"/>
              <a:ext cx="95594" cy="82785"/>
              <a:chOff x="0" y="0"/>
              <a:chExt cx="6350000" cy="5499100"/>
            </a:xfrm>
          </p:grpSpPr>
          <p:sp>
            <p:nvSpPr>
              <p:cNvPr id="208" name="Freeform 354">
                <a:extLst>
                  <a:ext uri="{FF2B5EF4-FFF2-40B4-BE49-F238E27FC236}">
                    <a16:creationId xmlns:a16="http://schemas.microsoft.com/office/drawing/2014/main" id="{DD14A342-4F3F-0E05-65AD-3C27C2C1677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2" name="Group 355">
              <a:extLst>
                <a:ext uri="{FF2B5EF4-FFF2-40B4-BE49-F238E27FC236}">
                  <a16:creationId xmlns:a16="http://schemas.microsoft.com/office/drawing/2014/main" id="{BEA771EB-A401-4D0A-99D9-83F1C5C1B87D}"/>
                </a:ext>
              </a:extLst>
            </p:cNvPr>
            <p:cNvGrpSpPr>
              <a:grpSpLocks noChangeAspect="1"/>
            </p:cNvGrpSpPr>
            <p:nvPr/>
          </p:nvGrpSpPr>
          <p:grpSpPr>
            <a:xfrm>
              <a:off x="1627565" y="6380485"/>
              <a:ext cx="95594" cy="82785"/>
              <a:chOff x="0" y="0"/>
              <a:chExt cx="6350000" cy="5499100"/>
            </a:xfrm>
          </p:grpSpPr>
          <p:sp>
            <p:nvSpPr>
              <p:cNvPr id="207" name="Freeform 356">
                <a:extLst>
                  <a:ext uri="{FF2B5EF4-FFF2-40B4-BE49-F238E27FC236}">
                    <a16:creationId xmlns:a16="http://schemas.microsoft.com/office/drawing/2014/main" id="{FD1D5DEA-85AF-615F-98F0-B43EDB25CA9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3" name="Group 357">
              <a:extLst>
                <a:ext uri="{FF2B5EF4-FFF2-40B4-BE49-F238E27FC236}">
                  <a16:creationId xmlns:a16="http://schemas.microsoft.com/office/drawing/2014/main" id="{C7308BA6-E4C3-F400-71A5-7E0781175C5D}"/>
                </a:ext>
              </a:extLst>
            </p:cNvPr>
            <p:cNvGrpSpPr>
              <a:grpSpLocks noChangeAspect="1"/>
            </p:cNvGrpSpPr>
            <p:nvPr/>
          </p:nvGrpSpPr>
          <p:grpSpPr>
            <a:xfrm>
              <a:off x="1627565" y="3187700"/>
              <a:ext cx="95594" cy="82785"/>
              <a:chOff x="0" y="0"/>
              <a:chExt cx="6350000" cy="5499100"/>
            </a:xfrm>
          </p:grpSpPr>
          <p:sp>
            <p:nvSpPr>
              <p:cNvPr id="206" name="Freeform 358">
                <a:extLst>
                  <a:ext uri="{FF2B5EF4-FFF2-40B4-BE49-F238E27FC236}">
                    <a16:creationId xmlns:a16="http://schemas.microsoft.com/office/drawing/2014/main" id="{C1C64C0D-26D0-155B-9EEF-687C58D8A2B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4" name="Group 359">
              <a:extLst>
                <a:ext uri="{FF2B5EF4-FFF2-40B4-BE49-F238E27FC236}">
                  <a16:creationId xmlns:a16="http://schemas.microsoft.com/office/drawing/2014/main" id="{C22C9FB7-1BF4-AF77-2985-67AF6F076168}"/>
                </a:ext>
              </a:extLst>
            </p:cNvPr>
            <p:cNvGrpSpPr>
              <a:grpSpLocks noChangeAspect="1"/>
            </p:cNvGrpSpPr>
            <p:nvPr/>
          </p:nvGrpSpPr>
          <p:grpSpPr>
            <a:xfrm>
              <a:off x="1627565" y="9568185"/>
              <a:ext cx="95594" cy="82785"/>
              <a:chOff x="0" y="0"/>
              <a:chExt cx="6350000" cy="5499100"/>
            </a:xfrm>
          </p:grpSpPr>
          <p:sp>
            <p:nvSpPr>
              <p:cNvPr id="205" name="Freeform 360">
                <a:extLst>
                  <a:ext uri="{FF2B5EF4-FFF2-40B4-BE49-F238E27FC236}">
                    <a16:creationId xmlns:a16="http://schemas.microsoft.com/office/drawing/2014/main" id="{C0C97F3B-EAB9-B991-410A-2C4A02AEF40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5" name="Group 361">
              <a:extLst>
                <a:ext uri="{FF2B5EF4-FFF2-40B4-BE49-F238E27FC236}">
                  <a16:creationId xmlns:a16="http://schemas.microsoft.com/office/drawing/2014/main" id="{FDCBCA3E-6A4C-0551-027B-F295BCF8C31F}"/>
                </a:ext>
              </a:extLst>
            </p:cNvPr>
            <p:cNvGrpSpPr>
              <a:grpSpLocks noChangeAspect="1"/>
            </p:cNvGrpSpPr>
            <p:nvPr/>
          </p:nvGrpSpPr>
          <p:grpSpPr>
            <a:xfrm>
              <a:off x="1627565" y="1618080"/>
              <a:ext cx="95594" cy="82785"/>
              <a:chOff x="0" y="0"/>
              <a:chExt cx="6350000" cy="5499100"/>
            </a:xfrm>
          </p:grpSpPr>
          <p:sp>
            <p:nvSpPr>
              <p:cNvPr id="204" name="Freeform 362">
                <a:extLst>
                  <a:ext uri="{FF2B5EF4-FFF2-40B4-BE49-F238E27FC236}">
                    <a16:creationId xmlns:a16="http://schemas.microsoft.com/office/drawing/2014/main" id="{C2294CC5-0C67-7B7A-EE4B-85640A61CE9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6" name="Group 363">
              <a:extLst>
                <a:ext uri="{FF2B5EF4-FFF2-40B4-BE49-F238E27FC236}">
                  <a16:creationId xmlns:a16="http://schemas.microsoft.com/office/drawing/2014/main" id="{4760CF17-BD04-0A0E-C062-94C6C90F0992}"/>
                </a:ext>
              </a:extLst>
            </p:cNvPr>
            <p:cNvGrpSpPr>
              <a:grpSpLocks noChangeAspect="1"/>
            </p:cNvGrpSpPr>
            <p:nvPr/>
          </p:nvGrpSpPr>
          <p:grpSpPr>
            <a:xfrm>
              <a:off x="1627565" y="7998564"/>
              <a:ext cx="95594" cy="82785"/>
              <a:chOff x="0" y="0"/>
              <a:chExt cx="6350000" cy="5499100"/>
            </a:xfrm>
          </p:grpSpPr>
          <p:sp>
            <p:nvSpPr>
              <p:cNvPr id="203" name="Freeform 364">
                <a:extLst>
                  <a:ext uri="{FF2B5EF4-FFF2-40B4-BE49-F238E27FC236}">
                    <a16:creationId xmlns:a16="http://schemas.microsoft.com/office/drawing/2014/main" id="{C61D0CB6-D63E-11A4-9C97-ADFEA46528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7" name="Group 365">
              <a:extLst>
                <a:ext uri="{FF2B5EF4-FFF2-40B4-BE49-F238E27FC236}">
                  <a16:creationId xmlns:a16="http://schemas.microsoft.com/office/drawing/2014/main" id="{F12BE084-1653-8D35-EADD-788B46A80478}"/>
                </a:ext>
              </a:extLst>
            </p:cNvPr>
            <p:cNvGrpSpPr>
              <a:grpSpLocks noChangeAspect="1"/>
            </p:cNvGrpSpPr>
            <p:nvPr/>
          </p:nvGrpSpPr>
          <p:grpSpPr>
            <a:xfrm>
              <a:off x="1627565" y="4805780"/>
              <a:ext cx="95594" cy="82785"/>
              <a:chOff x="0" y="0"/>
              <a:chExt cx="6350000" cy="5499100"/>
            </a:xfrm>
          </p:grpSpPr>
          <p:sp>
            <p:nvSpPr>
              <p:cNvPr id="202" name="Freeform 366">
                <a:extLst>
                  <a:ext uri="{FF2B5EF4-FFF2-40B4-BE49-F238E27FC236}">
                    <a16:creationId xmlns:a16="http://schemas.microsoft.com/office/drawing/2014/main" id="{0E4DB575-34F9-761F-C09F-B9E368F6CB0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8" name="Group 367">
              <a:extLst>
                <a:ext uri="{FF2B5EF4-FFF2-40B4-BE49-F238E27FC236}">
                  <a16:creationId xmlns:a16="http://schemas.microsoft.com/office/drawing/2014/main" id="{0F7E86A6-3474-72B4-4801-CD3791567AAD}"/>
                </a:ext>
              </a:extLst>
            </p:cNvPr>
            <p:cNvGrpSpPr>
              <a:grpSpLocks noChangeAspect="1"/>
            </p:cNvGrpSpPr>
            <p:nvPr/>
          </p:nvGrpSpPr>
          <p:grpSpPr>
            <a:xfrm>
              <a:off x="2103575" y="537155"/>
              <a:ext cx="95594" cy="82785"/>
              <a:chOff x="0" y="0"/>
              <a:chExt cx="6350000" cy="5499100"/>
            </a:xfrm>
          </p:grpSpPr>
          <p:sp>
            <p:nvSpPr>
              <p:cNvPr id="201" name="Freeform 368">
                <a:extLst>
                  <a:ext uri="{FF2B5EF4-FFF2-40B4-BE49-F238E27FC236}">
                    <a16:creationId xmlns:a16="http://schemas.microsoft.com/office/drawing/2014/main" id="{09F9DD5B-F414-08C3-A605-66C35CE89CE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9" name="Group 369">
              <a:extLst>
                <a:ext uri="{FF2B5EF4-FFF2-40B4-BE49-F238E27FC236}">
                  <a16:creationId xmlns:a16="http://schemas.microsoft.com/office/drawing/2014/main" id="{436CF48B-E470-4C2C-658F-A00C9F39C8FF}"/>
                </a:ext>
              </a:extLst>
            </p:cNvPr>
            <p:cNvGrpSpPr>
              <a:grpSpLocks noChangeAspect="1"/>
            </p:cNvGrpSpPr>
            <p:nvPr/>
          </p:nvGrpSpPr>
          <p:grpSpPr>
            <a:xfrm>
              <a:off x="2103575" y="6917640"/>
              <a:ext cx="95594" cy="82785"/>
              <a:chOff x="0" y="0"/>
              <a:chExt cx="6350000" cy="5499100"/>
            </a:xfrm>
          </p:grpSpPr>
          <p:sp>
            <p:nvSpPr>
              <p:cNvPr id="200" name="Freeform 370">
                <a:extLst>
                  <a:ext uri="{FF2B5EF4-FFF2-40B4-BE49-F238E27FC236}">
                    <a16:creationId xmlns:a16="http://schemas.microsoft.com/office/drawing/2014/main" id="{184A5D11-4E98-B966-0640-F5CC6863480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0" name="Group 371">
              <a:extLst>
                <a:ext uri="{FF2B5EF4-FFF2-40B4-BE49-F238E27FC236}">
                  <a16:creationId xmlns:a16="http://schemas.microsoft.com/office/drawing/2014/main" id="{FC79C91C-5722-37EB-D3B5-E724A92581D8}"/>
                </a:ext>
              </a:extLst>
            </p:cNvPr>
            <p:cNvGrpSpPr>
              <a:grpSpLocks noChangeAspect="1"/>
            </p:cNvGrpSpPr>
            <p:nvPr/>
          </p:nvGrpSpPr>
          <p:grpSpPr>
            <a:xfrm>
              <a:off x="2103575" y="3724855"/>
              <a:ext cx="95594" cy="82785"/>
              <a:chOff x="0" y="0"/>
              <a:chExt cx="6350000" cy="5499100"/>
            </a:xfrm>
          </p:grpSpPr>
          <p:sp>
            <p:nvSpPr>
              <p:cNvPr id="199" name="Freeform 372">
                <a:extLst>
                  <a:ext uri="{FF2B5EF4-FFF2-40B4-BE49-F238E27FC236}">
                    <a16:creationId xmlns:a16="http://schemas.microsoft.com/office/drawing/2014/main" id="{171BF076-9CE6-FCC3-9FB1-6FB9382CBD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1" name="Group 373">
              <a:extLst>
                <a:ext uri="{FF2B5EF4-FFF2-40B4-BE49-F238E27FC236}">
                  <a16:creationId xmlns:a16="http://schemas.microsoft.com/office/drawing/2014/main" id="{E8AA1FD3-5C98-2986-F83A-0D2FDBE5CDC6}"/>
                </a:ext>
              </a:extLst>
            </p:cNvPr>
            <p:cNvGrpSpPr>
              <a:grpSpLocks noChangeAspect="1"/>
            </p:cNvGrpSpPr>
            <p:nvPr/>
          </p:nvGrpSpPr>
          <p:grpSpPr>
            <a:xfrm>
              <a:off x="2103575" y="10105340"/>
              <a:ext cx="95594" cy="82785"/>
              <a:chOff x="0" y="0"/>
              <a:chExt cx="6350000" cy="5499100"/>
            </a:xfrm>
          </p:grpSpPr>
          <p:sp>
            <p:nvSpPr>
              <p:cNvPr id="198" name="Freeform 374">
                <a:extLst>
                  <a:ext uri="{FF2B5EF4-FFF2-40B4-BE49-F238E27FC236}">
                    <a16:creationId xmlns:a16="http://schemas.microsoft.com/office/drawing/2014/main" id="{D1684E21-9CF1-3265-B2CC-2103C5E3F07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2" name="Group 375">
              <a:extLst>
                <a:ext uri="{FF2B5EF4-FFF2-40B4-BE49-F238E27FC236}">
                  <a16:creationId xmlns:a16="http://schemas.microsoft.com/office/drawing/2014/main" id="{38C5035C-90F8-FFA6-1828-B976263215C5}"/>
                </a:ext>
              </a:extLst>
            </p:cNvPr>
            <p:cNvGrpSpPr>
              <a:grpSpLocks noChangeAspect="1"/>
            </p:cNvGrpSpPr>
            <p:nvPr/>
          </p:nvGrpSpPr>
          <p:grpSpPr>
            <a:xfrm>
              <a:off x="2103575" y="2155235"/>
              <a:ext cx="95594" cy="82785"/>
              <a:chOff x="0" y="0"/>
              <a:chExt cx="6350000" cy="5499100"/>
            </a:xfrm>
          </p:grpSpPr>
          <p:sp>
            <p:nvSpPr>
              <p:cNvPr id="197" name="Freeform 376">
                <a:extLst>
                  <a:ext uri="{FF2B5EF4-FFF2-40B4-BE49-F238E27FC236}">
                    <a16:creationId xmlns:a16="http://schemas.microsoft.com/office/drawing/2014/main" id="{358FD579-1396-742E-E2AC-F2D7B4EEB0F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3" name="Group 377">
              <a:extLst>
                <a:ext uri="{FF2B5EF4-FFF2-40B4-BE49-F238E27FC236}">
                  <a16:creationId xmlns:a16="http://schemas.microsoft.com/office/drawing/2014/main" id="{8D818559-8B13-ACC7-B93C-0CF7705777A0}"/>
                </a:ext>
              </a:extLst>
            </p:cNvPr>
            <p:cNvGrpSpPr>
              <a:grpSpLocks noChangeAspect="1"/>
            </p:cNvGrpSpPr>
            <p:nvPr/>
          </p:nvGrpSpPr>
          <p:grpSpPr>
            <a:xfrm>
              <a:off x="2103575" y="8535719"/>
              <a:ext cx="95594" cy="82785"/>
              <a:chOff x="0" y="0"/>
              <a:chExt cx="6350000" cy="5499100"/>
            </a:xfrm>
          </p:grpSpPr>
          <p:sp>
            <p:nvSpPr>
              <p:cNvPr id="196" name="Freeform 378">
                <a:extLst>
                  <a:ext uri="{FF2B5EF4-FFF2-40B4-BE49-F238E27FC236}">
                    <a16:creationId xmlns:a16="http://schemas.microsoft.com/office/drawing/2014/main" id="{38D5F1C1-7D83-D91A-E81B-FF7955B9F55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4" name="Group 379">
              <a:extLst>
                <a:ext uri="{FF2B5EF4-FFF2-40B4-BE49-F238E27FC236}">
                  <a16:creationId xmlns:a16="http://schemas.microsoft.com/office/drawing/2014/main" id="{B02F3A53-802A-D39C-4CFA-DDBAD387C88D}"/>
                </a:ext>
              </a:extLst>
            </p:cNvPr>
            <p:cNvGrpSpPr>
              <a:grpSpLocks noChangeAspect="1"/>
            </p:cNvGrpSpPr>
            <p:nvPr/>
          </p:nvGrpSpPr>
          <p:grpSpPr>
            <a:xfrm>
              <a:off x="2103575" y="5342935"/>
              <a:ext cx="95594" cy="82785"/>
              <a:chOff x="0" y="0"/>
              <a:chExt cx="6350000" cy="5499100"/>
            </a:xfrm>
          </p:grpSpPr>
          <p:sp>
            <p:nvSpPr>
              <p:cNvPr id="195" name="Freeform 380">
                <a:extLst>
                  <a:ext uri="{FF2B5EF4-FFF2-40B4-BE49-F238E27FC236}">
                    <a16:creationId xmlns:a16="http://schemas.microsoft.com/office/drawing/2014/main" id="{5B7E33B9-ADE5-CE9C-7653-9C0F074296D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2" name="TextBox 2"/>
          <p:cNvSpPr txBox="1"/>
          <p:nvPr/>
        </p:nvSpPr>
        <p:spPr>
          <a:xfrm>
            <a:off x="1028700" y="950741"/>
            <a:ext cx="16230600" cy="6483826"/>
          </a:xfrm>
          <a:prstGeom prst="rect">
            <a:avLst/>
          </a:prstGeom>
        </p:spPr>
        <p:txBody>
          <a:bodyPr lIns="0" tIns="0" rIns="0" bIns="0" rtlCol="0" anchor="t">
            <a:spAutoFit/>
          </a:bodyPr>
          <a:lstStyle/>
          <a:p>
            <a:pPr>
              <a:lnSpc>
                <a:spcPts val="9375"/>
              </a:lnSpc>
            </a:pPr>
            <a:r>
              <a:rPr lang="en-US" sz="8000" dirty="0">
                <a:solidFill>
                  <a:srgbClr val="F9B407"/>
                </a:solidFill>
                <a:latin typeface="League Spartan Bold"/>
              </a:rPr>
              <a:t>Programmatic Decision Making Using the </a:t>
            </a:r>
          </a:p>
          <a:p>
            <a:pPr>
              <a:lnSpc>
                <a:spcPts val="9375"/>
              </a:lnSpc>
            </a:pPr>
            <a:r>
              <a:rPr lang="en-US" sz="8000" dirty="0">
                <a:solidFill>
                  <a:srgbClr val="F9B407"/>
                </a:solidFill>
                <a:latin typeface="League Spartan Bold"/>
              </a:rPr>
              <a:t>Psychosocial Functionality Scale and Felt Stigma Scale </a:t>
            </a:r>
          </a:p>
          <a:p>
            <a:r>
              <a:rPr lang="en-US" sz="5400" dirty="0">
                <a:latin typeface="League Spartan Bold"/>
              </a:rPr>
              <a:t>Data analysis and interpretation using </a:t>
            </a:r>
          </a:p>
          <a:p>
            <a:r>
              <a:rPr lang="en-US" sz="5400" i="1" dirty="0">
                <a:latin typeface="League Spartan Bold"/>
              </a:rPr>
              <a:t>one-time</a:t>
            </a:r>
            <a:r>
              <a:rPr lang="en-US" sz="5400" dirty="0">
                <a:latin typeface="League Spartan Bold"/>
              </a:rPr>
              <a:t> survey results</a:t>
            </a:r>
          </a:p>
        </p:txBody>
      </p:sp>
      <p:sp>
        <p:nvSpPr>
          <p:cNvPr id="384" name="AutoShape 386">
            <a:extLst>
              <a:ext uri="{FF2B5EF4-FFF2-40B4-BE49-F238E27FC236}">
                <a16:creationId xmlns:a16="http://schemas.microsoft.com/office/drawing/2014/main" id="{9F5B5589-8345-F2BC-FE1B-B59766379F7B}"/>
              </a:ext>
            </a:extLst>
          </p:cNvPr>
          <p:cNvSpPr/>
          <p:nvPr/>
        </p:nvSpPr>
        <p:spPr>
          <a:xfrm>
            <a:off x="15912435" y="8783868"/>
            <a:ext cx="2277594" cy="1526704"/>
          </a:xfrm>
          <a:prstGeom prst="rect">
            <a:avLst/>
          </a:prstGeom>
          <a:solidFill>
            <a:srgbClr val="FEBA3D"/>
          </a:solidFill>
        </p:spPr>
        <p:txBody>
          <a:bodyPr/>
          <a:lstStyle/>
          <a:p>
            <a:endParaRPr lang="en-US"/>
          </a:p>
        </p:txBody>
      </p:sp>
    </p:spTree>
    <p:extLst>
      <p:ext uri="{BB962C8B-B14F-4D97-AF65-F5344CB8AC3E}">
        <p14:creationId xmlns:p14="http://schemas.microsoft.com/office/powerpoint/2010/main" val="41342202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57061" y="814965"/>
            <a:ext cx="16230600" cy="2867452"/>
          </a:xfrm>
          <a:prstGeom prst="rect">
            <a:avLst/>
          </a:prstGeom>
        </p:spPr>
        <p:txBody>
          <a:bodyPr lIns="0" tIns="0" rIns="0" bIns="0" rtlCol="0" anchor="t">
            <a:spAutoFit/>
          </a:bodyPr>
          <a:lstStyle/>
          <a:p>
            <a:r>
              <a:rPr lang="en-US" sz="7500" dirty="0">
                <a:solidFill>
                  <a:srgbClr val="FEBA3D"/>
                </a:solidFill>
                <a:latin typeface="League Spartan Bold"/>
              </a:rPr>
              <a:t>GBV CM Outcome Scales: </a:t>
            </a:r>
          </a:p>
          <a:p>
            <a:r>
              <a:rPr lang="en-US" sz="5400" dirty="0">
                <a:solidFill>
                  <a:srgbClr val="1B1B1B"/>
                </a:solidFill>
                <a:latin typeface="League Spartan Bold"/>
              </a:rPr>
              <a:t>Distribution of scores from a </a:t>
            </a:r>
            <a:r>
              <a:rPr lang="en-US" sz="5400" i="1" dirty="0">
                <a:solidFill>
                  <a:srgbClr val="1B1B1B"/>
                </a:solidFill>
                <a:latin typeface="League Spartan Bold"/>
              </a:rPr>
              <a:t>single</a:t>
            </a:r>
            <a:r>
              <a:rPr lang="en-US" sz="5400" dirty="0">
                <a:solidFill>
                  <a:srgbClr val="1B1B1B"/>
                </a:solidFill>
                <a:latin typeface="League Spartan Bold"/>
              </a:rPr>
              <a:t> administration of the scale</a:t>
            </a:r>
          </a:p>
        </p:txBody>
      </p:sp>
      <p:sp>
        <p:nvSpPr>
          <p:cNvPr id="8" name="TextBox 4">
            <a:extLst>
              <a:ext uri="{FF2B5EF4-FFF2-40B4-BE49-F238E27FC236}">
                <a16:creationId xmlns:a16="http://schemas.microsoft.com/office/drawing/2014/main" id="{3AAF69B1-0FD4-F6D1-04F5-3D355717FB39}"/>
              </a:ext>
            </a:extLst>
          </p:cNvPr>
          <p:cNvSpPr txBox="1"/>
          <p:nvPr/>
        </p:nvSpPr>
        <p:spPr>
          <a:xfrm>
            <a:off x="1057061" y="9362347"/>
            <a:ext cx="11166387" cy="666849"/>
          </a:xfrm>
          <a:prstGeom prst="rect">
            <a:avLst/>
          </a:prstGeom>
        </p:spPr>
        <p:txBody>
          <a:bodyPr wrap="square" lIns="0" tIns="0" rIns="0" bIns="0" rtlCol="0" anchor="t">
            <a:spAutoFit/>
          </a:bodyPr>
          <a:lstStyle/>
          <a:p>
            <a:pPr>
              <a:lnSpc>
                <a:spcPts val="2625"/>
              </a:lnSpc>
              <a:spcBef>
                <a:spcPct val="0"/>
              </a:spcBef>
            </a:pPr>
            <a:r>
              <a:rPr lang="en-US" sz="2600" dirty="0">
                <a:solidFill>
                  <a:srgbClr val="A6A6A6"/>
                </a:solidFill>
                <a:latin typeface="Clear Sans Regular Bold"/>
              </a:rPr>
              <a:t>Average Psychosocial Functionality Baseline score across </a:t>
            </a:r>
          </a:p>
          <a:p>
            <a:pPr>
              <a:lnSpc>
                <a:spcPts val="2625"/>
              </a:lnSpc>
              <a:spcBef>
                <a:spcPct val="0"/>
              </a:spcBef>
            </a:pPr>
            <a:r>
              <a:rPr lang="en-US" sz="2600" dirty="0">
                <a:solidFill>
                  <a:srgbClr val="A6A6A6"/>
                </a:solidFill>
                <a:latin typeface="Clear Sans Regular Bold"/>
              </a:rPr>
              <a:t>46 survivors: 2.33.</a:t>
            </a:r>
          </a:p>
        </p:txBody>
      </p:sp>
      <p:graphicFrame>
        <p:nvGraphicFramePr>
          <p:cNvPr id="3" name="Chart 2">
            <a:extLst>
              <a:ext uri="{FF2B5EF4-FFF2-40B4-BE49-F238E27FC236}">
                <a16:creationId xmlns:a16="http://schemas.microsoft.com/office/drawing/2014/main" id="{983DE4C5-691C-0394-EBD3-540B038E3959}"/>
              </a:ext>
            </a:extLst>
          </p:cNvPr>
          <p:cNvGraphicFramePr>
            <a:graphicFrameLocks/>
          </p:cNvGraphicFramePr>
          <p:nvPr>
            <p:extLst>
              <p:ext uri="{D42A27DB-BD31-4B8C-83A1-F6EECF244321}">
                <p14:modId xmlns:p14="http://schemas.microsoft.com/office/powerpoint/2010/main" val="72383921"/>
              </p:ext>
            </p:extLst>
          </p:nvPr>
        </p:nvGraphicFramePr>
        <p:xfrm>
          <a:off x="1057061" y="4047801"/>
          <a:ext cx="9997675" cy="51135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4">
            <a:extLst>
              <a:ext uri="{FF2B5EF4-FFF2-40B4-BE49-F238E27FC236}">
                <a16:creationId xmlns:a16="http://schemas.microsoft.com/office/drawing/2014/main" id="{BCF927B5-64EA-2F74-C445-05BF5EEE335D}"/>
              </a:ext>
            </a:extLst>
          </p:cNvPr>
          <p:cNvGraphicFramePr>
            <a:graphicFrameLocks noGrp="1"/>
          </p:cNvGraphicFramePr>
          <p:nvPr>
            <p:extLst>
              <p:ext uri="{D42A27DB-BD31-4B8C-83A1-F6EECF244321}">
                <p14:modId xmlns:p14="http://schemas.microsoft.com/office/powerpoint/2010/main" val="1097519071"/>
              </p:ext>
            </p:extLst>
          </p:nvPr>
        </p:nvGraphicFramePr>
        <p:xfrm>
          <a:off x="11887200" y="4848789"/>
          <a:ext cx="5705262" cy="3383280"/>
        </p:xfrm>
        <a:graphic>
          <a:graphicData uri="http://schemas.openxmlformats.org/drawingml/2006/table">
            <a:tbl>
              <a:tblPr>
                <a:tableStyleId>{5C22544A-7EE6-4342-B048-85BDC9FD1C3A}</a:tableStyleId>
              </a:tblPr>
              <a:tblGrid>
                <a:gridCol w="1219201">
                  <a:extLst>
                    <a:ext uri="{9D8B030D-6E8A-4147-A177-3AD203B41FA5}">
                      <a16:colId xmlns:a16="http://schemas.microsoft.com/office/drawing/2014/main" val="422864893"/>
                    </a:ext>
                  </a:extLst>
                </a:gridCol>
                <a:gridCol w="4486061">
                  <a:extLst>
                    <a:ext uri="{9D8B030D-6E8A-4147-A177-3AD203B41FA5}">
                      <a16:colId xmlns:a16="http://schemas.microsoft.com/office/drawing/2014/main" val="1506103606"/>
                    </a:ext>
                  </a:extLst>
                </a:gridCol>
              </a:tblGrid>
              <a:tr h="370840">
                <a:tc>
                  <a:txBody>
                    <a:bodyPr/>
                    <a:lstStyle/>
                    <a:p>
                      <a:r>
                        <a:rPr lang="en-US" dirty="0"/>
                        <a:t>0 to 1 </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63FF00"/>
                    </a:solidFill>
                  </a:tcPr>
                </a:tc>
                <a:tc>
                  <a:txBody>
                    <a:bodyPr/>
                    <a:lstStyle/>
                    <a:p>
                      <a:r>
                        <a:rPr lang="en-US" sz="1800" b="0" i="0" kern="1200" dirty="0">
                          <a:solidFill>
                            <a:schemeClr val="dk1"/>
                          </a:solidFill>
                          <a:effectLst/>
                          <a:latin typeface="+mn-lt"/>
                          <a:ea typeface="+mn-ea"/>
                          <a:cs typeface="+mn-cs"/>
                        </a:rPr>
                        <a:t>Survivors experiencing little to no difficulty in accomplishing tasks. </a:t>
                      </a:r>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7924375"/>
                  </a:ext>
                </a:extLst>
              </a:tr>
              <a:tr h="370840">
                <a:tc>
                  <a:txBody>
                    <a:bodyPr/>
                    <a:lstStyle/>
                    <a:p>
                      <a:r>
                        <a:rPr lang="en-US" dirty="0"/>
                        <a:t>1 to 1.5 </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6FF00"/>
                    </a:solidFill>
                  </a:tcPr>
                </a:tc>
                <a:tc>
                  <a:txBody>
                    <a:bodyPr/>
                    <a:lstStyle/>
                    <a:p>
                      <a:r>
                        <a:rPr lang="en-US" sz="1800" b="0" i="0" kern="1200" dirty="0">
                          <a:solidFill>
                            <a:schemeClr val="dk1"/>
                          </a:solidFill>
                          <a:effectLst/>
                          <a:latin typeface="+mn-lt"/>
                          <a:ea typeface="+mn-ea"/>
                          <a:cs typeface="+mn-cs"/>
                        </a:rPr>
                        <a:t>Survivors experiencing minimal and sometimes moderate amount of difficulty in accomplishing tasks. </a:t>
                      </a:r>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4305728"/>
                  </a:ext>
                </a:extLst>
              </a:tr>
              <a:tr h="370840">
                <a:tc>
                  <a:txBody>
                    <a:bodyPr/>
                    <a:lstStyle/>
                    <a:p>
                      <a:r>
                        <a:rPr lang="en-US" dirty="0"/>
                        <a:t>1.5 to 2.25</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C100"/>
                    </a:solidFill>
                  </a:tcPr>
                </a:tc>
                <a:tc>
                  <a:txBody>
                    <a:bodyPr/>
                    <a:lstStyle/>
                    <a:p>
                      <a:r>
                        <a:rPr lang="en-US" sz="1800" b="0" i="0" kern="1200" dirty="0">
                          <a:solidFill>
                            <a:schemeClr val="dk1"/>
                          </a:solidFill>
                          <a:effectLst/>
                          <a:latin typeface="+mn-lt"/>
                          <a:ea typeface="+mn-ea"/>
                          <a:cs typeface="+mn-cs"/>
                        </a:rPr>
                        <a:t>Survivors experiencing moderate to significant difficulties in accomplishing at least some tasks.</a:t>
                      </a:r>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88968857"/>
                  </a:ext>
                </a:extLst>
              </a:tr>
              <a:tr h="370840">
                <a:tc>
                  <a:txBody>
                    <a:bodyPr/>
                    <a:lstStyle/>
                    <a:p>
                      <a:r>
                        <a:rPr lang="en-US" dirty="0"/>
                        <a:t>2.25 to 4</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r>
                        <a:rPr lang="en-US" sz="1800" b="0" i="0" kern="1200" dirty="0">
                          <a:solidFill>
                            <a:schemeClr val="dk1"/>
                          </a:solidFill>
                          <a:effectLst/>
                          <a:latin typeface="+mn-lt"/>
                          <a:ea typeface="+mn-ea"/>
                          <a:cs typeface="+mn-cs"/>
                        </a:rPr>
                        <a:t>Survivors experiencing significant difficulties in accomplishing tasks and may often not be able to carry these tasks out at all. </a:t>
                      </a:r>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50005634"/>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950741"/>
            <a:ext cx="16230600" cy="6483826"/>
          </a:xfrm>
          <a:prstGeom prst="rect">
            <a:avLst/>
          </a:prstGeom>
        </p:spPr>
        <p:txBody>
          <a:bodyPr lIns="0" tIns="0" rIns="0" bIns="0" rtlCol="0" anchor="t">
            <a:spAutoFit/>
          </a:bodyPr>
          <a:lstStyle/>
          <a:p>
            <a:pPr>
              <a:lnSpc>
                <a:spcPts val="9375"/>
              </a:lnSpc>
            </a:pPr>
            <a:r>
              <a:rPr lang="en-US" sz="8000" dirty="0">
                <a:solidFill>
                  <a:srgbClr val="F9B407"/>
                </a:solidFill>
                <a:latin typeface="League Spartan Bold"/>
              </a:rPr>
              <a:t>Programmatic Decision Making Using the </a:t>
            </a:r>
          </a:p>
          <a:p>
            <a:pPr>
              <a:lnSpc>
                <a:spcPts val="9375"/>
              </a:lnSpc>
            </a:pPr>
            <a:r>
              <a:rPr lang="en-US" sz="8000" dirty="0">
                <a:solidFill>
                  <a:srgbClr val="F9B407"/>
                </a:solidFill>
                <a:latin typeface="League Spartan Bold"/>
              </a:rPr>
              <a:t>Psychosocial Functionality Scale and Felt Stigma Scale </a:t>
            </a:r>
          </a:p>
          <a:p>
            <a:r>
              <a:rPr lang="en-US" sz="5400" dirty="0">
                <a:latin typeface="League Spartan Bold"/>
              </a:rPr>
              <a:t>Data analysis and interpretation using </a:t>
            </a:r>
          </a:p>
          <a:p>
            <a:r>
              <a:rPr lang="en-US" sz="5400" i="1" dirty="0">
                <a:latin typeface="League Spartan Bold"/>
              </a:rPr>
              <a:t>change-over time</a:t>
            </a:r>
            <a:r>
              <a:rPr lang="en-US" sz="5400" dirty="0">
                <a:latin typeface="League Spartan Bold"/>
              </a:rPr>
              <a:t> survey results</a:t>
            </a:r>
          </a:p>
        </p:txBody>
      </p:sp>
      <p:grpSp>
        <p:nvGrpSpPr>
          <p:cNvPr id="3" name="Group 2">
            <a:extLst>
              <a:ext uri="{FF2B5EF4-FFF2-40B4-BE49-F238E27FC236}">
                <a16:creationId xmlns:a16="http://schemas.microsoft.com/office/drawing/2014/main" id="{631A38AE-23E2-D2A6-0E8A-8FD20014484C}"/>
              </a:ext>
            </a:extLst>
          </p:cNvPr>
          <p:cNvGrpSpPr/>
          <p:nvPr/>
        </p:nvGrpSpPr>
        <p:grpSpPr>
          <a:xfrm>
            <a:off x="16005883" y="1"/>
            <a:ext cx="3120317" cy="10310572"/>
            <a:chOff x="0" y="0"/>
            <a:chExt cx="4361574" cy="10726320"/>
          </a:xfrm>
        </p:grpSpPr>
        <p:grpSp>
          <p:nvGrpSpPr>
            <p:cNvPr id="4" name="Group 3">
              <a:extLst>
                <a:ext uri="{FF2B5EF4-FFF2-40B4-BE49-F238E27FC236}">
                  <a16:creationId xmlns:a16="http://schemas.microsoft.com/office/drawing/2014/main" id="{B71091A3-3C15-6311-3A89-7DCA15BC160D}"/>
                </a:ext>
              </a:extLst>
            </p:cNvPr>
            <p:cNvGrpSpPr/>
            <p:nvPr/>
          </p:nvGrpSpPr>
          <p:grpSpPr>
            <a:xfrm>
              <a:off x="2109980" y="0"/>
              <a:ext cx="82785" cy="82785"/>
              <a:chOff x="0" y="0"/>
              <a:chExt cx="6350000" cy="6350000"/>
            </a:xfrm>
          </p:grpSpPr>
          <p:sp>
            <p:nvSpPr>
              <p:cNvPr id="761" name="Freeform 4">
                <a:extLst>
                  <a:ext uri="{FF2B5EF4-FFF2-40B4-BE49-F238E27FC236}">
                    <a16:creationId xmlns:a16="http://schemas.microsoft.com/office/drawing/2014/main" id="{D3DFDF8E-5573-4319-8390-C402694BAC4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5" name="Group 5">
              <a:extLst>
                <a:ext uri="{FF2B5EF4-FFF2-40B4-BE49-F238E27FC236}">
                  <a16:creationId xmlns:a16="http://schemas.microsoft.com/office/drawing/2014/main" id="{4A1D5596-13ED-4960-9008-2EBC92403E9B}"/>
                </a:ext>
              </a:extLst>
            </p:cNvPr>
            <p:cNvGrpSpPr/>
            <p:nvPr/>
          </p:nvGrpSpPr>
          <p:grpSpPr>
            <a:xfrm>
              <a:off x="2109980" y="6380485"/>
              <a:ext cx="82785" cy="82785"/>
              <a:chOff x="0" y="0"/>
              <a:chExt cx="6350000" cy="6350000"/>
            </a:xfrm>
          </p:grpSpPr>
          <p:sp>
            <p:nvSpPr>
              <p:cNvPr id="760" name="Freeform 6">
                <a:extLst>
                  <a:ext uri="{FF2B5EF4-FFF2-40B4-BE49-F238E27FC236}">
                    <a16:creationId xmlns:a16="http://schemas.microsoft.com/office/drawing/2014/main" id="{5A7D71DE-B46D-5FE0-C4E2-341A201C2E2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6" name="Group 385">
              <a:extLst>
                <a:ext uri="{FF2B5EF4-FFF2-40B4-BE49-F238E27FC236}">
                  <a16:creationId xmlns:a16="http://schemas.microsoft.com/office/drawing/2014/main" id="{952944CC-5091-C58A-E3AE-8626B022541C}"/>
                </a:ext>
              </a:extLst>
            </p:cNvPr>
            <p:cNvGrpSpPr/>
            <p:nvPr/>
          </p:nvGrpSpPr>
          <p:grpSpPr>
            <a:xfrm>
              <a:off x="2109980" y="3187700"/>
              <a:ext cx="82785" cy="82785"/>
              <a:chOff x="0" y="0"/>
              <a:chExt cx="6350000" cy="6350000"/>
            </a:xfrm>
          </p:grpSpPr>
          <p:sp>
            <p:nvSpPr>
              <p:cNvPr id="759" name="Freeform 8">
                <a:extLst>
                  <a:ext uri="{FF2B5EF4-FFF2-40B4-BE49-F238E27FC236}">
                    <a16:creationId xmlns:a16="http://schemas.microsoft.com/office/drawing/2014/main" id="{7AB318B2-0649-597D-A4F8-A9DF19239D5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7" name="Group 9">
              <a:extLst>
                <a:ext uri="{FF2B5EF4-FFF2-40B4-BE49-F238E27FC236}">
                  <a16:creationId xmlns:a16="http://schemas.microsoft.com/office/drawing/2014/main" id="{3E5CA1CD-6FFF-9360-3750-17EE381046E5}"/>
                </a:ext>
              </a:extLst>
            </p:cNvPr>
            <p:cNvGrpSpPr/>
            <p:nvPr/>
          </p:nvGrpSpPr>
          <p:grpSpPr>
            <a:xfrm>
              <a:off x="2109980" y="9568185"/>
              <a:ext cx="82785" cy="82785"/>
              <a:chOff x="0" y="0"/>
              <a:chExt cx="6350000" cy="6350000"/>
            </a:xfrm>
          </p:grpSpPr>
          <p:sp>
            <p:nvSpPr>
              <p:cNvPr id="758" name="Freeform 10">
                <a:extLst>
                  <a:ext uri="{FF2B5EF4-FFF2-40B4-BE49-F238E27FC236}">
                    <a16:creationId xmlns:a16="http://schemas.microsoft.com/office/drawing/2014/main" id="{9D6AB83D-B35A-8DEB-A222-2BACF0F2584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8" name="Group 11">
              <a:extLst>
                <a:ext uri="{FF2B5EF4-FFF2-40B4-BE49-F238E27FC236}">
                  <a16:creationId xmlns:a16="http://schemas.microsoft.com/office/drawing/2014/main" id="{78ACD60B-5457-CADF-784B-E170984C0C7A}"/>
                </a:ext>
              </a:extLst>
            </p:cNvPr>
            <p:cNvGrpSpPr/>
            <p:nvPr/>
          </p:nvGrpSpPr>
          <p:grpSpPr>
            <a:xfrm>
              <a:off x="2109980" y="1618080"/>
              <a:ext cx="82785" cy="82785"/>
              <a:chOff x="0" y="0"/>
              <a:chExt cx="6350000" cy="6350000"/>
            </a:xfrm>
          </p:grpSpPr>
          <p:sp>
            <p:nvSpPr>
              <p:cNvPr id="757" name="Freeform 12">
                <a:extLst>
                  <a:ext uri="{FF2B5EF4-FFF2-40B4-BE49-F238E27FC236}">
                    <a16:creationId xmlns:a16="http://schemas.microsoft.com/office/drawing/2014/main" id="{E49B4F78-1B81-16C6-8DE4-0D808B42CF0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9" name="Group 13">
              <a:extLst>
                <a:ext uri="{FF2B5EF4-FFF2-40B4-BE49-F238E27FC236}">
                  <a16:creationId xmlns:a16="http://schemas.microsoft.com/office/drawing/2014/main" id="{AD0D26EC-9729-53C6-C3D1-0B3B82C93B56}"/>
                </a:ext>
              </a:extLst>
            </p:cNvPr>
            <p:cNvGrpSpPr/>
            <p:nvPr/>
          </p:nvGrpSpPr>
          <p:grpSpPr>
            <a:xfrm>
              <a:off x="2109980" y="7998564"/>
              <a:ext cx="82785" cy="82785"/>
              <a:chOff x="0" y="0"/>
              <a:chExt cx="6350000" cy="6350000"/>
            </a:xfrm>
          </p:grpSpPr>
          <p:sp>
            <p:nvSpPr>
              <p:cNvPr id="756" name="Freeform 14">
                <a:extLst>
                  <a:ext uri="{FF2B5EF4-FFF2-40B4-BE49-F238E27FC236}">
                    <a16:creationId xmlns:a16="http://schemas.microsoft.com/office/drawing/2014/main" id="{BEEF85E0-7E0A-6AFD-47AE-AF2F4D1F3BE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0" name="Group 15">
              <a:extLst>
                <a:ext uri="{FF2B5EF4-FFF2-40B4-BE49-F238E27FC236}">
                  <a16:creationId xmlns:a16="http://schemas.microsoft.com/office/drawing/2014/main" id="{8F826B6A-0AC9-4A72-9B8E-C0A3D321B31C}"/>
                </a:ext>
              </a:extLst>
            </p:cNvPr>
            <p:cNvGrpSpPr/>
            <p:nvPr/>
          </p:nvGrpSpPr>
          <p:grpSpPr>
            <a:xfrm>
              <a:off x="2109980" y="4805780"/>
              <a:ext cx="82785" cy="82785"/>
              <a:chOff x="0" y="0"/>
              <a:chExt cx="6350000" cy="6350000"/>
            </a:xfrm>
          </p:grpSpPr>
          <p:sp>
            <p:nvSpPr>
              <p:cNvPr id="755" name="Freeform 16">
                <a:extLst>
                  <a:ext uri="{FF2B5EF4-FFF2-40B4-BE49-F238E27FC236}">
                    <a16:creationId xmlns:a16="http://schemas.microsoft.com/office/drawing/2014/main" id="{171C6629-F8E1-620F-16E1-34E1A97EE50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1" name="Group 17">
              <a:extLst>
                <a:ext uri="{FF2B5EF4-FFF2-40B4-BE49-F238E27FC236}">
                  <a16:creationId xmlns:a16="http://schemas.microsoft.com/office/drawing/2014/main" id="{D4DB590F-6457-A5B1-DA3C-487E434A9341}"/>
                </a:ext>
              </a:extLst>
            </p:cNvPr>
            <p:cNvGrpSpPr/>
            <p:nvPr/>
          </p:nvGrpSpPr>
          <p:grpSpPr>
            <a:xfrm>
              <a:off x="2648641" y="537155"/>
              <a:ext cx="82785" cy="82785"/>
              <a:chOff x="0" y="0"/>
              <a:chExt cx="6350000" cy="6350000"/>
            </a:xfrm>
          </p:grpSpPr>
          <p:sp>
            <p:nvSpPr>
              <p:cNvPr id="754" name="Freeform 18">
                <a:extLst>
                  <a:ext uri="{FF2B5EF4-FFF2-40B4-BE49-F238E27FC236}">
                    <a16:creationId xmlns:a16="http://schemas.microsoft.com/office/drawing/2014/main" id="{55DCA116-1347-E5FD-D8AB-066E7012CA0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2" name="Group 19">
              <a:extLst>
                <a:ext uri="{FF2B5EF4-FFF2-40B4-BE49-F238E27FC236}">
                  <a16:creationId xmlns:a16="http://schemas.microsoft.com/office/drawing/2014/main" id="{29FDFCE3-FE75-B7B8-9CC5-94A0762B3763}"/>
                </a:ext>
              </a:extLst>
            </p:cNvPr>
            <p:cNvGrpSpPr/>
            <p:nvPr/>
          </p:nvGrpSpPr>
          <p:grpSpPr>
            <a:xfrm>
              <a:off x="2648641" y="6917640"/>
              <a:ext cx="82785" cy="82785"/>
              <a:chOff x="0" y="0"/>
              <a:chExt cx="6350000" cy="6350000"/>
            </a:xfrm>
          </p:grpSpPr>
          <p:sp>
            <p:nvSpPr>
              <p:cNvPr id="753" name="Freeform 20">
                <a:extLst>
                  <a:ext uri="{FF2B5EF4-FFF2-40B4-BE49-F238E27FC236}">
                    <a16:creationId xmlns:a16="http://schemas.microsoft.com/office/drawing/2014/main" id="{21BF2F3D-469F-4620-D0E5-71E904BCECC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3" name="Group 21">
              <a:extLst>
                <a:ext uri="{FF2B5EF4-FFF2-40B4-BE49-F238E27FC236}">
                  <a16:creationId xmlns:a16="http://schemas.microsoft.com/office/drawing/2014/main" id="{EC9EA6B1-693F-6A5F-AF29-EBD4D6C88076}"/>
                </a:ext>
              </a:extLst>
            </p:cNvPr>
            <p:cNvGrpSpPr/>
            <p:nvPr/>
          </p:nvGrpSpPr>
          <p:grpSpPr>
            <a:xfrm>
              <a:off x="2648641" y="3724855"/>
              <a:ext cx="82785" cy="82785"/>
              <a:chOff x="0" y="0"/>
              <a:chExt cx="6350000" cy="6350000"/>
            </a:xfrm>
          </p:grpSpPr>
          <p:sp>
            <p:nvSpPr>
              <p:cNvPr id="752" name="Freeform 22">
                <a:extLst>
                  <a:ext uri="{FF2B5EF4-FFF2-40B4-BE49-F238E27FC236}">
                    <a16:creationId xmlns:a16="http://schemas.microsoft.com/office/drawing/2014/main" id="{0A1F4CB7-DECD-3FB0-7ED7-C83515A7340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4" name="Group 23">
              <a:extLst>
                <a:ext uri="{FF2B5EF4-FFF2-40B4-BE49-F238E27FC236}">
                  <a16:creationId xmlns:a16="http://schemas.microsoft.com/office/drawing/2014/main" id="{CDC9A368-E127-F2E2-58B1-07B66DE62C3A}"/>
                </a:ext>
              </a:extLst>
            </p:cNvPr>
            <p:cNvGrpSpPr/>
            <p:nvPr/>
          </p:nvGrpSpPr>
          <p:grpSpPr>
            <a:xfrm>
              <a:off x="2648641" y="10105340"/>
              <a:ext cx="82785" cy="82785"/>
              <a:chOff x="0" y="0"/>
              <a:chExt cx="6350000" cy="6350000"/>
            </a:xfrm>
          </p:grpSpPr>
          <p:sp>
            <p:nvSpPr>
              <p:cNvPr id="751" name="Freeform 24">
                <a:extLst>
                  <a:ext uri="{FF2B5EF4-FFF2-40B4-BE49-F238E27FC236}">
                    <a16:creationId xmlns:a16="http://schemas.microsoft.com/office/drawing/2014/main" id="{3992E72B-ADD7-2EE5-5AFE-5DC2E2F0193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5" name="Group 25">
              <a:extLst>
                <a:ext uri="{FF2B5EF4-FFF2-40B4-BE49-F238E27FC236}">
                  <a16:creationId xmlns:a16="http://schemas.microsoft.com/office/drawing/2014/main" id="{0AE7D972-8B01-5632-D2AE-8B8ED4015613}"/>
                </a:ext>
              </a:extLst>
            </p:cNvPr>
            <p:cNvGrpSpPr/>
            <p:nvPr/>
          </p:nvGrpSpPr>
          <p:grpSpPr>
            <a:xfrm>
              <a:off x="2648641" y="2155235"/>
              <a:ext cx="82785" cy="82785"/>
              <a:chOff x="0" y="0"/>
              <a:chExt cx="6350000" cy="6350000"/>
            </a:xfrm>
          </p:grpSpPr>
          <p:sp>
            <p:nvSpPr>
              <p:cNvPr id="750" name="Freeform 26">
                <a:extLst>
                  <a:ext uri="{FF2B5EF4-FFF2-40B4-BE49-F238E27FC236}">
                    <a16:creationId xmlns:a16="http://schemas.microsoft.com/office/drawing/2014/main" id="{0CF926E9-18A4-2CC6-43DC-42557F03A0E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6" name="Group 27">
              <a:extLst>
                <a:ext uri="{FF2B5EF4-FFF2-40B4-BE49-F238E27FC236}">
                  <a16:creationId xmlns:a16="http://schemas.microsoft.com/office/drawing/2014/main" id="{F8CE14E5-021A-9162-5674-5AA86C4604C1}"/>
                </a:ext>
              </a:extLst>
            </p:cNvPr>
            <p:cNvGrpSpPr/>
            <p:nvPr/>
          </p:nvGrpSpPr>
          <p:grpSpPr>
            <a:xfrm>
              <a:off x="2648641" y="8535719"/>
              <a:ext cx="82785" cy="82785"/>
              <a:chOff x="0" y="0"/>
              <a:chExt cx="6350000" cy="6350000"/>
            </a:xfrm>
          </p:grpSpPr>
          <p:sp>
            <p:nvSpPr>
              <p:cNvPr id="749" name="Freeform 28">
                <a:extLst>
                  <a:ext uri="{FF2B5EF4-FFF2-40B4-BE49-F238E27FC236}">
                    <a16:creationId xmlns:a16="http://schemas.microsoft.com/office/drawing/2014/main" id="{07D0050E-F12D-AC8E-1B7C-82E38407807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7" name="Group 29">
              <a:extLst>
                <a:ext uri="{FF2B5EF4-FFF2-40B4-BE49-F238E27FC236}">
                  <a16:creationId xmlns:a16="http://schemas.microsoft.com/office/drawing/2014/main" id="{A6EC67AD-34F6-F17D-B3C4-9307034A3EC1}"/>
                </a:ext>
              </a:extLst>
            </p:cNvPr>
            <p:cNvGrpSpPr/>
            <p:nvPr/>
          </p:nvGrpSpPr>
          <p:grpSpPr>
            <a:xfrm>
              <a:off x="2648641" y="5342935"/>
              <a:ext cx="82785" cy="82785"/>
              <a:chOff x="0" y="0"/>
              <a:chExt cx="6350000" cy="6350000"/>
            </a:xfrm>
          </p:grpSpPr>
          <p:sp>
            <p:nvSpPr>
              <p:cNvPr id="748" name="Freeform 30">
                <a:extLst>
                  <a:ext uri="{FF2B5EF4-FFF2-40B4-BE49-F238E27FC236}">
                    <a16:creationId xmlns:a16="http://schemas.microsoft.com/office/drawing/2014/main" id="{7CF71F5D-98C3-6720-7DE4-1249D5D85E8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8" name="Group 31">
              <a:extLst>
                <a:ext uri="{FF2B5EF4-FFF2-40B4-BE49-F238E27FC236}">
                  <a16:creationId xmlns:a16="http://schemas.microsoft.com/office/drawing/2014/main" id="{8AA23093-78CA-A738-36BC-2B5BA70B6768}"/>
                </a:ext>
              </a:extLst>
            </p:cNvPr>
            <p:cNvGrpSpPr/>
            <p:nvPr/>
          </p:nvGrpSpPr>
          <p:grpSpPr>
            <a:xfrm>
              <a:off x="1122" y="1075351"/>
              <a:ext cx="82785" cy="82785"/>
              <a:chOff x="0" y="0"/>
              <a:chExt cx="6350000" cy="6350000"/>
            </a:xfrm>
          </p:grpSpPr>
          <p:sp>
            <p:nvSpPr>
              <p:cNvPr id="747" name="Freeform 32">
                <a:extLst>
                  <a:ext uri="{FF2B5EF4-FFF2-40B4-BE49-F238E27FC236}">
                    <a16:creationId xmlns:a16="http://schemas.microsoft.com/office/drawing/2014/main" id="{064ED79B-88AA-E160-5CC3-C11AED441CF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9" name="Group 33">
              <a:extLst>
                <a:ext uri="{FF2B5EF4-FFF2-40B4-BE49-F238E27FC236}">
                  <a16:creationId xmlns:a16="http://schemas.microsoft.com/office/drawing/2014/main" id="{B265E446-8D86-967C-8498-0AD1E12D8FE9}"/>
                </a:ext>
              </a:extLst>
            </p:cNvPr>
            <p:cNvGrpSpPr/>
            <p:nvPr/>
          </p:nvGrpSpPr>
          <p:grpSpPr>
            <a:xfrm>
              <a:off x="1122" y="7455836"/>
              <a:ext cx="82785" cy="82785"/>
              <a:chOff x="0" y="0"/>
              <a:chExt cx="6350000" cy="6350000"/>
            </a:xfrm>
          </p:grpSpPr>
          <p:sp>
            <p:nvSpPr>
              <p:cNvPr id="746" name="Freeform 34">
                <a:extLst>
                  <a:ext uri="{FF2B5EF4-FFF2-40B4-BE49-F238E27FC236}">
                    <a16:creationId xmlns:a16="http://schemas.microsoft.com/office/drawing/2014/main" id="{B0611C86-ABE8-1828-C23A-4C170CDC611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0" name="Group 35">
              <a:extLst>
                <a:ext uri="{FF2B5EF4-FFF2-40B4-BE49-F238E27FC236}">
                  <a16:creationId xmlns:a16="http://schemas.microsoft.com/office/drawing/2014/main" id="{EB5B345C-E6A3-E37C-D88C-B2093B42B34C}"/>
                </a:ext>
              </a:extLst>
            </p:cNvPr>
            <p:cNvGrpSpPr/>
            <p:nvPr/>
          </p:nvGrpSpPr>
          <p:grpSpPr>
            <a:xfrm>
              <a:off x="1122" y="4263051"/>
              <a:ext cx="82785" cy="82785"/>
              <a:chOff x="0" y="0"/>
              <a:chExt cx="6350000" cy="6350000"/>
            </a:xfrm>
          </p:grpSpPr>
          <p:sp>
            <p:nvSpPr>
              <p:cNvPr id="745" name="Freeform 36">
                <a:extLst>
                  <a:ext uri="{FF2B5EF4-FFF2-40B4-BE49-F238E27FC236}">
                    <a16:creationId xmlns:a16="http://schemas.microsoft.com/office/drawing/2014/main" id="{BBC25604-6610-67DC-2F5A-022044A5C09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1" name="Group 37">
              <a:extLst>
                <a:ext uri="{FF2B5EF4-FFF2-40B4-BE49-F238E27FC236}">
                  <a16:creationId xmlns:a16="http://schemas.microsoft.com/office/drawing/2014/main" id="{C24B414F-822B-288D-F23A-4B8ECFFC7B80}"/>
                </a:ext>
              </a:extLst>
            </p:cNvPr>
            <p:cNvGrpSpPr/>
            <p:nvPr/>
          </p:nvGrpSpPr>
          <p:grpSpPr>
            <a:xfrm>
              <a:off x="1122" y="10643536"/>
              <a:ext cx="82785" cy="82785"/>
              <a:chOff x="0" y="0"/>
              <a:chExt cx="6350000" cy="6350000"/>
            </a:xfrm>
          </p:grpSpPr>
          <p:sp>
            <p:nvSpPr>
              <p:cNvPr id="744" name="Freeform 38">
                <a:extLst>
                  <a:ext uri="{FF2B5EF4-FFF2-40B4-BE49-F238E27FC236}">
                    <a16:creationId xmlns:a16="http://schemas.microsoft.com/office/drawing/2014/main" id="{FD3D72A7-540C-EF21-3AFD-3EF6538162B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2" name="Group 39">
              <a:extLst>
                <a:ext uri="{FF2B5EF4-FFF2-40B4-BE49-F238E27FC236}">
                  <a16:creationId xmlns:a16="http://schemas.microsoft.com/office/drawing/2014/main" id="{2AF9980A-7D1E-F1A1-EA26-353AE0F5987C}"/>
                </a:ext>
              </a:extLst>
            </p:cNvPr>
            <p:cNvGrpSpPr/>
            <p:nvPr/>
          </p:nvGrpSpPr>
          <p:grpSpPr>
            <a:xfrm>
              <a:off x="3188502" y="1075351"/>
              <a:ext cx="82785" cy="82785"/>
              <a:chOff x="0" y="0"/>
              <a:chExt cx="6350000" cy="6350000"/>
            </a:xfrm>
          </p:grpSpPr>
          <p:sp>
            <p:nvSpPr>
              <p:cNvPr id="743" name="Freeform 40">
                <a:extLst>
                  <a:ext uri="{FF2B5EF4-FFF2-40B4-BE49-F238E27FC236}">
                    <a16:creationId xmlns:a16="http://schemas.microsoft.com/office/drawing/2014/main" id="{AED4A62E-964B-5647-6E60-44C5122FBA4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3" name="Group 41">
              <a:extLst>
                <a:ext uri="{FF2B5EF4-FFF2-40B4-BE49-F238E27FC236}">
                  <a16:creationId xmlns:a16="http://schemas.microsoft.com/office/drawing/2014/main" id="{7634ACB2-0965-C44C-2F4E-04DD465F4A99}"/>
                </a:ext>
              </a:extLst>
            </p:cNvPr>
            <p:cNvGrpSpPr/>
            <p:nvPr/>
          </p:nvGrpSpPr>
          <p:grpSpPr>
            <a:xfrm>
              <a:off x="3188502" y="7455836"/>
              <a:ext cx="82785" cy="82785"/>
              <a:chOff x="0" y="0"/>
              <a:chExt cx="6350000" cy="6350000"/>
            </a:xfrm>
          </p:grpSpPr>
          <p:sp>
            <p:nvSpPr>
              <p:cNvPr id="742" name="Freeform 42">
                <a:extLst>
                  <a:ext uri="{FF2B5EF4-FFF2-40B4-BE49-F238E27FC236}">
                    <a16:creationId xmlns:a16="http://schemas.microsoft.com/office/drawing/2014/main" id="{07A50C05-893A-9ED3-14EC-0EC2FA7018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4" name="Group 43">
              <a:extLst>
                <a:ext uri="{FF2B5EF4-FFF2-40B4-BE49-F238E27FC236}">
                  <a16:creationId xmlns:a16="http://schemas.microsoft.com/office/drawing/2014/main" id="{44581AD4-C66A-EAC2-F419-906F4C29EBE8}"/>
                </a:ext>
              </a:extLst>
            </p:cNvPr>
            <p:cNvGrpSpPr/>
            <p:nvPr/>
          </p:nvGrpSpPr>
          <p:grpSpPr>
            <a:xfrm>
              <a:off x="3188502" y="4263051"/>
              <a:ext cx="82785" cy="82785"/>
              <a:chOff x="0" y="0"/>
              <a:chExt cx="6350000" cy="6350000"/>
            </a:xfrm>
          </p:grpSpPr>
          <p:sp>
            <p:nvSpPr>
              <p:cNvPr id="741" name="Freeform 44">
                <a:extLst>
                  <a:ext uri="{FF2B5EF4-FFF2-40B4-BE49-F238E27FC236}">
                    <a16:creationId xmlns:a16="http://schemas.microsoft.com/office/drawing/2014/main" id="{3916D63F-D555-C773-0051-F5DE8A27D09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5" name="Group 45">
              <a:extLst>
                <a:ext uri="{FF2B5EF4-FFF2-40B4-BE49-F238E27FC236}">
                  <a16:creationId xmlns:a16="http://schemas.microsoft.com/office/drawing/2014/main" id="{D9649FCA-5A3A-BCF7-F329-A6396745F5AC}"/>
                </a:ext>
              </a:extLst>
            </p:cNvPr>
            <p:cNvGrpSpPr/>
            <p:nvPr/>
          </p:nvGrpSpPr>
          <p:grpSpPr>
            <a:xfrm>
              <a:off x="3188502" y="10643536"/>
              <a:ext cx="82785" cy="82785"/>
              <a:chOff x="0" y="0"/>
              <a:chExt cx="6350000" cy="6350000"/>
            </a:xfrm>
          </p:grpSpPr>
          <p:sp>
            <p:nvSpPr>
              <p:cNvPr id="740" name="Freeform 46">
                <a:extLst>
                  <a:ext uri="{FF2B5EF4-FFF2-40B4-BE49-F238E27FC236}">
                    <a16:creationId xmlns:a16="http://schemas.microsoft.com/office/drawing/2014/main" id="{2CF26643-E280-39E4-E545-2C9345DD0F4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6" name="Group 47">
              <a:extLst>
                <a:ext uri="{FF2B5EF4-FFF2-40B4-BE49-F238E27FC236}">
                  <a16:creationId xmlns:a16="http://schemas.microsoft.com/office/drawing/2014/main" id="{F6335E24-BE97-34BB-F50B-807633E749C1}"/>
                </a:ext>
              </a:extLst>
            </p:cNvPr>
            <p:cNvGrpSpPr/>
            <p:nvPr/>
          </p:nvGrpSpPr>
          <p:grpSpPr>
            <a:xfrm>
              <a:off x="1122" y="2693431"/>
              <a:ext cx="82785" cy="82785"/>
              <a:chOff x="0" y="0"/>
              <a:chExt cx="6350000" cy="6350000"/>
            </a:xfrm>
          </p:grpSpPr>
          <p:sp>
            <p:nvSpPr>
              <p:cNvPr id="739" name="Freeform 48">
                <a:extLst>
                  <a:ext uri="{FF2B5EF4-FFF2-40B4-BE49-F238E27FC236}">
                    <a16:creationId xmlns:a16="http://schemas.microsoft.com/office/drawing/2014/main" id="{9A6C3A06-86E8-3423-CC1E-5E1A0349509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7" name="Group 49">
              <a:extLst>
                <a:ext uri="{FF2B5EF4-FFF2-40B4-BE49-F238E27FC236}">
                  <a16:creationId xmlns:a16="http://schemas.microsoft.com/office/drawing/2014/main" id="{6E5DAD4A-FE52-1775-4F95-6C777D5A2F7A}"/>
                </a:ext>
              </a:extLst>
            </p:cNvPr>
            <p:cNvGrpSpPr/>
            <p:nvPr/>
          </p:nvGrpSpPr>
          <p:grpSpPr>
            <a:xfrm>
              <a:off x="1122" y="9073915"/>
              <a:ext cx="82785" cy="82785"/>
              <a:chOff x="0" y="0"/>
              <a:chExt cx="6350000" cy="6350000"/>
            </a:xfrm>
          </p:grpSpPr>
          <p:sp>
            <p:nvSpPr>
              <p:cNvPr id="738" name="Freeform 50">
                <a:extLst>
                  <a:ext uri="{FF2B5EF4-FFF2-40B4-BE49-F238E27FC236}">
                    <a16:creationId xmlns:a16="http://schemas.microsoft.com/office/drawing/2014/main" id="{ABB57925-B64A-1896-66B8-A3C7F583EF6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8" name="Group 51">
              <a:extLst>
                <a:ext uri="{FF2B5EF4-FFF2-40B4-BE49-F238E27FC236}">
                  <a16:creationId xmlns:a16="http://schemas.microsoft.com/office/drawing/2014/main" id="{4188628E-4906-6609-7C43-CCF89AB8E054}"/>
                </a:ext>
              </a:extLst>
            </p:cNvPr>
            <p:cNvGrpSpPr/>
            <p:nvPr/>
          </p:nvGrpSpPr>
          <p:grpSpPr>
            <a:xfrm>
              <a:off x="1122" y="5881131"/>
              <a:ext cx="82785" cy="82785"/>
              <a:chOff x="0" y="0"/>
              <a:chExt cx="6350000" cy="6350000"/>
            </a:xfrm>
          </p:grpSpPr>
          <p:sp>
            <p:nvSpPr>
              <p:cNvPr id="737" name="Freeform 52">
                <a:extLst>
                  <a:ext uri="{FF2B5EF4-FFF2-40B4-BE49-F238E27FC236}">
                    <a16:creationId xmlns:a16="http://schemas.microsoft.com/office/drawing/2014/main" id="{39781D32-FADB-1D5B-E526-412A695C4C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9" name="Group 53">
              <a:extLst>
                <a:ext uri="{FF2B5EF4-FFF2-40B4-BE49-F238E27FC236}">
                  <a16:creationId xmlns:a16="http://schemas.microsoft.com/office/drawing/2014/main" id="{CE1FCCF6-225E-840E-12F2-D9FADD91D108}"/>
                </a:ext>
              </a:extLst>
            </p:cNvPr>
            <p:cNvGrpSpPr/>
            <p:nvPr/>
          </p:nvGrpSpPr>
          <p:grpSpPr>
            <a:xfrm>
              <a:off x="3188502" y="2693431"/>
              <a:ext cx="82785" cy="82785"/>
              <a:chOff x="0" y="0"/>
              <a:chExt cx="6350000" cy="6350000"/>
            </a:xfrm>
          </p:grpSpPr>
          <p:sp>
            <p:nvSpPr>
              <p:cNvPr id="736" name="Freeform 54">
                <a:extLst>
                  <a:ext uri="{FF2B5EF4-FFF2-40B4-BE49-F238E27FC236}">
                    <a16:creationId xmlns:a16="http://schemas.microsoft.com/office/drawing/2014/main" id="{BCBE5D5E-7F0B-8750-34A1-B537A330C76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0" name="Group 55">
              <a:extLst>
                <a:ext uri="{FF2B5EF4-FFF2-40B4-BE49-F238E27FC236}">
                  <a16:creationId xmlns:a16="http://schemas.microsoft.com/office/drawing/2014/main" id="{A2E44C72-A521-6B55-5091-F10A948AB199}"/>
                </a:ext>
              </a:extLst>
            </p:cNvPr>
            <p:cNvGrpSpPr/>
            <p:nvPr/>
          </p:nvGrpSpPr>
          <p:grpSpPr>
            <a:xfrm>
              <a:off x="3188502" y="9073915"/>
              <a:ext cx="82785" cy="82785"/>
              <a:chOff x="0" y="0"/>
              <a:chExt cx="6350000" cy="6350000"/>
            </a:xfrm>
          </p:grpSpPr>
          <p:sp>
            <p:nvSpPr>
              <p:cNvPr id="735" name="Freeform 56">
                <a:extLst>
                  <a:ext uri="{FF2B5EF4-FFF2-40B4-BE49-F238E27FC236}">
                    <a16:creationId xmlns:a16="http://schemas.microsoft.com/office/drawing/2014/main" id="{FBFEA372-AB9A-4424-5B9A-CFF1782B2C3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1" name="Group 57">
              <a:extLst>
                <a:ext uri="{FF2B5EF4-FFF2-40B4-BE49-F238E27FC236}">
                  <a16:creationId xmlns:a16="http://schemas.microsoft.com/office/drawing/2014/main" id="{B610C3FA-2DE8-8B66-1F8E-517A269122AE}"/>
                </a:ext>
              </a:extLst>
            </p:cNvPr>
            <p:cNvGrpSpPr/>
            <p:nvPr/>
          </p:nvGrpSpPr>
          <p:grpSpPr>
            <a:xfrm>
              <a:off x="3188502" y="5881131"/>
              <a:ext cx="82785" cy="82785"/>
              <a:chOff x="0" y="0"/>
              <a:chExt cx="6350000" cy="6350000"/>
            </a:xfrm>
          </p:grpSpPr>
          <p:sp>
            <p:nvSpPr>
              <p:cNvPr id="734" name="Freeform 58">
                <a:extLst>
                  <a:ext uri="{FF2B5EF4-FFF2-40B4-BE49-F238E27FC236}">
                    <a16:creationId xmlns:a16="http://schemas.microsoft.com/office/drawing/2014/main" id="{9F4AF2A4-6847-6C7C-9AE2-25F39F50F04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2" name="Group 59">
              <a:extLst>
                <a:ext uri="{FF2B5EF4-FFF2-40B4-BE49-F238E27FC236}">
                  <a16:creationId xmlns:a16="http://schemas.microsoft.com/office/drawing/2014/main" id="{52585162-E252-9F72-E87C-8C76F13AD945}"/>
                </a:ext>
              </a:extLst>
            </p:cNvPr>
            <p:cNvGrpSpPr/>
            <p:nvPr/>
          </p:nvGrpSpPr>
          <p:grpSpPr>
            <a:xfrm>
              <a:off x="550087" y="0"/>
              <a:ext cx="82785" cy="82785"/>
              <a:chOff x="0" y="0"/>
              <a:chExt cx="6350000" cy="6350000"/>
            </a:xfrm>
          </p:grpSpPr>
          <p:sp>
            <p:nvSpPr>
              <p:cNvPr id="733" name="Freeform 60">
                <a:extLst>
                  <a:ext uri="{FF2B5EF4-FFF2-40B4-BE49-F238E27FC236}">
                    <a16:creationId xmlns:a16="http://schemas.microsoft.com/office/drawing/2014/main" id="{0F4D4E9E-F589-0CDB-3870-96780B97A05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3" name="Group 61">
              <a:extLst>
                <a:ext uri="{FF2B5EF4-FFF2-40B4-BE49-F238E27FC236}">
                  <a16:creationId xmlns:a16="http://schemas.microsoft.com/office/drawing/2014/main" id="{0B755465-A453-D728-F278-4B5A55C8AA85}"/>
                </a:ext>
              </a:extLst>
            </p:cNvPr>
            <p:cNvGrpSpPr/>
            <p:nvPr/>
          </p:nvGrpSpPr>
          <p:grpSpPr>
            <a:xfrm>
              <a:off x="550087" y="6380485"/>
              <a:ext cx="82785" cy="82785"/>
              <a:chOff x="0" y="0"/>
              <a:chExt cx="6350000" cy="6350000"/>
            </a:xfrm>
          </p:grpSpPr>
          <p:sp>
            <p:nvSpPr>
              <p:cNvPr id="732" name="Freeform 62">
                <a:extLst>
                  <a:ext uri="{FF2B5EF4-FFF2-40B4-BE49-F238E27FC236}">
                    <a16:creationId xmlns:a16="http://schemas.microsoft.com/office/drawing/2014/main" id="{DC5DEFFD-3D02-2A4A-9E4B-07D6E550281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4" name="Group 63">
              <a:extLst>
                <a:ext uri="{FF2B5EF4-FFF2-40B4-BE49-F238E27FC236}">
                  <a16:creationId xmlns:a16="http://schemas.microsoft.com/office/drawing/2014/main" id="{6CB316AE-2580-4E28-A118-2FF03EA68387}"/>
                </a:ext>
              </a:extLst>
            </p:cNvPr>
            <p:cNvGrpSpPr/>
            <p:nvPr/>
          </p:nvGrpSpPr>
          <p:grpSpPr>
            <a:xfrm>
              <a:off x="550087" y="3187700"/>
              <a:ext cx="82785" cy="82785"/>
              <a:chOff x="0" y="0"/>
              <a:chExt cx="6350000" cy="6350000"/>
            </a:xfrm>
          </p:grpSpPr>
          <p:sp>
            <p:nvSpPr>
              <p:cNvPr id="731" name="Freeform 64">
                <a:extLst>
                  <a:ext uri="{FF2B5EF4-FFF2-40B4-BE49-F238E27FC236}">
                    <a16:creationId xmlns:a16="http://schemas.microsoft.com/office/drawing/2014/main" id="{0E170D85-42A7-D418-8600-32E4D199229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5" name="Group 65">
              <a:extLst>
                <a:ext uri="{FF2B5EF4-FFF2-40B4-BE49-F238E27FC236}">
                  <a16:creationId xmlns:a16="http://schemas.microsoft.com/office/drawing/2014/main" id="{921B603C-6262-EFC9-4CC0-FA65EE6AEDF8}"/>
                </a:ext>
              </a:extLst>
            </p:cNvPr>
            <p:cNvGrpSpPr/>
            <p:nvPr/>
          </p:nvGrpSpPr>
          <p:grpSpPr>
            <a:xfrm>
              <a:off x="550087" y="9568185"/>
              <a:ext cx="82785" cy="82785"/>
              <a:chOff x="0" y="0"/>
              <a:chExt cx="6350000" cy="6350000"/>
            </a:xfrm>
          </p:grpSpPr>
          <p:sp>
            <p:nvSpPr>
              <p:cNvPr id="730" name="Freeform 66">
                <a:extLst>
                  <a:ext uri="{FF2B5EF4-FFF2-40B4-BE49-F238E27FC236}">
                    <a16:creationId xmlns:a16="http://schemas.microsoft.com/office/drawing/2014/main" id="{6A916BFB-5785-F4C4-9F2C-6678CC18FB2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6" name="Group 67">
              <a:extLst>
                <a:ext uri="{FF2B5EF4-FFF2-40B4-BE49-F238E27FC236}">
                  <a16:creationId xmlns:a16="http://schemas.microsoft.com/office/drawing/2014/main" id="{C08595BD-A885-E4ED-1203-122A68C9A4A5}"/>
                </a:ext>
              </a:extLst>
            </p:cNvPr>
            <p:cNvGrpSpPr/>
            <p:nvPr/>
          </p:nvGrpSpPr>
          <p:grpSpPr>
            <a:xfrm>
              <a:off x="3737467" y="0"/>
              <a:ext cx="82785" cy="82785"/>
              <a:chOff x="0" y="0"/>
              <a:chExt cx="6350000" cy="6350000"/>
            </a:xfrm>
          </p:grpSpPr>
          <p:sp>
            <p:nvSpPr>
              <p:cNvPr id="729" name="Freeform 68">
                <a:extLst>
                  <a:ext uri="{FF2B5EF4-FFF2-40B4-BE49-F238E27FC236}">
                    <a16:creationId xmlns:a16="http://schemas.microsoft.com/office/drawing/2014/main" id="{E910DE0B-2F26-A1EC-691C-1E74574E887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7" name="Group 69">
              <a:extLst>
                <a:ext uri="{FF2B5EF4-FFF2-40B4-BE49-F238E27FC236}">
                  <a16:creationId xmlns:a16="http://schemas.microsoft.com/office/drawing/2014/main" id="{DA10832F-5D09-FCE2-09B8-D99615D97A35}"/>
                </a:ext>
              </a:extLst>
            </p:cNvPr>
            <p:cNvGrpSpPr/>
            <p:nvPr/>
          </p:nvGrpSpPr>
          <p:grpSpPr>
            <a:xfrm>
              <a:off x="3737467" y="6380485"/>
              <a:ext cx="82785" cy="82785"/>
              <a:chOff x="0" y="0"/>
              <a:chExt cx="6350000" cy="6350000"/>
            </a:xfrm>
          </p:grpSpPr>
          <p:sp>
            <p:nvSpPr>
              <p:cNvPr id="728" name="Freeform 70">
                <a:extLst>
                  <a:ext uri="{FF2B5EF4-FFF2-40B4-BE49-F238E27FC236}">
                    <a16:creationId xmlns:a16="http://schemas.microsoft.com/office/drawing/2014/main" id="{2D1C6C00-3DE1-FFFF-BC7A-AB7C5192B6A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8" name="Group 71">
              <a:extLst>
                <a:ext uri="{FF2B5EF4-FFF2-40B4-BE49-F238E27FC236}">
                  <a16:creationId xmlns:a16="http://schemas.microsoft.com/office/drawing/2014/main" id="{79EE3C22-6A84-93D7-70A3-C0DF3E721237}"/>
                </a:ext>
              </a:extLst>
            </p:cNvPr>
            <p:cNvGrpSpPr/>
            <p:nvPr/>
          </p:nvGrpSpPr>
          <p:grpSpPr>
            <a:xfrm>
              <a:off x="3737467" y="3187700"/>
              <a:ext cx="82785" cy="82785"/>
              <a:chOff x="0" y="0"/>
              <a:chExt cx="6350000" cy="6350000"/>
            </a:xfrm>
          </p:grpSpPr>
          <p:sp>
            <p:nvSpPr>
              <p:cNvPr id="727" name="Freeform 72">
                <a:extLst>
                  <a:ext uri="{FF2B5EF4-FFF2-40B4-BE49-F238E27FC236}">
                    <a16:creationId xmlns:a16="http://schemas.microsoft.com/office/drawing/2014/main" id="{21C3872E-8266-6C45-0C82-A230C5D00BF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9" name="Group 73">
              <a:extLst>
                <a:ext uri="{FF2B5EF4-FFF2-40B4-BE49-F238E27FC236}">
                  <a16:creationId xmlns:a16="http://schemas.microsoft.com/office/drawing/2014/main" id="{BBD43635-DD94-2EA5-ED89-2F93D10322A9}"/>
                </a:ext>
              </a:extLst>
            </p:cNvPr>
            <p:cNvGrpSpPr/>
            <p:nvPr/>
          </p:nvGrpSpPr>
          <p:grpSpPr>
            <a:xfrm>
              <a:off x="3737467" y="9568185"/>
              <a:ext cx="82785" cy="82785"/>
              <a:chOff x="0" y="0"/>
              <a:chExt cx="6350000" cy="6350000"/>
            </a:xfrm>
          </p:grpSpPr>
          <p:sp>
            <p:nvSpPr>
              <p:cNvPr id="726" name="Freeform 74">
                <a:extLst>
                  <a:ext uri="{FF2B5EF4-FFF2-40B4-BE49-F238E27FC236}">
                    <a16:creationId xmlns:a16="http://schemas.microsoft.com/office/drawing/2014/main" id="{F384C919-97CB-E798-B88F-C5386A3D3D6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0" name="Group 75">
              <a:extLst>
                <a:ext uri="{FF2B5EF4-FFF2-40B4-BE49-F238E27FC236}">
                  <a16:creationId xmlns:a16="http://schemas.microsoft.com/office/drawing/2014/main" id="{976895FE-170B-BCA1-45A2-1180F60908EC}"/>
                </a:ext>
              </a:extLst>
            </p:cNvPr>
            <p:cNvGrpSpPr/>
            <p:nvPr/>
          </p:nvGrpSpPr>
          <p:grpSpPr>
            <a:xfrm>
              <a:off x="550087" y="1618080"/>
              <a:ext cx="82785" cy="82785"/>
              <a:chOff x="0" y="0"/>
              <a:chExt cx="6350000" cy="6350000"/>
            </a:xfrm>
          </p:grpSpPr>
          <p:sp>
            <p:nvSpPr>
              <p:cNvPr id="725" name="Freeform 76">
                <a:extLst>
                  <a:ext uri="{FF2B5EF4-FFF2-40B4-BE49-F238E27FC236}">
                    <a16:creationId xmlns:a16="http://schemas.microsoft.com/office/drawing/2014/main" id="{45745C17-2E22-2B4C-0DE7-8A864E18AC7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1" name="Group 77">
              <a:extLst>
                <a:ext uri="{FF2B5EF4-FFF2-40B4-BE49-F238E27FC236}">
                  <a16:creationId xmlns:a16="http://schemas.microsoft.com/office/drawing/2014/main" id="{0FA18022-2FA3-D69A-B45E-19E68E585C70}"/>
                </a:ext>
              </a:extLst>
            </p:cNvPr>
            <p:cNvGrpSpPr/>
            <p:nvPr/>
          </p:nvGrpSpPr>
          <p:grpSpPr>
            <a:xfrm>
              <a:off x="550087" y="7998564"/>
              <a:ext cx="82785" cy="82785"/>
              <a:chOff x="0" y="0"/>
              <a:chExt cx="6350000" cy="6350000"/>
            </a:xfrm>
          </p:grpSpPr>
          <p:sp>
            <p:nvSpPr>
              <p:cNvPr id="724" name="Freeform 78">
                <a:extLst>
                  <a:ext uri="{FF2B5EF4-FFF2-40B4-BE49-F238E27FC236}">
                    <a16:creationId xmlns:a16="http://schemas.microsoft.com/office/drawing/2014/main" id="{7200E810-8716-F6B3-E7B1-97F62385E36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2" name="Group 79">
              <a:extLst>
                <a:ext uri="{FF2B5EF4-FFF2-40B4-BE49-F238E27FC236}">
                  <a16:creationId xmlns:a16="http://schemas.microsoft.com/office/drawing/2014/main" id="{D5663545-8474-EE10-C920-0404836B7D1C}"/>
                </a:ext>
              </a:extLst>
            </p:cNvPr>
            <p:cNvGrpSpPr/>
            <p:nvPr/>
          </p:nvGrpSpPr>
          <p:grpSpPr>
            <a:xfrm>
              <a:off x="550087" y="4805780"/>
              <a:ext cx="82785" cy="82785"/>
              <a:chOff x="0" y="0"/>
              <a:chExt cx="6350000" cy="6350000"/>
            </a:xfrm>
          </p:grpSpPr>
          <p:sp>
            <p:nvSpPr>
              <p:cNvPr id="723" name="Freeform 80">
                <a:extLst>
                  <a:ext uri="{FF2B5EF4-FFF2-40B4-BE49-F238E27FC236}">
                    <a16:creationId xmlns:a16="http://schemas.microsoft.com/office/drawing/2014/main" id="{E2415666-61F3-3807-3BB4-5CBCE2F87A0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3" name="Group 81">
              <a:extLst>
                <a:ext uri="{FF2B5EF4-FFF2-40B4-BE49-F238E27FC236}">
                  <a16:creationId xmlns:a16="http://schemas.microsoft.com/office/drawing/2014/main" id="{6A928489-B383-0C17-752D-F8B7A82667D2}"/>
                </a:ext>
              </a:extLst>
            </p:cNvPr>
            <p:cNvGrpSpPr/>
            <p:nvPr/>
          </p:nvGrpSpPr>
          <p:grpSpPr>
            <a:xfrm>
              <a:off x="3737467" y="1618080"/>
              <a:ext cx="82785" cy="82785"/>
              <a:chOff x="0" y="0"/>
              <a:chExt cx="6350000" cy="6350000"/>
            </a:xfrm>
          </p:grpSpPr>
          <p:sp>
            <p:nvSpPr>
              <p:cNvPr id="722" name="Freeform 82">
                <a:extLst>
                  <a:ext uri="{FF2B5EF4-FFF2-40B4-BE49-F238E27FC236}">
                    <a16:creationId xmlns:a16="http://schemas.microsoft.com/office/drawing/2014/main" id="{EFC72CD3-87A0-CD1E-34E8-1D631FE29DD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4" name="Group 83">
              <a:extLst>
                <a:ext uri="{FF2B5EF4-FFF2-40B4-BE49-F238E27FC236}">
                  <a16:creationId xmlns:a16="http://schemas.microsoft.com/office/drawing/2014/main" id="{3728EAC3-F213-F04C-E933-07F1724FE9A5}"/>
                </a:ext>
              </a:extLst>
            </p:cNvPr>
            <p:cNvGrpSpPr/>
            <p:nvPr/>
          </p:nvGrpSpPr>
          <p:grpSpPr>
            <a:xfrm>
              <a:off x="3737467" y="7998564"/>
              <a:ext cx="82785" cy="82785"/>
              <a:chOff x="0" y="0"/>
              <a:chExt cx="6350000" cy="6350000"/>
            </a:xfrm>
          </p:grpSpPr>
          <p:sp>
            <p:nvSpPr>
              <p:cNvPr id="721" name="Freeform 84">
                <a:extLst>
                  <a:ext uri="{FF2B5EF4-FFF2-40B4-BE49-F238E27FC236}">
                    <a16:creationId xmlns:a16="http://schemas.microsoft.com/office/drawing/2014/main" id="{12A3FC06-2B1F-CBA9-F0A2-7ED8ACA38E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5" name="Group 85">
              <a:extLst>
                <a:ext uri="{FF2B5EF4-FFF2-40B4-BE49-F238E27FC236}">
                  <a16:creationId xmlns:a16="http://schemas.microsoft.com/office/drawing/2014/main" id="{7136332E-3D04-AEF5-A4FF-1FB6441F0F39}"/>
                </a:ext>
              </a:extLst>
            </p:cNvPr>
            <p:cNvGrpSpPr/>
            <p:nvPr/>
          </p:nvGrpSpPr>
          <p:grpSpPr>
            <a:xfrm>
              <a:off x="3737467" y="4805780"/>
              <a:ext cx="82785" cy="82785"/>
              <a:chOff x="0" y="0"/>
              <a:chExt cx="6350000" cy="6350000"/>
            </a:xfrm>
          </p:grpSpPr>
          <p:sp>
            <p:nvSpPr>
              <p:cNvPr id="720" name="Freeform 86">
                <a:extLst>
                  <a:ext uri="{FF2B5EF4-FFF2-40B4-BE49-F238E27FC236}">
                    <a16:creationId xmlns:a16="http://schemas.microsoft.com/office/drawing/2014/main" id="{1F8E3A64-6A9E-5BD8-ACE1-FB1D3038D5E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6" name="Group 87">
              <a:extLst>
                <a:ext uri="{FF2B5EF4-FFF2-40B4-BE49-F238E27FC236}">
                  <a16:creationId xmlns:a16="http://schemas.microsoft.com/office/drawing/2014/main" id="{E272B04F-39CA-306B-9E24-DCCDEFDE5BF0}"/>
                </a:ext>
              </a:extLst>
            </p:cNvPr>
            <p:cNvGrpSpPr/>
            <p:nvPr/>
          </p:nvGrpSpPr>
          <p:grpSpPr>
            <a:xfrm>
              <a:off x="1088747" y="537155"/>
              <a:ext cx="82785" cy="82785"/>
              <a:chOff x="0" y="0"/>
              <a:chExt cx="6350000" cy="6350000"/>
            </a:xfrm>
          </p:grpSpPr>
          <p:sp>
            <p:nvSpPr>
              <p:cNvPr id="719" name="Freeform 88">
                <a:extLst>
                  <a:ext uri="{FF2B5EF4-FFF2-40B4-BE49-F238E27FC236}">
                    <a16:creationId xmlns:a16="http://schemas.microsoft.com/office/drawing/2014/main" id="{8539D580-DA8F-98B4-6E5C-13B7D967B9F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7" name="Group 89">
              <a:extLst>
                <a:ext uri="{FF2B5EF4-FFF2-40B4-BE49-F238E27FC236}">
                  <a16:creationId xmlns:a16="http://schemas.microsoft.com/office/drawing/2014/main" id="{ABD3B782-9B33-5CC1-D578-625C575B7F13}"/>
                </a:ext>
              </a:extLst>
            </p:cNvPr>
            <p:cNvGrpSpPr/>
            <p:nvPr/>
          </p:nvGrpSpPr>
          <p:grpSpPr>
            <a:xfrm>
              <a:off x="1088747" y="6917640"/>
              <a:ext cx="82785" cy="82785"/>
              <a:chOff x="0" y="0"/>
              <a:chExt cx="6350000" cy="6350000"/>
            </a:xfrm>
          </p:grpSpPr>
          <p:sp>
            <p:nvSpPr>
              <p:cNvPr id="718" name="Freeform 90">
                <a:extLst>
                  <a:ext uri="{FF2B5EF4-FFF2-40B4-BE49-F238E27FC236}">
                    <a16:creationId xmlns:a16="http://schemas.microsoft.com/office/drawing/2014/main" id="{772738C3-1F27-91B4-DE41-065ED6BDF29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8" name="Group 91">
              <a:extLst>
                <a:ext uri="{FF2B5EF4-FFF2-40B4-BE49-F238E27FC236}">
                  <a16:creationId xmlns:a16="http://schemas.microsoft.com/office/drawing/2014/main" id="{9A216985-ED68-39C8-76FA-C3564BDEEDA1}"/>
                </a:ext>
              </a:extLst>
            </p:cNvPr>
            <p:cNvGrpSpPr/>
            <p:nvPr/>
          </p:nvGrpSpPr>
          <p:grpSpPr>
            <a:xfrm>
              <a:off x="1088747" y="3724855"/>
              <a:ext cx="82785" cy="82785"/>
              <a:chOff x="0" y="0"/>
              <a:chExt cx="6350000" cy="6350000"/>
            </a:xfrm>
          </p:grpSpPr>
          <p:sp>
            <p:nvSpPr>
              <p:cNvPr id="717" name="Freeform 92">
                <a:extLst>
                  <a:ext uri="{FF2B5EF4-FFF2-40B4-BE49-F238E27FC236}">
                    <a16:creationId xmlns:a16="http://schemas.microsoft.com/office/drawing/2014/main" id="{00EC639E-3028-2460-8768-3DBC44190D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9" name="Group 93">
              <a:extLst>
                <a:ext uri="{FF2B5EF4-FFF2-40B4-BE49-F238E27FC236}">
                  <a16:creationId xmlns:a16="http://schemas.microsoft.com/office/drawing/2014/main" id="{FAA8081F-26E7-F54A-2A2E-FB828D380CFE}"/>
                </a:ext>
              </a:extLst>
            </p:cNvPr>
            <p:cNvGrpSpPr/>
            <p:nvPr/>
          </p:nvGrpSpPr>
          <p:grpSpPr>
            <a:xfrm>
              <a:off x="1088747" y="10105340"/>
              <a:ext cx="82785" cy="82785"/>
              <a:chOff x="0" y="0"/>
              <a:chExt cx="6350000" cy="6350000"/>
            </a:xfrm>
          </p:grpSpPr>
          <p:sp>
            <p:nvSpPr>
              <p:cNvPr id="716" name="Freeform 94">
                <a:extLst>
                  <a:ext uri="{FF2B5EF4-FFF2-40B4-BE49-F238E27FC236}">
                    <a16:creationId xmlns:a16="http://schemas.microsoft.com/office/drawing/2014/main" id="{9906A5BE-7BFA-7A98-F06E-15A6A1D4B19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0" name="Group 95">
              <a:extLst>
                <a:ext uri="{FF2B5EF4-FFF2-40B4-BE49-F238E27FC236}">
                  <a16:creationId xmlns:a16="http://schemas.microsoft.com/office/drawing/2014/main" id="{2FE8EF47-9DF8-3CF0-52A3-5C93F745EFE2}"/>
                </a:ext>
              </a:extLst>
            </p:cNvPr>
            <p:cNvGrpSpPr/>
            <p:nvPr/>
          </p:nvGrpSpPr>
          <p:grpSpPr>
            <a:xfrm>
              <a:off x="4276128" y="537155"/>
              <a:ext cx="82785" cy="82785"/>
              <a:chOff x="0" y="0"/>
              <a:chExt cx="6350000" cy="6350000"/>
            </a:xfrm>
          </p:grpSpPr>
          <p:sp>
            <p:nvSpPr>
              <p:cNvPr id="715" name="Freeform 96">
                <a:extLst>
                  <a:ext uri="{FF2B5EF4-FFF2-40B4-BE49-F238E27FC236}">
                    <a16:creationId xmlns:a16="http://schemas.microsoft.com/office/drawing/2014/main" id="{6D72CA8B-27C7-BDD2-3843-793FC9F261C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1" name="Group 97">
              <a:extLst>
                <a:ext uri="{FF2B5EF4-FFF2-40B4-BE49-F238E27FC236}">
                  <a16:creationId xmlns:a16="http://schemas.microsoft.com/office/drawing/2014/main" id="{109E4CA9-8790-61A7-8655-12EA3C32C50F}"/>
                </a:ext>
              </a:extLst>
            </p:cNvPr>
            <p:cNvGrpSpPr/>
            <p:nvPr/>
          </p:nvGrpSpPr>
          <p:grpSpPr>
            <a:xfrm>
              <a:off x="4276128" y="6917640"/>
              <a:ext cx="82785" cy="82785"/>
              <a:chOff x="0" y="0"/>
              <a:chExt cx="6350000" cy="6350000"/>
            </a:xfrm>
          </p:grpSpPr>
          <p:sp>
            <p:nvSpPr>
              <p:cNvPr id="714" name="Freeform 98">
                <a:extLst>
                  <a:ext uri="{FF2B5EF4-FFF2-40B4-BE49-F238E27FC236}">
                    <a16:creationId xmlns:a16="http://schemas.microsoft.com/office/drawing/2014/main" id="{C87BD74F-0774-4020-20EC-E7124B6A0DE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2" name="Group 99">
              <a:extLst>
                <a:ext uri="{FF2B5EF4-FFF2-40B4-BE49-F238E27FC236}">
                  <a16:creationId xmlns:a16="http://schemas.microsoft.com/office/drawing/2014/main" id="{EA5DD052-7053-8011-601E-D29F84AC652C}"/>
                </a:ext>
              </a:extLst>
            </p:cNvPr>
            <p:cNvGrpSpPr/>
            <p:nvPr/>
          </p:nvGrpSpPr>
          <p:grpSpPr>
            <a:xfrm>
              <a:off x="4276128" y="3724855"/>
              <a:ext cx="82785" cy="82785"/>
              <a:chOff x="0" y="0"/>
              <a:chExt cx="6350000" cy="6350000"/>
            </a:xfrm>
          </p:grpSpPr>
          <p:sp>
            <p:nvSpPr>
              <p:cNvPr id="713" name="Freeform 100">
                <a:extLst>
                  <a:ext uri="{FF2B5EF4-FFF2-40B4-BE49-F238E27FC236}">
                    <a16:creationId xmlns:a16="http://schemas.microsoft.com/office/drawing/2014/main" id="{6D7BA07F-9F8F-5652-7188-7C8EE7FE1D0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3" name="Group 101">
              <a:extLst>
                <a:ext uri="{FF2B5EF4-FFF2-40B4-BE49-F238E27FC236}">
                  <a16:creationId xmlns:a16="http://schemas.microsoft.com/office/drawing/2014/main" id="{3C6198C5-CC52-4E7A-547B-6D479C999761}"/>
                </a:ext>
              </a:extLst>
            </p:cNvPr>
            <p:cNvGrpSpPr/>
            <p:nvPr/>
          </p:nvGrpSpPr>
          <p:grpSpPr>
            <a:xfrm>
              <a:off x="4276128" y="10105340"/>
              <a:ext cx="82785" cy="82785"/>
              <a:chOff x="0" y="0"/>
              <a:chExt cx="6350000" cy="6350000"/>
            </a:xfrm>
          </p:grpSpPr>
          <p:sp>
            <p:nvSpPr>
              <p:cNvPr id="712" name="Freeform 102">
                <a:extLst>
                  <a:ext uri="{FF2B5EF4-FFF2-40B4-BE49-F238E27FC236}">
                    <a16:creationId xmlns:a16="http://schemas.microsoft.com/office/drawing/2014/main" id="{AC6731F5-9152-F97D-9CF5-DF4BB878F37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4" name="Group 103">
              <a:extLst>
                <a:ext uri="{FF2B5EF4-FFF2-40B4-BE49-F238E27FC236}">
                  <a16:creationId xmlns:a16="http://schemas.microsoft.com/office/drawing/2014/main" id="{1EC062B9-2CFA-4F14-5839-706EDAC0AC73}"/>
                </a:ext>
              </a:extLst>
            </p:cNvPr>
            <p:cNvGrpSpPr/>
            <p:nvPr/>
          </p:nvGrpSpPr>
          <p:grpSpPr>
            <a:xfrm>
              <a:off x="1088747" y="2155235"/>
              <a:ext cx="82785" cy="82785"/>
              <a:chOff x="0" y="0"/>
              <a:chExt cx="6350000" cy="6350000"/>
            </a:xfrm>
          </p:grpSpPr>
          <p:sp>
            <p:nvSpPr>
              <p:cNvPr id="711" name="Freeform 104">
                <a:extLst>
                  <a:ext uri="{FF2B5EF4-FFF2-40B4-BE49-F238E27FC236}">
                    <a16:creationId xmlns:a16="http://schemas.microsoft.com/office/drawing/2014/main" id="{6A140BFB-6DF4-EBFC-6808-D64B3C6E7AC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5" name="Group 105">
              <a:extLst>
                <a:ext uri="{FF2B5EF4-FFF2-40B4-BE49-F238E27FC236}">
                  <a16:creationId xmlns:a16="http://schemas.microsoft.com/office/drawing/2014/main" id="{A65FE936-0557-AC71-B38E-A17E690D9697}"/>
                </a:ext>
              </a:extLst>
            </p:cNvPr>
            <p:cNvGrpSpPr/>
            <p:nvPr/>
          </p:nvGrpSpPr>
          <p:grpSpPr>
            <a:xfrm>
              <a:off x="1088747" y="8535719"/>
              <a:ext cx="82785" cy="82785"/>
              <a:chOff x="0" y="0"/>
              <a:chExt cx="6350000" cy="6350000"/>
            </a:xfrm>
          </p:grpSpPr>
          <p:sp>
            <p:nvSpPr>
              <p:cNvPr id="710" name="Freeform 106">
                <a:extLst>
                  <a:ext uri="{FF2B5EF4-FFF2-40B4-BE49-F238E27FC236}">
                    <a16:creationId xmlns:a16="http://schemas.microsoft.com/office/drawing/2014/main" id="{3D694EBD-B632-ECA3-D87A-7FF64B0C625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6" name="Group 107">
              <a:extLst>
                <a:ext uri="{FF2B5EF4-FFF2-40B4-BE49-F238E27FC236}">
                  <a16:creationId xmlns:a16="http://schemas.microsoft.com/office/drawing/2014/main" id="{7FF50D80-D51F-69DA-1AEB-F63475C80A91}"/>
                </a:ext>
              </a:extLst>
            </p:cNvPr>
            <p:cNvGrpSpPr/>
            <p:nvPr/>
          </p:nvGrpSpPr>
          <p:grpSpPr>
            <a:xfrm>
              <a:off x="1088747" y="5342935"/>
              <a:ext cx="82785" cy="82785"/>
              <a:chOff x="0" y="0"/>
              <a:chExt cx="6350000" cy="6350000"/>
            </a:xfrm>
          </p:grpSpPr>
          <p:sp>
            <p:nvSpPr>
              <p:cNvPr id="709" name="Freeform 108">
                <a:extLst>
                  <a:ext uri="{FF2B5EF4-FFF2-40B4-BE49-F238E27FC236}">
                    <a16:creationId xmlns:a16="http://schemas.microsoft.com/office/drawing/2014/main" id="{FC56A90F-48E9-F346-6BB9-07404410E03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7" name="Group 109">
              <a:extLst>
                <a:ext uri="{FF2B5EF4-FFF2-40B4-BE49-F238E27FC236}">
                  <a16:creationId xmlns:a16="http://schemas.microsoft.com/office/drawing/2014/main" id="{11D83CF1-F87C-B40B-9315-3F83E09BB8BF}"/>
                </a:ext>
              </a:extLst>
            </p:cNvPr>
            <p:cNvGrpSpPr/>
            <p:nvPr/>
          </p:nvGrpSpPr>
          <p:grpSpPr>
            <a:xfrm>
              <a:off x="4276128" y="2155235"/>
              <a:ext cx="82785" cy="82785"/>
              <a:chOff x="0" y="0"/>
              <a:chExt cx="6350000" cy="6350000"/>
            </a:xfrm>
          </p:grpSpPr>
          <p:sp>
            <p:nvSpPr>
              <p:cNvPr id="708" name="Freeform 110">
                <a:extLst>
                  <a:ext uri="{FF2B5EF4-FFF2-40B4-BE49-F238E27FC236}">
                    <a16:creationId xmlns:a16="http://schemas.microsoft.com/office/drawing/2014/main" id="{6C53C24E-5FEA-5D3A-236F-37AE03BE3CD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8" name="Group 111">
              <a:extLst>
                <a:ext uri="{FF2B5EF4-FFF2-40B4-BE49-F238E27FC236}">
                  <a16:creationId xmlns:a16="http://schemas.microsoft.com/office/drawing/2014/main" id="{D7D1C2D7-16A4-73C1-5DD6-F292C95CDB15}"/>
                </a:ext>
              </a:extLst>
            </p:cNvPr>
            <p:cNvGrpSpPr/>
            <p:nvPr/>
          </p:nvGrpSpPr>
          <p:grpSpPr>
            <a:xfrm>
              <a:off x="4276128" y="8535719"/>
              <a:ext cx="82785" cy="82785"/>
              <a:chOff x="0" y="0"/>
              <a:chExt cx="6350000" cy="6350000"/>
            </a:xfrm>
          </p:grpSpPr>
          <p:sp>
            <p:nvSpPr>
              <p:cNvPr id="707" name="Freeform 112">
                <a:extLst>
                  <a:ext uri="{FF2B5EF4-FFF2-40B4-BE49-F238E27FC236}">
                    <a16:creationId xmlns:a16="http://schemas.microsoft.com/office/drawing/2014/main" id="{6B5E56DB-AC0D-D7B0-DD22-B4889F48CA5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9" name="Group 113">
              <a:extLst>
                <a:ext uri="{FF2B5EF4-FFF2-40B4-BE49-F238E27FC236}">
                  <a16:creationId xmlns:a16="http://schemas.microsoft.com/office/drawing/2014/main" id="{3DCAB363-0CC1-FCC8-AFCA-974E570CDDF4}"/>
                </a:ext>
              </a:extLst>
            </p:cNvPr>
            <p:cNvGrpSpPr/>
            <p:nvPr/>
          </p:nvGrpSpPr>
          <p:grpSpPr>
            <a:xfrm>
              <a:off x="4276128" y="5342935"/>
              <a:ext cx="82785" cy="82785"/>
              <a:chOff x="0" y="0"/>
              <a:chExt cx="6350000" cy="6350000"/>
            </a:xfrm>
          </p:grpSpPr>
          <p:sp>
            <p:nvSpPr>
              <p:cNvPr id="706" name="Freeform 114">
                <a:extLst>
                  <a:ext uri="{FF2B5EF4-FFF2-40B4-BE49-F238E27FC236}">
                    <a16:creationId xmlns:a16="http://schemas.microsoft.com/office/drawing/2014/main" id="{11B21F48-345A-05EF-1826-3A6A6512307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0" name="Group 115">
              <a:extLst>
                <a:ext uri="{FF2B5EF4-FFF2-40B4-BE49-F238E27FC236}">
                  <a16:creationId xmlns:a16="http://schemas.microsoft.com/office/drawing/2014/main" id="{3D43F511-AB90-FBB0-4DEE-7182FFD5F354}"/>
                </a:ext>
              </a:extLst>
            </p:cNvPr>
            <p:cNvGrpSpPr/>
            <p:nvPr/>
          </p:nvGrpSpPr>
          <p:grpSpPr>
            <a:xfrm>
              <a:off x="1628608" y="1075351"/>
              <a:ext cx="82785" cy="82785"/>
              <a:chOff x="0" y="0"/>
              <a:chExt cx="6350000" cy="6350000"/>
            </a:xfrm>
          </p:grpSpPr>
          <p:sp>
            <p:nvSpPr>
              <p:cNvPr id="705" name="Freeform 116">
                <a:extLst>
                  <a:ext uri="{FF2B5EF4-FFF2-40B4-BE49-F238E27FC236}">
                    <a16:creationId xmlns:a16="http://schemas.microsoft.com/office/drawing/2014/main" id="{294AB0BE-166C-94E0-691A-05E5C98DD7A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1" name="Group 117">
              <a:extLst>
                <a:ext uri="{FF2B5EF4-FFF2-40B4-BE49-F238E27FC236}">
                  <a16:creationId xmlns:a16="http://schemas.microsoft.com/office/drawing/2014/main" id="{E8A050AA-602A-DAD7-A15B-299ED77CC507}"/>
                </a:ext>
              </a:extLst>
            </p:cNvPr>
            <p:cNvGrpSpPr/>
            <p:nvPr/>
          </p:nvGrpSpPr>
          <p:grpSpPr>
            <a:xfrm>
              <a:off x="1628608" y="7455836"/>
              <a:ext cx="82785" cy="82785"/>
              <a:chOff x="0" y="0"/>
              <a:chExt cx="6350000" cy="6350000"/>
            </a:xfrm>
          </p:grpSpPr>
          <p:sp>
            <p:nvSpPr>
              <p:cNvPr id="704" name="Freeform 118">
                <a:extLst>
                  <a:ext uri="{FF2B5EF4-FFF2-40B4-BE49-F238E27FC236}">
                    <a16:creationId xmlns:a16="http://schemas.microsoft.com/office/drawing/2014/main" id="{651D3B2C-ED83-A1B6-CEBC-09ED6451A9B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2" name="Group 119">
              <a:extLst>
                <a:ext uri="{FF2B5EF4-FFF2-40B4-BE49-F238E27FC236}">
                  <a16:creationId xmlns:a16="http://schemas.microsoft.com/office/drawing/2014/main" id="{C1635DDB-ECF9-21EC-7C48-26F5E986A17F}"/>
                </a:ext>
              </a:extLst>
            </p:cNvPr>
            <p:cNvGrpSpPr/>
            <p:nvPr/>
          </p:nvGrpSpPr>
          <p:grpSpPr>
            <a:xfrm>
              <a:off x="1628608" y="4263051"/>
              <a:ext cx="82785" cy="82785"/>
              <a:chOff x="0" y="0"/>
              <a:chExt cx="6350000" cy="6350000"/>
            </a:xfrm>
          </p:grpSpPr>
          <p:sp>
            <p:nvSpPr>
              <p:cNvPr id="703" name="Freeform 120">
                <a:extLst>
                  <a:ext uri="{FF2B5EF4-FFF2-40B4-BE49-F238E27FC236}">
                    <a16:creationId xmlns:a16="http://schemas.microsoft.com/office/drawing/2014/main" id="{852CCC4A-50AC-BAE2-4EAF-59833EB9005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3" name="Group 121">
              <a:extLst>
                <a:ext uri="{FF2B5EF4-FFF2-40B4-BE49-F238E27FC236}">
                  <a16:creationId xmlns:a16="http://schemas.microsoft.com/office/drawing/2014/main" id="{F69C191A-CF68-5A23-E278-1CA07CB9940D}"/>
                </a:ext>
              </a:extLst>
            </p:cNvPr>
            <p:cNvGrpSpPr/>
            <p:nvPr/>
          </p:nvGrpSpPr>
          <p:grpSpPr>
            <a:xfrm>
              <a:off x="1628608" y="10643536"/>
              <a:ext cx="82785" cy="82785"/>
              <a:chOff x="0" y="0"/>
              <a:chExt cx="6350000" cy="6350000"/>
            </a:xfrm>
          </p:grpSpPr>
          <p:sp>
            <p:nvSpPr>
              <p:cNvPr id="702" name="Freeform 122">
                <a:extLst>
                  <a:ext uri="{FF2B5EF4-FFF2-40B4-BE49-F238E27FC236}">
                    <a16:creationId xmlns:a16="http://schemas.microsoft.com/office/drawing/2014/main" id="{DB4F87B0-995C-80F1-288A-CB429633979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4" name="Group 123">
              <a:extLst>
                <a:ext uri="{FF2B5EF4-FFF2-40B4-BE49-F238E27FC236}">
                  <a16:creationId xmlns:a16="http://schemas.microsoft.com/office/drawing/2014/main" id="{971AD04E-0777-08A9-6AD6-F4F575A584F6}"/>
                </a:ext>
              </a:extLst>
            </p:cNvPr>
            <p:cNvGrpSpPr/>
            <p:nvPr/>
          </p:nvGrpSpPr>
          <p:grpSpPr>
            <a:xfrm>
              <a:off x="1628608" y="2693431"/>
              <a:ext cx="82785" cy="82785"/>
              <a:chOff x="0" y="0"/>
              <a:chExt cx="6350000" cy="6350000"/>
            </a:xfrm>
          </p:grpSpPr>
          <p:sp>
            <p:nvSpPr>
              <p:cNvPr id="701" name="Freeform 124">
                <a:extLst>
                  <a:ext uri="{FF2B5EF4-FFF2-40B4-BE49-F238E27FC236}">
                    <a16:creationId xmlns:a16="http://schemas.microsoft.com/office/drawing/2014/main" id="{4FE67E03-836C-EC18-0214-EA10B9AA9B3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5" name="Group 125">
              <a:extLst>
                <a:ext uri="{FF2B5EF4-FFF2-40B4-BE49-F238E27FC236}">
                  <a16:creationId xmlns:a16="http://schemas.microsoft.com/office/drawing/2014/main" id="{C5173051-C577-5B81-7867-8C6E00954D51}"/>
                </a:ext>
              </a:extLst>
            </p:cNvPr>
            <p:cNvGrpSpPr/>
            <p:nvPr/>
          </p:nvGrpSpPr>
          <p:grpSpPr>
            <a:xfrm>
              <a:off x="1628608" y="9073915"/>
              <a:ext cx="82785" cy="82785"/>
              <a:chOff x="0" y="0"/>
              <a:chExt cx="6350000" cy="6350000"/>
            </a:xfrm>
          </p:grpSpPr>
          <p:sp>
            <p:nvSpPr>
              <p:cNvPr id="700" name="Freeform 126">
                <a:extLst>
                  <a:ext uri="{FF2B5EF4-FFF2-40B4-BE49-F238E27FC236}">
                    <a16:creationId xmlns:a16="http://schemas.microsoft.com/office/drawing/2014/main" id="{4E76966D-49D4-88A1-527D-BF78C21F2D1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6" name="Group 127">
              <a:extLst>
                <a:ext uri="{FF2B5EF4-FFF2-40B4-BE49-F238E27FC236}">
                  <a16:creationId xmlns:a16="http://schemas.microsoft.com/office/drawing/2014/main" id="{88797D99-1AF8-F6ED-DA7B-7DCB0E3FEFDC}"/>
                </a:ext>
              </a:extLst>
            </p:cNvPr>
            <p:cNvGrpSpPr/>
            <p:nvPr/>
          </p:nvGrpSpPr>
          <p:grpSpPr>
            <a:xfrm>
              <a:off x="1628608" y="5881131"/>
              <a:ext cx="82785" cy="82785"/>
              <a:chOff x="0" y="0"/>
              <a:chExt cx="6350000" cy="6350000"/>
            </a:xfrm>
          </p:grpSpPr>
          <p:sp>
            <p:nvSpPr>
              <p:cNvPr id="699" name="Freeform 128">
                <a:extLst>
                  <a:ext uri="{FF2B5EF4-FFF2-40B4-BE49-F238E27FC236}">
                    <a16:creationId xmlns:a16="http://schemas.microsoft.com/office/drawing/2014/main" id="{1E7048D8-DF3F-81B2-BA6B-11087810428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7" name="Group 129">
              <a:extLst>
                <a:ext uri="{FF2B5EF4-FFF2-40B4-BE49-F238E27FC236}">
                  <a16:creationId xmlns:a16="http://schemas.microsoft.com/office/drawing/2014/main" id="{1F350495-3F84-567A-0CB3-A21E8064495B}"/>
                </a:ext>
              </a:extLst>
            </p:cNvPr>
            <p:cNvGrpSpPr/>
            <p:nvPr/>
          </p:nvGrpSpPr>
          <p:grpSpPr>
            <a:xfrm>
              <a:off x="2648719" y="0"/>
              <a:ext cx="82785" cy="82785"/>
              <a:chOff x="0" y="0"/>
              <a:chExt cx="1913890" cy="1913890"/>
            </a:xfrm>
          </p:grpSpPr>
          <p:sp>
            <p:nvSpPr>
              <p:cNvPr id="698" name="Freeform 130">
                <a:extLst>
                  <a:ext uri="{FF2B5EF4-FFF2-40B4-BE49-F238E27FC236}">
                    <a16:creationId xmlns:a16="http://schemas.microsoft.com/office/drawing/2014/main" id="{3A8EE6B7-980B-A0F3-9749-C9A00F87D7C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8" name="Group 131">
              <a:extLst>
                <a:ext uri="{FF2B5EF4-FFF2-40B4-BE49-F238E27FC236}">
                  <a16:creationId xmlns:a16="http://schemas.microsoft.com/office/drawing/2014/main" id="{C8A41F6A-F67B-2C80-F24A-4313D2645187}"/>
                </a:ext>
              </a:extLst>
            </p:cNvPr>
            <p:cNvGrpSpPr/>
            <p:nvPr/>
          </p:nvGrpSpPr>
          <p:grpSpPr>
            <a:xfrm>
              <a:off x="2648719" y="6380485"/>
              <a:ext cx="82785" cy="82785"/>
              <a:chOff x="0" y="0"/>
              <a:chExt cx="1913890" cy="1913890"/>
            </a:xfrm>
          </p:grpSpPr>
          <p:sp>
            <p:nvSpPr>
              <p:cNvPr id="697" name="Freeform 132">
                <a:extLst>
                  <a:ext uri="{FF2B5EF4-FFF2-40B4-BE49-F238E27FC236}">
                    <a16:creationId xmlns:a16="http://schemas.microsoft.com/office/drawing/2014/main" id="{18C7D891-E0E7-2788-0ADE-806883B92A5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9" name="Group 133">
              <a:extLst>
                <a:ext uri="{FF2B5EF4-FFF2-40B4-BE49-F238E27FC236}">
                  <a16:creationId xmlns:a16="http://schemas.microsoft.com/office/drawing/2014/main" id="{553D6DB5-B0E9-8E71-5613-FD8CF4939ED7}"/>
                </a:ext>
              </a:extLst>
            </p:cNvPr>
            <p:cNvGrpSpPr/>
            <p:nvPr/>
          </p:nvGrpSpPr>
          <p:grpSpPr>
            <a:xfrm>
              <a:off x="2648719" y="3187700"/>
              <a:ext cx="82785" cy="82785"/>
              <a:chOff x="0" y="0"/>
              <a:chExt cx="1913890" cy="1913890"/>
            </a:xfrm>
          </p:grpSpPr>
          <p:sp>
            <p:nvSpPr>
              <p:cNvPr id="696" name="Freeform 134">
                <a:extLst>
                  <a:ext uri="{FF2B5EF4-FFF2-40B4-BE49-F238E27FC236}">
                    <a16:creationId xmlns:a16="http://schemas.microsoft.com/office/drawing/2014/main" id="{CF3D7A6F-30F7-2C8A-B4AC-0C7AC4025E6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0" name="Group 135">
              <a:extLst>
                <a:ext uri="{FF2B5EF4-FFF2-40B4-BE49-F238E27FC236}">
                  <a16:creationId xmlns:a16="http://schemas.microsoft.com/office/drawing/2014/main" id="{7D8D69FD-3C40-AA8A-3598-C439734D363C}"/>
                </a:ext>
              </a:extLst>
            </p:cNvPr>
            <p:cNvGrpSpPr/>
            <p:nvPr/>
          </p:nvGrpSpPr>
          <p:grpSpPr>
            <a:xfrm>
              <a:off x="2648719" y="9568185"/>
              <a:ext cx="82785" cy="82785"/>
              <a:chOff x="0" y="0"/>
              <a:chExt cx="1913890" cy="1913890"/>
            </a:xfrm>
          </p:grpSpPr>
          <p:sp>
            <p:nvSpPr>
              <p:cNvPr id="695" name="Freeform 136">
                <a:extLst>
                  <a:ext uri="{FF2B5EF4-FFF2-40B4-BE49-F238E27FC236}">
                    <a16:creationId xmlns:a16="http://schemas.microsoft.com/office/drawing/2014/main" id="{F7A55658-7E06-7405-87B2-5611C2C85A5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1" name="Group 137">
              <a:extLst>
                <a:ext uri="{FF2B5EF4-FFF2-40B4-BE49-F238E27FC236}">
                  <a16:creationId xmlns:a16="http://schemas.microsoft.com/office/drawing/2014/main" id="{4DBBD8B3-6627-4F3C-C6C0-5A65367FE835}"/>
                </a:ext>
              </a:extLst>
            </p:cNvPr>
            <p:cNvGrpSpPr/>
            <p:nvPr/>
          </p:nvGrpSpPr>
          <p:grpSpPr>
            <a:xfrm>
              <a:off x="2648719" y="1618080"/>
              <a:ext cx="82785" cy="82785"/>
              <a:chOff x="0" y="0"/>
              <a:chExt cx="1913890" cy="1913890"/>
            </a:xfrm>
          </p:grpSpPr>
          <p:sp>
            <p:nvSpPr>
              <p:cNvPr id="694" name="Freeform 138">
                <a:extLst>
                  <a:ext uri="{FF2B5EF4-FFF2-40B4-BE49-F238E27FC236}">
                    <a16:creationId xmlns:a16="http://schemas.microsoft.com/office/drawing/2014/main" id="{2BE03247-0452-75E6-6D70-7BF9E74AB9D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2" name="Group 139">
              <a:extLst>
                <a:ext uri="{FF2B5EF4-FFF2-40B4-BE49-F238E27FC236}">
                  <a16:creationId xmlns:a16="http://schemas.microsoft.com/office/drawing/2014/main" id="{422FA42D-B315-E0B3-D8D1-605C3CA92E1F}"/>
                </a:ext>
              </a:extLst>
            </p:cNvPr>
            <p:cNvGrpSpPr/>
            <p:nvPr/>
          </p:nvGrpSpPr>
          <p:grpSpPr>
            <a:xfrm>
              <a:off x="2648719" y="7998564"/>
              <a:ext cx="82785" cy="82785"/>
              <a:chOff x="0" y="0"/>
              <a:chExt cx="1913890" cy="1913890"/>
            </a:xfrm>
          </p:grpSpPr>
          <p:sp>
            <p:nvSpPr>
              <p:cNvPr id="693" name="Freeform 140">
                <a:extLst>
                  <a:ext uri="{FF2B5EF4-FFF2-40B4-BE49-F238E27FC236}">
                    <a16:creationId xmlns:a16="http://schemas.microsoft.com/office/drawing/2014/main" id="{E043B3EC-3930-D5A3-3BF6-85D4F2A40F3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3" name="Group 141">
              <a:extLst>
                <a:ext uri="{FF2B5EF4-FFF2-40B4-BE49-F238E27FC236}">
                  <a16:creationId xmlns:a16="http://schemas.microsoft.com/office/drawing/2014/main" id="{206E6D96-E501-4BE7-A5E2-08593DFEC609}"/>
                </a:ext>
              </a:extLst>
            </p:cNvPr>
            <p:cNvGrpSpPr/>
            <p:nvPr/>
          </p:nvGrpSpPr>
          <p:grpSpPr>
            <a:xfrm>
              <a:off x="2648719" y="4805780"/>
              <a:ext cx="82785" cy="82785"/>
              <a:chOff x="0" y="0"/>
              <a:chExt cx="1913890" cy="1913890"/>
            </a:xfrm>
          </p:grpSpPr>
          <p:sp>
            <p:nvSpPr>
              <p:cNvPr id="692" name="Freeform 142">
                <a:extLst>
                  <a:ext uri="{FF2B5EF4-FFF2-40B4-BE49-F238E27FC236}">
                    <a16:creationId xmlns:a16="http://schemas.microsoft.com/office/drawing/2014/main" id="{562EF2DF-F3D1-FC9C-2D0F-739E6B0F2D6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4" name="Group 143">
              <a:extLst>
                <a:ext uri="{FF2B5EF4-FFF2-40B4-BE49-F238E27FC236}">
                  <a16:creationId xmlns:a16="http://schemas.microsoft.com/office/drawing/2014/main" id="{209D8F92-353C-FE2D-712E-7F604D2A10B5}"/>
                </a:ext>
              </a:extLst>
            </p:cNvPr>
            <p:cNvGrpSpPr/>
            <p:nvPr/>
          </p:nvGrpSpPr>
          <p:grpSpPr>
            <a:xfrm>
              <a:off x="0" y="537155"/>
              <a:ext cx="82785" cy="82785"/>
              <a:chOff x="0" y="0"/>
              <a:chExt cx="1913890" cy="1913890"/>
            </a:xfrm>
          </p:grpSpPr>
          <p:sp>
            <p:nvSpPr>
              <p:cNvPr id="691" name="Freeform 144">
                <a:extLst>
                  <a:ext uri="{FF2B5EF4-FFF2-40B4-BE49-F238E27FC236}">
                    <a16:creationId xmlns:a16="http://schemas.microsoft.com/office/drawing/2014/main" id="{94D3DD4A-7EED-41E4-EBAE-249670567D0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5" name="Group 145">
              <a:extLst>
                <a:ext uri="{FF2B5EF4-FFF2-40B4-BE49-F238E27FC236}">
                  <a16:creationId xmlns:a16="http://schemas.microsoft.com/office/drawing/2014/main" id="{F982FEE3-006A-60B4-647F-E49140C47398}"/>
                </a:ext>
              </a:extLst>
            </p:cNvPr>
            <p:cNvGrpSpPr/>
            <p:nvPr/>
          </p:nvGrpSpPr>
          <p:grpSpPr>
            <a:xfrm>
              <a:off x="0" y="6917640"/>
              <a:ext cx="82785" cy="82785"/>
              <a:chOff x="0" y="0"/>
              <a:chExt cx="1913890" cy="1913890"/>
            </a:xfrm>
          </p:grpSpPr>
          <p:sp>
            <p:nvSpPr>
              <p:cNvPr id="690" name="Freeform 146">
                <a:extLst>
                  <a:ext uri="{FF2B5EF4-FFF2-40B4-BE49-F238E27FC236}">
                    <a16:creationId xmlns:a16="http://schemas.microsoft.com/office/drawing/2014/main" id="{2685B65D-5835-CF3A-A585-6532C9CF0F8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6" name="Group 147">
              <a:extLst>
                <a:ext uri="{FF2B5EF4-FFF2-40B4-BE49-F238E27FC236}">
                  <a16:creationId xmlns:a16="http://schemas.microsoft.com/office/drawing/2014/main" id="{228166AA-CE3F-500A-F280-5017B37728AE}"/>
                </a:ext>
              </a:extLst>
            </p:cNvPr>
            <p:cNvGrpSpPr/>
            <p:nvPr/>
          </p:nvGrpSpPr>
          <p:grpSpPr>
            <a:xfrm>
              <a:off x="0" y="3724855"/>
              <a:ext cx="82785" cy="82785"/>
              <a:chOff x="0" y="0"/>
              <a:chExt cx="1913890" cy="1913890"/>
            </a:xfrm>
          </p:grpSpPr>
          <p:sp>
            <p:nvSpPr>
              <p:cNvPr id="689" name="Freeform 148">
                <a:extLst>
                  <a:ext uri="{FF2B5EF4-FFF2-40B4-BE49-F238E27FC236}">
                    <a16:creationId xmlns:a16="http://schemas.microsoft.com/office/drawing/2014/main" id="{7CC87CD6-5B5E-B7AC-C9DB-D80A479B13C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7" name="Group 149">
              <a:extLst>
                <a:ext uri="{FF2B5EF4-FFF2-40B4-BE49-F238E27FC236}">
                  <a16:creationId xmlns:a16="http://schemas.microsoft.com/office/drawing/2014/main" id="{3AC28043-5771-B1BC-B4F1-7A6F280223F4}"/>
                </a:ext>
              </a:extLst>
            </p:cNvPr>
            <p:cNvGrpSpPr/>
            <p:nvPr/>
          </p:nvGrpSpPr>
          <p:grpSpPr>
            <a:xfrm>
              <a:off x="0" y="10105340"/>
              <a:ext cx="82785" cy="82785"/>
              <a:chOff x="0" y="0"/>
              <a:chExt cx="1913890" cy="1913890"/>
            </a:xfrm>
          </p:grpSpPr>
          <p:sp>
            <p:nvSpPr>
              <p:cNvPr id="688" name="Freeform 150">
                <a:extLst>
                  <a:ext uri="{FF2B5EF4-FFF2-40B4-BE49-F238E27FC236}">
                    <a16:creationId xmlns:a16="http://schemas.microsoft.com/office/drawing/2014/main" id="{291127C7-747A-BCA3-C76A-B58BD1D4DD0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8" name="Group 151">
              <a:extLst>
                <a:ext uri="{FF2B5EF4-FFF2-40B4-BE49-F238E27FC236}">
                  <a16:creationId xmlns:a16="http://schemas.microsoft.com/office/drawing/2014/main" id="{D9010F35-2623-CE8C-D9B2-A5B9648E75B7}"/>
                </a:ext>
              </a:extLst>
            </p:cNvPr>
            <p:cNvGrpSpPr/>
            <p:nvPr/>
          </p:nvGrpSpPr>
          <p:grpSpPr>
            <a:xfrm>
              <a:off x="3187380" y="537155"/>
              <a:ext cx="82785" cy="82785"/>
              <a:chOff x="0" y="0"/>
              <a:chExt cx="1913890" cy="1913890"/>
            </a:xfrm>
          </p:grpSpPr>
          <p:sp>
            <p:nvSpPr>
              <p:cNvPr id="687" name="Freeform 152">
                <a:extLst>
                  <a:ext uri="{FF2B5EF4-FFF2-40B4-BE49-F238E27FC236}">
                    <a16:creationId xmlns:a16="http://schemas.microsoft.com/office/drawing/2014/main" id="{97807136-9D3B-42F5-A0BB-18DFB37DFE1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9" name="Group 153">
              <a:extLst>
                <a:ext uri="{FF2B5EF4-FFF2-40B4-BE49-F238E27FC236}">
                  <a16:creationId xmlns:a16="http://schemas.microsoft.com/office/drawing/2014/main" id="{A872337E-5299-0586-9F5D-216DCEB0DE16}"/>
                </a:ext>
              </a:extLst>
            </p:cNvPr>
            <p:cNvGrpSpPr/>
            <p:nvPr/>
          </p:nvGrpSpPr>
          <p:grpSpPr>
            <a:xfrm>
              <a:off x="3187380" y="6917640"/>
              <a:ext cx="82785" cy="82785"/>
              <a:chOff x="0" y="0"/>
              <a:chExt cx="1913890" cy="1913890"/>
            </a:xfrm>
          </p:grpSpPr>
          <p:sp>
            <p:nvSpPr>
              <p:cNvPr id="686" name="Freeform 154">
                <a:extLst>
                  <a:ext uri="{FF2B5EF4-FFF2-40B4-BE49-F238E27FC236}">
                    <a16:creationId xmlns:a16="http://schemas.microsoft.com/office/drawing/2014/main" id="{AF12711D-CEBA-FBFD-3115-C48B613DCE9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0" name="Group 155">
              <a:extLst>
                <a:ext uri="{FF2B5EF4-FFF2-40B4-BE49-F238E27FC236}">
                  <a16:creationId xmlns:a16="http://schemas.microsoft.com/office/drawing/2014/main" id="{965CEB8F-A649-8889-590E-887F4F36AA72}"/>
                </a:ext>
              </a:extLst>
            </p:cNvPr>
            <p:cNvGrpSpPr/>
            <p:nvPr/>
          </p:nvGrpSpPr>
          <p:grpSpPr>
            <a:xfrm>
              <a:off x="3187380" y="3724855"/>
              <a:ext cx="82785" cy="82785"/>
              <a:chOff x="0" y="0"/>
              <a:chExt cx="1913890" cy="1913890"/>
            </a:xfrm>
          </p:grpSpPr>
          <p:sp>
            <p:nvSpPr>
              <p:cNvPr id="685" name="Freeform 156">
                <a:extLst>
                  <a:ext uri="{FF2B5EF4-FFF2-40B4-BE49-F238E27FC236}">
                    <a16:creationId xmlns:a16="http://schemas.microsoft.com/office/drawing/2014/main" id="{5E71C5B3-114E-F153-4F2D-1BE33636DC7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1" name="Group 157">
              <a:extLst>
                <a:ext uri="{FF2B5EF4-FFF2-40B4-BE49-F238E27FC236}">
                  <a16:creationId xmlns:a16="http://schemas.microsoft.com/office/drawing/2014/main" id="{B40B6EA2-AC78-B88D-F7E1-6ED8BAE8A390}"/>
                </a:ext>
              </a:extLst>
            </p:cNvPr>
            <p:cNvGrpSpPr/>
            <p:nvPr/>
          </p:nvGrpSpPr>
          <p:grpSpPr>
            <a:xfrm>
              <a:off x="3187380" y="10105340"/>
              <a:ext cx="82785" cy="82785"/>
              <a:chOff x="0" y="0"/>
              <a:chExt cx="1913890" cy="1913890"/>
            </a:xfrm>
          </p:grpSpPr>
          <p:sp>
            <p:nvSpPr>
              <p:cNvPr id="684" name="Freeform 158">
                <a:extLst>
                  <a:ext uri="{FF2B5EF4-FFF2-40B4-BE49-F238E27FC236}">
                    <a16:creationId xmlns:a16="http://schemas.microsoft.com/office/drawing/2014/main" id="{F4EE2F9A-FEB3-2B02-7CA8-7B8C40F63F0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2" name="Group 159">
              <a:extLst>
                <a:ext uri="{FF2B5EF4-FFF2-40B4-BE49-F238E27FC236}">
                  <a16:creationId xmlns:a16="http://schemas.microsoft.com/office/drawing/2014/main" id="{11CF1A6B-9A3A-3D2E-618B-38FDE873AD47}"/>
                </a:ext>
              </a:extLst>
            </p:cNvPr>
            <p:cNvGrpSpPr/>
            <p:nvPr/>
          </p:nvGrpSpPr>
          <p:grpSpPr>
            <a:xfrm>
              <a:off x="0" y="2155235"/>
              <a:ext cx="82785" cy="82785"/>
              <a:chOff x="0" y="0"/>
              <a:chExt cx="1913890" cy="1913890"/>
            </a:xfrm>
          </p:grpSpPr>
          <p:sp>
            <p:nvSpPr>
              <p:cNvPr id="683" name="Freeform 160">
                <a:extLst>
                  <a:ext uri="{FF2B5EF4-FFF2-40B4-BE49-F238E27FC236}">
                    <a16:creationId xmlns:a16="http://schemas.microsoft.com/office/drawing/2014/main" id="{74665E19-164C-3242-093A-92E17022B8E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3" name="Group 161">
              <a:extLst>
                <a:ext uri="{FF2B5EF4-FFF2-40B4-BE49-F238E27FC236}">
                  <a16:creationId xmlns:a16="http://schemas.microsoft.com/office/drawing/2014/main" id="{5585D17A-29B4-29BB-138F-D2BE04FEE1AE}"/>
                </a:ext>
              </a:extLst>
            </p:cNvPr>
            <p:cNvGrpSpPr/>
            <p:nvPr/>
          </p:nvGrpSpPr>
          <p:grpSpPr>
            <a:xfrm>
              <a:off x="0" y="8535719"/>
              <a:ext cx="82785" cy="82785"/>
              <a:chOff x="0" y="0"/>
              <a:chExt cx="1913890" cy="1913890"/>
            </a:xfrm>
          </p:grpSpPr>
          <p:sp>
            <p:nvSpPr>
              <p:cNvPr id="682" name="Freeform 162">
                <a:extLst>
                  <a:ext uri="{FF2B5EF4-FFF2-40B4-BE49-F238E27FC236}">
                    <a16:creationId xmlns:a16="http://schemas.microsoft.com/office/drawing/2014/main" id="{B92E463A-8965-F15B-7925-94A912D9189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4" name="Group 163">
              <a:extLst>
                <a:ext uri="{FF2B5EF4-FFF2-40B4-BE49-F238E27FC236}">
                  <a16:creationId xmlns:a16="http://schemas.microsoft.com/office/drawing/2014/main" id="{1D3748C5-45AC-8F36-CA62-9717B6E5D631}"/>
                </a:ext>
              </a:extLst>
            </p:cNvPr>
            <p:cNvGrpSpPr/>
            <p:nvPr/>
          </p:nvGrpSpPr>
          <p:grpSpPr>
            <a:xfrm>
              <a:off x="0" y="5342935"/>
              <a:ext cx="82785" cy="82785"/>
              <a:chOff x="0" y="0"/>
              <a:chExt cx="1913890" cy="1913890"/>
            </a:xfrm>
          </p:grpSpPr>
          <p:sp>
            <p:nvSpPr>
              <p:cNvPr id="681" name="Freeform 164">
                <a:extLst>
                  <a:ext uri="{FF2B5EF4-FFF2-40B4-BE49-F238E27FC236}">
                    <a16:creationId xmlns:a16="http://schemas.microsoft.com/office/drawing/2014/main" id="{0C2803BA-5F3D-C172-023C-75033D5E5A6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5" name="Group 165">
              <a:extLst>
                <a:ext uri="{FF2B5EF4-FFF2-40B4-BE49-F238E27FC236}">
                  <a16:creationId xmlns:a16="http://schemas.microsoft.com/office/drawing/2014/main" id="{A8E934CD-71AC-E1B2-1E09-9F4B8266BAC7}"/>
                </a:ext>
              </a:extLst>
            </p:cNvPr>
            <p:cNvGrpSpPr/>
            <p:nvPr/>
          </p:nvGrpSpPr>
          <p:grpSpPr>
            <a:xfrm>
              <a:off x="3187380" y="2155235"/>
              <a:ext cx="82785" cy="82785"/>
              <a:chOff x="0" y="0"/>
              <a:chExt cx="1913890" cy="1913890"/>
            </a:xfrm>
          </p:grpSpPr>
          <p:sp>
            <p:nvSpPr>
              <p:cNvPr id="680" name="Freeform 166">
                <a:extLst>
                  <a:ext uri="{FF2B5EF4-FFF2-40B4-BE49-F238E27FC236}">
                    <a16:creationId xmlns:a16="http://schemas.microsoft.com/office/drawing/2014/main" id="{096A19EF-7FC6-D372-CE58-73D8DC6C9A2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6" name="Group 167">
              <a:extLst>
                <a:ext uri="{FF2B5EF4-FFF2-40B4-BE49-F238E27FC236}">
                  <a16:creationId xmlns:a16="http://schemas.microsoft.com/office/drawing/2014/main" id="{2FB0FC2E-3AFB-A737-46BE-2BD0B971B675}"/>
                </a:ext>
              </a:extLst>
            </p:cNvPr>
            <p:cNvGrpSpPr/>
            <p:nvPr/>
          </p:nvGrpSpPr>
          <p:grpSpPr>
            <a:xfrm>
              <a:off x="3187380" y="8535719"/>
              <a:ext cx="82785" cy="82785"/>
              <a:chOff x="0" y="0"/>
              <a:chExt cx="1913890" cy="1913890"/>
            </a:xfrm>
          </p:grpSpPr>
          <p:sp>
            <p:nvSpPr>
              <p:cNvPr id="679" name="Freeform 168">
                <a:extLst>
                  <a:ext uri="{FF2B5EF4-FFF2-40B4-BE49-F238E27FC236}">
                    <a16:creationId xmlns:a16="http://schemas.microsoft.com/office/drawing/2014/main" id="{59CD1252-9BE1-15E8-0DE5-E2ACD761093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7" name="Group 169">
              <a:extLst>
                <a:ext uri="{FF2B5EF4-FFF2-40B4-BE49-F238E27FC236}">
                  <a16:creationId xmlns:a16="http://schemas.microsoft.com/office/drawing/2014/main" id="{84D41FD6-F81C-913D-4707-77E1CAC0E9A1}"/>
                </a:ext>
              </a:extLst>
            </p:cNvPr>
            <p:cNvGrpSpPr/>
            <p:nvPr/>
          </p:nvGrpSpPr>
          <p:grpSpPr>
            <a:xfrm>
              <a:off x="3187380" y="5342935"/>
              <a:ext cx="82785" cy="82785"/>
              <a:chOff x="0" y="0"/>
              <a:chExt cx="1913890" cy="1913890"/>
            </a:xfrm>
          </p:grpSpPr>
          <p:sp>
            <p:nvSpPr>
              <p:cNvPr id="678" name="Freeform 170">
                <a:extLst>
                  <a:ext uri="{FF2B5EF4-FFF2-40B4-BE49-F238E27FC236}">
                    <a16:creationId xmlns:a16="http://schemas.microsoft.com/office/drawing/2014/main" id="{25E7D8B7-F086-ED9B-1501-1489797DBCD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8" name="Group 171">
              <a:extLst>
                <a:ext uri="{FF2B5EF4-FFF2-40B4-BE49-F238E27FC236}">
                  <a16:creationId xmlns:a16="http://schemas.microsoft.com/office/drawing/2014/main" id="{9FCC2980-8A24-783C-5643-B95D6EF03057}"/>
                </a:ext>
              </a:extLst>
            </p:cNvPr>
            <p:cNvGrpSpPr/>
            <p:nvPr/>
          </p:nvGrpSpPr>
          <p:grpSpPr>
            <a:xfrm>
              <a:off x="539861" y="1075351"/>
              <a:ext cx="82785" cy="82785"/>
              <a:chOff x="0" y="0"/>
              <a:chExt cx="1913890" cy="1913890"/>
            </a:xfrm>
          </p:grpSpPr>
          <p:sp>
            <p:nvSpPr>
              <p:cNvPr id="677" name="Freeform 172">
                <a:extLst>
                  <a:ext uri="{FF2B5EF4-FFF2-40B4-BE49-F238E27FC236}">
                    <a16:creationId xmlns:a16="http://schemas.microsoft.com/office/drawing/2014/main" id="{217ABE93-D03F-E655-CA2B-94067ED5DB2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9" name="Group 173">
              <a:extLst>
                <a:ext uri="{FF2B5EF4-FFF2-40B4-BE49-F238E27FC236}">
                  <a16:creationId xmlns:a16="http://schemas.microsoft.com/office/drawing/2014/main" id="{CEC0EE01-6B2E-BEB3-CD4A-C207ED988FF7}"/>
                </a:ext>
              </a:extLst>
            </p:cNvPr>
            <p:cNvGrpSpPr/>
            <p:nvPr/>
          </p:nvGrpSpPr>
          <p:grpSpPr>
            <a:xfrm>
              <a:off x="539861" y="7455836"/>
              <a:ext cx="82785" cy="82785"/>
              <a:chOff x="0" y="0"/>
              <a:chExt cx="1913890" cy="1913890"/>
            </a:xfrm>
          </p:grpSpPr>
          <p:sp>
            <p:nvSpPr>
              <p:cNvPr id="676" name="Freeform 174">
                <a:extLst>
                  <a:ext uri="{FF2B5EF4-FFF2-40B4-BE49-F238E27FC236}">
                    <a16:creationId xmlns:a16="http://schemas.microsoft.com/office/drawing/2014/main" id="{FC1C9FDA-88C9-B10C-A09D-11275DEFBA3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0" name="Group 175">
              <a:extLst>
                <a:ext uri="{FF2B5EF4-FFF2-40B4-BE49-F238E27FC236}">
                  <a16:creationId xmlns:a16="http://schemas.microsoft.com/office/drawing/2014/main" id="{BADC199B-DED4-651A-27FB-FC94572E2636}"/>
                </a:ext>
              </a:extLst>
            </p:cNvPr>
            <p:cNvGrpSpPr/>
            <p:nvPr/>
          </p:nvGrpSpPr>
          <p:grpSpPr>
            <a:xfrm>
              <a:off x="539861" y="4263051"/>
              <a:ext cx="82785" cy="82785"/>
              <a:chOff x="0" y="0"/>
              <a:chExt cx="1913890" cy="1913890"/>
            </a:xfrm>
          </p:grpSpPr>
          <p:sp>
            <p:nvSpPr>
              <p:cNvPr id="675" name="Freeform 176">
                <a:extLst>
                  <a:ext uri="{FF2B5EF4-FFF2-40B4-BE49-F238E27FC236}">
                    <a16:creationId xmlns:a16="http://schemas.microsoft.com/office/drawing/2014/main" id="{49E063CB-23EF-D00F-10B6-4BA4793AD4D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1" name="Group 177">
              <a:extLst>
                <a:ext uri="{FF2B5EF4-FFF2-40B4-BE49-F238E27FC236}">
                  <a16:creationId xmlns:a16="http://schemas.microsoft.com/office/drawing/2014/main" id="{DDD5400D-B681-3072-B584-EF08D15B29CE}"/>
                </a:ext>
              </a:extLst>
            </p:cNvPr>
            <p:cNvGrpSpPr/>
            <p:nvPr/>
          </p:nvGrpSpPr>
          <p:grpSpPr>
            <a:xfrm>
              <a:off x="539861" y="10643536"/>
              <a:ext cx="82785" cy="82785"/>
              <a:chOff x="0" y="0"/>
              <a:chExt cx="1913890" cy="1913890"/>
            </a:xfrm>
          </p:grpSpPr>
          <p:sp>
            <p:nvSpPr>
              <p:cNvPr id="674" name="Freeform 178">
                <a:extLst>
                  <a:ext uri="{FF2B5EF4-FFF2-40B4-BE49-F238E27FC236}">
                    <a16:creationId xmlns:a16="http://schemas.microsoft.com/office/drawing/2014/main" id="{4FAD8FB1-0E54-C179-69AE-B6A1B26A295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2" name="Group 179">
              <a:extLst>
                <a:ext uri="{FF2B5EF4-FFF2-40B4-BE49-F238E27FC236}">
                  <a16:creationId xmlns:a16="http://schemas.microsoft.com/office/drawing/2014/main" id="{6B9B1BD1-D91C-6F47-B03B-511EED0B8EBC}"/>
                </a:ext>
              </a:extLst>
            </p:cNvPr>
            <p:cNvGrpSpPr/>
            <p:nvPr/>
          </p:nvGrpSpPr>
          <p:grpSpPr>
            <a:xfrm>
              <a:off x="3727241" y="1075351"/>
              <a:ext cx="82785" cy="82785"/>
              <a:chOff x="0" y="0"/>
              <a:chExt cx="1913890" cy="1913890"/>
            </a:xfrm>
          </p:grpSpPr>
          <p:sp>
            <p:nvSpPr>
              <p:cNvPr id="673" name="Freeform 180">
                <a:extLst>
                  <a:ext uri="{FF2B5EF4-FFF2-40B4-BE49-F238E27FC236}">
                    <a16:creationId xmlns:a16="http://schemas.microsoft.com/office/drawing/2014/main" id="{E3CB526C-E08B-2AEB-9BBC-F1D776BE9AB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3" name="Group 181">
              <a:extLst>
                <a:ext uri="{FF2B5EF4-FFF2-40B4-BE49-F238E27FC236}">
                  <a16:creationId xmlns:a16="http://schemas.microsoft.com/office/drawing/2014/main" id="{8E7EEDBF-46F4-F789-AB36-2CA339A8AD15}"/>
                </a:ext>
              </a:extLst>
            </p:cNvPr>
            <p:cNvGrpSpPr/>
            <p:nvPr/>
          </p:nvGrpSpPr>
          <p:grpSpPr>
            <a:xfrm>
              <a:off x="3727241" y="7455836"/>
              <a:ext cx="82785" cy="82785"/>
              <a:chOff x="0" y="0"/>
              <a:chExt cx="1913890" cy="1913890"/>
            </a:xfrm>
          </p:grpSpPr>
          <p:sp>
            <p:nvSpPr>
              <p:cNvPr id="672" name="Freeform 182">
                <a:extLst>
                  <a:ext uri="{FF2B5EF4-FFF2-40B4-BE49-F238E27FC236}">
                    <a16:creationId xmlns:a16="http://schemas.microsoft.com/office/drawing/2014/main" id="{C7A12996-61BC-E757-843C-E524FC43C79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4" name="Group 183">
              <a:extLst>
                <a:ext uri="{FF2B5EF4-FFF2-40B4-BE49-F238E27FC236}">
                  <a16:creationId xmlns:a16="http://schemas.microsoft.com/office/drawing/2014/main" id="{99972AEB-08BD-DDF4-D073-9E2611D02255}"/>
                </a:ext>
              </a:extLst>
            </p:cNvPr>
            <p:cNvGrpSpPr/>
            <p:nvPr/>
          </p:nvGrpSpPr>
          <p:grpSpPr>
            <a:xfrm>
              <a:off x="3727241" y="4263051"/>
              <a:ext cx="82785" cy="82785"/>
              <a:chOff x="0" y="0"/>
              <a:chExt cx="1913890" cy="1913890"/>
            </a:xfrm>
          </p:grpSpPr>
          <p:sp>
            <p:nvSpPr>
              <p:cNvPr id="671" name="Freeform 184">
                <a:extLst>
                  <a:ext uri="{FF2B5EF4-FFF2-40B4-BE49-F238E27FC236}">
                    <a16:creationId xmlns:a16="http://schemas.microsoft.com/office/drawing/2014/main" id="{8479D86C-ABEE-32B8-A6C8-5E9A842E32F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5" name="Group 185">
              <a:extLst>
                <a:ext uri="{FF2B5EF4-FFF2-40B4-BE49-F238E27FC236}">
                  <a16:creationId xmlns:a16="http://schemas.microsoft.com/office/drawing/2014/main" id="{D3B799F1-CC79-B240-7942-06762500C806}"/>
                </a:ext>
              </a:extLst>
            </p:cNvPr>
            <p:cNvGrpSpPr/>
            <p:nvPr/>
          </p:nvGrpSpPr>
          <p:grpSpPr>
            <a:xfrm>
              <a:off x="3727241" y="10643536"/>
              <a:ext cx="82785" cy="82785"/>
              <a:chOff x="0" y="0"/>
              <a:chExt cx="1913890" cy="1913890"/>
            </a:xfrm>
          </p:grpSpPr>
          <p:sp>
            <p:nvSpPr>
              <p:cNvPr id="670" name="Freeform 186">
                <a:extLst>
                  <a:ext uri="{FF2B5EF4-FFF2-40B4-BE49-F238E27FC236}">
                    <a16:creationId xmlns:a16="http://schemas.microsoft.com/office/drawing/2014/main" id="{75F191FB-E780-A7DB-3647-BC75490235F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6" name="Group 187">
              <a:extLst>
                <a:ext uri="{FF2B5EF4-FFF2-40B4-BE49-F238E27FC236}">
                  <a16:creationId xmlns:a16="http://schemas.microsoft.com/office/drawing/2014/main" id="{AC2E4C50-CF04-514F-5DC2-1D6B8D01211A}"/>
                </a:ext>
              </a:extLst>
            </p:cNvPr>
            <p:cNvGrpSpPr/>
            <p:nvPr/>
          </p:nvGrpSpPr>
          <p:grpSpPr>
            <a:xfrm>
              <a:off x="539861" y="2693431"/>
              <a:ext cx="82785" cy="82785"/>
              <a:chOff x="0" y="0"/>
              <a:chExt cx="1913890" cy="1913890"/>
            </a:xfrm>
          </p:grpSpPr>
          <p:sp>
            <p:nvSpPr>
              <p:cNvPr id="669" name="Freeform 188">
                <a:extLst>
                  <a:ext uri="{FF2B5EF4-FFF2-40B4-BE49-F238E27FC236}">
                    <a16:creationId xmlns:a16="http://schemas.microsoft.com/office/drawing/2014/main" id="{3297BBD2-D785-292B-A58E-8DEA5016E5E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7" name="Group 189">
              <a:extLst>
                <a:ext uri="{FF2B5EF4-FFF2-40B4-BE49-F238E27FC236}">
                  <a16:creationId xmlns:a16="http://schemas.microsoft.com/office/drawing/2014/main" id="{8A1A7262-520B-B551-E11E-A90966F3E168}"/>
                </a:ext>
              </a:extLst>
            </p:cNvPr>
            <p:cNvGrpSpPr/>
            <p:nvPr/>
          </p:nvGrpSpPr>
          <p:grpSpPr>
            <a:xfrm>
              <a:off x="539861" y="9073915"/>
              <a:ext cx="82785" cy="82785"/>
              <a:chOff x="0" y="0"/>
              <a:chExt cx="1913890" cy="1913890"/>
            </a:xfrm>
          </p:grpSpPr>
          <p:sp>
            <p:nvSpPr>
              <p:cNvPr id="668" name="Freeform 190">
                <a:extLst>
                  <a:ext uri="{FF2B5EF4-FFF2-40B4-BE49-F238E27FC236}">
                    <a16:creationId xmlns:a16="http://schemas.microsoft.com/office/drawing/2014/main" id="{9669ACD1-D629-6522-EEF4-7A234A73724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8" name="Group 191">
              <a:extLst>
                <a:ext uri="{FF2B5EF4-FFF2-40B4-BE49-F238E27FC236}">
                  <a16:creationId xmlns:a16="http://schemas.microsoft.com/office/drawing/2014/main" id="{EF902628-38D6-A739-C377-104421B07B43}"/>
                </a:ext>
              </a:extLst>
            </p:cNvPr>
            <p:cNvGrpSpPr/>
            <p:nvPr/>
          </p:nvGrpSpPr>
          <p:grpSpPr>
            <a:xfrm>
              <a:off x="539861" y="5881131"/>
              <a:ext cx="82785" cy="82785"/>
              <a:chOff x="0" y="0"/>
              <a:chExt cx="1913890" cy="1913890"/>
            </a:xfrm>
          </p:grpSpPr>
          <p:sp>
            <p:nvSpPr>
              <p:cNvPr id="667" name="Freeform 192">
                <a:extLst>
                  <a:ext uri="{FF2B5EF4-FFF2-40B4-BE49-F238E27FC236}">
                    <a16:creationId xmlns:a16="http://schemas.microsoft.com/office/drawing/2014/main" id="{7493257C-AF18-59ED-5BDF-8F77F518E31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9" name="Group 193">
              <a:extLst>
                <a:ext uri="{FF2B5EF4-FFF2-40B4-BE49-F238E27FC236}">
                  <a16:creationId xmlns:a16="http://schemas.microsoft.com/office/drawing/2014/main" id="{AF4B0B22-0E2F-16D4-8AC5-118BB47EB2F1}"/>
                </a:ext>
              </a:extLst>
            </p:cNvPr>
            <p:cNvGrpSpPr/>
            <p:nvPr/>
          </p:nvGrpSpPr>
          <p:grpSpPr>
            <a:xfrm>
              <a:off x="3727241" y="2693431"/>
              <a:ext cx="82785" cy="82785"/>
              <a:chOff x="0" y="0"/>
              <a:chExt cx="1913890" cy="1913890"/>
            </a:xfrm>
          </p:grpSpPr>
          <p:sp>
            <p:nvSpPr>
              <p:cNvPr id="666" name="Freeform 194">
                <a:extLst>
                  <a:ext uri="{FF2B5EF4-FFF2-40B4-BE49-F238E27FC236}">
                    <a16:creationId xmlns:a16="http://schemas.microsoft.com/office/drawing/2014/main" id="{79234966-455E-3E31-41B7-31288881B2A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0" name="Group 195">
              <a:extLst>
                <a:ext uri="{FF2B5EF4-FFF2-40B4-BE49-F238E27FC236}">
                  <a16:creationId xmlns:a16="http://schemas.microsoft.com/office/drawing/2014/main" id="{B2178F2B-D7E5-4869-D0D1-48EBBCD73A13}"/>
                </a:ext>
              </a:extLst>
            </p:cNvPr>
            <p:cNvGrpSpPr/>
            <p:nvPr/>
          </p:nvGrpSpPr>
          <p:grpSpPr>
            <a:xfrm>
              <a:off x="3727241" y="9073915"/>
              <a:ext cx="82785" cy="82785"/>
              <a:chOff x="0" y="0"/>
              <a:chExt cx="1913890" cy="1913890"/>
            </a:xfrm>
          </p:grpSpPr>
          <p:sp>
            <p:nvSpPr>
              <p:cNvPr id="665" name="Freeform 196">
                <a:extLst>
                  <a:ext uri="{FF2B5EF4-FFF2-40B4-BE49-F238E27FC236}">
                    <a16:creationId xmlns:a16="http://schemas.microsoft.com/office/drawing/2014/main" id="{33C57A98-DAB8-AFE6-9ACB-E3F8685F1C7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1" name="Group 197">
              <a:extLst>
                <a:ext uri="{FF2B5EF4-FFF2-40B4-BE49-F238E27FC236}">
                  <a16:creationId xmlns:a16="http://schemas.microsoft.com/office/drawing/2014/main" id="{8D963682-CE54-D5D9-0769-FC2BF8B87F39}"/>
                </a:ext>
              </a:extLst>
            </p:cNvPr>
            <p:cNvGrpSpPr/>
            <p:nvPr/>
          </p:nvGrpSpPr>
          <p:grpSpPr>
            <a:xfrm>
              <a:off x="3727241" y="5881131"/>
              <a:ext cx="82785" cy="82785"/>
              <a:chOff x="0" y="0"/>
              <a:chExt cx="1913890" cy="1913890"/>
            </a:xfrm>
          </p:grpSpPr>
          <p:sp>
            <p:nvSpPr>
              <p:cNvPr id="664" name="Freeform 198">
                <a:extLst>
                  <a:ext uri="{FF2B5EF4-FFF2-40B4-BE49-F238E27FC236}">
                    <a16:creationId xmlns:a16="http://schemas.microsoft.com/office/drawing/2014/main" id="{851D478E-4E57-916F-A91C-43C5ADDDCB5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2" name="Group 199">
              <a:extLst>
                <a:ext uri="{FF2B5EF4-FFF2-40B4-BE49-F238E27FC236}">
                  <a16:creationId xmlns:a16="http://schemas.microsoft.com/office/drawing/2014/main" id="{84857025-D068-E259-D0C5-F4439CB5EEBB}"/>
                </a:ext>
              </a:extLst>
            </p:cNvPr>
            <p:cNvGrpSpPr/>
            <p:nvPr/>
          </p:nvGrpSpPr>
          <p:grpSpPr>
            <a:xfrm>
              <a:off x="2109980" y="1075351"/>
              <a:ext cx="82785" cy="82785"/>
              <a:chOff x="0" y="0"/>
              <a:chExt cx="1913890" cy="1913890"/>
            </a:xfrm>
          </p:grpSpPr>
          <p:sp>
            <p:nvSpPr>
              <p:cNvPr id="663" name="Freeform 200">
                <a:extLst>
                  <a:ext uri="{FF2B5EF4-FFF2-40B4-BE49-F238E27FC236}">
                    <a16:creationId xmlns:a16="http://schemas.microsoft.com/office/drawing/2014/main" id="{DCC5B4FC-7371-23DC-03F4-30E64A728A9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3" name="Group 201">
              <a:extLst>
                <a:ext uri="{FF2B5EF4-FFF2-40B4-BE49-F238E27FC236}">
                  <a16:creationId xmlns:a16="http://schemas.microsoft.com/office/drawing/2014/main" id="{55DD5DD5-359E-CB0B-D301-1CC7799CFBCB}"/>
                </a:ext>
              </a:extLst>
            </p:cNvPr>
            <p:cNvGrpSpPr/>
            <p:nvPr/>
          </p:nvGrpSpPr>
          <p:grpSpPr>
            <a:xfrm>
              <a:off x="2109980" y="7455836"/>
              <a:ext cx="82785" cy="82785"/>
              <a:chOff x="0" y="0"/>
              <a:chExt cx="1913890" cy="1913890"/>
            </a:xfrm>
          </p:grpSpPr>
          <p:sp>
            <p:nvSpPr>
              <p:cNvPr id="662" name="Freeform 202">
                <a:extLst>
                  <a:ext uri="{FF2B5EF4-FFF2-40B4-BE49-F238E27FC236}">
                    <a16:creationId xmlns:a16="http://schemas.microsoft.com/office/drawing/2014/main" id="{3C62D403-9304-0252-CA10-609FD9F08F4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4" name="Group 203">
              <a:extLst>
                <a:ext uri="{FF2B5EF4-FFF2-40B4-BE49-F238E27FC236}">
                  <a16:creationId xmlns:a16="http://schemas.microsoft.com/office/drawing/2014/main" id="{6F5352B4-9C56-EB3F-855C-FEEC282ABD5B}"/>
                </a:ext>
              </a:extLst>
            </p:cNvPr>
            <p:cNvGrpSpPr/>
            <p:nvPr/>
          </p:nvGrpSpPr>
          <p:grpSpPr>
            <a:xfrm>
              <a:off x="2109980" y="4263051"/>
              <a:ext cx="82785" cy="82785"/>
              <a:chOff x="0" y="0"/>
              <a:chExt cx="1913890" cy="1913890"/>
            </a:xfrm>
          </p:grpSpPr>
          <p:sp>
            <p:nvSpPr>
              <p:cNvPr id="661" name="Freeform 204">
                <a:extLst>
                  <a:ext uri="{FF2B5EF4-FFF2-40B4-BE49-F238E27FC236}">
                    <a16:creationId xmlns:a16="http://schemas.microsoft.com/office/drawing/2014/main" id="{CEB23431-D64A-A42F-410F-A1A068F28A8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5" name="Group 205">
              <a:extLst>
                <a:ext uri="{FF2B5EF4-FFF2-40B4-BE49-F238E27FC236}">
                  <a16:creationId xmlns:a16="http://schemas.microsoft.com/office/drawing/2014/main" id="{EA205341-D75B-45B0-9CC1-43D202DFB57A}"/>
                </a:ext>
              </a:extLst>
            </p:cNvPr>
            <p:cNvGrpSpPr/>
            <p:nvPr/>
          </p:nvGrpSpPr>
          <p:grpSpPr>
            <a:xfrm>
              <a:off x="2109980" y="10643536"/>
              <a:ext cx="82785" cy="82785"/>
              <a:chOff x="0" y="0"/>
              <a:chExt cx="1913890" cy="1913890"/>
            </a:xfrm>
          </p:grpSpPr>
          <p:sp>
            <p:nvSpPr>
              <p:cNvPr id="660" name="Freeform 206">
                <a:extLst>
                  <a:ext uri="{FF2B5EF4-FFF2-40B4-BE49-F238E27FC236}">
                    <a16:creationId xmlns:a16="http://schemas.microsoft.com/office/drawing/2014/main" id="{53A96187-DC5A-35A5-0B6E-39775B2A173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6" name="Group 207">
              <a:extLst>
                <a:ext uri="{FF2B5EF4-FFF2-40B4-BE49-F238E27FC236}">
                  <a16:creationId xmlns:a16="http://schemas.microsoft.com/office/drawing/2014/main" id="{8ECBBAC7-FB5C-1C9D-1839-2710918F941E}"/>
                </a:ext>
              </a:extLst>
            </p:cNvPr>
            <p:cNvGrpSpPr/>
            <p:nvPr/>
          </p:nvGrpSpPr>
          <p:grpSpPr>
            <a:xfrm>
              <a:off x="2109980" y="2693431"/>
              <a:ext cx="82785" cy="82785"/>
              <a:chOff x="0" y="0"/>
              <a:chExt cx="1913890" cy="1913890"/>
            </a:xfrm>
          </p:grpSpPr>
          <p:sp>
            <p:nvSpPr>
              <p:cNvPr id="659" name="Freeform 208">
                <a:extLst>
                  <a:ext uri="{FF2B5EF4-FFF2-40B4-BE49-F238E27FC236}">
                    <a16:creationId xmlns:a16="http://schemas.microsoft.com/office/drawing/2014/main" id="{1EC27292-A8EC-A8F4-888D-AA675165BEF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7" name="Group 209">
              <a:extLst>
                <a:ext uri="{FF2B5EF4-FFF2-40B4-BE49-F238E27FC236}">
                  <a16:creationId xmlns:a16="http://schemas.microsoft.com/office/drawing/2014/main" id="{CDEBA6F9-DC10-431E-F9A0-E14A02C14978}"/>
                </a:ext>
              </a:extLst>
            </p:cNvPr>
            <p:cNvGrpSpPr/>
            <p:nvPr/>
          </p:nvGrpSpPr>
          <p:grpSpPr>
            <a:xfrm>
              <a:off x="2109980" y="9073915"/>
              <a:ext cx="82785" cy="82785"/>
              <a:chOff x="0" y="0"/>
              <a:chExt cx="1913890" cy="1913890"/>
            </a:xfrm>
          </p:grpSpPr>
          <p:sp>
            <p:nvSpPr>
              <p:cNvPr id="658" name="Freeform 210">
                <a:extLst>
                  <a:ext uri="{FF2B5EF4-FFF2-40B4-BE49-F238E27FC236}">
                    <a16:creationId xmlns:a16="http://schemas.microsoft.com/office/drawing/2014/main" id="{8A057C9A-191A-3742-CCDF-CCCE0729312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8" name="Group 211">
              <a:extLst>
                <a:ext uri="{FF2B5EF4-FFF2-40B4-BE49-F238E27FC236}">
                  <a16:creationId xmlns:a16="http://schemas.microsoft.com/office/drawing/2014/main" id="{9D117445-C730-DA25-6A87-7A6C4C5E9129}"/>
                </a:ext>
              </a:extLst>
            </p:cNvPr>
            <p:cNvGrpSpPr/>
            <p:nvPr/>
          </p:nvGrpSpPr>
          <p:grpSpPr>
            <a:xfrm>
              <a:off x="2109980" y="5881131"/>
              <a:ext cx="82785" cy="82785"/>
              <a:chOff x="0" y="0"/>
              <a:chExt cx="1913890" cy="1913890"/>
            </a:xfrm>
          </p:grpSpPr>
          <p:sp>
            <p:nvSpPr>
              <p:cNvPr id="657" name="Freeform 212">
                <a:extLst>
                  <a:ext uri="{FF2B5EF4-FFF2-40B4-BE49-F238E27FC236}">
                    <a16:creationId xmlns:a16="http://schemas.microsoft.com/office/drawing/2014/main" id="{7D555119-0B6B-3A2E-61F0-72295DB44D7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9" name="Group 213">
              <a:extLst>
                <a:ext uri="{FF2B5EF4-FFF2-40B4-BE49-F238E27FC236}">
                  <a16:creationId xmlns:a16="http://schemas.microsoft.com/office/drawing/2014/main" id="{41D11258-FAC4-DFF4-2E51-6FB393FB1229}"/>
                </a:ext>
              </a:extLst>
            </p:cNvPr>
            <p:cNvGrpSpPr/>
            <p:nvPr/>
          </p:nvGrpSpPr>
          <p:grpSpPr>
            <a:xfrm>
              <a:off x="1088826" y="0"/>
              <a:ext cx="82785" cy="82785"/>
              <a:chOff x="0" y="0"/>
              <a:chExt cx="1913890" cy="1913890"/>
            </a:xfrm>
          </p:grpSpPr>
          <p:sp>
            <p:nvSpPr>
              <p:cNvPr id="656" name="Freeform 214">
                <a:extLst>
                  <a:ext uri="{FF2B5EF4-FFF2-40B4-BE49-F238E27FC236}">
                    <a16:creationId xmlns:a16="http://schemas.microsoft.com/office/drawing/2014/main" id="{2A4A04DA-A921-5442-F73F-9861D2B460D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0" name="Group 215">
              <a:extLst>
                <a:ext uri="{FF2B5EF4-FFF2-40B4-BE49-F238E27FC236}">
                  <a16:creationId xmlns:a16="http://schemas.microsoft.com/office/drawing/2014/main" id="{59265F0A-AFB9-37DF-100C-880249087313}"/>
                </a:ext>
              </a:extLst>
            </p:cNvPr>
            <p:cNvGrpSpPr/>
            <p:nvPr/>
          </p:nvGrpSpPr>
          <p:grpSpPr>
            <a:xfrm>
              <a:off x="1088826" y="6380485"/>
              <a:ext cx="82785" cy="82785"/>
              <a:chOff x="0" y="0"/>
              <a:chExt cx="1913890" cy="1913890"/>
            </a:xfrm>
          </p:grpSpPr>
          <p:sp>
            <p:nvSpPr>
              <p:cNvPr id="655" name="Freeform 216">
                <a:extLst>
                  <a:ext uri="{FF2B5EF4-FFF2-40B4-BE49-F238E27FC236}">
                    <a16:creationId xmlns:a16="http://schemas.microsoft.com/office/drawing/2014/main" id="{5C63E36D-BF6A-D9F7-EC11-733C64584F5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1" name="Group 217">
              <a:extLst>
                <a:ext uri="{FF2B5EF4-FFF2-40B4-BE49-F238E27FC236}">
                  <a16:creationId xmlns:a16="http://schemas.microsoft.com/office/drawing/2014/main" id="{959BACB3-1D17-6548-36FA-8F90B50EBABC}"/>
                </a:ext>
              </a:extLst>
            </p:cNvPr>
            <p:cNvGrpSpPr/>
            <p:nvPr/>
          </p:nvGrpSpPr>
          <p:grpSpPr>
            <a:xfrm>
              <a:off x="1088826" y="3187700"/>
              <a:ext cx="82785" cy="82785"/>
              <a:chOff x="0" y="0"/>
              <a:chExt cx="1913890" cy="1913890"/>
            </a:xfrm>
          </p:grpSpPr>
          <p:sp>
            <p:nvSpPr>
              <p:cNvPr id="654" name="Freeform 218">
                <a:extLst>
                  <a:ext uri="{FF2B5EF4-FFF2-40B4-BE49-F238E27FC236}">
                    <a16:creationId xmlns:a16="http://schemas.microsoft.com/office/drawing/2014/main" id="{0B05B99C-9A79-298A-8028-4D86ECA472A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2" name="Group 219">
              <a:extLst>
                <a:ext uri="{FF2B5EF4-FFF2-40B4-BE49-F238E27FC236}">
                  <a16:creationId xmlns:a16="http://schemas.microsoft.com/office/drawing/2014/main" id="{81A7F309-436F-C091-72EA-FD44D7262D1B}"/>
                </a:ext>
              </a:extLst>
            </p:cNvPr>
            <p:cNvGrpSpPr/>
            <p:nvPr/>
          </p:nvGrpSpPr>
          <p:grpSpPr>
            <a:xfrm>
              <a:off x="1088826" y="9568185"/>
              <a:ext cx="82785" cy="82785"/>
              <a:chOff x="0" y="0"/>
              <a:chExt cx="1913890" cy="1913890"/>
            </a:xfrm>
          </p:grpSpPr>
          <p:sp>
            <p:nvSpPr>
              <p:cNvPr id="653" name="Freeform 220">
                <a:extLst>
                  <a:ext uri="{FF2B5EF4-FFF2-40B4-BE49-F238E27FC236}">
                    <a16:creationId xmlns:a16="http://schemas.microsoft.com/office/drawing/2014/main" id="{D9FB16E1-C8C5-E2DB-0079-6AD268A8712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3" name="Group 221">
              <a:extLst>
                <a:ext uri="{FF2B5EF4-FFF2-40B4-BE49-F238E27FC236}">
                  <a16:creationId xmlns:a16="http://schemas.microsoft.com/office/drawing/2014/main" id="{EE835B7D-8392-C06F-25C6-E605B6F2EB98}"/>
                </a:ext>
              </a:extLst>
            </p:cNvPr>
            <p:cNvGrpSpPr/>
            <p:nvPr/>
          </p:nvGrpSpPr>
          <p:grpSpPr>
            <a:xfrm>
              <a:off x="4276206" y="0"/>
              <a:ext cx="82785" cy="82785"/>
              <a:chOff x="0" y="0"/>
              <a:chExt cx="1913890" cy="1913890"/>
            </a:xfrm>
          </p:grpSpPr>
          <p:sp>
            <p:nvSpPr>
              <p:cNvPr id="652" name="Freeform 222">
                <a:extLst>
                  <a:ext uri="{FF2B5EF4-FFF2-40B4-BE49-F238E27FC236}">
                    <a16:creationId xmlns:a16="http://schemas.microsoft.com/office/drawing/2014/main" id="{B011A512-08C1-FB38-6805-8280191411D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4" name="Group 223">
              <a:extLst>
                <a:ext uri="{FF2B5EF4-FFF2-40B4-BE49-F238E27FC236}">
                  <a16:creationId xmlns:a16="http://schemas.microsoft.com/office/drawing/2014/main" id="{B948F27B-E630-BFDC-1750-4FD23A575F6A}"/>
                </a:ext>
              </a:extLst>
            </p:cNvPr>
            <p:cNvGrpSpPr/>
            <p:nvPr/>
          </p:nvGrpSpPr>
          <p:grpSpPr>
            <a:xfrm>
              <a:off x="4276206" y="6380485"/>
              <a:ext cx="82785" cy="82785"/>
              <a:chOff x="0" y="0"/>
              <a:chExt cx="1913890" cy="1913890"/>
            </a:xfrm>
          </p:grpSpPr>
          <p:sp>
            <p:nvSpPr>
              <p:cNvPr id="651" name="Freeform 224">
                <a:extLst>
                  <a:ext uri="{FF2B5EF4-FFF2-40B4-BE49-F238E27FC236}">
                    <a16:creationId xmlns:a16="http://schemas.microsoft.com/office/drawing/2014/main" id="{AF6B7567-0356-189F-20C0-C0118EB2158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5" name="Group 225">
              <a:extLst>
                <a:ext uri="{FF2B5EF4-FFF2-40B4-BE49-F238E27FC236}">
                  <a16:creationId xmlns:a16="http://schemas.microsoft.com/office/drawing/2014/main" id="{D4B2B2A7-546F-EAD1-3A67-D2FA7B4DE876}"/>
                </a:ext>
              </a:extLst>
            </p:cNvPr>
            <p:cNvGrpSpPr/>
            <p:nvPr/>
          </p:nvGrpSpPr>
          <p:grpSpPr>
            <a:xfrm>
              <a:off x="4276206" y="3187700"/>
              <a:ext cx="82785" cy="82785"/>
              <a:chOff x="0" y="0"/>
              <a:chExt cx="1913890" cy="1913890"/>
            </a:xfrm>
          </p:grpSpPr>
          <p:sp>
            <p:nvSpPr>
              <p:cNvPr id="650" name="Freeform 226">
                <a:extLst>
                  <a:ext uri="{FF2B5EF4-FFF2-40B4-BE49-F238E27FC236}">
                    <a16:creationId xmlns:a16="http://schemas.microsoft.com/office/drawing/2014/main" id="{66314322-A7E6-17A4-60CB-660FCAFE5EB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6" name="Group 227">
              <a:extLst>
                <a:ext uri="{FF2B5EF4-FFF2-40B4-BE49-F238E27FC236}">
                  <a16:creationId xmlns:a16="http://schemas.microsoft.com/office/drawing/2014/main" id="{55B86A20-26C0-BE37-1EB0-23B1D736DB1B}"/>
                </a:ext>
              </a:extLst>
            </p:cNvPr>
            <p:cNvGrpSpPr/>
            <p:nvPr/>
          </p:nvGrpSpPr>
          <p:grpSpPr>
            <a:xfrm>
              <a:off x="4276206" y="9568185"/>
              <a:ext cx="82785" cy="82785"/>
              <a:chOff x="0" y="0"/>
              <a:chExt cx="1913890" cy="1913890"/>
            </a:xfrm>
          </p:grpSpPr>
          <p:sp>
            <p:nvSpPr>
              <p:cNvPr id="649" name="Freeform 228">
                <a:extLst>
                  <a:ext uri="{FF2B5EF4-FFF2-40B4-BE49-F238E27FC236}">
                    <a16:creationId xmlns:a16="http://schemas.microsoft.com/office/drawing/2014/main" id="{5D168A19-C804-9732-A0AC-90E4C68D4A1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7" name="Group 229">
              <a:extLst>
                <a:ext uri="{FF2B5EF4-FFF2-40B4-BE49-F238E27FC236}">
                  <a16:creationId xmlns:a16="http://schemas.microsoft.com/office/drawing/2014/main" id="{3983DD1D-9801-03CB-A97D-E7F2122803E3}"/>
                </a:ext>
              </a:extLst>
            </p:cNvPr>
            <p:cNvGrpSpPr/>
            <p:nvPr/>
          </p:nvGrpSpPr>
          <p:grpSpPr>
            <a:xfrm>
              <a:off x="1088826" y="1618080"/>
              <a:ext cx="82785" cy="82785"/>
              <a:chOff x="0" y="0"/>
              <a:chExt cx="1913890" cy="1913890"/>
            </a:xfrm>
          </p:grpSpPr>
          <p:sp>
            <p:nvSpPr>
              <p:cNvPr id="648" name="Freeform 230">
                <a:extLst>
                  <a:ext uri="{FF2B5EF4-FFF2-40B4-BE49-F238E27FC236}">
                    <a16:creationId xmlns:a16="http://schemas.microsoft.com/office/drawing/2014/main" id="{E361E3F3-7F7F-887F-ED83-3B42F7B3BC1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8" name="Group 231">
              <a:extLst>
                <a:ext uri="{FF2B5EF4-FFF2-40B4-BE49-F238E27FC236}">
                  <a16:creationId xmlns:a16="http://schemas.microsoft.com/office/drawing/2014/main" id="{A8A4F4F1-74DC-6EC7-5D62-E2B413FA828C}"/>
                </a:ext>
              </a:extLst>
            </p:cNvPr>
            <p:cNvGrpSpPr/>
            <p:nvPr/>
          </p:nvGrpSpPr>
          <p:grpSpPr>
            <a:xfrm>
              <a:off x="1088826" y="7998564"/>
              <a:ext cx="82785" cy="82785"/>
              <a:chOff x="0" y="0"/>
              <a:chExt cx="1913890" cy="1913890"/>
            </a:xfrm>
          </p:grpSpPr>
          <p:sp>
            <p:nvSpPr>
              <p:cNvPr id="647" name="Freeform 232">
                <a:extLst>
                  <a:ext uri="{FF2B5EF4-FFF2-40B4-BE49-F238E27FC236}">
                    <a16:creationId xmlns:a16="http://schemas.microsoft.com/office/drawing/2014/main" id="{C4BD082B-F6F1-6B92-EB3E-8787EB36F8E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9" name="Group 233">
              <a:extLst>
                <a:ext uri="{FF2B5EF4-FFF2-40B4-BE49-F238E27FC236}">
                  <a16:creationId xmlns:a16="http://schemas.microsoft.com/office/drawing/2014/main" id="{383D4A08-B79D-9383-75B0-B7CA4F921EF6}"/>
                </a:ext>
              </a:extLst>
            </p:cNvPr>
            <p:cNvGrpSpPr/>
            <p:nvPr/>
          </p:nvGrpSpPr>
          <p:grpSpPr>
            <a:xfrm>
              <a:off x="1088826" y="4805780"/>
              <a:ext cx="82785" cy="82785"/>
              <a:chOff x="0" y="0"/>
              <a:chExt cx="1913890" cy="1913890"/>
            </a:xfrm>
          </p:grpSpPr>
          <p:sp>
            <p:nvSpPr>
              <p:cNvPr id="646" name="Freeform 234">
                <a:extLst>
                  <a:ext uri="{FF2B5EF4-FFF2-40B4-BE49-F238E27FC236}">
                    <a16:creationId xmlns:a16="http://schemas.microsoft.com/office/drawing/2014/main" id="{1F71026F-CBA0-2D28-E21C-FC60E00F8B3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0" name="Group 235">
              <a:extLst>
                <a:ext uri="{FF2B5EF4-FFF2-40B4-BE49-F238E27FC236}">
                  <a16:creationId xmlns:a16="http://schemas.microsoft.com/office/drawing/2014/main" id="{32D9B43B-1E1B-D475-19F7-858961295C61}"/>
                </a:ext>
              </a:extLst>
            </p:cNvPr>
            <p:cNvGrpSpPr/>
            <p:nvPr/>
          </p:nvGrpSpPr>
          <p:grpSpPr>
            <a:xfrm>
              <a:off x="4276206" y="1618080"/>
              <a:ext cx="82785" cy="82785"/>
              <a:chOff x="0" y="0"/>
              <a:chExt cx="1913890" cy="1913890"/>
            </a:xfrm>
          </p:grpSpPr>
          <p:sp>
            <p:nvSpPr>
              <p:cNvPr id="645" name="Freeform 236">
                <a:extLst>
                  <a:ext uri="{FF2B5EF4-FFF2-40B4-BE49-F238E27FC236}">
                    <a16:creationId xmlns:a16="http://schemas.microsoft.com/office/drawing/2014/main" id="{3D4E8E43-4CE9-FF28-0939-37294AE173D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1" name="Group 237">
              <a:extLst>
                <a:ext uri="{FF2B5EF4-FFF2-40B4-BE49-F238E27FC236}">
                  <a16:creationId xmlns:a16="http://schemas.microsoft.com/office/drawing/2014/main" id="{C57F0237-84C9-0B2A-0A0C-1214CD5E7AE2}"/>
                </a:ext>
              </a:extLst>
            </p:cNvPr>
            <p:cNvGrpSpPr/>
            <p:nvPr/>
          </p:nvGrpSpPr>
          <p:grpSpPr>
            <a:xfrm>
              <a:off x="4276206" y="7998564"/>
              <a:ext cx="82785" cy="82785"/>
              <a:chOff x="0" y="0"/>
              <a:chExt cx="1913890" cy="1913890"/>
            </a:xfrm>
          </p:grpSpPr>
          <p:sp>
            <p:nvSpPr>
              <p:cNvPr id="644" name="Freeform 238">
                <a:extLst>
                  <a:ext uri="{FF2B5EF4-FFF2-40B4-BE49-F238E27FC236}">
                    <a16:creationId xmlns:a16="http://schemas.microsoft.com/office/drawing/2014/main" id="{CC38FB51-DB0F-4A70-E24C-7E9FB70231D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2" name="Group 239">
              <a:extLst>
                <a:ext uri="{FF2B5EF4-FFF2-40B4-BE49-F238E27FC236}">
                  <a16:creationId xmlns:a16="http://schemas.microsoft.com/office/drawing/2014/main" id="{16FCFF93-8B15-56E0-6DFC-6E8630B1A045}"/>
                </a:ext>
              </a:extLst>
            </p:cNvPr>
            <p:cNvGrpSpPr/>
            <p:nvPr/>
          </p:nvGrpSpPr>
          <p:grpSpPr>
            <a:xfrm>
              <a:off x="4276206" y="4805780"/>
              <a:ext cx="82785" cy="82785"/>
              <a:chOff x="0" y="0"/>
              <a:chExt cx="1913890" cy="1913890"/>
            </a:xfrm>
          </p:grpSpPr>
          <p:sp>
            <p:nvSpPr>
              <p:cNvPr id="643" name="Freeform 240">
                <a:extLst>
                  <a:ext uri="{FF2B5EF4-FFF2-40B4-BE49-F238E27FC236}">
                    <a16:creationId xmlns:a16="http://schemas.microsoft.com/office/drawing/2014/main" id="{77947D44-2BE4-3693-7483-65B0881BE31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3" name="Group 241">
              <a:extLst>
                <a:ext uri="{FF2B5EF4-FFF2-40B4-BE49-F238E27FC236}">
                  <a16:creationId xmlns:a16="http://schemas.microsoft.com/office/drawing/2014/main" id="{D5691ECB-69B7-298F-5431-896D1F3F57CA}"/>
                </a:ext>
              </a:extLst>
            </p:cNvPr>
            <p:cNvGrpSpPr/>
            <p:nvPr/>
          </p:nvGrpSpPr>
          <p:grpSpPr>
            <a:xfrm>
              <a:off x="1627486" y="537155"/>
              <a:ext cx="82785" cy="82785"/>
              <a:chOff x="0" y="0"/>
              <a:chExt cx="1913890" cy="1913890"/>
            </a:xfrm>
          </p:grpSpPr>
          <p:sp>
            <p:nvSpPr>
              <p:cNvPr id="642" name="Freeform 242">
                <a:extLst>
                  <a:ext uri="{FF2B5EF4-FFF2-40B4-BE49-F238E27FC236}">
                    <a16:creationId xmlns:a16="http://schemas.microsoft.com/office/drawing/2014/main" id="{C39B2651-3CF6-FC04-CCD7-0187AB464B4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4" name="Group 243">
              <a:extLst>
                <a:ext uri="{FF2B5EF4-FFF2-40B4-BE49-F238E27FC236}">
                  <a16:creationId xmlns:a16="http://schemas.microsoft.com/office/drawing/2014/main" id="{526B1C3A-B996-36F4-349D-747D691A9D5D}"/>
                </a:ext>
              </a:extLst>
            </p:cNvPr>
            <p:cNvGrpSpPr/>
            <p:nvPr/>
          </p:nvGrpSpPr>
          <p:grpSpPr>
            <a:xfrm>
              <a:off x="1627486" y="6917640"/>
              <a:ext cx="82785" cy="82785"/>
              <a:chOff x="0" y="0"/>
              <a:chExt cx="1913890" cy="1913890"/>
            </a:xfrm>
          </p:grpSpPr>
          <p:sp>
            <p:nvSpPr>
              <p:cNvPr id="641" name="Freeform 244">
                <a:extLst>
                  <a:ext uri="{FF2B5EF4-FFF2-40B4-BE49-F238E27FC236}">
                    <a16:creationId xmlns:a16="http://schemas.microsoft.com/office/drawing/2014/main" id="{37FE4082-A23D-477E-5DA5-DD7578DE622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5" name="Group 245">
              <a:extLst>
                <a:ext uri="{FF2B5EF4-FFF2-40B4-BE49-F238E27FC236}">
                  <a16:creationId xmlns:a16="http://schemas.microsoft.com/office/drawing/2014/main" id="{896578E4-76F0-6AEA-0745-940B005A072C}"/>
                </a:ext>
              </a:extLst>
            </p:cNvPr>
            <p:cNvGrpSpPr/>
            <p:nvPr/>
          </p:nvGrpSpPr>
          <p:grpSpPr>
            <a:xfrm>
              <a:off x="1627486" y="3724855"/>
              <a:ext cx="82785" cy="82785"/>
              <a:chOff x="0" y="0"/>
              <a:chExt cx="1913890" cy="1913890"/>
            </a:xfrm>
          </p:grpSpPr>
          <p:sp>
            <p:nvSpPr>
              <p:cNvPr id="640" name="Freeform 246">
                <a:extLst>
                  <a:ext uri="{FF2B5EF4-FFF2-40B4-BE49-F238E27FC236}">
                    <a16:creationId xmlns:a16="http://schemas.microsoft.com/office/drawing/2014/main" id="{41A41D7D-16D9-32CB-12CD-D87DB7A2AF7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6" name="Group 247">
              <a:extLst>
                <a:ext uri="{FF2B5EF4-FFF2-40B4-BE49-F238E27FC236}">
                  <a16:creationId xmlns:a16="http://schemas.microsoft.com/office/drawing/2014/main" id="{61549405-4124-D660-C6AC-54AEC8E05798}"/>
                </a:ext>
              </a:extLst>
            </p:cNvPr>
            <p:cNvGrpSpPr/>
            <p:nvPr/>
          </p:nvGrpSpPr>
          <p:grpSpPr>
            <a:xfrm>
              <a:off x="1627486" y="10105340"/>
              <a:ext cx="82785" cy="82785"/>
              <a:chOff x="0" y="0"/>
              <a:chExt cx="1913890" cy="1913890"/>
            </a:xfrm>
          </p:grpSpPr>
          <p:sp>
            <p:nvSpPr>
              <p:cNvPr id="639" name="Freeform 248">
                <a:extLst>
                  <a:ext uri="{FF2B5EF4-FFF2-40B4-BE49-F238E27FC236}">
                    <a16:creationId xmlns:a16="http://schemas.microsoft.com/office/drawing/2014/main" id="{4B1F6759-70A1-E160-E165-618E1251005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7" name="Group 249">
              <a:extLst>
                <a:ext uri="{FF2B5EF4-FFF2-40B4-BE49-F238E27FC236}">
                  <a16:creationId xmlns:a16="http://schemas.microsoft.com/office/drawing/2014/main" id="{B3048A01-64EA-AC10-4D5E-B6E13159A6EF}"/>
                </a:ext>
              </a:extLst>
            </p:cNvPr>
            <p:cNvGrpSpPr/>
            <p:nvPr/>
          </p:nvGrpSpPr>
          <p:grpSpPr>
            <a:xfrm>
              <a:off x="1627486" y="2155235"/>
              <a:ext cx="82785" cy="82785"/>
              <a:chOff x="0" y="0"/>
              <a:chExt cx="1913890" cy="1913890"/>
            </a:xfrm>
          </p:grpSpPr>
          <p:sp>
            <p:nvSpPr>
              <p:cNvPr id="638" name="Freeform 250">
                <a:extLst>
                  <a:ext uri="{FF2B5EF4-FFF2-40B4-BE49-F238E27FC236}">
                    <a16:creationId xmlns:a16="http://schemas.microsoft.com/office/drawing/2014/main" id="{52DA1E2D-40DE-8D8B-3642-77E09CB21D8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8" name="Group 251">
              <a:extLst>
                <a:ext uri="{FF2B5EF4-FFF2-40B4-BE49-F238E27FC236}">
                  <a16:creationId xmlns:a16="http://schemas.microsoft.com/office/drawing/2014/main" id="{A55B264B-5B1A-9E06-5CEA-5AAC8B77083B}"/>
                </a:ext>
              </a:extLst>
            </p:cNvPr>
            <p:cNvGrpSpPr/>
            <p:nvPr/>
          </p:nvGrpSpPr>
          <p:grpSpPr>
            <a:xfrm>
              <a:off x="1627486" y="8535719"/>
              <a:ext cx="82785" cy="82785"/>
              <a:chOff x="0" y="0"/>
              <a:chExt cx="1913890" cy="1913890"/>
            </a:xfrm>
          </p:grpSpPr>
          <p:sp>
            <p:nvSpPr>
              <p:cNvPr id="637" name="Freeform 252">
                <a:extLst>
                  <a:ext uri="{FF2B5EF4-FFF2-40B4-BE49-F238E27FC236}">
                    <a16:creationId xmlns:a16="http://schemas.microsoft.com/office/drawing/2014/main" id="{69D05F31-301C-E89E-551C-81D564C70E2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9" name="Group 253">
              <a:extLst>
                <a:ext uri="{FF2B5EF4-FFF2-40B4-BE49-F238E27FC236}">
                  <a16:creationId xmlns:a16="http://schemas.microsoft.com/office/drawing/2014/main" id="{82D5FA07-3474-5453-A676-2A8A75A56F04}"/>
                </a:ext>
              </a:extLst>
            </p:cNvPr>
            <p:cNvGrpSpPr/>
            <p:nvPr/>
          </p:nvGrpSpPr>
          <p:grpSpPr>
            <a:xfrm>
              <a:off x="1627486" y="5342935"/>
              <a:ext cx="82785" cy="82785"/>
              <a:chOff x="0" y="0"/>
              <a:chExt cx="1913890" cy="1913890"/>
            </a:xfrm>
          </p:grpSpPr>
          <p:sp>
            <p:nvSpPr>
              <p:cNvPr id="636" name="Freeform 254">
                <a:extLst>
                  <a:ext uri="{FF2B5EF4-FFF2-40B4-BE49-F238E27FC236}">
                    <a16:creationId xmlns:a16="http://schemas.microsoft.com/office/drawing/2014/main" id="{4BA10136-6490-3D89-335F-9EC603F5CF2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10" name="Group 255">
              <a:extLst>
                <a:ext uri="{FF2B5EF4-FFF2-40B4-BE49-F238E27FC236}">
                  <a16:creationId xmlns:a16="http://schemas.microsoft.com/office/drawing/2014/main" id="{EEC9FFE0-265C-3F38-A222-49CC7C3840BA}"/>
                </a:ext>
              </a:extLst>
            </p:cNvPr>
            <p:cNvGrpSpPr>
              <a:grpSpLocks noChangeAspect="1"/>
            </p:cNvGrpSpPr>
            <p:nvPr/>
          </p:nvGrpSpPr>
          <p:grpSpPr>
            <a:xfrm>
              <a:off x="78" y="0"/>
              <a:ext cx="95594" cy="82785"/>
              <a:chOff x="0" y="0"/>
              <a:chExt cx="6350000" cy="5499100"/>
            </a:xfrm>
          </p:grpSpPr>
          <p:sp>
            <p:nvSpPr>
              <p:cNvPr id="635" name="Freeform 256">
                <a:extLst>
                  <a:ext uri="{FF2B5EF4-FFF2-40B4-BE49-F238E27FC236}">
                    <a16:creationId xmlns:a16="http://schemas.microsoft.com/office/drawing/2014/main" id="{B8C27FCA-340E-10D5-AD1E-05FDB1D3B30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1" name="Group 257">
              <a:extLst>
                <a:ext uri="{FF2B5EF4-FFF2-40B4-BE49-F238E27FC236}">
                  <a16:creationId xmlns:a16="http://schemas.microsoft.com/office/drawing/2014/main" id="{B64988A5-7434-3BF7-EB81-0A98439B1E78}"/>
                </a:ext>
              </a:extLst>
            </p:cNvPr>
            <p:cNvGrpSpPr>
              <a:grpSpLocks noChangeAspect="1"/>
            </p:cNvGrpSpPr>
            <p:nvPr/>
          </p:nvGrpSpPr>
          <p:grpSpPr>
            <a:xfrm>
              <a:off x="78" y="6380485"/>
              <a:ext cx="95594" cy="82785"/>
              <a:chOff x="0" y="0"/>
              <a:chExt cx="6350000" cy="5499100"/>
            </a:xfrm>
          </p:grpSpPr>
          <p:sp>
            <p:nvSpPr>
              <p:cNvPr id="634" name="Freeform 258">
                <a:extLst>
                  <a:ext uri="{FF2B5EF4-FFF2-40B4-BE49-F238E27FC236}">
                    <a16:creationId xmlns:a16="http://schemas.microsoft.com/office/drawing/2014/main" id="{F8D6704D-FC04-76BF-0B2E-65E77851DC7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2" name="Group 259">
              <a:extLst>
                <a:ext uri="{FF2B5EF4-FFF2-40B4-BE49-F238E27FC236}">
                  <a16:creationId xmlns:a16="http://schemas.microsoft.com/office/drawing/2014/main" id="{52AA2857-902C-5A94-9BA9-E434442C73B1}"/>
                </a:ext>
              </a:extLst>
            </p:cNvPr>
            <p:cNvGrpSpPr>
              <a:grpSpLocks noChangeAspect="1"/>
            </p:cNvGrpSpPr>
            <p:nvPr/>
          </p:nvGrpSpPr>
          <p:grpSpPr>
            <a:xfrm>
              <a:off x="78" y="3187700"/>
              <a:ext cx="95594" cy="82785"/>
              <a:chOff x="0" y="0"/>
              <a:chExt cx="6350000" cy="5499100"/>
            </a:xfrm>
          </p:grpSpPr>
          <p:sp>
            <p:nvSpPr>
              <p:cNvPr id="633" name="Freeform 260">
                <a:extLst>
                  <a:ext uri="{FF2B5EF4-FFF2-40B4-BE49-F238E27FC236}">
                    <a16:creationId xmlns:a16="http://schemas.microsoft.com/office/drawing/2014/main" id="{4FAD1A73-B910-F040-48F7-DB683269468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3" name="Group 261">
              <a:extLst>
                <a:ext uri="{FF2B5EF4-FFF2-40B4-BE49-F238E27FC236}">
                  <a16:creationId xmlns:a16="http://schemas.microsoft.com/office/drawing/2014/main" id="{1DCFA3BE-C854-F9C0-4C20-EDC6378273B5}"/>
                </a:ext>
              </a:extLst>
            </p:cNvPr>
            <p:cNvGrpSpPr>
              <a:grpSpLocks noChangeAspect="1"/>
            </p:cNvGrpSpPr>
            <p:nvPr/>
          </p:nvGrpSpPr>
          <p:grpSpPr>
            <a:xfrm>
              <a:off x="78" y="9568185"/>
              <a:ext cx="95594" cy="82785"/>
              <a:chOff x="0" y="0"/>
              <a:chExt cx="6350000" cy="5499100"/>
            </a:xfrm>
          </p:grpSpPr>
          <p:sp>
            <p:nvSpPr>
              <p:cNvPr id="632" name="Freeform 262">
                <a:extLst>
                  <a:ext uri="{FF2B5EF4-FFF2-40B4-BE49-F238E27FC236}">
                    <a16:creationId xmlns:a16="http://schemas.microsoft.com/office/drawing/2014/main" id="{8AA04E4E-8BEF-F510-61A8-9E8B09CD36E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4" name="Group 263">
              <a:extLst>
                <a:ext uri="{FF2B5EF4-FFF2-40B4-BE49-F238E27FC236}">
                  <a16:creationId xmlns:a16="http://schemas.microsoft.com/office/drawing/2014/main" id="{6AD95D6F-7B36-8206-2D94-1DDA3E1AFCB8}"/>
                </a:ext>
              </a:extLst>
            </p:cNvPr>
            <p:cNvGrpSpPr>
              <a:grpSpLocks noChangeAspect="1"/>
            </p:cNvGrpSpPr>
            <p:nvPr/>
          </p:nvGrpSpPr>
          <p:grpSpPr>
            <a:xfrm>
              <a:off x="3187459" y="0"/>
              <a:ext cx="95594" cy="82785"/>
              <a:chOff x="0" y="0"/>
              <a:chExt cx="6350000" cy="5499100"/>
            </a:xfrm>
          </p:grpSpPr>
          <p:sp>
            <p:nvSpPr>
              <p:cNvPr id="631" name="Freeform 264">
                <a:extLst>
                  <a:ext uri="{FF2B5EF4-FFF2-40B4-BE49-F238E27FC236}">
                    <a16:creationId xmlns:a16="http://schemas.microsoft.com/office/drawing/2014/main" id="{E0222CAA-77DD-C39F-E6B0-1E3C4D5283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5" name="Group 265">
              <a:extLst>
                <a:ext uri="{FF2B5EF4-FFF2-40B4-BE49-F238E27FC236}">
                  <a16:creationId xmlns:a16="http://schemas.microsoft.com/office/drawing/2014/main" id="{0A7A8606-6189-E604-6814-89DCA621B28A}"/>
                </a:ext>
              </a:extLst>
            </p:cNvPr>
            <p:cNvGrpSpPr>
              <a:grpSpLocks noChangeAspect="1"/>
            </p:cNvGrpSpPr>
            <p:nvPr/>
          </p:nvGrpSpPr>
          <p:grpSpPr>
            <a:xfrm>
              <a:off x="3187459" y="6380485"/>
              <a:ext cx="95594" cy="82785"/>
              <a:chOff x="0" y="0"/>
              <a:chExt cx="6350000" cy="5499100"/>
            </a:xfrm>
          </p:grpSpPr>
          <p:sp>
            <p:nvSpPr>
              <p:cNvPr id="630" name="Freeform 266">
                <a:extLst>
                  <a:ext uri="{FF2B5EF4-FFF2-40B4-BE49-F238E27FC236}">
                    <a16:creationId xmlns:a16="http://schemas.microsoft.com/office/drawing/2014/main" id="{128779D1-A810-064A-F790-F43DE7F5456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6" name="Group 267">
              <a:extLst>
                <a:ext uri="{FF2B5EF4-FFF2-40B4-BE49-F238E27FC236}">
                  <a16:creationId xmlns:a16="http://schemas.microsoft.com/office/drawing/2014/main" id="{1B07FD69-4A7E-EB86-B409-CF4FB38E011C}"/>
                </a:ext>
              </a:extLst>
            </p:cNvPr>
            <p:cNvGrpSpPr>
              <a:grpSpLocks noChangeAspect="1"/>
            </p:cNvGrpSpPr>
            <p:nvPr/>
          </p:nvGrpSpPr>
          <p:grpSpPr>
            <a:xfrm>
              <a:off x="3187459" y="3187700"/>
              <a:ext cx="95594" cy="82785"/>
              <a:chOff x="0" y="0"/>
              <a:chExt cx="6350000" cy="5499100"/>
            </a:xfrm>
          </p:grpSpPr>
          <p:sp>
            <p:nvSpPr>
              <p:cNvPr id="629" name="Freeform 268">
                <a:extLst>
                  <a:ext uri="{FF2B5EF4-FFF2-40B4-BE49-F238E27FC236}">
                    <a16:creationId xmlns:a16="http://schemas.microsoft.com/office/drawing/2014/main" id="{FBE842A2-0169-920E-7D6C-363612BFAB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7" name="Group 269">
              <a:extLst>
                <a:ext uri="{FF2B5EF4-FFF2-40B4-BE49-F238E27FC236}">
                  <a16:creationId xmlns:a16="http://schemas.microsoft.com/office/drawing/2014/main" id="{1E34755B-6489-46FD-D333-6BFDA54DC5CF}"/>
                </a:ext>
              </a:extLst>
            </p:cNvPr>
            <p:cNvGrpSpPr>
              <a:grpSpLocks noChangeAspect="1"/>
            </p:cNvGrpSpPr>
            <p:nvPr/>
          </p:nvGrpSpPr>
          <p:grpSpPr>
            <a:xfrm>
              <a:off x="3187459" y="9568185"/>
              <a:ext cx="95594" cy="82785"/>
              <a:chOff x="0" y="0"/>
              <a:chExt cx="6350000" cy="5499100"/>
            </a:xfrm>
          </p:grpSpPr>
          <p:sp>
            <p:nvSpPr>
              <p:cNvPr id="628" name="Freeform 270">
                <a:extLst>
                  <a:ext uri="{FF2B5EF4-FFF2-40B4-BE49-F238E27FC236}">
                    <a16:creationId xmlns:a16="http://schemas.microsoft.com/office/drawing/2014/main" id="{C8B8FC71-FFFC-771E-F7A3-6280853BF7F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8" name="Group 271">
              <a:extLst>
                <a:ext uri="{FF2B5EF4-FFF2-40B4-BE49-F238E27FC236}">
                  <a16:creationId xmlns:a16="http://schemas.microsoft.com/office/drawing/2014/main" id="{317760F9-67BA-D4BE-D9A1-92BD3DE27C0C}"/>
                </a:ext>
              </a:extLst>
            </p:cNvPr>
            <p:cNvGrpSpPr>
              <a:grpSpLocks noChangeAspect="1"/>
            </p:cNvGrpSpPr>
            <p:nvPr/>
          </p:nvGrpSpPr>
          <p:grpSpPr>
            <a:xfrm>
              <a:off x="78" y="1618080"/>
              <a:ext cx="95594" cy="82785"/>
              <a:chOff x="0" y="0"/>
              <a:chExt cx="6350000" cy="5499100"/>
            </a:xfrm>
          </p:grpSpPr>
          <p:sp>
            <p:nvSpPr>
              <p:cNvPr id="627" name="Freeform 272">
                <a:extLst>
                  <a:ext uri="{FF2B5EF4-FFF2-40B4-BE49-F238E27FC236}">
                    <a16:creationId xmlns:a16="http://schemas.microsoft.com/office/drawing/2014/main" id="{62F2738A-283D-5020-5B3A-08DB110DD92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9" name="Group 273">
              <a:extLst>
                <a:ext uri="{FF2B5EF4-FFF2-40B4-BE49-F238E27FC236}">
                  <a16:creationId xmlns:a16="http://schemas.microsoft.com/office/drawing/2014/main" id="{9A25DD97-FB9D-FBC1-19AA-FC2A1B8C88F8}"/>
                </a:ext>
              </a:extLst>
            </p:cNvPr>
            <p:cNvGrpSpPr>
              <a:grpSpLocks noChangeAspect="1"/>
            </p:cNvGrpSpPr>
            <p:nvPr/>
          </p:nvGrpSpPr>
          <p:grpSpPr>
            <a:xfrm>
              <a:off x="78" y="7998564"/>
              <a:ext cx="95594" cy="82785"/>
              <a:chOff x="0" y="0"/>
              <a:chExt cx="6350000" cy="5499100"/>
            </a:xfrm>
          </p:grpSpPr>
          <p:sp>
            <p:nvSpPr>
              <p:cNvPr id="626" name="Freeform 274">
                <a:extLst>
                  <a:ext uri="{FF2B5EF4-FFF2-40B4-BE49-F238E27FC236}">
                    <a16:creationId xmlns:a16="http://schemas.microsoft.com/office/drawing/2014/main" id="{0919D8DC-F88F-3C1E-9177-25E75ABD356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0" name="Group 275">
              <a:extLst>
                <a:ext uri="{FF2B5EF4-FFF2-40B4-BE49-F238E27FC236}">
                  <a16:creationId xmlns:a16="http://schemas.microsoft.com/office/drawing/2014/main" id="{83EB786D-4796-70D5-3B49-634F893FB5C7}"/>
                </a:ext>
              </a:extLst>
            </p:cNvPr>
            <p:cNvGrpSpPr>
              <a:grpSpLocks noChangeAspect="1"/>
            </p:cNvGrpSpPr>
            <p:nvPr/>
          </p:nvGrpSpPr>
          <p:grpSpPr>
            <a:xfrm>
              <a:off x="78" y="4805780"/>
              <a:ext cx="95594" cy="82785"/>
              <a:chOff x="0" y="0"/>
              <a:chExt cx="6350000" cy="5499100"/>
            </a:xfrm>
          </p:grpSpPr>
          <p:sp>
            <p:nvSpPr>
              <p:cNvPr id="625" name="Freeform 276">
                <a:extLst>
                  <a:ext uri="{FF2B5EF4-FFF2-40B4-BE49-F238E27FC236}">
                    <a16:creationId xmlns:a16="http://schemas.microsoft.com/office/drawing/2014/main" id="{E231F484-BFC0-F8C3-BFB1-FDB79F55EDE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1" name="Group 277">
              <a:extLst>
                <a:ext uri="{FF2B5EF4-FFF2-40B4-BE49-F238E27FC236}">
                  <a16:creationId xmlns:a16="http://schemas.microsoft.com/office/drawing/2014/main" id="{F7ECF11A-EE49-47C1-F11B-5C7E9A81F2D9}"/>
                </a:ext>
              </a:extLst>
            </p:cNvPr>
            <p:cNvGrpSpPr>
              <a:grpSpLocks noChangeAspect="1"/>
            </p:cNvGrpSpPr>
            <p:nvPr/>
          </p:nvGrpSpPr>
          <p:grpSpPr>
            <a:xfrm>
              <a:off x="3187459" y="1618080"/>
              <a:ext cx="95594" cy="82785"/>
              <a:chOff x="0" y="0"/>
              <a:chExt cx="6350000" cy="5499100"/>
            </a:xfrm>
          </p:grpSpPr>
          <p:sp>
            <p:nvSpPr>
              <p:cNvPr id="624" name="Freeform 278">
                <a:extLst>
                  <a:ext uri="{FF2B5EF4-FFF2-40B4-BE49-F238E27FC236}">
                    <a16:creationId xmlns:a16="http://schemas.microsoft.com/office/drawing/2014/main" id="{C94E98D0-4A83-9027-64A2-7A2B504D43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2" name="Group 279">
              <a:extLst>
                <a:ext uri="{FF2B5EF4-FFF2-40B4-BE49-F238E27FC236}">
                  <a16:creationId xmlns:a16="http://schemas.microsoft.com/office/drawing/2014/main" id="{0518D9F9-D39F-3226-A4B1-2AEFEF83A1C7}"/>
                </a:ext>
              </a:extLst>
            </p:cNvPr>
            <p:cNvGrpSpPr>
              <a:grpSpLocks noChangeAspect="1"/>
            </p:cNvGrpSpPr>
            <p:nvPr/>
          </p:nvGrpSpPr>
          <p:grpSpPr>
            <a:xfrm>
              <a:off x="3187459" y="7998564"/>
              <a:ext cx="95594" cy="82785"/>
              <a:chOff x="0" y="0"/>
              <a:chExt cx="6350000" cy="5499100"/>
            </a:xfrm>
          </p:grpSpPr>
          <p:sp>
            <p:nvSpPr>
              <p:cNvPr id="623" name="Freeform 280">
                <a:extLst>
                  <a:ext uri="{FF2B5EF4-FFF2-40B4-BE49-F238E27FC236}">
                    <a16:creationId xmlns:a16="http://schemas.microsoft.com/office/drawing/2014/main" id="{6B9457F8-C915-F88B-BA2C-53AAA8B5AE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3" name="Group 281">
              <a:extLst>
                <a:ext uri="{FF2B5EF4-FFF2-40B4-BE49-F238E27FC236}">
                  <a16:creationId xmlns:a16="http://schemas.microsoft.com/office/drawing/2014/main" id="{031F0DB9-D112-9101-8A64-056767CD3254}"/>
                </a:ext>
              </a:extLst>
            </p:cNvPr>
            <p:cNvGrpSpPr>
              <a:grpSpLocks noChangeAspect="1"/>
            </p:cNvGrpSpPr>
            <p:nvPr/>
          </p:nvGrpSpPr>
          <p:grpSpPr>
            <a:xfrm>
              <a:off x="3187459" y="4805780"/>
              <a:ext cx="95594" cy="82785"/>
              <a:chOff x="0" y="0"/>
              <a:chExt cx="6350000" cy="5499100"/>
            </a:xfrm>
          </p:grpSpPr>
          <p:sp>
            <p:nvSpPr>
              <p:cNvPr id="622" name="Freeform 282">
                <a:extLst>
                  <a:ext uri="{FF2B5EF4-FFF2-40B4-BE49-F238E27FC236}">
                    <a16:creationId xmlns:a16="http://schemas.microsoft.com/office/drawing/2014/main" id="{CBCC0704-F587-1EAB-AA2E-C7E6D39C59C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4" name="Group 283">
              <a:extLst>
                <a:ext uri="{FF2B5EF4-FFF2-40B4-BE49-F238E27FC236}">
                  <a16:creationId xmlns:a16="http://schemas.microsoft.com/office/drawing/2014/main" id="{CA1BCA2C-1EB1-67EB-FEB2-DDF00019F0C5}"/>
                </a:ext>
              </a:extLst>
            </p:cNvPr>
            <p:cNvGrpSpPr>
              <a:grpSpLocks noChangeAspect="1"/>
            </p:cNvGrpSpPr>
            <p:nvPr/>
          </p:nvGrpSpPr>
          <p:grpSpPr>
            <a:xfrm>
              <a:off x="538739" y="537155"/>
              <a:ext cx="95594" cy="82785"/>
              <a:chOff x="0" y="0"/>
              <a:chExt cx="6350000" cy="5499100"/>
            </a:xfrm>
          </p:grpSpPr>
          <p:sp>
            <p:nvSpPr>
              <p:cNvPr id="621" name="Freeform 284">
                <a:extLst>
                  <a:ext uri="{FF2B5EF4-FFF2-40B4-BE49-F238E27FC236}">
                    <a16:creationId xmlns:a16="http://schemas.microsoft.com/office/drawing/2014/main" id="{A25011A1-CFDD-550C-FFDF-23D31F407A8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5" name="Group 285">
              <a:extLst>
                <a:ext uri="{FF2B5EF4-FFF2-40B4-BE49-F238E27FC236}">
                  <a16:creationId xmlns:a16="http://schemas.microsoft.com/office/drawing/2014/main" id="{316C1DF2-AD4E-D595-3755-2EA2249911EE}"/>
                </a:ext>
              </a:extLst>
            </p:cNvPr>
            <p:cNvGrpSpPr>
              <a:grpSpLocks noChangeAspect="1"/>
            </p:cNvGrpSpPr>
            <p:nvPr/>
          </p:nvGrpSpPr>
          <p:grpSpPr>
            <a:xfrm>
              <a:off x="538739" y="6917640"/>
              <a:ext cx="95594" cy="82785"/>
              <a:chOff x="0" y="0"/>
              <a:chExt cx="6350000" cy="5499100"/>
            </a:xfrm>
          </p:grpSpPr>
          <p:sp>
            <p:nvSpPr>
              <p:cNvPr id="620" name="Freeform 286">
                <a:extLst>
                  <a:ext uri="{FF2B5EF4-FFF2-40B4-BE49-F238E27FC236}">
                    <a16:creationId xmlns:a16="http://schemas.microsoft.com/office/drawing/2014/main" id="{2B090008-B574-AC5E-32AA-C783DB7E5A6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6" name="Group 287">
              <a:extLst>
                <a:ext uri="{FF2B5EF4-FFF2-40B4-BE49-F238E27FC236}">
                  <a16:creationId xmlns:a16="http://schemas.microsoft.com/office/drawing/2014/main" id="{5B538D6E-9A32-B038-CC18-7A96714EC927}"/>
                </a:ext>
              </a:extLst>
            </p:cNvPr>
            <p:cNvGrpSpPr>
              <a:grpSpLocks noChangeAspect="1"/>
            </p:cNvGrpSpPr>
            <p:nvPr/>
          </p:nvGrpSpPr>
          <p:grpSpPr>
            <a:xfrm>
              <a:off x="538739" y="3724855"/>
              <a:ext cx="95594" cy="82785"/>
              <a:chOff x="0" y="0"/>
              <a:chExt cx="6350000" cy="5499100"/>
            </a:xfrm>
          </p:grpSpPr>
          <p:sp>
            <p:nvSpPr>
              <p:cNvPr id="619" name="Freeform 288">
                <a:extLst>
                  <a:ext uri="{FF2B5EF4-FFF2-40B4-BE49-F238E27FC236}">
                    <a16:creationId xmlns:a16="http://schemas.microsoft.com/office/drawing/2014/main" id="{950DCA36-E658-291C-977A-7A1012EE63E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7" name="Group 289">
              <a:extLst>
                <a:ext uri="{FF2B5EF4-FFF2-40B4-BE49-F238E27FC236}">
                  <a16:creationId xmlns:a16="http://schemas.microsoft.com/office/drawing/2014/main" id="{D36739B2-D757-D2D3-53A8-292C989AA8F4}"/>
                </a:ext>
              </a:extLst>
            </p:cNvPr>
            <p:cNvGrpSpPr>
              <a:grpSpLocks noChangeAspect="1"/>
            </p:cNvGrpSpPr>
            <p:nvPr/>
          </p:nvGrpSpPr>
          <p:grpSpPr>
            <a:xfrm>
              <a:off x="538739" y="10105340"/>
              <a:ext cx="95594" cy="82785"/>
              <a:chOff x="0" y="0"/>
              <a:chExt cx="6350000" cy="5499100"/>
            </a:xfrm>
          </p:grpSpPr>
          <p:sp>
            <p:nvSpPr>
              <p:cNvPr id="618" name="Freeform 290">
                <a:extLst>
                  <a:ext uri="{FF2B5EF4-FFF2-40B4-BE49-F238E27FC236}">
                    <a16:creationId xmlns:a16="http://schemas.microsoft.com/office/drawing/2014/main" id="{9AFAC84F-5584-BFA5-C191-70D1A89B08D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8" name="Group 291">
              <a:extLst>
                <a:ext uri="{FF2B5EF4-FFF2-40B4-BE49-F238E27FC236}">
                  <a16:creationId xmlns:a16="http://schemas.microsoft.com/office/drawing/2014/main" id="{B748EE91-2939-77D8-D24B-2D25BFB8EF83}"/>
                </a:ext>
              </a:extLst>
            </p:cNvPr>
            <p:cNvGrpSpPr>
              <a:grpSpLocks noChangeAspect="1"/>
            </p:cNvGrpSpPr>
            <p:nvPr/>
          </p:nvGrpSpPr>
          <p:grpSpPr>
            <a:xfrm>
              <a:off x="3726119" y="537155"/>
              <a:ext cx="95594" cy="82785"/>
              <a:chOff x="0" y="0"/>
              <a:chExt cx="6350000" cy="5499100"/>
            </a:xfrm>
          </p:grpSpPr>
          <p:sp>
            <p:nvSpPr>
              <p:cNvPr id="617" name="Freeform 292">
                <a:extLst>
                  <a:ext uri="{FF2B5EF4-FFF2-40B4-BE49-F238E27FC236}">
                    <a16:creationId xmlns:a16="http://schemas.microsoft.com/office/drawing/2014/main" id="{58D082C8-ED9C-02DA-FA46-2981587FC19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9" name="Group 293">
              <a:extLst>
                <a:ext uri="{FF2B5EF4-FFF2-40B4-BE49-F238E27FC236}">
                  <a16:creationId xmlns:a16="http://schemas.microsoft.com/office/drawing/2014/main" id="{43F3964E-01C3-BE0E-E930-4CBD9A6E47EF}"/>
                </a:ext>
              </a:extLst>
            </p:cNvPr>
            <p:cNvGrpSpPr>
              <a:grpSpLocks noChangeAspect="1"/>
            </p:cNvGrpSpPr>
            <p:nvPr/>
          </p:nvGrpSpPr>
          <p:grpSpPr>
            <a:xfrm>
              <a:off x="3726119" y="6917640"/>
              <a:ext cx="95594" cy="82785"/>
              <a:chOff x="0" y="0"/>
              <a:chExt cx="6350000" cy="5499100"/>
            </a:xfrm>
          </p:grpSpPr>
          <p:sp>
            <p:nvSpPr>
              <p:cNvPr id="616" name="Freeform 294">
                <a:extLst>
                  <a:ext uri="{FF2B5EF4-FFF2-40B4-BE49-F238E27FC236}">
                    <a16:creationId xmlns:a16="http://schemas.microsoft.com/office/drawing/2014/main" id="{ED515F35-FCEA-3BE9-EA72-CFE5B9A84B6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0" name="Group 295">
              <a:extLst>
                <a:ext uri="{FF2B5EF4-FFF2-40B4-BE49-F238E27FC236}">
                  <a16:creationId xmlns:a16="http://schemas.microsoft.com/office/drawing/2014/main" id="{030BF36D-41AE-D5D7-F288-29A27CC9920B}"/>
                </a:ext>
              </a:extLst>
            </p:cNvPr>
            <p:cNvGrpSpPr>
              <a:grpSpLocks noChangeAspect="1"/>
            </p:cNvGrpSpPr>
            <p:nvPr/>
          </p:nvGrpSpPr>
          <p:grpSpPr>
            <a:xfrm>
              <a:off x="3726119" y="3724855"/>
              <a:ext cx="95594" cy="82785"/>
              <a:chOff x="0" y="0"/>
              <a:chExt cx="6350000" cy="5499100"/>
            </a:xfrm>
          </p:grpSpPr>
          <p:sp>
            <p:nvSpPr>
              <p:cNvPr id="615" name="Freeform 296">
                <a:extLst>
                  <a:ext uri="{FF2B5EF4-FFF2-40B4-BE49-F238E27FC236}">
                    <a16:creationId xmlns:a16="http://schemas.microsoft.com/office/drawing/2014/main" id="{455E1EF8-9288-5B91-B553-3B77D7F47CE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1" name="Group 297">
              <a:extLst>
                <a:ext uri="{FF2B5EF4-FFF2-40B4-BE49-F238E27FC236}">
                  <a16:creationId xmlns:a16="http://schemas.microsoft.com/office/drawing/2014/main" id="{3A4C0972-E33F-2757-2848-0F92B763AA37}"/>
                </a:ext>
              </a:extLst>
            </p:cNvPr>
            <p:cNvGrpSpPr>
              <a:grpSpLocks noChangeAspect="1"/>
            </p:cNvGrpSpPr>
            <p:nvPr/>
          </p:nvGrpSpPr>
          <p:grpSpPr>
            <a:xfrm>
              <a:off x="3726119" y="10105340"/>
              <a:ext cx="95594" cy="82785"/>
              <a:chOff x="0" y="0"/>
              <a:chExt cx="6350000" cy="5499100"/>
            </a:xfrm>
          </p:grpSpPr>
          <p:sp>
            <p:nvSpPr>
              <p:cNvPr id="614" name="Freeform 298">
                <a:extLst>
                  <a:ext uri="{FF2B5EF4-FFF2-40B4-BE49-F238E27FC236}">
                    <a16:creationId xmlns:a16="http://schemas.microsoft.com/office/drawing/2014/main" id="{B3B0EC67-A4D5-7D94-1E43-104D65553B4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2" name="Group 299">
              <a:extLst>
                <a:ext uri="{FF2B5EF4-FFF2-40B4-BE49-F238E27FC236}">
                  <a16:creationId xmlns:a16="http://schemas.microsoft.com/office/drawing/2014/main" id="{23934218-437F-B7BE-7663-410141403261}"/>
                </a:ext>
              </a:extLst>
            </p:cNvPr>
            <p:cNvGrpSpPr>
              <a:grpSpLocks noChangeAspect="1"/>
            </p:cNvGrpSpPr>
            <p:nvPr/>
          </p:nvGrpSpPr>
          <p:grpSpPr>
            <a:xfrm>
              <a:off x="538739" y="2155235"/>
              <a:ext cx="95594" cy="82785"/>
              <a:chOff x="0" y="0"/>
              <a:chExt cx="6350000" cy="5499100"/>
            </a:xfrm>
          </p:grpSpPr>
          <p:sp>
            <p:nvSpPr>
              <p:cNvPr id="613" name="Freeform 300">
                <a:extLst>
                  <a:ext uri="{FF2B5EF4-FFF2-40B4-BE49-F238E27FC236}">
                    <a16:creationId xmlns:a16="http://schemas.microsoft.com/office/drawing/2014/main" id="{27BCC8FD-FAFC-1C52-8164-80521134D48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3" name="Group 301">
              <a:extLst>
                <a:ext uri="{FF2B5EF4-FFF2-40B4-BE49-F238E27FC236}">
                  <a16:creationId xmlns:a16="http://schemas.microsoft.com/office/drawing/2014/main" id="{253E36C6-3651-3F23-8767-AAAA88CB00DF}"/>
                </a:ext>
              </a:extLst>
            </p:cNvPr>
            <p:cNvGrpSpPr>
              <a:grpSpLocks noChangeAspect="1"/>
            </p:cNvGrpSpPr>
            <p:nvPr/>
          </p:nvGrpSpPr>
          <p:grpSpPr>
            <a:xfrm>
              <a:off x="538739" y="8535719"/>
              <a:ext cx="95594" cy="82785"/>
              <a:chOff x="0" y="0"/>
              <a:chExt cx="6350000" cy="5499100"/>
            </a:xfrm>
          </p:grpSpPr>
          <p:sp>
            <p:nvSpPr>
              <p:cNvPr id="612" name="Freeform 302">
                <a:extLst>
                  <a:ext uri="{FF2B5EF4-FFF2-40B4-BE49-F238E27FC236}">
                    <a16:creationId xmlns:a16="http://schemas.microsoft.com/office/drawing/2014/main" id="{2BF8A3FE-6057-3B6E-B792-49F0B113589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4" name="Group 303">
              <a:extLst>
                <a:ext uri="{FF2B5EF4-FFF2-40B4-BE49-F238E27FC236}">
                  <a16:creationId xmlns:a16="http://schemas.microsoft.com/office/drawing/2014/main" id="{B5F21F25-022E-CBFF-40F6-E6CC6EC94091}"/>
                </a:ext>
              </a:extLst>
            </p:cNvPr>
            <p:cNvGrpSpPr>
              <a:grpSpLocks noChangeAspect="1"/>
            </p:cNvGrpSpPr>
            <p:nvPr/>
          </p:nvGrpSpPr>
          <p:grpSpPr>
            <a:xfrm>
              <a:off x="538739" y="5342935"/>
              <a:ext cx="95594" cy="82785"/>
              <a:chOff x="0" y="0"/>
              <a:chExt cx="6350000" cy="5499100"/>
            </a:xfrm>
          </p:grpSpPr>
          <p:sp>
            <p:nvSpPr>
              <p:cNvPr id="611" name="Freeform 304">
                <a:extLst>
                  <a:ext uri="{FF2B5EF4-FFF2-40B4-BE49-F238E27FC236}">
                    <a16:creationId xmlns:a16="http://schemas.microsoft.com/office/drawing/2014/main" id="{F5D0CFF0-BA90-E2FA-51B5-43BD18C09AF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5" name="Group 305">
              <a:extLst>
                <a:ext uri="{FF2B5EF4-FFF2-40B4-BE49-F238E27FC236}">
                  <a16:creationId xmlns:a16="http://schemas.microsoft.com/office/drawing/2014/main" id="{E797C286-A899-18D3-D3BE-3ABE73B5292C}"/>
                </a:ext>
              </a:extLst>
            </p:cNvPr>
            <p:cNvGrpSpPr>
              <a:grpSpLocks noChangeAspect="1"/>
            </p:cNvGrpSpPr>
            <p:nvPr/>
          </p:nvGrpSpPr>
          <p:grpSpPr>
            <a:xfrm>
              <a:off x="3726119" y="2155235"/>
              <a:ext cx="95594" cy="82785"/>
              <a:chOff x="0" y="0"/>
              <a:chExt cx="6350000" cy="5499100"/>
            </a:xfrm>
          </p:grpSpPr>
          <p:sp>
            <p:nvSpPr>
              <p:cNvPr id="610" name="Freeform 306">
                <a:extLst>
                  <a:ext uri="{FF2B5EF4-FFF2-40B4-BE49-F238E27FC236}">
                    <a16:creationId xmlns:a16="http://schemas.microsoft.com/office/drawing/2014/main" id="{C64290E5-F07A-CDDA-754B-498B6222D24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6" name="Group 307">
              <a:extLst>
                <a:ext uri="{FF2B5EF4-FFF2-40B4-BE49-F238E27FC236}">
                  <a16:creationId xmlns:a16="http://schemas.microsoft.com/office/drawing/2014/main" id="{0D89BC03-CA8E-F650-36B5-5AB4000BCB20}"/>
                </a:ext>
              </a:extLst>
            </p:cNvPr>
            <p:cNvGrpSpPr>
              <a:grpSpLocks noChangeAspect="1"/>
            </p:cNvGrpSpPr>
            <p:nvPr/>
          </p:nvGrpSpPr>
          <p:grpSpPr>
            <a:xfrm>
              <a:off x="3726119" y="8535719"/>
              <a:ext cx="95594" cy="82785"/>
              <a:chOff x="0" y="0"/>
              <a:chExt cx="6350000" cy="5499100"/>
            </a:xfrm>
          </p:grpSpPr>
          <p:sp>
            <p:nvSpPr>
              <p:cNvPr id="609" name="Freeform 308">
                <a:extLst>
                  <a:ext uri="{FF2B5EF4-FFF2-40B4-BE49-F238E27FC236}">
                    <a16:creationId xmlns:a16="http://schemas.microsoft.com/office/drawing/2014/main" id="{30E57797-7AE6-EB19-18B1-05150DAB5F0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7" name="Group 309">
              <a:extLst>
                <a:ext uri="{FF2B5EF4-FFF2-40B4-BE49-F238E27FC236}">
                  <a16:creationId xmlns:a16="http://schemas.microsoft.com/office/drawing/2014/main" id="{9AD5B9B2-36D9-5064-A7EA-8813390B192F}"/>
                </a:ext>
              </a:extLst>
            </p:cNvPr>
            <p:cNvGrpSpPr>
              <a:grpSpLocks noChangeAspect="1"/>
            </p:cNvGrpSpPr>
            <p:nvPr/>
          </p:nvGrpSpPr>
          <p:grpSpPr>
            <a:xfrm>
              <a:off x="3726119" y="5342935"/>
              <a:ext cx="95594" cy="82785"/>
              <a:chOff x="0" y="0"/>
              <a:chExt cx="6350000" cy="5499100"/>
            </a:xfrm>
          </p:grpSpPr>
          <p:sp>
            <p:nvSpPr>
              <p:cNvPr id="608" name="Freeform 310">
                <a:extLst>
                  <a:ext uri="{FF2B5EF4-FFF2-40B4-BE49-F238E27FC236}">
                    <a16:creationId xmlns:a16="http://schemas.microsoft.com/office/drawing/2014/main" id="{6C962079-7985-B602-B6B2-0B4769420AB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8" name="Group 311">
              <a:extLst>
                <a:ext uri="{FF2B5EF4-FFF2-40B4-BE49-F238E27FC236}">
                  <a16:creationId xmlns:a16="http://schemas.microsoft.com/office/drawing/2014/main" id="{9726E926-75C6-E080-A106-3D899A35FECC}"/>
                </a:ext>
              </a:extLst>
            </p:cNvPr>
            <p:cNvGrpSpPr>
              <a:grpSpLocks noChangeAspect="1"/>
            </p:cNvGrpSpPr>
            <p:nvPr/>
          </p:nvGrpSpPr>
          <p:grpSpPr>
            <a:xfrm>
              <a:off x="1078600" y="1075351"/>
              <a:ext cx="95594" cy="82785"/>
              <a:chOff x="0" y="0"/>
              <a:chExt cx="6350000" cy="5499100"/>
            </a:xfrm>
          </p:grpSpPr>
          <p:sp>
            <p:nvSpPr>
              <p:cNvPr id="607" name="Freeform 312">
                <a:extLst>
                  <a:ext uri="{FF2B5EF4-FFF2-40B4-BE49-F238E27FC236}">
                    <a16:creationId xmlns:a16="http://schemas.microsoft.com/office/drawing/2014/main" id="{E8D6687E-97ED-6C12-5780-12158207696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9" name="Group 313">
              <a:extLst>
                <a:ext uri="{FF2B5EF4-FFF2-40B4-BE49-F238E27FC236}">
                  <a16:creationId xmlns:a16="http://schemas.microsoft.com/office/drawing/2014/main" id="{1B725B00-8187-D338-5F3C-5DBC5E6A7B05}"/>
                </a:ext>
              </a:extLst>
            </p:cNvPr>
            <p:cNvGrpSpPr>
              <a:grpSpLocks noChangeAspect="1"/>
            </p:cNvGrpSpPr>
            <p:nvPr/>
          </p:nvGrpSpPr>
          <p:grpSpPr>
            <a:xfrm>
              <a:off x="1078600" y="7455836"/>
              <a:ext cx="95594" cy="82785"/>
              <a:chOff x="0" y="0"/>
              <a:chExt cx="6350000" cy="5499100"/>
            </a:xfrm>
          </p:grpSpPr>
          <p:sp>
            <p:nvSpPr>
              <p:cNvPr id="606" name="Freeform 314">
                <a:extLst>
                  <a:ext uri="{FF2B5EF4-FFF2-40B4-BE49-F238E27FC236}">
                    <a16:creationId xmlns:a16="http://schemas.microsoft.com/office/drawing/2014/main" id="{B5012354-6CF8-8AFC-AEEA-E4DAD8C30A3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0" name="Group 315">
              <a:extLst>
                <a:ext uri="{FF2B5EF4-FFF2-40B4-BE49-F238E27FC236}">
                  <a16:creationId xmlns:a16="http://schemas.microsoft.com/office/drawing/2014/main" id="{B89334BD-0098-5D97-A19A-F4A12FDAE52C}"/>
                </a:ext>
              </a:extLst>
            </p:cNvPr>
            <p:cNvGrpSpPr>
              <a:grpSpLocks noChangeAspect="1"/>
            </p:cNvGrpSpPr>
            <p:nvPr/>
          </p:nvGrpSpPr>
          <p:grpSpPr>
            <a:xfrm>
              <a:off x="1078600" y="4263051"/>
              <a:ext cx="95594" cy="82785"/>
              <a:chOff x="0" y="0"/>
              <a:chExt cx="6350000" cy="5499100"/>
            </a:xfrm>
          </p:grpSpPr>
          <p:sp>
            <p:nvSpPr>
              <p:cNvPr id="605" name="Freeform 316">
                <a:extLst>
                  <a:ext uri="{FF2B5EF4-FFF2-40B4-BE49-F238E27FC236}">
                    <a16:creationId xmlns:a16="http://schemas.microsoft.com/office/drawing/2014/main" id="{25C91D96-D7F2-46CA-9DE2-26F4CBD8B86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1" name="Group 317">
              <a:extLst>
                <a:ext uri="{FF2B5EF4-FFF2-40B4-BE49-F238E27FC236}">
                  <a16:creationId xmlns:a16="http://schemas.microsoft.com/office/drawing/2014/main" id="{370ADF8B-C24F-39B8-C19D-29E361EEF6EF}"/>
                </a:ext>
              </a:extLst>
            </p:cNvPr>
            <p:cNvGrpSpPr>
              <a:grpSpLocks noChangeAspect="1"/>
            </p:cNvGrpSpPr>
            <p:nvPr/>
          </p:nvGrpSpPr>
          <p:grpSpPr>
            <a:xfrm>
              <a:off x="1078600" y="10643536"/>
              <a:ext cx="95594" cy="82785"/>
              <a:chOff x="0" y="0"/>
              <a:chExt cx="6350000" cy="5499100"/>
            </a:xfrm>
          </p:grpSpPr>
          <p:sp>
            <p:nvSpPr>
              <p:cNvPr id="604" name="Freeform 318">
                <a:extLst>
                  <a:ext uri="{FF2B5EF4-FFF2-40B4-BE49-F238E27FC236}">
                    <a16:creationId xmlns:a16="http://schemas.microsoft.com/office/drawing/2014/main" id="{D86056D8-3461-AF0C-FF4A-D900E203748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2" name="Group 319">
              <a:extLst>
                <a:ext uri="{FF2B5EF4-FFF2-40B4-BE49-F238E27FC236}">
                  <a16:creationId xmlns:a16="http://schemas.microsoft.com/office/drawing/2014/main" id="{749660AA-0015-D4B7-91D6-B1EC79908FE3}"/>
                </a:ext>
              </a:extLst>
            </p:cNvPr>
            <p:cNvGrpSpPr>
              <a:grpSpLocks noChangeAspect="1"/>
            </p:cNvGrpSpPr>
            <p:nvPr/>
          </p:nvGrpSpPr>
          <p:grpSpPr>
            <a:xfrm>
              <a:off x="4265980" y="1075351"/>
              <a:ext cx="95594" cy="82785"/>
              <a:chOff x="0" y="0"/>
              <a:chExt cx="6350000" cy="5499100"/>
            </a:xfrm>
          </p:grpSpPr>
          <p:sp>
            <p:nvSpPr>
              <p:cNvPr id="603" name="Freeform 320">
                <a:extLst>
                  <a:ext uri="{FF2B5EF4-FFF2-40B4-BE49-F238E27FC236}">
                    <a16:creationId xmlns:a16="http://schemas.microsoft.com/office/drawing/2014/main" id="{ED26BA0B-05D8-1E0E-47A7-4AE43821D47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3" name="Group 321">
              <a:extLst>
                <a:ext uri="{FF2B5EF4-FFF2-40B4-BE49-F238E27FC236}">
                  <a16:creationId xmlns:a16="http://schemas.microsoft.com/office/drawing/2014/main" id="{16EF7D0D-CA81-D2F6-0CD6-E6696CFEACCC}"/>
                </a:ext>
              </a:extLst>
            </p:cNvPr>
            <p:cNvGrpSpPr>
              <a:grpSpLocks noChangeAspect="1"/>
            </p:cNvGrpSpPr>
            <p:nvPr/>
          </p:nvGrpSpPr>
          <p:grpSpPr>
            <a:xfrm>
              <a:off x="4265980" y="7455836"/>
              <a:ext cx="95594" cy="82785"/>
              <a:chOff x="0" y="0"/>
              <a:chExt cx="6350000" cy="5499100"/>
            </a:xfrm>
          </p:grpSpPr>
          <p:sp>
            <p:nvSpPr>
              <p:cNvPr id="602" name="Freeform 322">
                <a:extLst>
                  <a:ext uri="{FF2B5EF4-FFF2-40B4-BE49-F238E27FC236}">
                    <a16:creationId xmlns:a16="http://schemas.microsoft.com/office/drawing/2014/main" id="{F6133653-F271-4758-2A31-E35F5A97AD7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4" name="Group 323">
              <a:extLst>
                <a:ext uri="{FF2B5EF4-FFF2-40B4-BE49-F238E27FC236}">
                  <a16:creationId xmlns:a16="http://schemas.microsoft.com/office/drawing/2014/main" id="{B0DAF304-F189-8D42-67C2-10F0071A3B4A}"/>
                </a:ext>
              </a:extLst>
            </p:cNvPr>
            <p:cNvGrpSpPr>
              <a:grpSpLocks noChangeAspect="1"/>
            </p:cNvGrpSpPr>
            <p:nvPr/>
          </p:nvGrpSpPr>
          <p:grpSpPr>
            <a:xfrm>
              <a:off x="4265980" y="4263051"/>
              <a:ext cx="95594" cy="82785"/>
              <a:chOff x="0" y="0"/>
              <a:chExt cx="6350000" cy="5499100"/>
            </a:xfrm>
          </p:grpSpPr>
          <p:sp>
            <p:nvSpPr>
              <p:cNvPr id="601" name="Freeform 324">
                <a:extLst>
                  <a:ext uri="{FF2B5EF4-FFF2-40B4-BE49-F238E27FC236}">
                    <a16:creationId xmlns:a16="http://schemas.microsoft.com/office/drawing/2014/main" id="{E9AA8F8C-694C-B316-5618-18CFA2ECF7D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5" name="Group 325">
              <a:extLst>
                <a:ext uri="{FF2B5EF4-FFF2-40B4-BE49-F238E27FC236}">
                  <a16:creationId xmlns:a16="http://schemas.microsoft.com/office/drawing/2014/main" id="{8215DB08-263C-D6BF-CCB5-B017A57E9A23}"/>
                </a:ext>
              </a:extLst>
            </p:cNvPr>
            <p:cNvGrpSpPr>
              <a:grpSpLocks noChangeAspect="1"/>
            </p:cNvGrpSpPr>
            <p:nvPr/>
          </p:nvGrpSpPr>
          <p:grpSpPr>
            <a:xfrm>
              <a:off x="4265980" y="10643536"/>
              <a:ext cx="95594" cy="82785"/>
              <a:chOff x="0" y="0"/>
              <a:chExt cx="6350000" cy="5499100"/>
            </a:xfrm>
          </p:grpSpPr>
          <p:sp>
            <p:nvSpPr>
              <p:cNvPr id="600" name="Freeform 326">
                <a:extLst>
                  <a:ext uri="{FF2B5EF4-FFF2-40B4-BE49-F238E27FC236}">
                    <a16:creationId xmlns:a16="http://schemas.microsoft.com/office/drawing/2014/main" id="{AEF5AD57-B7A0-EDB4-923F-C85329F9374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6" name="Group 327">
              <a:extLst>
                <a:ext uri="{FF2B5EF4-FFF2-40B4-BE49-F238E27FC236}">
                  <a16:creationId xmlns:a16="http://schemas.microsoft.com/office/drawing/2014/main" id="{1320F18E-C46B-B413-1A6E-75E376CB48EC}"/>
                </a:ext>
              </a:extLst>
            </p:cNvPr>
            <p:cNvGrpSpPr>
              <a:grpSpLocks noChangeAspect="1"/>
            </p:cNvGrpSpPr>
            <p:nvPr/>
          </p:nvGrpSpPr>
          <p:grpSpPr>
            <a:xfrm>
              <a:off x="1078600" y="2693431"/>
              <a:ext cx="95594" cy="82785"/>
              <a:chOff x="0" y="0"/>
              <a:chExt cx="6350000" cy="5499100"/>
            </a:xfrm>
          </p:grpSpPr>
          <p:sp>
            <p:nvSpPr>
              <p:cNvPr id="599" name="Freeform 328">
                <a:extLst>
                  <a:ext uri="{FF2B5EF4-FFF2-40B4-BE49-F238E27FC236}">
                    <a16:creationId xmlns:a16="http://schemas.microsoft.com/office/drawing/2014/main" id="{C97F2310-A02D-00B1-3BF1-F8180137CD1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7" name="Group 329">
              <a:extLst>
                <a:ext uri="{FF2B5EF4-FFF2-40B4-BE49-F238E27FC236}">
                  <a16:creationId xmlns:a16="http://schemas.microsoft.com/office/drawing/2014/main" id="{9187E050-5800-865B-29FC-E60F84DE59BE}"/>
                </a:ext>
              </a:extLst>
            </p:cNvPr>
            <p:cNvGrpSpPr>
              <a:grpSpLocks noChangeAspect="1"/>
            </p:cNvGrpSpPr>
            <p:nvPr/>
          </p:nvGrpSpPr>
          <p:grpSpPr>
            <a:xfrm>
              <a:off x="1078600" y="9073915"/>
              <a:ext cx="95594" cy="82785"/>
              <a:chOff x="0" y="0"/>
              <a:chExt cx="6350000" cy="5499100"/>
            </a:xfrm>
          </p:grpSpPr>
          <p:sp>
            <p:nvSpPr>
              <p:cNvPr id="598" name="Freeform 330">
                <a:extLst>
                  <a:ext uri="{FF2B5EF4-FFF2-40B4-BE49-F238E27FC236}">
                    <a16:creationId xmlns:a16="http://schemas.microsoft.com/office/drawing/2014/main" id="{C5EE6446-25A5-9E6D-D02E-F1895ADA8CE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8" name="Group 331">
              <a:extLst>
                <a:ext uri="{FF2B5EF4-FFF2-40B4-BE49-F238E27FC236}">
                  <a16:creationId xmlns:a16="http://schemas.microsoft.com/office/drawing/2014/main" id="{7D306C87-9460-B835-6A74-27C5FD83D595}"/>
                </a:ext>
              </a:extLst>
            </p:cNvPr>
            <p:cNvGrpSpPr>
              <a:grpSpLocks noChangeAspect="1"/>
            </p:cNvGrpSpPr>
            <p:nvPr/>
          </p:nvGrpSpPr>
          <p:grpSpPr>
            <a:xfrm>
              <a:off x="1078600" y="5881131"/>
              <a:ext cx="95594" cy="82785"/>
              <a:chOff x="0" y="0"/>
              <a:chExt cx="6350000" cy="5499100"/>
            </a:xfrm>
          </p:grpSpPr>
          <p:sp>
            <p:nvSpPr>
              <p:cNvPr id="597" name="Freeform 332">
                <a:extLst>
                  <a:ext uri="{FF2B5EF4-FFF2-40B4-BE49-F238E27FC236}">
                    <a16:creationId xmlns:a16="http://schemas.microsoft.com/office/drawing/2014/main" id="{49105BDC-E5CA-6E91-D2AB-D6246B17D1A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9" name="Group 333">
              <a:extLst>
                <a:ext uri="{FF2B5EF4-FFF2-40B4-BE49-F238E27FC236}">
                  <a16:creationId xmlns:a16="http://schemas.microsoft.com/office/drawing/2014/main" id="{9C9FB2A9-CE8D-920A-7CE1-DC33F23034A4}"/>
                </a:ext>
              </a:extLst>
            </p:cNvPr>
            <p:cNvGrpSpPr>
              <a:grpSpLocks noChangeAspect="1"/>
            </p:cNvGrpSpPr>
            <p:nvPr/>
          </p:nvGrpSpPr>
          <p:grpSpPr>
            <a:xfrm>
              <a:off x="4265980" y="2693431"/>
              <a:ext cx="95594" cy="82785"/>
              <a:chOff x="0" y="0"/>
              <a:chExt cx="6350000" cy="5499100"/>
            </a:xfrm>
          </p:grpSpPr>
          <p:sp>
            <p:nvSpPr>
              <p:cNvPr id="596" name="Freeform 334">
                <a:extLst>
                  <a:ext uri="{FF2B5EF4-FFF2-40B4-BE49-F238E27FC236}">
                    <a16:creationId xmlns:a16="http://schemas.microsoft.com/office/drawing/2014/main" id="{5C0E6B33-36F2-C776-F17E-0F3C5876909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0" name="Group 335">
              <a:extLst>
                <a:ext uri="{FF2B5EF4-FFF2-40B4-BE49-F238E27FC236}">
                  <a16:creationId xmlns:a16="http://schemas.microsoft.com/office/drawing/2014/main" id="{780A634B-829A-9A45-DB5B-0C6C6DA2F68D}"/>
                </a:ext>
              </a:extLst>
            </p:cNvPr>
            <p:cNvGrpSpPr>
              <a:grpSpLocks noChangeAspect="1"/>
            </p:cNvGrpSpPr>
            <p:nvPr/>
          </p:nvGrpSpPr>
          <p:grpSpPr>
            <a:xfrm>
              <a:off x="4265980" y="9073915"/>
              <a:ext cx="95594" cy="82785"/>
              <a:chOff x="0" y="0"/>
              <a:chExt cx="6350000" cy="5499100"/>
            </a:xfrm>
          </p:grpSpPr>
          <p:sp>
            <p:nvSpPr>
              <p:cNvPr id="595" name="Freeform 336">
                <a:extLst>
                  <a:ext uri="{FF2B5EF4-FFF2-40B4-BE49-F238E27FC236}">
                    <a16:creationId xmlns:a16="http://schemas.microsoft.com/office/drawing/2014/main" id="{EF009965-49C1-3F2E-5CC0-B53C63E91C7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1" name="Group 337">
              <a:extLst>
                <a:ext uri="{FF2B5EF4-FFF2-40B4-BE49-F238E27FC236}">
                  <a16:creationId xmlns:a16="http://schemas.microsoft.com/office/drawing/2014/main" id="{33905488-6051-A895-5306-3A7CE963B655}"/>
                </a:ext>
              </a:extLst>
            </p:cNvPr>
            <p:cNvGrpSpPr>
              <a:grpSpLocks noChangeAspect="1"/>
            </p:cNvGrpSpPr>
            <p:nvPr/>
          </p:nvGrpSpPr>
          <p:grpSpPr>
            <a:xfrm>
              <a:off x="4265980" y="5881131"/>
              <a:ext cx="95594" cy="82785"/>
              <a:chOff x="0" y="0"/>
              <a:chExt cx="6350000" cy="5499100"/>
            </a:xfrm>
          </p:grpSpPr>
          <p:sp>
            <p:nvSpPr>
              <p:cNvPr id="594" name="Freeform 338">
                <a:extLst>
                  <a:ext uri="{FF2B5EF4-FFF2-40B4-BE49-F238E27FC236}">
                    <a16:creationId xmlns:a16="http://schemas.microsoft.com/office/drawing/2014/main" id="{E97C6B66-5D80-C7F8-D5DE-5B0C654E4DB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2" name="Group 339">
              <a:extLst>
                <a:ext uri="{FF2B5EF4-FFF2-40B4-BE49-F238E27FC236}">
                  <a16:creationId xmlns:a16="http://schemas.microsoft.com/office/drawing/2014/main" id="{13F611E2-517A-1170-AEA5-FB03C94A3FBB}"/>
                </a:ext>
              </a:extLst>
            </p:cNvPr>
            <p:cNvGrpSpPr>
              <a:grpSpLocks noChangeAspect="1"/>
            </p:cNvGrpSpPr>
            <p:nvPr/>
          </p:nvGrpSpPr>
          <p:grpSpPr>
            <a:xfrm>
              <a:off x="2648719" y="1075351"/>
              <a:ext cx="95594" cy="82785"/>
              <a:chOff x="0" y="0"/>
              <a:chExt cx="6350000" cy="5499100"/>
            </a:xfrm>
          </p:grpSpPr>
          <p:sp>
            <p:nvSpPr>
              <p:cNvPr id="593" name="Freeform 340">
                <a:extLst>
                  <a:ext uri="{FF2B5EF4-FFF2-40B4-BE49-F238E27FC236}">
                    <a16:creationId xmlns:a16="http://schemas.microsoft.com/office/drawing/2014/main" id="{5548117A-A503-D3B5-2682-E4FB6869592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3" name="Group 341">
              <a:extLst>
                <a:ext uri="{FF2B5EF4-FFF2-40B4-BE49-F238E27FC236}">
                  <a16:creationId xmlns:a16="http://schemas.microsoft.com/office/drawing/2014/main" id="{5ADD39DA-EC3B-C55C-EE47-04157AE9A66C}"/>
                </a:ext>
              </a:extLst>
            </p:cNvPr>
            <p:cNvGrpSpPr>
              <a:grpSpLocks noChangeAspect="1"/>
            </p:cNvGrpSpPr>
            <p:nvPr/>
          </p:nvGrpSpPr>
          <p:grpSpPr>
            <a:xfrm>
              <a:off x="2648719" y="7455836"/>
              <a:ext cx="95594" cy="82785"/>
              <a:chOff x="0" y="0"/>
              <a:chExt cx="6350000" cy="5499100"/>
            </a:xfrm>
          </p:grpSpPr>
          <p:sp>
            <p:nvSpPr>
              <p:cNvPr id="592" name="Freeform 342">
                <a:extLst>
                  <a:ext uri="{FF2B5EF4-FFF2-40B4-BE49-F238E27FC236}">
                    <a16:creationId xmlns:a16="http://schemas.microsoft.com/office/drawing/2014/main" id="{B45EF28B-945B-9D04-13A9-753ED97B20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4" name="Group 343">
              <a:extLst>
                <a:ext uri="{FF2B5EF4-FFF2-40B4-BE49-F238E27FC236}">
                  <a16:creationId xmlns:a16="http://schemas.microsoft.com/office/drawing/2014/main" id="{D82BDBFA-F49A-90D8-85A4-4812CE753615}"/>
                </a:ext>
              </a:extLst>
            </p:cNvPr>
            <p:cNvGrpSpPr>
              <a:grpSpLocks noChangeAspect="1"/>
            </p:cNvGrpSpPr>
            <p:nvPr/>
          </p:nvGrpSpPr>
          <p:grpSpPr>
            <a:xfrm>
              <a:off x="2648719" y="4263051"/>
              <a:ext cx="95594" cy="82785"/>
              <a:chOff x="0" y="0"/>
              <a:chExt cx="6350000" cy="5499100"/>
            </a:xfrm>
          </p:grpSpPr>
          <p:sp>
            <p:nvSpPr>
              <p:cNvPr id="591" name="Freeform 344">
                <a:extLst>
                  <a:ext uri="{FF2B5EF4-FFF2-40B4-BE49-F238E27FC236}">
                    <a16:creationId xmlns:a16="http://schemas.microsoft.com/office/drawing/2014/main" id="{D3EFE3B3-130D-8F5F-7B85-EDEE6728D9D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5" name="Group 345">
              <a:extLst>
                <a:ext uri="{FF2B5EF4-FFF2-40B4-BE49-F238E27FC236}">
                  <a16:creationId xmlns:a16="http://schemas.microsoft.com/office/drawing/2014/main" id="{1F703548-837D-2C51-B550-576E6320C347}"/>
                </a:ext>
              </a:extLst>
            </p:cNvPr>
            <p:cNvGrpSpPr>
              <a:grpSpLocks noChangeAspect="1"/>
            </p:cNvGrpSpPr>
            <p:nvPr/>
          </p:nvGrpSpPr>
          <p:grpSpPr>
            <a:xfrm>
              <a:off x="2648719" y="10643536"/>
              <a:ext cx="95594" cy="82785"/>
              <a:chOff x="0" y="0"/>
              <a:chExt cx="6350000" cy="5499100"/>
            </a:xfrm>
          </p:grpSpPr>
          <p:sp>
            <p:nvSpPr>
              <p:cNvPr id="590" name="Freeform 346">
                <a:extLst>
                  <a:ext uri="{FF2B5EF4-FFF2-40B4-BE49-F238E27FC236}">
                    <a16:creationId xmlns:a16="http://schemas.microsoft.com/office/drawing/2014/main" id="{4253212E-27FD-16ED-43C3-ED6888BEE33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6" name="Group 347">
              <a:extLst>
                <a:ext uri="{FF2B5EF4-FFF2-40B4-BE49-F238E27FC236}">
                  <a16:creationId xmlns:a16="http://schemas.microsoft.com/office/drawing/2014/main" id="{DD750777-583F-7A84-2D1F-199D03C48E1E}"/>
                </a:ext>
              </a:extLst>
            </p:cNvPr>
            <p:cNvGrpSpPr>
              <a:grpSpLocks noChangeAspect="1"/>
            </p:cNvGrpSpPr>
            <p:nvPr/>
          </p:nvGrpSpPr>
          <p:grpSpPr>
            <a:xfrm>
              <a:off x="2648719" y="2693431"/>
              <a:ext cx="95594" cy="82785"/>
              <a:chOff x="0" y="0"/>
              <a:chExt cx="6350000" cy="5499100"/>
            </a:xfrm>
          </p:grpSpPr>
          <p:sp>
            <p:nvSpPr>
              <p:cNvPr id="589" name="Freeform 348">
                <a:extLst>
                  <a:ext uri="{FF2B5EF4-FFF2-40B4-BE49-F238E27FC236}">
                    <a16:creationId xmlns:a16="http://schemas.microsoft.com/office/drawing/2014/main" id="{D2D6F08B-CEF6-2ADC-5BE7-D696A5307B8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7" name="Group 349">
              <a:extLst>
                <a:ext uri="{FF2B5EF4-FFF2-40B4-BE49-F238E27FC236}">
                  <a16:creationId xmlns:a16="http://schemas.microsoft.com/office/drawing/2014/main" id="{40A1877C-020D-43B4-43A7-B6BA2D8839DA}"/>
                </a:ext>
              </a:extLst>
            </p:cNvPr>
            <p:cNvGrpSpPr>
              <a:grpSpLocks noChangeAspect="1"/>
            </p:cNvGrpSpPr>
            <p:nvPr/>
          </p:nvGrpSpPr>
          <p:grpSpPr>
            <a:xfrm>
              <a:off x="2648719" y="9073915"/>
              <a:ext cx="95594" cy="82785"/>
              <a:chOff x="0" y="0"/>
              <a:chExt cx="6350000" cy="5499100"/>
            </a:xfrm>
          </p:grpSpPr>
          <p:sp>
            <p:nvSpPr>
              <p:cNvPr id="588" name="Freeform 350">
                <a:extLst>
                  <a:ext uri="{FF2B5EF4-FFF2-40B4-BE49-F238E27FC236}">
                    <a16:creationId xmlns:a16="http://schemas.microsoft.com/office/drawing/2014/main" id="{375C2A60-D502-9A9E-81E6-2A6388DC63D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8" name="Group 351">
              <a:extLst>
                <a:ext uri="{FF2B5EF4-FFF2-40B4-BE49-F238E27FC236}">
                  <a16:creationId xmlns:a16="http://schemas.microsoft.com/office/drawing/2014/main" id="{D0C69775-A292-352D-CD53-B256D59A8305}"/>
                </a:ext>
              </a:extLst>
            </p:cNvPr>
            <p:cNvGrpSpPr>
              <a:grpSpLocks noChangeAspect="1"/>
            </p:cNvGrpSpPr>
            <p:nvPr/>
          </p:nvGrpSpPr>
          <p:grpSpPr>
            <a:xfrm>
              <a:off x="2648719" y="5881131"/>
              <a:ext cx="95594" cy="82785"/>
              <a:chOff x="0" y="0"/>
              <a:chExt cx="6350000" cy="5499100"/>
            </a:xfrm>
          </p:grpSpPr>
          <p:sp>
            <p:nvSpPr>
              <p:cNvPr id="587" name="Freeform 352">
                <a:extLst>
                  <a:ext uri="{FF2B5EF4-FFF2-40B4-BE49-F238E27FC236}">
                    <a16:creationId xmlns:a16="http://schemas.microsoft.com/office/drawing/2014/main" id="{4A5E3D0C-E908-D6BD-D83C-5AB8B587B5C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9" name="Group 353">
              <a:extLst>
                <a:ext uri="{FF2B5EF4-FFF2-40B4-BE49-F238E27FC236}">
                  <a16:creationId xmlns:a16="http://schemas.microsoft.com/office/drawing/2014/main" id="{2C3F019D-264F-E309-BB8C-1F0663716E41}"/>
                </a:ext>
              </a:extLst>
            </p:cNvPr>
            <p:cNvGrpSpPr>
              <a:grpSpLocks noChangeAspect="1"/>
            </p:cNvGrpSpPr>
            <p:nvPr/>
          </p:nvGrpSpPr>
          <p:grpSpPr>
            <a:xfrm>
              <a:off x="1627565" y="0"/>
              <a:ext cx="95594" cy="82785"/>
              <a:chOff x="0" y="0"/>
              <a:chExt cx="6350000" cy="5499100"/>
            </a:xfrm>
          </p:grpSpPr>
          <p:sp>
            <p:nvSpPr>
              <p:cNvPr id="586" name="Freeform 354">
                <a:extLst>
                  <a:ext uri="{FF2B5EF4-FFF2-40B4-BE49-F238E27FC236}">
                    <a16:creationId xmlns:a16="http://schemas.microsoft.com/office/drawing/2014/main" id="{7B0258B5-3ECA-4590-1709-F037759CB44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0" name="Group 355">
              <a:extLst>
                <a:ext uri="{FF2B5EF4-FFF2-40B4-BE49-F238E27FC236}">
                  <a16:creationId xmlns:a16="http://schemas.microsoft.com/office/drawing/2014/main" id="{BF3F3225-C98D-956F-3459-6D0EA400C45D}"/>
                </a:ext>
              </a:extLst>
            </p:cNvPr>
            <p:cNvGrpSpPr>
              <a:grpSpLocks noChangeAspect="1"/>
            </p:cNvGrpSpPr>
            <p:nvPr/>
          </p:nvGrpSpPr>
          <p:grpSpPr>
            <a:xfrm>
              <a:off x="1627565" y="6380485"/>
              <a:ext cx="95594" cy="82785"/>
              <a:chOff x="0" y="0"/>
              <a:chExt cx="6350000" cy="5499100"/>
            </a:xfrm>
          </p:grpSpPr>
          <p:sp>
            <p:nvSpPr>
              <p:cNvPr id="585" name="Freeform 356">
                <a:extLst>
                  <a:ext uri="{FF2B5EF4-FFF2-40B4-BE49-F238E27FC236}">
                    <a16:creationId xmlns:a16="http://schemas.microsoft.com/office/drawing/2014/main" id="{2EDDE245-0A39-254D-2121-87AF6924FAD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1" name="Group 357">
              <a:extLst>
                <a:ext uri="{FF2B5EF4-FFF2-40B4-BE49-F238E27FC236}">
                  <a16:creationId xmlns:a16="http://schemas.microsoft.com/office/drawing/2014/main" id="{891F9BF9-7861-4E56-CC62-8ED8B8AEAC4A}"/>
                </a:ext>
              </a:extLst>
            </p:cNvPr>
            <p:cNvGrpSpPr>
              <a:grpSpLocks noChangeAspect="1"/>
            </p:cNvGrpSpPr>
            <p:nvPr/>
          </p:nvGrpSpPr>
          <p:grpSpPr>
            <a:xfrm>
              <a:off x="1627565" y="3187700"/>
              <a:ext cx="95594" cy="82785"/>
              <a:chOff x="0" y="0"/>
              <a:chExt cx="6350000" cy="5499100"/>
            </a:xfrm>
          </p:grpSpPr>
          <p:sp>
            <p:nvSpPr>
              <p:cNvPr id="584" name="Freeform 358">
                <a:extLst>
                  <a:ext uri="{FF2B5EF4-FFF2-40B4-BE49-F238E27FC236}">
                    <a16:creationId xmlns:a16="http://schemas.microsoft.com/office/drawing/2014/main" id="{13953EBB-2B12-8082-C524-FDCF9FF5E49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2" name="Group 359">
              <a:extLst>
                <a:ext uri="{FF2B5EF4-FFF2-40B4-BE49-F238E27FC236}">
                  <a16:creationId xmlns:a16="http://schemas.microsoft.com/office/drawing/2014/main" id="{27A97F72-A2ED-42DD-6BE6-EE218B3E231B}"/>
                </a:ext>
              </a:extLst>
            </p:cNvPr>
            <p:cNvGrpSpPr>
              <a:grpSpLocks noChangeAspect="1"/>
            </p:cNvGrpSpPr>
            <p:nvPr/>
          </p:nvGrpSpPr>
          <p:grpSpPr>
            <a:xfrm>
              <a:off x="1627565" y="9568185"/>
              <a:ext cx="95594" cy="82785"/>
              <a:chOff x="0" y="0"/>
              <a:chExt cx="6350000" cy="5499100"/>
            </a:xfrm>
          </p:grpSpPr>
          <p:sp>
            <p:nvSpPr>
              <p:cNvPr id="583" name="Freeform 360">
                <a:extLst>
                  <a:ext uri="{FF2B5EF4-FFF2-40B4-BE49-F238E27FC236}">
                    <a16:creationId xmlns:a16="http://schemas.microsoft.com/office/drawing/2014/main" id="{0CFB5077-446E-0AD9-A9B3-78FEE9E3CCE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3" name="Group 361">
              <a:extLst>
                <a:ext uri="{FF2B5EF4-FFF2-40B4-BE49-F238E27FC236}">
                  <a16:creationId xmlns:a16="http://schemas.microsoft.com/office/drawing/2014/main" id="{066A5F89-668F-F652-DA00-2662E16884C2}"/>
                </a:ext>
              </a:extLst>
            </p:cNvPr>
            <p:cNvGrpSpPr>
              <a:grpSpLocks noChangeAspect="1"/>
            </p:cNvGrpSpPr>
            <p:nvPr/>
          </p:nvGrpSpPr>
          <p:grpSpPr>
            <a:xfrm>
              <a:off x="1627565" y="1618080"/>
              <a:ext cx="95594" cy="82785"/>
              <a:chOff x="0" y="0"/>
              <a:chExt cx="6350000" cy="5499100"/>
            </a:xfrm>
          </p:grpSpPr>
          <p:sp>
            <p:nvSpPr>
              <p:cNvPr id="582" name="Freeform 362">
                <a:extLst>
                  <a:ext uri="{FF2B5EF4-FFF2-40B4-BE49-F238E27FC236}">
                    <a16:creationId xmlns:a16="http://schemas.microsoft.com/office/drawing/2014/main" id="{8149FA4C-24E6-38D0-4E9F-76C72052A5A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4" name="Group 363">
              <a:extLst>
                <a:ext uri="{FF2B5EF4-FFF2-40B4-BE49-F238E27FC236}">
                  <a16:creationId xmlns:a16="http://schemas.microsoft.com/office/drawing/2014/main" id="{DC191997-2574-960D-B242-0BA661DBD95D}"/>
                </a:ext>
              </a:extLst>
            </p:cNvPr>
            <p:cNvGrpSpPr>
              <a:grpSpLocks noChangeAspect="1"/>
            </p:cNvGrpSpPr>
            <p:nvPr/>
          </p:nvGrpSpPr>
          <p:grpSpPr>
            <a:xfrm>
              <a:off x="1627565" y="7998564"/>
              <a:ext cx="95594" cy="82785"/>
              <a:chOff x="0" y="0"/>
              <a:chExt cx="6350000" cy="5499100"/>
            </a:xfrm>
          </p:grpSpPr>
          <p:sp>
            <p:nvSpPr>
              <p:cNvPr id="581" name="Freeform 364">
                <a:extLst>
                  <a:ext uri="{FF2B5EF4-FFF2-40B4-BE49-F238E27FC236}">
                    <a16:creationId xmlns:a16="http://schemas.microsoft.com/office/drawing/2014/main" id="{08D6A18A-F842-A3A7-BEE2-25B6AC403C3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5" name="Group 365">
              <a:extLst>
                <a:ext uri="{FF2B5EF4-FFF2-40B4-BE49-F238E27FC236}">
                  <a16:creationId xmlns:a16="http://schemas.microsoft.com/office/drawing/2014/main" id="{A89A15BD-D6F4-1CC3-1786-D686F9BA8C10}"/>
                </a:ext>
              </a:extLst>
            </p:cNvPr>
            <p:cNvGrpSpPr>
              <a:grpSpLocks noChangeAspect="1"/>
            </p:cNvGrpSpPr>
            <p:nvPr/>
          </p:nvGrpSpPr>
          <p:grpSpPr>
            <a:xfrm>
              <a:off x="1627565" y="4805780"/>
              <a:ext cx="95594" cy="82785"/>
              <a:chOff x="0" y="0"/>
              <a:chExt cx="6350000" cy="5499100"/>
            </a:xfrm>
          </p:grpSpPr>
          <p:sp>
            <p:nvSpPr>
              <p:cNvPr id="580" name="Freeform 366">
                <a:extLst>
                  <a:ext uri="{FF2B5EF4-FFF2-40B4-BE49-F238E27FC236}">
                    <a16:creationId xmlns:a16="http://schemas.microsoft.com/office/drawing/2014/main" id="{B7E9E65F-4D6F-456F-B41A-B17A34C2800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6" name="Group 367">
              <a:extLst>
                <a:ext uri="{FF2B5EF4-FFF2-40B4-BE49-F238E27FC236}">
                  <a16:creationId xmlns:a16="http://schemas.microsoft.com/office/drawing/2014/main" id="{6CF3ABAD-31A4-EAF7-474C-6CC9EEDB5105}"/>
                </a:ext>
              </a:extLst>
            </p:cNvPr>
            <p:cNvGrpSpPr>
              <a:grpSpLocks noChangeAspect="1"/>
            </p:cNvGrpSpPr>
            <p:nvPr/>
          </p:nvGrpSpPr>
          <p:grpSpPr>
            <a:xfrm>
              <a:off x="2103575" y="537155"/>
              <a:ext cx="95594" cy="82785"/>
              <a:chOff x="0" y="0"/>
              <a:chExt cx="6350000" cy="5499100"/>
            </a:xfrm>
          </p:grpSpPr>
          <p:sp>
            <p:nvSpPr>
              <p:cNvPr id="579" name="Freeform 368">
                <a:extLst>
                  <a:ext uri="{FF2B5EF4-FFF2-40B4-BE49-F238E27FC236}">
                    <a16:creationId xmlns:a16="http://schemas.microsoft.com/office/drawing/2014/main" id="{DA6227B6-B694-DDA4-19AA-13332E80211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7" name="Group 369">
              <a:extLst>
                <a:ext uri="{FF2B5EF4-FFF2-40B4-BE49-F238E27FC236}">
                  <a16:creationId xmlns:a16="http://schemas.microsoft.com/office/drawing/2014/main" id="{7F28B6A5-F82D-9945-2EC9-8DF6683D3B97}"/>
                </a:ext>
              </a:extLst>
            </p:cNvPr>
            <p:cNvGrpSpPr>
              <a:grpSpLocks noChangeAspect="1"/>
            </p:cNvGrpSpPr>
            <p:nvPr/>
          </p:nvGrpSpPr>
          <p:grpSpPr>
            <a:xfrm>
              <a:off x="2103575" y="6917640"/>
              <a:ext cx="95594" cy="82785"/>
              <a:chOff x="0" y="0"/>
              <a:chExt cx="6350000" cy="5499100"/>
            </a:xfrm>
          </p:grpSpPr>
          <p:sp>
            <p:nvSpPr>
              <p:cNvPr id="578" name="Freeform 370">
                <a:extLst>
                  <a:ext uri="{FF2B5EF4-FFF2-40B4-BE49-F238E27FC236}">
                    <a16:creationId xmlns:a16="http://schemas.microsoft.com/office/drawing/2014/main" id="{09B942F2-97AB-0C40-EF97-53A475F0AE7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8" name="Group 371">
              <a:extLst>
                <a:ext uri="{FF2B5EF4-FFF2-40B4-BE49-F238E27FC236}">
                  <a16:creationId xmlns:a16="http://schemas.microsoft.com/office/drawing/2014/main" id="{066C25F1-ECE8-3828-5C25-F884980715E4}"/>
                </a:ext>
              </a:extLst>
            </p:cNvPr>
            <p:cNvGrpSpPr>
              <a:grpSpLocks noChangeAspect="1"/>
            </p:cNvGrpSpPr>
            <p:nvPr/>
          </p:nvGrpSpPr>
          <p:grpSpPr>
            <a:xfrm>
              <a:off x="2103575" y="3724855"/>
              <a:ext cx="95594" cy="82785"/>
              <a:chOff x="0" y="0"/>
              <a:chExt cx="6350000" cy="5499100"/>
            </a:xfrm>
          </p:grpSpPr>
          <p:sp>
            <p:nvSpPr>
              <p:cNvPr id="577" name="Freeform 372">
                <a:extLst>
                  <a:ext uri="{FF2B5EF4-FFF2-40B4-BE49-F238E27FC236}">
                    <a16:creationId xmlns:a16="http://schemas.microsoft.com/office/drawing/2014/main" id="{E634FA48-896F-D6E8-9E28-D0ED7832D4C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9" name="Group 373">
              <a:extLst>
                <a:ext uri="{FF2B5EF4-FFF2-40B4-BE49-F238E27FC236}">
                  <a16:creationId xmlns:a16="http://schemas.microsoft.com/office/drawing/2014/main" id="{688C1384-BA4C-BF4C-409B-D06B5FDC9DE9}"/>
                </a:ext>
              </a:extLst>
            </p:cNvPr>
            <p:cNvGrpSpPr>
              <a:grpSpLocks noChangeAspect="1"/>
            </p:cNvGrpSpPr>
            <p:nvPr/>
          </p:nvGrpSpPr>
          <p:grpSpPr>
            <a:xfrm>
              <a:off x="2103575" y="10105340"/>
              <a:ext cx="95594" cy="82785"/>
              <a:chOff x="0" y="0"/>
              <a:chExt cx="6350000" cy="5499100"/>
            </a:xfrm>
          </p:grpSpPr>
          <p:sp>
            <p:nvSpPr>
              <p:cNvPr id="576" name="Freeform 374">
                <a:extLst>
                  <a:ext uri="{FF2B5EF4-FFF2-40B4-BE49-F238E27FC236}">
                    <a16:creationId xmlns:a16="http://schemas.microsoft.com/office/drawing/2014/main" id="{57BB6664-0B1F-FB5A-D693-772A1E02329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0" name="Group 375">
              <a:extLst>
                <a:ext uri="{FF2B5EF4-FFF2-40B4-BE49-F238E27FC236}">
                  <a16:creationId xmlns:a16="http://schemas.microsoft.com/office/drawing/2014/main" id="{04FEB03D-B945-48C6-97F9-28CA0367632F}"/>
                </a:ext>
              </a:extLst>
            </p:cNvPr>
            <p:cNvGrpSpPr>
              <a:grpSpLocks noChangeAspect="1"/>
            </p:cNvGrpSpPr>
            <p:nvPr/>
          </p:nvGrpSpPr>
          <p:grpSpPr>
            <a:xfrm>
              <a:off x="2103575" y="2155235"/>
              <a:ext cx="95594" cy="82785"/>
              <a:chOff x="0" y="0"/>
              <a:chExt cx="6350000" cy="5499100"/>
            </a:xfrm>
          </p:grpSpPr>
          <p:sp>
            <p:nvSpPr>
              <p:cNvPr id="575" name="Freeform 376">
                <a:extLst>
                  <a:ext uri="{FF2B5EF4-FFF2-40B4-BE49-F238E27FC236}">
                    <a16:creationId xmlns:a16="http://schemas.microsoft.com/office/drawing/2014/main" id="{54A46CD6-A837-AEBC-FB2B-440E70FBA44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1" name="Group 377">
              <a:extLst>
                <a:ext uri="{FF2B5EF4-FFF2-40B4-BE49-F238E27FC236}">
                  <a16:creationId xmlns:a16="http://schemas.microsoft.com/office/drawing/2014/main" id="{0134E602-8722-73CE-7193-D7B6B2545590}"/>
                </a:ext>
              </a:extLst>
            </p:cNvPr>
            <p:cNvGrpSpPr>
              <a:grpSpLocks noChangeAspect="1"/>
            </p:cNvGrpSpPr>
            <p:nvPr/>
          </p:nvGrpSpPr>
          <p:grpSpPr>
            <a:xfrm>
              <a:off x="2103575" y="8535719"/>
              <a:ext cx="95594" cy="82785"/>
              <a:chOff x="0" y="0"/>
              <a:chExt cx="6350000" cy="5499100"/>
            </a:xfrm>
          </p:grpSpPr>
          <p:sp>
            <p:nvSpPr>
              <p:cNvPr id="574" name="Freeform 378">
                <a:extLst>
                  <a:ext uri="{FF2B5EF4-FFF2-40B4-BE49-F238E27FC236}">
                    <a16:creationId xmlns:a16="http://schemas.microsoft.com/office/drawing/2014/main" id="{7F21C4B2-83ED-6F60-7240-6EA6D7EB26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2" name="Group 379">
              <a:extLst>
                <a:ext uri="{FF2B5EF4-FFF2-40B4-BE49-F238E27FC236}">
                  <a16:creationId xmlns:a16="http://schemas.microsoft.com/office/drawing/2014/main" id="{7CA645D7-C0ED-CADE-43F8-E4E3C63197AE}"/>
                </a:ext>
              </a:extLst>
            </p:cNvPr>
            <p:cNvGrpSpPr>
              <a:grpSpLocks noChangeAspect="1"/>
            </p:cNvGrpSpPr>
            <p:nvPr/>
          </p:nvGrpSpPr>
          <p:grpSpPr>
            <a:xfrm>
              <a:off x="2103575" y="5342935"/>
              <a:ext cx="95594" cy="82785"/>
              <a:chOff x="0" y="0"/>
              <a:chExt cx="6350000" cy="5499100"/>
            </a:xfrm>
          </p:grpSpPr>
          <p:sp>
            <p:nvSpPr>
              <p:cNvPr id="573" name="Freeform 380">
                <a:extLst>
                  <a:ext uri="{FF2B5EF4-FFF2-40B4-BE49-F238E27FC236}">
                    <a16:creationId xmlns:a16="http://schemas.microsoft.com/office/drawing/2014/main" id="{433D2F41-C877-86C0-8E33-D196F63BE84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762" name="AutoShape 386">
            <a:extLst>
              <a:ext uri="{FF2B5EF4-FFF2-40B4-BE49-F238E27FC236}">
                <a16:creationId xmlns:a16="http://schemas.microsoft.com/office/drawing/2014/main" id="{649F53C1-2F44-16AA-F6CA-9F4C41B88590}"/>
              </a:ext>
            </a:extLst>
          </p:cNvPr>
          <p:cNvSpPr/>
          <p:nvPr/>
        </p:nvSpPr>
        <p:spPr>
          <a:xfrm>
            <a:off x="15912435" y="8783868"/>
            <a:ext cx="2277594" cy="1526704"/>
          </a:xfrm>
          <a:prstGeom prst="rect">
            <a:avLst/>
          </a:prstGeom>
          <a:solidFill>
            <a:srgbClr val="FEBA3D"/>
          </a:solidFill>
        </p:spPr>
        <p:txBody>
          <a:bodyPr/>
          <a:lstStyle/>
          <a:p>
            <a:endParaRPr lang="en-US"/>
          </a:p>
        </p:txBody>
      </p:sp>
    </p:spTree>
    <p:extLst>
      <p:ext uri="{BB962C8B-B14F-4D97-AF65-F5344CB8AC3E}">
        <p14:creationId xmlns:p14="http://schemas.microsoft.com/office/powerpoint/2010/main" val="35289922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14400" y="613685"/>
            <a:ext cx="16230600" cy="2867452"/>
          </a:xfrm>
          <a:prstGeom prst="rect">
            <a:avLst/>
          </a:prstGeom>
        </p:spPr>
        <p:txBody>
          <a:bodyPr lIns="0" tIns="0" rIns="0" bIns="0" rtlCol="0" anchor="t">
            <a:spAutoFit/>
          </a:bodyPr>
          <a:lstStyle/>
          <a:p>
            <a:pPr>
              <a:lnSpc>
                <a:spcPts val="9375"/>
              </a:lnSpc>
            </a:pPr>
            <a:r>
              <a:rPr lang="en-US" sz="7500" dirty="0">
                <a:solidFill>
                  <a:srgbClr val="FEBA3D"/>
                </a:solidFill>
                <a:latin typeface="League Spartan Bold"/>
              </a:rPr>
              <a:t>GBV CM Outcome Scales: </a:t>
            </a:r>
          </a:p>
          <a:p>
            <a:r>
              <a:rPr lang="en-US" sz="5400" dirty="0">
                <a:solidFill>
                  <a:srgbClr val="1B1B1B"/>
                </a:solidFill>
                <a:latin typeface="League Spartan Bold"/>
              </a:rPr>
              <a:t>Distribution of change in score from </a:t>
            </a:r>
          </a:p>
          <a:p>
            <a:r>
              <a:rPr lang="en-US" sz="5400" i="1" dirty="0">
                <a:solidFill>
                  <a:srgbClr val="1B1B1B"/>
                </a:solidFill>
                <a:latin typeface="League Spartan Bold"/>
              </a:rPr>
              <a:t>baseline to follow up</a:t>
            </a:r>
          </a:p>
        </p:txBody>
      </p:sp>
      <p:sp>
        <p:nvSpPr>
          <p:cNvPr id="4" name="TextBox 4"/>
          <p:cNvSpPr txBox="1"/>
          <p:nvPr/>
        </p:nvSpPr>
        <p:spPr>
          <a:xfrm>
            <a:off x="479546" y="9230835"/>
            <a:ext cx="10668000" cy="671081"/>
          </a:xfrm>
          <a:prstGeom prst="rect">
            <a:avLst/>
          </a:prstGeom>
        </p:spPr>
        <p:txBody>
          <a:bodyPr wrap="square" lIns="0" tIns="0" rIns="0" bIns="0" rtlCol="0" anchor="t">
            <a:spAutoFit/>
          </a:bodyPr>
          <a:lstStyle/>
          <a:p>
            <a:pPr>
              <a:lnSpc>
                <a:spcPts val="2625"/>
              </a:lnSpc>
              <a:spcBef>
                <a:spcPct val="0"/>
              </a:spcBef>
            </a:pPr>
            <a:r>
              <a:rPr lang="en-US" sz="2800" dirty="0">
                <a:solidFill>
                  <a:srgbClr val="A6A6A6"/>
                </a:solidFill>
                <a:latin typeface="Clear Sans Regular Bold"/>
              </a:rPr>
              <a:t>Average Level of Change Over Time Score for Felt Stigma </a:t>
            </a:r>
          </a:p>
          <a:p>
            <a:pPr>
              <a:lnSpc>
                <a:spcPts val="2625"/>
              </a:lnSpc>
              <a:spcBef>
                <a:spcPct val="0"/>
              </a:spcBef>
            </a:pPr>
            <a:r>
              <a:rPr lang="en-US" sz="2800" dirty="0">
                <a:solidFill>
                  <a:srgbClr val="A6A6A6"/>
                </a:solidFill>
                <a:latin typeface="Clear Sans Regular Bold"/>
              </a:rPr>
              <a:t>across 35 clients: -0.51</a:t>
            </a:r>
          </a:p>
        </p:txBody>
      </p:sp>
      <p:graphicFrame>
        <p:nvGraphicFramePr>
          <p:cNvPr id="5" name="Chart 4">
            <a:extLst>
              <a:ext uri="{FF2B5EF4-FFF2-40B4-BE49-F238E27FC236}">
                <a16:creationId xmlns:a16="http://schemas.microsoft.com/office/drawing/2014/main" id="{F7D90C36-231E-E2DB-274E-9E428A257A75}"/>
              </a:ext>
            </a:extLst>
          </p:cNvPr>
          <p:cNvGraphicFramePr/>
          <p:nvPr>
            <p:extLst>
              <p:ext uri="{D42A27DB-BD31-4B8C-83A1-F6EECF244321}">
                <p14:modId xmlns:p14="http://schemas.microsoft.com/office/powerpoint/2010/main" val="3991888299"/>
              </p:ext>
            </p:extLst>
          </p:nvPr>
        </p:nvGraphicFramePr>
        <p:xfrm>
          <a:off x="479546" y="3995801"/>
          <a:ext cx="10668000" cy="50338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4">
            <a:extLst>
              <a:ext uri="{FF2B5EF4-FFF2-40B4-BE49-F238E27FC236}">
                <a16:creationId xmlns:a16="http://schemas.microsoft.com/office/drawing/2014/main" id="{E308A159-FA2C-8462-629B-5FB8F3D7DF9E}"/>
              </a:ext>
            </a:extLst>
          </p:cNvPr>
          <p:cNvGraphicFramePr>
            <a:graphicFrameLocks noGrp="1"/>
          </p:cNvGraphicFramePr>
          <p:nvPr>
            <p:extLst>
              <p:ext uri="{D42A27DB-BD31-4B8C-83A1-F6EECF244321}">
                <p14:modId xmlns:p14="http://schemas.microsoft.com/office/powerpoint/2010/main" val="1023933377"/>
              </p:ext>
            </p:extLst>
          </p:nvPr>
        </p:nvGraphicFramePr>
        <p:xfrm>
          <a:off x="11658600" y="4000500"/>
          <a:ext cx="6172200" cy="5029200"/>
        </p:xfrm>
        <a:graphic>
          <a:graphicData uri="http://schemas.openxmlformats.org/drawingml/2006/table">
            <a:tbl>
              <a:tblPr>
                <a:tableStyleId>{5C22544A-7EE6-4342-B048-85BDC9FD1C3A}</a:tableStyleId>
              </a:tblPr>
              <a:tblGrid>
                <a:gridCol w="1066800">
                  <a:extLst>
                    <a:ext uri="{9D8B030D-6E8A-4147-A177-3AD203B41FA5}">
                      <a16:colId xmlns:a16="http://schemas.microsoft.com/office/drawing/2014/main" val="422864893"/>
                    </a:ext>
                  </a:extLst>
                </a:gridCol>
                <a:gridCol w="5105400">
                  <a:extLst>
                    <a:ext uri="{9D8B030D-6E8A-4147-A177-3AD203B41FA5}">
                      <a16:colId xmlns:a16="http://schemas.microsoft.com/office/drawing/2014/main" val="1506103606"/>
                    </a:ext>
                  </a:extLst>
                </a:gridCol>
              </a:tblGrid>
              <a:tr h="1005840">
                <a:tc>
                  <a:txBody>
                    <a:bodyPr/>
                    <a:lstStyle/>
                    <a:p>
                      <a:r>
                        <a:rPr lang="en-US" dirty="0"/>
                        <a:t>Large, Negative Change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Suggests very strong and successful programming</a:t>
                      </a:r>
                      <a:r>
                        <a:rPr lang="en-US" sz="2000" b="0" i="0" kern="1200" dirty="0">
                          <a:solidFill>
                            <a:schemeClr val="dk1"/>
                          </a:solidFill>
                          <a:effectLst/>
                          <a:latin typeface="+mn-lt"/>
                          <a:ea typeface="+mn-ea"/>
                          <a:cs typeface="+mn-cs"/>
                        </a:rPr>
                        <a:t>.</a:t>
                      </a:r>
                      <a:endParaRPr lang="en-US" sz="2000" i="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7924375"/>
                  </a:ext>
                </a:extLst>
              </a:tr>
              <a:tr h="1005840">
                <a:tc>
                  <a:txBody>
                    <a:bodyPr/>
                    <a:lstStyle/>
                    <a:p>
                      <a:r>
                        <a:rPr lang="en-US" dirty="0"/>
                        <a:t>Medium, Negative Change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3FF00"/>
                    </a:solidFill>
                  </a:tcPr>
                </a:tc>
                <a:tc>
                  <a:txBody>
                    <a:bodyPr/>
                    <a:lstStyle/>
                    <a:p>
                      <a:r>
                        <a:rPr lang="en-US" sz="2000" dirty="0"/>
                        <a:t>Suggests strong programming.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7087506"/>
                  </a:ext>
                </a:extLst>
              </a:tr>
              <a:tr h="1005840">
                <a:tc>
                  <a:txBody>
                    <a:bodyPr/>
                    <a:lstStyle/>
                    <a:p>
                      <a:r>
                        <a:rPr lang="en-US" dirty="0"/>
                        <a:t>Small Change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r>
                        <a:rPr lang="en-US" sz="2000" dirty="0"/>
                        <a:t>Requires additional information to determine programmatic needs. Further follow up needed.</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4305728"/>
                  </a:ext>
                </a:extLst>
              </a:tr>
              <a:tr h="1005840">
                <a:tc>
                  <a:txBody>
                    <a:bodyPr/>
                    <a:lstStyle/>
                    <a:p>
                      <a:r>
                        <a:rPr lang="en-US" dirty="0"/>
                        <a:t>Medium, Positive Change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A500"/>
                    </a:solidFill>
                  </a:tcPr>
                </a:tc>
                <a:tc>
                  <a:txBody>
                    <a:bodyPr/>
                    <a:lstStyle/>
                    <a:p>
                      <a:r>
                        <a:rPr lang="en-US" sz="2000" dirty="0"/>
                        <a:t>STRONG CONCERN: Suggests a need to revisit programmatic structures and to support case management teams. Further follow up needed</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34742616"/>
                  </a:ext>
                </a:extLst>
              </a:tr>
              <a:tr h="1005840">
                <a:tc>
                  <a:txBody>
                    <a:bodyPr/>
                    <a:lstStyle/>
                    <a:p>
                      <a:r>
                        <a:rPr lang="en-US" dirty="0"/>
                        <a:t>Large, Positive Change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r>
                        <a:rPr lang="en-US" sz="2000" dirty="0"/>
                        <a:t>CRITICAL CONCERN: Suggests a need to revisit programmatic structures and to support case management teams. Further follow up needed.</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8968857"/>
                  </a:ext>
                </a:extLst>
              </a:tr>
            </a:tbl>
          </a:graphicData>
        </a:graphic>
      </p:graphicFrame>
    </p:spTree>
    <p:extLst>
      <p:ext uri="{BB962C8B-B14F-4D97-AF65-F5344CB8AC3E}">
        <p14:creationId xmlns:p14="http://schemas.microsoft.com/office/powerpoint/2010/main" val="2777155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66825" y="1121130"/>
            <a:ext cx="5351165" cy="8044740"/>
            <a:chOff x="0" y="0"/>
            <a:chExt cx="7134887" cy="10726320"/>
          </a:xfrm>
        </p:grpSpPr>
        <p:grpSp>
          <p:nvGrpSpPr>
            <p:cNvPr id="3" name="Group 3"/>
            <p:cNvGrpSpPr/>
            <p:nvPr/>
          </p:nvGrpSpPr>
          <p:grpSpPr>
            <a:xfrm>
              <a:off x="6405" y="9568185"/>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6405" y="799856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6500554" y="9568185"/>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6500554" y="799856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3254270" y="9568185"/>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325427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545066" y="1010534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545066" y="8535719"/>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7039214" y="537155"/>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7039214" y="6917640"/>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7039214" y="3724855"/>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7039214" y="1010534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7039214" y="2155235"/>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7039214" y="853571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7039214" y="534293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3792930" y="101053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3792930" y="853571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084926" y="74558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1084926" y="10643536"/>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1084926" y="907391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4332791" y="7455836"/>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4332791"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4332791" y="9073915"/>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633891" y="95681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633891" y="7998564"/>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488175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4881756" y="799856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2172552" y="10105340"/>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2172552" y="8535719"/>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5420417" y="1010534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5420417" y="8535719"/>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2712413" y="74558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2712413" y="10643536"/>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2712413"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5960278" y="7455836"/>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5960278" y="10643536"/>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5960278" y="907391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545144" y="9568185"/>
              <a:ext cx="82785" cy="82785"/>
              <a:chOff x="0" y="0"/>
              <a:chExt cx="1913890" cy="1913890"/>
            </a:xfrm>
          </p:grpSpPr>
          <p:sp>
            <p:nvSpPr>
              <p:cNvPr id="78" name="Freeform 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 name="Group 79"/>
            <p:cNvGrpSpPr/>
            <p:nvPr/>
          </p:nvGrpSpPr>
          <p:grpSpPr>
            <a:xfrm>
              <a:off x="545144" y="7998564"/>
              <a:ext cx="82785" cy="82785"/>
              <a:chOff x="0" y="0"/>
              <a:chExt cx="1913890" cy="1913890"/>
            </a:xfrm>
          </p:grpSpPr>
          <p:sp>
            <p:nvSpPr>
              <p:cNvPr id="80" name="Freeform 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 name="Group 81"/>
            <p:cNvGrpSpPr/>
            <p:nvPr/>
          </p:nvGrpSpPr>
          <p:grpSpPr>
            <a:xfrm>
              <a:off x="7039293" y="0"/>
              <a:ext cx="82785" cy="82785"/>
              <a:chOff x="0" y="0"/>
              <a:chExt cx="1913890" cy="1913890"/>
            </a:xfrm>
          </p:grpSpPr>
          <p:sp>
            <p:nvSpPr>
              <p:cNvPr id="82" name="Freeform 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 name="Group 83"/>
            <p:cNvGrpSpPr/>
            <p:nvPr/>
          </p:nvGrpSpPr>
          <p:grpSpPr>
            <a:xfrm>
              <a:off x="7039293" y="6380485"/>
              <a:ext cx="82785" cy="82785"/>
              <a:chOff x="0" y="0"/>
              <a:chExt cx="1913890" cy="1913890"/>
            </a:xfrm>
          </p:grpSpPr>
          <p:sp>
            <p:nvSpPr>
              <p:cNvPr id="84" name="Freeform 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 name="Group 85"/>
            <p:cNvGrpSpPr/>
            <p:nvPr/>
          </p:nvGrpSpPr>
          <p:grpSpPr>
            <a:xfrm>
              <a:off x="7039293" y="3187700"/>
              <a:ext cx="82785" cy="82785"/>
              <a:chOff x="0" y="0"/>
              <a:chExt cx="1913890" cy="1913890"/>
            </a:xfrm>
          </p:grpSpPr>
          <p:sp>
            <p:nvSpPr>
              <p:cNvPr id="86" name="Freeform 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 name="Group 87"/>
            <p:cNvGrpSpPr/>
            <p:nvPr/>
          </p:nvGrpSpPr>
          <p:grpSpPr>
            <a:xfrm>
              <a:off x="7039293" y="9568185"/>
              <a:ext cx="82785" cy="82785"/>
              <a:chOff x="0" y="0"/>
              <a:chExt cx="1913890" cy="1913890"/>
            </a:xfrm>
          </p:grpSpPr>
          <p:sp>
            <p:nvSpPr>
              <p:cNvPr id="88" name="Freeform 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 name="Group 89"/>
            <p:cNvGrpSpPr/>
            <p:nvPr/>
          </p:nvGrpSpPr>
          <p:grpSpPr>
            <a:xfrm>
              <a:off x="7039293" y="1618080"/>
              <a:ext cx="82785" cy="82785"/>
              <a:chOff x="0" y="0"/>
              <a:chExt cx="1913890" cy="1913890"/>
            </a:xfrm>
          </p:grpSpPr>
          <p:sp>
            <p:nvSpPr>
              <p:cNvPr id="90" name="Freeform 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 name="Group 91"/>
            <p:cNvGrpSpPr/>
            <p:nvPr/>
          </p:nvGrpSpPr>
          <p:grpSpPr>
            <a:xfrm>
              <a:off x="7039293" y="7998564"/>
              <a:ext cx="82785" cy="82785"/>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 name="Group 93"/>
            <p:cNvGrpSpPr/>
            <p:nvPr/>
          </p:nvGrpSpPr>
          <p:grpSpPr>
            <a:xfrm>
              <a:off x="7039293" y="4805780"/>
              <a:ext cx="82785" cy="82785"/>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 name="Group 95"/>
            <p:cNvGrpSpPr/>
            <p:nvPr/>
          </p:nvGrpSpPr>
          <p:grpSpPr>
            <a:xfrm>
              <a:off x="3793009" y="9568185"/>
              <a:ext cx="82785" cy="82785"/>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 name="Group 97"/>
            <p:cNvGrpSpPr/>
            <p:nvPr/>
          </p:nvGrpSpPr>
          <p:grpSpPr>
            <a:xfrm>
              <a:off x="3793009" y="7998564"/>
              <a:ext cx="82785" cy="82785"/>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 name="Group 99"/>
            <p:cNvGrpSpPr/>
            <p:nvPr/>
          </p:nvGrpSpPr>
          <p:grpSpPr>
            <a:xfrm>
              <a:off x="1083805" y="10105340"/>
              <a:ext cx="82785" cy="82785"/>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 name="Group 101"/>
            <p:cNvGrpSpPr/>
            <p:nvPr/>
          </p:nvGrpSpPr>
          <p:grpSpPr>
            <a:xfrm>
              <a:off x="1083805" y="8535719"/>
              <a:ext cx="82785" cy="82785"/>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 name="Group 103"/>
            <p:cNvGrpSpPr/>
            <p:nvPr/>
          </p:nvGrpSpPr>
          <p:grpSpPr>
            <a:xfrm>
              <a:off x="4331670" y="10105340"/>
              <a:ext cx="82785" cy="82785"/>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 name="Group 105"/>
            <p:cNvGrpSpPr/>
            <p:nvPr/>
          </p:nvGrpSpPr>
          <p:grpSpPr>
            <a:xfrm>
              <a:off x="4331670" y="8535719"/>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 name="Group 107"/>
            <p:cNvGrpSpPr/>
            <p:nvPr/>
          </p:nvGrpSpPr>
          <p:grpSpPr>
            <a:xfrm>
              <a:off x="1623665" y="7455836"/>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 name="Group 109"/>
            <p:cNvGrpSpPr/>
            <p:nvPr/>
          </p:nvGrpSpPr>
          <p:grpSpPr>
            <a:xfrm>
              <a:off x="1623665" y="10643536"/>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 name="Group 111"/>
            <p:cNvGrpSpPr/>
            <p:nvPr/>
          </p:nvGrpSpPr>
          <p:grpSpPr>
            <a:xfrm>
              <a:off x="1623665" y="9073915"/>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 name="Group 113"/>
            <p:cNvGrpSpPr/>
            <p:nvPr/>
          </p:nvGrpSpPr>
          <p:grpSpPr>
            <a:xfrm>
              <a:off x="4871530" y="7455836"/>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 name="Group 115"/>
            <p:cNvGrpSpPr/>
            <p:nvPr/>
          </p:nvGrpSpPr>
          <p:grpSpPr>
            <a:xfrm>
              <a:off x="4871530" y="10643536"/>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7" name="Group 117"/>
            <p:cNvGrpSpPr/>
            <p:nvPr/>
          </p:nvGrpSpPr>
          <p:grpSpPr>
            <a:xfrm>
              <a:off x="4871530" y="907391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9" name="Group 119"/>
            <p:cNvGrpSpPr/>
            <p:nvPr/>
          </p:nvGrpSpPr>
          <p:grpSpPr>
            <a:xfrm>
              <a:off x="6405" y="7455836"/>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1" name="Group 121"/>
            <p:cNvGrpSpPr/>
            <p:nvPr/>
          </p:nvGrpSpPr>
          <p:grpSpPr>
            <a:xfrm>
              <a:off x="6405" y="10643536"/>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3" name="Group 123"/>
            <p:cNvGrpSpPr/>
            <p:nvPr/>
          </p:nvGrpSpPr>
          <p:grpSpPr>
            <a:xfrm>
              <a:off x="6405" y="9073915"/>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5" name="Group 125"/>
            <p:cNvGrpSpPr/>
            <p:nvPr/>
          </p:nvGrpSpPr>
          <p:grpSpPr>
            <a:xfrm>
              <a:off x="6500554" y="7455836"/>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7" name="Group 127"/>
            <p:cNvGrpSpPr/>
            <p:nvPr/>
          </p:nvGrpSpPr>
          <p:grpSpPr>
            <a:xfrm>
              <a:off x="6500554" y="10643536"/>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9" name="Group 129"/>
            <p:cNvGrpSpPr/>
            <p:nvPr/>
          </p:nvGrpSpPr>
          <p:grpSpPr>
            <a:xfrm>
              <a:off x="6500554" y="9073915"/>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3254270" y="7455836"/>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3254270" y="10643536"/>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3254270" y="907391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2172630" y="9568185"/>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2172630"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5420495" y="956818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5420495" y="7998564"/>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2711291" y="101053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2711291" y="8535719"/>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5959156"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5959156" y="8535719"/>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a:grpSpLocks noChangeAspect="1"/>
            </p:cNvGrpSpPr>
            <p:nvPr/>
          </p:nvGrpSpPr>
          <p:grpSpPr>
            <a:xfrm>
              <a:off x="1083883" y="9568185"/>
              <a:ext cx="95594" cy="82785"/>
              <a:chOff x="0" y="0"/>
              <a:chExt cx="6350000" cy="5499100"/>
            </a:xfrm>
          </p:grpSpPr>
          <p:sp>
            <p:nvSpPr>
              <p:cNvPr id="154" name="Freeform 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 name="Group 155"/>
            <p:cNvGrpSpPr>
              <a:grpSpLocks noChangeAspect="1"/>
            </p:cNvGrpSpPr>
            <p:nvPr/>
          </p:nvGrpSpPr>
          <p:grpSpPr>
            <a:xfrm>
              <a:off x="1083883" y="7998564"/>
              <a:ext cx="95594" cy="82785"/>
              <a:chOff x="0" y="0"/>
              <a:chExt cx="6350000" cy="5499100"/>
            </a:xfrm>
          </p:grpSpPr>
          <p:sp>
            <p:nvSpPr>
              <p:cNvPr id="156" name="Freeform 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 name="Group 157"/>
            <p:cNvGrpSpPr>
              <a:grpSpLocks noChangeAspect="1"/>
            </p:cNvGrpSpPr>
            <p:nvPr/>
          </p:nvGrpSpPr>
          <p:grpSpPr>
            <a:xfrm>
              <a:off x="4331748" y="9568185"/>
              <a:ext cx="95594" cy="82785"/>
              <a:chOff x="0" y="0"/>
              <a:chExt cx="6350000" cy="5499100"/>
            </a:xfrm>
          </p:grpSpPr>
          <p:sp>
            <p:nvSpPr>
              <p:cNvPr id="158" name="Freeform 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 name="Group 159"/>
            <p:cNvGrpSpPr>
              <a:grpSpLocks noChangeAspect="1"/>
            </p:cNvGrpSpPr>
            <p:nvPr/>
          </p:nvGrpSpPr>
          <p:grpSpPr>
            <a:xfrm>
              <a:off x="4331748" y="7998564"/>
              <a:ext cx="95594" cy="82785"/>
              <a:chOff x="0" y="0"/>
              <a:chExt cx="6350000" cy="5499100"/>
            </a:xfrm>
          </p:grpSpPr>
          <p:sp>
            <p:nvSpPr>
              <p:cNvPr id="160" name="Freeform 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 name="Group 161"/>
            <p:cNvGrpSpPr>
              <a:grpSpLocks noChangeAspect="1"/>
            </p:cNvGrpSpPr>
            <p:nvPr/>
          </p:nvGrpSpPr>
          <p:grpSpPr>
            <a:xfrm>
              <a:off x="1622544" y="10105340"/>
              <a:ext cx="95594" cy="82785"/>
              <a:chOff x="0" y="0"/>
              <a:chExt cx="6350000" cy="5499100"/>
            </a:xfrm>
          </p:grpSpPr>
          <p:sp>
            <p:nvSpPr>
              <p:cNvPr id="162" name="Freeform 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 name="Group 163"/>
            <p:cNvGrpSpPr>
              <a:grpSpLocks noChangeAspect="1"/>
            </p:cNvGrpSpPr>
            <p:nvPr/>
          </p:nvGrpSpPr>
          <p:grpSpPr>
            <a:xfrm>
              <a:off x="1622544" y="8535719"/>
              <a:ext cx="95594" cy="82785"/>
              <a:chOff x="0" y="0"/>
              <a:chExt cx="6350000" cy="5499100"/>
            </a:xfrm>
          </p:grpSpPr>
          <p:sp>
            <p:nvSpPr>
              <p:cNvPr id="164" name="Freeform 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 name="Group 165"/>
            <p:cNvGrpSpPr>
              <a:grpSpLocks noChangeAspect="1"/>
            </p:cNvGrpSpPr>
            <p:nvPr/>
          </p:nvGrpSpPr>
          <p:grpSpPr>
            <a:xfrm>
              <a:off x="4870409" y="10105340"/>
              <a:ext cx="95594" cy="82785"/>
              <a:chOff x="0" y="0"/>
              <a:chExt cx="6350000" cy="5499100"/>
            </a:xfrm>
          </p:grpSpPr>
          <p:sp>
            <p:nvSpPr>
              <p:cNvPr id="166" name="Freeform 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 name="Group 167"/>
            <p:cNvGrpSpPr>
              <a:grpSpLocks noChangeAspect="1"/>
            </p:cNvGrpSpPr>
            <p:nvPr/>
          </p:nvGrpSpPr>
          <p:grpSpPr>
            <a:xfrm>
              <a:off x="4870409" y="8535719"/>
              <a:ext cx="95594" cy="82785"/>
              <a:chOff x="0" y="0"/>
              <a:chExt cx="6350000" cy="5499100"/>
            </a:xfrm>
          </p:grpSpPr>
          <p:sp>
            <p:nvSpPr>
              <p:cNvPr id="168" name="Freeform 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 name="Group 169"/>
            <p:cNvGrpSpPr>
              <a:grpSpLocks noChangeAspect="1"/>
            </p:cNvGrpSpPr>
            <p:nvPr/>
          </p:nvGrpSpPr>
          <p:grpSpPr>
            <a:xfrm>
              <a:off x="2162405" y="7455836"/>
              <a:ext cx="95594" cy="82785"/>
              <a:chOff x="0" y="0"/>
              <a:chExt cx="6350000" cy="5499100"/>
            </a:xfrm>
          </p:grpSpPr>
          <p:sp>
            <p:nvSpPr>
              <p:cNvPr id="170" name="Freeform 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 name="Group 171"/>
            <p:cNvGrpSpPr>
              <a:grpSpLocks noChangeAspect="1"/>
            </p:cNvGrpSpPr>
            <p:nvPr/>
          </p:nvGrpSpPr>
          <p:grpSpPr>
            <a:xfrm>
              <a:off x="2162405" y="10643536"/>
              <a:ext cx="95594" cy="82785"/>
              <a:chOff x="0" y="0"/>
              <a:chExt cx="6350000" cy="5499100"/>
            </a:xfrm>
          </p:grpSpPr>
          <p:sp>
            <p:nvSpPr>
              <p:cNvPr id="172" name="Freeform 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3" name="Group 173"/>
            <p:cNvGrpSpPr>
              <a:grpSpLocks noChangeAspect="1"/>
            </p:cNvGrpSpPr>
            <p:nvPr/>
          </p:nvGrpSpPr>
          <p:grpSpPr>
            <a:xfrm>
              <a:off x="2162405" y="9073915"/>
              <a:ext cx="95594" cy="82785"/>
              <a:chOff x="0" y="0"/>
              <a:chExt cx="6350000" cy="5499100"/>
            </a:xfrm>
          </p:grpSpPr>
          <p:sp>
            <p:nvSpPr>
              <p:cNvPr id="174" name="Freeform 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5" name="Group 175"/>
            <p:cNvGrpSpPr>
              <a:grpSpLocks noChangeAspect="1"/>
            </p:cNvGrpSpPr>
            <p:nvPr/>
          </p:nvGrpSpPr>
          <p:grpSpPr>
            <a:xfrm>
              <a:off x="5410269" y="7455836"/>
              <a:ext cx="95594" cy="82785"/>
              <a:chOff x="0" y="0"/>
              <a:chExt cx="6350000" cy="5499100"/>
            </a:xfrm>
          </p:grpSpPr>
          <p:sp>
            <p:nvSpPr>
              <p:cNvPr id="176" name="Freeform 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7" name="Group 177"/>
            <p:cNvGrpSpPr>
              <a:grpSpLocks noChangeAspect="1"/>
            </p:cNvGrpSpPr>
            <p:nvPr/>
          </p:nvGrpSpPr>
          <p:grpSpPr>
            <a:xfrm>
              <a:off x="5410269" y="10643536"/>
              <a:ext cx="95594" cy="82785"/>
              <a:chOff x="0" y="0"/>
              <a:chExt cx="6350000" cy="5499100"/>
            </a:xfrm>
          </p:grpSpPr>
          <p:sp>
            <p:nvSpPr>
              <p:cNvPr id="178" name="Freeform 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9" name="Group 179"/>
            <p:cNvGrpSpPr>
              <a:grpSpLocks noChangeAspect="1"/>
            </p:cNvGrpSpPr>
            <p:nvPr/>
          </p:nvGrpSpPr>
          <p:grpSpPr>
            <a:xfrm>
              <a:off x="5410269" y="9073915"/>
              <a:ext cx="95594" cy="82785"/>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1" name="Group 181"/>
            <p:cNvGrpSpPr>
              <a:grpSpLocks noChangeAspect="1"/>
            </p:cNvGrpSpPr>
            <p:nvPr/>
          </p:nvGrpSpPr>
          <p:grpSpPr>
            <a:xfrm>
              <a:off x="545144" y="7455836"/>
              <a:ext cx="95594" cy="82785"/>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3" name="Group 183"/>
            <p:cNvGrpSpPr>
              <a:grpSpLocks noChangeAspect="1"/>
            </p:cNvGrpSpPr>
            <p:nvPr/>
          </p:nvGrpSpPr>
          <p:grpSpPr>
            <a:xfrm>
              <a:off x="545144" y="10643536"/>
              <a:ext cx="95594" cy="82785"/>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5" name="Group 185"/>
            <p:cNvGrpSpPr>
              <a:grpSpLocks noChangeAspect="1"/>
            </p:cNvGrpSpPr>
            <p:nvPr/>
          </p:nvGrpSpPr>
          <p:grpSpPr>
            <a:xfrm>
              <a:off x="545144" y="9073915"/>
              <a:ext cx="95594" cy="82785"/>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7" name="Group 187"/>
            <p:cNvGrpSpPr>
              <a:grpSpLocks noChangeAspect="1"/>
            </p:cNvGrpSpPr>
            <p:nvPr/>
          </p:nvGrpSpPr>
          <p:grpSpPr>
            <a:xfrm>
              <a:off x="7039293" y="1075351"/>
              <a:ext cx="95594" cy="82785"/>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9" name="Group 189"/>
            <p:cNvGrpSpPr>
              <a:grpSpLocks noChangeAspect="1"/>
            </p:cNvGrpSpPr>
            <p:nvPr/>
          </p:nvGrpSpPr>
          <p:grpSpPr>
            <a:xfrm>
              <a:off x="7039293" y="7455836"/>
              <a:ext cx="95594" cy="82785"/>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1" name="Group 191"/>
            <p:cNvGrpSpPr>
              <a:grpSpLocks noChangeAspect="1"/>
            </p:cNvGrpSpPr>
            <p:nvPr/>
          </p:nvGrpSpPr>
          <p:grpSpPr>
            <a:xfrm>
              <a:off x="7039293" y="4263051"/>
              <a:ext cx="95594" cy="82785"/>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3" name="Group 193"/>
            <p:cNvGrpSpPr>
              <a:grpSpLocks noChangeAspect="1"/>
            </p:cNvGrpSpPr>
            <p:nvPr/>
          </p:nvGrpSpPr>
          <p:grpSpPr>
            <a:xfrm>
              <a:off x="7039293" y="10643536"/>
              <a:ext cx="95594" cy="82785"/>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5" name="Group 195"/>
            <p:cNvGrpSpPr>
              <a:grpSpLocks noChangeAspect="1"/>
            </p:cNvGrpSpPr>
            <p:nvPr/>
          </p:nvGrpSpPr>
          <p:grpSpPr>
            <a:xfrm>
              <a:off x="7039293" y="2693431"/>
              <a:ext cx="95594" cy="82785"/>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7" name="Group 197"/>
            <p:cNvGrpSpPr>
              <a:grpSpLocks noChangeAspect="1"/>
            </p:cNvGrpSpPr>
            <p:nvPr/>
          </p:nvGrpSpPr>
          <p:grpSpPr>
            <a:xfrm>
              <a:off x="7039293" y="9073915"/>
              <a:ext cx="95594" cy="82785"/>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9" name="Group 199"/>
            <p:cNvGrpSpPr>
              <a:grpSpLocks noChangeAspect="1"/>
            </p:cNvGrpSpPr>
            <p:nvPr/>
          </p:nvGrpSpPr>
          <p:grpSpPr>
            <a:xfrm>
              <a:off x="7039293" y="5881131"/>
              <a:ext cx="95594" cy="82785"/>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1" name="Group 201"/>
            <p:cNvGrpSpPr>
              <a:grpSpLocks noChangeAspect="1"/>
            </p:cNvGrpSpPr>
            <p:nvPr/>
          </p:nvGrpSpPr>
          <p:grpSpPr>
            <a:xfrm>
              <a:off x="3793009" y="7455836"/>
              <a:ext cx="95594" cy="82785"/>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3" name="Group 203"/>
            <p:cNvGrpSpPr>
              <a:grpSpLocks noChangeAspect="1"/>
            </p:cNvGrpSpPr>
            <p:nvPr/>
          </p:nvGrpSpPr>
          <p:grpSpPr>
            <a:xfrm>
              <a:off x="3793009" y="10643536"/>
              <a:ext cx="95594" cy="82785"/>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5" name="Group 205"/>
            <p:cNvGrpSpPr>
              <a:grpSpLocks noChangeAspect="1"/>
            </p:cNvGrpSpPr>
            <p:nvPr/>
          </p:nvGrpSpPr>
          <p:grpSpPr>
            <a:xfrm>
              <a:off x="3793009" y="9073915"/>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7" name="Group 207"/>
            <p:cNvGrpSpPr>
              <a:grpSpLocks noChangeAspect="1"/>
            </p:cNvGrpSpPr>
            <p:nvPr/>
          </p:nvGrpSpPr>
          <p:grpSpPr>
            <a:xfrm>
              <a:off x="2711370" y="9568185"/>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9" name="Group 209"/>
            <p:cNvGrpSpPr>
              <a:grpSpLocks noChangeAspect="1"/>
            </p:cNvGrpSpPr>
            <p:nvPr/>
          </p:nvGrpSpPr>
          <p:grpSpPr>
            <a:xfrm>
              <a:off x="2711370" y="799856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1" name="Group 211"/>
            <p:cNvGrpSpPr>
              <a:grpSpLocks noChangeAspect="1"/>
            </p:cNvGrpSpPr>
            <p:nvPr/>
          </p:nvGrpSpPr>
          <p:grpSpPr>
            <a:xfrm>
              <a:off x="5959235" y="9568185"/>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3" name="Group 213"/>
            <p:cNvGrpSpPr>
              <a:grpSpLocks noChangeAspect="1"/>
            </p:cNvGrpSpPr>
            <p:nvPr/>
          </p:nvGrpSpPr>
          <p:grpSpPr>
            <a:xfrm>
              <a:off x="5959235" y="799856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5" name="Group 215"/>
            <p:cNvGrpSpPr>
              <a:grpSpLocks noChangeAspect="1"/>
            </p:cNvGrpSpPr>
            <p:nvPr/>
          </p:nvGrpSpPr>
          <p:grpSpPr>
            <a:xfrm>
              <a:off x="0" y="10105340"/>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7" name="Group 217"/>
            <p:cNvGrpSpPr>
              <a:grpSpLocks noChangeAspect="1"/>
            </p:cNvGrpSpPr>
            <p:nvPr/>
          </p:nvGrpSpPr>
          <p:grpSpPr>
            <a:xfrm>
              <a:off x="0" y="8535719"/>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9" name="Group 219"/>
            <p:cNvGrpSpPr>
              <a:grpSpLocks noChangeAspect="1"/>
            </p:cNvGrpSpPr>
            <p:nvPr/>
          </p:nvGrpSpPr>
          <p:grpSpPr>
            <a:xfrm>
              <a:off x="6494149" y="10105340"/>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1" name="Group 221"/>
            <p:cNvGrpSpPr>
              <a:grpSpLocks noChangeAspect="1"/>
            </p:cNvGrpSpPr>
            <p:nvPr/>
          </p:nvGrpSpPr>
          <p:grpSpPr>
            <a:xfrm>
              <a:off x="6494149" y="8535719"/>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3" name="Group 223"/>
            <p:cNvGrpSpPr>
              <a:grpSpLocks noChangeAspect="1"/>
            </p:cNvGrpSpPr>
            <p:nvPr/>
          </p:nvGrpSpPr>
          <p:grpSpPr>
            <a:xfrm>
              <a:off x="3247865" y="10105340"/>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5" name="Group 225"/>
            <p:cNvGrpSpPr>
              <a:grpSpLocks noChangeAspect="1"/>
            </p:cNvGrpSpPr>
            <p:nvPr/>
          </p:nvGrpSpPr>
          <p:grpSpPr>
            <a:xfrm>
              <a:off x="3247865" y="853571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7" name="Group 227"/>
            <p:cNvGrpSpPr/>
            <p:nvPr/>
          </p:nvGrpSpPr>
          <p:grpSpPr>
            <a:xfrm>
              <a:off x="6405" y="0"/>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9" name="Group 229"/>
            <p:cNvGrpSpPr/>
            <p:nvPr/>
          </p:nvGrpSpPr>
          <p:grpSpPr>
            <a:xfrm>
              <a:off x="6405" y="6380485"/>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1" name="Group 231"/>
            <p:cNvGrpSpPr/>
            <p:nvPr/>
          </p:nvGrpSpPr>
          <p:grpSpPr>
            <a:xfrm>
              <a:off x="6405" y="3187700"/>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3" name="Group 233"/>
            <p:cNvGrpSpPr/>
            <p:nvPr/>
          </p:nvGrpSpPr>
          <p:grpSpPr>
            <a:xfrm>
              <a:off x="6405" y="1618080"/>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5" name="Group 235"/>
            <p:cNvGrpSpPr/>
            <p:nvPr/>
          </p:nvGrpSpPr>
          <p:grpSpPr>
            <a:xfrm>
              <a:off x="6405" y="4805780"/>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7" name="Group 237"/>
            <p:cNvGrpSpPr/>
            <p:nvPr/>
          </p:nvGrpSpPr>
          <p:grpSpPr>
            <a:xfrm>
              <a:off x="6500554" y="0"/>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9" name="Group 239"/>
            <p:cNvGrpSpPr/>
            <p:nvPr/>
          </p:nvGrpSpPr>
          <p:grpSpPr>
            <a:xfrm>
              <a:off x="6500554" y="6380485"/>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1" name="Group 241"/>
            <p:cNvGrpSpPr/>
            <p:nvPr/>
          </p:nvGrpSpPr>
          <p:grpSpPr>
            <a:xfrm>
              <a:off x="6500554" y="3187700"/>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3" name="Group 243"/>
            <p:cNvGrpSpPr/>
            <p:nvPr/>
          </p:nvGrpSpPr>
          <p:grpSpPr>
            <a:xfrm>
              <a:off x="6500554" y="1618080"/>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5" name="Group 245"/>
            <p:cNvGrpSpPr/>
            <p:nvPr/>
          </p:nvGrpSpPr>
          <p:grpSpPr>
            <a:xfrm>
              <a:off x="6500554" y="4805780"/>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7" name="Group 247"/>
            <p:cNvGrpSpPr/>
            <p:nvPr/>
          </p:nvGrpSpPr>
          <p:grpSpPr>
            <a:xfrm>
              <a:off x="3254270" y="0"/>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9" name="Group 249"/>
            <p:cNvGrpSpPr/>
            <p:nvPr/>
          </p:nvGrpSpPr>
          <p:grpSpPr>
            <a:xfrm>
              <a:off x="3254270" y="6380485"/>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1" name="Group 251"/>
            <p:cNvGrpSpPr/>
            <p:nvPr/>
          </p:nvGrpSpPr>
          <p:grpSpPr>
            <a:xfrm>
              <a:off x="3254270" y="3187700"/>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3" name="Group 253"/>
            <p:cNvGrpSpPr/>
            <p:nvPr/>
          </p:nvGrpSpPr>
          <p:grpSpPr>
            <a:xfrm>
              <a:off x="3254270" y="1618080"/>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5" name="Group 255"/>
            <p:cNvGrpSpPr/>
            <p:nvPr/>
          </p:nvGrpSpPr>
          <p:grpSpPr>
            <a:xfrm>
              <a:off x="3254270" y="4805780"/>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7" name="Group 257"/>
            <p:cNvGrpSpPr/>
            <p:nvPr/>
          </p:nvGrpSpPr>
          <p:grpSpPr>
            <a:xfrm>
              <a:off x="545066" y="537155"/>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9" name="Group 259"/>
            <p:cNvGrpSpPr/>
            <p:nvPr/>
          </p:nvGrpSpPr>
          <p:grpSpPr>
            <a:xfrm>
              <a:off x="545066" y="6917640"/>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1" name="Group 261"/>
            <p:cNvGrpSpPr/>
            <p:nvPr/>
          </p:nvGrpSpPr>
          <p:grpSpPr>
            <a:xfrm>
              <a:off x="545066" y="3724855"/>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3" name="Group 263"/>
            <p:cNvGrpSpPr/>
            <p:nvPr/>
          </p:nvGrpSpPr>
          <p:grpSpPr>
            <a:xfrm>
              <a:off x="545066" y="2155235"/>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5" name="Group 265"/>
            <p:cNvGrpSpPr/>
            <p:nvPr/>
          </p:nvGrpSpPr>
          <p:grpSpPr>
            <a:xfrm>
              <a:off x="545066" y="534293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7" name="Group 267"/>
            <p:cNvGrpSpPr/>
            <p:nvPr/>
          </p:nvGrpSpPr>
          <p:grpSpPr>
            <a:xfrm>
              <a:off x="3792930" y="537155"/>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9" name="Group 269"/>
            <p:cNvGrpSpPr/>
            <p:nvPr/>
          </p:nvGrpSpPr>
          <p:grpSpPr>
            <a:xfrm>
              <a:off x="3792930" y="6917640"/>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1" name="Group 271"/>
            <p:cNvGrpSpPr/>
            <p:nvPr/>
          </p:nvGrpSpPr>
          <p:grpSpPr>
            <a:xfrm>
              <a:off x="3792930" y="3724855"/>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3" name="Group 273"/>
            <p:cNvGrpSpPr/>
            <p:nvPr/>
          </p:nvGrpSpPr>
          <p:grpSpPr>
            <a:xfrm>
              <a:off x="3792930" y="2155235"/>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5" name="Group 275"/>
            <p:cNvGrpSpPr/>
            <p:nvPr/>
          </p:nvGrpSpPr>
          <p:grpSpPr>
            <a:xfrm>
              <a:off x="3792930" y="5342935"/>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7" name="Group 277"/>
            <p:cNvGrpSpPr/>
            <p:nvPr/>
          </p:nvGrpSpPr>
          <p:grpSpPr>
            <a:xfrm>
              <a:off x="1084926"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9" name="Group 279"/>
            <p:cNvGrpSpPr/>
            <p:nvPr/>
          </p:nvGrpSpPr>
          <p:grpSpPr>
            <a:xfrm>
              <a:off x="1084926" y="4263051"/>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1" name="Group 281"/>
            <p:cNvGrpSpPr/>
            <p:nvPr/>
          </p:nvGrpSpPr>
          <p:grpSpPr>
            <a:xfrm>
              <a:off x="1084926" y="269343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3" name="Group 283"/>
            <p:cNvGrpSpPr/>
            <p:nvPr/>
          </p:nvGrpSpPr>
          <p:grpSpPr>
            <a:xfrm>
              <a:off x="1084926" y="5881131"/>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5" name="Group 285"/>
            <p:cNvGrpSpPr/>
            <p:nvPr/>
          </p:nvGrpSpPr>
          <p:grpSpPr>
            <a:xfrm>
              <a:off x="4332791" y="107535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7" name="Group 287"/>
            <p:cNvGrpSpPr/>
            <p:nvPr/>
          </p:nvGrpSpPr>
          <p:grpSpPr>
            <a:xfrm>
              <a:off x="4332791" y="4263051"/>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9" name="Group 289"/>
            <p:cNvGrpSpPr/>
            <p:nvPr/>
          </p:nvGrpSpPr>
          <p:grpSpPr>
            <a:xfrm>
              <a:off x="4332791" y="26934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1" name="Group 291"/>
            <p:cNvGrpSpPr/>
            <p:nvPr/>
          </p:nvGrpSpPr>
          <p:grpSpPr>
            <a:xfrm>
              <a:off x="4332791" y="58811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3" name="Group 293"/>
            <p:cNvGrpSpPr/>
            <p:nvPr/>
          </p:nvGrpSpPr>
          <p:grpSpPr>
            <a:xfrm>
              <a:off x="1633891" y="0"/>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5" name="Group 295"/>
            <p:cNvGrpSpPr/>
            <p:nvPr/>
          </p:nvGrpSpPr>
          <p:grpSpPr>
            <a:xfrm>
              <a:off x="1633891" y="6380485"/>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7" name="Group 297"/>
            <p:cNvGrpSpPr/>
            <p:nvPr/>
          </p:nvGrpSpPr>
          <p:grpSpPr>
            <a:xfrm>
              <a:off x="1633891" y="318770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9" name="Group 299"/>
            <p:cNvGrpSpPr/>
            <p:nvPr/>
          </p:nvGrpSpPr>
          <p:grpSpPr>
            <a:xfrm>
              <a:off x="1633891" y="1618080"/>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1" name="Group 301"/>
            <p:cNvGrpSpPr/>
            <p:nvPr/>
          </p:nvGrpSpPr>
          <p:grpSpPr>
            <a:xfrm>
              <a:off x="1633891" y="480578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3" name="Group 303"/>
            <p:cNvGrpSpPr/>
            <p:nvPr/>
          </p:nvGrpSpPr>
          <p:grpSpPr>
            <a:xfrm>
              <a:off x="4881756" y="0"/>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5" name="Group 305"/>
            <p:cNvGrpSpPr/>
            <p:nvPr/>
          </p:nvGrpSpPr>
          <p:grpSpPr>
            <a:xfrm>
              <a:off x="4881756" y="6380485"/>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7" name="Group 307"/>
            <p:cNvGrpSpPr/>
            <p:nvPr/>
          </p:nvGrpSpPr>
          <p:grpSpPr>
            <a:xfrm>
              <a:off x="4881756" y="3187700"/>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9" name="Group 309"/>
            <p:cNvGrpSpPr/>
            <p:nvPr/>
          </p:nvGrpSpPr>
          <p:grpSpPr>
            <a:xfrm>
              <a:off x="4881756" y="161808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1" name="Group 311"/>
            <p:cNvGrpSpPr/>
            <p:nvPr/>
          </p:nvGrpSpPr>
          <p:grpSpPr>
            <a:xfrm>
              <a:off x="4881756" y="4805780"/>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3" name="Group 313"/>
            <p:cNvGrpSpPr/>
            <p:nvPr/>
          </p:nvGrpSpPr>
          <p:grpSpPr>
            <a:xfrm>
              <a:off x="2172552" y="537155"/>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5" name="Group 315"/>
            <p:cNvGrpSpPr/>
            <p:nvPr/>
          </p:nvGrpSpPr>
          <p:grpSpPr>
            <a:xfrm>
              <a:off x="2172552" y="6917640"/>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7" name="Group 317"/>
            <p:cNvGrpSpPr/>
            <p:nvPr/>
          </p:nvGrpSpPr>
          <p:grpSpPr>
            <a:xfrm>
              <a:off x="2172552" y="3724855"/>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9" name="Group 319"/>
            <p:cNvGrpSpPr/>
            <p:nvPr/>
          </p:nvGrpSpPr>
          <p:grpSpPr>
            <a:xfrm>
              <a:off x="2172552" y="2155235"/>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1" name="Group 321"/>
            <p:cNvGrpSpPr/>
            <p:nvPr/>
          </p:nvGrpSpPr>
          <p:grpSpPr>
            <a:xfrm>
              <a:off x="2172552" y="5342935"/>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3" name="Group 323"/>
            <p:cNvGrpSpPr/>
            <p:nvPr/>
          </p:nvGrpSpPr>
          <p:grpSpPr>
            <a:xfrm>
              <a:off x="5420417" y="537155"/>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5" name="Group 325"/>
            <p:cNvGrpSpPr/>
            <p:nvPr/>
          </p:nvGrpSpPr>
          <p:grpSpPr>
            <a:xfrm>
              <a:off x="5420417" y="691764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7" name="Group 327"/>
            <p:cNvGrpSpPr/>
            <p:nvPr/>
          </p:nvGrpSpPr>
          <p:grpSpPr>
            <a:xfrm>
              <a:off x="5420417" y="372485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9" name="Group 329"/>
            <p:cNvGrpSpPr/>
            <p:nvPr/>
          </p:nvGrpSpPr>
          <p:grpSpPr>
            <a:xfrm>
              <a:off x="5420417" y="2155235"/>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1" name="Group 331"/>
            <p:cNvGrpSpPr/>
            <p:nvPr/>
          </p:nvGrpSpPr>
          <p:grpSpPr>
            <a:xfrm>
              <a:off x="5420417" y="534293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3" name="Group 333"/>
            <p:cNvGrpSpPr/>
            <p:nvPr/>
          </p:nvGrpSpPr>
          <p:grpSpPr>
            <a:xfrm>
              <a:off x="2712413" y="1075351"/>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5" name="Group 335"/>
            <p:cNvGrpSpPr/>
            <p:nvPr/>
          </p:nvGrpSpPr>
          <p:grpSpPr>
            <a:xfrm>
              <a:off x="2712413" y="4263051"/>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7" name="Group 337"/>
            <p:cNvGrpSpPr/>
            <p:nvPr/>
          </p:nvGrpSpPr>
          <p:grpSpPr>
            <a:xfrm>
              <a:off x="2712413" y="2693431"/>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9" name="Group 339"/>
            <p:cNvGrpSpPr/>
            <p:nvPr/>
          </p:nvGrpSpPr>
          <p:grpSpPr>
            <a:xfrm>
              <a:off x="2712413" y="5881131"/>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1" name="Group 341"/>
            <p:cNvGrpSpPr/>
            <p:nvPr/>
          </p:nvGrpSpPr>
          <p:grpSpPr>
            <a:xfrm>
              <a:off x="5960278" y="1075351"/>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3" name="Group 343"/>
            <p:cNvGrpSpPr/>
            <p:nvPr/>
          </p:nvGrpSpPr>
          <p:grpSpPr>
            <a:xfrm>
              <a:off x="5960278" y="4263051"/>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5" name="Group 345"/>
            <p:cNvGrpSpPr/>
            <p:nvPr/>
          </p:nvGrpSpPr>
          <p:grpSpPr>
            <a:xfrm>
              <a:off x="5960278" y="2693431"/>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7" name="Group 347"/>
            <p:cNvGrpSpPr/>
            <p:nvPr/>
          </p:nvGrpSpPr>
          <p:grpSpPr>
            <a:xfrm>
              <a:off x="5960278" y="5881131"/>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9" name="Group 349"/>
            <p:cNvGrpSpPr/>
            <p:nvPr/>
          </p:nvGrpSpPr>
          <p:grpSpPr>
            <a:xfrm>
              <a:off x="545144" y="0"/>
              <a:ext cx="82785" cy="82785"/>
              <a:chOff x="0" y="0"/>
              <a:chExt cx="1913890" cy="1913890"/>
            </a:xfrm>
          </p:grpSpPr>
          <p:sp>
            <p:nvSpPr>
              <p:cNvPr id="350" name="Freeform 3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1" name="Group 351"/>
            <p:cNvGrpSpPr/>
            <p:nvPr/>
          </p:nvGrpSpPr>
          <p:grpSpPr>
            <a:xfrm>
              <a:off x="545144" y="6380485"/>
              <a:ext cx="82785" cy="82785"/>
              <a:chOff x="0" y="0"/>
              <a:chExt cx="1913890" cy="1913890"/>
            </a:xfrm>
          </p:grpSpPr>
          <p:sp>
            <p:nvSpPr>
              <p:cNvPr id="352" name="Freeform 3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3" name="Group 353"/>
            <p:cNvGrpSpPr/>
            <p:nvPr/>
          </p:nvGrpSpPr>
          <p:grpSpPr>
            <a:xfrm>
              <a:off x="545144" y="3187700"/>
              <a:ext cx="82785" cy="82785"/>
              <a:chOff x="0" y="0"/>
              <a:chExt cx="1913890" cy="1913890"/>
            </a:xfrm>
          </p:grpSpPr>
          <p:sp>
            <p:nvSpPr>
              <p:cNvPr id="354" name="Freeform 3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5" name="Group 355"/>
            <p:cNvGrpSpPr/>
            <p:nvPr/>
          </p:nvGrpSpPr>
          <p:grpSpPr>
            <a:xfrm>
              <a:off x="545144" y="1618080"/>
              <a:ext cx="82785" cy="82785"/>
              <a:chOff x="0" y="0"/>
              <a:chExt cx="1913890" cy="1913890"/>
            </a:xfrm>
          </p:grpSpPr>
          <p:sp>
            <p:nvSpPr>
              <p:cNvPr id="356" name="Freeform 3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7" name="Group 357"/>
            <p:cNvGrpSpPr/>
            <p:nvPr/>
          </p:nvGrpSpPr>
          <p:grpSpPr>
            <a:xfrm>
              <a:off x="545144" y="4805780"/>
              <a:ext cx="82785" cy="82785"/>
              <a:chOff x="0" y="0"/>
              <a:chExt cx="1913890" cy="1913890"/>
            </a:xfrm>
          </p:grpSpPr>
          <p:sp>
            <p:nvSpPr>
              <p:cNvPr id="358" name="Freeform 3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9" name="Group 359"/>
            <p:cNvGrpSpPr/>
            <p:nvPr/>
          </p:nvGrpSpPr>
          <p:grpSpPr>
            <a:xfrm>
              <a:off x="3793009" y="0"/>
              <a:ext cx="82785" cy="82785"/>
              <a:chOff x="0" y="0"/>
              <a:chExt cx="1913890" cy="1913890"/>
            </a:xfrm>
          </p:grpSpPr>
          <p:sp>
            <p:nvSpPr>
              <p:cNvPr id="360" name="Freeform 3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1" name="Group 361"/>
            <p:cNvGrpSpPr/>
            <p:nvPr/>
          </p:nvGrpSpPr>
          <p:grpSpPr>
            <a:xfrm>
              <a:off x="3793009" y="6380485"/>
              <a:ext cx="82785" cy="82785"/>
              <a:chOff x="0" y="0"/>
              <a:chExt cx="1913890" cy="1913890"/>
            </a:xfrm>
          </p:grpSpPr>
          <p:sp>
            <p:nvSpPr>
              <p:cNvPr id="362" name="Freeform 3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3" name="Group 363"/>
            <p:cNvGrpSpPr/>
            <p:nvPr/>
          </p:nvGrpSpPr>
          <p:grpSpPr>
            <a:xfrm>
              <a:off x="3793009" y="3187700"/>
              <a:ext cx="82785" cy="82785"/>
              <a:chOff x="0" y="0"/>
              <a:chExt cx="1913890" cy="1913890"/>
            </a:xfrm>
          </p:grpSpPr>
          <p:sp>
            <p:nvSpPr>
              <p:cNvPr id="364" name="Freeform 3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5" name="Group 365"/>
            <p:cNvGrpSpPr/>
            <p:nvPr/>
          </p:nvGrpSpPr>
          <p:grpSpPr>
            <a:xfrm>
              <a:off x="3793009" y="1618080"/>
              <a:ext cx="82785" cy="82785"/>
              <a:chOff x="0" y="0"/>
              <a:chExt cx="1913890" cy="1913890"/>
            </a:xfrm>
          </p:grpSpPr>
          <p:sp>
            <p:nvSpPr>
              <p:cNvPr id="366" name="Freeform 3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7" name="Group 367"/>
            <p:cNvGrpSpPr/>
            <p:nvPr/>
          </p:nvGrpSpPr>
          <p:grpSpPr>
            <a:xfrm>
              <a:off x="3793009" y="4805780"/>
              <a:ext cx="82785" cy="82785"/>
              <a:chOff x="0" y="0"/>
              <a:chExt cx="1913890" cy="1913890"/>
            </a:xfrm>
          </p:grpSpPr>
          <p:sp>
            <p:nvSpPr>
              <p:cNvPr id="368" name="Freeform 3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9" name="Group 369"/>
            <p:cNvGrpSpPr/>
            <p:nvPr/>
          </p:nvGrpSpPr>
          <p:grpSpPr>
            <a:xfrm>
              <a:off x="1083805" y="537155"/>
              <a:ext cx="82785" cy="82785"/>
              <a:chOff x="0" y="0"/>
              <a:chExt cx="1913890" cy="1913890"/>
            </a:xfrm>
          </p:grpSpPr>
          <p:sp>
            <p:nvSpPr>
              <p:cNvPr id="370" name="Freeform 3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1" name="Group 371"/>
            <p:cNvGrpSpPr/>
            <p:nvPr/>
          </p:nvGrpSpPr>
          <p:grpSpPr>
            <a:xfrm>
              <a:off x="1083805" y="6917640"/>
              <a:ext cx="82785" cy="82785"/>
              <a:chOff x="0" y="0"/>
              <a:chExt cx="1913890" cy="1913890"/>
            </a:xfrm>
          </p:grpSpPr>
          <p:sp>
            <p:nvSpPr>
              <p:cNvPr id="372" name="Freeform 3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3" name="Group 373"/>
            <p:cNvGrpSpPr/>
            <p:nvPr/>
          </p:nvGrpSpPr>
          <p:grpSpPr>
            <a:xfrm>
              <a:off x="1083805" y="3724855"/>
              <a:ext cx="82785" cy="82785"/>
              <a:chOff x="0" y="0"/>
              <a:chExt cx="1913890" cy="1913890"/>
            </a:xfrm>
          </p:grpSpPr>
          <p:sp>
            <p:nvSpPr>
              <p:cNvPr id="374" name="Freeform 3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5" name="Group 375"/>
            <p:cNvGrpSpPr/>
            <p:nvPr/>
          </p:nvGrpSpPr>
          <p:grpSpPr>
            <a:xfrm>
              <a:off x="1083805" y="2155235"/>
              <a:ext cx="82785" cy="82785"/>
              <a:chOff x="0" y="0"/>
              <a:chExt cx="1913890" cy="1913890"/>
            </a:xfrm>
          </p:grpSpPr>
          <p:sp>
            <p:nvSpPr>
              <p:cNvPr id="376" name="Freeform 3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7" name="Group 377"/>
            <p:cNvGrpSpPr/>
            <p:nvPr/>
          </p:nvGrpSpPr>
          <p:grpSpPr>
            <a:xfrm>
              <a:off x="1083805" y="5342935"/>
              <a:ext cx="82785" cy="82785"/>
              <a:chOff x="0" y="0"/>
              <a:chExt cx="1913890" cy="1913890"/>
            </a:xfrm>
          </p:grpSpPr>
          <p:sp>
            <p:nvSpPr>
              <p:cNvPr id="378" name="Freeform 3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9" name="Group 379"/>
            <p:cNvGrpSpPr/>
            <p:nvPr/>
          </p:nvGrpSpPr>
          <p:grpSpPr>
            <a:xfrm>
              <a:off x="4331670" y="537155"/>
              <a:ext cx="82785" cy="82785"/>
              <a:chOff x="0" y="0"/>
              <a:chExt cx="1913890" cy="1913890"/>
            </a:xfrm>
          </p:grpSpPr>
          <p:sp>
            <p:nvSpPr>
              <p:cNvPr id="380" name="Freeform 3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1" name="Group 381"/>
            <p:cNvGrpSpPr/>
            <p:nvPr/>
          </p:nvGrpSpPr>
          <p:grpSpPr>
            <a:xfrm>
              <a:off x="4331670" y="6917640"/>
              <a:ext cx="82785" cy="82785"/>
              <a:chOff x="0" y="0"/>
              <a:chExt cx="1913890" cy="1913890"/>
            </a:xfrm>
          </p:grpSpPr>
          <p:sp>
            <p:nvSpPr>
              <p:cNvPr id="382" name="Freeform 3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3" name="Group 383"/>
            <p:cNvGrpSpPr/>
            <p:nvPr/>
          </p:nvGrpSpPr>
          <p:grpSpPr>
            <a:xfrm>
              <a:off x="4331670" y="3724855"/>
              <a:ext cx="82785" cy="82785"/>
              <a:chOff x="0" y="0"/>
              <a:chExt cx="1913890" cy="1913890"/>
            </a:xfrm>
          </p:grpSpPr>
          <p:sp>
            <p:nvSpPr>
              <p:cNvPr id="384" name="Freeform 3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5" name="Group 385"/>
            <p:cNvGrpSpPr/>
            <p:nvPr/>
          </p:nvGrpSpPr>
          <p:grpSpPr>
            <a:xfrm>
              <a:off x="4331670" y="2155235"/>
              <a:ext cx="82785" cy="82785"/>
              <a:chOff x="0" y="0"/>
              <a:chExt cx="1913890" cy="1913890"/>
            </a:xfrm>
          </p:grpSpPr>
          <p:sp>
            <p:nvSpPr>
              <p:cNvPr id="386" name="Freeform 3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7" name="Group 387"/>
            <p:cNvGrpSpPr/>
            <p:nvPr/>
          </p:nvGrpSpPr>
          <p:grpSpPr>
            <a:xfrm>
              <a:off x="4331670" y="5342935"/>
              <a:ext cx="82785" cy="82785"/>
              <a:chOff x="0" y="0"/>
              <a:chExt cx="1913890" cy="1913890"/>
            </a:xfrm>
          </p:grpSpPr>
          <p:sp>
            <p:nvSpPr>
              <p:cNvPr id="388" name="Freeform 3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9" name="Group 389"/>
            <p:cNvGrpSpPr/>
            <p:nvPr/>
          </p:nvGrpSpPr>
          <p:grpSpPr>
            <a:xfrm>
              <a:off x="1623665" y="1075351"/>
              <a:ext cx="82785" cy="82785"/>
              <a:chOff x="0" y="0"/>
              <a:chExt cx="1913890" cy="1913890"/>
            </a:xfrm>
          </p:grpSpPr>
          <p:sp>
            <p:nvSpPr>
              <p:cNvPr id="390" name="Freeform 3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1" name="Group 391"/>
            <p:cNvGrpSpPr/>
            <p:nvPr/>
          </p:nvGrpSpPr>
          <p:grpSpPr>
            <a:xfrm>
              <a:off x="1623665" y="4263051"/>
              <a:ext cx="82785" cy="82785"/>
              <a:chOff x="0" y="0"/>
              <a:chExt cx="1913890" cy="1913890"/>
            </a:xfrm>
          </p:grpSpPr>
          <p:sp>
            <p:nvSpPr>
              <p:cNvPr id="392" name="Freeform 3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3" name="Group 393"/>
            <p:cNvGrpSpPr/>
            <p:nvPr/>
          </p:nvGrpSpPr>
          <p:grpSpPr>
            <a:xfrm>
              <a:off x="1623665" y="2693431"/>
              <a:ext cx="82785" cy="82785"/>
              <a:chOff x="0" y="0"/>
              <a:chExt cx="1913890" cy="1913890"/>
            </a:xfrm>
          </p:grpSpPr>
          <p:sp>
            <p:nvSpPr>
              <p:cNvPr id="394" name="Freeform 3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5" name="Group 395"/>
            <p:cNvGrpSpPr/>
            <p:nvPr/>
          </p:nvGrpSpPr>
          <p:grpSpPr>
            <a:xfrm>
              <a:off x="1623665" y="5881131"/>
              <a:ext cx="82785" cy="82785"/>
              <a:chOff x="0" y="0"/>
              <a:chExt cx="1913890" cy="1913890"/>
            </a:xfrm>
          </p:grpSpPr>
          <p:sp>
            <p:nvSpPr>
              <p:cNvPr id="396" name="Freeform 3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7" name="Group 397"/>
            <p:cNvGrpSpPr/>
            <p:nvPr/>
          </p:nvGrpSpPr>
          <p:grpSpPr>
            <a:xfrm>
              <a:off x="4871530" y="1075351"/>
              <a:ext cx="82785" cy="82785"/>
              <a:chOff x="0" y="0"/>
              <a:chExt cx="1913890" cy="1913890"/>
            </a:xfrm>
          </p:grpSpPr>
          <p:sp>
            <p:nvSpPr>
              <p:cNvPr id="398" name="Freeform 3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9" name="Group 399"/>
            <p:cNvGrpSpPr/>
            <p:nvPr/>
          </p:nvGrpSpPr>
          <p:grpSpPr>
            <a:xfrm>
              <a:off x="4871530" y="4263051"/>
              <a:ext cx="82785" cy="82785"/>
              <a:chOff x="0" y="0"/>
              <a:chExt cx="1913890" cy="1913890"/>
            </a:xfrm>
          </p:grpSpPr>
          <p:sp>
            <p:nvSpPr>
              <p:cNvPr id="400" name="Freeform 4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1" name="Group 401"/>
            <p:cNvGrpSpPr/>
            <p:nvPr/>
          </p:nvGrpSpPr>
          <p:grpSpPr>
            <a:xfrm>
              <a:off x="4871530" y="2693431"/>
              <a:ext cx="82785" cy="82785"/>
              <a:chOff x="0" y="0"/>
              <a:chExt cx="1913890" cy="1913890"/>
            </a:xfrm>
          </p:grpSpPr>
          <p:sp>
            <p:nvSpPr>
              <p:cNvPr id="402" name="Freeform 4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3" name="Group 403"/>
            <p:cNvGrpSpPr/>
            <p:nvPr/>
          </p:nvGrpSpPr>
          <p:grpSpPr>
            <a:xfrm>
              <a:off x="4871530" y="5881131"/>
              <a:ext cx="82785" cy="82785"/>
              <a:chOff x="0" y="0"/>
              <a:chExt cx="1913890" cy="1913890"/>
            </a:xfrm>
          </p:grpSpPr>
          <p:sp>
            <p:nvSpPr>
              <p:cNvPr id="404" name="Freeform 4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5" name="Group 405"/>
            <p:cNvGrpSpPr/>
            <p:nvPr/>
          </p:nvGrpSpPr>
          <p:grpSpPr>
            <a:xfrm>
              <a:off x="6405" y="1075351"/>
              <a:ext cx="82785" cy="82785"/>
              <a:chOff x="0" y="0"/>
              <a:chExt cx="1913890" cy="1913890"/>
            </a:xfrm>
          </p:grpSpPr>
          <p:sp>
            <p:nvSpPr>
              <p:cNvPr id="406" name="Freeform 4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7" name="Group 407"/>
            <p:cNvGrpSpPr/>
            <p:nvPr/>
          </p:nvGrpSpPr>
          <p:grpSpPr>
            <a:xfrm>
              <a:off x="6405" y="4263051"/>
              <a:ext cx="82785" cy="82785"/>
              <a:chOff x="0" y="0"/>
              <a:chExt cx="1913890" cy="1913890"/>
            </a:xfrm>
          </p:grpSpPr>
          <p:sp>
            <p:nvSpPr>
              <p:cNvPr id="408" name="Freeform 4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9" name="Group 409"/>
            <p:cNvGrpSpPr/>
            <p:nvPr/>
          </p:nvGrpSpPr>
          <p:grpSpPr>
            <a:xfrm>
              <a:off x="6405" y="2693431"/>
              <a:ext cx="82785" cy="82785"/>
              <a:chOff x="0" y="0"/>
              <a:chExt cx="1913890" cy="1913890"/>
            </a:xfrm>
          </p:grpSpPr>
          <p:sp>
            <p:nvSpPr>
              <p:cNvPr id="410" name="Freeform 4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1" name="Group 411"/>
            <p:cNvGrpSpPr/>
            <p:nvPr/>
          </p:nvGrpSpPr>
          <p:grpSpPr>
            <a:xfrm>
              <a:off x="6405" y="5881131"/>
              <a:ext cx="82785" cy="82785"/>
              <a:chOff x="0" y="0"/>
              <a:chExt cx="1913890" cy="1913890"/>
            </a:xfrm>
          </p:grpSpPr>
          <p:sp>
            <p:nvSpPr>
              <p:cNvPr id="412" name="Freeform 4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3" name="Group 413"/>
            <p:cNvGrpSpPr/>
            <p:nvPr/>
          </p:nvGrpSpPr>
          <p:grpSpPr>
            <a:xfrm>
              <a:off x="6500554" y="1075351"/>
              <a:ext cx="82785" cy="82785"/>
              <a:chOff x="0" y="0"/>
              <a:chExt cx="1913890" cy="1913890"/>
            </a:xfrm>
          </p:grpSpPr>
          <p:sp>
            <p:nvSpPr>
              <p:cNvPr id="414" name="Freeform 4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5" name="Group 415"/>
            <p:cNvGrpSpPr/>
            <p:nvPr/>
          </p:nvGrpSpPr>
          <p:grpSpPr>
            <a:xfrm>
              <a:off x="6500554" y="4263051"/>
              <a:ext cx="82785" cy="82785"/>
              <a:chOff x="0" y="0"/>
              <a:chExt cx="1913890" cy="1913890"/>
            </a:xfrm>
          </p:grpSpPr>
          <p:sp>
            <p:nvSpPr>
              <p:cNvPr id="416" name="Freeform 4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7" name="Group 417"/>
            <p:cNvGrpSpPr/>
            <p:nvPr/>
          </p:nvGrpSpPr>
          <p:grpSpPr>
            <a:xfrm>
              <a:off x="6500554" y="2693431"/>
              <a:ext cx="82785" cy="82785"/>
              <a:chOff x="0" y="0"/>
              <a:chExt cx="1913890" cy="1913890"/>
            </a:xfrm>
          </p:grpSpPr>
          <p:sp>
            <p:nvSpPr>
              <p:cNvPr id="418" name="Freeform 4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9" name="Group 419"/>
            <p:cNvGrpSpPr/>
            <p:nvPr/>
          </p:nvGrpSpPr>
          <p:grpSpPr>
            <a:xfrm>
              <a:off x="6500554" y="5881131"/>
              <a:ext cx="82785" cy="82785"/>
              <a:chOff x="0" y="0"/>
              <a:chExt cx="1913890" cy="1913890"/>
            </a:xfrm>
          </p:grpSpPr>
          <p:sp>
            <p:nvSpPr>
              <p:cNvPr id="420" name="Freeform 4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1" name="Group 421"/>
            <p:cNvGrpSpPr/>
            <p:nvPr/>
          </p:nvGrpSpPr>
          <p:grpSpPr>
            <a:xfrm>
              <a:off x="3254270" y="1075351"/>
              <a:ext cx="82785" cy="82785"/>
              <a:chOff x="0" y="0"/>
              <a:chExt cx="1913890" cy="1913890"/>
            </a:xfrm>
          </p:grpSpPr>
          <p:sp>
            <p:nvSpPr>
              <p:cNvPr id="422" name="Freeform 4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3" name="Group 423"/>
            <p:cNvGrpSpPr/>
            <p:nvPr/>
          </p:nvGrpSpPr>
          <p:grpSpPr>
            <a:xfrm>
              <a:off x="3254270" y="4263051"/>
              <a:ext cx="82785" cy="82785"/>
              <a:chOff x="0" y="0"/>
              <a:chExt cx="1913890" cy="1913890"/>
            </a:xfrm>
          </p:grpSpPr>
          <p:sp>
            <p:nvSpPr>
              <p:cNvPr id="424" name="Freeform 4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5" name="Group 425"/>
            <p:cNvGrpSpPr/>
            <p:nvPr/>
          </p:nvGrpSpPr>
          <p:grpSpPr>
            <a:xfrm>
              <a:off x="3254270" y="2693431"/>
              <a:ext cx="82785" cy="82785"/>
              <a:chOff x="0" y="0"/>
              <a:chExt cx="1913890" cy="1913890"/>
            </a:xfrm>
          </p:grpSpPr>
          <p:sp>
            <p:nvSpPr>
              <p:cNvPr id="426" name="Freeform 4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7" name="Group 427"/>
            <p:cNvGrpSpPr/>
            <p:nvPr/>
          </p:nvGrpSpPr>
          <p:grpSpPr>
            <a:xfrm>
              <a:off x="3254270" y="5881131"/>
              <a:ext cx="82785" cy="82785"/>
              <a:chOff x="0" y="0"/>
              <a:chExt cx="1913890" cy="1913890"/>
            </a:xfrm>
          </p:grpSpPr>
          <p:sp>
            <p:nvSpPr>
              <p:cNvPr id="428" name="Freeform 4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9" name="Group 429"/>
            <p:cNvGrpSpPr/>
            <p:nvPr/>
          </p:nvGrpSpPr>
          <p:grpSpPr>
            <a:xfrm>
              <a:off x="2172630" y="0"/>
              <a:ext cx="82785" cy="82785"/>
              <a:chOff x="0" y="0"/>
              <a:chExt cx="1913890" cy="1913890"/>
            </a:xfrm>
          </p:grpSpPr>
          <p:sp>
            <p:nvSpPr>
              <p:cNvPr id="430" name="Freeform 4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1" name="Group 431"/>
            <p:cNvGrpSpPr/>
            <p:nvPr/>
          </p:nvGrpSpPr>
          <p:grpSpPr>
            <a:xfrm>
              <a:off x="2172630" y="6380485"/>
              <a:ext cx="82785" cy="82785"/>
              <a:chOff x="0" y="0"/>
              <a:chExt cx="1913890" cy="1913890"/>
            </a:xfrm>
          </p:grpSpPr>
          <p:sp>
            <p:nvSpPr>
              <p:cNvPr id="432" name="Freeform 4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3" name="Group 433"/>
            <p:cNvGrpSpPr/>
            <p:nvPr/>
          </p:nvGrpSpPr>
          <p:grpSpPr>
            <a:xfrm>
              <a:off x="2172630" y="3187700"/>
              <a:ext cx="82785" cy="82785"/>
              <a:chOff x="0" y="0"/>
              <a:chExt cx="1913890" cy="1913890"/>
            </a:xfrm>
          </p:grpSpPr>
          <p:sp>
            <p:nvSpPr>
              <p:cNvPr id="434" name="Freeform 4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5" name="Group 435"/>
            <p:cNvGrpSpPr/>
            <p:nvPr/>
          </p:nvGrpSpPr>
          <p:grpSpPr>
            <a:xfrm>
              <a:off x="2172630" y="1618080"/>
              <a:ext cx="82785" cy="82785"/>
              <a:chOff x="0" y="0"/>
              <a:chExt cx="1913890" cy="1913890"/>
            </a:xfrm>
          </p:grpSpPr>
          <p:sp>
            <p:nvSpPr>
              <p:cNvPr id="436" name="Freeform 4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7" name="Group 437"/>
            <p:cNvGrpSpPr/>
            <p:nvPr/>
          </p:nvGrpSpPr>
          <p:grpSpPr>
            <a:xfrm>
              <a:off x="2172630" y="4805780"/>
              <a:ext cx="82785" cy="82785"/>
              <a:chOff x="0" y="0"/>
              <a:chExt cx="1913890" cy="1913890"/>
            </a:xfrm>
          </p:grpSpPr>
          <p:sp>
            <p:nvSpPr>
              <p:cNvPr id="438" name="Freeform 4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9" name="Group 439"/>
            <p:cNvGrpSpPr/>
            <p:nvPr/>
          </p:nvGrpSpPr>
          <p:grpSpPr>
            <a:xfrm>
              <a:off x="5420495" y="0"/>
              <a:ext cx="82785" cy="82785"/>
              <a:chOff x="0" y="0"/>
              <a:chExt cx="1913890" cy="1913890"/>
            </a:xfrm>
          </p:grpSpPr>
          <p:sp>
            <p:nvSpPr>
              <p:cNvPr id="440" name="Freeform 4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1" name="Group 441"/>
            <p:cNvGrpSpPr/>
            <p:nvPr/>
          </p:nvGrpSpPr>
          <p:grpSpPr>
            <a:xfrm>
              <a:off x="5420495" y="6380485"/>
              <a:ext cx="82785" cy="82785"/>
              <a:chOff x="0" y="0"/>
              <a:chExt cx="1913890" cy="1913890"/>
            </a:xfrm>
          </p:grpSpPr>
          <p:sp>
            <p:nvSpPr>
              <p:cNvPr id="442" name="Freeform 4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3" name="Group 443"/>
            <p:cNvGrpSpPr/>
            <p:nvPr/>
          </p:nvGrpSpPr>
          <p:grpSpPr>
            <a:xfrm>
              <a:off x="5420495" y="3187700"/>
              <a:ext cx="82785" cy="82785"/>
              <a:chOff x="0" y="0"/>
              <a:chExt cx="1913890" cy="1913890"/>
            </a:xfrm>
          </p:grpSpPr>
          <p:sp>
            <p:nvSpPr>
              <p:cNvPr id="444" name="Freeform 4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5" name="Group 445"/>
            <p:cNvGrpSpPr/>
            <p:nvPr/>
          </p:nvGrpSpPr>
          <p:grpSpPr>
            <a:xfrm>
              <a:off x="5420495" y="1618080"/>
              <a:ext cx="82785" cy="82785"/>
              <a:chOff x="0" y="0"/>
              <a:chExt cx="1913890" cy="1913890"/>
            </a:xfrm>
          </p:grpSpPr>
          <p:sp>
            <p:nvSpPr>
              <p:cNvPr id="446" name="Freeform 4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7" name="Group 447"/>
            <p:cNvGrpSpPr/>
            <p:nvPr/>
          </p:nvGrpSpPr>
          <p:grpSpPr>
            <a:xfrm>
              <a:off x="5420495" y="4805780"/>
              <a:ext cx="82785" cy="82785"/>
              <a:chOff x="0" y="0"/>
              <a:chExt cx="1913890" cy="1913890"/>
            </a:xfrm>
          </p:grpSpPr>
          <p:sp>
            <p:nvSpPr>
              <p:cNvPr id="448" name="Freeform 4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9" name="Group 449"/>
            <p:cNvGrpSpPr/>
            <p:nvPr/>
          </p:nvGrpSpPr>
          <p:grpSpPr>
            <a:xfrm>
              <a:off x="2711291" y="537155"/>
              <a:ext cx="82785" cy="82785"/>
              <a:chOff x="0" y="0"/>
              <a:chExt cx="1913890" cy="1913890"/>
            </a:xfrm>
          </p:grpSpPr>
          <p:sp>
            <p:nvSpPr>
              <p:cNvPr id="450" name="Freeform 4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1" name="Group 451"/>
            <p:cNvGrpSpPr/>
            <p:nvPr/>
          </p:nvGrpSpPr>
          <p:grpSpPr>
            <a:xfrm>
              <a:off x="2711291" y="6917640"/>
              <a:ext cx="82785" cy="82785"/>
              <a:chOff x="0" y="0"/>
              <a:chExt cx="1913890" cy="1913890"/>
            </a:xfrm>
          </p:grpSpPr>
          <p:sp>
            <p:nvSpPr>
              <p:cNvPr id="452" name="Freeform 4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3" name="Group 453"/>
            <p:cNvGrpSpPr/>
            <p:nvPr/>
          </p:nvGrpSpPr>
          <p:grpSpPr>
            <a:xfrm>
              <a:off x="2711291" y="3724855"/>
              <a:ext cx="82785" cy="82785"/>
              <a:chOff x="0" y="0"/>
              <a:chExt cx="1913890" cy="1913890"/>
            </a:xfrm>
          </p:grpSpPr>
          <p:sp>
            <p:nvSpPr>
              <p:cNvPr id="454" name="Freeform 4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5" name="Group 455"/>
            <p:cNvGrpSpPr/>
            <p:nvPr/>
          </p:nvGrpSpPr>
          <p:grpSpPr>
            <a:xfrm>
              <a:off x="2711291" y="2155235"/>
              <a:ext cx="82785" cy="82785"/>
              <a:chOff x="0" y="0"/>
              <a:chExt cx="1913890" cy="1913890"/>
            </a:xfrm>
          </p:grpSpPr>
          <p:sp>
            <p:nvSpPr>
              <p:cNvPr id="456" name="Freeform 4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7" name="Group 457"/>
            <p:cNvGrpSpPr/>
            <p:nvPr/>
          </p:nvGrpSpPr>
          <p:grpSpPr>
            <a:xfrm>
              <a:off x="2711291" y="5342935"/>
              <a:ext cx="82785" cy="82785"/>
              <a:chOff x="0" y="0"/>
              <a:chExt cx="1913890" cy="1913890"/>
            </a:xfrm>
          </p:grpSpPr>
          <p:sp>
            <p:nvSpPr>
              <p:cNvPr id="458" name="Freeform 4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9" name="Group 459"/>
            <p:cNvGrpSpPr/>
            <p:nvPr/>
          </p:nvGrpSpPr>
          <p:grpSpPr>
            <a:xfrm>
              <a:off x="5959156" y="537155"/>
              <a:ext cx="82785" cy="82785"/>
              <a:chOff x="0" y="0"/>
              <a:chExt cx="1913890" cy="1913890"/>
            </a:xfrm>
          </p:grpSpPr>
          <p:sp>
            <p:nvSpPr>
              <p:cNvPr id="460" name="Freeform 4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1" name="Group 461"/>
            <p:cNvGrpSpPr/>
            <p:nvPr/>
          </p:nvGrpSpPr>
          <p:grpSpPr>
            <a:xfrm>
              <a:off x="5959156" y="6917640"/>
              <a:ext cx="82785" cy="82785"/>
              <a:chOff x="0" y="0"/>
              <a:chExt cx="1913890" cy="1913890"/>
            </a:xfrm>
          </p:grpSpPr>
          <p:sp>
            <p:nvSpPr>
              <p:cNvPr id="462" name="Freeform 4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3" name="Group 463"/>
            <p:cNvGrpSpPr/>
            <p:nvPr/>
          </p:nvGrpSpPr>
          <p:grpSpPr>
            <a:xfrm>
              <a:off x="5959156" y="3724855"/>
              <a:ext cx="82785" cy="82785"/>
              <a:chOff x="0" y="0"/>
              <a:chExt cx="1913890" cy="1913890"/>
            </a:xfrm>
          </p:grpSpPr>
          <p:sp>
            <p:nvSpPr>
              <p:cNvPr id="464" name="Freeform 4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5" name="Group 465"/>
            <p:cNvGrpSpPr/>
            <p:nvPr/>
          </p:nvGrpSpPr>
          <p:grpSpPr>
            <a:xfrm>
              <a:off x="5959156" y="2155235"/>
              <a:ext cx="82785" cy="82785"/>
              <a:chOff x="0" y="0"/>
              <a:chExt cx="1913890" cy="1913890"/>
            </a:xfrm>
          </p:grpSpPr>
          <p:sp>
            <p:nvSpPr>
              <p:cNvPr id="466" name="Freeform 4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7" name="Group 467"/>
            <p:cNvGrpSpPr/>
            <p:nvPr/>
          </p:nvGrpSpPr>
          <p:grpSpPr>
            <a:xfrm>
              <a:off x="5959156" y="5342935"/>
              <a:ext cx="82785" cy="82785"/>
              <a:chOff x="0" y="0"/>
              <a:chExt cx="1913890" cy="1913890"/>
            </a:xfrm>
          </p:grpSpPr>
          <p:sp>
            <p:nvSpPr>
              <p:cNvPr id="468" name="Freeform 4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9" name="Group 469"/>
            <p:cNvGrpSpPr>
              <a:grpSpLocks noChangeAspect="1"/>
            </p:cNvGrpSpPr>
            <p:nvPr/>
          </p:nvGrpSpPr>
          <p:grpSpPr>
            <a:xfrm>
              <a:off x="1083883" y="0"/>
              <a:ext cx="95594" cy="82785"/>
              <a:chOff x="0" y="0"/>
              <a:chExt cx="6350000" cy="5499100"/>
            </a:xfrm>
          </p:grpSpPr>
          <p:sp>
            <p:nvSpPr>
              <p:cNvPr id="470" name="Freeform 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1" name="Group 471"/>
            <p:cNvGrpSpPr>
              <a:grpSpLocks noChangeAspect="1"/>
            </p:cNvGrpSpPr>
            <p:nvPr/>
          </p:nvGrpSpPr>
          <p:grpSpPr>
            <a:xfrm>
              <a:off x="1083883" y="6380485"/>
              <a:ext cx="95594" cy="82785"/>
              <a:chOff x="0" y="0"/>
              <a:chExt cx="6350000" cy="5499100"/>
            </a:xfrm>
          </p:grpSpPr>
          <p:sp>
            <p:nvSpPr>
              <p:cNvPr id="472" name="Freeform 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3" name="Group 473"/>
            <p:cNvGrpSpPr>
              <a:grpSpLocks noChangeAspect="1"/>
            </p:cNvGrpSpPr>
            <p:nvPr/>
          </p:nvGrpSpPr>
          <p:grpSpPr>
            <a:xfrm>
              <a:off x="1083883" y="3187700"/>
              <a:ext cx="95594" cy="82785"/>
              <a:chOff x="0" y="0"/>
              <a:chExt cx="6350000" cy="5499100"/>
            </a:xfrm>
          </p:grpSpPr>
          <p:sp>
            <p:nvSpPr>
              <p:cNvPr id="474" name="Freeform 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5" name="Group 475"/>
            <p:cNvGrpSpPr>
              <a:grpSpLocks noChangeAspect="1"/>
            </p:cNvGrpSpPr>
            <p:nvPr/>
          </p:nvGrpSpPr>
          <p:grpSpPr>
            <a:xfrm>
              <a:off x="1083883" y="1618080"/>
              <a:ext cx="95594" cy="82785"/>
              <a:chOff x="0" y="0"/>
              <a:chExt cx="6350000" cy="5499100"/>
            </a:xfrm>
          </p:grpSpPr>
          <p:sp>
            <p:nvSpPr>
              <p:cNvPr id="476" name="Freeform 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7" name="Group 477"/>
            <p:cNvGrpSpPr>
              <a:grpSpLocks noChangeAspect="1"/>
            </p:cNvGrpSpPr>
            <p:nvPr/>
          </p:nvGrpSpPr>
          <p:grpSpPr>
            <a:xfrm>
              <a:off x="1083883" y="4805780"/>
              <a:ext cx="95594" cy="82785"/>
              <a:chOff x="0" y="0"/>
              <a:chExt cx="6350000" cy="5499100"/>
            </a:xfrm>
          </p:grpSpPr>
          <p:sp>
            <p:nvSpPr>
              <p:cNvPr id="478" name="Freeform 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9" name="Group 479"/>
            <p:cNvGrpSpPr>
              <a:grpSpLocks noChangeAspect="1"/>
            </p:cNvGrpSpPr>
            <p:nvPr/>
          </p:nvGrpSpPr>
          <p:grpSpPr>
            <a:xfrm>
              <a:off x="4331748" y="0"/>
              <a:ext cx="95594" cy="82785"/>
              <a:chOff x="0" y="0"/>
              <a:chExt cx="6350000" cy="5499100"/>
            </a:xfrm>
          </p:grpSpPr>
          <p:sp>
            <p:nvSpPr>
              <p:cNvPr id="480" name="Freeform 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1" name="Group 481"/>
            <p:cNvGrpSpPr>
              <a:grpSpLocks noChangeAspect="1"/>
            </p:cNvGrpSpPr>
            <p:nvPr/>
          </p:nvGrpSpPr>
          <p:grpSpPr>
            <a:xfrm>
              <a:off x="4331748" y="6380485"/>
              <a:ext cx="95594" cy="82785"/>
              <a:chOff x="0" y="0"/>
              <a:chExt cx="6350000" cy="5499100"/>
            </a:xfrm>
          </p:grpSpPr>
          <p:sp>
            <p:nvSpPr>
              <p:cNvPr id="482" name="Freeform 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3" name="Group 483"/>
            <p:cNvGrpSpPr>
              <a:grpSpLocks noChangeAspect="1"/>
            </p:cNvGrpSpPr>
            <p:nvPr/>
          </p:nvGrpSpPr>
          <p:grpSpPr>
            <a:xfrm>
              <a:off x="4331748" y="3187700"/>
              <a:ext cx="95594" cy="82785"/>
              <a:chOff x="0" y="0"/>
              <a:chExt cx="6350000" cy="5499100"/>
            </a:xfrm>
          </p:grpSpPr>
          <p:sp>
            <p:nvSpPr>
              <p:cNvPr id="484" name="Freeform 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5" name="Group 485"/>
            <p:cNvGrpSpPr>
              <a:grpSpLocks noChangeAspect="1"/>
            </p:cNvGrpSpPr>
            <p:nvPr/>
          </p:nvGrpSpPr>
          <p:grpSpPr>
            <a:xfrm>
              <a:off x="4331748" y="1618080"/>
              <a:ext cx="95594" cy="82785"/>
              <a:chOff x="0" y="0"/>
              <a:chExt cx="6350000" cy="5499100"/>
            </a:xfrm>
          </p:grpSpPr>
          <p:sp>
            <p:nvSpPr>
              <p:cNvPr id="486" name="Freeform 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7" name="Group 487"/>
            <p:cNvGrpSpPr>
              <a:grpSpLocks noChangeAspect="1"/>
            </p:cNvGrpSpPr>
            <p:nvPr/>
          </p:nvGrpSpPr>
          <p:grpSpPr>
            <a:xfrm>
              <a:off x="4331748" y="4805780"/>
              <a:ext cx="95594" cy="82785"/>
              <a:chOff x="0" y="0"/>
              <a:chExt cx="6350000" cy="5499100"/>
            </a:xfrm>
          </p:grpSpPr>
          <p:sp>
            <p:nvSpPr>
              <p:cNvPr id="488" name="Freeform 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9" name="Group 489"/>
            <p:cNvGrpSpPr>
              <a:grpSpLocks noChangeAspect="1"/>
            </p:cNvGrpSpPr>
            <p:nvPr/>
          </p:nvGrpSpPr>
          <p:grpSpPr>
            <a:xfrm>
              <a:off x="1622544" y="537155"/>
              <a:ext cx="95594" cy="82785"/>
              <a:chOff x="0" y="0"/>
              <a:chExt cx="6350000" cy="5499100"/>
            </a:xfrm>
          </p:grpSpPr>
          <p:sp>
            <p:nvSpPr>
              <p:cNvPr id="490" name="Freeform 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1" name="Group 491"/>
            <p:cNvGrpSpPr>
              <a:grpSpLocks noChangeAspect="1"/>
            </p:cNvGrpSpPr>
            <p:nvPr/>
          </p:nvGrpSpPr>
          <p:grpSpPr>
            <a:xfrm>
              <a:off x="1622544" y="6917640"/>
              <a:ext cx="95594" cy="82785"/>
              <a:chOff x="0" y="0"/>
              <a:chExt cx="6350000" cy="5499100"/>
            </a:xfrm>
          </p:grpSpPr>
          <p:sp>
            <p:nvSpPr>
              <p:cNvPr id="492" name="Freeform 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3" name="Group 493"/>
            <p:cNvGrpSpPr>
              <a:grpSpLocks noChangeAspect="1"/>
            </p:cNvGrpSpPr>
            <p:nvPr/>
          </p:nvGrpSpPr>
          <p:grpSpPr>
            <a:xfrm>
              <a:off x="1622544" y="3724855"/>
              <a:ext cx="95594" cy="82785"/>
              <a:chOff x="0" y="0"/>
              <a:chExt cx="6350000" cy="5499100"/>
            </a:xfrm>
          </p:grpSpPr>
          <p:sp>
            <p:nvSpPr>
              <p:cNvPr id="494" name="Freeform 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5" name="Group 495"/>
            <p:cNvGrpSpPr>
              <a:grpSpLocks noChangeAspect="1"/>
            </p:cNvGrpSpPr>
            <p:nvPr/>
          </p:nvGrpSpPr>
          <p:grpSpPr>
            <a:xfrm>
              <a:off x="1622544" y="2155235"/>
              <a:ext cx="95594" cy="82785"/>
              <a:chOff x="0" y="0"/>
              <a:chExt cx="6350000" cy="5499100"/>
            </a:xfrm>
          </p:grpSpPr>
          <p:sp>
            <p:nvSpPr>
              <p:cNvPr id="496" name="Freeform 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7" name="Group 497"/>
            <p:cNvGrpSpPr>
              <a:grpSpLocks noChangeAspect="1"/>
            </p:cNvGrpSpPr>
            <p:nvPr/>
          </p:nvGrpSpPr>
          <p:grpSpPr>
            <a:xfrm>
              <a:off x="1622544" y="5342935"/>
              <a:ext cx="95594" cy="82785"/>
              <a:chOff x="0" y="0"/>
              <a:chExt cx="6350000" cy="5499100"/>
            </a:xfrm>
          </p:grpSpPr>
          <p:sp>
            <p:nvSpPr>
              <p:cNvPr id="498" name="Freeform 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9" name="Group 499"/>
            <p:cNvGrpSpPr>
              <a:grpSpLocks noChangeAspect="1"/>
            </p:cNvGrpSpPr>
            <p:nvPr/>
          </p:nvGrpSpPr>
          <p:grpSpPr>
            <a:xfrm>
              <a:off x="4870409" y="537155"/>
              <a:ext cx="95594" cy="82785"/>
              <a:chOff x="0" y="0"/>
              <a:chExt cx="6350000" cy="5499100"/>
            </a:xfrm>
          </p:grpSpPr>
          <p:sp>
            <p:nvSpPr>
              <p:cNvPr id="500" name="Freeform 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1" name="Group 501"/>
            <p:cNvGrpSpPr>
              <a:grpSpLocks noChangeAspect="1"/>
            </p:cNvGrpSpPr>
            <p:nvPr/>
          </p:nvGrpSpPr>
          <p:grpSpPr>
            <a:xfrm>
              <a:off x="4870409" y="6917640"/>
              <a:ext cx="95594" cy="82785"/>
              <a:chOff x="0" y="0"/>
              <a:chExt cx="6350000" cy="5499100"/>
            </a:xfrm>
          </p:grpSpPr>
          <p:sp>
            <p:nvSpPr>
              <p:cNvPr id="502" name="Freeform 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3" name="Group 503"/>
            <p:cNvGrpSpPr>
              <a:grpSpLocks noChangeAspect="1"/>
            </p:cNvGrpSpPr>
            <p:nvPr/>
          </p:nvGrpSpPr>
          <p:grpSpPr>
            <a:xfrm>
              <a:off x="4870409" y="3724855"/>
              <a:ext cx="95594" cy="82785"/>
              <a:chOff x="0" y="0"/>
              <a:chExt cx="6350000" cy="5499100"/>
            </a:xfrm>
          </p:grpSpPr>
          <p:sp>
            <p:nvSpPr>
              <p:cNvPr id="504" name="Freeform 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5" name="Group 505"/>
            <p:cNvGrpSpPr>
              <a:grpSpLocks noChangeAspect="1"/>
            </p:cNvGrpSpPr>
            <p:nvPr/>
          </p:nvGrpSpPr>
          <p:grpSpPr>
            <a:xfrm>
              <a:off x="4870409" y="2155235"/>
              <a:ext cx="95594" cy="82785"/>
              <a:chOff x="0" y="0"/>
              <a:chExt cx="6350000" cy="5499100"/>
            </a:xfrm>
          </p:grpSpPr>
          <p:sp>
            <p:nvSpPr>
              <p:cNvPr id="506" name="Freeform 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7" name="Group 507"/>
            <p:cNvGrpSpPr>
              <a:grpSpLocks noChangeAspect="1"/>
            </p:cNvGrpSpPr>
            <p:nvPr/>
          </p:nvGrpSpPr>
          <p:grpSpPr>
            <a:xfrm>
              <a:off x="4870409" y="5342935"/>
              <a:ext cx="95594" cy="82785"/>
              <a:chOff x="0" y="0"/>
              <a:chExt cx="6350000" cy="5499100"/>
            </a:xfrm>
          </p:grpSpPr>
          <p:sp>
            <p:nvSpPr>
              <p:cNvPr id="508" name="Freeform 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9" name="Group 509"/>
            <p:cNvGrpSpPr>
              <a:grpSpLocks noChangeAspect="1"/>
            </p:cNvGrpSpPr>
            <p:nvPr/>
          </p:nvGrpSpPr>
          <p:grpSpPr>
            <a:xfrm>
              <a:off x="2162405" y="1075351"/>
              <a:ext cx="95594" cy="82785"/>
              <a:chOff x="0" y="0"/>
              <a:chExt cx="6350000" cy="5499100"/>
            </a:xfrm>
          </p:grpSpPr>
          <p:sp>
            <p:nvSpPr>
              <p:cNvPr id="510" name="Freeform 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1" name="Group 511"/>
            <p:cNvGrpSpPr>
              <a:grpSpLocks noChangeAspect="1"/>
            </p:cNvGrpSpPr>
            <p:nvPr/>
          </p:nvGrpSpPr>
          <p:grpSpPr>
            <a:xfrm>
              <a:off x="2162405" y="4263051"/>
              <a:ext cx="95594" cy="82785"/>
              <a:chOff x="0" y="0"/>
              <a:chExt cx="6350000" cy="5499100"/>
            </a:xfrm>
          </p:grpSpPr>
          <p:sp>
            <p:nvSpPr>
              <p:cNvPr id="512" name="Freeform 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3" name="Group 513"/>
            <p:cNvGrpSpPr>
              <a:grpSpLocks noChangeAspect="1"/>
            </p:cNvGrpSpPr>
            <p:nvPr/>
          </p:nvGrpSpPr>
          <p:grpSpPr>
            <a:xfrm>
              <a:off x="2162405" y="2693431"/>
              <a:ext cx="95594" cy="82785"/>
              <a:chOff x="0" y="0"/>
              <a:chExt cx="6350000" cy="5499100"/>
            </a:xfrm>
          </p:grpSpPr>
          <p:sp>
            <p:nvSpPr>
              <p:cNvPr id="514" name="Freeform 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5" name="Group 515"/>
            <p:cNvGrpSpPr>
              <a:grpSpLocks noChangeAspect="1"/>
            </p:cNvGrpSpPr>
            <p:nvPr/>
          </p:nvGrpSpPr>
          <p:grpSpPr>
            <a:xfrm>
              <a:off x="2162405" y="5881131"/>
              <a:ext cx="95594" cy="82785"/>
              <a:chOff x="0" y="0"/>
              <a:chExt cx="6350000" cy="5499100"/>
            </a:xfrm>
          </p:grpSpPr>
          <p:sp>
            <p:nvSpPr>
              <p:cNvPr id="516" name="Freeform 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7" name="Group 517"/>
            <p:cNvGrpSpPr>
              <a:grpSpLocks noChangeAspect="1"/>
            </p:cNvGrpSpPr>
            <p:nvPr/>
          </p:nvGrpSpPr>
          <p:grpSpPr>
            <a:xfrm>
              <a:off x="5410269" y="1075351"/>
              <a:ext cx="95594" cy="82785"/>
              <a:chOff x="0" y="0"/>
              <a:chExt cx="6350000" cy="5499100"/>
            </a:xfrm>
          </p:grpSpPr>
          <p:sp>
            <p:nvSpPr>
              <p:cNvPr id="518" name="Freeform 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9" name="Group 519"/>
            <p:cNvGrpSpPr>
              <a:grpSpLocks noChangeAspect="1"/>
            </p:cNvGrpSpPr>
            <p:nvPr/>
          </p:nvGrpSpPr>
          <p:grpSpPr>
            <a:xfrm>
              <a:off x="5410269" y="4263051"/>
              <a:ext cx="95594" cy="82785"/>
              <a:chOff x="0" y="0"/>
              <a:chExt cx="6350000" cy="5499100"/>
            </a:xfrm>
          </p:grpSpPr>
          <p:sp>
            <p:nvSpPr>
              <p:cNvPr id="520" name="Freeform 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1" name="Group 521"/>
            <p:cNvGrpSpPr>
              <a:grpSpLocks noChangeAspect="1"/>
            </p:cNvGrpSpPr>
            <p:nvPr/>
          </p:nvGrpSpPr>
          <p:grpSpPr>
            <a:xfrm>
              <a:off x="5410269" y="2693431"/>
              <a:ext cx="95594" cy="82785"/>
              <a:chOff x="0" y="0"/>
              <a:chExt cx="6350000" cy="5499100"/>
            </a:xfrm>
          </p:grpSpPr>
          <p:sp>
            <p:nvSpPr>
              <p:cNvPr id="522" name="Freeform 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3" name="Group 523"/>
            <p:cNvGrpSpPr>
              <a:grpSpLocks noChangeAspect="1"/>
            </p:cNvGrpSpPr>
            <p:nvPr/>
          </p:nvGrpSpPr>
          <p:grpSpPr>
            <a:xfrm>
              <a:off x="5410269" y="5881131"/>
              <a:ext cx="95594" cy="82785"/>
              <a:chOff x="0" y="0"/>
              <a:chExt cx="6350000" cy="5499100"/>
            </a:xfrm>
          </p:grpSpPr>
          <p:sp>
            <p:nvSpPr>
              <p:cNvPr id="524" name="Freeform 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5" name="Group 525"/>
            <p:cNvGrpSpPr>
              <a:grpSpLocks noChangeAspect="1"/>
            </p:cNvGrpSpPr>
            <p:nvPr/>
          </p:nvGrpSpPr>
          <p:grpSpPr>
            <a:xfrm>
              <a:off x="545144" y="1075351"/>
              <a:ext cx="95594" cy="82785"/>
              <a:chOff x="0" y="0"/>
              <a:chExt cx="6350000" cy="5499100"/>
            </a:xfrm>
          </p:grpSpPr>
          <p:sp>
            <p:nvSpPr>
              <p:cNvPr id="526" name="Freeform 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7" name="Group 527"/>
            <p:cNvGrpSpPr>
              <a:grpSpLocks noChangeAspect="1"/>
            </p:cNvGrpSpPr>
            <p:nvPr/>
          </p:nvGrpSpPr>
          <p:grpSpPr>
            <a:xfrm>
              <a:off x="545144" y="4263051"/>
              <a:ext cx="95594" cy="82785"/>
              <a:chOff x="0" y="0"/>
              <a:chExt cx="6350000" cy="5499100"/>
            </a:xfrm>
          </p:grpSpPr>
          <p:sp>
            <p:nvSpPr>
              <p:cNvPr id="528" name="Freeform 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9" name="Group 529"/>
            <p:cNvGrpSpPr>
              <a:grpSpLocks noChangeAspect="1"/>
            </p:cNvGrpSpPr>
            <p:nvPr/>
          </p:nvGrpSpPr>
          <p:grpSpPr>
            <a:xfrm>
              <a:off x="545144" y="2693431"/>
              <a:ext cx="95594" cy="82785"/>
              <a:chOff x="0" y="0"/>
              <a:chExt cx="6350000" cy="5499100"/>
            </a:xfrm>
          </p:grpSpPr>
          <p:sp>
            <p:nvSpPr>
              <p:cNvPr id="530" name="Freeform 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1" name="Group 531"/>
            <p:cNvGrpSpPr>
              <a:grpSpLocks noChangeAspect="1"/>
            </p:cNvGrpSpPr>
            <p:nvPr/>
          </p:nvGrpSpPr>
          <p:grpSpPr>
            <a:xfrm>
              <a:off x="545144" y="5881131"/>
              <a:ext cx="95594" cy="82785"/>
              <a:chOff x="0" y="0"/>
              <a:chExt cx="6350000" cy="5499100"/>
            </a:xfrm>
          </p:grpSpPr>
          <p:sp>
            <p:nvSpPr>
              <p:cNvPr id="532" name="Freeform 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3" name="Group 533"/>
            <p:cNvGrpSpPr>
              <a:grpSpLocks noChangeAspect="1"/>
            </p:cNvGrpSpPr>
            <p:nvPr/>
          </p:nvGrpSpPr>
          <p:grpSpPr>
            <a:xfrm>
              <a:off x="3793009" y="1075351"/>
              <a:ext cx="95594" cy="82785"/>
              <a:chOff x="0" y="0"/>
              <a:chExt cx="6350000" cy="5499100"/>
            </a:xfrm>
          </p:grpSpPr>
          <p:sp>
            <p:nvSpPr>
              <p:cNvPr id="534" name="Freeform 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5" name="Group 535"/>
            <p:cNvGrpSpPr>
              <a:grpSpLocks noChangeAspect="1"/>
            </p:cNvGrpSpPr>
            <p:nvPr/>
          </p:nvGrpSpPr>
          <p:grpSpPr>
            <a:xfrm>
              <a:off x="3793009" y="4263051"/>
              <a:ext cx="95594" cy="82785"/>
              <a:chOff x="0" y="0"/>
              <a:chExt cx="6350000" cy="5499100"/>
            </a:xfrm>
          </p:grpSpPr>
          <p:sp>
            <p:nvSpPr>
              <p:cNvPr id="536" name="Freeform 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7" name="Group 537"/>
            <p:cNvGrpSpPr>
              <a:grpSpLocks noChangeAspect="1"/>
            </p:cNvGrpSpPr>
            <p:nvPr/>
          </p:nvGrpSpPr>
          <p:grpSpPr>
            <a:xfrm>
              <a:off x="3793009" y="2693431"/>
              <a:ext cx="95594" cy="82785"/>
              <a:chOff x="0" y="0"/>
              <a:chExt cx="6350000" cy="5499100"/>
            </a:xfrm>
          </p:grpSpPr>
          <p:sp>
            <p:nvSpPr>
              <p:cNvPr id="538" name="Freeform 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9" name="Group 539"/>
            <p:cNvGrpSpPr>
              <a:grpSpLocks noChangeAspect="1"/>
            </p:cNvGrpSpPr>
            <p:nvPr/>
          </p:nvGrpSpPr>
          <p:grpSpPr>
            <a:xfrm>
              <a:off x="3793009" y="5881131"/>
              <a:ext cx="95594" cy="82785"/>
              <a:chOff x="0" y="0"/>
              <a:chExt cx="6350000" cy="5499100"/>
            </a:xfrm>
          </p:grpSpPr>
          <p:sp>
            <p:nvSpPr>
              <p:cNvPr id="540" name="Freeform 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1" name="Group 541"/>
            <p:cNvGrpSpPr>
              <a:grpSpLocks noChangeAspect="1"/>
            </p:cNvGrpSpPr>
            <p:nvPr/>
          </p:nvGrpSpPr>
          <p:grpSpPr>
            <a:xfrm>
              <a:off x="2711370" y="0"/>
              <a:ext cx="95594" cy="82785"/>
              <a:chOff x="0" y="0"/>
              <a:chExt cx="6350000" cy="5499100"/>
            </a:xfrm>
          </p:grpSpPr>
          <p:sp>
            <p:nvSpPr>
              <p:cNvPr id="542" name="Freeform 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3" name="Group 543"/>
            <p:cNvGrpSpPr>
              <a:grpSpLocks noChangeAspect="1"/>
            </p:cNvGrpSpPr>
            <p:nvPr/>
          </p:nvGrpSpPr>
          <p:grpSpPr>
            <a:xfrm>
              <a:off x="2711370" y="6380485"/>
              <a:ext cx="95594" cy="82785"/>
              <a:chOff x="0" y="0"/>
              <a:chExt cx="6350000" cy="5499100"/>
            </a:xfrm>
          </p:grpSpPr>
          <p:sp>
            <p:nvSpPr>
              <p:cNvPr id="544" name="Freeform 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5" name="Group 545"/>
            <p:cNvGrpSpPr>
              <a:grpSpLocks noChangeAspect="1"/>
            </p:cNvGrpSpPr>
            <p:nvPr/>
          </p:nvGrpSpPr>
          <p:grpSpPr>
            <a:xfrm>
              <a:off x="2711370" y="3187700"/>
              <a:ext cx="95594" cy="82785"/>
              <a:chOff x="0" y="0"/>
              <a:chExt cx="6350000" cy="5499100"/>
            </a:xfrm>
          </p:grpSpPr>
          <p:sp>
            <p:nvSpPr>
              <p:cNvPr id="546" name="Freeform 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7" name="Group 547"/>
            <p:cNvGrpSpPr>
              <a:grpSpLocks noChangeAspect="1"/>
            </p:cNvGrpSpPr>
            <p:nvPr/>
          </p:nvGrpSpPr>
          <p:grpSpPr>
            <a:xfrm>
              <a:off x="2711370" y="1618080"/>
              <a:ext cx="95594" cy="82785"/>
              <a:chOff x="0" y="0"/>
              <a:chExt cx="6350000" cy="5499100"/>
            </a:xfrm>
          </p:grpSpPr>
          <p:sp>
            <p:nvSpPr>
              <p:cNvPr id="548" name="Freeform 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9" name="Group 549"/>
            <p:cNvGrpSpPr>
              <a:grpSpLocks noChangeAspect="1"/>
            </p:cNvGrpSpPr>
            <p:nvPr/>
          </p:nvGrpSpPr>
          <p:grpSpPr>
            <a:xfrm>
              <a:off x="2711370" y="4805780"/>
              <a:ext cx="95594" cy="82785"/>
              <a:chOff x="0" y="0"/>
              <a:chExt cx="6350000" cy="5499100"/>
            </a:xfrm>
          </p:grpSpPr>
          <p:sp>
            <p:nvSpPr>
              <p:cNvPr id="550" name="Freeform 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1" name="Group 551"/>
            <p:cNvGrpSpPr>
              <a:grpSpLocks noChangeAspect="1"/>
            </p:cNvGrpSpPr>
            <p:nvPr/>
          </p:nvGrpSpPr>
          <p:grpSpPr>
            <a:xfrm>
              <a:off x="5959235" y="0"/>
              <a:ext cx="95594" cy="82785"/>
              <a:chOff x="0" y="0"/>
              <a:chExt cx="6350000" cy="5499100"/>
            </a:xfrm>
          </p:grpSpPr>
          <p:sp>
            <p:nvSpPr>
              <p:cNvPr id="552" name="Freeform 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3" name="Group 553"/>
            <p:cNvGrpSpPr>
              <a:grpSpLocks noChangeAspect="1"/>
            </p:cNvGrpSpPr>
            <p:nvPr/>
          </p:nvGrpSpPr>
          <p:grpSpPr>
            <a:xfrm>
              <a:off x="5959235" y="6380485"/>
              <a:ext cx="95594" cy="82785"/>
              <a:chOff x="0" y="0"/>
              <a:chExt cx="6350000" cy="5499100"/>
            </a:xfrm>
          </p:grpSpPr>
          <p:sp>
            <p:nvSpPr>
              <p:cNvPr id="554" name="Freeform 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5" name="Group 555"/>
            <p:cNvGrpSpPr>
              <a:grpSpLocks noChangeAspect="1"/>
            </p:cNvGrpSpPr>
            <p:nvPr/>
          </p:nvGrpSpPr>
          <p:grpSpPr>
            <a:xfrm>
              <a:off x="5959235" y="3187700"/>
              <a:ext cx="95594" cy="82785"/>
              <a:chOff x="0" y="0"/>
              <a:chExt cx="6350000" cy="5499100"/>
            </a:xfrm>
          </p:grpSpPr>
          <p:sp>
            <p:nvSpPr>
              <p:cNvPr id="556" name="Freeform 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7" name="Group 557"/>
            <p:cNvGrpSpPr>
              <a:grpSpLocks noChangeAspect="1"/>
            </p:cNvGrpSpPr>
            <p:nvPr/>
          </p:nvGrpSpPr>
          <p:grpSpPr>
            <a:xfrm>
              <a:off x="5959235" y="1618080"/>
              <a:ext cx="95594" cy="82785"/>
              <a:chOff x="0" y="0"/>
              <a:chExt cx="6350000" cy="5499100"/>
            </a:xfrm>
          </p:grpSpPr>
          <p:sp>
            <p:nvSpPr>
              <p:cNvPr id="558" name="Freeform 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9" name="Group 559"/>
            <p:cNvGrpSpPr>
              <a:grpSpLocks noChangeAspect="1"/>
            </p:cNvGrpSpPr>
            <p:nvPr/>
          </p:nvGrpSpPr>
          <p:grpSpPr>
            <a:xfrm>
              <a:off x="5959235" y="4805780"/>
              <a:ext cx="95594" cy="82785"/>
              <a:chOff x="0" y="0"/>
              <a:chExt cx="6350000" cy="5499100"/>
            </a:xfrm>
          </p:grpSpPr>
          <p:sp>
            <p:nvSpPr>
              <p:cNvPr id="560" name="Freeform 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1" name="Group 561"/>
            <p:cNvGrpSpPr>
              <a:grpSpLocks noChangeAspect="1"/>
            </p:cNvGrpSpPr>
            <p:nvPr/>
          </p:nvGrpSpPr>
          <p:grpSpPr>
            <a:xfrm>
              <a:off x="0" y="537155"/>
              <a:ext cx="95594" cy="82785"/>
              <a:chOff x="0" y="0"/>
              <a:chExt cx="6350000" cy="5499100"/>
            </a:xfrm>
          </p:grpSpPr>
          <p:sp>
            <p:nvSpPr>
              <p:cNvPr id="562" name="Freeform 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3" name="Group 563"/>
            <p:cNvGrpSpPr>
              <a:grpSpLocks noChangeAspect="1"/>
            </p:cNvGrpSpPr>
            <p:nvPr/>
          </p:nvGrpSpPr>
          <p:grpSpPr>
            <a:xfrm>
              <a:off x="0" y="6917640"/>
              <a:ext cx="95594" cy="82785"/>
              <a:chOff x="0" y="0"/>
              <a:chExt cx="6350000" cy="5499100"/>
            </a:xfrm>
          </p:grpSpPr>
          <p:sp>
            <p:nvSpPr>
              <p:cNvPr id="564" name="Freeform 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5" name="Group 565"/>
            <p:cNvGrpSpPr>
              <a:grpSpLocks noChangeAspect="1"/>
            </p:cNvGrpSpPr>
            <p:nvPr/>
          </p:nvGrpSpPr>
          <p:grpSpPr>
            <a:xfrm>
              <a:off x="0" y="3724855"/>
              <a:ext cx="95594" cy="82785"/>
              <a:chOff x="0" y="0"/>
              <a:chExt cx="6350000" cy="5499100"/>
            </a:xfrm>
          </p:grpSpPr>
          <p:sp>
            <p:nvSpPr>
              <p:cNvPr id="566" name="Freeform 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7" name="Group 567"/>
            <p:cNvGrpSpPr>
              <a:grpSpLocks noChangeAspect="1"/>
            </p:cNvGrpSpPr>
            <p:nvPr/>
          </p:nvGrpSpPr>
          <p:grpSpPr>
            <a:xfrm>
              <a:off x="0" y="2155235"/>
              <a:ext cx="95594" cy="82785"/>
              <a:chOff x="0" y="0"/>
              <a:chExt cx="6350000" cy="5499100"/>
            </a:xfrm>
          </p:grpSpPr>
          <p:sp>
            <p:nvSpPr>
              <p:cNvPr id="568" name="Freeform 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9" name="Group 569"/>
            <p:cNvGrpSpPr>
              <a:grpSpLocks noChangeAspect="1"/>
            </p:cNvGrpSpPr>
            <p:nvPr/>
          </p:nvGrpSpPr>
          <p:grpSpPr>
            <a:xfrm>
              <a:off x="0" y="5342935"/>
              <a:ext cx="95594" cy="82785"/>
              <a:chOff x="0" y="0"/>
              <a:chExt cx="6350000" cy="5499100"/>
            </a:xfrm>
          </p:grpSpPr>
          <p:sp>
            <p:nvSpPr>
              <p:cNvPr id="570" name="Freeform 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1" name="Group 571"/>
            <p:cNvGrpSpPr>
              <a:grpSpLocks noChangeAspect="1"/>
            </p:cNvGrpSpPr>
            <p:nvPr/>
          </p:nvGrpSpPr>
          <p:grpSpPr>
            <a:xfrm>
              <a:off x="6494149" y="537155"/>
              <a:ext cx="95594" cy="82785"/>
              <a:chOff x="0" y="0"/>
              <a:chExt cx="6350000" cy="5499100"/>
            </a:xfrm>
          </p:grpSpPr>
          <p:sp>
            <p:nvSpPr>
              <p:cNvPr id="572" name="Freeform 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3" name="Group 573"/>
            <p:cNvGrpSpPr>
              <a:grpSpLocks noChangeAspect="1"/>
            </p:cNvGrpSpPr>
            <p:nvPr/>
          </p:nvGrpSpPr>
          <p:grpSpPr>
            <a:xfrm>
              <a:off x="6494149" y="6917640"/>
              <a:ext cx="95594" cy="82785"/>
              <a:chOff x="0" y="0"/>
              <a:chExt cx="6350000" cy="5499100"/>
            </a:xfrm>
          </p:grpSpPr>
          <p:sp>
            <p:nvSpPr>
              <p:cNvPr id="574" name="Freeform 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5" name="Group 575"/>
            <p:cNvGrpSpPr>
              <a:grpSpLocks noChangeAspect="1"/>
            </p:cNvGrpSpPr>
            <p:nvPr/>
          </p:nvGrpSpPr>
          <p:grpSpPr>
            <a:xfrm>
              <a:off x="6494149" y="3724855"/>
              <a:ext cx="95594" cy="82785"/>
              <a:chOff x="0" y="0"/>
              <a:chExt cx="6350000" cy="5499100"/>
            </a:xfrm>
          </p:grpSpPr>
          <p:sp>
            <p:nvSpPr>
              <p:cNvPr id="576" name="Freeform 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7" name="Group 577"/>
            <p:cNvGrpSpPr>
              <a:grpSpLocks noChangeAspect="1"/>
            </p:cNvGrpSpPr>
            <p:nvPr/>
          </p:nvGrpSpPr>
          <p:grpSpPr>
            <a:xfrm>
              <a:off x="6494149" y="2155235"/>
              <a:ext cx="95594" cy="82785"/>
              <a:chOff x="0" y="0"/>
              <a:chExt cx="6350000" cy="5499100"/>
            </a:xfrm>
          </p:grpSpPr>
          <p:sp>
            <p:nvSpPr>
              <p:cNvPr id="578" name="Freeform 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9" name="Group 579"/>
            <p:cNvGrpSpPr>
              <a:grpSpLocks noChangeAspect="1"/>
            </p:cNvGrpSpPr>
            <p:nvPr/>
          </p:nvGrpSpPr>
          <p:grpSpPr>
            <a:xfrm>
              <a:off x="6494149" y="5342935"/>
              <a:ext cx="95594" cy="82785"/>
              <a:chOff x="0" y="0"/>
              <a:chExt cx="6350000" cy="5499100"/>
            </a:xfrm>
          </p:grpSpPr>
          <p:sp>
            <p:nvSpPr>
              <p:cNvPr id="580" name="Freeform 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1" name="Group 581"/>
            <p:cNvGrpSpPr>
              <a:grpSpLocks noChangeAspect="1"/>
            </p:cNvGrpSpPr>
            <p:nvPr/>
          </p:nvGrpSpPr>
          <p:grpSpPr>
            <a:xfrm>
              <a:off x="3247865" y="537155"/>
              <a:ext cx="95594" cy="82785"/>
              <a:chOff x="0" y="0"/>
              <a:chExt cx="6350000" cy="5499100"/>
            </a:xfrm>
          </p:grpSpPr>
          <p:sp>
            <p:nvSpPr>
              <p:cNvPr id="582" name="Freeform 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3" name="Group 583"/>
            <p:cNvGrpSpPr>
              <a:grpSpLocks noChangeAspect="1"/>
            </p:cNvGrpSpPr>
            <p:nvPr/>
          </p:nvGrpSpPr>
          <p:grpSpPr>
            <a:xfrm>
              <a:off x="3247865" y="6917640"/>
              <a:ext cx="95594" cy="82785"/>
              <a:chOff x="0" y="0"/>
              <a:chExt cx="6350000" cy="5499100"/>
            </a:xfrm>
          </p:grpSpPr>
          <p:sp>
            <p:nvSpPr>
              <p:cNvPr id="584" name="Freeform 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5" name="Group 585"/>
            <p:cNvGrpSpPr>
              <a:grpSpLocks noChangeAspect="1"/>
            </p:cNvGrpSpPr>
            <p:nvPr/>
          </p:nvGrpSpPr>
          <p:grpSpPr>
            <a:xfrm>
              <a:off x="3247865" y="3724855"/>
              <a:ext cx="95594" cy="82785"/>
              <a:chOff x="0" y="0"/>
              <a:chExt cx="6350000" cy="5499100"/>
            </a:xfrm>
          </p:grpSpPr>
          <p:sp>
            <p:nvSpPr>
              <p:cNvPr id="586" name="Freeform 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7" name="Group 587"/>
            <p:cNvGrpSpPr>
              <a:grpSpLocks noChangeAspect="1"/>
            </p:cNvGrpSpPr>
            <p:nvPr/>
          </p:nvGrpSpPr>
          <p:grpSpPr>
            <a:xfrm>
              <a:off x="3247865" y="2155235"/>
              <a:ext cx="95594" cy="82785"/>
              <a:chOff x="0" y="0"/>
              <a:chExt cx="6350000" cy="5499100"/>
            </a:xfrm>
          </p:grpSpPr>
          <p:sp>
            <p:nvSpPr>
              <p:cNvPr id="588" name="Freeform 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9" name="Group 589"/>
            <p:cNvGrpSpPr>
              <a:grpSpLocks noChangeAspect="1"/>
            </p:cNvGrpSpPr>
            <p:nvPr/>
          </p:nvGrpSpPr>
          <p:grpSpPr>
            <a:xfrm>
              <a:off x="3247865" y="5342935"/>
              <a:ext cx="95594" cy="82785"/>
              <a:chOff x="0" y="0"/>
              <a:chExt cx="6350000" cy="5499100"/>
            </a:xfrm>
          </p:grpSpPr>
          <p:sp>
            <p:nvSpPr>
              <p:cNvPr id="590" name="Freeform 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pic>
        <p:nvPicPr>
          <p:cNvPr id="591" name="Picture 591"/>
          <p:cNvPicPr>
            <a:picLocks noChangeAspect="1"/>
          </p:cNvPicPr>
          <p:nvPr/>
        </p:nvPicPr>
        <p:blipFill>
          <a:blip r:embed="rId3"/>
          <a:srcRect/>
          <a:stretch>
            <a:fillRect/>
          </a:stretch>
        </p:blipFill>
        <p:spPr>
          <a:xfrm>
            <a:off x="1266825" y="1121130"/>
            <a:ext cx="4643505" cy="3095670"/>
          </a:xfrm>
          <a:prstGeom prst="rect">
            <a:avLst/>
          </a:prstGeom>
        </p:spPr>
      </p:pic>
      <p:grpSp>
        <p:nvGrpSpPr>
          <p:cNvPr id="592" name="Group 592"/>
          <p:cNvGrpSpPr/>
          <p:nvPr/>
        </p:nvGrpSpPr>
        <p:grpSpPr>
          <a:xfrm>
            <a:off x="9144000" y="6725749"/>
            <a:ext cx="8115300" cy="2532551"/>
            <a:chOff x="0" y="0"/>
            <a:chExt cx="10820400" cy="3376735"/>
          </a:xfrm>
        </p:grpSpPr>
        <p:sp>
          <p:nvSpPr>
            <p:cNvPr id="593" name="TextBox 593"/>
            <p:cNvSpPr txBox="1"/>
            <p:nvPr/>
          </p:nvSpPr>
          <p:spPr>
            <a:xfrm>
              <a:off x="0" y="-28575"/>
              <a:ext cx="10820400" cy="1552347"/>
            </a:xfrm>
            <a:prstGeom prst="rect">
              <a:avLst/>
            </a:prstGeom>
          </p:spPr>
          <p:txBody>
            <a:bodyPr lIns="0" tIns="0" rIns="0" bIns="0" rtlCol="0" anchor="t">
              <a:spAutoFit/>
            </a:bodyPr>
            <a:lstStyle/>
            <a:p>
              <a:pPr algn="r">
                <a:lnSpc>
                  <a:spcPts val="9375"/>
                </a:lnSpc>
              </a:pPr>
              <a:r>
                <a:rPr lang="en-US" sz="7500">
                  <a:solidFill>
                    <a:srgbClr val="FEBA3D"/>
                  </a:solidFill>
                  <a:latin typeface="League Spartan Bold"/>
                </a:rPr>
                <a:t>Use the results.</a:t>
              </a:r>
            </a:p>
          </p:txBody>
        </p:sp>
        <p:sp>
          <p:nvSpPr>
            <p:cNvPr id="594" name="TextBox 594"/>
            <p:cNvSpPr txBox="1"/>
            <p:nvPr/>
          </p:nvSpPr>
          <p:spPr>
            <a:xfrm>
              <a:off x="0" y="2856458"/>
              <a:ext cx="10820400" cy="520277"/>
            </a:xfrm>
            <a:prstGeom prst="rect">
              <a:avLst/>
            </a:prstGeom>
          </p:spPr>
          <p:txBody>
            <a:bodyPr lIns="0" tIns="0" rIns="0" bIns="0" rtlCol="0" anchor="t">
              <a:spAutoFit/>
            </a:bodyPr>
            <a:lstStyle/>
            <a:p>
              <a:pPr algn="r">
                <a:lnSpc>
                  <a:spcPts val="3125"/>
                </a:lnSpc>
              </a:pPr>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266825" y="1121130"/>
            <a:ext cx="5351165" cy="8044740"/>
            <a:chOff x="0" y="0"/>
            <a:chExt cx="7134887" cy="10726320"/>
          </a:xfrm>
        </p:grpSpPr>
        <p:grpSp>
          <p:nvGrpSpPr>
            <p:cNvPr id="3" name="Group 3"/>
            <p:cNvGrpSpPr/>
            <p:nvPr/>
          </p:nvGrpSpPr>
          <p:grpSpPr>
            <a:xfrm>
              <a:off x="6405" y="9568185"/>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6405" y="799856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6500554" y="9568185"/>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6500554" y="799856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3254270" y="9568185"/>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325427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545066" y="1010534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545066" y="8535719"/>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7039214" y="537155"/>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7039214" y="6917640"/>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7039214" y="3724855"/>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7039214" y="1010534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7039214" y="2155235"/>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7039214" y="853571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7039214" y="534293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3792930" y="101053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3792930" y="853571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084926" y="74558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1084926" y="10643536"/>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1084926" y="907391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4332791" y="7455836"/>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4332791"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4332791" y="9073915"/>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633891" y="95681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633891" y="7998564"/>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488175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4881756" y="799856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2172552" y="10105340"/>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2172552" y="8535719"/>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5420417" y="1010534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5420417" y="8535719"/>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2712413" y="74558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2712413" y="10643536"/>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2712413"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5960278" y="7455836"/>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5960278" y="10643536"/>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5960278" y="907391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545144" y="9568185"/>
              <a:ext cx="82785" cy="82785"/>
              <a:chOff x="0" y="0"/>
              <a:chExt cx="1913890" cy="1913890"/>
            </a:xfrm>
          </p:grpSpPr>
          <p:sp>
            <p:nvSpPr>
              <p:cNvPr id="78" name="Freeform 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 name="Group 79"/>
            <p:cNvGrpSpPr/>
            <p:nvPr/>
          </p:nvGrpSpPr>
          <p:grpSpPr>
            <a:xfrm>
              <a:off x="545144" y="7998564"/>
              <a:ext cx="82785" cy="82785"/>
              <a:chOff x="0" y="0"/>
              <a:chExt cx="1913890" cy="1913890"/>
            </a:xfrm>
          </p:grpSpPr>
          <p:sp>
            <p:nvSpPr>
              <p:cNvPr id="80" name="Freeform 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 name="Group 81"/>
            <p:cNvGrpSpPr/>
            <p:nvPr/>
          </p:nvGrpSpPr>
          <p:grpSpPr>
            <a:xfrm>
              <a:off x="7039293" y="0"/>
              <a:ext cx="82785" cy="82785"/>
              <a:chOff x="0" y="0"/>
              <a:chExt cx="1913890" cy="1913890"/>
            </a:xfrm>
          </p:grpSpPr>
          <p:sp>
            <p:nvSpPr>
              <p:cNvPr id="82" name="Freeform 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 name="Group 83"/>
            <p:cNvGrpSpPr/>
            <p:nvPr/>
          </p:nvGrpSpPr>
          <p:grpSpPr>
            <a:xfrm>
              <a:off x="7039293" y="6380485"/>
              <a:ext cx="82785" cy="82785"/>
              <a:chOff x="0" y="0"/>
              <a:chExt cx="1913890" cy="1913890"/>
            </a:xfrm>
          </p:grpSpPr>
          <p:sp>
            <p:nvSpPr>
              <p:cNvPr id="84" name="Freeform 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 name="Group 85"/>
            <p:cNvGrpSpPr/>
            <p:nvPr/>
          </p:nvGrpSpPr>
          <p:grpSpPr>
            <a:xfrm>
              <a:off x="7039293" y="3187700"/>
              <a:ext cx="82785" cy="82785"/>
              <a:chOff x="0" y="0"/>
              <a:chExt cx="1913890" cy="1913890"/>
            </a:xfrm>
          </p:grpSpPr>
          <p:sp>
            <p:nvSpPr>
              <p:cNvPr id="86" name="Freeform 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 name="Group 87"/>
            <p:cNvGrpSpPr/>
            <p:nvPr/>
          </p:nvGrpSpPr>
          <p:grpSpPr>
            <a:xfrm>
              <a:off x="7039293" y="9568185"/>
              <a:ext cx="82785" cy="82785"/>
              <a:chOff x="0" y="0"/>
              <a:chExt cx="1913890" cy="1913890"/>
            </a:xfrm>
          </p:grpSpPr>
          <p:sp>
            <p:nvSpPr>
              <p:cNvPr id="88" name="Freeform 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 name="Group 89"/>
            <p:cNvGrpSpPr/>
            <p:nvPr/>
          </p:nvGrpSpPr>
          <p:grpSpPr>
            <a:xfrm>
              <a:off x="7039293" y="1618080"/>
              <a:ext cx="82785" cy="82785"/>
              <a:chOff x="0" y="0"/>
              <a:chExt cx="1913890" cy="1913890"/>
            </a:xfrm>
          </p:grpSpPr>
          <p:sp>
            <p:nvSpPr>
              <p:cNvPr id="90" name="Freeform 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 name="Group 91"/>
            <p:cNvGrpSpPr/>
            <p:nvPr/>
          </p:nvGrpSpPr>
          <p:grpSpPr>
            <a:xfrm>
              <a:off x="7039293" y="7998564"/>
              <a:ext cx="82785" cy="82785"/>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 name="Group 93"/>
            <p:cNvGrpSpPr/>
            <p:nvPr/>
          </p:nvGrpSpPr>
          <p:grpSpPr>
            <a:xfrm>
              <a:off x="7039293" y="4805780"/>
              <a:ext cx="82785" cy="82785"/>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 name="Group 95"/>
            <p:cNvGrpSpPr/>
            <p:nvPr/>
          </p:nvGrpSpPr>
          <p:grpSpPr>
            <a:xfrm>
              <a:off x="3793009" y="9568185"/>
              <a:ext cx="82785" cy="82785"/>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 name="Group 97"/>
            <p:cNvGrpSpPr/>
            <p:nvPr/>
          </p:nvGrpSpPr>
          <p:grpSpPr>
            <a:xfrm>
              <a:off x="3793009" y="7998564"/>
              <a:ext cx="82785" cy="82785"/>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 name="Group 99"/>
            <p:cNvGrpSpPr/>
            <p:nvPr/>
          </p:nvGrpSpPr>
          <p:grpSpPr>
            <a:xfrm>
              <a:off x="1083805" y="10105340"/>
              <a:ext cx="82785" cy="82785"/>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 name="Group 101"/>
            <p:cNvGrpSpPr/>
            <p:nvPr/>
          </p:nvGrpSpPr>
          <p:grpSpPr>
            <a:xfrm>
              <a:off x="1083805" y="8535719"/>
              <a:ext cx="82785" cy="82785"/>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 name="Group 103"/>
            <p:cNvGrpSpPr/>
            <p:nvPr/>
          </p:nvGrpSpPr>
          <p:grpSpPr>
            <a:xfrm>
              <a:off x="4331670" y="10105340"/>
              <a:ext cx="82785" cy="82785"/>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 name="Group 105"/>
            <p:cNvGrpSpPr/>
            <p:nvPr/>
          </p:nvGrpSpPr>
          <p:grpSpPr>
            <a:xfrm>
              <a:off x="4331670" y="8535719"/>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 name="Group 107"/>
            <p:cNvGrpSpPr/>
            <p:nvPr/>
          </p:nvGrpSpPr>
          <p:grpSpPr>
            <a:xfrm>
              <a:off x="1623665" y="7455836"/>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 name="Group 109"/>
            <p:cNvGrpSpPr/>
            <p:nvPr/>
          </p:nvGrpSpPr>
          <p:grpSpPr>
            <a:xfrm>
              <a:off x="1623665" y="10643536"/>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 name="Group 111"/>
            <p:cNvGrpSpPr/>
            <p:nvPr/>
          </p:nvGrpSpPr>
          <p:grpSpPr>
            <a:xfrm>
              <a:off x="1623665" y="9073915"/>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 name="Group 113"/>
            <p:cNvGrpSpPr/>
            <p:nvPr/>
          </p:nvGrpSpPr>
          <p:grpSpPr>
            <a:xfrm>
              <a:off x="4871530" y="7455836"/>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 name="Group 115"/>
            <p:cNvGrpSpPr/>
            <p:nvPr/>
          </p:nvGrpSpPr>
          <p:grpSpPr>
            <a:xfrm>
              <a:off x="4871530" y="10643536"/>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7" name="Group 117"/>
            <p:cNvGrpSpPr/>
            <p:nvPr/>
          </p:nvGrpSpPr>
          <p:grpSpPr>
            <a:xfrm>
              <a:off x="4871530" y="907391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9" name="Group 119"/>
            <p:cNvGrpSpPr/>
            <p:nvPr/>
          </p:nvGrpSpPr>
          <p:grpSpPr>
            <a:xfrm>
              <a:off x="6405" y="7455836"/>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1" name="Group 121"/>
            <p:cNvGrpSpPr/>
            <p:nvPr/>
          </p:nvGrpSpPr>
          <p:grpSpPr>
            <a:xfrm>
              <a:off x="6405" y="10643536"/>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3" name="Group 123"/>
            <p:cNvGrpSpPr/>
            <p:nvPr/>
          </p:nvGrpSpPr>
          <p:grpSpPr>
            <a:xfrm>
              <a:off x="6405" y="9073915"/>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5" name="Group 125"/>
            <p:cNvGrpSpPr/>
            <p:nvPr/>
          </p:nvGrpSpPr>
          <p:grpSpPr>
            <a:xfrm>
              <a:off x="6500554" y="7455836"/>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7" name="Group 127"/>
            <p:cNvGrpSpPr/>
            <p:nvPr/>
          </p:nvGrpSpPr>
          <p:grpSpPr>
            <a:xfrm>
              <a:off x="6500554" y="10643536"/>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9" name="Group 129"/>
            <p:cNvGrpSpPr/>
            <p:nvPr/>
          </p:nvGrpSpPr>
          <p:grpSpPr>
            <a:xfrm>
              <a:off x="6500554" y="9073915"/>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3254270" y="7455836"/>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3254270" y="10643536"/>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3254270" y="907391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2172630" y="9568185"/>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2172630"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5420495" y="956818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5420495" y="7998564"/>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2711291" y="101053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2711291" y="8535719"/>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5959156"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5959156" y="8535719"/>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a:grpSpLocks noChangeAspect="1"/>
            </p:cNvGrpSpPr>
            <p:nvPr/>
          </p:nvGrpSpPr>
          <p:grpSpPr>
            <a:xfrm>
              <a:off x="1083883" y="9568185"/>
              <a:ext cx="95594" cy="82785"/>
              <a:chOff x="0" y="0"/>
              <a:chExt cx="6350000" cy="5499100"/>
            </a:xfrm>
          </p:grpSpPr>
          <p:sp>
            <p:nvSpPr>
              <p:cNvPr id="154" name="Freeform 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 name="Group 155"/>
            <p:cNvGrpSpPr>
              <a:grpSpLocks noChangeAspect="1"/>
            </p:cNvGrpSpPr>
            <p:nvPr/>
          </p:nvGrpSpPr>
          <p:grpSpPr>
            <a:xfrm>
              <a:off x="1083883" y="7998564"/>
              <a:ext cx="95594" cy="82785"/>
              <a:chOff x="0" y="0"/>
              <a:chExt cx="6350000" cy="5499100"/>
            </a:xfrm>
          </p:grpSpPr>
          <p:sp>
            <p:nvSpPr>
              <p:cNvPr id="156" name="Freeform 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 name="Group 157"/>
            <p:cNvGrpSpPr>
              <a:grpSpLocks noChangeAspect="1"/>
            </p:cNvGrpSpPr>
            <p:nvPr/>
          </p:nvGrpSpPr>
          <p:grpSpPr>
            <a:xfrm>
              <a:off x="4331748" y="9568185"/>
              <a:ext cx="95594" cy="82785"/>
              <a:chOff x="0" y="0"/>
              <a:chExt cx="6350000" cy="5499100"/>
            </a:xfrm>
          </p:grpSpPr>
          <p:sp>
            <p:nvSpPr>
              <p:cNvPr id="158" name="Freeform 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 name="Group 159"/>
            <p:cNvGrpSpPr>
              <a:grpSpLocks noChangeAspect="1"/>
            </p:cNvGrpSpPr>
            <p:nvPr/>
          </p:nvGrpSpPr>
          <p:grpSpPr>
            <a:xfrm>
              <a:off x="4331748" y="7998564"/>
              <a:ext cx="95594" cy="82785"/>
              <a:chOff x="0" y="0"/>
              <a:chExt cx="6350000" cy="5499100"/>
            </a:xfrm>
          </p:grpSpPr>
          <p:sp>
            <p:nvSpPr>
              <p:cNvPr id="160" name="Freeform 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 name="Group 161"/>
            <p:cNvGrpSpPr>
              <a:grpSpLocks noChangeAspect="1"/>
            </p:cNvGrpSpPr>
            <p:nvPr/>
          </p:nvGrpSpPr>
          <p:grpSpPr>
            <a:xfrm>
              <a:off x="1622544" y="10105340"/>
              <a:ext cx="95594" cy="82785"/>
              <a:chOff x="0" y="0"/>
              <a:chExt cx="6350000" cy="5499100"/>
            </a:xfrm>
          </p:grpSpPr>
          <p:sp>
            <p:nvSpPr>
              <p:cNvPr id="162" name="Freeform 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 name="Group 163"/>
            <p:cNvGrpSpPr>
              <a:grpSpLocks noChangeAspect="1"/>
            </p:cNvGrpSpPr>
            <p:nvPr/>
          </p:nvGrpSpPr>
          <p:grpSpPr>
            <a:xfrm>
              <a:off x="1622544" y="8535719"/>
              <a:ext cx="95594" cy="82785"/>
              <a:chOff x="0" y="0"/>
              <a:chExt cx="6350000" cy="5499100"/>
            </a:xfrm>
          </p:grpSpPr>
          <p:sp>
            <p:nvSpPr>
              <p:cNvPr id="164" name="Freeform 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 name="Group 165"/>
            <p:cNvGrpSpPr>
              <a:grpSpLocks noChangeAspect="1"/>
            </p:cNvGrpSpPr>
            <p:nvPr/>
          </p:nvGrpSpPr>
          <p:grpSpPr>
            <a:xfrm>
              <a:off x="4870409" y="10105340"/>
              <a:ext cx="95594" cy="82785"/>
              <a:chOff x="0" y="0"/>
              <a:chExt cx="6350000" cy="5499100"/>
            </a:xfrm>
          </p:grpSpPr>
          <p:sp>
            <p:nvSpPr>
              <p:cNvPr id="166" name="Freeform 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 name="Group 167"/>
            <p:cNvGrpSpPr>
              <a:grpSpLocks noChangeAspect="1"/>
            </p:cNvGrpSpPr>
            <p:nvPr/>
          </p:nvGrpSpPr>
          <p:grpSpPr>
            <a:xfrm>
              <a:off x="4870409" y="8535719"/>
              <a:ext cx="95594" cy="82785"/>
              <a:chOff x="0" y="0"/>
              <a:chExt cx="6350000" cy="5499100"/>
            </a:xfrm>
          </p:grpSpPr>
          <p:sp>
            <p:nvSpPr>
              <p:cNvPr id="168" name="Freeform 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 name="Group 169"/>
            <p:cNvGrpSpPr>
              <a:grpSpLocks noChangeAspect="1"/>
            </p:cNvGrpSpPr>
            <p:nvPr/>
          </p:nvGrpSpPr>
          <p:grpSpPr>
            <a:xfrm>
              <a:off x="2162405" y="7455836"/>
              <a:ext cx="95594" cy="82785"/>
              <a:chOff x="0" y="0"/>
              <a:chExt cx="6350000" cy="5499100"/>
            </a:xfrm>
          </p:grpSpPr>
          <p:sp>
            <p:nvSpPr>
              <p:cNvPr id="170" name="Freeform 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 name="Group 171"/>
            <p:cNvGrpSpPr>
              <a:grpSpLocks noChangeAspect="1"/>
            </p:cNvGrpSpPr>
            <p:nvPr/>
          </p:nvGrpSpPr>
          <p:grpSpPr>
            <a:xfrm>
              <a:off x="2162405" y="10643536"/>
              <a:ext cx="95594" cy="82785"/>
              <a:chOff x="0" y="0"/>
              <a:chExt cx="6350000" cy="5499100"/>
            </a:xfrm>
          </p:grpSpPr>
          <p:sp>
            <p:nvSpPr>
              <p:cNvPr id="172" name="Freeform 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3" name="Group 173"/>
            <p:cNvGrpSpPr>
              <a:grpSpLocks noChangeAspect="1"/>
            </p:cNvGrpSpPr>
            <p:nvPr/>
          </p:nvGrpSpPr>
          <p:grpSpPr>
            <a:xfrm>
              <a:off x="2162405" y="9073915"/>
              <a:ext cx="95594" cy="82785"/>
              <a:chOff x="0" y="0"/>
              <a:chExt cx="6350000" cy="5499100"/>
            </a:xfrm>
          </p:grpSpPr>
          <p:sp>
            <p:nvSpPr>
              <p:cNvPr id="174" name="Freeform 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5" name="Group 175"/>
            <p:cNvGrpSpPr>
              <a:grpSpLocks noChangeAspect="1"/>
            </p:cNvGrpSpPr>
            <p:nvPr/>
          </p:nvGrpSpPr>
          <p:grpSpPr>
            <a:xfrm>
              <a:off x="5410269" y="7455836"/>
              <a:ext cx="95594" cy="82785"/>
              <a:chOff x="0" y="0"/>
              <a:chExt cx="6350000" cy="5499100"/>
            </a:xfrm>
          </p:grpSpPr>
          <p:sp>
            <p:nvSpPr>
              <p:cNvPr id="176" name="Freeform 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7" name="Group 177"/>
            <p:cNvGrpSpPr>
              <a:grpSpLocks noChangeAspect="1"/>
            </p:cNvGrpSpPr>
            <p:nvPr/>
          </p:nvGrpSpPr>
          <p:grpSpPr>
            <a:xfrm>
              <a:off x="5410269" y="10643536"/>
              <a:ext cx="95594" cy="82785"/>
              <a:chOff x="0" y="0"/>
              <a:chExt cx="6350000" cy="5499100"/>
            </a:xfrm>
          </p:grpSpPr>
          <p:sp>
            <p:nvSpPr>
              <p:cNvPr id="178" name="Freeform 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9" name="Group 179"/>
            <p:cNvGrpSpPr>
              <a:grpSpLocks noChangeAspect="1"/>
            </p:cNvGrpSpPr>
            <p:nvPr/>
          </p:nvGrpSpPr>
          <p:grpSpPr>
            <a:xfrm>
              <a:off x="5410269" y="9073915"/>
              <a:ext cx="95594" cy="82785"/>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1" name="Group 181"/>
            <p:cNvGrpSpPr>
              <a:grpSpLocks noChangeAspect="1"/>
            </p:cNvGrpSpPr>
            <p:nvPr/>
          </p:nvGrpSpPr>
          <p:grpSpPr>
            <a:xfrm>
              <a:off x="545144" y="7455836"/>
              <a:ext cx="95594" cy="82785"/>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3" name="Group 183"/>
            <p:cNvGrpSpPr>
              <a:grpSpLocks noChangeAspect="1"/>
            </p:cNvGrpSpPr>
            <p:nvPr/>
          </p:nvGrpSpPr>
          <p:grpSpPr>
            <a:xfrm>
              <a:off x="545144" y="10643536"/>
              <a:ext cx="95594" cy="82785"/>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5" name="Group 185"/>
            <p:cNvGrpSpPr>
              <a:grpSpLocks noChangeAspect="1"/>
            </p:cNvGrpSpPr>
            <p:nvPr/>
          </p:nvGrpSpPr>
          <p:grpSpPr>
            <a:xfrm>
              <a:off x="545144" y="9073915"/>
              <a:ext cx="95594" cy="82785"/>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7" name="Group 187"/>
            <p:cNvGrpSpPr>
              <a:grpSpLocks noChangeAspect="1"/>
            </p:cNvGrpSpPr>
            <p:nvPr/>
          </p:nvGrpSpPr>
          <p:grpSpPr>
            <a:xfrm>
              <a:off x="7039293" y="1075351"/>
              <a:ext cx="95594" cy="82785"/>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9" name="Group 189"/>
            <p:cNvGrpSpPr>
              <a:grpSpLocks noChangeAspect="1"/>
            </p:cNvGrpSpPr>
            <p:nvPr/>
          </p:nvGrpSpPr>
          <p:grpSpPr>
            <a:xfrm>
              <a:off x="7039293" y="7455836"/>
              <a:ext cx="95594" cy="82785"/>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1" name="Group 191"/>
            <p:cNvGrpSpPr>
              <a:grpSpLocks noChangeAspect="1"/>
            </p:cNvGrpSpPr>
            <p:nvPr/>
          </p:nvGrpSpPr>
          <p:grpSpPr>
            <a:xfrm>
              <a:off x="7039293" y="4263051"/>
              <a:ext cx="95594" cy="82785"/>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3" name="Group 193"/>
            <p:cNvGrpSpPr>
              <a:grpSpLocks noChangeAspect="1"/>
            </p:cNvGrpSpPr>
            <p:nvPr/>
          </p:nvGrpSpPr>
          <p:grpSpPr>
            <a:xfrm>
              <a:off x="7039293" y="10643536"/>
              <a:ext cx="95594" cy="82785"/>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5" name="Group 195"/>
            <p:cNvGrpSpPr>
              <a:grpSpLocks noChangeAspect="1"/>
            </p:cNvGrpSpPr>
            <p:nvPr/>
          </p:nvGrpSpPr>
          <p:grpSpPr>
            <a:xfrm>
              <a:off x="7039293" y="2693431"/>
              <a:ext cx="95594" cy="82785"/>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7" name="Group 197"/>
            <p:cNvGrpSpPr>
              <a:grpSpLocks noChangeAspect="1"/>
            </p:cNvGrpSpPr>
            <p:nvPr/>
          </p:nvGrpSpPr>
          <p:grpSpPr>
            <a:xfrm>
              <a:off x="7039293" y="9073915"/>
              <a:ext cx="95594" cy="82785"/>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9" name="Group 199"/>
            <p:cNvGrpSpPr>
              <a:grpSpLocks noChangeAspect="1"/>
            </p:cNvGrpSpPr>
            <p:nvPr/>
          </p:nvGrpSpPr>
          <p:grpSpPr>
            <a:xfrm>
              <a:off x="7039293" y="5881131"/>
              <a:ext cx="95594" cy="82785"/>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1" name="Group 201"/>
            <p:cNvGrpSpPr>
              <a:grpSpLocks noChangeAspect="1"/>
            </p:cNvGrpSpPr>
            <p:nvPr/>
          </p:nvGrpSpPr>
          <p:grpSpPr>
            <a:xfrm>
              <a:off x="3793009" y="7455836"/>
              <a:ext cx="95594" cy="82785"/>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3" name="Group 203"/>
            <p:cNvGrpSpPr>
              <a:grpSpLocks noChangeAspect="1"/>
            </p:cNvGrpSpPr>
            <p:nvPr/>
          </p:nvGrpSpPr>
          <p:grpSpPr>
            <a:xfrm>
              <a:off x="3793009" y="10643536"/>
              <a:ext cx="95594" cy="82785"/>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5" name="Group 205"/>
            <p:cNvGrpSpPr>
              <a:grpSpLocks noChangeAspect="1"/>
            </p:cNvGrpSpPr>
            <p:nvPr/>
          </p:nvGrpSpPr>
          <p:grpSpPr>
            <a:xfrm>
              <a:off x="3793009" y="9073915"/>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7" name="Group 207"/>
            <p:cNvGrpSpPr>
              <a:grpSpLocks noChangeAspect="1"/>
            </p:cNvGrpSpPr>
            <p:nvPr/>
          </p:nvGrpSpPr>
          <p:grpSpPr>
            <a:xfrm>
              <a:off x="2711370" y="9568185"/>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9" name="Group 209"/>
            <p:cNvGrpSpPr>
              <a:grpSpLocks noChangeAspect="1"/>
            </p:cNvGrpSpPr>
            <p:nvPr/>
          </p:nvGrpSpPr>
          <p:grpSpPr>
            <a:xfrm>
              <a:off x="2711370" y="799856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1" name="Group 211"/>
            <p:cNvGrpSpPr>
              <a:grpSpLocks noChangeAspect="1"/>
            </p:cNvGrpSpPr>
            <p:nvPr/>
          </p:nvGrpSpPr>
          <p:grpSpPr>
            <a:xfrm>
              <a:off x="5959235" y="9568185"/>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3" name="Group 213"/>
            <p:cNvGrpSpPr>
              <a:grpSpLocks noChangeAspect="1"/>
            </p:cNvGrpSpPr>
            <p:nvPr/>
          </p:nvGrpSpPr>
          <p:grpSpPr>
            <a:xfrm>
              <a:off x="5959235" y="799856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5" name="Group 215"/>
            <p:cNvGrpSpPr>
              <a:grpSpLocks noChangeAspect="1"/>
            </p:cNvGrpSpPr>
            <p:nvPr/>
          </p:nvGrpSpPr>
          <p:grpSpPr>
            <a:xfrm>
              <a:off x="0" y="10105340"/>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7" name="Group 217"/>
            <p:cNvGrpSpPr>
              <a:grpSpLocks noChangeAspect="1"/>
            </p:cNvGrpSpPr>
            <p:nvPr/>
          </p:nvGrpSpPr>
          <p:grpSpPr>
            <a:xfrm>
              <a:off x="0" y="8535719"/>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9" name="Group 219"/>
            <p:cNvGrpSpPr>
              <a:grpSpLocks noChangeAspect="1"/>
            </p:cNvGrpSpPr>
            <p:nvPr/>
          </p:nvGrpSpPr>
          <p:grpSpPr>
            <a:xfrm>
              <a:off x="6494149" y="10105340"/>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1" name="Group 221"/>
            <p:cNvGrpSpPr>
              <a:grpSpLocks noChangeAspect="1"/>
            </p:cNvGrpSpPr>
            <p:nvPr/>
          </p:nvGrpSpPr>
          <p:grpSpPr>
            <a:xfrm>
              <a:off x="6494149" y="8535719"/>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3" name="Group 223"/>
            <p:cNvGrpSpPr>
              <a:grpSpLocks noChangeAspect="1"/>
            </p:cNvGrpSpPr>
            <p:nvPr/>
          </p:nvGrpSpPr>
          <p:grpSpPr>
            <a:xfrm>
              <a:off x="3247865" y="10105340"/>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5" name="Group 225"/>
            <p:cNvGrpSpPr>
              <a:grpSpLocks noChangeAspect="1"/>
            </p:cNvGrpSpPr>
            <p:nvPr/>
          </p:nvGrpSpPr>
          <p:grpSpPr>
            <a:xfrm>
              <a:off x="3247865" y="853571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7" name="Group 227"/>
            <p:cNvGrpSpPr/>
            <p:nvPr/>
          </p:nvGrpSpPr>
          <p:grpSpPr>
            <a:xfrm>
              <a:off x="6405" y="0"/>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9" name="Group 229"/>
            <p:cNvGrpSpPr/>
            <p:nvPr/>
          </p:nvGrpSpPr>
          <p:grpSpPr>
            <a:xfrm>
              <a:off x="6405" y="6380485"/>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1" name="Group 231"/>
            <p:cNvGrpSpPr/>
            <p:nvPr/>
          </p:nvGrpSpPr>
          <p:grpSpPr>
            <a:xfrm>
              <a:off x="6405" y="3187700"/>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3" name="Group 233"/>
            <p:cNvGrpSpPr/>
            <p:nvPr/>
          </p:nvGrpSpPr>
          <p:grpSpPr>
            <a:xfrm>
              <a:off x="6405" y="1618080"/>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5" name="Group 235"/>
            <p:cNvGrpSpPr/>
            <p:nvPr/>
          </p:nvGrpSpPr>
          <p:grpSpPr>
            <a:xfrm>
              <a:off x="6405" y="4805780"/>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7" name="Group 237"/>
            <p:cNvGrpSpPr/>
            <p:nvPr/>
          </p:nvGrpSpPr>
          <p:grpSpPr>
            <a:xfrm>
              <a:off x="6500554" y="0"/>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9" name="Group 239"/>
            <p:cNvGrpSpPr/>
            <p:nvPr/>
          </p:nvGrpSpPr>
          <p:grpSpPr>
            <a:xfrm>
              <a:off x="6500554" y="6380485"/>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1" name="Group 241"/>
            <p:cNvGrpSpPr/>
            <p:nvPr/>
          </p:nvGrpSpPr>
          <p:grpSpPr>
            <a:xfrm>
              <a:off x="6500554" y="3187700"/>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3" name="Group 243"/>
            <p:cNvGrpSpPr/>
            <p:nvPr/>
          </p:nvGrpSpPr>
          <p:grpSpPr>
            <a:xfrm>
              <a:off x="6500554" y="1618080"/>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5" name="Group 245"/>
            <p:cNvGrpSpPr/>
            <p:nvPr/>
          </p:nvGrpSpPr>
          <p:grpSpPr>
            <a:xfrm>
              <a:off x="6500554" y="4805780"/>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7" name="Group 247"/>
            <p:cNvGrpSpPr/>
            <p:nvPr/>
          </p:nvGrpSpPr>
          <p:grpSpPr>
            <a:xfrm>
              <a:off x="3254270" y="0"/>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9" name="Group 249"/>
            <p:cNvGrpSpPr/>
            <p:nvPr/>
          </p:nvGrpSpPr>
          <p:grpSpPr>
            <a:xfrm>
              <a:off x="3254270" y="6380485"/>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1" name="Group 251"/>
            <p:cNvGrpSpPr/>
            <p:nvPr/>
          </p:nvGrpSpPr>
          <p:grpSpPr>
            <a:xfrm>
              <a:off x="3254270" y="3187700"/>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3" name="Group 253"/>
            <p:cNvGrpSpPr/>
            <p:nvPr/>
          </p:nvGrpSpPr>
          <p:grpSpPr>
            <a:xfrm>
              <a:off x="3254270" y="1618080"/>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5" name="Group 255"/>
            <p:cNvGrpSpPr/>
            <p:nvPr/>
          </p:nvGrpSpPr>
          <p:grpSpPr>
            <a:xfrm>
              <a:off x="3254270" y="4805780"/>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7" name="Group 257"/>
            <p:cNvGrpSpPr/>
            <p:nvPr/>
          </p:nvGrpSpPr>
          <p:grpSpPr>
            <a:xfrm>
              <a:off x="545066" y="537155"/>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9" name="Group 259"/>
            <p:cNvGrpSpPr/>
            <p:nvPr/>
          </p:nvGrpSpPr>
          <p:grpSpPr>
            <a:xfrm>
              <a:off x="545066" y="6917640"/>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1" name="Group 261"/>
            <p:cNvGrpSpPr/>
            <p:nvPr/>
          </p:nvGrpSpPr>
          <p:grpSpPr>
            <a:xfrm>
              <a:off x="545066" y="3724855"/>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3" name="Group 263"/>
            <p:cNvGrpSpPr/>
            <p:nvPr/>
          </p:nvGrpSpPr>
          <p:grpSpPr>
            <a:xfrm>
              <a:off x="545066" y="2155235"/>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5" name="Group 265"/>
            <p:cNvGrpSpPr/>
            <p:nvPr/>
          </p:nvGrpSpPr>
          <p:grpSpPr>
            <a:xfrm>
              <a:off x="545066" y="534293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7" name="Group 267"/>
            <p:cNvGrpSpPr/>
            <p:nvPr/>
          </p:nvGrpSpPr>
          <p:grpSpPr>
            <a:xfrm>
              <a:off x="3792930" y="537155"/>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9" name="Group 269"/>
            <p:cNvGrpSpPr/>
            <p:nvPr/>
          </p:nvGrpSpPr>
          <p:grpSpPr>
            <a:xfrm>
              <a:off x="3792930" y="6917640"/>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1" name="Group 271"/>
            <p:cNvGrpSpPr/>
            <p:nvPr/>
          </p:nvGrpSpPr>
          <p:grpSpPr>
            <a:xfrm>
              <a:off x="3792930" y="3724855"/>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3" name="Group 273"/>
            <p:cNvGrpSpPr/>
            <p:nvPr/>
          </p:nvGrpSpPr>
          <p:grpSpPr>
            <a:xfrm>
              <a:off x="3792930" y="2155235"/>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5" name="Group 275"/>
            <p:cNvGrpSpPr/>
            <p:nvPr/>
          </p:nvGrpSpPr>
          <p:grpSpPr>
            <a:xfrm>
              <a:off x="3792930" y="5342935"/>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7" name="Group 277"/>
            <p:cNvGrpSpPr/>
            <p:nvPr/>
          </p:nvGrpSpPr>
          <p:grpSpPr>
            <a:xfrm>
              <a:off x="1084926"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9" name="Group 279"/>
            <p:cNvGrpSpPr/>
            <p:nvPr/>
          </p:nvGrpSpPr>
          <p:grpSpPr>
            <a:xfrm>
              <a:off x="1084926" y="4263051"/>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1" name="Group 281"/>
            <p:cNvGrpSpPr/>
            <p:nvPr/>
          </p:nvGrpSpPr>
          <p:grpSpPr>
            <a:xfrm>
              <a:off x="1084926" y="269343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3" name="Group 283"/>
            <p:cNvGrpSpPr/>
            <p:nvPr/>
          </p:nvGrpSpPr>
          <p:grpSpPr>
            <a:xfrm>
              <a:off x="1084926" y="5881131"/>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5" name="Group 285"/>
            <p:cNvGrpSpPr/>
            <p:nvPr/>
          </p:nvGrpSpPr>
          <p:grpSpPr>
            <a:xfrm>
              <a:off x="4332791" y="107535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7" name="Group 287"/>
            <p:cNvGrpSpPr/>
            <p:nvPr/>
          </p:nvGrpSpPr>
          <p:grpSpPr>
            <a:xfrm>
              <a:off x="4332791" y="4263051"/>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9" name="Group 289"/>
            <p:cNvGrpSpPr/>
            <p:nvPr/>
          </p:nvGrpSpPr>
          <p:grpSpPr>
            <a:xfrm>
              <a:off x="4332791" y="26934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1" name="Group 291"/>
            <p:cNvGrpSpPr/>
            <p:nvPr/>
          </p:nvGrpSpPr>
          <p:grpSpPr>
            <a:xfrm>
              <a:off x="4332791" y="58811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3" name="Group 293"/>
            <p:cNvGrpSpPr/>
            <p:nvPr/>
          </p:nvGrpSpPr>
          <p:grpSpPr>
            <a:xfrm>
              <a:off x="1633891" y="0"/>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5" name="Group 295"/>
            <p:cNvGrpSpPr/>
            <p:nvPr/>
          </p:nvGrpSpPr>
          <p:grpSpPr>
            <a:xfrm>
              <a:off x="1633891" y="6380485"/>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7" name="Group 297"/>
            <p:cNvGrpSpPr/>
            <p:nvPr/>
          </p:nvGrpSpPr>
          <p:grpSpPr>
            <a:xfrm>
              <a:off x="1633891" y="318770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9" name="Group 299"/>
            <p:cNvGrpSpPr/>
            <p:nvPr/>
          </p:nvGrpSpPr>
          <p:grpSpPr>
            <a:xfrm>
              <a:off x="1633891" y="1618080"/>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1" name="Group 301"/>
            <p:cNvGrpSpPr/>
            <p:nvPr/>
          </p:nvGrpSpPr>
          <p:grpSpPr>
            <a:xfrm>
              <a:off x="1633891" y="480578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3" name="Group 303"/>
            <p:cNvGrpSpPr/>
            <p:nvPr/>
          </p:nvGrpSpPr>
          <p:grpSpPr>
            <a:xfrm>
              <a:off x="4881756" y="0"/>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5" name="Group 305"/>
            <p:cNvGrpSpPr/>
            <p:nvPr/>
          </p:nvGrpSpPr>
          <p:grpSpPr>
            <a:xfrm>
              <a:off x="4881756" y="6380485"/>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7" name="Group 307"/>
            <p:cNvGrpSpPr/>
            <p:nvPr/>
          </p:nvGrpSpPr>
          <p:grpSpPr>
            <a:xfrm>
              <a:off x="4881756" y="3187700"/>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9" name="Group 309"/>
            <p:cNvGrpSpPr/>
            <p:nvPr/>
          </p:nvGrpSpPr>
          <p:grpSpPr>
            <a:xfrm>
              <a:off x="4881756" y="161808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1" name="Group 311"/>
            <p:cNvGrpSpPr/>
            <p:nvPr/>
          </p:nvGrpSpPr>
          <p:grpSpPr>
            <a:xfrm>
              <a:off x="4881756" y="4805780"/>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3" name="Group 313"/>
            <p:cNvGrpSpPr/>
            <p:nvPr/>
          </p:nvGrpSpPr>
          <p:grpSpPr>
            <a:xfrm>
              <a:off x="2172552" y="537155"/>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5" name="Group 315"/>
            <p:cNvGrpSpPr/>
            <p:nvPr/>
          </p:nvGrpSpPr>
          <p:grpSpPr>
            <a:xfrm>
              <a:off x="2172552" y="6917640"/>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7" name="Group 317"/>
            <p:cNvGrpSpPr/>
            <p:nvPr/>
          </p:nvGrpSpPr>
          <p:grpSpPr>
            <a:xfrm>
              <a:off x="2172552" y="3724855"/>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9" name="Group 319"/>
            <p:cNvGrpSpPr/>
            <p:nvPr/>
          </p:nvGrpSpPr>
          <p:grpSpPr>
            <a:xfrm>
              <a:off x="2172552" y="2155235"/>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1" name="Group 321"/>
            <p:cNvGrpSpPr/>
            <p:nvPr/>
          </p:nvGrpSpPr>
          <p:grpSpPr>
            <a:xfrm>
              <a:off x="2172552" y="5342935"/>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3" name="Group 323"/>
            <p:cNvGrpSpPr/>
            <p:nvPr/>
          </p:nvGrpSpPr>
          <p:grpSpPr>
            <a:xfrm>
              <a:off x="5420417" y="537155"/>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5" name="Group 325"/>
            <p:cNvGrpSpPr/>
            <p:nvPr/>
          </p:nvGrpSpPr>
          <p:grpSpPr>
            <a:xfrm>
              <a:off x="5420417" y="691764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7" name="Group 327"/>
            <p:cNvGrpSpPr/>
            <p:nvPr/>
          </p:nvGrpSpPr>
          <p:grpSpPr>
            <a:xfrm>
              <a:off x="5420417" y="372485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9" name="Group 329"/>
            <p:cNvGrpSpPr/>
            <p:nvPr/>
          </p:nvGrpSpPr>
          <p:grpSpPr>
            <a:xfrm>
              <a:off x="5420417" y="2155235"/>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1" name="Group 331"/>
            <p:cNvGrpSpPr/>
            <p:nvPr/>
          </p:nvGrpSpPr>
          <p:grpSpPr>
            <a:xfrm>
              <a:off x="5420417" y="534293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3" name="Group 333"/>
            <p:cNvGrpSpPr/>
            <p:nvPr/>
          </p:nvGrpSpPr>
          <p:grpSpPr>
            <a:xfrm>
              <a:off x="2712413" y="1075351"/>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5" name="Group 335"/>
            <p:cNvGrpSpPr/>
            <p:nvPr/>
          </p:nvGrpSpPr>
          <p:grpSpPr>
            <a:xfrm>
              <a:off x="2712413" y="4263051"/>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7" name="Group 337"/>
            <p:cNvGrpSpPr/>
            <p:nvPr/>
          </p:nvGrpSpPr>
          <p:grpSpPr>
            <a:xfrm>
              <a:off x="2712413" y="2693431"/>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9" name="Group 339"/>
            <p:cNvGrpSpPr/>
            <p:nvPr/>
          </p:nvGrpSpPr>
          <p:grpSpPr>
            <a:xfrm>
              <a:off x="2712413" y="5881131"/>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1" name="Group 341"/>
            <p:cNvGrpSpPr/>
            <p:nvPr/>
          </p:nvGrpSpPr>
          <p:grpSpPr>
            <a:xfrm>
              <a:off x="5960278" y="1075351"/>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3" name="Group 343"/>
            <p:cNvGrpSpPr/>
            <p:nvPr/>
          </p:nvGrpSpPr>
          <p:grpSpPr>
            <a:xfrm>
              <a:off x="5960278" y="4263051"/>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5" name="Group 345"/>
            <p:cNvGrpSpPr/>
            <p:nvPr/>
          </p:nvGrpSpPr>
          <p:grpSpPr>
            <a:xfrm>
              <a:off x="5960278" y="2693431"/>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7" name="Group 347"/>
            <p:cNvGrpSpPr/>
            <p:nvPr/>
          </p:nvGrpSpPr>
          <p:grpSpPr>
            <a:xfrm>
              <a:off x="5960278" y="5881131"/>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9" name="Group 349"/>
            <p:cNvGrpSpPr/>
            <p:nvPr/>
          </p:nvGrpSpPr>
          <p:grpSpPr>
            <a:xfrm>
              <a:off x="545144" y="0"/>
              <a:ext cx="82785" cy="82785"/>
              <a:chOff x="0" y="0"/>
              <a:chExt cx="1913890" cy="1913890"/>
            </a:xfrm>
          </p:grpSpPr>
          <p:sp>
            <p:nvSpPr>
              <p:cNvPr id="350" name="Freeform 3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1" name="Group 351"/>
            <p:cNvGrpSpPr/>
            <p:nvPr/>
          </p:nvGrpSpPr>
          <p:grpSpPr>
            <a:xfrm>
              <a:off x="545144" y="6380485"/>
              <a:ext cx="82785" cy="82785"/>
              <a:chOff x="0" y="0"/>
              <a:chExt cx="1913890" cy="1913890"/>
            </a:xfrm>
          </p:grpSpPr>
          <p:sp>
            <p:nvSpPr>
              <p:cNvPr id="352" name="Freeform 3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3" name="Group 353"/>
            <p:cNvGrpSpPr/>
            <p:nvPr/>
          </p:nvGrpSpPr>
          <p:grpSpPr>
            <a:xfrm>
              <a:off x="545144" y="3187700"/>
              <a:ext cx="82785" cy="82785"/>
              <a:chOff x="0" y="0"/>
              <a:chExt cx="1913890" cy="1913890"/>
            </a:xfrm>
          </p:grpSpPr>
          <p:sp>
            <p:nvSpPr>
              <p:cNvPr id="354" name="Freeform 3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5" name="Group 355"/>
            <p:cNvGrpSpPr/>
            <p:nvPr/>
          </p:nvGrpSpPr>
          <p:grpSpPr>
            <a:xfrm>
              <a:off x="545144" y="1618080"/>
              <a:ext cx="82785" cy="82785"/>
              <a:chOff x="0" y="0"/>
              <a:chExt cx="1913890" cy="1913890"/>
            </a:xfrm>
          </p:grpSpPr>
          <p:sp>
            <p:nvSpPr>
              <p:cNvPr id="356" name="Freeform 3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7" name="Group 357"/>
            <p:cNvGrpSpPr/>
            <p:nvPr/>
          </p:nvGrpSpPr>
          <p:grpSpPr>
            <a:xfrm>
              <a:off x="545144" y="4805780"/>
              <a:ext cx="82785" cy="82785"/>
              <a:chOff x="0" y="0"/>
              <a:chExt cx="1913890" cy="1913890"/>
            </a:xfrm>
          </p:grpSpPr>
          <p:sp>
            <p:nvSpPr>
              <p:cNvPr id="358" name="Freeform 3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9" name="Group 359"/>
            <p:cNvGrpSpPr/>
            <p:nvPr/>
          </p:nvGrpSpPr>
          <p:grpSpPr>
            <a:xfrm>
              <a:off x="3793009" y="0"/>
              <a:ext cx="82785" cy="82785"/>
              <a:chOff x="0" y="0"/>
              <a:chExt cx="1913890" cy="1913890"/>
            </a:xfrm>
          </p:grpSpPr>
          <p:sp>
            <p:nvSpPr>
              <p:cNvPr id="360" name="Freeform 3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1" name="Group 361"/>
            <p:cNvGrpSpPr/>
            <p:nvPr/>
          </p:nvGrpSpPr>
          <p:grpSpPr>
            <a:xfrm>
              <a:off x="3793009" y="6380485"/>
              <a:ext cx="82785" cy="82785"/>
              <a:chOff x="0" y="0"/>
              <a:chExt cx="1913890" cy="1913890"/>
            </a:xfrm>
          </p:grpSpPr>
          <p:sp>
            <p:nvSpPr>
              <p:cNvPr id="362" name="Freeform 3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3" name="Group 363"/>
            <p:cNvGrpSpPr/>
            <p:nvPr/>
          </p:nvGrpSpPr>
          <p:grpSpPr>
            <a:xfrm>
              <a:off x="3793009" y="3187700"/>
              <a:ext cx="82785" cy="82785"/>
              <a:chOff x="0" y="0"/>
              <a:chExt cx="1913890" cy="1913890"/>
            </a:xfrm>
          </p:grpSpPr>
          <p:sp>
            <p:nvSpPr>
              <p:cNvPr id="364" name="Freeform 3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5" name="Group 365"/>
            <p:cNvGrpSpPr/>
            <p:nvPr/>
          </p:nvGrpSpPr>
          <p:grpSpPr>
            <a:xfrm>
              <a:off x="3793009" y="1618080"/>
              <a:ext cx="82785" cy="82785"/>
              <a:chOff x="0" y="0"/>
              <a:chExt cx="1913890" cy="1913890"/>
            </a:xfrm>
          </p:grpSpPr>
          <p:sp>
            <p:nvSpPr>
              <p:cNvPr id="366" name="Freeform 3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7" name="Group 367"/>
            <p:cNvGrpSpPr/>
            <p:nvPr/>
          </p:nvGrpSpPr>
          <p:grpSpPr>
            <a:xfrm>
              <a:off x="3793009" y="4805780"/>
              <a:ext cx="82785" cy="82785"/>
              <a:chOff x="0" y="0"/>
              <a:chExt cx="1913890" cy="1913890"/>
            </a:xfrm>
          </p:grpSpPr>
          <p:sp>
            <p:nvSpPr>
              <p:cNvPr id="368" name="Freeform 3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9" name="Group 369"/>
            <p:cNvGrpSpPr/>
            <p:nvPr/>
          </p:nvGrpSpPr>
          <p:grpSpPr>
            <a:xfrm>
              <a:off x="1083805" y="537155"/>
              <a:ext cx="82785" cy="82785"/>
              <a:chOff x="0" y="0"/>
              <a:chExt cx="1913890" cy="1913890"/>
            </a:xfrm>
          </p:grpSpPr>
          <p:sp>
            <p:nvSpPr>
              <p:cNvPr id="370" name="Freeform 3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1" name="Group 371"/>
            <p:cNvGrpSpPr/>
            <p:nvPr/>
          </p:nvGrpSpPr>
          <p:grpSpPr>
            <a:xfrm>
              <a:off x="1083805" y="6917640"/>
              <a:ext cx="82785" cy="82785"/>
              <a:chOff x="0" y="0"/>
              <a:chExt cx="1913890" cy="1913890"/>
            </a:xfrm>
          </p:grpSpPr>
          <p:sp>
            <p:nvSpPr>
              <p:cNvPr id="372" name="Freeform 3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3" name="Group 373"/>
            <p:cNvGrpSpPr/>
            <p:nvPr/>
          </p:nvGrpSpPr>
          <p:grpSpPr>
            <a:xfrm>
              <a:off x="1083805" y="3724855"/>
              <a:ext cx="82785" cy="82785"/>
              <a:chOff x="0" y="0"/>
              <a:chExt cx="1913890" cy="1913890"/>
            </a:xfrm>
          </p:grpSpPr>
          <p:sp>
            <p:nvSpPr>
              <p:cNvPr id="374" name="Freeform 3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5" name="Group 375"/>
            <p:cNvGrpSpPr/>
            <p:nvPr/>
          </p:nvGrpSpPr>
          <p:grpSpPr>
            <a:xfrm>
              <a:off x="1083805" y="2155235"/>
              <a:ext cx="82785" cy="82785"/>
              <a:chOff x="0" y="0"/>
              <a:chExt cx="1913890" cy="1913890"/>
            </a:xfrm>
          </p:grpSpPr>
          <p:sp>
            <p:nvSpPr>
              <p:cNvPr id="376" name="Freeform 3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7" name="Group 377"/>
            <p:cNvGrpSpPr/>
            <p:nvPr/>
          </p:nvGrpSpPr>
          <p:grpSpPr>
            <a:xfrm>
              <a:off x="1083805" y="5342935"/>
              <a:ext cx="82785" cy="82785"/>
              <a:chOff x="0" y="0"/>
              <a:chExt cx="1913890" cy="1913890"/>
            </a:xfrm>
          </p:grpSpPr>
          <p:sp>
            <p:nvSpPr>
              <p:cNvPr id="378" name="Freeform 3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9" name="Group 379"/>
            <p:cNvGrpSpPr/>
            <p:nvPr/>
          </p:nvGrpSpPr>
          <p:grpSpPr>
            <a:xfrm>
              <a:off x="4331670" y="537155"/>
              <a:ext cx="82785" cy="82785"/>
              <a:chOff x="0" y="0"/>
              <a:chExt cx="1913890" cy="1913890"/>
            </a:xfrm>
          </p:grpSpPr>
          <p:sp>
            <p:nvSpPr>
              <p:cNvPr id="380" name="Freeform 3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1" name="Group 381"/>
            <p:cNvGrpSpPr/>
            <p:nvPr/>
          </p:nvGrpSpPr>
          <p:grpSpPr>
            <a:xfrm>
              <a:off x="4331670" y="6917640"/>
              <a:ext cx="82785" cy="82785"/>
              <a:chOff x="0" y="0"/>
              <a:chExt cx="1913890" cy="1913890"/>
            </a:xfrm>
          </p:grpSpPr>
          <p:sp>
            <p:nvSpPr>
              <p:cNvPr id="382" name="Freeform 3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3" name="Group 383"/>
            <p:cNvGrpSpPr/>
            <p:nvPr/>
          </p:nvGrpSpPr>
          <p:grpSpPr>
            <a:xfrm>
              <a:off x="4331670" y="3724855"/>
              <a:ext cx="82785" cy="82785"/>
              <a:chOff x="0" y="0"/>
              <a:chExt cx="1913890" cy="1913890"/>
            </a:xfrm>
          </p:grpSpPr>
          <p:sp>
            <p:nvSpPr>
              <p:cNvPr id="384" name="Freeform 3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5" name="Group 385"/>
            <p:cNvGrpSpPr/>
            <p:nvPr/>
          </p:nvGrpSpPr>
          <p:grpSpPr>
            <a:xfrm>
              <a:off x="4331670" y="2155235"/>
              <a:ext cx="82785" cy="82785"/>
              <a:chOff x="0" y="0"/>
              <a:chExt cx="1913890" cy="1913890"/>
            </a:xfrm>
          </p:grpSpPr>
          <p:sp>
            <p:nvSpPr>
              <p:cNvPr id="386" name="Freeform 3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7" name="Group 387"/>
            <p:cNvGrpSpPr/>
            <p:nvPr/>
          </p:nvGrpSpPr>
          <p:grpSpPr>
            <a:xfrm>
              <a:off x="4331670" y="5342935"/>
              <a:ext cx="82785" cy="82785"/>
              <a:chOff x="0" y="0"/>
              <a:chExt cx="1913890" cy="1913890"/>
            </a:xfrm>
          </p:grpSpPr>
          <p:sp>
            <p:nvSpPr>
              <p:cNvPr id="388" name="Freeform 3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9" name="Group 389"/>
            <p:cNvGrpSpPr/>
            <p:nvPr/>
          </p:nvGrpSpPr>
          <p:grpSpPr>
            <a:xfrm>
              <a:off x="1623665" y="1075351"/>
              <a:ext cx="82785" cy="82785"/>
              <a:chOff x="0" y="0"/>
              <a:chExt cx="1913890" cy="1913890"/>
            </a:xfrm>
          </p:grpSpPr>
          <p:sp>
            <p:nvSpPr>
              <p:cNvPr id="390" name="Freeform 3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1" name="Group 391"/>
            <p:cNvGrpSpPr/>
            <p:nvPr/>
          </p:nvGrpSpPr>
          <p:grpSpPr>
            <a:xfrm>
              <a:off x="1623665" y="4263051"/>
              <a:ext cx="82785" cy="82785"/>
              <a:chOff x="0" y="0"/>
              <a:chExt cx="1913890" cy="1913890"/>
            </a:xfrm>
          </p:grpSpPr>
          <p:sp>
            <p:nvSpPr>
              <p:cNvPr id="392" name="Freeform 3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3" name="Group 393"/>
            <p:cNvGrpSpPr/>
            <p:nvPr/>
          </p:nvGrpSpPr>
          <p:grpSpPr>
            <a:xfrm>
              <a:off x="1623665" y="2693431"/>
              <a:ext cx="82785" cy="82785"/>
              <a:chOff x="0" y="0"/>
              <a:chExt cx="1913890" cy="1913890"/>
            </a:xfrm>
          </p:grpSpPr>
          <p:sp>
            <p:nvSpPr>
              <p:cNvPr id="394" name="Freeform 3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5" name="Group 395"/>
            <p:cNvGrpSpPr/>
            <p:nvPr/>
          </p:nvGrpSpPr>
          <p:grpSpPr>
            <a:xfrm>
              <a:off x="1623665" y="5881131"/>
              <a:ext cx="82785" cy="82785"/>
              <a:chOff x="0" y="0"/>
              <a:chExt cx="1913890" cy="1913890"/>
            </a:xfrm>
          </p:grpSpPr>
          <p:sp>
            <p:nvSpPr>
              <p:cNvPr id="396" name="Freeform 3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7" name="Group 397"/>
            <p:cNvGrpSpPr/>
            <p:nvPr/>
          </p:nvGrpSpPr>
          <p:grpSpPr>
            <a:xfrm>
              <a:off x="4871530" y="1075351"/>
              <a:ext cx="82785" cy="82785"/>
              <a:chOff x="0" y="0"/>
              <a:chExt cx="1913890" cy="1913890"/>
            </a:xfrm>
          </p:grpSpPr>
          <p:sp>
            <p:nvSpPr>
              <p:cNvPr id="398" name="Freeform 3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9" name="Group 399"/>
            <p:cNvGrpSpPr/>
            <p:nvPr/>
          </p:nvGrpSpPr>
          <p:grpSpPr>
            <a:xfrm>
              <a:off x="4871530" y="4263051"/>
              <a:ext cx="82785" cy="82785"/>
              <a:chOff x="0" y="0"/>
              <a:chExt cx="1913890" cy="1913890"/>
            </a:xfrm>
          </p:grpSpPr>
          <p:sp>
            <p:nvSpPr>
              <p:cNvPr id="400" name="Freeform 4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1" name="Group 401"/>
            <p:cNvGrpSpPr/>
            <p:nvPr/>
          </p:nvGrpSpPr>
          <p:grpSpPr>
            <a:xfrm>
              <a:off x="4871530" y="2693431"/>
              <a:ext cx="82785" cy="82785"/>
              <a:chOff x="0" y="0"/>
              <a:chExt cx="1913890" cy="1913890"/>
            </a:xfrm>
          </p:grpSpPr>
          <p:sp>
            <p:nvSpPr>
              <p:cNvPr id="402" name="Freeform 4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3" name="Group 403"/>
            <p:cNvGrpSpPr/>
            <p:nvPr/>
          </p:nvGrpSpPr>
          <p:grpSpPr>
            <a:xfrm>
              <a:off x="4871530" y="5881131"/>
              <a:ext cx="82785" cy="82785"/>
              <a:chOff x="0" y="0"/>
              <a:chExt cx="1913890" cy="1913890"/>
            </a:xfrm>
          </p:grpSpPr>
          <p:sp>
            <p:nvSpPr>
              <p:cNvPr id="404" name="Freeform 4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5" name="Group 405"/>
            <p:cNvGrpSpPr/>
            <p:nvPr/>
          </p:nvGrpSpPr>
          <p:grpSpPr>
            <a:xfrm>
              <a:off x="6405" y="1075351"/>
              <a:ext cx="82785" cy="82785"/>
              <a:chOff x="0" y="0"/>
              <a:chExt cx="1913890" cy="1913890"/>
            </a:xfrm>
          </p:grpSpPr>
          <p:sp>
            <p:nvSpPr>
              <p:cNvPr id="406" name="Freeform 4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7" name="Group 407"/>
            <p:cNvGrpSpPr/>
            <p:nvPr/>
          </p:nvGrpSpPr>
          <p:grpSpPr>
            <a:xfrm>
              <a:off x="6405" y="4263051"/>
              <a:ext cx="82785" cy="82785"/>
              <a:chOff x="0" y="0"/>
              <a:chExt cx="1913890" cy="1913890"/>
            </a:xfrm>
          </p:grpSpPr>
          <p:sp>
            <p:nvSpPr>
              <p:cNvPr id="408" name="Freeform 4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9" name="Group 409"/>
            <p:cNvGrpSpPr/>
            <p:nvPr/>
          </p:nvGrpSpPr>
          <p:grpSpPr>
            <a:xfrm>
              <a:off x="6405" y="2693431"/>
              <a:ext cx="82785" cy="82785"/>
              <a:chOff x="0" y="0"/>
              <a:chExt cx="1913890" cy="1913890"/>
            </a:xfrm>
          </p:grpSpPr>
          <p:sp>
            <p:nvSpPr>
              <p:cNvPr id="410" name="Freeform 4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1" name="Group 411"/>
            <p:cNvGrpSpPr/>
            <p:nvPr/>
          </p:nvGrpSpPr>
          <p:grpSpPr>
            <a:xfrm>
              <a:off x="6405" y="5881131"/>
              <a:ext cx="82785" cy="82785"/>
              <a:chOff x="0" y="0"/>
              <a:chExt cx="1913890" cy="1913890"/>
            </a:xfrm>
          </p:grpSpPr>
          <p:sp>
            <p:nvSpPr>
              <p:cNvPr id="412" name="Freeform 4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3" name="Group 413"/>
            <p:cNvGrpSpPr/>
            <p:nvPr/>
          </p:nvGrpSpPr>
          <p:grpSpPr>
            <a:xfrm>
              <a:off x="6500554" y="1075351"/>
              <a:ext cx="82785" cy="82785"/>
              <a:chOff x="0" y="0"/>
              <a:chExt cx="1913890" cy="1913890"/>
            </a:xfrm>
          </p:grpSpPr>
          <p:sp>
            <p:nvSpPr>
              <p:cNvPr id="414" name="Freeform 4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5" name="Group 415"/>
            <p:cNvGrpSpPr/>
            <p:nvPr/>
          </p:nvGrpSpPr>
          <p:grpSpPr>
            <a:xfrm>
              <a:off x="6500554" y="4263051"/>
              <a:ext cx="82785" cy="82785"/>
              <a:chOff x="0" y="0"/>
              <a:chExt cx="1913890" cy="1913890"/>
            </a:xfrm>
          </p:grpSpPr>
          <p:sp>
            <p:nvSpPr>
              <p:cNvPr id="416" name="Freeform 4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7" name="Group 417"/>
            <p:cNvGrpSpPr/>
            <p:nvPr/>
          </p:nvGrpSpPr>
          <p:grpSpPr>
            <a:xfrm>
              <a:off x="6500554" y="2693431"/>
              <a:ext cx="82785" cy="82785"/>
              <a:chOff x="0" y="0"/>
              <a:chExt cx="1913890" cy="1913890"/>
            </a:xfrm>
          </p:grpSpPr>
          <p:sp>
            <p:nvSpPr>
              <p:cNvPr id="418" name="Freeform 4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9" name="Group 419"/>
            <p:cNvGrpSpPr/>
            <p:nvPr/>
          </p:nvGrpSpPr>
          <p:grpSpPr>
            <a:xfrm>
              <a:off x="6500554" y="5881131"/>
              <a:ext cx="82785" cy="82785"/>
              <a:chOff x="0" y="0"/>
              <a:chExt cx="1913890" cy="1913890"/>
            </a:xfrm>
          </p:grpSpPr>
          <p:sp>
            <p:nvSpPr>
              <p:cNvPr id="420" name="Freeform 4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1" name="Group 421"/>
            <p:cNvGrpSpPr/>
            <p:nvPr/>
          </p:nvGrpSpPr>
          <p:grpSpPr>
            <a:xfrm>
              <a:off x="3254270" y="1075351"/>
              <a:ext cx="82785" cy="82785"/>
              <a:chOff x="0" y="0"/>
              <a:chExt cx="1913890" cy="1913890"/>
            </a:xfrm>
          </p:grpSpPr>
          <p:sp>
            <p:nvSpPr>
              <p:cNvPr id="422" name="Freeform 4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3" name="Group 423"/>
            <p:cNvGrpSpPr/>
            <p:nvPr/>
          </p:nvGrpSpPr>
          <p:grpSpPr>
            <a:xfrm>
              <a:off x="3254270" y="4263051"/>
              <a:ext cx="82785" cy="82785"/>
              <a:chOff x="0" y="0"/>
              <a:chExt cx="1913890" cy="1913890"/>
            </a:xfrm>
          </p:grpSpPr>
          <p:sp>
            <p:nvSpPr>
              <p:cNvPr id="424" name="Freeform 4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5" name="Group 425"/>
            <p:cNvGrpSpPr/>
            <p:nvPr/>
          </p:nvGrpSpPr>
          <p:grpSpPr>
            <a:xfrm>
              <a:off x="3254270" y="2693431"/>
              <a:ext cx="82785" cy="82785"/>
              <a:chOff x="0" y="0"/>
              <a:chExt cx="1913890" cy="1913890"/>
            </a:xfrm>
          </p:grpSpPr>
          <p:sp>
            <p:nvSpPr>
              <p:cNvPr id="426" name="Freeform 4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7" name="Group 427"/>
            <p:cNvGrpSpPr/>
            <p:nvPr/>
          </p:nvGrpSpPr>
          <p:grpSpPr>
            <a:xfrm>
              <a:off x="3254270" y="5881131"/>
              <a:ext cx="82785" cy="82785"/>
              <a:chOff x="0" y="0"/>
              <a:chExt cx="1913890" cy="1913890"/>
            </a:xfrm>
          </p:grpSpPr>
          <p:sp>
            <p:nvSpPr>
              <p:cNvPr id="428" name="Freeform 4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9" name="Group 429"/>
            <p:cNvGrpSpPr/>
            <p:nvPr/>
          </p:nvGrpSpPr>
          <p:grpSpPr>
            <a:xfrm>
              <a:off x="2172630" y="0"/>
              <a:ext cx="82785" cy="82785"/>
              <a:chOff x="0" y="0"/>
              <a:chExt cx="1913890" cy="1913890"/>
            </a:xfrm>
          </p:grpSpPr>
          <p:sp>
            <p:nvSpPr>
              <p:cNvPr id="430" name="Freeform 4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1" name="Group 431"/>
            <p:cNvGrpSpPr/>
            <p:nvPr/>
          </p:nvGrpSpPr>
          <p:grpSpPr>
            <a:xfrm>
              <a:off x="2172630" y="6380485"/>
              <a:ext cx="82785" cy="82785"/>
              <a:chOff x="0" y="0"/>
              <a:chExt cx="1913890" cy="1913890"/>
            </a:xfrm>
          </p:grpSpPr>
          <p:sp>
            <p:nvSpPr>
              <p:cNvPr id="432" name="Freeform 4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3" name="Group 433"/>
            <p:cNvGrpSpPr/>
            <p:nvPr/>
          </p:nvGrpSpPr>
          <p:grpSpPr>
            <a:xfrm>
              <a:off x="2172630" y="3187700"/>
              <a:ext cx="82785" cy="82785"/>
              <a:chOff x="0" y="0"/>
              <a:chExt cx="1913890" cy="1913890"/>
            </a:xfrm>
          </p:grpSpPr>
          <p:sp>
            <p:nvSpPr>
              <p:cNvPr id="434" name="Freeform 4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5" name="Group 435"/>
            <p:cNvGrpSpPr/>
            <p:nvPr/>
          </p:nvGrpSpPr>
          <p:grpSpPr>
            <a:xfrm>
              <a:off x="2172630" y="1618080"/>
              <a:ext cx="82785" cy="82785"/>
              <a:chOff x="0" y="0"/>
              <a:chExt cx="1913890" cy="1913890"/>
            </a:xfrm>
          </p:grpSpPr>
          <p:sp>
            <p:nvSpPr>
              <p:cNvPr id="436" name="Freeform 4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7" name="Group 437"/>
            <p:cNvGrpSpPr/>
            <p:nvPr/>
          </p:nvGrpSpPr>
          <p:grpSpPr>
            <a:xfrm>
              <a:off x="2172630" y="4805780"/>
              <a:ext cx="82785" cy="82785"/>
              <a:chOff x="0" y="0"/>
              <a:chExt cx="1913890" cy="1913890"/>
            </a:xfrm>
          </p:grpSpPr>
          <p:sp>
            <p:nvSpPr>
              <p:cNvPr id="438" name="Freeform 4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9" name="Group 439"/>
            <p:cNvGrpSpPr/>
            <p:nvPr/>
          </p:nvGrpSpPr>
          <p:grpSpPr>
            <a:xfrm>
              <a:off x="5420495" y="0"/>
              <a:ext cx="82785" cy="82785"/>
              <a:chOff x="0" y="0"/>
              <a:chExt cx="1913890" cy="1913890"/>
            </a:xfrm>
          </p:grpSpPr>
          <p:sp>
            <p:nvSpPr>
              <p:cNvPr id="440" name="Freeform 4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1" name="Group 441"/>
            <p:cNvGrpSpPr/>
            <p:nvPr/>
          </p:nvGrpSpPr>
          <p:grpSpPr>
            <a:xfrm>
              <a:off x="5420495" y="6380485"/>
              <a:ext cx="82785" cy="82785"/>
              <a:chOff x="0" y="0"/>
              <a:chExt cx="1913890" cy="1913890"/>
            </a:xfrm>
          </p:grpSpPr>
          <p:sp>
            <p:nvSpPr>
              <p:cNvPr id="442" name="Freeform 4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3" name="Group 443"/>
            <p:cNvGrpSpPr/>
            <p:nvPr/>
          </p:nvGrpSpPr>
          <p:grpSpPr>
            <a:xfrm>
              <a:off x="5420495" y="3187700"/>
              <a:ext cx="82785" cy="82785"/>
              <a:chOff x="0" y="0"/>
              <a:chExt cx="1913890" cy="1913890"/>
            </a:xfrm>
          </p:grpSpPr>
          <p:sp>
            <p:nvSpPr>
              <p:cNvPr id="444" name="Freeform 4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5" name="Group 445"/>
            <p:cNvGrpSpPr/>
            <p:nvPr/>
          </p:nvGrpSpPr>
          <p:grpSpPr>
            <a:xfrm>
              <a:off x="5420495" y="1618080"/>
              <a:ext cx="82785" cy="82785"/>
              <a:chOff x="0" y="0"/>
              <a:chExt cx="1913890" cy="1913890"/>
            </a:xfrm>
          </p:grpSpPr>
          <p:sp>
            <p:nvSpPr>
              <p:cNvPr id="446" name="Freeform 4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7" name="Group 447"/>
            <p:cNvGrpSpPr/>
            <p:nvPr/>
          </p:nvGrpSpPr>
          <p:grpSpPr>
            <a:xfrm>
              <a:off x="5420495" y="4805780"/>
              <a:ext cx="82785" cy="82785"/>
              <a:chOff x="0" y="0"/>
              <a:chExt cx="1913890" cy="1913890"/>
            </a:xfrm>
          </p:grpSpPr>
          <p:sp>
            <p:nvSpPr>
              <p:cNvPr id="448" name="Freeform 4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9" name="Group 449"/>
            <p:cNvGrpSpPr/>
            <p:nvPr/>
          </p:nvGrpSpPr>
          <p:grpSpPr>
            <a:xfrm>
              <a:off x="2711291" y="537155"/>
              <a:ext cx="82785" cy="82785"/>
              <a:chOff x="0" y="0"/>
              <a:chExt cx="1913890" cy="1913890"/>
            </a:xfrm>
          </p:grpSpPr>
          <p:sp>
            <p:nvSpPr>
              <p:cNvPr id="450" name="Freeform 4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1" name="Group 451"/>
            <p:cNvGrpSpPr/>
            <p:nvPr/>
          </p:nvGrpSpPr>
          <p:grpSpPr>
            <a:xfrm>
              <a:off x="2711291" y="6917640"/>
              <a:ext cx="82785" cy="82785"/>
              <a:chOff x="0" y="0"/>
              <a:chExt cx="1913890" cy="1913890"/>
            </a:xfrm>
          </p:grpSpPr>
          <p:sp>
            <p:nvSpPr>
              <p:cNvPr id="452" name="Freeform 4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3" name="Group 453"/>
            <p:cNvGrpSpPr/>
            <p:nvPr/>
          </p:nvGrpSpPr>
          <p:grpSpPr>
            <a:xfrm>
              <a:off x="2711291" y="3724855"/>
              <a:ext cx="82785" cy="82785"/>
              <a:chOff x="0" y="0"/>
              <a:chExt cx="1913890" cy="1913890"/>
            </a:xfrm>
          </p:grpSpPr>
          <p:sp>
            <p:nvSpPr>
              <p:cNvPr id="454" name="Freeform 4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5" name="Group 455"/>
            <p:cNvGrpSpPr/>
            <p:nvPr/>
          </p:nvGrpSpPr>
          <p:grpSpPr>
            <a:xfrm>
              <a:off x="2711291" y="2155235"/>
              <a:ext cx="82785" cy="82785"/>
              <a:chOff x="0" y="0"/>
              <a:chExt cx="1913890" cy="1913890"/>
            </a:xfrm>
          </p:grpSpPr>
          <p:sp>
            <p:nvSpPr>
              <p:cNvPr id="456" name="Freeform 4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7" name="Group 457"/>
            <p:cNvGrpSpPr/>
            <p:nvPr/>
          </p:nvGrpSpPr>
          <p:grpSpPr>
            <a:xfrm>
              <a:off x="2711291" y="5342935"/>
              <a:ext cx="82785" cy="82785"/>
              <a:chOff x="0" y="0"/>
              <a:chExt cx="1913890" cy="1913890"/>
            </a:xfrm>
          </p:grpSpPr>
          <p:sp>
            <p:nvSpPr>
              <p:cNvPr id="458" name="Freeform 4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9" name="Group 459"/>
            <p:cNvGrpSpPr/>
            <p:nvPr/>
          </p:nvGrpSpPr>
          <p:grpSpPr>
            <a:xfrm>
              <a:off x="5959156" y="537155"/>
              <a:ext cx="82785" cy="82785"/>
              <a:chOff x="0" y="0"/>
              <a:chExt cx="1913890" cy="1913890"/>
            </a:xfrm>
          </p:grpSpPr>
          <p:sp>
            <p:nvSpPr>
              <p:cNvPr id="460" name="Freeform 4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1" name="Group 461"/>
            <p:cNvGrpSpPr/>
            <p:nvPr/>
          </p:nvGrpSpPr>
          <p:grpSpPr>
            <a:xfrm>
              <a:off x="5959156" y="6917640"/>
              <a:ext cx="82785" cy="82785"/>
              <a:chOff x="0" y="0"/>
              <a:chExt cx="1913890" cy="1913890"/>
            </a:xfrm>
          </p:grpSpPr>
          <p:sp>
            <p:nvSpPr>
              <p:cNvPr id="462" name="Freeform 4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3" name="Group 463"/>
            <p:cNvGrpSpPr/>
            <p:nvPr/>
          </p:nvGrpSpPr>
          <p:grpSpPr>
            <a:xfrm>
              <a:off x="5959156" y="3724855"/>
              <a:ext cx="82785" cy="82785"/>
              <a:chOff x="0" y="0"/>
              <a:chExt cx="1913890" cy="1913890"/>
            </a:xfrm>
          </p:grpSpPr>
          <p:sp>
            <p:nvSpPr>
              <p:cNvPr id="464" name="Freeform 4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5" name="Group 465"/>
            <p:cNvGrpSpPr/>
            <p:nvPr/>
          </p:nvGrpSpPr>
          <p:grpSpPr>
            <a:xfrm>
              <a:off x="5959156" y="2155235"/>
              <a:ext cx="82785" cy="82785"/>
              <a:chOff x="0" y="0"/>
              <a:chExt cx="1913890" cy="1913890"/>
            </a:xfrm>
          </p:grpSpPr>
          <p:sp>
            <p:nvSpPr>
              <p:cNvPr id="466" name="Freeform 4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7" name="Group 467"/>
            <p:cNvGrpSpPr/>
            <p:nvPr/>
          </p:nvGrpSpPr>
          <p:grpSpPr>
            <a:xfrm>
              <a:off x="5959156" y="5342935"/>
              <a:ext cx="82785" cy="82785"/>
              <a:chOff x="0" y="0"/>
              <a:chExt cx="1913890" cy="1913890"/>
            </a:xfrm>
          </p:grpSpPr>
          <p:sp>
            <p:nvSpPr>
              <p:cNvPr id="468" name="Freeform 4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9" name="Group 469"/>
            <p:cNvGrpSpPr>
              <a:grpSpLocks noChangeAspect="1"/>
            </p:cNvGrpSpPr>
            <p:nvPr/>
          </p:nvGrpSpPr>
          <p:grpSpPr>
            <a:xfrm>
              <a:off x="1083883" y="0"/>
              <a:ext cx="95594" cy="82785"/>
              <a:chOff x="0" y="0"/>
              <a:chExt cx="6350000" cy="5499100"/>
            </a:xfrm>
          </p:grpSpPr>
          <p:sp>
            <p:nvSpPr>
              <p:cNvPr id="470" name="Freeform 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1" name="Group 471"/>
            <p:cNvGrpSpPr>
              <a:grpSpLocks noChangeAspect="1"/>
            </p:cNvGrpSpPr>
            <p:nvPr/>
          </p:nvGrpSpPr>
          <p:grpSpPr>
            <a:xfrm>
              <a:off x="1083883" y="6380485"/>
              <a:ext cx="95594" cy="82785"/>
              <a:chOff x="0" y="0"/>
              <a:chExt cx="6350000" cy="5499100"/>
            </a:xfrm>
          </p:grpSpPr>
          <p:sp>
            <p:nvSpPr>
              <p:cNvPr id="472" name="Freeform 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3" name="Group 473"/>
            <p:cNvGrpSpPr>
              <a:grpSpLocks noChangeAspect="1"/>
            </p:cNvGrpSpPr>
            <p:nvPr/>
          </p:nvGrpSpPr>
          <p:grpSpPr>
            <a:xfrm>
              <a:off x="1083883" y="3187700"/>
              <a:ext cx="95594" cy="82785"/>
              <a:chOff x="0" y="0"/>
              <a:chExt cx="6350000" cy="5499100"/>
            </a:xfrm>
          </p:grpSpPr>
          <p:sp>
            <p:nvSpPr>
              <p:cNvPr id="474" name="Freeform 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5" name="Group 475"/>
            <p:cNvGrpSpPr>
              <a:grpSpLocks noChangeAspect="1"/>
            </p:cNvGrpSpPr>
            <p:nvPr/>
          </p:nvGrpSpPr>
          <p:grpSpPr>
            <a:xfrm>
              <a:off x="1083883" y="1618080"/>
              <a:ext cx="95594" cy="82785"/>
              <a:chOff x="0" y="0"/>
              <a:chExt cx="6350000" cy="5499100"/>
            </a:xfrm>
          </p:grpSpPr>
          <p:sp>
            <p:nvSpPr>
              <p:cNvPr id="476" name="Freeform 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7" name="Group 477"/>
            <p:cNvGrpSpPr>
              <a:grpSpLocks noChangeAspect="1"/>
            </p:cNvGrpSpPr>
            <p:nvPr/>
          </p:nvGrpSpPr>
          <p:grpSpPr>
            <a:xfrm>
              <a:off x="1083883" y="4805780"/>
              <a:ext cx="95594" cy="82785"/>
              <a:chOff x="0" y="0"/>
              <a:chExt cx="6350000" cy="5499100"/>
            </a:xfrm>
          </p:grpSpPr>
          <p:sp>
            <p:nvSpPr>
              <p:cNvPr id="478" name="Freeform 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9" name="Group 479"/>
            <p:cNvGrpSpPr>
              <a:grpSpLocks noChangeAspect="1"/>
            </p:cNvGrpSpPr>
            <p:nvPr/>
          </p:nvGrpSpPr>
          <p:grpSpPr>
            <a:xfrm>
              <a:off x="4331748" y="0"/>
              <a:ext cx="95594" cy="82785"/>
              <a:chOff x="0" y="0"/>
              <a:chExt cx="6350000" cy="5499100"/>
            </a:xfrm>
          </p:grpSpPr>
          <p:sp>
            <p:nvSpPr>
              <p:cNvPr id="480" name="Freeform 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1" name="Group 481"/>
            <p:cNvGrpSpPr>
              <a:grpSpLocks noChangeAspect="1"/>
            </p:cNvGrpSpPr>
            <p:nvPr/>
          </p:nvGrpSpPr>
          <p:grpSpPr>
            <a:xfrm>
              <a:off x="4331748" y="6380485"/>
              <a:ext cx="95594" cy="82785"/>
              <a:chOff x="0" y="0"/>
              <a:chExt cx="6350000" cy="5499100"/>
            </a:xfrm>
          </p:grpSpPr>
          <p:sp>
            <p:nvSpPr>
              <p:cNvPr id="482" name="Freeform 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3" name="Group 483"/>
            <p:cNvGrpSpPr>
              <a:grpSpLocks noChangeAspect="1"/>
            </p:cNvGrpSpPr>
            <p:nvPr/>
          </p:nvGrpSpPr>
          <p:grpSpPr>
            <a:xfrm>
              <a:off x="4331748" y="3187700"/>
              <a:ext cx="95594" cy="82785"/>
              <a:chOff x="0" y="0"/>
              <a:chExt cx="6350000" cy="5499100"/>
            </a:xfrm>
          </p:grpSpPr>
          <p:sp>
            <p:nvSpPr>
              <p:cNvPr id="484" name="Freeform 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5" name="Group 485"/>
            <p:cNvGrpSpPr>
              <a:grpSpLocks noChangeAspect="1"/>
            </p:cNvGrpSpPr>
            <p:nvPr/>
          </p:nvGrpSpPr>
          <p:grpSpPr>
            <a:xfrm>
              <a:off x="4331748" y="1618080"/>
              <a:ext cx="95594" cy="82785"/>
              <a:chOff x="0" y="0"/>
              <a:chExt cx="6350000" cy="5499100"/>
            </a:xfrm>
          </p:grpSpPr>
          <p:sp>
            <p:nvSpPr>
              <p:cNvPr id="486" name="Freeform 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7" name="Group 487"/>
            <p:cNvGrpSpPr>
              <a:grpSpLocks noChangeAspect="1"/>
            </p:cNvGrpSpPr>
            <p:nvPr/>
          </p:nvGrpSpPr>
          <p:grpSpPr>
            <a:xfrm>
              <a:off x="4331748" y="4805780"/>
              <a:ext cx="95594" cy="82785"/>
              <a:chOff x="0" y="0"/>
              <a:chExt cx="6350000" cy="5499100"/>
            </a:xfrm>
          </p:grpSpPr>
          <p:sp>
            <p:nvSpPr>
              <p:cNvPr id="488" name="Freeform 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9" name="Group 489"/>
            <p:cNvGrpSpPr>
              <a:grpSpLocks noChangeAspect="1"/>
            </p:cNvGrpSpPr>
            <p:nvPr/>
          </p:nvGrpSpPr>
          <p:grpSpPr>
            <a:xfrm>
              <a:off x="1622544" y="537155"/>
              <a:ext cx="95594" cy="82785"/>
              <a:chOff x="0" y="0"/>
              <a:chExt cx="6350000" cy="5499100"/>
            </a:xfrm>
          </p:grpSpPr>
          <p:sp>
            <p:nvSpPr>
              <p:cNvPr id="490" name="Freeform 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1" name="Group 491"/>
            <p:cNvGrpSpPr>
              <a:grpSpLocks noChangeAspect="1"/>
            </p:cNvGrpSpPr>
            <p:nvPr/>
          </p:nvGrpSpPr>
          <p:grpSpPr>
            <a:xfrm>
              <a:off x="1622544" y="6917640"/>
              <a:ext cx="95594" cy="82785"/>
              <a:chOff x="0" y="0"/>
              <a:chExt cx="6350000" cy="5499100"/>
            </a:xfrm>
          </p:grpSpPr>
          <p:sp>
            <p:nvSpPr>
              <p:cNvPr id="492" name="Freeform 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3" name="Group 493"/>
            <p:cNvGrpSpPr>
              <a:grpSpLocks noChangeAspect="1"/>
            </p:cNvGrpSpPr>
            <p:nvPr/>
          </p:nvGrpSpPr>
          <p:grpSpPr>
            <a:xfrm>
              <a:off x="1622544" y="3724855"/>
              <a:ext cx="95594" cy="82785"/>
              <a:chOff x="0" y="0"/>
              <a:chExt cx="6350000" cy="5499100"/>
            </a:xfrm>
          </p:grpSpPr>
          <p:sp>
            <p:nvSpPr>
              <p:cNvPr id="494" name="Freeform 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5" name="Group 495"/>
            <p:cNvGrpSpPr>
              <a:grpSpLocks noChangeAspect="1"/>
            </p:cNvGrpSpPr>
            <p:nvPr/>
          </p:nvGrpSpPr>
          <p:grpSpPr>
            <a:xfrm>
              <a:off x="1622544" y="2155235"/>
              <a:ext cx="95594" cy="82785"/>
              <a:chOff x="0" y="0"/>
              <a:chExt cx="6350000" cy="5499100"/>
            </a:xfrm>
          </p:grpSpPr>
          <p:sp>
            <p:nvSpPr>
              <p:cNvPr id="496" name="Freeform 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7" name="Group 497"/>
            <p:cNvGrpSpPr>
              <a:grpSpLocks noChangeAspect="1"/>
            </p:cNvGrpSpPr>
            <p:nvPr/>
          </p:nvGrpSpPr>
          <p:grpSpPr>
            <a:xfrm>
              <a:off x="1622544" y="5342935"/>
              <a:ext cx="95594" cy="82785"/>
              <a:chOff x="0" y="0"/>
              <a:chExt cx="6350000" cy="5499100"/>
            </a:xfrm>
          </p:grpSpPr>
          <p:sp>
            <p:nvSpPr>
              <p:cNvPr id="498" name="Freeform 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9" name="Group 499"/>
            <p:cNvGrpSpPr>
              <a:grpSpLocks noChangeAspect="1"/>
            </p:cNvGrpSpPr>
            <p:nvPr/>
          </p:nvGrpSpPr>
          <p:grpSpPr>
            <a:xfrm>
              <a:off x="4870409" y="537155"/>
              <a:ext cx="95594" cy="82785"/>
              <a:chOff x="0" y="0"/>
              <a:chExt cx="6350000" cy="5499100"/>
            </a:xfrm>
          </p:grpSpPr>
          <p:sp>
            <p:nvSpPr>
              <p:cNvPr id="500" name="Freeform 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1" name="Group 501"/>
            <p:cNvGrpSpPr>
              <a:grpSpLocks noChangeAspect="1"/>
            </p:cNvGrpSpPr>
            <p:nvPr/>
          </p:nvGrpSpPr>
          <p:grpSpPr>
            <a:xfrm>
              <a:off x="4870409" y="6917640"/>
              <a:ext cx="95594" cy="82785"/>
              <a:chOff x="0" y="0"/>
              <a:chExt cx="6350000" cy="5499100"/>
            </a:xfrm>
          </p:grpSpPr>
          <p:sp>
            <p:nvSpPr>
              <p:cNvPr id="502" name="Freeform 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3" name="Group 503"/>
            <p:cNvGrpSpPr>
              <a:grpSpLocks noChangeAspect="1"/>
            </p:cNvGrpSpPr>
            <p:nvPr/>
          </p:nvGrpSpPr>
          <p:grpSpPr>
            <a:xfrm>
              <a:off x="4870409" y="3724855"/>
              <a:ext cx="95594" cy="82785"/>
              <a:chOff x="0" y="0"/>
              <a:chExt cx="6350000" cy="5499100"/>
            </a:xfrm>
          </p:grpSpPr>
          <p:sp>
            <p:nvSpPr>
              <p:cNvPr id="504" name="Freeform 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5" name="Group 505"/>
            <p:cNvGrpSpPr>
              <a:grpSpLocks noChangeAspect="1"/>
            </p:cNvGrpSpPr>
            <p:nvPr/>
          </p:nvGrpSpPr>
          <p:grpSpPr>
            <a:xfrm>
              <a:off x="4870409" y="2155235"/>
              <a:ext cx="95594" cy="82785"/>
              <a:chOff x="0" y="0"/>
              <a:chExt cx="6350000" cy="5499100"/>
            </a:xfrm>
          </p:grpSpPr>
          <p:sp>
            <p:nvSpPr>
              <p:cNvPr id="506" name="Freeform 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7" name="Group 507"/>
            <p:cNvGrpSpPr>
              <a:grpSpLocks noChangeAspect="1"/>
            </p:cNvGrpSpPr>
            <p:nvPr/>
          </p:nvGrpSpPr>
          <p:grpSpPr>
            <a:xfrm>
              <a:off x="4870409" y="5342935"/>
              <a:ext cx="95594" cy="82785"/>
              <a:chOff x="0" y="0"/>
              <a:chExt cx="6350000" cy="5499100"/>
            </a:xfrm>
          </p:grpSpPr>
          <p:sp>
            <p:nvSpPr>
              <p:cNvPr id="508" name="Freeform 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9" name="Group 509"/>
            <p:cNvGrpSpPr>
              <a:grpSpLocks noChangeAspect="1"/>
            </p:cNvGrpSpPr>
            <p:nvPr/>
          </p:nvGrpSpPr>
          <p:grpSpPr>
            <a:xfrm>
              <a:off x="2162405" y="1075351"/>
              <a:ext cx="95594" cy="82785"/>
              <a:chOff x="0" y="0"/>
              <a:chExt cx="6350000" cy="5499100"/>
            </a:xfrm>
          </p:grpSpPr>
          <p:sp>
            <p:nvSpPr>
              <p:cNvPr id="510" name="Freeform 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1" name="Group 511"/>
            <p:cNvGrpSpPr>
              <a:grpSpLocks noChangeAspect="1"/>
            </p:cNvGrpSpPr>
            <p:nvPr/>
          </p:nvGrpSpPr>
          <p:grpSpPr>
            <a:xfrm>
              <a:off x="2162405" y="4263051"/>
              <a:ext cx="95594" cy="82785"/>
              <a:chOff x="0" y="0"/>
              <a:chExt cx="6350000" cy="5499100"/>
            </a:xfrm>
          </p:grpSpPr>
          <p:sp>
            <p:nvSpPr>
              <p:cNvPr id="512" name="Freeform 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3" name="Group 513"/>
            <p:cNvGrpSpPr>
              <a:grpSpLocks noChangeAspect="1"/>
            </p:cNvGrpSpPr>
            <p:nvPr/>
          </p:nvGrpSpPr>
          <p:grpSpPr>
            <a:xfrm>
              <a:off x="2162405" y="2693431"/>
              <a:ext cx="95594" cy="82785"/>
              <a:chOff x="0" y="0"/>
              <a:chExt cx="6350000" cy="5499100"/>
            </a:xfrm>
          </p:grpSpPr>
          <p:sp>
            <p:nvSpPr>
              <p:cNvPr id="514" name="Freeform 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5" name="Group 515"/>
            <p:cNvGrpSpPr>
              <a:grpSpLocks noChangeAspect="1"/>
            </p:cNvGrpSpPr>
            <p:nvPr/>
          </p:nvGrpSpPr>
          <p:grpSpPr>
            <a:xfrm>
              <a:off x="2162405" y="5881131"/>
              <a:ext cx="95594" cy="82785"/>
              <a:chOff x="0" y="0"/>
              <a:chExt cx="6350000" cy="5499100"/>
            </a:xfrm>
          </p:grpSpPr>
          <p:sp>
            <p:nvSpPr>
              <p:cNvPr id="516" name="Freeform 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7" name="Group 517"/>
            <p:cNvGrpSpPr>
              <a:grpSpLocks noChangeAspect="1"/>
            </p:cNvGrpSpPr>
            <p:nvPr/>
          </p:nvGrpSpPr>
          <p:grpSpPr>
            <a:xfrm>
              <a:off x="5410269" y="1075351"/>
              <a:ext cx="95594" cy="82785"/>
              <a:chOff x="0" y="0"/>
              <a:chExt cx="6350000" cy="5499100"/>
            </a:xfrm>
          </p:grpSpPr>
          <p:sp>
            <p:nvSpPr>
              <p:cNvPr id="518" name="Freeform 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9" name="Group 519"/>
            <p:cNvGrpSpPr>
              <a:grpSpLocks noChangeAspect="1"/>
            </p:cNvGrpSpPr>
            <p:nvPr/>
          </p:nvGrpSpPr>
          <p:grpSpPr>
            <a:xfrm>
              <a:off x="5410269" y="4263051"/>
              <a:ext cx="95594" cy="82785"/>
              <a:chOff x="0" y="0"/>
              <a:chExt cx="6350000" cy="5499100"/>
            </a:xfrm>
          </p:grpSpPr>
          <p:sp>
            <p:nvSpPr>
              <p:cNvPr id="520" name="Freeform 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1" name="Group 521"/>
            <p:cNvGrpSpPr>
              <a:grpSpLocks noChangeAspect="1"/>
            </p:cNvGrpSpPr>
            <p:nvPr/>
          </p:nvGrpSpPr>
          <p:grpSpPr>
            <a:xfrm>
              <a:off x="5410269" y="2693431"/>
              <a:ext cx="95594" cy="82785"/>
              <a:chOff x="0" y="0"/>
              <a:chExt cx="6350000" cy="5499100"/>
            </a:xfrm>
          </p:grpSpPr>
          <p:sp>
            <p:nvSpPr>
              <p:cNvPr id="522" name="Freeform 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3" name="Group 523"/>
            <p:cNvGrpSpPr>
              <a:grpSpLocks noChangeAspect="1"/>
            </p:cNvGrpSpPr>
            <p:nvPr/>
          </p:nvGrpSpPr>
          <p:grpSpPr>
            <a:xfrm>
              <a:off x="5410269" y="5881131"/>
              <a:ext cx="95594" cy="82785"/>
              <a:chOff x="0" y="0"/>
              <a:chExt cx="6350000" cy="5499100"/>
            </a:xfrm>
          </p:grpSpPr>
          <p:sp>
            <p:nvSpPr>
              <p:cNvPr id="524" name="Freeform 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5" name="Group 525"/>
            <p:cNvGrpSpPr>
              <a:grpSpLocks noChangeAspect="1"/>
            </p:cNvGrpSpPr>
            <p:nvPr/>
          </p:nvGrpSpPr>
          <p:grpSpPr>
            <a:xfrm>
              <a:off x="545144" y="1075351"/>
              <a:ext cx="95594" cy="82785"/>
              <a:chOff x="0" y="0"/>
              <a:chExt cx="6350000" cy="5499100"/>
            </a:xfrm>
          </p:grpSpPr>
          <p:sp>
            <p:nvSpPr>
              <p:cNvPr id="526" name="Freeform 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7" name="Group 527"/>
            <p:cNvGrpSpPr>
              <a:grpSpLocks noChangeAspect="1"/>
            </p:cNvGrpSpPr>
            <p:nvPr/>
          </p:nvGrpSpPr>
          <p:grpSpPr>
            <a:xfrm>
              <a:off x="545144" y="4263051"/>
              <a:ext cx="95594" cy="82785"/>
              <a:chOff x="0" y="0"/>
              <a:chExt cx="6350000" cy="5499100"/>
            </a:xfrm>
          </p:grpSpPr>
          <p:sp>
            <p:nvSpPr>
              <p:cNvPr id="528" name="Freeform 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9" name="Group 529"/>
            <p:cNvGrpSpPr>
              <a:grpSpLocks noChangeAspect="1"/>
            </p:cNvGrpSpPr>
            <p:nvPr/>
          </p:nvGrpSpPr>
          <p:grpSpPr>
            <a:xfrm>
              <a:off x="545144" y="2693431"/>
              <a:ext cx="95594" cy="82785"/>
              <a:chOff x="0" y="0"/>
              <a:chExt cx="6350000" cy="5499100"/>
            </a:xfrm>
          </p:grpSpPr>
          <p:sp>
            <p:nvSpPr>
              <p:cNvPr id="530" name="Freeform 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1" name="Group 531"/>
            <p:cNvGrpSpPr>
              <a:grpSpLocks noChangeAspect="1"/>
            </p:cNvGrpSpPr>
            <p:nvPr/>
          </p:nvGrpSpPr>
          <p:grpSpPr>
            <a:xfrm>
              <a:off x="545144" y="5881131"/>
              <a:ext cx="95594" cy="82785"/>
              <a:chOff x="0" y="0"/>
              <a:chExt cx="6350000" cy="5499100"/>
            </a:xfrm>
          </p:grpSpPr>
          <p:sp>
            <p:nvSpPr>
              <p:cNvPr id="532" name="Freeform 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3" name="Group 533"/>
            <p:cNvGrpSpPr>
              <a:grpSpLocks noChangeAspect="1"/>
            </p:cNvGrpSpPr>
            <p:nvPr/>
          </p:nvGrpSpPr>
          <p:grpSpPr>
            <a:xfrm>
              <a:off x="3793009" y="1075351"/>
              <a:ext cx="95594" cy="82785"/>
              <a:chOff x="0" y="0"/>
              <a:chExt cx="6350000" cy="5499100"/>
            </a:xfrm>
          </p:grpSpPr>
          <p:sp>
            <p:nvSpPr>
              <p:cNvPr id="534" name="Freeform 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5" name="Group 535"/>
            <p:cNvGrpSpPr>
              <a:grpSpLocks noChangeAspect="1"/>
            </p:cNvGrpSpPr>
            <p:nvPr/>
          </p:nvGrpSpPr>
          <p:grpSpPr>
            <a:xfrm>
              <a:off x="3793009" y="4263051"/>
              <a:ext cx="95594" cy="82785"/>
              <a:chOff x="0" y="0"/>
              <a:chExt cx="6350000" cy="5499100"/>
            </a:xfrm>
          </p:grpSpPr>
          <p:sp>
            <p:nvSpPr>
              <p:cNvPr id="536" name="Freeform 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7" name="Group 537"/>
            <p:cNvGrpSpPr>
              <a:grpSpLocks noChangeAspect="1"/>
            </p:cNvGrpSpPr>
            <p:nvPr/>
          </p:nvGrpSpPr>
          <p:grpSpPr>
            <a:xfrm>
              <a:off x="3793009" y="2693431"/>
              <a:ext cx="95594" cy="82785"/>
              <a:chOff x="0" y="0"/>
              <a:chExt cx="6350000" cy="5499100"/>
            </a:xfrm>
          </p:grpSpPr>
          <p:sp>
            <p:nvSpPr>
              <p:cNvPr id="538" name="Freeform 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9" name="Group 539"/>
            <p:cNvGrpSpPr>
              <a:grpSpLocks noChangeAspect="1"/>
            </p:cNvGrpSpPr>
            <p:nvPr/>
          </p:nvGrpSpPr>
          <p:grpSpPr>
            <a:xfrm>
              <a:off x="3793009" y="5881131"/>
              <a:ext cx="95594" cy="82785"/>
              <a:chOff x="0" y="0"/>
              <a:chExt cx="6350000" cy="5499100"/>
            </a:xfrm>
          </p:grpSpPr>
          <p:sp>
            <p:nvSpPr>
              <p:cNvPr id="540" name="Freeform 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1" name="Group 541"/>
            <p:cNvGrpSpPr>
              <a:grpSpLocks noChangeAspect="1"/>
            </p:cNvGrpSpPr>
            <p:nvPr/>
          </p:nvGrpSpPr>
          <p:grpSpPr>
            <a:xfrm>
              <a:off x="2711370" y="0"/>
              <a:ext cx="95594" cy="82785"/>
              <a:chOff x="0" y="0"/>
              <a:chExt cx="6350000" cy="5499100"/>
            </a:xfrm>
          </p:grpSpPr>
          <p:sp>
            <p:nvSpPr>
              <p:cNvPr id="542" name="Freeform 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3" name="Group 543"/>
            <p:cNvGrpSpPr>
              <a:grpSpLocks noChangeAspect="1"/>
            </p:cNvGrpSpPr>
            <p:nvPr/>
          </p:nvGrpSpPr>
          <p:grpSpPr>
            <a:xfrm>
              <a:off x="2711370" y="6380485"/>
              <a:ext cx="95594" cy="82785"/>
              <a:chOff x="0" y="0"/>
              <a:chExt cx="6350000" cy="5499100"/>
            </a:xfrm>
          </p:grpSpPr>
          <p:sp>
            <p:nvSpPr>
              <p:cNvPr id="544" name="Freeform 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5" name="Group 545"/>
            <p:cNvGrpSpPr>
              <a:grpSpLocks noChangeAspect="1"/>
            </p:cNvGrpSpPr>
            <p:nvPr/>
          </p:nvGrpSpPr>
          <p:grpSpPr>
            <a:xfrm>
              <a:off x="2711370" y="3187700"/>
              <a:ext cx="95594" cy="82785"/>
              <a:chOff x="0" y="0"/>
              <a:chExt cx="6350000" cy="5499100"/>
            </a:xfrm>
          </p:grpSpPr>
          <p:sp>
            <p:nvSpPr>
              <p:cNvPr id="546" name="Freeform 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7" name="Group 547"/>
            <p:cNvGrpSpPr>
              <a:grpSpLocks noChangeAspect="1"/>
            </p:cNvGrpSpPr>
            <p:nvPr/>
          </p:nvGrpSpPr>
          <p:grpSpPr>
            <a:xfrm>
              <a:off x="2711370" y="1618080"/>
              <a:ext cx="95594" cy="82785"/>
              <a:chOff x="0" y="0"/>
              <a:chExt cx="6350000" cy="5499100"/>
            </a:xfrm>
          </p:grpSpPr>
          <p:sp>
            <p:nvSpPr>
              <p:cNvPr id="548" name="Freeform 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9" name="Group 549"/>
            <p:cNvGrpSpPr>
              <a:grpSpLocks noChangeAspect="1"/>
            </p:cNvGrpSpPr>
            <p:nvPr/>
          </p:nvGrpSpPr>
          <p:grpSpPr>
            <a:xfrm>
              <a:off x="2711370" y="4805780"/>
              <a:ext cx="95594" cy="82785"/>
              <a:chOff x="0" y="0"/>
              <a:chExt cx="6350000" cy="5499100"/>
            </a:xfrm>
          </p:grpSpPr>
          <p:sp>
            <p:nvSpPr>
              <p:cNvPr id="550" name="Freeform 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1" name="Group 551"/>
            <p:cNvGrpSpPr>
              <a:grpSpLocks noChangeAspect="1"/>
            </p:cNvGrpSpPr>
            <p:nvPr/>
          </p:nvGrpSpPr>
          <p:grpSpPr>
            <a:xfrm>
              <a:off x="5959235" y="0"/>
              <a:ext cx="95594" cy="82785"/>
              <a:chOff x="0" y="0"/>
              <a:chExt cx="6350000" cy="5499100"/>
            </a:xfrm>
          </p:grpSpPr>
          <p:sp>
            <p:nvSpPr>
              <p:cNvPr id="552" name="Freeform 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3" name="Group 553"/>
            <p:cNvGrpSpPr>
              <a:grpSpLocks noChangeAspect="1"/>
            </p:cNvGrpSpPr>
            <p:nvPr/>
          </p:nvGrpSpPr>
          <p:grpSpPr>
            <a:xfrm>
              <a:off x="5959235" y="6380485"/>
              <a:ext cx="95594" cy="82785"/>
              <a:chOff x="0" y="0"/>
              <a:chExt cx="6350000" cy="5499100"/>
            </a:xfrm>
          </p:grpSpPr>
          <p:sp>
            <p:nvSpPr>
              <p:cNvPr id="554" name="Freeform 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5" name="Group 555"/>
            <p:cNvGrpSpPr>
              <a:grpSpLocks noChangeAspect="1"/>
            </p:cNvGrpSpPr>
            <p:nvPr/>
          </p:nvGrpSpPr>
          <p:grpSpPr>
            <a:xfrm>
              <a:off x="5959235" y="3187700"/>
              <a:ext cx="95594" cy="82785"/>
              <a:chOff x="0" y="0"/>
              <a:chExt cx="6350000" cy="5499100"/>
            </a:xfrm>
          </p:grpSpPr>
          <p:sp>
            <p:nvSpPr>
              <p:cNvPr id="556" name="Freeform 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7" name="Group 557"/>
            <p:cNvGrpSpPr>
              <a:grpSpLocks noChangeAspect="1"/>
            </p:cNvGrpSpPr>
            <p:nvPr/>
          </p:nvGrpSpPr>
          <p:grpSpPr>
            <a:xfrm>
              <a:off x="5959235" y="1618080"/>
              <a:ext cx="95594" cy="82785"/>
              <a:chOff x="0" y="0"/>
              <a:chExt cx="6350000" cy="5499100"/>
            </a:xfrm>
          </p:grpSpPr>
          <p:sp>
            <p:nvSpPr>
              <p:cNvPr id="558" name="Freeform 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9" name="Group 559"/>
            <p:cNvGrpSpPr>
              <a:grpSpLocks noChangeAspect="1"/>
            </p:cNvGrpSpPr>
            <p:nvPr/>
          </p:nvGrpSpPr>
          <p:grpSpPr>
            <a:xfrm>
              <a:off x="5959235" y="4805780"/>
              <a:ext cx="95594" cy="82785"/>
              <a:chOff x="0" y="0"/>
              <a:chExt cx="6350000" cy="5499100"/>
            </a:xfrm>
          </p:grpSpPr>
          <p:sp>
            <p:nvSpPr>
              <p:cNvPr id="560" name="Freeform 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1" name="Group 561"/>
            <p:cNvGrpSpPr>
              <a:grpSpLocks noChangeAspect="1"/>
            </p:cNvGrpSpPr>
            <p:nvPr/>
          </p:nvGrpSpPr>
          <p:grpSpPr>
            <a:xfrm>
              <a:off x="0" y="537155"/>
              <a:ext cx="95594" cy="82785"/>
              <a:chOff x="0" y="0"/>
              <a:chExt cx="6350000" cy="5499100"/>
            </a:xfrm>
          </p:grpSpPr>
          <p:sp>
            <p:nvSpPr>
              <p:cNvPr id="562" name="Freeform 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3" name="Group 563"/>
            <p:cNvGrpSpPr>
              <a:grpSpLocks noChangeAspect="1"/>
            </p:cNvGrpSpPr>
            <p:nvPr/>
          </p:nvGrpSpPr>
          <p:grpSpPr>
            <a:xfrm>
              <a:off x="0" y="6917640"/>
              <a:ext cx="95594" cy="82785"/>
              <a:chOff x="0" y="0"/>
              <a:chExt cx="6350000" cy="5499100"/>
            </a:xfrm>
          </p:grpSpPr>
          <p:sp>
            <p:nvSpPr>
              <p:cNvPr id="564" name="Freeform 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5" name="Group 565"/>
            <p:cNvGrpSpPr>
              <a:grpSpLocks noChangeAspect="1"/>
            </p:cNvGrpSpPr>
            <p:nvPr/>
          </p:nvGrpSpPr>
          <p:grpSpPr>
            <a:xfrm>
              <a:off x="0" y="3724855"/>
              <a:ext cx="95594" cy="82785"/>
              <a:chOff x="0" y="0"/>
              <a:chExt cx="6350000" cy="5499100"/>
            </a:xfrm>
          </p:grpSpPr>
          <p:sp>
            <p:nvSpPr>
              <p:cNvPr id="566" name="Freeform 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7" name="Group 567"/>
            <p:cNvGrpSpPr>
              <a:grpSpLocks noChangeAspect="1"/>
            </p:cNvGrpSpPr>
            <p:nvPr/>
          </p:nvGrpSpPr>
          <p:grpSpPr>
            <a:xfrm>
              <a:off x="0" y="2155235"/>
              <a:ext cx="95594" cy="82785"/>
              <a:chOff x="0" y="0"/>
              <a:chExt cx="6350000" cy="5499100"/>
            </a:xfrm>
          </p:grpSpPr>
          <p:sp>
            <p:nvSpPr>
              <p:cNvPr id="568" name="Freeform 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9" name="Group 569"/>
            <p:cNvGrpSpPr>
              <a:grpSpLocks noChangeAspect="1"/>
            </p:cNvGrpSpPr>
            <p:nvPr/>
          </p:nvGrpSpPr>
          <p:grpSpPr>
            <a:xfrm>
              <a:off x="0" y="5342935"/>
              <a:ext cx="95594" cy="82785"/>
              <a:chOff x="0" y="0"/>
              <a:chExt cx="6350000" cy="5499100"/>
            </a:xfrm>
          </p:grpSpPr>
          <p:sp>
            <p:nvSpPr>
              <p:cNvPr id="570" name="Freeform 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1" name="Group 571"/>
            <p:cNvGrpSpPr>
              <a:grpSpLocks noChangeAspect="1"/>
            </p:cNvGrpSpPr>
            <p:nvPr/>
          </p:nvGrpSpPr>
          <p:grpSpPr>
            <a:xfrm>
              <a:off x="6494149" y="537155"/>
              <a:ext cx="95594" cy="82785"/>
              <a:chOff x="0" y="0"/>
              <a:chExt cx="6350000" cy="5499100"/>
            </a:xfrm>
          </p:grpSpPr>
          <p:sp>
            <p:nvSpPr>
              <p:cNvPr id="572" name="Freeform 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3" name="Group 573"/>
            <p:cNvGrpSpPr>
              <a:grpSpLocks noChangeAspect="1"/>
            </p:cNvGrpSpPr>
            <p:nvPr/>
          </p:nvGrpSpPr>
          <p:grpSpPr>
            <a:xfrm>
              <a:off x="6494149" y="6917640"/>
              <a:ext cx="95594" cy="82785"/>
              <a:chOff x="0" y="0"/>
              <a:chExt cx="6350000" cy="5499100"/>
            </a:xfrm>
          </p:grpSpPr>
          <p:sp>
            <p:nvSpPr>
              <p:cNvPr id="574" name="Freeform 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5" name="Group 575"/>
            <p:cNvGrpSpPr>
              <a:grpSpLocks noChangeAspect="1"/>
            </p:cNvGrpSpPr>
            <p:nvPr/>
          </p:nvGrpSpPr>
          <p:grpSpPr>
            <a:xfrm>
              <a:off x="6494149" y="3724855"/>
              <a:ext cx="95594" cy="82785"/>
              <a:chOff x="0" y="0"/>
              <a:chExt cx="6350000" cy="5499100"/>
            </a:xfrm>
          </p:grpSpPr>
          <p:sp>
            <p:nvSpPr>
              <p:cNvPr id="576" name="Freeform 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7" name="Group 577"/>
            <p:cNvGrpSpPr>
              <a:grpSpLocks noChangeAspect="1"/>
            </p:cNvGrpSpPr>
            <p:nvPr/>
          </p:nvGrpSpPr>
          <p:grpSpPr>
            <a:xfrm>
              <a:off x="6494149" y="2155235"/>
              <a:ext cx="95594" cy="82785"/>
              <a:chOff x="0" y="0"/>
              <a:chExt cx="6350000" cy="5499100"/>
            </a:xfrm>
          </p:grpSpPr>
          <p:sp>
            <p:nvSpPr>
              <p:cNvPr id="578" name="Freeform 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9" name="Group 579"/>
            <p:cNvGrpSpPr>
              <a:grpSpLocks noChangeAspect="1"/>
            </p:cNvGrpSpPr>
            <p:nvPr/>
          </p:nvGrpSpPr>
          <p:grpSpPr>
            <a:xfrm>
              <a:off x="6494149" y="5342935"/>
              <a:ext cx="95594" cy="82785"/>
              <a:chOff x="0" y="0"/>
              <a:chExt cx="6350000" cy="5499100"/>
            </a:xfrm>
          </p:grpSpPr>
          <p:sp>
            <p:nvSpPr>
              <p:cNvPr id="580" name="Freeform 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1" name="Group 581"/>
            <p:cNvGrpSpPr>
              <a:grpSpLocks noChangeAspect="1"/>
            </p:cNvGrpSpPr>
            <p:nvPr/>
          </p:nvGrpSpPr>
          <p:grpSpPr>
            <a:xfrm>
              <a:off x="3247865" y="537155"/>
              <a:ext cx="95594" cy="82785"/>
              <a:chOff x="0" y="0"/>
              <a:chExt cx="6350000" cy="5499100"/>
            </a:xfrm>
          </p:grpSpPr>
          <p:sp>
            <p:nvSpPr>
              <p:cNvPr id="582" name="Freeform 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3" name="Group 583"/>
            <p:cNvGrpSpPr>
              <a:grpSpLocks noChangeAspect="1"/>
            </p:cNvGrpSpPr>
            <p:nvPr/>
          </p:nvGrpSpPr>
          <p:grpSpPr>
            <a:xfrm>
              <a:off x="3247865" y="6917640"/>
              <a:ext cx="95594" cy="82785"/>
              <a:chOff x="0" y="0"/>
              <a:chExt cx="6350000" cy="5499100"/>
            </a:xfrm>
          </p:grpSpPr>
          <p:sp>
            <p:nvSpPr>
              <p:cNvPr id="584" name="Freeform 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5" name="Group 585"/>
            <p:cNvGrpSpPr>
              <a:grpSpLocks noChangeAspect="1"/>
            </p:cNvGrpSpPr>
            <p:nvPr/>
          </p:nvGrpSpPr>
          <p:grpSpPr>
            <a:xfrm>
              <a:off x="3247865" y="3724855"/>
              <a:ext cx="95594" cy="82785"/>
              <a:chOff x="0" y="0"/>
              <a:chExt cx="6350000" cy="5499100"/>
            </a:xfrm>
          </p:grpSpPr>
          <p:sp>
            <p:nvSpPr>
              <p:cNvPr id="586" name="Freeform 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7" name="Group 587"/>
            <p:cNvGrpSpPr>
              <a:grpSpLocks noChangeAspect="1"/>
            </p:cNvGrpSpPr>
            <p:nvPr/>
          </p:nvGrpSpPr>
          <p:grpSpPr>
            <a:xfrm>
              <a:off x="3247865" y="2155235"/>
              <a:ext cx="95594" cy="82785"/>
              <a:chOff x="0" y="0"/>
              <a:chExt cx="6350000" cy="5499100"/>
            </a:xfrm>
          </p:grpSpPr>
          <p:sp>
            <p:nvSpPr>
              <p:cNvPr id="588" name="Freeform 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9" name="Group 589"/>
            <p:cNvGrpSpPr>
              <a:grpSpLocks noChangeAspect="1"/>
            </p:cNvGrpSpPr>
            <p:nvPr/>
          </p:nvGrpSpPr>
          <p:grpSpPr>
            <a:xfrm>
              <a:off x="3247865" y="5342935"/>
              <a:ext cx="95594" cy="82785"/>
              <a:chOff x="0" y="0"/>
              <a:chExt cx="6350000" cy="5499100"/>
            </a:xfrm>
          </p:grpSpPr>
          <p:sp>
            <p:nvSpPr>
              <p:cNvPr id="590" name="Freeform 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pic>
        <p:nvPicPr>
          <p:cNvPr id="591" name="Picture 591"/>
          <p:cNvPicPr>
            <a:picLocks noChangeAspect="1"/>
          </p:cNvPicPr>
          <p:nvPr/>
        </p:nvPicPr>
        <p:blipFill>
          <a:blip r:embed="rId5"/>
          <a:srcRect/>
          <a:stretch>
            <a:fillRect/>
          </a:stretch>
        </p:blipFill>
        <p:spPr>
          <a:xfrm>
            <a:off x="1266825" y="1121130"/>
            <a:ext cx="4643505" cy="3095670"/>
          </a:xfrm>
          <a:prstGeom prst="rect">
            <a:avLst/>
          </a:prstGeom>
        </p:spPr>
      </p:pic>
      <p:grpSp>
        <p:nvGrpSpPr>
          <p:cNvPr id="592" name="Group 592"/>
          <p:cNvGrpSpPr/>
          <p:nvPr/>
        </p:nvGrpSpPr>
        <p:grpSpPr>
          <a:xfrm>
            <a:off x="9144000" y="6725749"/>
            <a:ext cx="8115300" cy="2532551"/>
            <a:chOff x="0" y="0"/>
            <a:chExt cx="10820400" cy="3376735"/>
          </a:xfrm>
        </p:grpSpPr>
        <p:sp>
          <p:nvSpPr>
            <p:cNvPr id="593" name="TextBox 593"/>
            <p:cNvSpPr txBox="1"/>
            <p:nvPr/>
          </p:nvSpPr>
          <p:spPr>
            <a:xfrm>
              <a:off x="0" y="-28575"/>
              <a:ext cx="10820400" cy="1552347"/>
            </a:xfrm>
            <a:prstGeom prst="rect">
              <a:avLst/>
            </a:prstGeom>
          </p:spPr>
          <p:txBody>
            <a:bodyPr lIns="0" tIns="0" rIns="0" bIns="0" rtlCol="0" anchor="t">
              <a:spAutoFit/>
            </a:bodyPr>
            <a:lstStyle/>
            <a:p>
              <a:pPr algn="r">
                <a:lnSpc>
                  <a:spcPts val="9375"/>
                </a:lnSpc>
              </a:pPr>
              <a:r>
                <a:rPr lang="en-US" sz="7500">
                  <a:solidFill>
                    <a:srgbClr val="FEBA3D"/>
                  </a:solidFill>
                  <a:latin typeface="League Spartan Bold"/>
                </a:rPr>
                <a:t>Use the results.</a:t>
              </a:r>
            </a:p>
          </p:txBody>
        </p:sp>
        <p:sp>
          <p:nvSpPr>
            <p:cNvPr id="594" name="TextBox 594"/>
            <p:cNvSpPr txBox="1"/>
            <p:nvPr/>
          </p:nvSpPr>
          <p:spPr>
            <a:xfrm>
              <a:off x="0" y="2856458"/>
              <a:ext cx="10820400" cy="520277"/>
            </a:xfrm>
            <a:prstGeom prst="rect">
              <a:avLst/>
            </a:prstGeom>
          </p:spPr>
          <p:txBody>
            <a:bodyPr lIns="0" tIns="0" rIns="0" bIns="0" rtlCol="0" anchor="t">
              <a:spAutoFit/>
            </a:bodyPr>
            <a:lstStyle/>
            <a:p>
              <a:pPr algn="r">
                <a:lnSpc>
                  <a:spcPts val="3125"/>
                </a:lnSpc>
              </a:pPr>
              <a:endParaRPr/>
            </a:p>
          </p:txBody>
        </p:sp>
      </p:grpSp>
      <p:pic>
        <p:nvPicPr>
          <p:cNvPr id="595" name="How to Use GBV Case Management Outcome Scales_FINAL">
            <a:hlinkClick r:id="" action="ppaction://media"/>
            <a:extLst>
              <a:ext uri="{FF2B5EF4-FFF2-40B4-BE49-F238E27FC236}">
                <a16:creationId xmlns:a16="http://schemas.microsoft.com/office/drawing/2014/main" id="{5F89006D-0A2D-45D3-814E-1FBDE295ED8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18288000" cy="10287000"/>
          </a:xfrm>
          <a:prstGeom prst="rect">
            <a:avLst/>
          </a:prstGeom>
        </p:spPr>
      </p:pic>
    </p:spTree>
    <p:extLst>
      <p:ext uri="{BB962C8B-B14F-4D97-AF65-F5344CB8AC3E}">
        <p14:creationId xmlns:p14="http://schemas.microsoft.com/office/powerpoint/2010/main" val="22566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728" fill="hold"/>
                                        <p:tgtEl>
                                          <p:spTgt spid="59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95"/>
                </p:tgtEl>
              </p:cMediaNode>
            </p:video>
            <p:seq concurrent="1" nextAc="seek">
              <p:cTn id="8" restart="whenNotActive" fill="hold" evtFilter="cancelBubble" nodeType="interactiveSeq">
                <p:stCondLst>
                  <p:cond evt="onClick" delay="0">
                    <p:tgtEl>
                      <p:spTgt spid="59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95"/>
                                        </p:tgtEl>
                                      </p:cBhvr>
                                    </p:cmd>
                                  </p:childTnLst>
                                </p:cTn>
                              </p:par>
                            </p:childTnLst>
                          </p:cTn>
                        </p:par>
                      </p:childTnLst>
                    </p:cTn>
                  </p:par>
                </p:childTnLst>
              </p:cTn>
              <p:nextCondLst>
                <p:cond evt="onClick" delay="0">
                  <p:tgtEl>
                    <p:spTgt spid="595"/>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2" name="TextBox 2"/>
          <p:cNvSpPr txBox="1"/>
          <p:nvPr/>
        </p:nvSpPr>
        <p:spPr>
          <a:xfrm>
            <a:off x="1028700" y="1000125"/>
            <a:ext cx="9159364" cy="2361858"/>
          </a:xfrm>
          <a:prstGeom prst="rect">
            <a:avLst/>
          </a:prstGeom>
        </p:spPr>
        <p:txBody>
          <a:bodyPr lIns="0" tIns="0" rIns="0" bIns="0" rtlCol="0" anchor="t">
            <a:spAutoFit/>
          </a:bodyPr>
          <a:lstStyle/>
          <a:p>
            <a:pPr>
              <a:lnSpc>
                <a:spcPts val="9375"/>
              </a:lnSpc>
            </a:pPr>
            <a:r>
              <a:rPr lang="en-US" sz="7500">
                <a:solidFill>
                  <a:srgbClr val="1B1B1B"/>
                </a:solidFill>
                <a:latin typeface="League Spartan Bold"/>
              </a:rPr>
              <a:t>Contextualization &amp; Adaptation</a:t>
            </a:r>
          </a:p>
        </p:txBody>
      </p:sp>
      <p:sp>
        <p:nvSpPr>
          <p:cNvPr id="3" name="TextBox 3"/>
          <p:cNvSpPr txBox="1"/>
          <p:nvPr/>
        </p:nvSpPr>
        <p:spPr>
          <a:xfrm>
            <a:off x="1028700" y="3960671"/>
            <a:ext cx="12079783" cy="467116"/>
          </a:xfrm>
          <a:prstGeom prst="rect">
            <a:avLst/>
          </a:prstGeom>
        </p:spPr>
        <p:txBody>
          <a:bodyPr wrap="square" lIns="0" tIns="0" rIns="0" bIns="0" rtlCol="0" anchor="t">
            <a:spAutoFit/>
          </a:bodyPr>
          <a:lstStyle/>
          <a:p>
            <a:pPr>
              <a:lnSpc>
                <a:spcPts val="3125"/>
              </a:lnSpc>
            </a:pPr>
            <a:r>
              <a:rPr lang="en-US" sz="5400" dirty="0">
                <a:solidFill>
                  <a:srgbClr val="1B1B1B"/>
                </a:solidFill>
                <a:latin typeface="Clear Sans Regular"/>
              </a:rPr>
              <a:t>For new contexts and populations</a:t>
            </a:r>
          </a:p>
        </p:txBody>
      </p:sp>
      <p:grpSp>
        <p:nvGrpSpPr>
          <p:cNvPr id="4" name="Group 4"/>
          <p:cNvGrpSpPr/>
          <p:nvPr/>
        </p:nvGrpSpPr>
        <p:grpSpPr>
          <a:xfrm>
            <a:off x="11015815" y="6795912"/>
            <a:ext cx="6109948" cy="2452863"/>
            <a:chOff x="0" y="0"/>
            <a:chExt cx="8146597" cy="3270485"/>
          </a:xfrm>
        </p:grpSpPr>
        <p:grpSp>
          <p:nvGrpSpPr>
            <p:cNvPr id="5" name="Group 5"/>
            <p:cNvGrpSpPr/>
            <p:nvPr/>
          </p:nvGrpSpPr>
          <p:grpSpPr>
            <a:xfrm>
              <a:off x="2707623" y="2112349"/>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5895003" y="2112349"/>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2707623" y="542729"/>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5895003" y="542729"/>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3246284" y="264950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6433664" y="2649504"/>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3246284" y="1079884"/>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6433664" y="1079884"/>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0" y="264950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0" y="1079884"/>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3786145" y="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3786145" y="3187700"/>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6973525" y="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6973525" y="3187700"/>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3786145" y="161808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6973525" y="1618080"/>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539861" y="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539861" y="318770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539861" y="1618080"/>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4335110" y="2112349"/>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7522490" y="2112349"/>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4335110" y="542729"/>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7522490" y="542729"/>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1088826" y="2112349"/>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1088826" y="542729"/>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4873770" y="264950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8061151" y="2649504"/>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4873770" y="1079884"/>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8061151" y="1079884"/>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1627486" y="2649504"/>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1627486" y="1079884"/>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5413631"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5413631" y="3187700"/>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5413631" y="161808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2167347"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2167347" y="318770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2167347" y="161808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3246362" y="2112349"/>
              <a:ext cx="82785" cy="82785"/>
              <a:chOff x="0" y="0"/>
              <a:chExt cx="1913890" cy="1913890"/>
            </a:xfrm>
          </p:grpSpPr>
          <p:sp>
            <p:nvSpPr>
              <p:cNvPr id="80" name="Freeform 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1" name="Group 81"/>
            <p:cNvGrpSpPr/>
            <p:nvPr/>
          </p:nvGrpSpPr>
          <p:grpSpPr>
            <a:xfrm>
              <a:off x="6433743" y="2112349"/>
              <a:ext cx="82785" cy="82785"/>
              <a:chOff x="0" y="0"/>
              <a:chExt cx="1913890" cy="1913890"/>
            </a:xfrm>
          </p:grpSpPr>
          <p:sp>
            <p:nvSpPr>
              <p:cNvPr id="82" name="Freeform 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3" name="Group 83"/>
            <p:cNvGrpSpPr/>
            <p:nvPr/>
          </p:nvGrpSpPr>
          <p:grpSpPr>
            <a:xfrm>
              <a:off x="3246362" y="542729"/>
              <a:ext cx="82785" cy="82785"/>
              <a:chOff x="0" y="0"/>
              <a:chExt cx="1913890" cy="1913890"/>
            </a:xfrm>
          </p:grpSpPr>
          <p:sp>
            <p:nvSpPr>
              <p:cNvPr id="84" name="Freeform 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5" name="Group 85"/>
            <p:cNvGrpSpPr/>
            <p:nvPr/>
          </p:nvGrpSpPr>
          <p:grpSpPr>
            <a:xfrm>
              <a:off x="6433743" y="542729"/>
              <a:ext cx="82785" cy="82785"/>
              <a:chOff x="0" y="0"/>
              <a:chExt cx="1913890" cy="1913890"/>
            </a:xfrm>
          </p:grpSpPr>
          <p:sp>
            <p:nvSpPr>
              <p:cNvPr id="86" name="Freeform 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7" name="Group 87"/>
            <p:cNvGrpSpPr/>
            <p:nvPr/>
          </p:nvGrpSpPr>
          <p:grpSpPr>
            <a:xfrm>
              <a:off x="78" y="2112349"/>
              <a:ext cx="82785" cy="82785"/>
              <a:chOff x="0" y="0"/>
              <a:chExt cx="1913890" cy="1913890"/>
            </a:xfrm>
          </p:grpSpPr>
          <p:sp>
            <p:nvSpPr>
              <p:cNvPr id="88" name="Freeform 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9" name="Group 89"/>
            <p:cNvGrpSpPr/>
            <p:nvPr/>
          </p:nvGrpSpPr>
          <p:grpSpPr>
            <a:xfrm>
              <a:off x="78" y="542729"/>
              <a:ext cx="82785" cy="82785"/>
              <a:chOff x="0" y="0"/>
              <a:chExt cx="1913890" cy="1913890"/>
            </a:xfrm>
          </p:grpSpPr>
          <p:sp>
            <p:nvSpPr>
              <p:cNvPr id="90" name="Freeform 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1" name="Group 91"/>
            <p:cNvGrpSpPr/>
            <p:nvPr/>
          </p:nvGrpSpPr>
          <p:grpSpPr>
            <a:xfrm>
              <a:off x="3785023" y="2649504"/>
              <a:ext cx="82785" cy="82785"/>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3" name="Group 93"/>
            <p:cNvGrpSpPr/>
            <p:nvPr/>
          </p:nvGrpSpPr>
          <p:grpSpPr>
            <a:xfrm>
              <a:off x="6972403" y="2649504"/>
              <a:ext cx="82785" cy="82785"/>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5" name="Group 95"/>
            <p:cNvGrpSpPr/>
            <p:nvPr/>
          </p:nvGrpSpPr>
          <p:grpSpPr>
            <a:xfrm>
              <a:off x="3785023" y="1079884"/>
              <a:ext cx="82785" cy="82785"/>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7" name="Group 97"/>
            <p:cNvGrpSpPr/>
            <p:nvPr/>
          </p:nvGrpSpPr>
          <p:grpSpPr>
            <a:xfrm>
              <a:off x="6972403" y="1079884"/>
              <a:ext cx="82785" cy="82785"/>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9" name="Group 99"/>
            <p:cNvGrpSpPr/>
            <p:nvPr/>
          </p:nvGrpSpPr>
          <p:grpSpPr>
            <a:xfrm>
              <a:off x="538739" y="2649504"/>
              <a:ext cx="82785" cy="82785"/>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1" name="Group 101"/>
            <p:cNvGrpSpPr/>
            <p:nvPr/>
          </p:nvGrpSpPr>
          <p:grpSpPr>
            <a:xfrm>
              <a:off x="538739" y="1079884"/>
              <a:ext cx="82785" cy="82785"/>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3" name="Group 103"/>
            <p:cNvGrpSpPr/>
            <p:nvPr/>
          </p:nvGrpSpPr>
          <p:grpSpPr>
            <a:xfrm>
              <a:off x="4324884" y="0"/>
              <a:ext cx="82785" cy="82785"/>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5" name="Group 105"/>
            <p:cNvGrpSpPr/>
            <p:nvPr/>
          </p:nvGrpSpPr>
          <p:grpSpPr>
            <a:xfrm>
              <a:off x="4324884" y="3187700"/>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7" name="Group 107"/>
            <p:cNvGrpSpPr/>
            <p:nvPr/>
          </p:nvGrpSpPr>
          <p:grpSpPr>
            <a:xfrm>
              <a:off x="7512264" y="0"/>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9" name="Group 109"/>
            <p:cNvGrpSpPr/>
            <p:nvPr/>
          </p:nvGrpSpPr>
          <p:grpSpPr>
            <a:xfrm>
              <a:off x="7512264" y="3187700"/>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1" name="Group 111"/>
            <p:cNvGrpSpPr/>
            <p:nvPr/>
          </p:nvGrpSpPr>
          <p:grpSpPr>
            <a:xfrm>
              <a:off x="4324884" y="1618080"/>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3" name="Group 113"/>
            <p:cNvGrpSpPr/>
            <p:nvPr/>
          </p:nvGrpSpPr>
          <p:grpSpPr>
            <a:xfrm>
              <a:off x="7512264" y="1618080"/>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5" name="Group 115"/>
            <p:cNvGrpSpPr/>
            <p:nvPr/>
          </p:nvGrpSpPr>
          <p:grpSpPr>
            <a:xfrm>
              <a:off x="1078600"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7" name="Group 117"/>
            <p:cNvGrpSpPr/>
            <p:nvPr/>
          </p:nvGrpSpPr>
          <p:grpSpPr>
            <a:xfrm>
              <a:off x="1078600" y="3187700"/>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9" name="Group 119"/>
            <p:cNvGrpSpPr/>
            <p:nvPr/>
          </p:nvGrpSpPr>
          <p:grpSpPr>
            <a:xfrm>
              <a:off x="1078600" y="161808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1" name="Group 121"/>
            <p:cNvGrpSpPr/>
            <p:nvPr/>
          </p:nvGrpSpPr>
          <p:grpSpPr>
            <a:xfrm>
              <a:off x="2707623" y="0"/>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3" name="Group 123"/>
            <p:cNvGrpSpPr/>
            <p:nvPr/>
          </p:nvGrpSpPr>
          <p:grpSpPr>
            <a:xfrm>
              <a:off x="2707623" y="318770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5" name="Group 125"/>
            <p:cNvGrpSpPr/>
            <p:nvPr/>
          </p:nvGrpSpPr>
          <p:grpSpPr>
            <a:xfrm>
              <a:off x="5895003" y="0"/>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7" name="Group 127"/>
            <p:cNvGrpSpPr/>
            <p:nvPr/>
          </p:nvGrpSpPr>
          <p:grpSpPr>
            <a:xfrm>
              <a:off x="5895003" y="318770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9" name="Group 129"/>
            <p:cNvGrpSpPr/>
            <p:nvPr/>
          </p:nvGrpSpPr>
          <p:grpSpPr>
            <a:xfrm>
              <a:off x="2707623" y="161808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1" name="Group 131"/>
            <p:cNvGrpSpPr/>
            <p:nvPr/>
          </p:nvGrpSpPr>
          <p:grpSpPr>
            <a:xfrm>
              <a:off x="5895003" y="1618080"/>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3" name="Group 133"/>
            <p:cNvGrpSpPr/>
            <p:nvPr/>
          </p:nvGrpSpPr>
          <p:grpSpPr>
            <a:xfrm>
              <a:off x="4873849" y="2112349"/>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5" name="Group 135"/>
            <p:cNvGrpSpPr/>
            <p:nvPr/>
          </p:nvGrpSpPr>
          <p:grpSpPr>
            <a:xfrm>
              <a:off x="8061229" y="2112349"/>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7" name="Group 137"/>
            <p:cNvGrpSpPr/>
            <p:nvPr/>
          </p:nvGrpSpPr>
          <p:grpSpPr>
            <a:xfrm>
              <a:off x="4873849" y="542729"/>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9" name="Group 139"/>
            <p:cNvGrpSpPr/>
            <p:nvPr/>
          </p:nvGrpSpPr>
          <p:grpSpPr>
            <a:xfrm>
              <a:off x="8061229" y="542729"/>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1" name="Group 141"/>
            <p:cNvGrpSpPr/>
            <p:nvPr/>
          </p:nvGrpSpPr>
          <p:grpSpPr>
            <a:xfrm>
              <a:off x="1627565" y="2112349"/>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3" name="Group 143"/>
            <p:cNvGrpSpPr/>
            <p:nvPr/>
          </p:nvGrpSpPr>
          <p:grpSpPr>
            <a:xfrm>
              <a:off x="1627565" y="542729"/>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5" name="Group 145"/>
            <p:cNvGrpSpPr/>
            <p:nvPr/>
          </p:nvGrpSpPr>
          <p:grpSpPr>
            <a:xfrm>
              <a:off x="5412510" y="2649504"/>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7" name="Group 147"/>
            <p:cNvGrpSpPr/>
            <p:nvPr/>
          </p:nvGrpSpPr>
          <p:grpSpPr>
            <a:xfrm>
              <a:off x="5412510" y="1079884"/>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9" name="Group 149"/>
            <p:cNvGrpSpPr/>
            <p:nvPr/>
          </p:nvGrpSpPr>
          <p:grpSpPr>
            <a:xfrm>
              <a:off x="2166226" y="2649504"/>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1" name="Group 151"/>
            <p:cNvGrpSpPr/>
            <p:nvPr/>
          </p:nvGrpSpPr>
          <p:grpSpPr>
            <a:xfrm>
              <a:off x="2166226" y="1079884"/>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3" name="Group 153"/>
            <p:cNvGrpSpPr>
              <a:grpSpLocks noChangeAspect="1"/>
            </p:cNvGrpSpPr>
            <p:nvPr/>
          </p:nvGrpSpPr>
          <p:grpSpPr>
            <a:xfrm>
              <a:off x="3785101" y="2112349"/>
              <a:ext cx="95594" cy="82785"/>
              <a:chOff x="0" y="0"/>
              <a:chExt cx="6350000" cy="5499100"/>
            </a:xfrm>
          </p:grpSpPr>
          <p:sp>
            <p:nvSpPr>
              <p:cNvPr id="154" name="Freeform 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5" name="Group 155"/>
            <p:cNvGrpSpPr>
              <a:grpSpLocks noChangeAspect="1"/>
            </p:cNvGrpSpPr>
            <p:nvPr/>
          </p:nvGrpSpPr>
          <p:grpSpPr>
            <a:xfrm>
              <a:off x="6972482" y="2112349"/>
              <a:ext cx="95594" cy="82785"/>
              <a:chOff x="0" y="0"/>
              <a:chExt cx="6350000" cy="5499100"/>
            </a:xfrm>
          </p:grpSpPr>
          <p:sp>
            <p:nvSpPr>
              <p:cNvPr id="156" name="Freeform 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7" name="Group 157"/>
            <p:cNvGrpSpPr>
              <a:grpSpLocks noChangeAspect="1"/>
            </p:cNvGrpSpPr>
            <p:nvPr/>
          </p:nvGrpSpPr>
          <p:grpSpPr>
            <a:xfrm>
              <a:off x="3785101" y="542729"/>
              <a:ext cx="95594" cy="82785"/>
              <a:chOff x="0" y="0"/>
              <a:chExt cx="6350000" cy="5499100"/>
            </a:xfrm>
          </p:grpSpPr>
          <p:sp>
            <p:nvSpPr>
              <p:cNvPr id="158" name="Freeform 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9" name="Group 159"/>
            <p:cNvGrpSpPr>
              <a:grpSpLocks noChangeAspect="1"/>
            </p:cNvGrpSpPr>
            <p:nvPr/>
          </p:nvGrpSpPr>
          <p:grpSpPr>
            <a:xfrm>
              <a:off x="6972482" y="542729"/>
              <a:ext cx="95594" cy="82785"/>
              <a:chOff x="0" y="0"/>
              <a:chExt cx="6350000" cy="5499100"/>
            </a:xfrm>
          </p:grpSpPr>
          <p:sp>
            <p:nvSpPr>
              <p:cNvPr id="160" name="Freeform 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1" name="Group 161"/>
            <p:cNvGrpSpPr>
              <a:grpSpLocks noChangeAspect="1"/>
            </p:cNvGrpSpPr>
            <p:nvPr/>
          </p:nvGrpSpPr>
          <p:grpSpPr>
            <a:xfrm>
              <a:off x="538818" y="2112349"/>
              <a:ext cx="95594" cy="82785"/>
              <a:chOff x="0" y="0"/>
              <a:chExt cx="6350000" cy="5499100"/>
            </a:xfrm>
          </p:grpSpPr>
          <p:sp>
            <p:nvSpPr>
              <p:cNvPr id="162" name="Freeform 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3" name="Group 163"/>
            <p:cNvGrpSpPr>
              <a:grpSpLocks noChangeAspect="1"/>
            </p:cNvGrpSpPr>
            <p:nvPr/>
          </p:nvGrpSpPr>
          <p:grpSpPr>
            <a:xfrm>
              <a:off x="538818" y="542729"/>
              <a:ext cx="95594" cy="82785"/>
              <a:chOff x="0" y="0"/>
              <a:chExt cx="6350000" cy="5499100"/>
            </a:xfrm>
          </p:grpSpPr>
          <p:sp>
            <p:nvSpPr>
              <p:cNvPr id="164" name="Freeform 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5" name="Group 165"/>
            <p:cNvGrpSpPr>
              <a:grpSpLocks noChangeAspect="1"/>
            </p:cNvGrpSpPr>
            <p:nvPr/>
          </p:nvGrpSpPr>
          <p:grpSpPr>
            <a:xfrm>
              <a:off x="4323762" y="2649504"/>
              <a:ext cx="95594" cy="82785"/>
              <a:chOff x="0" y="0"/>
              <a:chExt cx="6350000" cy="5499100"/>
            </a:xfrm>
          </p:grpSpPr>
          <p:sp>
            <p:nvSpPr>
              <p:cNvPr id="166" name="Freeform 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7" name="Group 167"/>
            <p:cNvGrpSpPr>
              <a:grpSpLocks noChangeAspect="1"/>
            </p:cNvGrpSpPr>
            <p:nvPr/>
          </p:nvGrpSpPr>
          <p:grpSpPr>
            <a:xfrm>
              <a:off x="7511142" y="2649504"/>
              <a:ext cx="95594" cy="82785"/>
              <a:chOff x="0" y="0"/>
              <a:chExt cx="6350000" cy="5499100"/>
            </a:xfrm>
          </p:grpSpPr>
          <p:sp>
            <p:nvSpPr>
              <p:cNvPr id="168" name="Freeform 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9" name="Group 169"/>
            <p:cNvGrpSpPr>
              <a:grpSpLocks noChangeAspect="1"/>
            </p:cNvGrpSpPr>
            <p:nvPr/>
          </p:nvGrpSpPr>
          <p:grpSpPr>
            <a:xfrm>
              <a:off x="4323762" y="1079884"/>
              <a:ext cx="95594" cy="82785"/>
              <a:chOff x="0" y="0"/>
              <a:chExt cx="6350000" cy="5499100"/>
            </a:xfrm>
          </p:grpSpPr>
          <p:sp>
            <p:nvSpPr>
              <p:cNvPr id="170" name="Freeform 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1" name="Group 171"/>
            <p:cNvGrpSpPr>
              <a:grpSpLocks noChangeAspect="1"/>
            </p:cNvGrpSpPr>
            <p:nvPr/>
          </p:nvGrpSpPr>
          <p:grpSpPr>
            <a:xfrm>
              <a:off x="7511142" y="1079884"/>
              <a:ext cx="95594" cy="82785"/>
              <a:chOff x="0" y="0"/>
              <a:chExt cx="6350000" cy="5499100"/>
            </a:xfrm>
          </p:grpSpPr>
          <p:sp>
            <p:nvSpPr>
              <p:cNvPr id="172" name="Freeform 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3" name="Group 173"/>
            <p:cNvGrpSpPr>
              <a:grpSpLocks noChangeAspect="1"/>
            </p:cNvGrpSpPr>
            <p:nvPr/>
          </p:nvGrpSpPr>
          <p:grpSpPr>
            <a:xfrm>
              <a:off x="1077478" y="2649504"/>
              <a:ext cx="95594" cy="82785"/>
              <a:chOff x="0" y="0"/>
              <a:chExt cx="6350000" cy="5499100"/>
            </a:xfrm>
          </p:grpSpPr>
          <p:sp>
            <p:nvSpPr>
              <p:cNvPr id="174" name="Freeform 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5" name="Group 175"/>
            <p:cNvGrpSpPr>
              <a:grpSpLocks noChangeAspect="1"/>
            </p:cNvGrpSpPr>
            <p:nvPr/>
          </p:nvGrpSpPr>
          <p:grpSpPr>
            <a:xfrm>
              <a:off x="1077478" y="1079884"/>
              <a:ext cx="95594" cy="82785"/>
              <a:chOff x="0" y="0"/>
              <a:chExt cx="6350000" cy="5499100"/>
            </a:xfrm>
          </p:grpSpPr>
          <p:sp>
            <p:nvSpPr>
              <p:cNvPr id="176" name="Freeform 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7" name="Group 177"/>
            <p:cNvGrpSpPr>
              <a:grpSpLocks noChangeAspect="1"/>
            </p:cNvGrpSpPr>
            <p:nvPr/>
          </p:nvGrpSpPr>
          <p:grpSpPr>
            <a:xfrm>
              <a:off x="4863623" y="0"/>
              <a:ext cx="95594" cy="82785"/>
              <a:chOff x="0" y="0"/>
              <a:chExt cx="6350000" cy="5499100"/>
            </a:xfrm>
          </p:grpSpPr>
          <p:sp>
            <p:nvSpPr>
              <p:cNvPr id="178" name="Freeform 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9" name="Group 179"/>
            <p:cNvGrpSpPr>
              <a:grpSpLocks noChangeAspect="1"/>
            </p:cNvGrpSpPr>
            <p:nvPr/>
          </p:nvGrpSpPr>
          <p:grpSpPr>
            <a:xfrm>
              <a:off x="4863623" y="3187700"/>
              <a:ext cx="95594" cy="82785"/>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1" name="Group 181"/>
            <p:cNvGrpSpPr>
              <a:grpSpLocks noChangeAspect="1"/>
            </p:cNvGrpSpPr>
            <p:nvPr/>
          </p:nvGrpSpPr>
          <p:grpSpPr>
            <a:xfrm>
              <a:off x="8051003" y="0"/>
              <a:ext cx="95594" cy="82785"/>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3" name="Group 183"/>
            <p:cNvGrpSpPr>
              <a:grpSpLocks noChangeAspect="1"/>
            </p:cNvGrpSpPr>
            <p:nvPr/>
          </p:nvGrpSpPr>
          <p:grpSpPr>
            <a:xfrm>
              <a:off x="8051003" y="3187700"/>
              <a:ext cx="95594" cy="82785"/>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5" name="Group 185"/>
            <p:cNvGrpSpPr>
              <a:grpSpLocks noChangeAspect="1"/>
            </p:cNvGrpSpPr>
            <p:nvPr/>
          </p:nvGrpSpPr>
          <p:grpSpPr>
            <a:xfrm>
              <a:off x="4863623" y="1618080"/>
              <a:ext cx="95594" cy="82785"/>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7" name="Group 187"/>
            <p:cNvGrpSpPr>
              <a:grpSpLocks noChangeAspect="1"/>
            </p:cNvGrpSpPr>
            <p:nvPr/>
          </p:nvGrpSpPr>
          <p:grpSpPr>
            <a:xfrm>
              <a:off x="8051003" y="1618080"/>
              <a:ext cx="95594" cy="82785"/>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9" name="Group 189"/>
            <p:cNvGrpSpPr>
              <a:grpSpLocks noChangeAspect="1"/>
            </p:cNvGrpSpPr>
            <p:nvPr/>
          </p:nvGrpSpPr>
          <p:grpSpPr>
            <a:xfrm>
              <a:off x="1617339" y="0"/>
              <a:ext cx="95594" cy="82785"/>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1" name="Group 191"/>
            <p:cNvGrpSpPr>
              <a:grpSpLocks noChangeAspect="1"/>
            </p:cNvGrpSpPr>
            <p:nvPr/>
          </p:nvGrpSpPr>
          <p:grpSpPr>
            <a:xfrm>
              <a:off x="1617339" y="3187700"/>
              <a:ext cx="95594" cy="82785"/>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3" name="Group 193"/>
            <p:cNvGrpSpPr>
              <a:grpSpLocks noChangeAspect="1"/>
            </p:cNvGrpSpPr>
            <p:nvPr/>
          </p:nvGrpSpPr>
          <p:grpSpPr>
            <a:xfrm>
              <a:off x="1617339" y="1618080"/>
              <a:ext cx="95594" cy="82785"/>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5" name="Group 195"/>
            <p:cNvGrpSpPr>
              <a:grpSpLocks noChangeAspect="1"/>
            </p:cNvGrpSpPr>
            <p:nvPr/>
          </p:nvGrpSpPr>
          <p:grpSpPr>
            <a:xfrm>
              <a:off x="3246362" y="0"/>
              <a:ext cx="95594" cy="82785"/>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7" name="Group 197"/>
            <p:cNvGrpSpPr>
              <a:grpSpLocks noChangeAspect="1"/>
            </p:cNvGrpSpPr>
            <p:nvPr/>
          </p:nvGrpSpPr>
          <p:grpSpPr>
            <a:xfrm>
              <a:off x="3246362" y="3187700"/>
              <a:ext cx="95594" cy="82785"/>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9" name="Group 199"/>
            <p:cNvGrpSpPr>
              <a:grpSpLocks noChangeAspect="1"/>
            </p:cNvGrpSpPr>
            <p:nvPr/>
          </p:nvGrpSpPr>
          <p:grpSpPr>
            <a:xfrm>
              <a:off x="6433743" y="0"/>
              <a:ext cx="95594" cy="82785"/>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1" name="Group 201"/>
            <p:cNvGrpSpPr>
              <a:grpSpLocks noChangeAspect="1"/>
            </p:cNvGrpSpPr>
            <p:nvPr/>
          </p:nvGrpSpPr>
          <p:grpSpPr>
            <a:xfrm>
              <a:off x="6433743" y="3187700"/>
              <a:ext cx="95594" cy="82785"/>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3" name="Group 203"/>
            <p:cNvGrpSpPr>
              <a:grpSpLocks noChangeAspect="1"/>
            </p:cNvGrpSpPr>
            <p:nvPr/>
          </p:nvGrpSpPr>
          <p:grpSpPr>
            <a:xfrm>
              <a:off x="3246362" y="1618080"/>
              <a:ext cx="95594" cy="82785"/>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5" name="Group 205"/>
            <p:cNvGrpSpPr>
              <a:grpSpLocks noChangeAspect="1"/>
            </p:cNvGrpSpPr>
            <p:nvPr/>
          </p:nvGrpSpPr>
          <p:grpSpPr>
            <a:xfrm>
              <a:off x="6433743" y="1618080"/>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7" name="Group 207"/>
            <p:cNvGrpSpPr>
              <a:grpSpLocks noChangeAspect="1"/>
            </p:cNvGrpSpPr>
            <p:nvPr/>
          </p:nvGrpSpPr>
          <p:grpSpPr>
            <a:xfrm>
              <a:off x="78" y="0"/>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9" name="Group 209"/>
            <p:cNvGrpSpPr>
              <a:grpSpLocks noChangeAspect="1"/>
            </p:cNvGrpSpPr>
            <p:nvPr/>
          </p:nvGrpSpPr>
          <p:grpSpPr>
            <a:xfrm>
              <a:off x="78" y="3187700"/>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1" name="Group 211"/>
            <p:cNvGrpSpPr>
              <a:grpSpLocks noChangeAspect="1"/>
            </p:cNvGrpSpPr>
            <p:nvPr/>
          </p:nvGrpSpPr>
          <p:grpSpPr>
            <a:xfrm>
              <a:off x="78" y="1618080"/>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3" name="Group 213"/>
            <p:cNvGrpSpPr>
              <a:grpSpLocks noChangeAspect="1"/>
            </p:cNvGrpSpPr>
            <p:nvPr/>
          </p:nvGrpSpPr>
          <p:grpSpPr>
            <a:xfrm>
              <a:off x="5412588" y="2112349"/>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5" name="Group 215"/>
            <p:cNvGrpSpPr>
              <a:grpSpLocks noChangeAspect="1"/>
            </p:cNvGrpSpPr>
            <p:nvPr/>
          </p:nvGrpSpPr>
          <p:grpSpPr>
            <a:xfrm>
              <a:off x="5412588" y="542729"/>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7" name="Group 217"/>
            <p:cNvGrpSpPr>
              <a:grpSpLocks noChangeAspect="1"/>
            </p:cNvGrpSpPr>
            <p:nvPr/>
          </p:nvGrpSpPr>
          <p:grpSpPr>
            <a:xfrm>
              <a:off x="2166304" y="2112349"/>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9" name="Group 219"/>
            <p:cNvGrpSpPr>
              <a:grpSpLocks noChangeAspect="1"/>
            </p:cNvGrpSpPr>
            <p:nvPr/>
          </p:nvGrpSpPr>
          <p:grpSpPr>
            <a:xfrm>
              <a:off x="2166304" y="542729"/>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1" name="Group 221"/>
            <p:cNvGrpSpPr>
              <a:grpSpLocks noChangeAspect="1"/>
            </p:cNvGrpSpPr>
            <p:nvPr/>
          </p:nvGrpSpPr>
          <p:grpSpPr>
            <a:xfrm>
              <a:off x="2701218" y="2649504"/>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3" name="Group 223"/>
            <p:cNvGrpSpPr>
              <a:grpSpLocks noChangeAspect="1"/>
            </p:cNvGrpSpPr>
            <p:nvPr/>
          </p:nvGrpSpPr>
          <p:grpSpPr>
            <a:xfrm>
              <a:off x="5888599" y="2649504"/>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5" name="Group 225"/>
            <p:cNvGrpSpPr>
              <a:grpSpLocks noChangeAspect="1"/>
            </p:cNvGrpSpPr>
            <p:nvPr/>
          </p:nvGrpSpPr>
          <p:grpSpPr>
            <a:xfrm>
              <a:off x="2701218" y="1079884"/>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7" name="Group 227"/>
            <p:cNvGrpSpPr>
              <a:grpSpLocks noChangeAspect="1"/>
            </p:cNvGrpSpPr>
            <p:nvPr/>
          </p:nvGrpSpPr>
          <p:grpSpPr>
            <a:xfrm>
              <a:off x="5888599" y="1079884"/>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2" name="TextBox 2"/>
          <p:cNvSpPr txBox="1"/>
          <p:nvPr/>
        </p:nvSpPr>
        <p:spPr>
          <a:xfrm>
            <a:off x="1028700" y="1000125"/>
            <a:ext cx="16874648" cy="2361858"/>
          </a:xfrm>
          <a:prstGeom prst="rect">
            <a:avLst/>
          </a:prstGeom>
        </p:spPr>
        <p:txBody>
          <a:bodyPr lIns="0" tIns="0" rIns="0" bIns="0" rtlCol="0" anchor="t">
            <a:spAutoFit/>
          </a:bodyPr>
          <a:lstStyle/>
          <a:p>
            <a:pPr>
              <a:lnSpc>
                <a:spcPts val="9375"/>
              </a:lnSpc>
            </a:pPr>
            <a:r>
              <a:rPr lang="en-US" sz="7500">
                <a:solidFill>
                  <a:srgbClr val="1B1B1B"/>
                </a:solidFill>
                <a:latin typeface="League Spartan Bold"/>
              </a:rPr>
              <a:t>Contextualization &amp; Adaptation: </a:t>
            </a:r>
            <a:r>
              <a:rPr lang="en-US" sz="7500">
                <a:solidFill>
                  <a:srgbClr val="FFFFFF"/>
                </a:solidFill>
                <a:latin typeface="League Spartan Bold"/>
              </a:rPr>
              <a:t>Psychosocial Functionality Scale</a:t>
            </a:r>
          </a:p>
        </p:txBody>
      </p:sp>
      <p:grpSp>
        <p:nvGrpSpPr>
          <p:cNvPr id="3" name="Group 3"/>
          <p:cNvGrpSpPr/>
          <p:nvPr/>
        </p:nvGrpSpPr>
        <p:grpSpPr>
          <a:xfrm>
            <a:off x="12156281" y="9060568"/>
            <a:ext cx="6109948" cy="2452863"/>
            <a:chOff x="0" y="0"/>
            <a:chExt cx="8146597" cy="3270485"/>
          </a:xfrm>
        </p:grpSpPr>
        <p:grpSp>
          <p:nvGrpSpPr>
            <p:cNvPr id="4" name="Group 4"/>
            <p:cNvGrpSpPr/>
            <p:nvPr/>
          </p:nvGrpSpPr>
          <p:grpSpPr>
            <a:xfrm>
              <a:off x="2707623" y="2112349"/>
              <a:ext cx="82785" cy="82785"/>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 name="Group 6"/>
            <p:cNvGrpSpPr/>
            <p:nvPr/>
          </p:nvGrpSpPr>
          <p:grpSpPr>
            <a:xfrm>
              <a:off x="5895003" y="2112349"/>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 name="Group 8"/>
            <p:cNvGrpSpPr/>
            <p:nvPr/>
          </p:nvGrpSpPr>
          <p:grpSpPr>
            <a:xfrm>
              <a:off x="2707623" y="542729"/>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 name="Group 10"/>
            <p:cNvGrpSpPr/>
            <p:nvPr/>
          </p:nvGrpSpPr>
          <p:grpSpPr>
            <a:xfrm>
              <a:off x="5895003" y="542729"/>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 name="Group 12"/>
            <p:cNvGrpSpPr/>
            <p:nvPr/>
          </p:nvGrpSpPr>
          <p:grpSpPr>
            <a:xfrm>
              <a:off x="3246284" y="2649504"/>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 name="Group 14"/>
            <p:cNvGrpSpPr/>
            <p:nvPr/>
          </p:nvGrpSpPr>
          <p:grpSpPr>
            <a:xfrm>
              <a:off x="6433664" y="264950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 name="Group 16"/>
            <p:cNvGrpSpPr/>
            <p:nvPr/>
          </p:nvGrpSpPr>
          <p:grpSpPr>
            <a:xfrm>
              <a:off x="3246284" y="107988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 name="Group 18"/>
            <p:cNvGrpSpPr/>
            <p:nvPr/>
          </p:nvGrpSpPr>
          <p:grpSpPr>
            <a:xfrm>
              <a:off x="6433664" y="107988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 name="Group 20"/>
            <p:cNvGrpSpPr/>
            <p:nvPr/>
          </p:nvGrpSpPr>
          <p:grpSpPr>
            <a:xfrm>
              <a:off x="0" y="264950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 name="Group 22"/>
            <p:cNvGrpSpPr/>
            <p:nvPr/>
          </p:nvGrpSpPr>
          <p:grpSpPr>
            <a:xfrm>
              <a:off x="0" y="107988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 name="Group 24"/>
            <p:cNvGrpSpPr/>
            <p:nvPr/>
          </p:nvGrpSpPr>
          <p:grpSpPr>
            <a:xfrm>
              <a:off x="3786145" y="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 name="Group 26"/>
            <p:cNvGrpSpPr/>
            <p:nvPr/>
          </p:nvGrpSpPr>
          <p:grpSpPr>
            <a:xfrm>
              <a:off x="3786145" y="3187700"/>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 name="Group 28"/>
            <p:cNvGrpSpPr/>
            <p:nvPr/>
          </p:nvGrpSpPr>
          <p:grpSpPr>
            <a:xfrm>
              <a:off x="6973525" y="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 name="Group 30"/>
            <p:cNvGrpSpPr/>
            <p:nvPr/>
          </p:nvGrpSpPr>
          <p:grpSpPr>
            <a:xfrm>
              <a:off x="6973525" y="3187700"/>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 name="Group 32"/>
            <p:cNvGrpSpPr/>
            <p:nvPr/>
          </p:nvGrpSpPr>
          <p:grpSpPr>
            <a:xfrm>
              <a:off x="3786145" y="16180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 name="Group 34"/>
            <p:cNvGrpSpPr/>
            <p:nvPr/>
          </p:nvGrpSpPr>
          <p:grpSpPr>
            <a:xfrm>
              <a:off x="6973525" y="161808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6" name="Group 36"/>
            <p:cNvGrpSpPr/>
            <p:nvPr/>
          </p:nvGrpSpPr>
          <p:grpSpPr>
            <a:xfrm>
              <a:off x="539861" y="0"/>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8" name="Group 38"/>
            <p:cNvGrpSpPr/>
            <p:nvPr/>
          </p:nvGrpSpPr>
          <p:grpSpPr>
            <a:xfrm>
              <a:off x="539861"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0" name="Group 40"/>
            <p:cNvGrpSpPr/>
            <p:nvPr/>
          </p:nvGrpSpPr>
          <p:grpSpPr>
            <a:xfrm>
              <a:off x="539861" y="1618080"/>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2" name="Group 42"/>
            <p:cNvGrpSpPr/>
            <p:nvPr/>
          </p:nvGrpSpPr>
          <p:grpSpPr>
            <a:xfrm>
              <a:off x="4335110" y="211234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4" name="Group 44"/>
            <p:cNvGrpSpPr/>
            <p:nvPr/>
          </p:nvGrpSpPr>
          <p:grpSpPr>
            <a:xfrm>
              <a:off x="7522490" y="211234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6" name="Group 46"/>
            <p:cNvGrpSpPr/>
            <p:nvPr/>
          </p:nvGrpSpPr>
          <p:grpSpPr>
            <a:xfrm>
              <a:off x="4335110" y="54272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8" name="Group 48"/>
            <p:cNvGrpSpPr/>
            <p:nvPr/>
          </p:nvGrpSpPr>
          <p:grpSpPr>
            <a:xfrm>
              <a:off x="7522490" y="54272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0" name="Group 50"/>
            <p:cNvGrpSpPr/>
            <p:nvPr/>
          </p:nvGrpSpPr>
          <p:grpSpPr>
            <a:xfrm>
              <a:off x="1088826" y="2112349"/>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2" name="Group 52"/>
            <p:cNvGrpSpPr/>
            <p:nvPr/>
          </p:nvGrpSpPr>
          <p:grpSpPr>
            <a:xfrm>
              <a:off x="1088826" y="542729"/>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4" name="Group 54"/>
            <p:cNvGrpSpPr/>
            <p:nvPr/>
          </p:nvGrpSpPr>
          <p:grpSpPr>
            <a:xfrm>
              <a:off x="4873770" y="2649504"/>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6" name="Group 56"/>
            <p:cNvGrpSpPr/>
            <p:nvPr/>
          </p:nvGrpSpPr>
          <p:grpSpPr>
            <a:xfrm>
              <a:off x="8061151" y="2649504"/>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8" name="Group 58"/>
            <p:cNvGrpSpPr/>
            <p:nvPr/>
          </p:nvGrpSpPr>
          <p:grpSpPr>
            <a:xfrm>
              <a:off x="4873770" y="1079884"/>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0" name="Group 60"/>
            <p:cNvGrpSpPr/>
            <p:nvPr/>
          </p:nvGrpSpPr>
          <p:grpSpPr>
            <a:xfrm>
              <a:off x="8061151" y="1079884"/>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2" name="Group 62"/>
            <p:cNvGrpSpPr/>
            <p:nvPr/>
          </p:nvGrpSpPr>
          <p:grpSpPr>
            <a:xfrm>
              <a:off x="1627486" y="2649504"/>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4" name="Group 64"/>
            <p:cNvGrpSpPr/>
            <p:nvPr/>
          </p:nvGrpSpPr>
          <p:grpSpPr>
            <a:xfrm>
              <a:off x="1627486" y="1079884"/>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6" name="Group 66"/>
            <p:cNvGrpSpPr/>
            <p:nvPr/>
          </p:nvGrpSpPr>
          <p:grpSpPr>
            <a:xfrm>
              <a:off x="5413631" y="0"/>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8" name="Group 68"/>
            <p:cNvGrpSpPr/>
            <p:nvPr/>
          </p:nvGrpSpPr>
          <p:grpSpPr>
            <a:xfrm>
              <a:off x="5413631" y="318770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0" name="Group 70"/>
            <p:cNvGrpSpPr/>
            <p:nvPr/>
          </p:nvGrpSpPr>
          <p:grpSpPr>
            <a:xfrm>
              <a:off x="5413631" y="1618080"/>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2" name="Group 72"/>
            <p:cNvGrpSpPr/>
            <p:nvPr/>
          </p:nvGrpSpPr>
          <p:grpSpPr>
            <a:xfrm>
              <a:off x="2167347"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4" name="Group 74"/>
            <p:cNvGrpSpPr/>
            <p:nvPr/>
          </p:nvGrpSpPr>
          <p:grpSpPr>
            <a:xfrm>
              <a:off x="2167347" y="3187700"/>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6" name="Group 76"/>
            <p:cNvGrpSpPr/>
            <p:nvPr/>
          </p:nvGrpSpPr>
          <p:grpSpPr>
            <a:xfrm>
              <a:off x="2167347" y="1618080"/>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8" name="Group 78"/>
            <p:cNvGrpSpPr/>
            <p:nvPr/>
          </p:nvGrpSpPr>
          <p:grpSpPr>
            <a:xfrm>
              <a:off x="3246362" y="2112349"/>
              <a:ext cx="82785" cy="82785"/>
              <a:chOff x="0" y="0"/>
              <a:chExt cx="1913890" cy="1913890"/>
            </a:xfrm>
          </p:grpSpPr>
          <p:sp>
            <p:nvSpPr>
              <p:cNvPr id="79" name="Freeform 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0" name="Group 80"/>
            <p:cNvGrpSpPr/>
            <p:nvPr/>
          </p:nvGrpSpPr>
          <p:grpSpPr>
            <a:xfrm>
              <a:off x="6433743" y="2112349"/>
              <a:ext cx="82785" cy="82785"/>
              <a:chOff x="0" y="0"/>
              <a:chExt cx="1913890" cy="1913890"/>
            </a:xfrm>
          </p:grpSpPr>
          <p:sp>
            <p:nvSpPr>
              <p:cNvPr id="81" name="Freeform 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2" name="Group 82"/>
            <p:cNvGrpSpPr/>
            <p:nvPr/>
          </p:nvGrpSpPr>
          <p:grpSpPr>
            <a:xfrm>
              <a:off x="3246362" y="542729"/>
              <a:ext cx="82785" cy="82785"/>
              <a:chOff x="0" y="0"/>
              <a:chExt cx="1913890" cy="1913890"/>
            </a:xfrm>
          </p:grpSpPr>
          <p:sp>
            <p:nvSpPr>
              <p:cNvPr id="83" name="Freeform 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4" name="Group 84"/>
            <p:cNvGrpSpPr/>
            <p:nvPr/>
          </p:nvGrpSpPr>
          <p:grpSpPr>
            <a:xfrm>
              <a:off x="6433743" y="542729"/>
              <a:ext cx="82785" cy="82785"/>
              <a:chOff x="0" y="0"/>
              <a:chExt cx="1913890" cy="1913890"/>
            </a:xfrm>
          </p:grpSpPr>
          <p:sp>
            <p:nvSpPr>
              <p:cNvPr id="85" name="Freeform 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6" name="Group 86"/>
            <p:cNvGrpSpPr/>
            <p:nvPr/>
          </p:nvGrpSpPr>
          <p:grpSpPr>
            <a:xfrm>
              <a:off x="78" y="2112349"/>
              <a:ext cx="82785" cy="82785"/>
              <a:chOff x="0" y="0"/>
              <a:chExt cx="1913890" cy="1913890"/>
            </a:xfrm>
          </p:grpSpPr>
          <p:sp>
            <p:nvSpPr>
              <p:cNvPr id="87" name="Freeform 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8" name="Group 88"/>
            <p:cNvGrpSpPr/>
            <p:nvPr/>
          </p:nvGrpSpPr>
          <p:grpSpPr>
            <a:xfrm>
              <a:off x="78" y="542729"/>
              <a:ext cx="82785" cy="82785"/>
              <a:chOff x="0" y="0"/>
              <a:chExt cx="1913890" cy="1913890"/>
            </a:xfrm>
          </p:grpSpPr>
          <p:sp>
            <p:nvSpPr>
              <p:cNvPr id="89" name="Freeform 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0" name="Group 90"/>
            <p:cNvGrpSpPr/>
            <p:nvPr/>
          </p:nvGrpSpPr>
          <p:grpSpPr>
            <a:xfrm>
              <a:off x="3785023" y="2649504"/>
              <a:ext cx="82785" cy="82785"/>
              <a:chOff x="0" y="0"/>
              <a:chExt cx="1913890" cy="1913890"/>
            </a:xfrm>
          </p:grpSpPr>
          <p:sp>
            <p:nvSpPr>
              <p:cNvPr id="91" name="Freeform 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2" name="Group 92"/>
            <p:cNvGrpSpPr/>
            <p:nvPr/>
          </p:nvGrpSpPr>
          <p:grpSpPr>
            <a:xfrm>
              <a:off x="6972403" y="2649504"/>
              <a:ext cx="82785" cy="82785"/>
              <a:chOff x="0" y="0"/>
              <a:chExt cx="1913890" cy="1913890"/>
            </a:xfrm>
          </p:grpSpPr>
          <p:sp>
            <p:nvSpPr>
              <p:cNvPr id="93" name="Freeform 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4" name="Group 94"/>
            <p:cNvGrpSpPr/>
            <p:nvPr/>
          </p:nvGrpSpPr>
          <p:grpSpPr>
            <a:xfrm>
              <a:off x="3785023" y="1079884"/>
              <a:ext cx="82785" cy="82785"/>
              <a:chOff x="0" y="0"/>
              <a:chExt cx="1913890" cy="1913890"/>
            </a:xfrm>
          </p:grpSpPr>
          <p:sp>
            <p:nvSpPr>
              <p:cNvPr id="95" name="Freeform 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6" name="Group 96"/>
            <p:cNvGrpSpPr/>
            <p:nvPr/>
          </p:nvGrpSpPr>
          <p:grpSpPr>
            <a:xfrm>
              <a:off x="6972403" y="1079884"/>
              <a:ext cx="82785" cy="82785"/>
              <a:chOff x="0" y="0"/>
              <a:chExt cx="1913890" cy="1913890"/>
            </a:xfrm>
          </p:grpSpPr>
          <p:sp>
            <p:nvSpPr>
              <p:cNvPr id="97" name="Freeform 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8" name="Group 98"/>
            <p:cNvGrpSpPr/>
            <p:nvPr/>
          </p:nvGrpSpPr>
          <p:grpSpPr>
            <a:xfrm>
              <a:off x="538739" y="2649504"/>
              <a:ext cx="82785" cy="82785"/>
              <a:chOff x="0" y="0"/>
              <a:chExt cx="1913890" cy="1913890"/>
            </a:xfrm>
          </p:grpSpPr>
          <p:sp>
            <p:nvSpPr>
              <p:cNvPr id="99" name="Freeform 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0" name="Group 100"/>
            <p:cNvGrpSpPr/>
            <p:nvPr/>
          </p:nvGrpSpPr>
          <p:grpSpPr>
            <a:xfrm>
              <a:off x="538739" y="1079884"/>
              <a:ext cx="82785" cy="82785"/>
              <a:chOff x="0" y="0"/>
              <a:chExt cx="1913890" cy="1913890"/>
            </a:xfrm>
          </p:grpSpPr>
          <p:sp>
            <p:nvSpPr>
              <p:cNvPr id="101" name="Freeform 1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2" name="Group 102"/>
            <p:cNvGrpSpPr/>
            <p:nvPr/>
          </p:nvGrpSpPr>
          <p:grpSpPr>
            <a:xfrm>
              <a:off x="4324884" y="0"/>
              <a:ext cx="82785" cy="82785"/>
              <a:chOff x="0" y="0"/>
              <a:chExt cx="1913890" cy="1913890"/>
            </a:xfrm>
          </p:grpSpPr>
          <p:sp>
            <p:nvSpPr>
              <p:cNvPr id="103" name="Freeform 1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4" name="Group 104"/>
            <p:cNvGrpSpPr/>
            <p:nvPr/>
          </p:nvGrpSpPr>
          <p:grpSpPr>
            <a:xfrm>
              <a:off x="4324884" y="3187700"/>
              <a:ext cx="82785" cy="82785"/>
              <a:chOff x="0" y="0"/>
              <a:chExt cx="1913890" cy="1913890"/>
            </a:xfrm>
          </p:grpSpPr>
          <p:sp>
            <p:nvSpPr>
              <p:cNvPr id="105" name="Freeform 1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6" name="Group 106"/>
            <p:cNvGrpSpPr/>
            <p:nvPr/>
          </p:nvGrpSpPr>
          <p:grpSpPr>
            <a:xfrm>
              <a:off x="7512264" y="0"/>
              <a:ext cx="82785" cy="82785"/>
              <a:chOff x="0" y="0"/>
              <a:chExt cx="1913890" cy="1913890"/>
            </a:xfrm>
          </p:grpSpPr>
          <p:sp>
            <p:nvSpPr>
              <p:cNvPr id="107" name="Freeform 1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8" name="Group 108"/>
            <p:cNvGrpSpPr/>
            <p:nvPr/>
          </p:nvGrpSpPr>
          <p:grpSpPr>
            <a:xfrm>
              <a:off x="7512264" y="3187700"/>
              <a:ext cx="82785" cy="82785"/>
              <a:chOff x="0" y="0"/>
              <a:chExt cx="1913890" cy="1913890"/>
            </a:xfrm>
          </p:grpSpPr>
          <p:sp>
            <p:nvSpPr>
              <p:cNvPr id="109" name="Freeform 1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0" name="Group 110"/>
            <p:cNvGrpSpPr/>
            <p:nvPr/>
          </p:nvGrpSpPr>
          <p:grpSpPr>
            <a:xfrm>
              <a:off x="4324884" y="1618080"/>
              <a:ext cx="82785" cy="82785"/>
              <a:chOff x="0" y="0"/>
              <a:chExt cx="1913890" cy="1913890"/>
            </a:xfrm>
          </p:grpSpPr>
          <p:sp>
            <p:nvSpPr>
              <p:cNvPr id="111" name="Freeform 1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2" name="Group 112"/>
            <p:cNvGrpSpPr/>
            <p:nvPr/>
          </p:nvGrpSpPr>
          <p:grpSpPr>
            <a:xfrm>
              <a:off x="7512264" y="1618080"/>
              <a:ext cx="82785" cy="82785"/>
              <a:chOff x="0" y="0"/>
              <a:chExt cx="1913890" cy="1913890"/>
            </a:xfrm>
          </p:grpSpPr>
          <p:sp>
            <p:nvSpPr>
              <p:cNvPr id="113" name="Freeform 1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4" name="Group 114"/>
            <p:cNvGrpSpPr/>
            <p:nvPr/>
          </p:nvGrpSpPr>
          <p:grpSpPr>
            <a:xfrm>
              <a:off x="1078600" y="0"/>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6" name="Group 116"/>
            <p:cNvGrpSpPr/>
            <p:nvPr/>
          </p:nvGrpSpPr>
          <p:grpSpPr>
            <a:xfrm>
              <a:off x="1078600" y="3187700"/>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8" name="Group 118"/>
            <p:cNvGrpSpPr/>
            <p:nvPr/>
          </p:nvGrpSpPr>
          <p:grpSpPr>
            <a:xfrm>
              <a:off x="1078600" y="1618080"/>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0" name="Group 120"/>
            <p:cNvGrpSpPr/>
            <p:nvPr/>
          </p:nvGrpSpPr>
          <p:grpSpPr>
            <a:xfrm>
              <a:off x="2707623" y="0"/>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2" name="Group 122"/>
            <p:cNvGrpSpPr/>
            <p:nvPr/>
          </p:nvGrpSpPr>
          <p:grpSpPr>
            <a:xfrm>
              <a:off x="2707623" y="3187700"/>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4" name="Group 124"/>
            <p:cNvGrpSpPr/>
            <p:nvPr/>
          </p:nvGrpSpPr>
          <p:grpSpPr>
            <a:xfrm>
              <a:off x="5895003" y="0"/>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6" name="Group 126"/>
            <p:cNvGrpSpPr/>
            <p:nvPr/>
          </p:nvGrpSpPr>
          <p:grpSpPr>
            <a:xfrm>
              <a:off x="5895003" y="3187700"/>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8" name="Group 128"/>
            <p:cNvGrpSpPr/>
            <p:nvPr/>
          </p:nvGrpSpPr>
          <p:grpSpPr>
            <a:xfrm>
              <a:off x="2707623" y="1618080"/>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0" name="Group 130"/>
            <p:cNvGrpSpPr/>
            <p:nvPr/>
          </p:nvGrpSpPr>
          <p:grpSpPr>
            <a:xfrm>
              <a:off x="5895003" y="1618080"/>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2" name="Group 132"/>
            <p:cNvGrpSpPr/>
            <p:nvPr/>
          </p:nvGrpSpPr>
          <p:grpSpPr>
            <a:xfrm>
              <a:off x="4873849" y="211234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4" name="Group 134"/>
            <p:cNvGrpSpPr/>
            <p:nvPr/>
          </p:nvGrpSpPr>
          <p:grpSpPr>
            <a:xfrm>
              <a:off x="8061229" y="211234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6" name="Group 136"/>
            <p:cNvGrpSpPr/>
            <p:nvPr/>
          </p:nvGrpSpPr>
          <p:grpSpPr>
            <a:xfrm>
              <a:off x="4873849" y="54272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8" name="Group 138"/>
            <p:cNvGrpSpPr/>
            <p:nvPr/>
          </p:nvGrpSpPr>
          <p:grpSpPr>
            <a:xfrm>
              <a:off x="8061229" y="54272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0" name="Group 140"/>
            <p:cNvGrpSpPr/>
            <p:nvPr/>
          </p:nvGrpSpPr>
          <p:grpSpPr>
            <a:xfrm>
              <a:off x="1627565" y="211234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2" name="Group 142"/>
            <p:cNvGrpSpPr/>
            <p:nvPr/>
          </p:nvGrpSpPr>
          <p:grpSpPr>
            <a:xfrm>
              <a:off x="1627565" y="54272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4" name="Group 144"/>
            <p:cNvGrpSpPr/>
            <p:nvPr/>
          </p:nvGrpSpPr>
          <p:grpSpPr>
            <a:xfrm>
              <a:off x="5412510" y="2649504"/>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6" name="Group 146"/>
            <p:cNvGrpSpPr/>
            <p:nvPr/>
          </p:nvGrpSpPr>
          <p:grpSpPr>
            <a:xfrm>
              <a:off x="5412510" y="1079884"/>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8" name="Group 148"/>
            <p:cNvGrpSpPr/>
            <p:nvPr/>
          </p:nvGrpSpPr>
          <p:grpSpPr>
            <a:xfrm>
              <a:off x="2166226" y="2649504"/>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0" name="Group 150"/>
            <p:cNvGrpSpPr/>
            <p:nvPr/>
          </p:nvGrpSpPr>
          <p:grpSpPr>
            <a:xfrm>
              <a:off x="2166226" y="1079884"/>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2" name="Group 152"/>
            <p:cNvGrpSpPr>
              <a:grpSpLocks noChangeAspect="1"/>
            </p:cNvGrpSpPr>
            <p:nvPr/>
          </p:nvGrpSpPr>
          <p:grpSpPr>
            <a:xfrm>
              <a:off x="3785101" y="2112349"/>
              <a:ext cx="95594" cy="82785"/>
              <a:chOff x="0" y="0"/>
              <a:chExt cx="6350000" cy="5499100"/>
            </a:xfrm>
          </p:grpSpPr>
          <p:sp>
            <p:nvSpPr>
              <p:cNvPr id="153" name="Freeform 1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4" name="Group 154"/>
            <p:cNvGrpSpPr>
              <a:grpSpLocks noChangeAspect="1"/>
            </p:cNvGrpSpPr>
            <p:nvPr/>
          </p:nvGrpSpPr>
          <p:grpSpPr>
            <a:xfrm>
              <a:off x="6972482" y="2112349"/>
              <a:ext cx="95594" cy="82785"/>
              <a:chOff x="0" y="0"/>
              <a:chExt cx="6350000" cy="5499100"/>
            </a:xfrm>
          </p:grpSpPr>
          <p:sp>
            <p:nvSpPr>
              <p:cNvPr id="155" name="Freeform 1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6" name="Group 156"/>
            <p:cNvGrpSpPr>
              <a:grpSpLocks noChangeAspect="1"/>
            </p:cNvGrpSpPr>
            <p:nvPr/>
          </p:nvGrpSpPr>
          <p:grpSpPr>
            <a:xfrm>
              <a:off x="3785101" y="542729"/>
              <a:ext cx="95594" cy="82785"/>
              <a:chOff x="0" y="0"/>
              <a:chExt cx="6350000" cy="5499100"/>
            </a:xfrm>
          </p:grpSpPr>
          <p:sp>
            <p:nvSpPr>
              <p:cNvPr id="157" name="Freeform 1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8" name="Group 158"/>
            <p:cNvGrpSpPr>
              <a:grpSpLocks noChangeAspect="1"/>
            </p:cNvGrpSpPr>
            <p:nvPr/>
          </p:nvGrpSpPr>
          <p:grpSpPr>
            <a:xfrm>
              <a:off x="6972482" y="542729"/>
              <a:ext cx="95594" cy="82785"/>
              <a:chOff x="0" y="0"/>
              <a:chExt cx="6350000" cy="5499100"/>
            </a:xfrm>
          </p:grpSpPr>
          <p:sp>
            <p:nvSpPr>
              <p:cNvPr id="159" name="Freeform 1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0" name="Group 160"/>
            <p:cNvGrpSpPr>
              <a:grpSpLocks noChangeAspect="1"/>
            </p:cNvGrpSpPr>
            <p:nvPr/>
          </p:nvGrpSpPr>
          <p:grpSpPr>
            <a:xfrm>
              <a:off x="538818" y="2112349"/>
              <a:ext cx="95594" cy="82785"/>
              <a:chOff x="0" y="0"/>
              <a:chExt cx="6350000" cy="5499100"/>
            </a:xfrm>
          </p:grpSpPr>
          <p:sp>
            <p:nvSpPr>
              <p:cNvPr id="161" name="Freeform 1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2" name="Group 162"/>
            <p:cNvGrpSpPr>
              <a:grpSpLocks noChangeAspect="1"/>
            </p:cNvGrpSpPr>
            <p:nvPr/>
          </p:nvGrpSpPr>
          <p:grpSpPr>
            <a:xfrm>
              <a:off x="538818" y="542729"/>
              <a:ext cx="95594" cy="82785"/>
              <a:chOff x="0" y="0"/>
              <a:chExt cx="6350000" cy="5499100"/>
            </a:xfrm>
          </p:grpSpPr>
          <p:sp>
            <p:nvSpPr>
              <p:cNvPr id="163" name="Freeform 1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4" name="Group 164"/>
            <p:cNvGrpSpPr>
              <a:grpSpLocks noChangeAspect="1"/>
            </p:cNvGrpSpPr>
            <p:nvPr/>
          </p:nvGrpSpPr>
          <p:grpSpPr>
            <a:xfrm>
              <a:off x="4323762" y="2649504"/>
              <a:ext cx="95594" cy="82785"/>
              <a:chOff x="0" y="0"/>
              <a:chExt cx="6350000" cy="5499100"/>
            </a:xfrm>
          </p:grpSpPr>
          <p:sp>
            <p:nvSpPr>
              <p:cNvPr id="165" name="Freeform 1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6" name="Group 166"/>
            <p:cNvGrpSpPr>
              <a:grpSpLocks noChangeAspect="1"/>
            </p:cNvGrpSpPr>
            <p:nvPr/>
          </p:nvGrpSpPr>
          <p:grpSpPr>
            <a:xfrm>
              <a:off x="7511142" y="2649504"/>
              <a:ext cx="95594" cy="82785"/>
              <a:chOff x="0" y="0"/>
              <a:chExt cx="6350000" cy="5499100"/>
            </a:xfrm>
          </p:grpSpPr>
          <p:sp>
            <p:nvSpPr>
              <p:cNvPr id="167" name="Freeform 1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8" name="Group 168"/>
            <p:cNvGrpSpPr>
              <a:grpSpLocks noChangeAspect="1"/>
            </p:cNvGrpSpPr>
            <p:nvPr/>
          </p:nvGrpSpPr>
          <p:grpSpPr>
            <a:xfrm>
              <a:off x="4323762" y="1079884"/>
              <a:ext cx="95594" cy="82785"/>
              <a:chOff x="0" y="0"/>
              <a:chExt cx="6350000" cy="5499100"/>
            </a:xfrm>
          </p:grpSpPr>
          <p:sp>
            <p:nvSpPr>
              <p:cNvPr id="169" name="Freeform 1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0" name="Group 170"/>
            <p:cNvGrpSpPr>
              <a:grpSpLocks noChangeAspect="1"/>
            </p:cNvGrpSpPr>
            <p:nvPr/>
          </p:nvGrpSpPr>
          <p:grpSpPr>
            <a:xfrm>
              <a:off x="7511142" y="1079884"/>
              <a:ext cx="95594" cy="82785"/>
              <a:chOff x="0" y="0"/>
              <a:chExt cx="6350000" cy="5499100"/>
            </a:xfrm>
          </p:grpSpPr>
          <p:sp>
            <p:nvSpPr>
              <p:cNvPr id="171" name="Freeform 1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2" name="Group 172"/>
            <p:cNvGrpSpPr>
              <a:grpSpLocks noChangeAspect="1"/>
            </p:cNvGrpSpPr>
            <p:nvPr/>
          </p:nvGrpSpPr>
          <p:grpSpPr>
            <a:xfrm>
              <a:off x="1077478" y="2649504"/>
              <a:ext cx="95594" cy="82785"/>
              <a:chOff x="0" y="0"/>
              <a:chExt cx="6350000" cy="5499100"/>
            </a:xfrm>
          </p:grpSpPr>
          <p:sp>
            <p:nvSpPr>
              <p:cNvPr id="173" name="Freeform 1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4" name="Group 174"/>
            <p:cNvGrpSpPr>
              <a:grpSpLocks noChangeAspect="1"/>
            </p:cNvGrpSpPr>
            <p:nvPr/>
          </p:nvGrpSpPr>
          <p:grpSpPr>
            <a:xfrm>
              <a:off x="1077478" y="1079884"/>
              <a:ext cx="95594" cy="82785"/>
              <a:chOff x="0" y="0"/>
              <a:chExt cx="6350000" cy="5499100"/>
            </a:xfrm>
          </p:grpSpPr>
          <p:sp>
            <p:nvSpPr>
              <p:cNvPr id="175" name="Freeform 1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6" name="Group 176"/>
            <p:cNvGrpSpPr>
              <a:grpSpLocks noChangeAspect="1"/>
            </p:cNvGrpSpPr>
            <p:nvPr/>
          </p:nvGrpSpPr>
          <p:grpSpPr>
            <a:xfrm>
              <a:off x="4863623" y="0"/>
              <a:ext cx="95594" cy="82785"/>
              <a:chOff x="0" y="0"/>
              <a:chExt cx="6350000" cy="5499100"/>
            </a:xfrm>
          </p:grpSpPr>
          <p:sp>
            <p:nvSpPr>
              <p:cNvPr id="177" name="Freeform 1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8" name="Group 178"/>
            <p:cNvGrpSpPr>
              <a:grpSpLocks noChangeAspect="1"/>
            </p:cNvGrpSpPr>
            <p:nvPr/>
          </p:nvGrpSpPr>
          <p:grpSpPr>
            <a:xfrm>
              <a:off x="4863623" y="3187700"/>
              <a:ext cx="95594" cy="82785"/>
              <a:chOff x="0" y="0"/>
              <a:chExt cx="6350000" cy="5499100"/>
            </a:xfrm>
          </p:grpSpPr>
          <p:sp>
            <p:nvSpPr>
              <p:cNvPr id="179" name="Freeform 1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0" name="Group 180"/>
            <p:cNvGrpSpPr>
              <a:grpSpLocks noChangeAspect="1"/>
            </p:cNvGrpSpPr>
            <p:nvPr/>
          </p:nvGrpSpPr>
          <p:grpSpPr>
            <a:xfrm>
              <a:off x="8051003" y="0"/>
              <a:ext cx="95594" cy="82785"/>
              <a:chOff x="0" y="0"/>
              <a:chExt cx="6350000" cy="5499100"/>
            </a:xfrm>
          </p:grpSpPr>
          <p:sp>
            <p:nvSpPr>
              <p:cNvPr id="181" name="Freeform 1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2" name="Group 182"/>
            <p:cNvGrpSpPr>
              <a:grpSpLocks noChangeAspect="1"/>
            </p:cNvGrpSpPr>
            <p:nvPr/>
          </p:nvGrpSpPr>
          <p:grpSpPr>
            <a:xfrm>
              <a:off x="8051003" y="3187700"/>
              <a:ext cx="95594" cy="82785"/>
              <a:chOff x="0" y="0"/>
              <a:chExt cx="6350000" cy="5499100"/>
            </a:xfrm>
          </p:grpSpPr>
          <p:sp>
            <p:nvSpPr>
              <p:cNvPr id="183" name="Freeform 1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4" name="Group 184"/>
            <p:cNvGrpSpPr>
              <a:grpSpLocks noChangeAspect="1"/>
            </p:cNvGrpSpPr>
            <p:nvPr/>
          </p:nvGrpSpPr>
          <p:grpSpPr>
            <a:xfrm>
              <a:off x="4863623" y="1618080"/>
              <a:ext cx="95594" cy="82785"/>
              <a:chOff x="0" y="0"/>
              <a:chExt cx="6350000" cy="5499100"/>
            </a:xfrm>
          </p:grpSpPr>
          <p:sp>
            <p:nvSpPr>
              <p:cNvPr id="185" name="Freeform 1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6" name="Group 186"/>
            <p:cNvGrpSpPr>
              <a:grpSpLocks noChangeAspect="1"/>
            </p:cNvGrpSpPr>
            <p:nvPr/>
          </p:nvGrpSpPr>
          <p:grpSpPr>
            <a:xfrm>
              <a:off x="8051003" y="1618080"/>
              <a:ext cx="95594" cy="82785"/>
              <a:chOff x="0" y="0"/>
              <a:chExt cx="6350000" cy="5499100"/>
            </a:xfrm>
          </p:grpSpPr>
          <p:sp>
            <p:nvSpPr>
              <p:cNvPr id="187" name="Freeform 1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8" name="Group 188"/>
            <p:cNvGrpSpPr>
              <a:grpSpLocks noChangeAspect="1"/>
            </p:cNvGrpSpPr>
            <p:nvPr/>
          </p:nvGrpSpPr>
          <p:grpSpPr>
            <a:xfrm>
              <a:off x="1617339" y="0"/>
              <a:ext cx="95594" cy="82785"/>
              <a:chOff x="0" y="0"/>
              <a:chExt cx="6350000" cy="5499100"/>
            </a:xfrm>
          </p:grpSpPr>
          <p:sp>
            <p:nvSpPr>
              <p:cNvPr id="189" name="Freeform 1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0" name="Group 190"/>
            <p:cNvGrpSpPr>
              <a:grpSpLocks noChangeAspect="1"/>
            </p:cNvGrpSpPr>
            <p:nvPr/>
          </p:nvGrpSpPr>
          <p:grpSpPr>
            <a:xfrm>
              <a:off x="1617339" y="3187700"/>
              <a:ext cx="95594" cy="82785"/>
              <a:chOff x="0" y="0"/>
              <a:chExt cx="6350000" cy="5499100"/>
            </a:xfrm>
          </p:grpSpPr>
          <p:sp>
            <p:nvSpPr>
              <p:cNvPr id="191" name="Freeform 1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2" name="Group 192"/>
            <p:cNvGrpSpPr>
              <a:grpSpLocks noChangeAspect="1"/>
            </p:cNvGrpSpPr>
            <p:nvPr/>
          </p:nvGrpSpPr>
          <p:grpSpPr>
            <a:xfrm>
              <a:off x="1617339" y="1618080"/>
              <a:ext cx="95594" cy="82785"/>
              <a:chOff x="0" y="0"/>
              <a:chExt cx="6350000" cy="5499100"/>
            </a:xfrm>
          </p:grpSpPr>
          <p:sp>
            <p:nvSpPr>
              <p:cNvPr id="193" name="Freeform 1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4" name="Group 194"/>
            <p:cNvGrpSpPr>
              <a:grpSpLocks noChangeAspect="1"/>
            </p:cNvGrpSpPr>
            <p:nvPr/>
          </p:nvGrpSpPr>
          <p:grpSpPr>
            <a:xfrm>
              <a:off x="3246362" y="0"/>
              <a:ext cx="95594" cy="82785"/>
              <a:chOff x="0" y="0"/>
              <a:chExt cx="6350000" cy="5499100"/>
            </a:xfrm>
          </p:grpSpPr>
          <p:sp>
            <p:nvSpPr>
              <p:cNvPr id="195" name="Freeform 1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6" name="Group 196"/>
            <p:cNvGrpSpPr>
              <a:grpSpLocks noChangeAspect="1"/>
            </p:cNvGrpSpPr>
            <p:nvPr/>
          </p:nvGrpSpPr>
          <p:grpSpPr>
            <a:xfrm>
              <a:off x="3246362" y="3187700"/>
              <a:ext cx="95594" cy="82785"/>
              <a:chOff x="0" y="0"/>
              <a:chExt cx="6350000" cy="5499100"/>
            </a:xfrm>
          </p:grpSpPr>
          <p:sp>
            <p:nvSpPr>
              <p:cNvPr id="197" name="Freeform 1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8" name="Group 198"/>
            <p:cNvGrpSpPr>
              <a:grpSpLocks noChangeAspect="1"/>
            </p:cNvGrpSpPr>
            <p:nvPr/>
          </p:nvGrpSpPr>
          <p:grpSpPr>
            <a:xfrm>
              <a:off x="6433743" y="0"/>
              <a:ext cx="95594" cy="82785"/>
              <a:chOff x="0" y="0"/>
              <a:chExt cx="6350000" cy="5499100"/>
            </a:xfrm>
          </p:grpSpPr>
          <p:sp>
            <p:nvSpPr>
              <p:cNvPr id="199" name="Freeform 1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0" name="Group 200"/>
            <p:cNvGrpSpPr>
              <a:grpSpLocks noChangeAspect="1"/>
            </p:cNvGrpSpPr>
            <p:nvPr/>
          </p:nvGrpSpPr>
          <p:grpSpPr>
            <a:xfrm>
              <a:off x="6433743" y="3187700"/>
              <a:ext cx="95594" cy="82785"/>
              <a:chOff x="0" y="0"/>
              <a:chExt cx="6350000" cy="5499100"/>
            </a:xfrm>
          </p:grpSpPr>
          <p:sp>
            <p:nvSpPr>
              <p:cNvPr id="201" name="Freeform 2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2" name="Group 202"/>
            <p:cNvGrpSpPr>
              <a:grpSpLocks noChangeAspect="1"/>
            </p:cNvGrpSpPr>
            <p:nvPr/>
          </p:nvGrpSpPr>
          <p:grpSpPr>
            <a:xfrm>
              <a:off x="3246362" y="1618080"/>
              <a:ext cx="95594" cy="82785"/>
              <a:chOff x="0" y="0"/>
              <a:chExt cx="6350000" cy="5499100"/>
            </a:xfrm>
          </p:grpSpPr>
          <p:sp>
            <p:nvSpPr>
              <p:cNvPr id="203" name="Freeform 2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4" name="Group 204"/>
            <p:cNvGrpSpPr>
              <a:grpSpLocks noChangeAspect="1"/>
            </p:cNvGrpSpPr>
            <p:nvPr/>
          </p:nvGrpSpPr>
          <p:grpSpPr>
            <a:xfrm>
              <a:off x="6433743" y="1618080"/>
              <a:ext cx="95594" cy="82785"/>
              <a:chOff x="0" y="0"/>
              <a:chExt cx="6350000" cy="5499100"/>
            </a:xfrm>
          </p:grpSpPr>
          <p:sp>
            <p:nvSpPr>
              <p:cNvPr id="205" name="Freeform 2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6" name="Group 206"/>
            <p:cNvGrpSpPr>
              <a:grpSpLocks noChangeAspect="1"/>
            </p:cNvGrpSpPr>
            <p:nvPr/>
          </p:nvGrpSpPr>
          <p:grpSpPr>
            <a:xfrm>
              <a:off x="78" y="0"/>
              <a:ext cx="95594" cy="82785"/>
              <a:chOff x="0" y="0"/>
              <a:chExt cx="6350000" cy="5499100"/>
            </a:xfrm>
          </p:grpSpPr>
          <p:sp>
            <p:nvSpPr>
              <p:cNvPr id="207" name="Freeform 2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8" name="Group 208"/>
            <p:cNvGrpSpPr>
              <a:grpSpLocks noChangeAspect="1"/>
            </p:cNvGrpSpPr>
            <p:nvPr/>
          </p:nvGrpSpPr>
          <p:grpSpPr>
            <a:xfrm>
              <a:off x="78" y="3187700"/>
              <a:ext cx="95594" cy="82785"/>
              <a:chOff x="0" y="0"/>
              <a:chExt cx="6350000" cy="5499100"/>
            </a:xfrm>
          </p:grpSpPr>
          <p:sp>
            <p:nvSpPr>
              <p:cNvPr id="209" name="Freeform 2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0" name="Group 210"/>
            <p:cNvGrpSpPr>
              <a:grpSpLocks noChangeAspect="1"/>
            </p:cNvGrpSpPr>
            <p:nvPr/>
          </p:nvGrpSpPr>
          <p:grpSpPr>
            <a:xfrm>
              <a:off x="78" y="1618080"/>
              <a:ext cx="95594" cy="82785"/>
              <a:chOff x="0" y="0"/>
              <a:chExt cx="6350000" cy="5499100"/>
            </a:xfrm>
          </p:grpSpPr>
          <p:sp>
            <p:nvSpPr>
              <p:cNvPr id="211" name="Freeform 2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2" name="Group 212"/>
            <p:cNvGrpSpPr>
              <a:grpSpLocks noChangeAspect="1"/>
            </p:cNvGrpSpPr>
            <p:nvPr/>
          </p:nvGrpSpPr>
          <p:grpSpPr>
            <a:xfrm>
              <a:off x="5412588" y="2112349"/>
              <a:ext cx="95594" cy="82785"/>
              <a:chOff x="0" y="0"/>
              <a:chExt cx="6350000" cy="5499100"/>
            </a:xfrm>
          </p:grpSpPr>
          <p:sp>
            <p:nvSpPr>
              <p:cNvPr id="213" name="Freeform 2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4" name="Group 214"/>
            <p:cNvGrpSpPr>
              <a:grpSpLocks noChangeAspect="1"/>
            </p:cNvGrpSpPr>
            <p:nvPr/>
          </p:nvGrpSpPr>
          <p:grpSpPr>
            <a:xfrm>
              <a:off x="5412588" y="542729"/>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6" name="Group 216"/>
            <p:cNvGrpSpPr>
              <a:grpSpLocks noChangeAspect="1"/>
            </p:cNvGrpSpPr>
            <p:nvPr/>
          </p:nvGrpSpPr>
          <p:grpSpPr>
            <a:xfrm>
              <a:off x="2166304" y="2112349"/>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8" name="Group 218"/>
            <p:cNvGrpSpPr>
              <a:grpSpLocks noChangeAspect="1"/>
            </p:cNvGrpSpPr>
            <p:nvPr/>
          </p:nvGrpSpPr>
          <p:grpSpPr>
            <a:xfrm>
              <a:off x="2166304" y="542729"/>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0" name="Group 220"/>
            <p:cNvGrpSpPr>
              <a:grpSpLocks noChangeAspect="1"/>
            </p:cNvGrpSpPr>
            <p:nvPr/>
          </p:nvGrpSpPr>
          <p:grpSpPr>
            <a:xfrm>
              <a:off x="2261901" y="2523833"/>
              <a:ext cx="95594" cy="82785"/>
              <a:chOff x="-29182402" y="-8347890"/>
              <a:chExt cx="6350000" cy="5499100"/>
            </a:xfrm>
          </p:grpSpPr>
          <p:sp>
            <p:nvSpPr>
              <p:cNvPr id="221" name="Freeform 221"/>
              <p:cNvSpPr/>
              <p:nvPr/>
            </p:nvSpPr>
            <p:spPr>
              <a:xfrm>
                <a:off x="-29182402" y="-834789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2" name="Group 222"/>
            <p:cNvGrpSpPr>
              <a:grpSpLocks noChangeAspect="1"/>
            </p:cNvGrpSpPr>
            <p:nvPr/>
          </p:nvGrpSpPr>
          <p:grpSpPr>
            <a:xfrm>
              <a:off x="5888599" y="264950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4" name="Group 224"/>
            <p:cNvGrpSpPr>
              <a:grpSpLocks noChangeAspect="1"/>
            </p:cNvGrpSpPr>
            <p:nvPr/>
          </p:nvGrpSpPr>
          <p:grpSpPr>
            <a:xfrm>
              <a:off x="2701218" y="107988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6" name="Group 226"/>
            <p:cNvGrpSpPr>
              <a:grpSpLocks noChangeAspect="1"/>
            </p:cNvGrpSpPr>
            <p:nvPr/>
          </p:nvGrpSpPr>
          <p:grpSpPr>
            <a:xfrm>
              <a:off x="5888599" y="107988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grpSp>
        <p:nvGrpSpPr>
          <p:cNvPr id="228" name="Group 228"/>
          <p:cNvGrpSpPr/>
          <p:nvPr/>
        </p:nvGrpSpPr>
        <p:grpSpPr>
          <a:xfrm>
            <a:off x="1049253" y="4031252"/>
            <a:ext cx="10196489" cy="5056394"/>
            <a:chOff x="0" y="-19050"/>
            <a:chExt cx="13595319" cy="6741861"/>
          </a:xfrm>
        </p:grpSpPr>
        <p:sp>
          <p:nvSpPr>
            <p:cNvPr id="229" name="TextBox 229"/>
            <p:cNvSpPr txBox="1"/>
            <p:nvPr/>
          </p:nvSpPr>
          <p:spPr>
            <a:xfrm>
              <a:off x="0" y="-19050"/>
              <a:ext cx="13595319" cy="541174"/>
            </a:xfrm>
            <a:prstGeom prst="rect">
              <a:avLst/>
            </a:prstGeom>
          </p:spPr>
          <p:txBody>
            <a:bodyPr lIns="0" tIns="0" rIns="0" bIns="0" rtlCol="0" anchor="t">
              <a:spAutoFit/>
            </a:bodyPr>
            <a:lstStyle/>
            <a:p>
              <a:pPr>
                <a:lnSpc>
                  <a:spcPts val="3125"/>
                </a:lnSpc>
              </a:pPr>
              <a:r>
                <a:rPr lang="en-US" sz="2400" b="1" u="sng" dirty="0">
                  <a:solidFill>
                    <a:srgbClr val="1B1B1B"/>
                  </a:solidFill>
                  <a:latin typeface="League Spartan" panose="020B0604020202020204" charset="0"/>
                </a:rPr>
                <a:t>Standard</a:t>
              </a:r>
            </a:p>
          </p:txBody>
        </p:sp>
        <p:sp>
          <p:nvSpPr>
            <p:cNvPr id="230" name="TextBox 230"/>
            <p:cNvSpPr txBox="1"/>
            <p:nvPr/>
          </p:nvSpPr>
          <p:spPr>
            <a:xfrm>
              <a:off x="1" y="713472"/>
              <a:ext cx="10391035" cy="6009339"/>
            </a:xfrm>
            <a:prstGeom prst="rect">
              <a:avLst/>
            </a:prstGeom>
          </p:spPr>
          <p:txBody>
            <a:bodyPr wrap="square" lIns="0" tIns="0" rIns="0" bIns="0" rtlCol="0" anchor="t">
              <a:spAutoFit/>
            </a:bodyPr>
            <a:lstStyle/>
            <a:p>
              <a:pPr marL="457200" indent="-457200">
                <a:lnSpc>
                  <a:spcPts val="2659"/>
                </a:lnSpc>
                <a:buFont typeface="+mj-lt"/>
                <a:buAutoNum type="arabicPeriod"/>
              </a:pPr>
              <a:r>
                <a:rPr lang="en-US" sz="2400" dirty="0">
                  <a:solidFill>
                    <a:srgbClr val="1B1B1B"/>
                  </a:solidFill>
                  <a:latin typeface="League Spartan" panose="020B0604020202020204" charset="0"/>
                </a:rPr>
                <a:t>Giving advice to family members</a:t>
              </a:r>
            </a:p>
            <a:p>
              <a:pPr marL="457200" indent="-457200">
                <a:lnSpc>
                  <a:spcPts val="2659"/>
                </a:lnSpc>
                <a:buFont typeface="+mj-lt"/>
                <a:buAutoNum type="arabicPeriod"/>
              </a:pPr>
              <a:r>
                <a:rPr lang="en-US" sz="2400" dirty="0">
                  <a:solidFill>
                    <a:srgbClr val="1B1B1B"/>
                  </a:solidFill>
                  <a:latin typeface="League Spartan" panose="020B0604020202020204" charset="0"/>
                </a:rPr>
                <a:t>Exchanging ideas with others</a:t>
              </a:r>
            </a:p>
            <a:p>
              <a:pPr marL="457200" indent="-457200">
                <a:lnSpc>
                  <a:spcPts val="2659"/>
                </a:lnSpc>
                <a:buFont typeface="+mj-lt"/>
                <a:buAutoNum type="arabicPeriod"/>
              </a:pPr>
              <a:r>
                <a:rPr lang="en-US" sz="2400" dirty="0">
                  <a:solidFill>
                    <a:srgbClr val="1B1B1B"/>
                  </a:solidFill>
                  <a:latin typeface="League Spartan" panose="020B0604020202020204" charset="0"/>
                </a:rPr>
                <a:t>Uniting with community members to do tasks for the community</a:t>
              </a:r>
            </a:p>
            <a:p>
              <a:pPr marL="457200" indent="-457200">
                <a:lnSpc>
                  <a:spcPts val="2659"/>
                </a:lnSpc>
                <a:buFont typeface="+mj-lt"/>
                <a:buAutoNum type="arabicPeriod"/>
              </a:pPr>
              <a:r>
                <a:rPr lang="en-US" sz="2400" dirty="0">
                  <a:solidFill>
                    <a:srgbClr val="1B1B1B"/>
                  </a:solidFill>
                  <a:latin typeface="League Spartan" panose="020B0604020202020204" charset="0"/>
                </a:rPr>
                <a:t>Asking/getting help from people or organizations when you need it</a:t>
              </a:r>
            </a:p>
            <a:p>
              <a:pPr marL="457200" indent="-457200">
                <a:lnSpc>
                  <a:spcPts val="2659"/>
                </a:lnSpc>
                <a:buFont typeface="+mj-lt"/>
                <a:buAutoNum type="arabicPeriod"/>
              </a:pPr>
              <a:r>
                <a:rPr lang="en-US" sz="2400" dirty="0">
                  <a:solidFill>
                    <a:srgbClr val="1B1B1B"/>
                  </a:solidFill>
                  <a:latin typeface="League Spartan" panose="020B0604020202020204" charset="0"/>
                </a:rPr>
                <a:t>Making important decisions about daily life</a:t>
              </a:r>
            </a:p>
            <a:p>
              <a:pPr marL="457200" indent="-457200">
                <a:lnSpc>
                  <a:spcPts val="2659"/>
                </a:lnSpc>
                <a:buFont typeface="+mj-lt"/>
                <a:buAutoNum type="arabicPeriod"/>
              </a:pPr>
              <a:r>
                <a:rPr lang="en-US" sz="2400" dirty="0">
                  <a:solidFill>
                    <a:srgbClr val="1B1B1B"/>
                  </a:solidFill>
                  <a:latin typeface="League Spartan" panose="020B0604020202020204" charset="0"/>
                </a:rPr>
                <a:t>Taking part in family decisions</a:t>
              </a:r>
            </a:p>
            <a:p>
              <a:pPr marL="457200" indent="-457200">
                <a:lnSpc>
                  <a:spcPts val="2659"/>
                </a:lnSpc>
                <a:buFont typeface="+mj-lt"/>
                <a:buAutoNum type="arabicPeriod"/>
              </a:pPr>
              <a:r>
                <a:rPr lang="en-US" sz="2400" dirty="0">
                  <a:solidFill>
                    <a:srgbClr val="1B1B1B"/>
                  </a:solidFill>
                  <a:latin typeface="League Spartan" panose="020B0604020202020204" charset="0"/>
                </a:rPr>
                <a:t>Learning new skills</a:t>
              </a:r>
            </a:p>
            <a:p>
              <a:pPr marL="457200" indent="-457200">
                <a:lnSpc>
                  <a:spcPts val="2659"/>
                </a:lnSpc>
                <a:buFont typeface="+mj-lt"/>
                <a:buAutoNum type="arabicPeriod"/>
              </a:pPr>
              <a:r>
                <a:rPr lang="en-US" sz="2400" dirty="0">
                  <a:solidFill>
                    <a:srgbClr val="1B1B1B"/>
                  </a:solidFill>
                  <a:latin typeface="League Spartan" panose="020B0604020202020204" charset="0"/>
                </a:rPr>
                <a:t>Concentrating on your tasks/responsibilities</a:t>
              </a:r>
            </a:p>
            <a:p>
              <a:pPr marL="457200" indent="-457200">
                <a:lnSpc>
                  <a:spcPts val="2659"/>
                </a:lnSpc>
                <a:buFont typeface="+mj-lt"/>
                <a:buAutoNum type="arabicPeriod"/>
              </a:pPr>
              <a:r>
                <a:rPr lang="en-US" sz="2400" dirty="0">
                  <a:solidFill>
                    <a:srgbClr val="1B1B1B"/>
                  </a:solidFill>
                  <a:latin typeface="League Spartan" panose="020B0604020202020204" charset="0"/>
                </a:rPr>
                <a:t>Interacting or dealing with people you do not know</a:t>
              </a:r>
            </a:p>
            <a:p>
              <a:pPr marL="457200" indent="-457200">
                <a:lnSpc>
                  <a:spcPts val="2659"/>
                </a:lnSpc>
                <a:buFont typeface="+mj-lt"/>
                <a:buAutoNum type="arabicPeriod"/>
              </a:pPr>
              <a:r>
                <a:rPr lang="en-US" sz="2400" dirty="0">
                  <a:solidFill>
                    <a:srgbClr val="1B1B1B"/>
                  </a:solidFill>
                  <a:latin typeface="League Spartan" panose="020B0604020202020204" charset="0"/>
                </a:rPr>
                <a:t>Keeping your household clean</a:t>
              </a:r>
            </a:p>
          </p:txBody>
        </p:sp>
      </p:grpSp>
      <p:grpSp>
        <p:nvGrpSpPr>
          <p:cNvPr id="231" name="Group 231"/>
          <p:cNvGrpSpPr/>
          <p:nvPr/>
        </p:nvGrpSpPr>
        <p:grpSpPr>
          <a:xfrm>
            <a:off x="9486577" y="4031252"/>
            <a:ext cx="7981648" cy="4710144"/>
            <a:chOff x="0" y="-19049"/>
            <a:chExt cx="19246920" cy="6280192"/>
          </a:xfrm>
        </p:grpSpPr>
        <p:sp>
          <p:nvSpPr>
            <p:cNvPr id="232" name="TextBox 232"/>
            <p:cNvSpPr txBox="1"/>
            <p:nvPr/>
          </p:nvSpPr>
          <p:spPr>
            <a:xfrm>
              <a:off x="0" y="-19049"/>
              <a:ext cx="19246920" cy="541173"/>
            </a:xfrm>
            <a:prstGeom prst="rect">
              <a:avLst/>
            </a:prstGeom>
          </p:spPr>
          <p:txBody>
            <a:bodyPr lIns="0" tIns="0" rIns="0" bIns="0" rtlCol="0" anchor="t">
              <a:spAutoFit/>
            </a:bodyPr>
            <a:lstStyle/>
            <a:p>
              <a:pPr>
                <a:lnSpc>
                  <a:spcPts val="3125"/>
                </a:lnSpc>
              </a:pPr>
              <a:r>
                <a:rPr lang="en-US" sz="2400" b="1" u="sng" dirty="0">
                  <a:solidFill>
                    <a:srgbClr val="1B1B1B"/>
                  </a:solidFill>
                  <a:latin typeface="League Spartan" panose="020B0604020202020204" charset="0"/>
                </a:rPr>
                <a:t>Additional</a:t>
              </a:r>
            </a:p>
          </p:txBody>
        </p:sp>
        <p:sp>
          <p:nvSpPr>
            <p:cNvPr id="233" name="TextBox 233"/>
            <p:cNvSpPr txBox="1"/>
            <p:nvPr/>
          </p:nvSpPr>
          <p:spPr>
            <a:xfrm>
              <a:off x="0" y="713471"/>
              <a:ext cx="19246920" cy="5547672"/>
            </a:xfrm>
            <a:prstGeom prst="rect">
              <a:avLst/>
            </a:prstGeom>
          </p:spPr>
          <p:txBody>
            <a:bodyPr wrap="square" lIns="0" tIns="0" rIns="0" bIns="0" rtlCol="0" anchor="t">
              <a:spAutoFit/>
            </a:bodyPr>
            <a:lstStyle/>
            <a:p>
              <a:pPr marL="457200" indent="-457200">
                <a:lnSpc>
                  <a:spcPts val="2659"/>
                </a:lnSpc>
                <a:buFont typeface="+mj-lt"/>
                <a:buAutoNum type="arabicPeriod"/>
              </a:pPr>
              <a:r>
                <a:rPr lang="en-US" sz="2400" dirty="0">
                  <a:solidFill>
                    <a:srgbClr val="1B1B1B"/>
                  </a:solidFill>
                  <a:latin typeface="League Spartan" panose="020B0604020202020204" charset="0"/>
                  <a:cs typeface="Clear Sans Regular" panose="020B0604020202020204" charset="0"/>
                </a:rPr>
                <a:t>Giving advice to other community members</a:t>
              </a:r>
            </a:p>
            <a:p>
              <a:pPr marL="457200" indent="-457200">
                <a:lnSpc>
                  <a:spcPts val="2659"/>
                </a:lnSpc>
                <a:buFont typeface="+mj-lt"/>
                <a:buAutoNum type="arabicPeriod"/>
              </a:pPr>
              <a:r>
                <a:rPr lang="en-US" sz="2400" dirty="0">
                  <a:solidFill>
                    <a:srgbClr val="1B1B1B"/>
                  </a:solidFill>
                  <a:latin typeface="League Spartan" panose="020B0604020202020204" charset="0"/>
                  <a:cs typeface="Clear Sans Regular" panose="020B0604020202020204" charset="0"/>
                </a:rPr>
                <a:t>Uniting with other family members to do tasks for the family</a:t>
              </a:r>
            </a:p>
            <a:p>
              <a:pPr marL="457200" indent="-457200">
                <a:lnSpc>
                  <a:spcPts val="2659"/>
                </a:lnSpc>
                <a:buFont typeface="+mj-lt"/>
                <a:buAutoNum type="arabicPeriod"/>
              </a:pPr>
              <a:r>
                <a:rPr lang="en-US" sz="2400" dirty="0">
                  <a:solidFill>
                    <a:srgbClr val="1B1B1B"/>
                  </a:solidFill>
                  <a:latin typeface="League Spartan" panose="020B0604020202020204" charset="0"/>
                  <a:cs typeface="Clear Sans Regular" panose="020B0604020202020204" charset="0"/>
                </a:rPr>
                <a:t>Socializing with others in the community</a:t>
              </a:r>
            </a:p>
            <a:p>
              <a:pPr marL="457200" indent="-457200">
                <a:lnSpc>
                  <a:spcPts val="2659"/>
                </a:lnSpc>
                <a:buFont typeface="+mj-lt"/>
                <a:buAutoNum type="arabicPeriod"/>
              </a:pPr>
              <a:r>
                <a:rPr lang="en-US" sz="2400" dirty="0">
                  <a:solidFill>
                    <a:srgbClr val="1B1B1B"/>
                  </a:solidFill>
                  <a:latin typeface="League Spartan" panose="020B0604020202020204" charset="0"/>
                  <a:cs typeface="Clear Sans Regular" panose="020B0604020202020204" charset="0"/>
                </a:rPr>
                <a:t>Taking part in family decisions</a:t>
              </a:r>
            </a:p>
            <a:p>
              <a:pPr marL="457200" indent="-457200">
                <a:lnSpc>
                  <a:spcPts val="2659"/>
                </a:lnSpc>
                <a:buFont typeface="+mj-lt"/>
                <a:buAutoNum type="arabicPeriod"/>
              </a:pPr>
              <a:r>
                <a:rPr lang="en-US" sz="2400" dirty="0">
                  <a:solidFill>
                    <a:srgbClr val="1B1B1B"/>
                  </a:solidFill>
                  <a:latin typeface="League Spartan" panose="020B0604020202020204" charset="0"/>
                  <a:cs typeface="Clear Sans Regular" panose="020B0604020202020204" charset="0"/>
                </a:rPr>
                <a:t>Taking part in community events</a:t>
              </a:r>
            </a:p>
            <a:p>
              <a:pPr marL="457200" indent="-457200">
                <a:lnSpc>
                  <a:spcPts val="2659"/>
                </a:lnSpc>
                <a:buFont typeface="+mj-lt"/>
                <a:buAutoNum type="arabicPeriod"/>
              </a:pPr>
              <a:r>
                <a:rPr lang="en-US" sz="2400" dirty="0">
                  <a:solidFill>
                    <a:srgbClr val="1B1B1B"/>
                  </a:solidFill>
                  <a:latin typeface="League Spartan" panose="020B0604020202020204" charset="0"/>
                  <a:cs typeface="Clear Sans Regular" panose="020B0604020202020204" charset="0"/>
                </a:rPr>
                <a:t>Go to church or to mosque as usual, or praying as usual</a:t>
              </a:r>
            </a:p>
            <a:p>
              <a:pPr marL="457200" indent="-457200">
                <a:lnSpc>
                  <a:spcPts val="2659"/>
                </a:lnSpc>
                <a:buFont typeface="+mj-lt"/>
                <a:buAutoNum type="arabicPeriod"/>
              </a:pPr>
              <a:r>
                <a:rPr lang="en-US" sz="2400" dirty="0">
                  <a:solidFill>
                    <a:srgbClr val="1B1B1B"/>
                  </a:solidFill>
                  <a:latin typeface="League Spartan" panose="020B0604020202020204" charset="0"/>
                  <a:cs typeface="Clear Sans Regular" panose="020B0604020202020204" charset="0"/>
                </a:rPr>
                <a:t>Go to the market or grocery store or purchase other needed goods</a:t>
              </a:r>
            </a:p>
            <a:p>
              <a:pPr marL="457200" indent="-457200">
                <a:lnSpc>
                  <a:spcPts val="2659"/>
                </a:lnSpc>
                <a:buFont typeface="+mj-lt"/>
                <a:buAutoNum type="arabicPeriod"/>
              </a:pPr>
              <a:r>
                <a:rPr lang="en-US" sz="2400" dirty="0">
                  <a:solidFill>
                    <a:srgbClr val="1B1B1B"/>
                  </a:solidFill>
                  <a:latin typeface="League Spartan" panose="020B0604020202020204" charset="0"/>
                  <a:cs typeface="Clear Sans Regular" panose="020B0604020202020204" charset="0"/>
                </a:rPr>
                <a:t>Present yourself well (e.g. having good hygiene, getting dressed).</a:t>
              </a: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2" name="TextBox 2"/>
          <p:cNvSpPr txBox="1"/>
          <p:nvPr/>
        </p:nvSpPr>
        <p:spPr>
          <a:xfrm>
            <a:off x="1028700" y="1000125"/>
            <a:ext cx="16874648" cy="2361858"/>
          </a:xfrm>
          <a:prstGeom prst="rect">
            <a:avLst/>
          </a:prstGeom>
        </p:spPr>
        <p:txBody>
          <a:bodyPr lIns="0" tIns="0" rIns="0" bIns="0" rtlCol="0" anchor="t">
            <a:spAutoFit/>
          </a:bodyPr>
          <a:lstStyle/>
          <a:p>
            <a:pPr>
              <a:lnSpc>
                <a:spcPts val="9375"/>
              </a:lnSpc>
            </a:pPr>
            <a:r>
              <a:rPr lang="en-US" sz="7500">
                <a:solidFill>
                  <a:srgbClr val="1B1B1B"/>
                </a:solidFill>
                <a:latin typeface="League Spartan Bold"/>
              </a:rPr>
              <a:t>Contextualization &amp; Adaptation: </a:t>
            </a:r>
            <a:r>
              <a:rPr lang="en-US" sz="7500">
                <a:solidFill>
                  <a:srgbClr val="FFFFFF"/>
                </a:solidFill>
                <a:latin typeface="League Spartan Bold"/>
              </a:rPr>
              <a:t>Felt Stigma Scale</a:t>
            </a:r>
          </a:p>
        </p:txBody>
      </p:sp>
      <p:grpSp>
        <p:nvGrpSpPr>
          <p:cNvPr id="3" name="Group 3"/>
          <p:cNvGrpSpPr/>
          <p:nvPr/>
        </p:nvGrpSpPr>
        <p:grpSpPr>
          <a:xfrm>
            <a:off x="11149352" y="7348399"/>
            <a:ext cx="6109948" cy="2452863"/>
            <a:chOff x="0" y="0"/>
            <a:chExt cx="8146597" cy="3270485"/>
          </a:xfrm>
        </p:grpSpPr>
        <p:grpSp>
          <p:nvGrpSpPr>
            <p:cNvPr id="4" name="Group 4"/>
            <p:cNvGrpSpPr/>
            <p:nvPr/>
          </p:nvGrpSpPr>
          <p:grpSpPr>
            <a:xfrm>
              <a:off x="2707623" y="2112349"/>
              <a:ext cx="82785" cy="82785"/>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 name="Group 6"/>
            <p:cNvGrpSpPr/>
            <p:nvPr/>
          </p:nvGrpSpPr>
          <p:grpSpPr>
            <a:xfrm>
              <a:off x="5895003" y="2112349"/>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 name="Group 8"/>
            <p:cNvGrpSpPr/>
            <p:nvPr/>
          </p:nvGrpSpPr>
          <p:grpSpPr>
            <a:xfrm>
              <a:off x="2707623" y="542729"/>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 name="Group 10"/>
            <p:cNvGrpSpPr/>
            <p:nvPr/>
          </p:nvGrpSpPr>
          <p:grpSpPr>
            <a:xfrm>
              <a:off x="5895003" y="542729"/>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 name="Group 12"/>
            <p:cNvGrpSpPr/>
            <p:nvPr/>
          </p:nvGrpSpPr>
          <p:grpSpPr>
            <a:xfrm>
              <a:off x="3246284" y="2649504"/>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 name="Group 14"/>
            <p:cNvGrpSpPr/>
            <p:nvPr/>
          </p:nvGrpSpPr>
          <p:grpSpPr>
            <a:xfrm>
              <a:off x="6433664" y="264950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 name="Group 16"/>
            <p:cNvGrpSpPr/>
            <p:nvPr/>
          </p:nvGrpSpPr>
          <p:grpSpPr>
            <a:xfrm>
              <a:off x="3246284" y="107988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 name="Group 18"/>
            <p:cNvGrpSpPr/>
            <p:nvPr/>
          </p:nvGrpSpPr>
          <p:grpSpPr>
            <a:xfrm>
              <a:off x="6433664" y="107988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 name="Group 20"/>
            <p:cNvGrpSpPr/>
            <p:nvPr/>
          </p:nvGrpSpPr>
          <p:grpSpPr>
            <a:xfrm>
              <a:off x="0" y="264950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 name="Group 22"/>
            <p:cNvGrpSpPr/>
            <p:nvPr/>
          </p:nvGrpSpPr>
          <p:grpSpPr>
            <a:xfrm>
              <a:off x="0" y="107988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 name="Group 24"/>
            <p:cNvGrpSpPr/>
            <p:nvPr/>
          </p:nvGrpSpPr>
          <p:grpSpPr>
            <a:xfrm>
              <a:off x="3786145" y="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 name="Group 26"/>
            <p:cNvGrpSpPr/>
            <p:nvPr/>
          </p:nvGrpSpPr>
          <p:grpSpPr>
            <a:xfrm>
              <a:off x="3786145" y="3187700"/>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 name="Group 28"/>
            <p:cNvGrpSpPr/>
            <p:nvPr/>
          </p:nvGrpSpPr>
          <p:grpSpPr>
            <a:xfrm>
              <a:off x="6973525" y="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 name="Group 30"/>
            <p:cNvGrpSpPr/>
            <p:nvPr/>
          </p:nvGrpSpPr>
          <p:grpSpPr>
            <a:xfrm>
              <a:off x="6973525" y="3187700"/>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 name="Group 32"/>
            <p:cNvGrpSpPr/>
            <p:nvPr/>
          </p:nvGrpSpPr>
          <p:grpSpPr>
            <a:xfrm>
              <a:off x="3786145" y="16180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 name="Group 34"/>
            <p:cNvGrpSpPr/>
            <p:nvPr/>
          </p:nvGrpSpPr>
          <p:grpSpPr>
            <a:xfrm>
              <a:off x="6973525" y="161808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6" name="Group 36"/>
            <p:cNvGrpSpPr/>
            <p:nvPr/>
          </p:nvGrpSpPr>
          <p:grpSpPr>
            <a:xfrm>
              <a:off x="539861" y="0"/>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8" name="Group 38"/>
            <p:cNvGrpSpPr/>
            <p:nvPr/>
          </p:nvGrpSpPr>
          <p:grpSpPr>
            <a:xfrm>
              <a:off x="539861"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0" name="Group 40"/>
            <p:cNvGrpSpPr/>
            <p:nvPr/>
          </p:nvGrpSpPr>
          <p:grpSpPr>
            <a:xfrm>
              <a:off x="539861" y="1618080"/>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2" name="Group 42"/>
            <p:cNvGrpSpPr/>
            <p:nvPr/>
          </p:nvGrpSpPr>
          <p:grpSpPr>
            <a:xfrm>
              <a:off x="4335110" y="211234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4" name="Group 44"/>
            <p:cNvGrpSpPr/>
            <p:nvPr/>
          </p:nvGrpSpPr>
          <p:grpSpPr>
            <a:xfrm>
              <a:off x="7522490" y="211234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6" name="Group 46"/>
            <p:cNvGrpSpPr/>
            <p:nvPr/>
          </p:nvGrpSpPr>
          <p:grpSpPr>
            <a:xfrm>
              <a:off x="4335110" y="54272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8" name="Group 48"/>
            <p:cNvGrpSpPr/>
            <p:nvPr/>
          </p:nvGrpSpPr>
          <p:grpSpPr>
            <a:xfrm>
              <a:off x="7522490" y="54272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0" name="Group 50"/>
            <p:cNvGrpSpPr/>
            <p:nvPr/>
          </p:nvGrpSpPr>
          <p:grpSpPr>
            <a:xfrm>
              <a:off x="1088826" y="2112349"/>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2" name="Group 52"/>
            <p:cNvGrpSpPr/>
            <p:nvPr/>
          </p:nvGrpSpPr>
          <p:grpSpPr>
            <a:xfrm>
              <a:off x="1088826" y="542729"/>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4" name="Group 54"/>
            <p:cNvGrpSpPr/>
            <p:nvPr/>
          </p:nvGrpSpPr>
          <p:grpSpPr>
            <a:xfrm>
              <a:off x="4873770" y="2649504"/>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6" name="Group 56"/>
            <p:cNvGrpSpPr/>
            <p:nvPr/>
          </p:nvGrpSpPr>
          <p:grpSpPr>
            <a:xfrm>
              <a:off x="8061151" y="2649504"/>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8" name="Group 58"/>
            <p:cNvGrpSpPr/>
            <p:nvPr/>
          </p:nvGrpSpPr>
          <p:grpSpPr>
            <a:xfrm>
              <a:off x="4873770" y="1079884"/>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0" name="Group 60"/>
            <p:cNvGrpSpPr/>
            <p:nvPr/>
          </p:nvGrpSpPr>
          <p:grpSpPr>
            <a:xfrm>
              <a:off x="8061151" y="1079884"/>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2" name="Group 62"/>
            <p:cNvGrpSpPr/>
            <p:nvPr/>
          </p:nvGrpSpPr>
          <p:grpSpPr>
            <a:xfrm>
              <a:off x="1627486" y="2649504"/>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4" name="Group 64"/>
            <p:cNvGrpSpPr/>
            <p:nvPr/>
          </p:nvGrpSpPr>
          <p:grpSpPr>
            <a:xfrm>
              <a:off x="1627486" y="1079884"/>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6" name="Group 66"/>
            <p:cNvGrpSpPr/>
            <p:nvPr/>
          </p:nvGrpSpPr>
          <p:grpSpPr>
            <a:xfrm>
              <a:off x="5413631" y="0"/>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8" name="Group 68"/>
            <p:cNvGrpSpPr/>
            <p:nvPr/>
          </p:nvGrpSpPr>
          <p:grpSpPr>
            <a:xfrm>
              <a:off x="5413631" y="318770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0" name="Group 70"/>
            <p:cNvGrpSpPr/>
            <p:nvPr/>
          </p:nvGrpSpPr>
          <p:grpSpPr>
            <a:xfrm>
              <a:off x="5413631" y="1618080"/>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2" name="Group 72"/>
            <p:cNvGrpSpPr/>
            <p:nvPr/>
          </p:nvGrpSpPr>
          <p:grpSpPr>
            <a:xfrm>
              <a:off x="2167347"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4" name="Group 74"/>
            <p:cNvGrpSpPr/>
            <p:nvPr/>
          </p:nvGrpSpPr>
          <p:grpSpPr>
            <a:xfrm>
              <a:off x="2167347" y="3187700"/>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6" name="Group 76"/>
            <p:cNvGrpSpPr/>
            <p:nvPr/>
          </p:nvGrpSpPr>
          <p:grpSpPr>
            <a:xfrm>
              <a:off x="2167347" y="1618080"/>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8" name="Group 78"/>
            <p:cNvGrpSpPr/>
            <p:nvPr/>
          </p:nvGrpSpPr>
          <p:grpSpPr>
            <a:xfrm>
              <a:off x="3246362" y="2112349"/>
              <a:ext cx="82785" cy="82785"/>
              <a:chOff x="0" y="0"/>
              <a:chExt cx="1913890" cy="1913890"/>
            </a:xfrm>
          </p:grpSpPr>
          <p:sp>
            <p:nvSpPr>
              <p:cNvPr id="79" name="Freeform 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0" name="Group 80"/>
            <p:cNvGrpSpPr/>
            <p:nvPr/>
          </p:nvGrpSpPr>
          <p:grpSpPr>
            <a:xfrm>
              <a:off x="6433743" y="2112349"/>
              <a:ext cx="82785" cy="82785"/>
              <a:chOff x="0" y="0"/>
              <a:chExt cx="1913890" cy="1913890"/>
            </a:xfrm>
          </p:grpSpPr>
          <p:sp>
            <p:nvSpPr>
              <p:cNvPr id="81" name="Freeform 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2" name="Group 82"/>
            <p:cNvGrpSpPr/>
            <p:nvPr/>
          </p:nvGrpSpPr>
          <p:grpSpPr>
            <a:xfrm>
              <a:off x="3246362" y="542729"/>
              <a:ext cx="82785" cy="82785"/>
              <a:chOff x="0" y="0"/>
              <a:chExt cx="1913890" cy="1913890"/>
            </a:xfrm>
          </p:grpSpPr>
          <p:sp>
            <p:nvSpPr>
              <p:cNvPr id="83" name="Freeform 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4" name="Group 84"/>
            <p:cNvGrpSpPr/>
            <p:nvPr/>
          </p:nvGrpSpPr>
          <p:grpSpPr>
            <a:xfrm>
              <a:off x="6433743" y="542729"/>
              <a:ext cx="82785" cy="82785"/>
              <a:chOff x="0" y="0"/>
              <a:chExt cx="1913890" cy="1913890"/>
            </a:xfrm>
          </p:grpSpPr>
          <p:sp>
            <p:nvSpPr>
              <p:cNvPr id="85" name="Freeform 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6" name="Group 86"/>
            <p:cNvGrpSpPr/>
            <p:nvPr/>
          </p:nvGrpSpPr>
          <p:grpSpPr>
            <a:xfrm>
              <a:off x="78" y="2112349"/>
              <a:ext cx="82785" cy="82785"/>
              <a:chOff x="0" y="0"/>
              <a:chExt cx="1913890" cy="1913890"/>
            </a:xfrm>
          </p:grpSpPr>
          <p:sp>
            <p:nvSpPr>
              <p:cNvPr id="87" name="Freeform 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8" name="Group 88"/>
            <p:cNvGrpSpPr/>
            <p:nvPr/>
          </p:nvGrpSpPr>
          <p:grpSpPr>
            <a:xfrm>
              <a:off x="78" y="542729"/>
              <a:ext cx="82785" cy="82785"/>
              <a:chOff x="0" y="0"/>
              <a:chExt cx="1913890" cy="1913890"/>
            </a:xfrm>
          </p:grpSpPr>
          <p:sp>
            <p:nvSpPr>
              <p:cNvPr id="89" name="Freeform 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0" name="Group 90"/>
            <p:cNvGrpSpPr/>
            <p:nvPr/>
          </p:nvGrpSpPr>
          <p:grpSpPr>
            <a:xfrm>
              <a:off x="3785023" y="2649504"/>
              <a:ext cx="82785" cy="82785"/>
              <a:chOff x="0" y="0"/>
              <a:chExt cx="1913890" cy="1913890"/>
            </a:xfrm>
          </p:grpSpPr>
          <p:sp>
            <p:nvSpPr>
              <p:cNvPr id="91" name="Freeform 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2" name="Group 92"/>
            <p:cNvGrpSpPr/>
            <p:nvPr/>
          </p:nvGrpSpPr>
          <p:grpSpPr>
            <a:xfrm>
              <a:off x="6972403" y="2649504"/>
              <a:ext cx="82785" cy="82785"/>
              <a:chOff x="0" y="0"/>
              <a:chExt cx="1913890" cy="1913890"/>
            </a:xfrm>
          </p:grpSpPr>
          <p:sp>
            <p:nvSpPr>
              <p:cNvPr id="93" name="Freeform 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4" name="Group 94"/>
            <p:cNvGrpSpPr/>
            <p:nvPr/>
          </p:nvGrpSpPr>
          <p:grpSpPr>
            <a:xfrm>
              <a:off x="3785023" y="1079884"/>
              <a:ext cx="82785" cy="82785"/>
              <a:chOff x="0" y="0"/>
              <a:chExt cx="1913890" cy="1913890"/>
            </a:xfrm>
          </p:grpSpPr>
          <p:sp>
            <p:nvSpPr>
              <p:cNvPr id="95" name="Freeform 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6" name="Group 96"/>
            <p:cNvGrpSpPr/>
            <p:nvPr/>
          </p:nvGrpSpPr>
          <p:grpSpPr>
            <a:xfrm>
              <a:off x="6972403" y="1079884"/>
              <a:ext cx="82785" cy="82785"/>
              <a:chOff x="0" y="0"/>
              <a:chExt cx="1913890" cy="1913890"/>
            </a:xfrm>
          </p:grpSpPr>
          <p:sp>
            <p:nvSpPr>
              <p:cNvPr id="97" name="Freeform 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8" name="Group 98"/>
            <p:cNvGrpSpPr/>
            <p:nvPr/>
          </p:nvGrpSpPr>
          <p:grpSpPr>
            <a:xfrm>
              <a:off x="538739" y="2649504"/>
              <a:ext cx="82785" cy="82785"/>
              <a:chOff x="0" y="0"/>
              <a:chExt cx="1913890" cy="1913890"/>
            </a:xfrm>
          </p:grpSpPr>
          <p:sp>
            <p:nvSpPr>
              <p:cNvPr id="99" name="Freeform 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0" name="Group 100"/>
            <p:cNvGrpSpPr/>
            <p:nvPr/>
          </p:nvGrpSpPr>
          <p:grpSpPr>
            <a:xfrm>
              <a:off x="538739" y="1079884"/>
              <a:ext cx="82785" cy="82785"/>
              <a:chOff x="0" y="0"/>
              <a:chExt cx="1913890" cy="1913890"/>
            </a:xfrm>
          </p:grpSpPr>
          <p:sp>
            <p:nvSpPr>
              <p:cNvPr id="101" name="Freeform 1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2" name="Group 102"/>
            <p:cNvGrpSpPr/>
            <p:nvPr/>
          </p:nvGrpSpPr>
          <p:grpSpPr>
            <a:xfrm>
              <a:off x="4324884" y="0"/>
              <a:ext cx="82785" cy="82785"/>
              <a:chOff x="0" y="0"/>
              <a:chExt cx="1913890" cy="1913890"/>
            </a:xfrm>
          </p:grpSpPr>
          <p:sp>
            <p:nvSpPr>
              <p:cNvPr id="103" name="Freeform 1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4" name="Group 104"/>
            <p:cNvGrpSpPr/>
            <p:nvPr/>
          </p:nvGrpSpPr>
          <p:grpSpPr>
            <a:xfrm>
              <a:off x="4324884" y="3187700"/>
              <a:ext cx="82785" cy="82785"/>
              <a:chOff x="0" y="0"/>
              <a:chExt cx="1913890" cy="1913890"/>
            </a:xfrm>
          </p:grpSpPr>
          <p:sp>
            <p:nvSpPr>
              <p:cNvPr id="105" name="Freeform 1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6" name="Group 106"/>
            <p:cNvGrpSpPr/>
            <p:nvPr/>
          </p:nvGrpSpPr>
          <p:grpSpPr>
            <a:xfrm>
              <a:off x="7512264" y="0"/>
              <a:ext cx="82785" cy="82785"/>
              <a:chOff x="0" y="0"/>
              <a:chExt cx="1913890" cy="1913890"/>
            </a:xfrm>
          </p:grpSpPr>
          <p:sp>
            <p:nvSpPr>
              <p:cNvPr id="107" name="Freeform 1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8" name="Group 108"/>
            <p:cNvGrpSpPr/>
            <p:nvPr/>
          </p:nvGrpSpPr>
          <p:grpSpPr>
            <a:xfrm>
              <a:off x="7512264" y="3187700"/>
              <a:ext cx="82785" cy="82785"/>
              <a:chOff x="0" y="0"/>
              <a:chExt cx="1913890" cy="1913890"/>
            </a:xfrm>
          </p:grpSpPr>
          <p:sp>
            <p:nvSpPr>
              <p:cNvPr id="109" name="Freeform 1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0" name="Group 110"/>
            <p:cNvGrpSpPr/>
            <p:nvPr/>
          </p:nvGrpSpPr>
          <p:grpSpPr>
            <a:xfrm>
              <a:off x="4324884" y="1618080"/>
              <a:ext cx="82785" cy="82785"/>
              <a:chOff x="0" y="0"/>
              <a:chExt cx="1913890" cy="1913890"/>
            </a:xfrm>
          </p:grpSpPr>
          <p:sp>
            <p:nvSpPr>
              <p:cNvPr id="111" name="Freeform 1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2" name="Group 112"/>
            <p:cNvGrpSpPr/>
            <p:nvPr/>
          </p:nvGrpSpPr>
          <p:grpSpPr>
            <a:xfrm>
              <a:off x="7512264" y="1618080"/>
              <a:ext cx="82785" cy="82785"/>
              <a:chOff x="0" y="0"/>
              <a:chExt cx="1913890" cy="1913890"/>
            </a:xfrm>
          </p:grpSpPr>
          <p:sp>
            <p:nvSpPr>
              <p:cNvPr id="113" name="Freeform 1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4" name="Group 114"/>
            <p:cNvGrpSpPr/>
            <p:nvPr/>
          </p:nvGrpSpPr>
          <p:grpSpPr>
            <a:xfrm>
              <a:off x="1078600" y="0"/>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6" name="Group 116"/>
            <p:cNvGrpSpPr/>
            <p:nvPr/>
          </p:nvGrpSpPr>
          <p:grpSpPr>
            <a:xfrm>
              <a:off x="1078600" y="3187700"/>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8" name="Group 118"/>
            <p:cNvGrpSpPr/>
            <p:nvPr/>
          </p:nvGrpSpPr>
          <p:grpSpPr>
            <a:xfrm>
              <a:off x="1078600" y="1618080"/>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0" name="Group 120"/>
            <p:cNvGrpSpPr/>
            <p:nvPr/>
          </p:nvGrpSpPr>
          <p:grpSpPr>
            <a:xfrm>
              <a:off x="2707623" y="0"/>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2" name="Group 122"/>
            <p:cNvGrpSpPr/>
            <p:nvPr/>
          </p:nvGrpSpPr>
          <p:grpSpPr>
            <a:xfrm>
              <a:off x="2707623" y="3187700"/>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4" name="Group 124"/>
            <p:cNvGrpSpPr/>
            <p:nvPr/>
          </p:nvGrpSpPr>
          <p:grpSpPr>
            <a:xfrm>
              <a:off x="5895003" y="0"/>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6" name="Group 126"/>
            <p:cNvGrpSpPr/>
            <p:nvPr/>
          </p:nvGrpSpPr>
          <p:grpSpPr>
            <a:xfrm>
              <a:off x="5895003" y="3187700"/>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8" name="Group 128"/>
            <p:cNvGrpSpPr/>
            <p:nvPr/>
          </p:nvGrpSpPr>
          <p:grpSpPr>
            <a:xfrm>
              <a:off x="2707623" y="1618080"/>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0" name="Group 130"/>
            <p:cNvGrpSpPr/>
            <p:nvPr/>
          </p:nvGrpSpPr>
          <p:grpSpPr>
            <a:xfrm>
              <a:off x="5895003" y="1618080"/>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2" name="Group 132"/>
            <p:cNvGrpSpPr/>
            <p:nvPr/>
          </p:nvGrpSpPr>
          <p:grpSpPr>
            <a:xfrm>
              <a:off x="4873849" y="211234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4" name="Group 134"/>
            <p:cNvGrpSpPr/>
            <p:nvPr/>
          </p:nvGrpSpPr>
          <p:grpSpPr>
            <a:xfrm>
              <a:off x="8061229" y="211234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6" name="Group 136"/>
            <p:cNvGrpSpPr/>
            <p:nvPr/>
          </p:nvGrpSpPr>
          <p:grpSpPr>
            <a:xfrm>
              <a:off x="4873849" y="54272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8" name="Group 138"/>
            <p:cNvGrpSpPr/>
            <p:nvPr/>
          </p:nvGrpSpPr>
          <p:grpSpPr>
            <a:xfrm>
              <a:off x="8061229" y="54272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0" name="Group 140"/>
            <p:cNvGrpSpPr/>
            <p:nvPr/>
          </p:nvGrpSpPr>
          <p:grpSpPr>
            <a:xfrm>
              <a:off x="1627565" y="211234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2" name="Group 142"/>
            <p:cNvGrpSpPr/>
            <p:nvPr/>
          </p:nvGrpSpPr>
          <p:grpSpPr>
            <a:xfrm>
              <a:off x="1627565" y="54272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4" name="Group 144"/>
            <p:cNvGrpSpPr/>
            <p:nvPr/>
          </p:nvGrpSpPr>
          <p:grpSpPr>
            <a:xfrm>
              <a:off x="5412510" y="2649504"/>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6" name="Group 146"/>
            <p:cNvGrpSpPr/>
            <p:nvPr/>
          </p:nvGrpSpPr>
          <p:grpSpPr>
            <a:xfrm>
              <a:off x="5412510" y="1079884"/>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8" name="Group 148"/>
            <p:cNvGrpSpPr/>
            <p:nvPr/>
          </p:nvGrpSpPr>
          <p:grpSpPr>
            <a:xfrm>
              <a:off x="2166226" y="2649504"/>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0" name="Group 150"/>
            <p:cNvGrpSpPr/>
            <p:nvPr/>
          </p:nvGrpSpPr>
          <p:grpSpPr>
            <a:xfrm>
              <a:off x="2166226" y="1079884"/>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2" name="Group 152"/>
            <p:cNvGrpSpPr>
              <a:grpSpLocks noChangeAspect="1"/>
            </p:cNvGrpSpPr>
            <p:nvPr/>
          </p:nvGrpSpPr>
          <p:grpSpPr>
            <a:xfrm>
              <a:off x="3785101" y="2112349"/>
              <a:ext cx="95594" cy="82785"/>
              <a:chOff x="0" y="0"/>
              <a:chExt cx="6350000" cy="5499100"/>
            </a:xfrm>
          </p:grpSpPr>
          <p:sp>
            <p:nvSpPr>
              <p:cNvPr id="153" name="Freeform 1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4" name="Group 154"/>
            <p:cNvGrpSpPr>
              <a:grpSpLocks noChangeAspect="1"/>
            </p:cNvGrpSpPr>
            <p:nvPr/>
          </p:nvGrpSpPr>
          <p:grpSpPr>
            <a:xfrm>
              <a:off x="6972482" y="2112349"/>
              <a:ext cx="95594" cy="82785"/>
              <a:chOff x="0" y="0"/>
              <a:chExt cx="6350000" cy="5499100"/>
            </a:xfrm>
          </p:grpSpPr>
          <p:sp>
            <p:nvSpPr>
              <p:cNvPr id="155" name="Freeform 1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6" name="Group 156"/>
            <p:cNvGrpSpPr>
              <a:grpSpLocks noChangeAspect="1"/>
            </p:cNvGrpSpPr>
            <p:nvPr/>
          </p:nvGrpSpPr>
          <p:grpSpPr>
            <a:xfrm>
              <a:off x="3785101" y="542729"/>
              <a:ext cx="95594" cy="82785"/>
              <a:chOff x="0" y="0"/>
              <a:chExt cx="6350000" cy="5499100"/>
            </a:xfrm>
          </p:grpSpPr>
          <p:sp>
            <p:nvSpPr>
              <p:cNvPr id="157" name="Freeform 1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8" name="Group 158"/>
            <p:cNvGrpSpPr>
              <a:grpSpLocks noChangeAspect="1"/>
            </p:cNvGrpSpPr>
            <p:nvPr/>
          </p:nvGrpSpPr>
          <p:grpSpPr>
            <a:xfrm>
              <a:off x="6972482" y="542729"/>
              <a:ext cx="95594" cy="82785"/>
              <a:chOff x="0" y="0"/>
              <a:chExt cx="6350000" cy="5499100"/>
            </a:xfrm>
          </p:grpSpPr>
          <p:sp>
            <p:nvSpPr>
              <p:cNvPr id="159" name="Freeform 1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0" name="Group 160"/>
            <p:cNvGrpSpPr>
              <a:grpSpLocks noChangeAspect="1"/>
            </p:cNvGrpSpPr>
            <p:nvPr/>
          </p:nvGrpSpPr>
          <p:grpSpPr>
            <a:xfrm>
              <a:off x="538818" y="2112349"/>
              <a:ext cx="95594" cy="82785"/>
              <a:chOff x="0" y="0"/>
              <a:chExt cx="6350000" cy="5499100"/>
            </a:xfrm>
          </p:grpSpPr>
          <p:sp>
            <p:nvSpPr>
              <p:cNvPr id="161" name="Freeform 1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2" name="Group 162"/>
            <p:cNvGrpSpPr>
              <a:grpSpLocks noChangeAspect="1"/>
            </p:cNvGrpSpPr>
            <p:nvPr/>
          </p:nvGrpSpPr>
          <p:grpSpPr>
            <a:xfrm>
              <a:off x="538818" y="542729"/>
              <a:ext cx="95594" cy="82785"/>
              <a:chOff x="0" y="0"/>
              <a:chExt cx="6350000" cy="5499100"/>
            </a:xfrm>
          </p:grpSpPr>
          <p:sp>
            <p:nvSpPr>
              <p:cNvPr id="163" name="Freeform 1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4" name="Group 164"/>
            <p:cNvGrpSpPr>
              <a:grpSpLocks noChangeAspect="1"/>
            </p:cNvGrpSpPr>
            <p:nvPr/>
          </p:nvGrpSpPr>
          <p:grpSpPr>
            <a:xfrm>
              <a:off x="4323762" y="2649504"/>
              <a:ext cx="95594" cy="82785"/>
              <a:chOff x="0" y="0"/>
              <a:chExt cx="6350000" cy="5499100"/>
            </a:xfrm>
          </p:grpSpPr>
          <p:sp>
            <p:nvSpPr>
              <p:cNvPr id="165" name="Freeform 1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6" name="Group 166"/>
            <p:cNvGrpSpPr>
              <a:grpSpLocks noChangeAspect="1"/>
            </p:cNvGrpSpPr>
            <p:nvPr/>
          </p:nvGrpSpPr>
          <p:grpSpPr>
            <a:xfrm>
              <a:off x="7511142" y="2649504"/>
              <a:ext cx="95594" cy="82785"/>
              <a:chOff x="0" y="0"/>
              <a:chExt cx="6350000" cy="5499100"/>
            </a:xfrm>
          </p:grpSpPr>
          <p:sp>
            <p:nvSpPr>
              <p:cNvPr id="167" name="Freeform 1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8" name="Group 168"/>
            <p:cNvGrpSpPr>
              <a:grpSpLocks noChangeAspect="1"/>
            </p:cNvGrpSpPr>
            <p:nvPr/>
          </p:nvGrpSpPr>
          <p:grpSpPr>
            <a:xfrm>
              <a:off x="4323762" y="1079884"/>
              <a:ext cx="95594" cy="82785"/>
              <a:chOff x="0" y="0"/>
              <a:chExt cx="6350000" cy="5499100"/>
            </a:xfrm>
          </p:grpSpPr>
          <p:sp>
            <p:nvSpPr>
              <p:cNvPr id="169" name="Freeform 1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0" name="Group 170"/>
            <p:cNvGrpSpPr>
              <a:grpSpLocks noChangeAspect="1"/>
            </p:cNvGrpSpPr>
            <p:nvPr/>
          </p:nvGrpSpPr>
          <p:grpSpPr>
            <a:xfrm>
              <a:off x="7511142" y="1079884"/>
              <a:ext cx="95594" cy="82785"/>
              <a:chOff x="0" y="0"/>
              <a:chExt cx="6350000" cy="5499100"/>
            </a:xfrm>
          </p:grpSpPr>
          <p:sp>
            <p:nvSpPr>
              <p:cNvPr id="171" name="Freeform 1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2" name="Group 172"/>
            <p:cNvGrpSpPr>
              <a:grpSpLocks noChangeAspect="1"/>
            </p:cNvGrpSpPr>
            <p:nvPr/>
          </p:nvGrpSpPr>
          <p:grpSpPr>
            <a:xfrm>
              <a:off x="1077478" y="2649504"/>
              <a:ext cx="95594" cy="82785"/>
              <a:chOff x="0" y="0"/>
              <a:chExt cx="6350000" cy="5499100"/>
            </a:xfrm>
          </p:grpSpPr>
          <p:sp>
            <p:nvSpPr>
              <p:cNvPr id="173" name="Freeform 1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4" name="Group 174"/>
            <p:cNvGrpSpPr>
              <a:grpSpLocks noChangeAspect="1"/>
            </p:cNvGrpSpPr>
            <p:nvPr/>
          </p:nvGrpSpPr>
          <p:grpSpPr>
            <a:xfrm>
              <a:off x="1077478" y="1079884"/>
              <a:ext cx="95594" cy="82785"/>
              <a:chOff x="0" y="0"/>
              <a:chExt cx="6350000" cy="5499100"/>
            </a:xfrm>
          </p:grpSpPr>
          <p:sp>
            <p:nvSpPr>
              <p:cNvPr id="175" name="Freeform 1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6" name="Group 176"/>
            <p:cNvGrpSpPr>
              <a:grpSpLocks noChangeAspect="1"/>
            </p:cNvGrpSpPr>
            <p:nvPr/>
          </p:nvGrpSpPr>
          <p:grpSpPr>
            <a:xfrm>
              <a:off x="4863623" y="0"/>
              <a:ext cx="95594" cy="82785"/>
              <a:chOff x="0" y="0"/>
              <a:chExt cx="6350000" cy="5499100"/>
            </a:xfrm>
          </p:grpSpPr>
          <p:sp>
            <p:nvSpPr>
              <p:cNvPr id="177" name="Freeform 1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8" name="Group 178"/>
            <p:cNvGrpSpPr>
              <a:grpSpLocks noChangeAspect="1"/>
            </p:cNvGrpSpPr>
            <p:nvPr/>
          </p:nvGrpSpPr>
          <p:grpSpPr>
            <a:xfrm>
              <a:off x="4863623" y="3187700"/>
              <a:ext cx="95594" cy="82785"/>
              <a:chOff x="0" y="0"/>
              <a:chExt cx="6350000" cy="5499100"/>
            </a:xfrm>
          </p:grpSpPr>
          <p:sp>
            <p:nvSpPr>
              <p:cNvPr id="179" name="Freeform 1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0" name="Group 180"/>
            <p:cNvGrpSpPr>
              <a:grpSpLocks noChangeAspect="1"/>
            </p:cNvGrpSpPr>
            <p:nvPr/>
          </p:nvGrpSpPr>
          <p:grpSpPr>
            <a:xfrm>
              <a:off x="8051003" y="0"/>
              <a:ext cx="95594" cy="82785"/>
              <a:chOff x="0" y="0"/>
              <a:chExt cx="6350000" cy="5499100"/>
            </a:xfrm>
          </p:grpSpPr>
          <p:sp>
            <p:nvSpPr>
              <p:cNvPr id="181" name="Freeform 1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2" name="Group 182"/>
            <p:cNvGrpSpPr>
              <a:grpSpLocks noChangeAspect="1"/>
            </p:cNvGrpSpPr>
            <p:nvPr/>
          </p:nvGrpSpPr>
          <p:grpSpPr>
            <a:xfrm>
              <a:off x="8051003" y="3187700"/>
              <a:ext cx="95594" cy="82785"/>
              <a:chOff x="0" y="0"/>
              <a:chExt cx="6350000" cy="5499100"/>
            </a:xfrm>
          </p:grpSpPr>
          <p:sp>
            <p:nvSpPr>
              <p:cNvPr id="183" name="Freeform 1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4" name="Group 184"/>
            <p:cNvGrpSpPr>
              <a:grpSpLocks noChangeAspect="1"/>
            </p:cNvGrpSpPr>
            <p:nvPr/>
          </p:nvGrpSpPr>
          <p:grpSpPr>
            <a:xfrm>
              <a:off x="4863623" y="1618080"/>
              <a:ext cx="95594" cy="82785"/>
              <a:chOff x="0" y="0"/>
              <a:chExt cx="6350000" cy="5499100"/>
            </a:xfrm>
          </p:grpSpPr>
          <p:sp>
            <p:nvSpPr>
              <p:cNvPr id="185" name="Freeform 1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6" name="Group 186"/>
            <p:cNvGrpSpPr>
              <a:grpSpLocks noChangeAspect="1"/>
            </p:cNvGrpSpPr>
            <p:nvPr/>
          </p:nvGrpSpPr>
          <p:grpSpPr>
            <a:xfrm>
              <a:off x="8051003" y="1618080"/>
              <a:ext cx="95594" cy="82785"/>
              <a:chOff x="0" y="0"/>
              <a:chExt cx="6350000" cy="5499100"/>
            </a:xfrm>
          </p:grpSpPr>
          <p:sp>
            <p:nvSpPr>
              <p:cNvPr id="187" name="Freeform 1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8" name="Group 188"/>
            <p:cNvGrpSpPr>
              <a:grpSpLocks noChangeAspect="1"/>
            </p:cNvGrpSpPr>
            <p:nvPr/>
          </p:nvGrpSpPr>
          <p:grpSpPr>
            <a:xfrm>
              <a:off x="1617339" y="0"/>
              <a:ext cx="95594" cy="82785"/>
              <a:chOff x="0" y="0"/>
              <a:chExt cx="6350000" cy="5499100"/>
            </a:xfrm>
          </p:grpSpPr>
          <p:sp>
            <p:nvSpPr>
              <p:cNvPr id="189" name="Freeform 1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0" name="Group 190"/>
            <p:cNvGrpSpPr>
              <a:grpSpLocks noChangeAspect="1"/>
            </p:cNvGrpSpPr>
            <p:nvPr/>
          </p:nvGrpSpPr>
          <p:grpSpPr>
            <a:xfrm>
              <a:off x="1617339" y="3187700"/>
              <a:ext cx="95594" cy="82785"/>
              <a:chOff x="0" y="0"/>
              <a:chExt cx="6350000" cy="5499100"/>
            </a:xfrm>
          </p:grpSpPr>
          <p:sp>
            <p:nvSpPr>
              <p:cNvPr id="191" name="Freeform 1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2" name="Group 192"/>
            <p:cNvGrpSpPr>
              <a:grpSpLocks noChangeAspect="1"/>
            </p:cNvGrpSpPr>
            <p:nvPr/>
          </p:nvGrpSpPr>
          <p:grpSpPr>
            <a:xfrm>
              <a:off x="1617339" y="1618080"/>
              <a:ext cx="95594" cy="82785"/>
              <a:chOff x="0" y="0"/>
              <a:chExt cx="6350000" cy="5499100"/>
            </a:xfrm>
          </p:grpSpPr>
          <p:sp>
            <p:nvSpPr>
              <p:cNvPr id="193" name="Freeform 1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4" name="Group 194"/>
            <p:cNvGrpSpPr>
              <a:grpSpLocks noChangeAspect="1"/>
            </p:cNvGrpSpPr>
            <p:nvPr/>
          </p:nvGrpSpPr>
          <p:grpSpPr>
            <a:xfrm>
              <a:off x="3246362" y="0"/>
              <a:ext cx="95594" cy="82785"/>
              <a:chOff x="0" y="0"/>
              <a:chExt cx="6350000" cy="5499100"/>
            </a:xfrm>
          </p:grpSpPr>
          <p:sp>
            <p:nvSpPr>
              <p:cNvPr id="195" name="Freeform 1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6" name="Group 196"/>
            <p:cNvGrpSpPr>
              <a:grpSpLocks noChangeAspect="1"/>
            </p:cNvGrpSpPr>
            <p:nvPr/>
          </p:nvGrpSpPr>
          <p:grpSpPr>
            <a:xfrm>
              <a:off x="3246362" y="3187700"/>
              <a:ext cx="95594" cy="82785"/>
              <a:chOff x="0" y="0"/>
              <a:chExt cx="6350000" cy="5499100"/>
            </a:xfrm>
          </p:grpSpPr>
          <p:sp>
            <p:nvSpPr>
              <p:cNvPr id="197" name="Freeform 1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8" name="Group 198"/>
            <p:cNvGrpSpPr>
              <a:grpSpLocks noChangeAspect="1"/>
            </p:cNvGrpSpPr>
            <p:nvPr/>
          </p:nvGrpSpPr>
          <p:grpSpPr>
            <a:xfrm>
              <a:off x="6433743" y="0"/>
              <a:ext cx="95594" cy="82785"/>
              <a:chOff x="0" y="0"/>
              <a:chExt cx="6350000" cy="5499100"/>
            </a:xfrm>
          </p:grpSpPr>
          <p:sp>
            <p:nvSpPr>
              <p:cNvPr id="199" name="Freeform 1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0" name="Group 200"/>
            <p:cNvGrpSpPr>
              <a:grpSpLocks noChangeAspect="1"/>
            </p:cNvGrpSpPr>
            <p:nvPr/>
          </p:nvGrpSpPr>
          <p:grpSpPr>
            <a:xfrm>
              <a:off x="6433743" y="3187700"/>
              <a:ext cx="95594" cy="82785"/>
              <a:chOff x="0" y="0"/>
              <a:chExt cx="6350000" cy="5499100"/>
            </a:xfrm>
          </p:grpSpPr>
          <p:sp>
            <p:nvSpPr>
              <p:cNvPr id="201" name="Freeform 2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2" name="Group 202"/>
            <p:cNvGrpSpPr>
              <a:grpSpLocks noChangeAspect="1"/>
            </p:cNvGrpSpPr>
            <p:nvPr/>
          </p:nvGrpSpPr>
          <p:grpSpPr>
            <a:xfrm>
              <a:off x="3246362" y="1618080"/>
              <a:ext cx="95594" cy="82785"/>
              <a:chOff x="0" y="0"/>
              <a:chExt cx="6350000" cy="5499100"/>
            </a:xfrm>
          </p:grpSpPr>
          <p:sp>
            <p:nvSpPr>
              <p:cNvPr id="203" name="Freeform 2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4" name="Group 204"/>
            <p:cNvGrpSpPr>
              <a:grpSpLocks noChangeAspect="1"/>
            </p:cNvGrpSpPr>
            <p:nvPr/>
          </p:nvGrpSpPr>
          <p:grpSpPr>
            <a:xfrm>
              <a:off x="6433743" y="1618080"/>
              <a:ext cx="95594" cy="82785"/>
              <a:chOff x="0" y="0"/>
              <a:chExt cx="6350000" cy="5499100"/>
            </a:xfrm>
          </p:grpSpPr>
          <p:sp>
            <p:nvSpPr>
              <p:cNvPr id="205" name="Freeform 2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6" name="Group 206"/>
            <p:cNvGrpSpPr>
              <a:grpSpLocks noChangeAspect="1"/>
            </p:cNvGrpSpPr>
            <p:nvPr/>
          </p:nvGrpSpPr>
          <p:grpSpPr>
            <a:xfrm>
              <a:off x="78" y="0"/>
              <a:ext cx="95594" cy="82785"/>
              <a:chOff x="0" y="0"/>
              <a:chExt cx="6350000" cy="5499100"/>
            </a:xfrm>
          </p:grpSpPr>
          <p:sp>
            <p:nvSpPr>
              <p:cNvPr id="207" name="Freeform 2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8" name="Group 208"/>
            <p:cNvGrpSpPr>
              <a:grpSpLocks noChangeAspect="1"/>
            </p:cNvGrpSpPr>
            <p:nvPr/>
          </p:nvGrpSpPr>
          <p:grpSpPr>
            <a:xfrm>
              <a:off x="78" y="3187700"/>
              <a:ext cx="95594" cy="82785"/>
              <a:chOff x="0" y="0"/>
              <a:chExt cx="6350000" cy="5499100"/>
            </a:xfrm>
          </p:grpSpPr>
          <p:sp>
            <p:nvSpPr>
              <p:cNvPr id="209" name="Freeform 2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0" name="Group 210"/>
            <p:cNvGrpSpPr>
              <a:grpSpLocks noChangeAspect="1"/>
            </p:cNvGrpSpPr>
            <p:nvPr/>
          </p:nvGrpSpPr>
          <p:grpSpPr>
            <a:xfrm>
              <a:off x="78" y="1618080"/>
              <a:ext cx="95594" cy="82785"/>
              <a:chOff x="0" y="0"/>
              <a:chExt cx="6350000" cy="5499100"/>
            </a:xfrm>
          </p:grpSpPr>
          <p:sp>
            <p:nvSpPr>
              <p:cNvPr id="211" name="Freeform 2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2" name="Group 212"/>
            <p:cNvGrpSpPr>
              <a:grpSpLocks noChangeAspect="1"/>
            </p:cNvGrpSpPr>
            <p:nvPr/>
          </p:nvGrpSpPr>
          <p:grpSpPr>
            <a:xfrm>
              <a:off x="5412588" y="2112349"/>
              <a:ext cx="95594" cy="82785"/>
              <a:chOff x="0" y="0"/>
              <a:chExt cx="6350000" cy="5499100"/>
            </a:xfrm>
          </p:grpSpPr>
          <p:sp>
            <p:nvSpPr>
              <p:cNvPr id="213" name="Freeform 2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4" name="Group 214"/>
            <p:cNvGrpSpPr>
              <a:grpSpLocks noChangeAspect="1"/>
            </p:cNvGrpSpPr>
            <p:nvPr/>
          </p:nvGrpSpPr>
          <p:grpSpPr>
            <a:xfrm>
              <a:off x="5412588" y="542729"/>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6" name="Group 216"/>
            <p:cNvGrpSpPr>
              <a:grpSpLocks noChangeAspect="1"/>
            </p:cNvGrpSpPr>
            <p:nvPr/>
          </p:nvGrpSpPr>
          <p:grpSpPr>
            <a:xfrm>
              <a:off x="2166304" y="2112349"/>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8" name="Group 218"/>
            <p:cNvGrpSpPr>
              <a:grpSpLocks noChangeAspect="1"/>
            </p:cNvGrpSpPr>
            <p:nvPr/>
          </p:nvGrpSpPr>
          <p:grpSpPr>
            <a:xfrm>
              <a:off x="2166304" y="542729"/>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0" name="Group 220"/>
            <p:cNvGrpSpPr>
              <a:grpSpLocks noChangeAspect="1"/>
            </p:cNvGrpSpPr>
            <p:nvPr/>
          </p:nvGrpSpPr>
          <p:grpSpPr>
            <a:xfrm>
              <a:off x="2701218" y="264950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2" name="Group 222"/>
            <p:cNvGrpSpPr>
              <a:grpSpLocks noChangeAspect="1"/>
            </p:cNvGrpSpPr>
            <p:nvPr/>
          </p:nvGrpSpPr>
          <p:grpSpPr>
            <a:xfrm>
              <a:off x="5888599" y="264950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4" name="Group 224"/>
            <p:cNvGrpSpPr>
              <a:grpSpLocks noChangeAspect="1"/>
            </p:cNvGrpSpPr>
            <p:nvPr/>
          </p:nvGrpSpPr>
          <p:grpSpPr>
            <a:xfrm>
              <a:off x="2701218" y="107988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6" name="Group 226"/>
            <p:cNvGrpSpPr>
              <a:grpSpLocks noChangeAspect="1"/>
            </p:cNvGrpSpPr>
            <p:nvPr/>
          </p:nvGrpSpPr>
          <p:grpSpPr>
            <a:xfrm>
              <a:off x="5888599" y="107988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grpSp>
        <p:nvGrpSpPr>
          <p:cNvPr id="228" name="Group 228"/>
          <p:cNvGrpSpPr/>
          <p:nvPr/>
        </p:nvGrpSpPr>
        <p:grpSpPr>
          <a:xfrm>
            <a:off x="1028700" y="4095140"/>
            <a:ext cx="7981517" cy="4704375"/>
            <a:chOff x="0" y="-19050"/>
            <a:chExt cx="13595319" cy="6272499"/>
          </a:xfrm>
        </p:grpSpPr>
        <p:sp>
          <p:nvSpPr>
            <p:cNvPr id="229" name="TextBox 229"/>
            <p:cNvSpPr txBox="1"/>
            <p:nvPr/>
          </p:nvSpPr>
          <p:spPr>
            <a:xfrm>
              <a:off x="0" y="-19050"/>
              <a:ext cx="13595319" cy="541173"/>
            </a:xfrm>
            <a:prstGeom prst="rect">
              <a:avLst/>
            </a:prstGeom>
          </p:spPr>
          <p:txBody>
            <a:bodyPr lIns="0" tIns="0" rIns="0" bIns="0" rtlCol="0" anchor="t">
              <a:spAutoFit/>
            </a:bodyPr>
            <a:lstStyle/>
            <a:p>
              <a:pPr>
                <a:lnSpc>
                  <a:spcPts val="3125"/>
                </a:lnSpc>
              </a:pPr>
              <a:r>
                <a:rPr lang="en-US" sz="2400" b="1" dirty="0">
                  <a:solidFill>
                    <a:srgbClr val="1B1B1B"/>
                  </a:solidFill>
                  <a:latin typeface="League Spartan" panose="020B0604020202020204" charset="0"/>
                </a:rPr>
                <a:t>Standard</a:t>
              </a:r>
            </a:p>
          </p:txBody>
        </p:sp>
        <p:sp>
          <p:nvSpPr>
            <p:cNvPr id="230" name="TextBox 230"/>
            <p:cNvSpPr txBox="1"/>
            <p:nvPr/>
          </p:nvSpPr>
          <p:spPr>
            <a:xfrm>
              <a:off x="0" y="713471"/>
              <a:ext cx="13595319" cy="5539978"/>
            </a:xfrm>
            <a:prstGeom prst="rect">
              <a:avLst/>
            </a:prstGeom>
          </p:spPr>
          <p:txBody>
            <a:bodyPr lIns="0" tIns="0" rIns="0" bIns="0" rtlCol="0" anchor="t">
              <a:spAutoFit/>
            </a:bodyPr>
            <a:lstStyle/>
            <a:p>
              <a:pPr marL="457200" indent="-457200">
                <a:lnSpc>
                  <a:spcPts val="2659"/>
                </a:lnSpc>
                <a:buFont typeface="+mj-lt"/>
                <a:buAutoNum type="arabicPeriod"/>
              </a:pPr>
              <a:r>
                <a:rPr lang="en-US" sz="2400" dirty="0">
                  <a:solidFill>
                    <a:srgbClr val="1B1B1B"/>
                  </a:solidFill>
                  <a:latin typeface="League Spartan" panose="020B0604020202020204" charset="0"/>
                </a:rPr>
                <a:t>Feelings of worthlessness, of having no value</a:t>
              </a:r>
            </a:p>
            <a:p>
              <a:pPr marL="457200" indent="-457200">
                <a:lnSpc>
                  <a:spcPts val="2659"/>
                </a:lnSpc>
                <a:buFont typeface="+mj-lt"/>
                <a:buAutoNum type="arabicPeriod"/>
              </a:pPr>
              <a:r>
                <a:rPr lang="en-US" sz="2400" dirty="0">
                  <a:solidFill>
                    <a:srgbClr val="1B1B1B"/>
                  </a:solidFill>
                  <a:latin typeface="League Spartan" panose="020B0604020202020204" charset="0"/>
                </a:rPr>
                <a:t>Feeling detached or withdrawn from others</a:t>
              </a:r>
            </a:p>
            <a:p>
              <a:pPr marL="457200" indent="-457200">
                <a:lnSpc>
                  <a:spcPts val="2659"/>
                </a:lnSpc>
                <a:buFont typeface="+mj-lt"/>
                <a:buAutoNum type="arabicPeriod"/>
              </a:pPr>
              <a:r>
                <a:rPr lang="en-US" sz="2400" dirty="0">
                  <a:solidFill>
                    <a:srgbClr val="1B1B1B"/>
                  </a:solidFill>
                  <a:latin typeface="League Spartan" panose="020B0604020202020204" charset="0"/>
                </a:rPr>
                <a:t>Feeling badly treated by community members</a:t>
              </a:r>
            </a:p>
            <a:p>
              <a:pPr marL="457200" indent="-457200">
                <a:lnSpc>
                  <a:spcPts val="2659"/>
                </a:lnSpc>
                <a:buFont typeface="+mj-lt"/>
                <a:buAutoNum type="arabicPeriod"/>
              </a:pPr>
              <a:r>
                <a:rPr lang="en-US" sz="2400" dirty="0">
                  <a:solidFill>
                    <a:srgbClr val="1B1B1B"/>
                  </a:solidFill>
                  <a:latin typeface="League Spartan" panose="020B0604020202020204" charset="0"/>
                </a:rPr>
                <a:t>Feeling shame</a:t>
              </a:r>
            </a:p>
            <a:p>
              <a:pPr marL="457200" indent="-457200">
                <a:lnSpc>
                  <a:spcPts val="2659"/>
                </a:lnSpc>
                <a:buFont typeface="+mj-lt"/>
                <a:buAutoNum type="arabicPeriod"/>
              </a:pPr>
              <a:r>
                <a:rPr lang="en-US" sz="2400" dirty="0">
                  <a:solidFill>
                    <a:srgbClr val="1B1B1B"/>
                  </a:solidFill>
                  <a:latin typeface="League Spartan" panose="020B0604020202020204" charset="0"/>
                </a:rPr>
                <a:t>Blaming yourself for past events</a:t>
              </a:r>
            </a:p>
            <a:p>
              <a:pPr marL="457200" indent="-457200">
                <a:lnSpc>
                  <a:spcPts val="2659"/>
                </a:lnSpc>
                <a:buFont typeface="+mj-lt"/>
                <a:buAutoNum type="arabicPeriod"/>
              </a:pPr>
              <a:r>
                <a:rPr lang="en-US" sz="2400" dirty="0">
                  <a:solidFill>
                    <a:srgbClr val="1B1B1B"/>
                  </a:solidFill>
                  <a:latin typeface="League Spartan" panose="020B0604020202020204" charset="0"/>
                </a:rPr>
                <a:t>Feeling rejected by everybody</a:t>
              </a:r>
            </a:p>
            <a:p>
              <a:pPr marL="457200" indent="-457200">
                <a:lnSpc>
                  <a:spcPts val="2659"/>
                </a:lnSpc>
                <a:buFont typeface="+mj-lt"/>
                <a:buAutoNum type="arabicPeriod"/>
              </a:pPr>
              <a:r>
                <a:rPr lang="en-US" sz="2400" dirty="0">
                  <a:solidFill>
                    <a:srgbClr val="1B1B1B"/>
                  </a:solidFill>
                  <a:latin typeface="League Spartan" panose="020B0604020202020204" charset="0"/>
                </a:rPr>
                <a:t>Feeling stigma</a:t>
              </a:r>
            </a:p>
            <a:p>
              <a:pPr marL="457200" indent="-457200">
                <a:lnSpc>
                  <a:spcPts val="2659"/>
                </a:lnSpc>
                <a:buFont typeface="+mj-lt"/>
                <a:buAutoNum type="arabicPeriod"/>
              </a:pPr>
              <a:r>
                <a:rPr lang="en-US" sz="2400" dirty="0">
                  <a:solidFill>
                    <a:srgbClr val="1B1B1B"/>
                  </a:solidFill>
                  <a:latin typeface="League Spartan" panose="020B0604020202020204" charset="0"/>
                </a:rPr>
                <a:t>Wanting to avoid other people or hide</a:t>
              </a:r>
            </a:p>
            <a:p>
              <a:pPr marL="457200" indent="-457200">
                <a:lnSpc>
                  <a:spcPts val="2659"/>
                </a:lnSpc>
                <a:buFont typeface="+mj-lt"/>
                <a:buAutoNum type="arabicPeriod"/>
              </a:pPr>
              <a:r>
                <a:rPr lang="en-US" sz="2400" dirty="0">
                  <a:solidFill>
                    <a:srgbClr val="1B1B1B"/>
                  </a:solidFill>
                  <a:latin typeface="League Spartan" panose="020B0604020202020204" charset="0"/>
                </a:rPr>
                <a:t>Feeling like your family gazes at you like they are blaming you</a:t>
              </a:r>
            </a:p>
            <a:p>
              <a:pPr marL="457200" indent="-457200">
                <a:lnSpc>
                  <a:spcPts val="2659"/>
                </a:lnSpc>
                <a:buFont typeface="+mj-lt"/>
                <a:buAutoNum type="arabicPeriod"/>
              </a:pPr>
              <a:r>
                <a:rPr lang="en-US" sz="2400" dirty="0">
                  <a:solidFill>
                    <a:srgbClr val="1B1B1B"/>
                  </a:solidFill>
                  <a:latin typeface="League Spartan" panose="020B0604020202020204" charset="0"/>
                </a:rPr>
                <a:t>Feeling like community members gaze at you like they are blaming you</a:t>
              </a:r>
            </a:p>
          </p:txBody>
        </p:sp>
      </p:grpSp>
      <p:grpSp>
        <p:nvGrpSpPr>
          <p:cNvPr id="231" name="Group 231"/>
          <p:cNvGrpSpPr/>
          <p:nvPr/>
        </p:nvGrpSpPr>
        <p:grpSpPr>
          <a:xfrm>
            <a:off x="9466024" y="4095140"/>
            <a:ext cx="7649884" cy="1593908"/>
            <a:chOff x="0" y="-19050"/>
            <a:chExt cx="19246920" cy="2125210"/>
          </a:xfrm>
        </p:grpSpPr>
        <p:sp>
          <p:nvSpPr>
            <p:cNvPr id="232" name="TextBox 232"/>
            <p:cNvSpPr txBox="1"/>
            <p:nvPr/>
          </p:nvSpPr>
          <p:spPr>
            <a:xfrm>
              <a:off x="0" y="-19050"/>
              <a:ext cx="19246920" cy="541173"/>
            </a:xfrm>
            <a:prstGeom prst="rect">
              <a:avLst/>
            </a:prstGeom>
          </p:spPr>
          <p:txBody>
            <a:bodyPr lIns="0" tIns="0" rIns="0" bIns="0" rtlCol="0" anchor="t">
              <a:spAutoFit/>
            </a:bodyPr>
            <a:lstStyle/>
            <a:p>
              <a:pPr>
                <a:lnSpc>
                  <a:spcPts val="3125"/>
                </a:lnSpc>
              </a:pPr>
              <a:r>
                <a:rPr lang="en-US" sz="2400" b="1" dirty="0">
                  <a:solidFill>
                    <a:srgbClr val="1B1B1B"/>
                  </a:solidFill>
                  <a:latin typeface="League Spartan" panose="020B0604020202020204" charset="0"/>
                </a:rPr>
                <a:t>Additional</a:t>
              </a:r>
            </a:p>
          </p:txBody>
        </p:sp>
        <p:sp>
          <p:nvSpPr>
            <p:cNvPr id="233" name="TextBox 233"/>
            <p:cNvSpPr txBox="1"/>
            <p:nvPr/>
          </p:nvSpPr>
          <p:spPr>
            <a:xfrm>
              <a:off x="0" y="713471"/>
              <a:ext cx="19246920" cy="1392689"/>
            </a:xfrm>
            <a:prstGeom prst="rect">
              <a:avLst/>
            </a:prstGeom>
          </p:spPr>
          <p:txBody>
            <a:bodyPr lIns="0" tIns="0" rIns="0" bIns="0" rtlCol="0" anchor="t">
              <a:spAutoFit/>
            </a:bodyPr>
            <a:lstStyle/>
            <a:p>
              <a:pPr marL="457200" indent="-457200">
                <a:lnSpc>
                  <a:spcPts val="2659"/>
                </a:lnSpc>
                <a:buFont typeface="+mj-lt"/>
                <a:buAutoNum type="arabicPeriod"/>
              </a:pPr>
              <a:r>
                <a:rPr lang="en-US" sz="2400" dirty="0">
                  <a:solidFill>
                    <a:srgbClr val="1B1B1B"/>
                  </a:solidFill>
                  <a:latin typeface="League Spartan" panose="020B0604020202020204" charset="0"/>
                </a:rPr>
                <a:t>Feeling badly treated by family members</a:t>
              </a:r>
            </a:p>
            <a:p>
              <a:pPr marL="457200" indent="-457200">
                <a:lnSpc>
                  <a:spcPts val="2659"/>
                </a:lnSpc>
                <a:buFont typeface="+mj-lt"/>
                <a:buAutoNum type="arabicPeriod"/>
              </a:pPr>
              <a:r>
                <a:rPr lang="en-US" sz="2400" dirty="0">
                  <a:solidFill>
                    <a:srgbClr val="1B1B1B"/>
                  </a:solidFill>
                  <a:latin typeface="League Spartan" panose="020B0604020202020204" charset="0"/>
                </a:rPr>
                <a:t>Feeling like friends and classmates at school gaze at you like they are blaming you</a:t>
              </a: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2" name="TextBox 2"/>
          <p:cNvSpPr txBox="1"/>
          <p:nvPr/>
        </p:nvSpPr>
        <p:spPr>
          <a:xfrm>
            <a:off x="1028700" y="1000125"/>
            <a:ext cx="16874648" cy="3552312"/>
          </a:xfrm>
          <a:prstGeom prst="rect">
            <a:avLst/>
          </a:prstGeom>
        </p:spPr>
        <p:txBody>
          <a:bodyPr lIns="0" tIns="0" rIns="0" bIns="0" rtlCol="0" anchor="t">
            <a:spAutoFit/>
          </a:bodyPr>
          <a:lstStyle/>
          <a:p>
            <a:pPr>
              <a:lnSpc>
                <a:spcPts val="9375"/>
              </a:lnSpc>
            </a:pPr>
            <a:r>
              <a:rPr lang="en-US" sz="7500">
                <a:solidFill>
                  <a:srgbClr val="1B1B1B"/>
                </a:solidFill>
                <a:latin typeface="League Spartan Bold"/>
              </a:rPr>
              <a:t>Contextualization &amp; Adaptation: </a:t>
            </a:r>
            <a:r>
              <a:rPr lang="en-US" sz="7500">
                <a:solidFill>
                  <a:srgbClr val="FFFFFF"/>
                </a:solidFill>
                <a:latin typeface="League Spartan Bold"/>
              </a:rPr>
              <a:t>Steps to Adapt the Outcome Monitoring Tool to Your Context</a:t>
            </a:r>
          </a:p>
        </p:txBody>
      </p:sp>
      <p:grpSp>
        <p:nvGrpSpPr>
          <p:cNvPr id="3" name="Group 3"/>
          <p:cNvGrpSpPr/>
          <p:nvPr/>
        </p:nvGrpSpPr>
        <p:grpSpPr>
          <a:xfrm>
            <a:off x="11149352" y="7348399"/>
            <a:ext cx="6109948" cy="2452863"/>
            <a:chOff x="0" y="0"/>
            <a:chExt cx="8146597" cy="3270485"/>
          </a:xfrm>
        </p:grpSpPr>
        <p:grpSp>
          <p:nvGrpSpPr>
            <p:cNvPr id="4" name="Group 4"/>
            <p:cNvGrpSpPr/>
            <p:nvPr/>
          </p:nvGrpSpPr>
          <p:grpSpPr>
            <a:xfrm>
              <a:off x="2707623" y="2112349"/>
              <a:ext cx="82785" cy="82785"/>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 name="Group 6"/>
            <p:cNvGrpSpPr/>
            <p:nvPr/>
          </p:nvGrpSpPr>
          <p:grpSpPr>
            <a:xfrm>
              <a:off x="5895003" y="2112349"/>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 name="Group 8"/>
            <p:cNvGrpSpPr/>
            <p:nvPr/>
          </p:nvGrpSpPr>
          <p:grpSpPr>
            <a:xfrm>
              <a:off x="2707623" y="542729"/>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 name="Group 10"/>
            <p:cNvGrpSpPr/>
            <p:nvPr/>
          </p:nvGrpSpPr>
          <p:grpSpPr>
            <a:xfrm>
              <a:off x="5895003" y="542729"/>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 name="Group 12"/>
            <p:cNvGrpSpPr/>
            <p:nvPr/>
          </p:nvGrpSpPr>
          <p:grpSpPr>
            <a:xfrm>
              <a:off x="3246284" y="2649504"/>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 name="Group 14"/>
            <p:cNvGrpSpPr/>
            <p:nvPr/>
          </p:nvGrpSpPr>
          <p:grpSpPr>
            <a:xfrm>
              <a:off x="6433664" y="264950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 name="Group 16"/>
            <p:cNvGrpSpPr/>
            <p:nvPr/>
          </p:nvGrpSpPr>
          <p:grpSpPr>
            <a:xfrm>
              <a:off x="3246284" y="107988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 name="Group 18"/>
            <p:cNvGrpSpPr/>
            <p:nvPr/>
          </p:nvGrpSpPr>
          <p:grpSpPr>
            <a:xfrm>
              <a:off x="6433664" y="107988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 name="Group 20"/>
            <p:cNvGrpSpPr/>
            <p:nvPr/>
          </p:nvGrpSpPr>
          <p:grpSpPr>
            <a:xfrm>
              <a:off x="0" y="264950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 name="Group 22"/>
            <p:cNvGrpSpPr/>
            <p:nvPr/>
          </p:nvGrpSpPr>
          <p:grpSpPr>
            <a:xfrm>
              <a:off x="0" y="107988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 name="Group 24"/>
            <p:cNvGrpSpPr/>
            <p:nvPr/>
          </p:nvGrpSpPr>
          <p:grpSpPr>
            <a:xfrm>
              <a:off x="3786145" y="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 name="Group 26"/>
            <p:cNvGrpSpPr/>
            <p:nvPr/>
          </p:nvGrpSpPr>
          <p:grpSpPr>
            <a:xfrm>
              <a:off x="3786145" y="3187700"/>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 name="Group 28"/>
            <p:cNvGrpSpPr/>
            <p:nvPr/>
          </p:nvGrpSpPr>
          <p:grpSpPr>
            <a:xfrm>
              <a:off x="6973525" y="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 name="Group 30"/>
            <p:cNvGrpSpPr/>
            <p:nvPr/>
          </p:nvGrpSpPr>
          <p:grpSpPr>
            <a:xfrm>
              <a:off x="6973525" y="3187700"/>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 name="Group 32"/>
            <p:cNvGrpSpPr/>
            <p:nvPr/>
          </p:nvGrpSpPr>
          <p:grpSpPr>
            <a:xfrm>
              <a:off x="3786145" y="16180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 name="Group 34"/>
            <p:cNvGrpSpPr/>
            <p:nvPr/>
          </p:nvGrpSpPr>
          <p:grpSpPr>
            <a:xfrm>
              <a:off x="6973525" y="161808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6" name="Group 36"/>
            <p:cNvGrpSpPr/>
            <p:nvPr/>
          </p:nvGrpSpPr>
          <p:grpSpPr>
            <a:xfrm>
              <a:off x="539861" y="0"/>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8" name="Group 38"/>
            <p:cNvGrpSpPr/>
            <p:nvPr/>
          </p:nvGrpSpPr>
          <p:grpSpPr>
            <a:xfrm>
              <a:off x="539861"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0" name="Group 40"/>
            <p:cNvGrpSpPr/>
            <p:nvPr/>
          </p:nvGrpSpPr>
          <p:grpSpPr>
            <a:xfrm>
              <a:off x="539861" y="1618080"/>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2" name="Group 42"/>
            <p:cNvGrpSpPr/>
            <p:nvPr/>
          </p:nvGrpSpPr>
          <p:grpSpPr>
            <a:xfrm>
              <a:off x="4335110" y="211234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4" name="Group 44"/>
            <p:cNvGrpSpPr/>
            <p:nvPr/>
          </p:nvGrpSpPr>
          <p:grpSpPr>
            <a:xfrm>
              <a:off x="7522490" y="211234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6" name="Group 46"/>
            <p:cNvGrpSpPr/>
            <p:nvPr/>
          </p:nvGrpSpPr>
          <p:grpSpPr>
            <a:xfrm>
              <a:off x="4335110" y="54272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8" name="Group 48"/>
            <p:cNvGrpSpPr/>
            <p:nvPr/>
          </p:nvGrpSpPr>
          <p:grpSpPr>
            <a:xfrm>
              <a:off x="7522490" y="54272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0" name="Group 50"/>
            <p:cNvGrpSpPr/>
            <p:nvPr/>
          </p:nvGrpSpPr>
          <p:grpSpPr>
            <a:xfrm>
              <a:off x="1088826" y="2112349"/>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2" name="Group 52"/>
            <p:cNvGrpSpPr/>
            <p:nvPr/>
          </p:nvGrpSpPr>
          <p:grpSpPr>
            <a:xfrm>
              <a:off x="1088826" y="542729"/>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4" name="Group 54"/>
            <p:cNvGrpSpPr/>
            <p:nvPr/>
          </p:nvGrpSpPr>
          <p:grpSpPr>
            <a:xfrm>
              <a:off x="4873770" y="2649504"/>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6" name="Group 56"/>
            <p:cNvGrpSpPr/>
            <p:nvPr/>
          </p:nvGrpSpPr>
          <p:grpSpPr>
            <a:xfrm>
              <a:off x="8061151" y="2649504"/>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8" name="Group 58"/>
            <p:cNvGrpSpPr/>
            <p:nvPr/>
          </p:nvGrpSpPr>
          <p:grpSpPr>
            <a:xfrm>
              <a:off x="4873770" y="1079884"/>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0" name="Group 60"/>
            <p:cNvGrpSpPr/>
            <p:nvPr/>
          </p:nvGrpSpPr>
          <p:grpSpPr>
            <a:xfrm>
              <a:off x="8061151" y="1079884"/>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2" name="Group 62"/>
            <p:cNvGrpSpPr/>
            <p:nvPr/>
          </p:nvGrpSpPr>
          <p:grpSpPr>
            <a:xfrm>
              <a:off x="1627486" y="2649504"/>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4" name="Group 64"/>
            <p:cNvGrpSpPr/>
            <p:nvPr/>
          </p:nvGrpSpPr>
          <p:grpSpPr>
            <a:xfrm>
              <a:off x="1627486" y="1079884"/>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6" name="Group 66"/>
            <p:cNvGrpSpPr/>
            <p:nvPr/>
          </p:nvGrpSpPr>
          <p:grpSpPr>
            <a:xfrm>
              <a:off x="5413631" y="0"/>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8" name="Group 68"/>
            <p:cNvGrpSpPr/>
            <p:nvPr/>
          </p:nvGrpSpPr>
          <p:grpSpPr>
            <a:xfrm>
              <a:off x="5413631" y="318770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0" name="Group 70"/>
            <p:cNvGrpSpPr/>
            <p:nvPr/>
          </p:nvGrpSpPr>
          <p:grpSpPr>
            <a:xfrm>
              <a:off x="5413631" y="1618080"/>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2" name="Group 72"/>
            <p:cNvGrpSpPr/>
            <p:nvPr/>
          </p:nvGrpSpPr>
          <p:grpSpPr>
            <a:xfrm>
              <a:off x="2167347"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4" name="Group 74"/>
            <p:cNvGrpSpPr/>
            <p:nvPr/>
          </p:nvGrpSpPr>
          <p:grpSpPr>
            <a:xfrm>
              <a:off x="2167347" y="3187700"/>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6" name="Group 76"/>
            <p:cNvGrpSpPr/>
            <p:nvPr/>
          </p:nvGrpSpPr>
          <p:grpSpPr>
            <a:xfrm>
              <a:off x="2167347" y="1618080"/>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8" name="Group 78"/>
            <p:cNvGrpSpPr/>
            <p:nvPr/>
          </p:nvGrpSpPr>
          <p:grpSpPr>
            <a:xfrm>
              <a:off x="3246362" y="2112349"/>
              <a:ext cx="82785" cy="82785"/>
              <a:chOff x="0" y="0"/>
              <a:chExt cx="1913890" cy="1913890"/>
            </a:xfrm>
          </p:grpSpPr>
          <p:sp>
            <p:nvSpPr>
              <p:cNvPr id="79" name="Freeform 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0" name="Group 80"/>
            <p:cNvGrpSpPr/>
            <p:nvPr/>
          </p:nvGrpSpPr>
          <p:grpSpPr>
            <a:xfrm>
              <a:off x="6433743" y="2112349"/>
              <a:ext cx="82785" cy="82785"/>
              <a:chOff x="0" y="0"/>
              <a:chExt cx="1913890" cy="1913890"/>
            </a:xfrm>
          </p:grpSpPr>
          <p:sp>
            <p:nvSpPr>
              <p:cNvPr id="81" name="Freeform 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2" name="Group 82"/>
            <p:cNvGrpSpPr/>
            <p:nvPr/>
          </p:nvGrpSpPr>
          <p:grpSpPr>
            <a:xfrm>
              <a:off x="3246362" y="542729"/>
              <a:ext cx="82785" cy="82785"/>
              <a:chOff x="0" y="0"/>
              <a:chExt cx="1913890" cy="1913890"/>
            </a:xfrm>
          </p:grpSpPr>
          <p:sp>
            <p:nvSpPr>
              <p:cNvPr id="83" name="Freeform 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4" name="Group 84"/>
            <p:cNvGrpSpPr/>
            <p:nvPr/>
          </p:nvGrpSpPr>
          <p:grpSpPr>
            <a:xfrm>
              <a:off x="6433743" y="542729"/>
              <a:ext cx="82785" cy="82785"/>
              <a:chOff x="0" y="0"/>
              <a:chExt cx="1913890" cy="1913890"/>
            </a:xfrm>
          </p:grpSpPr>
          <p:sp>
            <p:nvSpPr>
              <p:cNvPr id="85" name="Freeform 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6" name="Group 86"/>
            <p:cNvGrpSpPr/>
            <p:nvPr/>
          </p:nvGrpSpPr>
          <p:grpSpPr>
            <a:xfrm>
              <a:off x="78" y="2112349"/>
              <a:ext cx="82785" cy="82785"/>
              <a:chOff x="0" y="0"/>
              <a:chExt cx="1913890" cy="1913890"/>
            </a:xfrm>
          </p:grpSpPr>
          <p:sp>
            <p:nvSpPr>
              <p:cNvPr id="87" name="Freeform 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8" name="Group 88"/>
            <p:cNvGrpSpPr/>
            <p:nvPr/>
          </p:nvGrpSpPr>
          <p:grpSpPr>
            <a:xfrm>
              <a:off x="78" y="542729"/>
              <a:ext cx="82785" cy="82785"/>
              <a:chOff x="0" y="0"/>
              <a:chExt cx="1913890" cy="1913890"/>
            </a:xfrm>
          </p:grpSpPr>
          <p:sp>
            <p:nvSpPr>
              <p:cNvPr id="89" name="Freeform 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0" name="Group 90"/>
            <p:cNvGrpSpPr/>
            <p:nvPr/>
          </p:nvGrpSpPr>
          <p:grpSpPr>
            <a:xfrm>
              <a:off x="3785023" y="2649504"/>
              <a:ext cx="82785" cy="82785"/>
              <a:chOff x="0" y="0"/>
              <a:chExt cx="1913890" cy="1913890"/>
            </a:xfrm>
          </p:grpSpPr>
          <p:sp>
            <p:nvSpPr>
              <p:cNvPr id="91" name="Freeform 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2" name="Group 92"/>
            <p:cNvGrpSpPr/>
            <p:nvPr/>
          </p:nvGrpSpPr>
          <p:grpSpPr>
            <a:xfrm>
              <a:off x="6972403" y="2649504"/>
              <a:ext cx="82785" cy="82785"/>
              <a:chOff x="0" y="0"/>
              <a:chExt cx="1913890" cy="1913890"/>
            </a:xfrm>
          </p:grpSpPr>
          <p:sp>
            <p:nvSpPr>
              <p:cNvPr id="93" name="Freeform 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4" name="Group 94"/>
            <p:cNvGrpSpPr/>
            <p:nvPr/>
          </p:nvGrpSpPr>
          <p:grpSpPr>
            <a:xfrm>
              <a:off x="3785023" y="1079884"/>
              <a:ext cx="82785" cy="82785"/>
              <a:chOff x="0" y="0"/>
              <a:chExt cx="1913890" cy="1913890"/>
            </a:xfrm>
          </p:grpSpPr>
          <p:sp>
            <p:nvSpPr>
              <p:cNvPr id="95" name="Freeform 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6" name="Group 96"/>
            <p:cNvGrpSpPr/>
            <p:nvPr/>
          </p:nvGrpSpPr>
          <p:grpSpPr>
            <a:xfrm>
              <a:off x="6972403" y="1079884"/>
              <a:ext cx="82785" cy="82785"/>
              <a:chOff x="0" y="0"/>
              <a:chExt cx="1913890" cy="1913890"/>
            </a:xfrm>
          </p:grpSpPr>
          <p:sp>
            <p:nvSpPr>
              <p:cNvPr id="97" name="Freeform 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8" name="Group 98"/>
            <p:cNvGrpSpPr/>
            <p:nvPr/>
          </p:nvGrpSpPr>
          <p:grpSpPr>
            <a:xfrm>
              <a:off x="538739" y="2649504"/>
              <a:ext cx="82785" cy="82785"/>
              <a:chOff x="0" y="0"/>
              <a:chExt cx="1913890" cy="1913890"/>
            </a:xfrm>
          </p:grpSpPr>
          <p:sp>
            <p:nvSpPr>
              <p:cNvPr id="99" name="Freeform 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0" name="Group 100"/>
            <p:cNvGrpSpPr/>
            <p:nvPr/>
          </p:nvGrpSpPr>
          <p:grpSpPr>
            <a:xfrm>
              <a:off x="538739" y="1079884"/>
              <a:ext cx="82785" cy="82785"/>
              <a:chOff x="0" y="0"/>
              <a:chExt cx="1913890" cy="1913890"/>
            </a:xfrm>
          </p:grpSpPr>
          <p:sp>
            <p:nvSpPr>
              <p:cNvPr id="101" name="Freeform 1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2" name="Group 102"/>
            <p:cNvGrpSpPr/>
            <p:nvPr/>
          </p:nvGrpSpPr>
          <p:grpSpPr>
            <a:xfrm>
              <a:off x="4324884" y="0"/>
              <a:ext cx="82785" cy="82785"/>
              <a:chOff x="0" y="0"/>
              <a:chExt cx="1913890" cy="1913890"/>
            </a:xfrm>
          </p:grpSpPr>
          <p:sp>
            <p:nvSpPr>
              <p:cNvPr id="103" name="Freeform 1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4" name="Group 104"/>
            <p:cNvGrpSpPr/>
            <p:nvPr/>
          </p:nvGrpSpPr>
          <p:grpSpPr>
            <a:xfrm>
              <a:off x="4324884" y="3187700"/>
              <a:ext cx="82785" cy="82785"/>
              <a:chOff x="0" y="0"/>
              <a:chExt cx="1913890" cy="1913890"/>
            </a:xfrm>
          </p:grpSpPr>
          <p:sp>
            <p:nvSpPr>
              <p:cNvPr id="105" name="Freeform 1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6" name="Group 106"/>
            <p:cNvGrpSpPr/>
            <p:nvPr/>
          </p:nvGrpSpPr>
          <p:grpSpPr>
            <a:xfrm>
              <a:off x="7512264" y="0"/>
              <a:ext cx="82785" cy="82785"/>
              <a:chOff x="0" y="0"/>
              <a:chExt cx="1913890" cy="1913890"/>
            </a:xfrm>
          </p:grpSpPr>
          <p:sp>
            <p:nvSpPr>
              <p:cNvPr id="107" name="Freeform 1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8" name="Group 108"/>
            <p:cNvGrpSpPr/>
            <p:nvPr/>
          </p:nvGrpSpPr>
          <p:grpSpPr>
            <a:xfrm>
              <a:off x="7512264" y="3187700"/>
              <a:ext cx="82785" cy="82785"/>
              <a:chOff x="0" y="0"/>
              <a:chExt cx="1913890" cy="1913890"/>
            </a:xfrm>
          </p:grpSpPr>
          <p:sp>
            <p:nvSpPr>
              <p:cNvPr id="109" name="Freeform 1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0" name="Group 110"/>
            <p:cNvGrpSpPr/>
            <p:nvPr/>
          </p:nvGrpSpPr>
          <p:grpSpPr>
            <a:xfrm>
              <a:off x="4324884" y="1618080"/>
              <a:ext cx="82785" cy="82785"/>
              <a:chOff x="0" y="0"/>
              <a:chExt cx="1913890" cy="1913890"/>
            </a:xfrm>
          </p:grpSpPr>
          <p:sp>
            <p:nvSpPr>
              <p:cNvPr id="111" name="Freeform 1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2" name="Group 112"/>
            <p:cNvGrpSpPr/>
            <p:nvPr/>
          </p:nvGrpSpPr>
          <p:grpSpPr>
            <a:xfrm>
              <a:off x="7512264" y="1618080"/>
              <a:ext cx="82785" cy="82785"/>
              <a:chOff x="0" y="0"/>
              <a:chExt cx="1913890" cy="1913890"/>
            </a:xfrm>
          </p:grpSpPr>
          <p:sp>
            <p:nvSpPr>
              <p:cNvPr id="113" name="Freeform 1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4" name="Group 114"/>
            <p:cNvGrpSpPr/>
            <p:nvPr/>
          </p:nvGrpSpPr>
          <p:grpSpPr>
            <a:xfrm>
              <a:off x="1078600" y="0"/>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6" name="Group 116"/>
            <p:cNvGrpSpPr/>
            <p:nvPr/>
          </p:nvGrpSpPr>
          <p:grpSpPr>
            <a:xfrm>
              <a:off x="1078600" y="3187700"/>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8" name="Group 118"/>
            <p:cNvGrpSpPr/>
            <p:nvPr/>
          </p:nvGrpSpPr>
          <p:grpSpPr>
            <a:xfrm>
              <a:off x="1078600" y="1618080"/>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0" name="Group 120"/>
            <p:cNvGrpSpPr/>
            <p:nvPr/>
          </p:nvGrpSpPr>
          <p:grpSpPr>
            <a:xfrm>
              <a:off x="2707623" y="0"/>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2" name="Group 122"/>
            <p:cNvGrpSpPr/>
            <p:nvPr/>
          </p:nvGrpSpPr>
          <p:grpSpPr>
            <a:xfrm>
              <a:off x="2707623" y="3187700"/>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4" name="Group 124"/>
            <p:cNvGrpSpPr/>
            <p:nvPr/>
          </p:nvGrpSpPr>
          <p:grpSpPr>
            <a:xfrm>
              <a:off x="5895003" y="0"/>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6" name="Group 126"/>
            <p:cNvGrpSpPr/>
            <p:nvPr/>
          </p:nvGrpSpPr>
          <p:grpSpPr>
            <a:xfrm>
              <a:off x="5895003" y="3187700"/>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8" name="Group 128"/>
            <p:cNvGrpSpPr/>
            <p:nvPr/>
          </p:nvGrpSpPr>
          <p:grpSpPr>
            <a:xfrm>
              <a:off x="2707623" y="1618080"/>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0" name="Group 130"/>
            <p:cNvGrpSpPr/>
            <p:nvPr/>
          </p:nvGrpSpPr>
          <p:grpSpPr>
            <a:xfrm>
              <a:off x="5895003" y="1618080"/>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2" name="Group 132"/>
            <p:cNvGrpSpPr/>
            <p:nvPr/>
          </p:nvGrpSpPr>
          <p:grpSpPr>
            <a:xfrm>
              <a:off x="4873849" y="211234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4" name="Group 134"/>
            <p:cNvGrpSpPr/>
            <p:nvPr/>
          </p:nvGrpSpPr>
          <p:grpSpPr>
            <a:xfrm>
              <a:off x="8061229" y="211234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6" name="Group 136"/>
            <p:cNvGrpSpPr/>
            <p:nvPr/>
          </p:nvGrpSpPr>
          <p:grpSpPr>
            <a:xfrm>
              <a:off x="4873849" y="54272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8" name="Group 138"/>
            <p:cNvGrpSpPr/>
            <p:nvPr/>
          </p:nvGrpSpPr>
          <p:grpSpPr>
            <a:xfrm>
              <a:off x="8061229" y="54272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0" name="Group 140"/>
            <p:cNvGrpSpPr/>
            <p:nvPr/>
          </p:nvGrpSpPr>
          <p:grpSpPr>
            <a:xfrm>
              <a:off x="1627565" y="211234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2" name="Group 142"/>
            <p:cNvGrpSpPr/>
            <p:nvPr/>
          </p:nvGrpSpPr>
          <p:grpSpPr>
            <a:xfrm>
              <a:off x="1627565" y="54272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4" name="Group 144"/>
            <p:cNvGrpSpPr/>
            <p:nvPr/>
          </p:nvGrpSpPr>
          <p:grpSpPr>
            <a:xfrm>
              <a:off x="5412510" y="2649504"/>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6" name="Group 146"/>
            <p:cNvGrpSpPr/>
            <p:nvPr/>
          </p:nvGrpSpPr>
          <p:grpSpPr>
            <a:xfrm>
              <a:off x="5412510" y="1079884"/>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8" name="Group 148"/>
            <p:cNvGrpSpPr/>
            <p:nvPr/>
          </p:nvGrpSpPr>
          <p:grpSpPr>
            <a:xfrm>
              <a:off x="2166226" y="2649504"/>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0" name="Group 150"/>
            <p:cNvGrpSpPr/>
            <p:nvPr/>
          </p:nvGrpSpPr>
          <p:grpSpPr>
            <a:xfrm>
              <a:off x="2166226" y="1079884"/>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2" name="Group 152"/>
            <p:cNvGrpSpPr>
              <a:grpSpLocks noChangeAspect="1"/>
            </p:cNvGrpSpPr>
            <p:nvPr/>
          </p:nvGrpSpPr>
          <p:grpSpPr>
            <a:xfrm>
              <a:off x="3785101" y="2112349"/>
              <a:ext cx="95594" cy="82785"/>
              <a:chOff x="0" y="0"/>
              <a:chExt cx="6350000" cy="5499100"/>
            </a:xfrm>
          </p:grpSpPr>
          <p:sp>
            <p:nvSpPr>
              <p:cNvPr id="153" name="Freeform 1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4" name="Group 154"/>
            <p:cNvGrpSpPr>
              <a:grpSpLocks noChangeAspect="1"/>
            </p:cNvGrpSpPr>
            <p:nvPr/>
          </p:nvGrpSpPr>
          <p:grpSpPr>
            <a:xfrm>
              <a:off x="6972482" y="2112349"/>
              <a:ext cx="95594" cy="82785"/>
              <a:chOff x="0" y="0"/>
              <a:chExt cx="6350000" cy="5499100"/>
            </a:xfrm>
          </p:grpSpPr>
          <p:sp>
            <p:nvSpPr>
              <p:cNvPr id="155" name="Freeform 1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6" name="Group 156"/>
            <p:cNvGrpSpPr>
              <a:grpSpLocks noChangeAspect="1"/>
            </p:cNvGrpSpPr>
            <p:nvPr/>
          </p:nvGrpSpPr>
          <p:grpSpPr>
            <a:xfrm>
              <a:off x="3785101" y="542729"/>
              <a:ext cx="95594" cy="82785"/>
              <a:chOff x="0" y="0"/>
              <a:chExt cx="6350000" cy="5499100"/>
            </a:xfrm>
          </p:grpSpPr>
          <p:sp>
            <p:nvSpPr>
              <p:cNvPr id="157" name="Freeform 1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8" name="Group 158"/>
            <p:cNvGrpSpPr>
              <a:grpSpLocks noChangeAspect="1"/>
            </p:cNvGrpSpPr>
            <p:nvPr/>
          </p:nvGrpSpPr>
          <p:grpSpPr>
            <a:xfrm>
              <a:off x="6972482" y="542729"/>
              <a:ext cx="95594" cy="82785"/>
              <a:chOff x="0" y="0"/>
              <a:chExt cx="6350000" cy="5499100"/>
            </a:xfrm>
          </p:grpSpPr>
          <p:sp>
            <p:nvSpPr>
              <p:cNvPr id="159" name="Freeform 1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0" name="Group 160"/>
            <p:cNvGrpSpPr>
              <a:grpSpLocks noChangeAspect="1"/>
            </p:cNvGrpSpPr>
            <p:nvPr/>
          </p:nvGrpSpPr>
          <p:grpSpPr>
            <a:xfrm>
              <a:off x="538818" y="2112349"/>
              <a:ext cx="95594" cy="82785"/>
              <a:chOff x="0" y="0"/>
              <a:chExt cx="6350000" cy="5499100"/>
            </a:xfrm>
          </p:grpSpPr>
          <p:sp>
            <p:nvSpPr>
              <p:cNvPr id="161" name="Freeform 1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2" name="Group 162"/>
            <p:cNvGrpSpPr>
              <a:grpSpLocks noChangeAspect="1"/>
            </p:cNvGrpSpPr>
            <p:nvPr/>
          </p:nvGrpSpPr>
          <p:grpSpPr>
            <a:xfrm>
              <a:off x="538818" y="542729"/>
              <a:ext cx="95594" cy="82785"/>
              <a:chOff x="0" y="0"/>
              <a:chExt cx="6350000" cy="5499100"/>
            </a:xfrm>
          </p:grpSpPr>
          <p:sp>
            <p:nvSpPr>
              <p:cNvPr id="163" name="Freeform 1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4" name="Group 164"/>
            <p:cNvGrpSpPr>
              <a:grpSpLocks noChangeAspect="1"/>
            </p:cNvGrpSpPr>
            <p:nvPr/>
          </p:nvGrpSpPr>
          <p:grpSpPr>
            <a:xfrm>
              <a:off x="4323762" y="2649504"/>
              <a:ext cx="95594" cy="82785"/>
              <a:chOff x="0" y="0"/>
              <a:chExt cx="6350000" cy="5499100"/>
            </a:xfrm>
          </p:grpSpPr>
          <p:sp>
            <p:nvSpPr>
              <p:cNvPr id="165" name="Freeform 1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6" name="Group 166"/>
            <p:cNvGrpSpPr>
              <a:grpSpLocks noChangeAspect="1"/>
            </p:cNvGrpSpPr>
            <p:nvPr/>
          </p:nvGrpSpPr>
          <p:grpSpPr>
            <a:xfrm>
              <a:off x="7511142" y="2649504"/>
              <a:ext cx="95594" cy="82785"/>
              <a:chOff x="0" y="0"/>
              <a:chExt cx="6350000" cy="5499100"/>
            </a:xfrm>
          </p:grpSpPr>
          <p:sp>
            <p:nvSpPr>
              <p:cNvPr id="167" name="Freeform 1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8" name="Group 168"/>
            <p:cNvGrpSpPr>
              <a:grpSpLocks noChangeAspect="1"/>
            </p:cNvGrpSpPr>
            <p:nvPr/>
          </p:nvGrpSpPr>
          <p:grpSpPr>
            <a:xfrm>
              <a:off x="4323762" y="1079884"/>
              <a:ext cx="95594" cy="82785"/>
              <a:chOff x="0" y="0"/>
              <a:chExt cx="6350000" cy="5499100"/>
            </a:xfrm>
          </p:grpSpPr>
          <p:sp>
            <p:nvSpPr>
              <p:cNvPr id="169" name="Freeform 1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0" name="Group 170"/>
            <p:cNvGrpSpPr>
              <a:grpSpLocks noChangeAspect="1"/>
            </p:cNvGrpSpPr>
            <p:nvPr/>
          </p:nvGrpSpPr>
          <p:grpSpPr>
            <a:xfrm>
              <a:off x="7511142" y="1079884"/>
              <a:ext cx="95594" cy="82785"/>
              <a:chOff x="0" y="0"/>
              <a:chExt cx="6350000" cy="5499100"/>
            </a:xfrm>
          </p:grpSpPr>
          <p:sp>
            <p:nvSpPr>
              <p:cNvPr id="171" name="Freeform 1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2" name="Group 172"/>
            <p:cNvGrpSpPr>
              <a:grpSpLocks noChangeAspect="1"/>
            </p:cNvGrpSpPr>
            <p:nvPr/>
          </p:nvGrpSpPr>
          <p:grpSpPr>
            <a:xfrm>
              <a:off x="1077478" y="2649504"/>
              <a:ext cx="95594" cy="82785"/>
              <a:chOff x="0" y="0"/>
              <a:chExt cx="6350000" cy="5499100"/>
            </a:xfrm>
          </p:grpSpPr>
          <p:sp>
            <p:nvSpPr>
              <p:cNvPr id="173" name="Freeform 1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4" name="Group 174"/>
            <p:cNvGrpSpPr>
              <a:grpSpLocks noChangeAspect="1"/>
            </p:cNvGrpSpPr>
            <p:nvPr/>
          </p:nvGrpSpPr>
          <p:grpSpPr>
            <a:xfrm>
              <a:off x="1077478" y="1079884"/>
              <a:ext cx="95594" cy="82785"/>
              <a:chOff x="0" y="0"/>
              <a:chExt cx="6350000" cy="5499100"/>
            </a:xfrm>
          </p:grpSpPr>
          <p:sp>
            <p:nvSpPr>
              <p:cNvPr id="175" name="Freeform 1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6" name="Group 176"/>
            <p:cNvGrpSpPr>
              <a:grpSpLocks noChangeAspect="1"/>
            </p:cNvGrpSpPr>
            <p:nvPr/>
          </p:nvGrpSpPr>
          <p:grpSpPr>
            <a:xfrm>
              <a:off x="4863623" y="0"/>
              <a:ext cx="95594" cy="82785"/>
              <a:chOff x="0" y="0"/>
              <a:chExt cx="6350000" cy="5499100"/>
            </a:xfrm>
          </p:grpSpPr>
          <p:sp>
            <p:nvSpPr>
              <p:cNvPr id="177" name="Freeform 1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8" name="Group 178"/>
            <p:cNvGrpSpPr>
              <a:grpSpLocks noChangeAspect="1"/>
            </p:cNvGrpSpPr>
            <p:nvPr/>
          </p:nvGrpSpPr>
          <p:grpSpPr>
            <a:xfrm>
              <a:off x="4863623" y="3187700"/>
              <a:ext cx="95594" cy="82785"/>
              <a:chOff x="0" y="0"/>
              <a:chExt cx="6350000" cy="5499100"/>
            </a:xfrm>
          </p:grpSpPr>
          <p:sp>
            <p:nvSpPr>
              <p:cNvPr id="179" name="Freeform 1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0" name="Group 180"/>
            <p:cNvGrpSpPr>
              <a:grpSpLocks noChangeAspect="1"/>
            </p:cNvGrpSpPr>
            <p:nvPr/>
          </p:nvGrpSpPr>
          <p:grpSpPr>
            <a:xfrm>
              <a:off x="8051003" y="0"/>
              <a:ext cx="95594" cy="82785"/>
              <a:chOff x="0" y="0"/>
              <a:chExt cx="6350000" cy="5499100"/>
            </a:xfrm>
          </p:grpSpPr>
          <p:sp>
            <p:nvSpPr>
              <p:cNvPr id="181" name="Freeform 1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2" name="Group 182"/>
            <p:cNvGrpSpPr>
              <a:grpSpLocks noChangeAspect="1"/>
            </p:cNvGrpSpPr>
            <p:nvPr/>
          </p:nvGrpSpPr>
          <p:grpSpPr>
            <a:xfrm>
              <a:off x="8051003" y="3187700"/>
              <a:ext cx="95594" cy="82785"/>
              <a:chOff x="0" y="0"/>
              <a:chExt cx="6350000" cy="5499100"/>
            </a:xfrm>
          </p:grpSpPr>
          <p:sp>
            <p:nvSpPr>
              <p:cNvPr id="183" name="Freeform 1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4" name="Group 184"/>
            <p:cNvGrpSpPr>
              <a:grpSpLocks noChangeAspect="1"/>
            </p:cNvGrpSpPr>
            <p:nvPr/>
          </p:nvGrpSpPr>
          <p:grpSpPr>
            <a:xfrm>
              <a:off x="4863623" y="1618080"/>
              <a:ext cx="95594" cy="82785"/>
              <a:chOff x="0" y="0"/>
              <a:chExt cx="6350000" cy="5499100"/>
            </a:xfrm>
          </p:grpSpPr>
          <p:sp>
            <p:nvSpPr>
              <p:cNvPr id="185" name="Freeform 1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6" name="Group 186"/>
            <p:cNvGrpSpPr>
              <a:grpSpLocks noChangeAspect="1"/>
            </p:cNvGrpSpPr>
            <p:nvPr/>
          </p:nvGrpSpPr>
          <p:grpSpPr>
            <a:xfrm>
              <a:off x="8051003" y="1618080"/>
              <a:ext cx="95594" cy="82785"/>
              <a:chOff x="0" y="0"/>
              <a:chExt cx="6350000" cy="5499100"/>
            </a:xfrm>
          </p:grpSpPr>
          <p:sp>
            <p:nvSpPr>
              <p:cNvPr id="187" name="Freeform 1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8" name="Group 188"/>
            <p:cNvGrpSpPr>
              <a:grpSpLocks noChangeAspect="1"/>
            </p:cNvGrpSpPr>
            <p:nvPr/>
          </p:nvGrpSpPr>
          <p:grpSpPr>
            <a:xfrm>
              <a:off x="1617339" y="0"/>
              <a:ext cx="95594" cy="82785"/>
              <a:chOff x="0" y="0"/>
              <a:chExt cx="6350000" cy="5499100"/>
            </a:xfrm>
          </p:grpSpPr>
          <p:sp>
            <p:nvSpPr>
              <p:cNvPr id="189" name="Freeform 1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0" name="Group 190"/>
            <p:cNvGrpSpPr>
              <a:grpSpLocks noChangeAspect="1"/>
            </p:cNvGrpSpPr>
            <p:nvPr/>
          </p:nvGrpSpPr>
          <p:grpSpPr>
            <a:xfrm>
              <a:off x="1617339" y="3187700"/>
              <a:ext cx="95594" cy="82785"/>
              <a:chOff x="0" y="0"/>
              <a:chExt cx="6350000" cy="5499100"/>
            </a:xfrm>
          </p:grpSpPr>
          <p:sp>
            <p:nvSpPr>
              <p:cNvPr id="191" name="Freeform 1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2" name="Group 192"/>
            <p:cNvGrpSpPr>
              <a:grpSpLocks noChangeAspect="1"/>
            </p:cNvGrpSpPr>
            <p:nvPr/>
          </p:nvGrpSpPr>
          <p:grpSpPr>
            <a:xfrm>
              <a:off x="1617339" y="1618080"/>
              <a:ext cx="95594" cy="82785"/>
              <a:chOff x="0" y="0"/>
              <a:chExt cx="6350000" cy="5499100"/>
            </a:xfrm>
          </p:grpSpPr>
          <p:sp>
            <p:nvSpPr>
              <p:cNvPr id="193" name="Freeform 1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4" name="Group 194"/>
            <p:cNvGrpSpPr>
              <a:grpSpLocks noChangeAspect="1"/>
            </p:cNvGrpSpPr>
            <p:nvPr/>
          </p:nvGrpSpPr>
          <p:grpSpPr>
            <a:xfrm>
              <a:off x="3246362" y="0"/>
              <a:ext cx="95594" cy="82785"/>
              <a:chOff x="0" y="0"/>
              <a:chExt cx="6350000" cy="5499100"/>
            </a:xfrm>
          </p:grpSpPr>
          <p:sp>
            <p:nvSpPr>
              <p:cNvPr id="195" name="Freeform 1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6" name="Group 196"/>
            <p:cNvGrpSpPr>
              <a:grpSpLocks noChangeAspect="1"/>
            </p:cNvGrpSpPr>
            <p:nvPr/>
          </p:nvGrpSpPr>
          <p:grpSpPr>
            <a:xfrm>
              <a:off x="3246362" y="3187700"/>
              <a:ext cx="95594" cy="82785"/>
              <a:chOff x="0" y="0"/>
              <a:chExt cx="6350000" cy="5499100"/>
            </a:xfrm>
          </p:grpSpPr>
          <p:sp>
            <p:nvSpPr>
              <p:cNvPr id="197" name="Freeform 1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8" name="Group 198"/>
            <p:cNvGrpSpPr>
              <a:grpSpLocks noChangeAspect="1"/>
            </p:cNvGrpSpPr>
            <p:nvPr/>
          </p:nvGrpSpPr>
          <p:grpSpPr>
            <a:xfrm>
              <a:off x="6433743" y="0"/>
              <a:ext cx="95594" cy="82785"/>
              <a:chOff x="0" y="0"/>
              <a:chExt cx="6350000" cy="5499100"/>
            </a:xfrm>
          </p:grpSpPr>
          <p:sp>
            <p:nvSpPr>
              <p:cNvPr id="199" name="Freeform 1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0" name="Group 200"/>
            <p:cNvGrpSpPr>
              <a:grpSpLocks noChangeAspect="1"/>
            </p:cNvGrpSpPr>
            <p:nvPr/>
          </p:nvGrpSpPr>
          <p:grpSpPr>
            <a:xfrm>
              <a:off x="6433743" y="3187700"/>
              <a:ext cx="95594" cy="82785"/>
              <a:chOff x="0" y="0"/>
              <a:chExt cx="6350000" cy="5499100"/>
            </a:xfrm>
          </p:grpSpPr>
          <p:sp>
            <p:nvSpPr>
              <p:cNvPr id="201" name="Freeform 2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2" name="Group 202"/>
            <p:cNvGrpSpPr>
              <a:grpSpLocks noChangeAspect="1"/>
            </p:cNvGrpSpPr>
            <p:nvPr/>
          </p:nvGrpSpPr>
          <p:grpSpPr>
            <a:xfrm>
              <a:off x="3246362" y="1618080"/>
              <a:ext cx="95594" cy="82785"/>
              <a:chOff x="0" y="0"/>
              <a:chExt cx="6350000" cy="5499100"/>
            </a:xfrm>
          </p:grpSpPr>
          <p:sp>
            <p:nvSpPr>
              <p:cNvPr id="203" name="Freeform 2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4" name="Group 204"/>
            <p:cNvGrpSpPr>
              <a:grpSpLocks noChangeAspect="1"/>
            </p:cNvGrpSpPr>
            <p:nvPr/>
          </p:nvGrpSpPr>
          <p:grpSpPr>
            <a:xfrm>
              <a:off x="6433743" y="1618080"/>
              <a:ext cx="95594" cy="82785"/>
              <a:chOff x="0" y="0"/>
              <a:chExt cx="6350000" cy="5499100"/>
            </a:xfrm>
          </p:grpSpPr>
          <p:sp>
            <p:nvSpPr>
              <p:cNvPr id="205" name="Freeform 2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6" name="Group 206"/>
            <p:cNvGrpSpPr>
              <a:grpSpLocks noChangeAspect="1"/>
            </p:cNvGrpSpPr>
            <p:nvPr/>
          </p:nvGrpSpPr>
          <p:grpSpPr>
            <a:xfrm>
              <a:off x="78" y="0"/>
              <a:ext cx="95594" cy="82785"/>
              <a:chOff x="0" y="0"/>
              <a:chExt cx="6350000" cy="5499100"/>
            </a:xfrm>
          </p:grpSpPr>
          <p:sp>
            <p:nvSpPr>
              <p:cNvPr id="207" name="Freeform 2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8" name="Group 208"/>
            <p:cNvGrpSpPr>
              <a:grpSpLocks noChangeAspect="1"/>
            </p:cNvGrpSpPr>
            <p:nvPr/>
          </p:nvGrpSpPr>
          <p:grpSpPr>
            <a:xfrm>
              <a:off x="78" y="3187700"/>
              <a:ext cx="95594" cy="82785"/>
              <a:chOff x="0" y="0"/>
              <a:chExt cx="6350000" cy="5499100"/>
            </a:xfrm>
          </p:grpSpPr>
          <p:sp>
            <p:nvSpPr>
              <p:cNvPr id="209" name="Freeform 2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0" name="Group 210"/>
            <p:cNvGrpSpPr>
              <a:grpSpLocks noChangeAspect="1"/>
            </p:cNvGrpSpPr>
            <p:nvPr/>
          </p:nvGrpSpPr>
          <p:grpSpPr>
            <a:xfrm>
              <a:off x="78" y="1618080"/>
              <a:ext cx="95594" cy="82785"/>
              <a:chOff x="0" y="0"/>
              <a:chExt cx="6350000" cy="5499100"/>
            </a:xfrm>
          </p:grpSpPr>
          <p:sp>
            <p:nvSpPr>
              <p:cNvPr id="211" name="Freeform 2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2" name="Group 212"/>
            <p:cNvGrpSpPr>
              <a:grpSpLocks noChangeAspect="1"/>
            </p:cNvGrpSpPr>
            <p:nvPr/>
          </p:nvGrpSpPr>
          <p:grpSpPr>
            <a:xfrm>
              <a:off x="5412588" y="2112349"/>
              <a:ext cx="95594" cy="82785"/>
              <a:chOff x="0" y="0"/>
              <a:chExt cx="6350000" cy="5499100"/>
            </a:xfrm>
          </p:grpSpPr>
          <p:sp>
            <p:nvSpPr>
              <p:cNvPr id="213" name="Freeform 2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4" name="Group 214"/>
            <p:cNvGrpSpPr>
              <a:grpSpLocks noChangeAspect="1"/>
            </p:cNvGrpSpPr>
            <p:nvPr/>
          </p:nvGrpSpPr>
          <p:grpSpPr>
            <a:xfrm>
              <a:off x="5412588" y="542729"/>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6" name="Group 216"/>
            <p:cNvGrpSpPr>
              <a:grpSpLocks noChangeAspect="1"/>
            </p:cNvGrpSpPr>
            <p:nvPr/>
          </p:nvGrpSpPr>
          <p:grpSpPr>
            <a:xfrm>
              <a:off x="2166304" y="2112349"/>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8" name="Group 218"/>
            <p:cNvGrpSpPr>
              <a:grpSpLocks noChangeAspect="1"/>
            </p:cNvGrpSpPr>
            <p:nvPr/>
          </p:nvGrpSpPr>
          <p:grpSpPr>
            <a:xfrm>
              <a:off x="2166304" y="542729"/>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0" name="Group 220"/>
            <p:cNvGrpSpPr>
              <a:grpSpLocks noChangeAspect="1"/>
            </p:cNvGrpSpPr>
            <p:nvPr/>
          </p:nvGrpSpPr>
          <p:grpSpPr>
            <a:xfrm>
              <a:off x="2701218" y="264950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2" name="Group 222"/>
            <p:cNvGrpSpPr>
              <a:grpSpLocks noChangeAspect="1"/>
            </p:cNvGrpSpPr>
            <p:nvPr/>
          </p:nvGrpSpPr>
          <p:grpSpPr>
            <a:xfrm>
              <a:off x="5888599" y="264950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4" name="Group 224"/>
            <p:cNvGrpSpPr>
              <a:grpSpLocks noChangeAspect="1"/>
            </p:cNvGrpSpPr>
            <p:nvPr/>
          </p:nvGrpSpPr>
          <p:grpSpPr>
            <a:xfrm>
              <a:off x="2701218" y="107988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6" name="Group 226"/>
            <p:cNvGrpSpPr>
              <a:grpSpLocks noChangeAspect="1"/>
            </p:cNvGrpSpPr>
            <p:nvPr/>
          </p:nvGrpSpPr>
          <p:grpSpPr>
            <a:xfrm>
              <a:off x="5888599" y="107988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228" name="TextBox 228"/>
          <p:cNvSpPr txBox="1"/>
          <p:nvPr/>
        </p:nvSpPr>
        <p:spPr>
          <a:xfrm>
            <a:off x="1028700" y="5778044"/>
            <a:ext cx="10196489" cy="1590179"/>
          </a:xfrm>
          <a:prstGeom prst="rect">
            <a:avLst/>
          </a:prstGeom>
        </p:spPr>
        <p:txBody>
          <a:bodyPr lIns="0" tIns="0" rIns="0" bIns="0" rtlCol="0" anchor="t">
            <a:spAutoFit/>
          </a:bodyPr>
          <a:lstStyle/>
          <a:p>
            <a:pPr marL="539750" lvl="1" indent="-269875">
              <a:lnSpc>
                <a:spcPts val="3124"/>
              </a:lnSpc>
              <a:buFont typeface="Arial"/>
              <a:buChar char="•"/>
            </a:pPr>
            <a:r>
              <a:rPr lang="en-US" sz="2800" dirty="0">
                <a:solidFill>
                  <a:srgbClr val="1B1B1B"/>
                </a:solidFill>
                <a:latin typeface="League Spartan" panose="020B0604020202020204" charset="0"/>
              </a:rPr>
              <a:t>Decide Whether or Not to Adapt</a:t>
            </a:r>
          </a:p>
          <a:p>
            <a:pPr marL="539750" lvl="1" indent="-269875">
              <a:lnSpc>
                <a:spcPts val="3124"/>
              </a:lnSpc>
              <a:buFont typeface="Arial"/>
              <a:buChar char="•"/>
            </a:pPr>
            <a:r>
              <a:rPr lang="en-US" sz="2800" dirty="0">
                <a:solidFill>
                  <a:srgbClr val="1B1B1B"/>
                </a:solidFill>
                <a:latin typeface="League Spartan" panose="020B0604020202020204" charset="0"/>
              </a:rPr>
              <a:t>Focus Group Discussion with Service Providers</a:t>
            </a:r>
          </a:p>
          <a:p>
            <a:pPr marL="539750" lvl="1" indent="-269875">
              <a:lnSpc>
                <a:spcPts val="3124"/>
              </a:lnSpc>
              <a:buFont typeface="Arial"/>
              <a:buChar char="•"/>
            </a:pPr>
            <a:r>
              <a:rPr lang="en-US" sz="2800" dirty="0">
                <a:solidFill>
                  <a:srgbClr val="1B1B1B"/>
                </a:solidFill>
                <a:latin typeface="League Spartan" panose="020B0604020202020204" charset="0"/>
              </a:rPr>
              <a:t>Adapt Visual Guides</a:t>
            </a:r>
          </a:p>
          <a:p>
            <a:pPr marL="539750" lvl="1" indent="-269875">
              <a:lnSpc>
                <a:spcPts val="3125"/>
              </a:lnSpc>
              <a:buFont typeface="Arial"/>
              <a:buChar char="•"/>
            </a:pPr>
            <a:r>
              <a:rPr lang="en-US" sz="2800" dirty="0">
                <a:solidFill>
                  <a:srgbClr val="1B1B1B"/>
                </a:solidFill>
                <a:latin typeface="League Spartan" panose="020B0604020202020204" charset="0"/>
              </a:rPr>
              <a:t>Piloting the Adapted Monitoring Tool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121130"/>
            <a:ext cx="16230600" cy="8044740"/>
            <a:chOff x="0" y="0"/>
            <a:chExt cx="21640800" cy="10726320"/>
          </a:xfrm>
        </p:grpSpPr>
        <p:grpSp>
          <p:nvGrpSpPr>
            <p:cNvPr id="3" name="Group 3"/>
            <p:cNvGrpSpPr/>
            <p:nvPr/>
          </p:nvGrpSpPr>
          <p:grpSpPr>
            <a:xfrm>
              <a:off x="6405"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6405"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6405"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6405"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9707677" y="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9707677" y="6380485"/>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9707677" y="318770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9707677" y="956818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6405" y="161808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6405" y="799856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6405" y="480578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9707677" y="161808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9707677" y="7998564"/>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9707677" y="480578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6500554" y="0"/>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6500554" y="6380485"/>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6500554" y="3187700"/>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6500554" y="9568185"/>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16201826" y="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16201826" y="638048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16201826" y="3187700"/>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16201826" y="95681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938920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9389206" y="63804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9389206" y="3187700"/>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1938920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6500554" y="161808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6500554" y="7998564"/>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6500554" y="480578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16201826" y="161808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16201826" y="7998564"/>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16201826" y="4805780"/>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19389206" y="161808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19389206" y="799856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19389206" y="480578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254270"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3254270"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3254270"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3254270"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12955542" y="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12955542" y="6380485"/>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12955542" y="318770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12955542" y="956818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3254270" y="161808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3254270" y="7998564"/>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3254270" y="480578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12955542" y="161808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12955542" y="7998564"/>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12955542" y="4805780"/>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545066" y="53715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545066" y="691764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545066" y="3724855"/>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7" name="Group 107"/>
            <p:cNvGrpSpPr/>
            <p:nvPr/>
          </p:nvGrpSpPr>
          <p:grpSpPr>
            <a:xfrm>
              <a:off x="545066" y="10105340"/>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9" name="Group 109"/>
            <p:cNvGrpSpPr/>
            <p:nvPr/>
          </p:nvGrpSpPr>
          <p:grpSpPr>
            <a:xfrm>
              <a:off x="10246338" y="53715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1" name="Group 111"/>
            <p:cNvGrpSpPr/>
            <p:nvPr/>
          </p:nvGrpSpPr>
          <p:grpSpPr>
            <a:xfrm>
              <a:off x="10246338" y="6917640"/>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3" name="Group 113"/>
            <p:cNvGrpSpPr/>
            <p:nvPr/>
          </p:nvGrpSpPr>
          <p:grpSpPr>
            <a:xfrm>
              <a:off x="10246338" y="372485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5" name="Group 115"/>
            <p:cNvGrpSpPr/>
            <p:nvPr/>
          </p:nvGrpSpPr>
          <p:grpSpPr>
            <a:xfrm>
              <a:off x="10246338" y="10105340"/>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7" name="Group 117"/>
            <p:cNvGrpSpPr/>
            <p:nvPr/>
          </p:nvGrpSpPr>
          <p:grpSpPr>
            <a:xfrm>
              <a:off x="545066" y="2155235"/>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9" name="Group 119"/>
            <p:cNvGrpSpPr/>
            <p:nvPr/>
          </p:nvGrpSpPr>
          <p:grpSpPr>
            <a:xfrm>
              <a:off x="545066" y="8535719"/>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1" name="Group 121"/>
            <p:cNvGrpSpPr/>
            <p:nvPr/>
          </p:nvGrpSpPr>
          <p:grpSpPr>
            <a:xfrm>
              <a:off x="545066" y="5342935"/>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3" name="Group 123"/>
            <p:cNvGrpSpPr/>
            <p:nvPr/>
          </p:nvGrpSpPr>
          <p:grpSpPr>
            <a:xfrm>
              <a:off x="10246338" y="2155235"/>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5" name="Group 125"/>
            <p:cNvGrpSpPr/>
            <p:nvPr/>
          </p:nvGrpSpPr>
          <p:grpSpPr>
            <a:xfrm>
              <a:off x="10246338" y="8535719"/>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7" name="Group 127"/>
            <p:cNvGrpSpPr/>
            <p:nvPr/>
          </p:nvGrpSpPr>
          <p:grpSpPr>
            <a:xfrm>
              <a:off x="10246338" y="5342935"/>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9" name="Group 129"/>
            <p:cNvGrpSpPr/>
            <p:nvPr/>
          </p:nvGrpSpPr>
          <p:grpSpPr>
            <a:xfrm>
              <a:off x="7039214" y="537155"/>
              <a:ext cx="82785" cy="82785"/>
              <a:chOff x="0" y="0"/>
              <a:chExt cx="6350000" cy="6350000"/>
            </a:xfrm>
          </p:grpSpPr>
          <p:sp>
            <p:nvSpPr>
              <p:cNvPr id="130" name="Freeform 1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1" name="Group 131"/>
            <p:cNvGrpSpPr/>
            <p:nvPr/>
          </p:nvGrpSpPr>
          <p:grpSpPr>
            <a:xfrm>
              <a:off x="7039214" y="6917640"/>
              <a:ext cx="82785" cy="82785"/>
              <a:chOff x="0" y="0"/>
              <a:chExt cx="6350000" cy="6350000"/>
            </a:xfrm>
          </p:grpSpPr>
          <p:sp>
            <p:nvSpPr>
              <p:cNvPr id="132" name="Freeform 1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3" name="Group 133"/>
            <p:cNvGrpSpPr/>
            <p:nvPr/>
          </p:nvGrpSpPr>
          <p:grpSpPr>
            <a:xfrm>
              <a:off x="7039214" y="3724855"/>
              <a:ext cx="82785" cy="82785"/>
              <a:chOff x="0" y="0"/>
              <a:chExt cx="6350000" cy="6350000"/>
            </a:xfrm>
          </p:grpSpPr>
          <p:sp>
            <p:nvSpPr>
              <p:cNvPr id="134" name="Freeform 1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5" name="Group 135"/>
            <p:cNvGrpSpPr/>
            <p:nvPr/>
          </p:nvGrpSpPr>
          <p:grpSpPr>
            <a:xfrm>
              <a:off x="7039214" y="10105340"/>
              <a:ext cx="82785" cy="82785"/>
              <a:chOff x="0" y="0"/>
              <a:chExt cx="6350000" cy="6350000"/>
            </a:xfrm>
          </p:grpSpPr>
          <p:sp>
            <p:nvSpPr>
              <p:cNvPr id="136" name="Freeform 1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7" name="Group 137"/>
            <p:cNvGrpSpPr/>
            <p:nvPr/>
          </p:nvGrpSpPr>
          <p:grpSpPr>
            <a:xfrm>
              <a:off x="16740487" y="537155"/>
              <a:ext cx="82785" cy="82785"/>
              <a:chOff x="0" y="0"/>
              <a:chExt cx="6350000" cy="6350000"/>
            </a:xfrm>
          </p:grpSpPr>
          <p:sp>
            <p:nvSpPr>
              <p:cNvPr id="138" name="Freeform 1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9" name="Group 139"/>
            <p:cNvGrpSpPr/>
            <p:nvPr/>
          </p:nvGrpSpPr>
          <p:grpSpPr>
            <a:xfrm>
              <a:off x="16740487" y="6917640"/>
              <a:ext cx="82785" cy="82785"/>
              <a:chOff x="0" y="0"/>
              <a:chExt cx="6350000" cy="6350000"/>
            </a:xfrm>
          </p:grpSpPr>
          <p:sp>
            <p:nvSpPr>
              <p:cNvPr id="140" name="Freeform 1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1" name="Group 141"/>
            <p:cNvGrpSpPr/>
            <p:nvPr/>
          </p:nvGrpSpPr>
          <p:grpSpPr>
            <a:xfrm>
              <a:off x="16740487" y="3724855"/>
              <a:ext cx="82785" cy="82785"/>
              <a:chOff x="0" y="0"/>
              <a:chExt cx="6350000" cy="6350000"/>
            </a:xfrm>
          </p:grpSpPr>
          <p:sp>
            <p:nvSpPr>
              <p:cNvPr id="142" name="Freeform 1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3" name="Group 143"/>
            <p:cNvGrpSpPr/>
            <p:nvPr/>
          </p:nvGrpSpPr>
          <p:grpSpPr>
            <a:xfrm>
              <a:off x="16740487" y="10105340"/>
              <a:ext cx="82785" cy="82785"/>
              <a:chOff x="0" y="0"/>
              <a:chExt cx="6350000" cy="6350000"/>
            </a:xfrm>
          </p:grpSpPr>
          <p:sp>
            <p:nvSpPr>
              <p:cNvPr id="144" name="Freeform 1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5" name="Group 145"/>
            <p:cNvGrpSpPr/>
            <p:nvPr/>
          </p:nvGrpSpPr>
          <p:grpSpPr>
            <a:xfrm>
              <a:off x="19927867" y="537155"/>
              <a:ext cx="82785" cy="82785"/>
              <a:chOff x="0" y="0"/>
              <a:chExt cx="6350000" cy="6350000"/>
            </a:xfrm>
          </p:grpSpPr>
          <p:sp>
            <p:nvSpPr>
              <p:cNvPr id="146" name="Freeform 1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7" name="Group 147"/>
            <p:cNvGrpSpPr/>
            <p:nvPr/>
          </p:nvGrpSpPr>
          <p:grpSpPr>
            <a:xfrm>
              <a:off x="19927867" y="6917640"/>
              <a:ext cx="82785" cy="82785"/>
              <a:chOff x="0" y="0"/>
              <a:chExt cx="6350000" cy="6350000"/>
            </a:xfrm>
          </p:grpSpPr>
          <p:sp>
            <p:nvSpPr>
              <p:cNvPr id="148" name="Freeform 1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9" name="Group 149"/>
            <p:cNvGrpSpPr/>
            <p:nvPr/>
          </p:nvGrpSpPr>
          <p:grpSpPr>
            <a:xfrm>
              <a:off x="19927867" y="3724855"/>
              <a:ext cx="82785" cy="82785"/>
              <a:chOff x="0" y="0"/>
              <a:chExt cx="6350000" cy="6350000"/>
            </a:xfrm>
          </p:grpSpPr>
          <p:sp>
            <p:nvSpPr>
              <p:cNvPr id="150" name="Freeform 1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1" name="Group 151"/>
            <p:cNvGrpSpPr/>
            <p:nvPr/>
          </p:nvGrpSpPr>
          <p:grpSpPr>
            <a:xfrm>
              <a:off x="19927867" y="10105340"/>
              <a:ext cx="82785" cy="82785"/>
              <a:chOff x="0" y="0"/>
              <a:chExt cx="6350000" cy="6350000"/>
            </a:xfrm>
          </p:grpSpPr>
          <p:sp>
            <p:nvSpPr>
              <p:cNvPr id="152" name="Freeform 1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3" name="Group 153"/>
            <p:cNvGrpSpPr/>
            <p:nvPr/>
          </p:nvGrpSpPr>
          <p:grpSpPr>
            <a:xfrm>
              <a:off x="7039214" y="2155235"/>
              <a:ext cx="82785" cy="82785"/>
              <a:chOff x="0" y="0"/>
              <a:chExt cx="6350000" cy="6350000"/>
            </a:xfrm>
          </p:grpSpPr>
          <p:sp>
            <p:nvSpPr>
              <p:cNvPr id="154" name="Freeform 1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5" name="Group 155"/>
            <p:cNvGrpSpPr/>
            <p:nvPr/>
          </p:nvGrpSpPr>
          <p:grpSpPr>
            <a:xfrm>
              <a:off x="7039214" y="8535719"/>
              <a:ext cx="82785" cy="82785"/>
              <a:chOff x="0" y="0"/>
              <a:chExt cx="6350000" cy="6350000"/>
            </a:xfrm>
          </p:grpSpPr>
          <p:sp>
            <p:nvSpPr>
              <p:cNvPr id="156" name="Freeform 1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7" name="Group 157"/>
            <p:cNvGrpSpPr/>
            <p:nvPr/>
          </p:nvGrpSpPr>
          <p:grpSpPr>
            <a:xfrm>
              <a:off x="7039214" y="5342935"/>
              <a:ext cx="82785" cy="82785"/>
              <a:chOff x="0" y="0"/>
              <a:chExt cx="6350000" cy="6350000"/>
            </a:xfrm>
          </p:grpSpPr>
          <p:sp>
            <p:nvSpPr>
              <p:cNvPr id="158" name="Freeform 1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9" name="Group 159"/>
            <p:cNvGrpSpPr/>
            <p:nvPr/>
          </p:nvGrpSpPr>
          <p:grpSpPr>
            <a:xfrm>
              <a:off x="16740487" y="2155235"/>
              <a:ext cx="82785" cy="82785"/>
              <a:chOff x="0" y="0"/>
              <a:chExt cx="6350000" cy="6350000"/>
            </a:xfrm>
          </p:grpSpPr>
          <p:sp>
            <p:nvSpPr>
              <p:cNvPr id="160" name="Freeform 1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1" name="Group 161"/>
            <p:cNvGrpSpPr/>
            <p:nvPr/>
          </p:nvGrpSpPr>
          <p:grpSpPr>
            <a:xfrm>
              <a:off x="16740487" y="8535719"/>
              <a:ext cx="82785" cy="82785"/>
              <a:chOff x="0" y="0"/>
              <a:chExt cx="6350000" cy="6350000"/>
            </a:xfrm>
          </p:grpSpPr>
          <p:sp>
            <p:nvSpPr>
              <p:cNvPr id="162" name="Freeform 1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3" name="Group 163"/>
            <p:cNvGrpSpPr/>
            <p:nvPr/>
          </p:nvGrpSpPr>
          <p:grpSpPr>
            <a:xfrm>
              <a:off x="16740487" y="5342935"/>
              <a:ext cx="82785" cy="82785"/>
              <a:chOff x="0" y="0"/>
              <a:chExt cx="6350000" cy="6350000"/>
            </a:xfrm>
          </p:grpSpPr>
          <p:sp>
            <p:nvSpPr>
              <p:cNvPr id="164" name="Freeform 1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5" name="Group 165"/>
            <p:cNvGrpSpPr/>
            <p:nvPr/>
          </p:nvGrpSpPr>
          <p:grpSpPr>
            <a:xfrm>
              <a:off x="19927867" y="2155235"/>
              <a:ext cx="82785" cy="82785"/>
              <a:chOff x="0" y="0"/>
              <a:chExt cx="6350000" cy="6350000"/>
            </a:xfrm>
          </p:grpSpPr>
          <p:sp>
            <p:nvSpPr>
              <p:cNvPr id="166" name="Freeform 1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7" name="Group 167"/>
            <p:cNvGrpSpPr/>
            <p:nvPr/>
          </p:nvGrpSpPr>
          <p:grpSpPr>
            <a:xfrm>
              <a:off x="19927867" y="8535719"/>
              <a:ext cx="82785" cy="82785"/>
              <a:chOff x="0" y="0"/>
              <a:chExt cx="6350000" cy="6350000"/>
            </a:xfrm>
          </p:grpSpPr>
          <p:sp>
            <p:nvSpPr>
              <p:cNvPr id="168" name="Freeform 1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9" name="Group 169"/>
            <p:cNvGrpSpPr/>
            <p:nvPr/>
          </p:nvGrpSpPr>
          <p:grpSpPr>
            <a:xfrm>
              <a:off x="19927867" y="5342935"/>
              <a:ext cx="82785" cy="82785"/>
              <a:chOff x="0" y="0"/>
              <a:chExt cx="6350000" cy="6350000"/>
            </a:xfrm>
          </p:grpSpPr>
          <p:sp>
            <p:nvSpPr>
              <p:cNvPr id="170" name="Freeform 1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1" name="Group 171"/>
            <p:cNvGrpSpPr/>
            <p:nvPr/>
          </p:nvGrpSpPr>
          <p:grpSpPr>
            <a:xfrm>
              <a:off x="3792930" y="537155"/>
              <a:ext cx="82785" cy="82785"/>
              <a:chOff x="0" y="0"/>
              <a:chExt cx="6350000" cy="6350000"/>
            </a:xfrm>
          </p:grpSpPr>
          <p:sp>
            <p:nvSpPr>
              <p:cNvPr id="172" name="Freeform 1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3" name="Group 173"/>
            <p:cNvGrpSpPr/>
            <p:nvPr/>
          </p:nvGrpSpPr>
          <p:grpSpPr>
            <a:xfrm>
              <a:off x="3792930" y="6917640"/>
              <a:ext cx="82785" cy="82785"/>
              <a:chOff x="0" y="0"/>
              <a:chExt cx="6350000" cy="6350000"/>
            </a:xfrm>
          </p:grpSpPr>
          <p:sp>
            <p:nvSpPr>
              <p:cNvPr id="174" name="Freeform 1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5" name="Group 175"/>
            <p:cNvGrpSpPr/>
            <p:nvPr/>
          </p:nvGrpSpPr>
          <p:grpSpPr>
            <a:xfrm>
              <a:off x="3792930" y="3724855"/>
              <a:ext cx="82785" cy="82785"/>
              <a:chOff x="0" y="0"/>
              <a:chExt cx="6350000" cy="6350000"/>
            </a:xfrm>
          </p:grpSpPr>
          <p:sp>
            <p:nvSpPr>
              <p:cNvPr id="176" name="Freeform 1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7" name="Group 177"/>
            <p:cNvGrpSpPr/>
            <p:nvPr/>
          </p:nvGrpSpPr>
          <p:grpSpPr>
            <a:xfrm>
              <a:off x="3792930" y="10105340"/>
              <a:ext cx="82785" cy="82785"/>
              <a:chOff x="0" y="0"/>
              <a:chExt cx="6350000" cy="6350000"/>
            </a:xfrm>
          </p:grpSpPr>
          <p:sp>
            <p:nvSpPr>
              <p:cNvPr id="178" name="Freeform 1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9" name="Group 179"/>
            <p:cNvGrpSpPr/>
            <p:nvPr/>
          </p:nvGrpSpPr>
          <p:grpSpPr>
            <a:xfrm>
              <a:off x="13494203" y="537155"/>
              <a:ext cx="82785" cy="82785"/>
              <a:chOff x="0" y="0"/>
              <a:chExt cx="6350000" cy="6350000"/>
            </a:xfrm>
          </p:grpSpPr>
          <p:sp>
            <p:nvSpPr>
              <p:cNvPr id="180" name="Freeform 1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1" name="Group 181"/>
            <p:cNvGrpSpPr/>
            <p:nvPr/>
          </p:nvGrpSpPr>
          <p:grpSpPr>
            <a:xfrm>
              <a:off x="13494203" y="6917640"/>
              <a:ext cx="82785" cy="82785"/>
              <a:chOff x="0" y="0"/>
              <a:chExt cx="6350000" cy="6350000"/>
            </a:xfrm>
          </p:grpSpPr>
          <p:sp>
            <p:nvSpPr>
              <p:cNvPr id="182" name="Freeform 1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3" name="Group 183"/>
            <p:cNvGrpSpPr/>
            <p:nvPr/>
          </p:nvGrpSpPr>
          <p:grpSpPr>
            <a:xfrm>
              <a:off x="13494203" y="3724855"/>
              <a:ext cx="82785" cy="82785"/>
              <a:chOff x="0" y="0"/>
              <a:chExt cx="6350000" cy="6350000"/>
            </a:xfrm>
          </p:grpSpPr>
          <p:sp>
            <p:nvSpPr>
              <p:cNvPr id="184" name="Freeform 1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5" name="Group 185"/>
            <p:cNvGrpSpPr/>
            <p:nvPr/>
          </p:nvGrpSpPr>
          <p:grpSpPr>
            <a:xfrm>
              <a:off x="13494203" y="10105340"/>
              <a:ext cx="82785" cy="82785"/>
              <a:chOff x="0" y="0"/>
              <a:chExt cx="6350000" cy="6350000"/>
            </a:xfrm>
          </p:grpSpPr>
          <p:sp>
            <p:nvSpPr>
              <p:cNvPr id="186" name="Freeform 1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7" name="Group 187"/>
            <p:cNvGrpSpPr/>
            <p:nvPr/>
          </p:nvGrpSpPr>
          <p:grpSpPr>
            <a:xfrm>
              <a:off x="3792930" y="2155235"/>
              <a:ext cx="82785" cy="82785"/>
              <a:chOff x="0" y="0"/>
              <a:chExt cx="6350000" cy="6350000"/>
            </a:xfrm>
          </p:grpSpPr>
          <p:sp>
            <p:nvSpPr>
              <p:cNvPr id="188" name="Freeform 1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9" name="Group 189"/>
            <p:cNvGrpSpPr/>
            <p:nvPr/>
          </p:nvGrpSpPr>
          <p:grpSpPr>
            <a:xfrm>
              <a:off x="3792930" y="8535719"/>
              <a:ext cx="82785" cy="82785"/>
              <a:chOff x="0" y="0"/>
              <a:chExt cx="6350000" cy="6350000"/>
            </a:xfrm>
          </p:grpSpPr>
          <p:sp>
            <p:nvSpPr>
              <p:cNvPr id="190" name="Freeform 1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1" name="Group 191"/>
            <p:cNvGrpSpPr/>
            <p:nvPr/>
          </p:nvGrpSpPr>
          <p:grpSpPr>
            <a:xfrm>
              <a:off x="3792930" y="5342935"/>
              <a:ext cx="82785" cy="82785"/>
              <a:chOff x="0" y="0"/>
              <a:chExt cx="6350000" cy="6350000"/>
            </a:xfrm>
          </p:grpSpPr>
          <p:sp>
            <p:nvSpPr>
              <p:cNvPr id="192" name="Freeform 1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3" name="Group 193"/>
            <p:cNvGrpSpPr/>
            <p:nvPr/>
          </p:nvGrpSpPr>
          <p:grpSpPr>
            <a:xfrm>
              <a:off x="13494203" y="2155235"/>
              <a:ext cx="82785" cy="82785"/>
              <a:chOff x="0" y="0"/>
              <a:chExt cx="6350000" cy="6350000"/>
            </a:xfrm>
          </p:grpSpPr>
          <p:sp>
            <p:nvSpPr>
              <p:cNvPr id="194" name="Freeform 1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5" name="Group 195"/>
            <p:cNvGrpSpPr/>
            <p:nvPr/>
          </p:nvGrpSpPr>
          <p:grpSpPr>
            <a:xfrm>
              <a:off x="13494203" y="8535719"/>
              <a:ext cx="82785" cy="82785"/>
              <a:chOff x="0" y="0"/>
              <a:chExt cx="6350000" cy="6350000"/>
            </a:xfrm>
          </p:grpSpPr>
          <p:sp>
            <p:nvSpPr>
              <p:cNvPr id="196" name="Freeform 1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7" name="Group 197"/>
            <p:cNvGrpSpPr/>
            <p:nvPr/>
          </p:nvGrpSpPr>
          <p:grpSpPr>
            <a:xfrm>
              <a:off x="13494203" y="5342935"/>
              <a:ext cx="82785" cy="82785"/>
              <a:chOff x="0" y="0"/>
              <a:chExt cx="6350000" cy="6350000"/>
            </a:xfrm>
          </p:grpSpPr>
          <p:sp>
            <p:nvSpPr>
              <p:cNvPr id="198" name="Freeform 1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9" name="Group 199"/>
            <p:cNvGrpSpPr/>
            <p:nvPr/>
          </p:nvGrpSpPr>
          <p:grpSpPr>
            <a:xfrm>
              <a:off x="1084926" y="1075351"/>
              <a:ext cx="82785" cy="82785"/>
              <a:chOff x="0" y="0"/>
              <a:chExt cx="6350000" cy="6350000"/>
            </a:xfrm>
          </p:grpSpPr>
          <p:sp>
            <p:nvSpPr>
              <p:cNvPr id="200" name="Freeform 2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1" name="Group 201"/>
            <p:cNvGrpSpPr/>
            <p:nvPr/>
          </p:nvGrpSpPr>
          <p:grpSpPr>
            <a:xfrm>
              <a:off x="1084926" y="7455836"/>
              <a:ext cx="82785" cy="82785"/>
              <a:chOff x="0" y="0"/>
              <a:chExt cx="6350000" cy="6350000"/>
            </a:xfrm>
          </p:grpSpPr>
          <p:sp>
            <p:nvSpPr>
              <p:cNvPr id="202" name="Freeform 2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3" name="Group 203"/>
            <p:cNvGrpSpPr/>
            <p:nvPr/>
          </p:nvGrpSpPr>
          <p:grpSpPr>
            <a:xfrm>
              <a:off x="1084926" y="4263051"/>
              <a:ext cx="82785" cy="82785"/>
              <a:chOff x="0" y="0"/>
              <a:chExt cx="6350000" cy="6350000"/>
            </a:xfrm>
          </p:grpSpPr>
          <p:sp>
            <p:nvSpPr>
              <p:cNvPr id="204" name="Freeform 2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5" name="Group 205"/>
            <p:cNvGrpSpPr/>
            <p:nvPr/>
          </p:nvGrpSpPr>
          <p:grpSpPr>
            <a:xfrm>
              <a:off x="1084926" y="10643536"/>
              <a:ext cx="82785" cy="82785"/>
              <a:chOff x="0" y="0"/>
              <a:chExt cx="6350000" cy="6350000"/>
            </a:xfrm>
          </p:grpSpPr>
          <p:sp>
            <p:nvSpPr>
              <p:cNvPr id="206" name="Freeform 2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7" name="Group 207"/>
            <p:cNvGrpSpPr/>
            <p:nvPr/>
          </p:nvGrpSpPr>
          <p:grpSpPr>
            <a:xfrm>
              <a:off x="10786198" y="1075351"/>
              <a:ext cx="82785" cy="82785"/>
              <a:chOff x="0" y="0"/>
              <a:chExt cx="6350000" cy="6350000"/>
            </a:xfrm>
          </p:grpSpPr>
          <p:sp>
            <p:nvSpPr>
              <p:cNvPr id="208" name="Freeform 2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9" name="Group 209"/>
            <p:cNvGrpSpPr/>
            <p:nvPr/>
          </p:nvGrpSpPr>
          <p:grpSpPr>
            <a:xfrm>
              <a:off x="10786198" y="7455836"/>
              <a:ext cx="82785" cy="82785"/>
              <a:chOff x="0" y="0"/>
              <a:chExt cx="6350000" cy="6350000"/>
            </a:xfrm>
          </p:grpSpPr>
          <p:sp>
            <p:nvSpPr>
              <p:cNvPr id="210" name="Freeform 2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1" name="Group 211"/>
            <p:cNvGrpSpPr/>
            <p:nvPr/>
          </p:nvGrpSpPr>
          <p:grpSpPr>
            <a:xfrm>
              <a:off x="10786198" y="4263051"/>
              <a:ext cx="82785" cy="82785"/>
              <a:chOff x="0" y="0"/>
              <a:chExt cx="6350000" cy="6350000"/>
            </a:xfrm>
          </p:grpSpPr>
          <p:sp>
            <p:nvSpPr>
              <p:cNvPr id="212" name="Freeform 2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3" name="Group 213"/>
            <p:cNvGrpSpPr/>
            <p:nvPr/>
          </p:nvGrpSpPr>
          <p:grpSpPr>
            <a:xfrm>
              <a:off x="10786198" y="10643536"/>
              <a:ext cx="82785" cy="82785"/>
              <a:chOff x="0" y="0"/>
              <a:chExt cx="6350000" cy="6350000"/>
            </a:xfrm>
          </p:grpSpPr>
          <p:sp>
            <p:nvSpPr>
              <p:cNvPr id="214" name="Freeform 2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5" name="Group 215"/>
            <p:cNvGrpSpPr/>
            <p:nvPr/>
          </p:nvGrpSpPr>
          <p:grpSpPr>
            <a:xfrm>
              <a:off x="1084926" y="2693431"/>
              <a:ext cx="82785" cy="82785"/>
              <a:chOff x="0" y="0"/>
              <a:chExt cx="6350000" cy="6350000"/>
            </a:xfrm>
          </p:grpSpPr>
          <p:sp>
            <p:nvSpPr>
              <p:cNvPr id="216" name="Freeform 2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7" name="Group 217"/>
            <p:cNvGrpSpPr/>
            <p:nvPr/>
          </p:nvGrpSpPr>
          <p:grpSpPr>
            <a:xfrm>
              <a:off x="1084926" y="9073915"/>
              <a:ext cx="82785" cy="82785"/>
              <a:chOff x="0" y="0"/>
              <a:chExt cx="6350000" cy="6350000"/>
            </a:xfrm>
          </p:grpSpPr>
          <p:sp>
            <p:nvSpPr>
              <p:cNvPr id="218" name="Freeform 2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9" name="Group 219"/>
            <p:cNvGrpSpPr/>
            <p:nvPr/>
          </p:nvGrpSpPr>
          <p:grpSpPr>
            <a:xfrm>
              <a:off x="1084926" y="5881131"/>
              <a:ext cx="82785" cy="82785"/>
              <a:chOff x="0" y="0"/>
              <a:chExt cx="6350000" cy="6350000"/>
            </a:xfrm>
          </p:grpSpPr>
          <p:sp>
            <p:nvSpPr>
              <p:cNvPr id="220" name="Freeform 2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1" name="Group 221"/>
            <p:cNvGrpSpPr/>
            <p:nvPr/>
          </p:nvGrpSpPr>
          <p:grpSpPr>
            <a:xfrm>
              <a:off x="10786198" y="2693431"/>
              <a:ext cx="82785" cy="82785"/>
              <a:chOff x="0" y="0"/>
              <a:chExt cx="6350000" cy="6350000"/>
            </a:xfrm>
          </p:grpSpPr>
          <p:sp>
            <p:nvSpPr>
              <p:cNvPr id="222" name="Freeform 2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3" name="Group 223"/>
            <p:cNvGrpSpPr/>
            <p:nvPr/>
          </p:nvGrpSpPr>
          <p:grpSpPr>
            <a:xfrm>
              <a:off x="10786198" y="9073915"/>
              <a:ext cx="82785" cy="82785"/>
              <a:chOff x="0" y="0"/>
              <a:chExt cx="6350000" cy="6350000"/>
            </a:xfrm>
          </p:grpSpPr>
          <p:sp>
            <p:nvSpPr>
              <p:cNvPr id="224" name="Freeform 2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5" name="Group 225"/>
            <p:cNvGrpSpPr/>
            <p:nvPr/>
          </p:nvGrpSpPr>
          <p:grpSpPr>
            <a:xfrm>
              <a:off x="10786198" y="5881131"/>
              <a:ext cx="82785" cy="82785"/>
              <a:chOff x="0" y="0"/>
              <a:chExt cx="6350000" cy="6350000"/>
            </a:xfrm>
          </p:grpSpPr>
          <p:sp>
            <p:nvSpPr>
              <p:cNvPr id="226" name="Freeform 2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7" name="Group 227"/>
            <p:cNvGrpSpPr/>
            <p:nvPr/>
          </p:nvGrpSpPr>
          <p:grpSpPr>
            <a:xfrm>
              <a:off x="7579075" y="1075351"/>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9" name="Group 229"/>
            <p:cNvGrpSpPr/>
            <p:nvPr/>
          </p:nvGrpSpPr>
          <p:grpSpPr>
            <a:xfrm>
              <a:off x="7579075" y="7455836"/>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1" name="Group 231"/>
            <p:cNvGrpSpPr/>
            <p:nvPr/>
          </p:nvGrpSpPr>
          <p:grpSpPr>
            <a:xfrm>
              <a:off x="7579075" y="4263051"/>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3" name="Group 233"/>
            <p:cNvGrpSpPr/>
            <p:nvPr/>
          </p:nvGrpSpPr>
          <p:grpSpPr>
            <a:xfrm>
              <a:off x="7579075" y="10643536"/>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5" name="Group 235"/>
            <p:cNvGrpSpPr/>
            <p:nvPr/>
          </p:nvGrpSpPr>
          <p:grpSpPr>
            <a:xfrm>
              <a:off x="17280347" y="1075351"/>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7" name="Group 237"/>
            <p:cNvGrpSpPr/>
            <p:nvPr/>
          </p:nvGrpSpPr>
          <p:grpSpPr>
            <a:xfrm>
              <a:off x="17280347" y="7455836"/>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9" name="Group 239"/>
            <p:cNvGrpSpPr/>
            <p:nvPr/>
          </p:nvGrpSpPr>
          <p:grpSpPr>
            <a:xfrm>
              <a:off x="17280347" y="4263051"/>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1" name="Group 241"/>
            <p:cNvGrpSpPr/>
            <p:nvPr/>
          </p:nvGrpSpPr>
          <p:grpSpPr>
            <a:xfrm>
              <a:off x="17280347" y="10643536"/>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3" name="Group 243"/>
            <p:cNvGrpSpPr/>
            <p:nvPr/>
          </p:nvGrpSpPr>
          <p:grpSpPr>
            <a:xfrm>
              <a:off x="20467728" y="1075351"/>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5" name="Group 245"/>
            <p:cNvGrpSpPr/>
            <p:nvPr/>
          </p:nvGrpSpPr>
          <p:grpSpPr>
            <a:xfrm>
              <a:off x="20467728" y="7455836"/>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7" name="Group 247"/>
            <p:cNvGrpSpPr/>
            <p:nvPr/>
          </p:nvGrpSpPr>
          <p:grpSpPr>
            <a:xfrm>
              <a:off x="20467728" y="4263051"/>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9" name="Group 249"/>
            <p:cNvGrpSpPr/>
            <p:nvPr/>
          </p:nvGrpSpPr>
          <p:grpSpPr>
            <a:xfrm>
              <a:off x="20467728" y="10643536"/>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1" name="Group 251"/>
            <p:cNvGrpSpPr/>
            <p:nvPr/>
          </p:nvGrpSpPr>
          <p:grpSpPr>
            <a:xfrm>
              <a:off x="7579075" y="2693431"/>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3" name="Group 253"/>
            <p:cNvGrpSpPr/>
            <p:nvPr/>
          </p:nvGrpSpPr>
          <p:grpSpPr>
            <a:xfrm>
              <a:off x="7579075" y="9073915"/>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5" name="Group 255"/>
            <p:cNvGrpSpPr/>
            <p:nvPr/>
          </p:nvGrpSpPr>
          <p:grpSpPr>
            <a:xfrm>
              <a:off x="7579075" y="5881131"/>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7" name="Group 257"/>
            <p:cNvGrpSpPr/>
            <p:nvPr/>
          </p:nvGrpSpPr>
          <p:grpSpPr>
            <a:xfrm>
              <a:off x="17280347" y="2693431"/>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9" name="Group 259"/>
            <p:cNvGrpSpPr/>
            <p:nvPr/>
          </p:nvGrpSpPr>
          <p:grpSpPr>
            <a:xfrm>
              <a:off x="17280347" y="9073915"/>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1" name="Group 261"/>
            <p:cNvGrpSpPr/>
            <p:nvPr/>
          </p:nvGrpSpPr>
          <p:grpSpPr>
            <a:xfrm>
              <a:off x="17280347" y="5881131"/>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3" name="Group 263"/>
            <p:cNvGrpSpPr/>
            <p:nvPr/>
          </p:nvGrpSpPr>
          <p:grpSpPr>
            <a:xfrm>
              <a:off x="20467728" y="2693431"/>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5" name="Group 265"/>
            <p:cNvGrpSpPr/>
            <p:nvPr/>
          </p:nvGrpSpPr>
          <p:grpSpPr>
            <a:xfrm>
              <a:off x="20467728" y="907391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7" name="Group 267"/>
            <p:cNvGrpSpPr/>
            <p:nvPr/>
          </p:nvGrpSpPr>
          <p:grpSpPr>
            <a:xfrm>
              <a:off x="20467728" y="5881131"/>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9" name="Group 269"/>
            <p:cNvGrpSpPr/>
            <p:nvPr/>
          </p:nvGrpSpPr>
          <p:grpSpPr>
            <a:xfrm>
              <a:off x="4332791" y="1075351"/>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1" name="Group 271"/>
            <p:cNvGrpSpPr/>
            <p:nvPr/>
          </p:nvGrpSpPr>
          <p:grpSpPr>
            <a:xfrm>
              <a:off x="4332791" y="7455836"/>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3" name="Group 273"/>
            <p:cNvGrpSpPr/>
            <p:nvPr/>
          </p:nvGrpSpPr>
          <p:grpSpPr>
            <a:xfrm>
              <a:off x="4332791" y="4263051"/>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5" name="Group 275"/>
            <p:cNvGrpSpPr/>
            <p:nvPr/>
          </p:nvGrpSpPr>
          <p:grpSpPr>
            <a:xfrm>
              <a:off x="4332791" y="10643536"/>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7" name="Group 277"/>
            <p:cNvGrpSpPr/>
            <p:nvPr/>
          </p:nvGrpSpPr>
          <p:grpSpPr>
            <a:xfrm>
              <a:off x="14034063"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9" name="Group 279"/>
            <p:cNvGrpSpPr/>
            <p:nvPr/>
          </p:nvGrpSpPr>
          <p:grpSpPr>
            <a:xfrm>
              <a:off x="14034063" y="7455836"/>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1" name="Group 281"/>
            <p:cNvGrpSpPr/>
            <p:nvPr/>
          </p:nvGrpSpPr>
          <p:grpSpPr>
            <a:xfrm>
              <a:off x="14034063" y="426305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3" name="Group 283"/>
            <p:cNvGrpSpPr/>
            <p:nvPr/>
          </p:nvGrpSpPr>
          <p:grpSpPr>
            <a:xfrm>
              <a:off x="14034063" y="10643536"/>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5" name="Group 285"/>
            <p:cNvGrpSpPr/>
            <p:nvPr/>
          </p:nvGrpSpPr>
          <p:grpSpPr>
            <a:xfrm>
              <a:off x="4332791" y="269343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7" name="Group 287"/>
            <p:cNvGrpSpPr/>
            <p:nvPr/>
          </p:nvGrpSpPr>
          <p:grpSpPr>
            <a:xfrm>
              <a:off x="4332791" y="9073915"/>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9" name="Group 289"/>
            <p:cNvGrpSpPr/>
            <p:nvPr/>
          </p:nvGrpSpPr>
          <p:grpSpPr>
            <a:xfrm>
              <a:off x="4332791" y="58811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1" name="Group 291"/>
            <p:cNvGrpSpPr/>
            <p:nvPr/>
          </p:nvGrpSpPr>
          <p:grpSpPr>
            <a:xfrm>
              <a:off x="14034063" y="26934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3" name="Group 293"/>
            <p:cNvGrpSpPr/>
            <p:nvPr/>
          </p:nvGrpSpPr>
          <p:grpSpPr>
            <a:xfrm>
              <a:off x="14034063" y="9073915"/>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5" name="Group 295"/>
            <p:cNvGrpSpPr/>
            <p:nvPr/>
          </p:nvGrpSpPr>
          <p:grpSpPr>
            <a:xfrm>
              <a:off x="14034063" y="5881131"/>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7" name="Group 297"/>
            <p:cNvGrpSpPr/>
            <p:nvPr/>
          </p:nvGrpSpPr>
          <p:grpSpPr>
            <a:xfrm>
              <a:off x="1633891" y="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9" name="Group 299"/>
            <p:cNvGrpSpPr/>
            <p:nvPr/>
          </p:nvGrpSpPr>
          <p:grpSpPr>
            <a:xfrm>
              <a:off x="1633891" y="6380485"/>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1" name="Group 301"/>
            <p:cNvGrpSpPr/>
            <p:nvPr/>
          </p:nvGrpSpPr>
          <p:grpSpPr>
            <a:xfrm>
              <a:off x="1633891" y="318770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3" name="Group 303"/>
            <p:cNvGrpSpPr/>
            <p:nvPr/>
          </p:nvGrpSpPr>
          <p:grpSpPr>
            <a:xfrm>
              <a:off x="1633891" y="9568185"/>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5" name="Group 305"/>
            <p:cNvGrpSpPr/>
            <p:nvPr/>
          </p:nvGrpSpPr>
          <p:grpSpPr>
            <a:xfrm>
              <a:off x="11335164" y="0"/>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7" name="Group 307"/>
            <p:cNvGrpSpPr/>
            <p:nvPr/>
          </p:nvGrpSpPr>
          <p:grpSpPr>
            <a:xfrm>
              <a:off x="11335164" y="6380485"/>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9" name="Group 309"/>
            <p:cNvGrpSpPr/>
            <p:nvPr/>
          </p:nvGrpSpPr>
          <p:grpSpPr>
            <a:xfrm>
              <a:off x="11335164" y="318770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1" name="Group 311"/>
            <p:cNvGrpSpPr/>
            <p:nvPr/>
          </p:nvGrpSpPr>
          <p:grpSpPr>
            <a:xfrm>
              <a:off x="11335164" y="9568185"/>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3" name="Group 313"/>
            <p:cNvGrpSpPr/>
            <p:nvPr/>
          </p:nvGrpSpPr>
          <p:grpSpPr>
            <a:xfrm>
              <a:off x="1633891" y="1618080"/>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5" name="Group 315"/>
            <p:cNvGrpSpPr/>
            <p:nvPr/>
          </p:nvGrpSpPr>
          <p:grpSpPr>
            <a:xfrm>
              <a:off x="1633891" y="7998564"/>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7" name="Group 317"/>
            <p:cNvGrpSpPr/>
            <p:nvPr/>
          </p:nvGrpSpPr>
          <p:grpSpPr>
            <a:xfrm>
              <a:off x="1633891" y="4805780"/>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9" name="Group 319"/>
            <p:cNvGrpSpPr/>
            <p:nvPr/>
          </p:nvGrpSpPr>
          <p:grpSpPr>
            <a:xfrm>
              <a:off x="11335164" y="1618080"/>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1" name="Group 321"/>
            <p:cNvGrpSpPr/>
            <p:nvPr/>
          </p:nvGrpSpPr>
          <p:grpSpPr>
            <a:xfrm>
              <a:off x="11335164" y="7998564"/>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3" name="Group 323"/>
            <p:cNvGrpSpPr/>
            <p:nvPr/>
          </p:nvGrpSpPr>
          <p:grpSpPr>
            <a:xfrm>
              <a:off x="11335164" y="4805780"/>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5" name="Group 325"/>
            <p:cNvGrpSpPr/>
            <p:nvPr/>
          </p:nvGrpSpPr>
          <p:grpSpPr>
            <a:xfrm>
              <a:off x="8128040" y="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7" name="Group 327"/>
            <p:cNvGrpSpPr/>
            <p:nvPr/>
          </p:nvGrpSpPr>
          <p:grpSpPr>
            <a:xfrm>
              <a:off x="8128040" y="638048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9" name="Group 329"/>
            <p:cNvGrpSpPr/>
            <p:nvPr/>
          </p:nvGrpSpPr>
          <p:grpSpPr>
            <a:xfrm>
              <a:off x="8128040" y="3187700"/>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1" name="Group 331"/>
            <p:cNvGrpSpPr/>
            <p:nvPr/>
          </p:nvGrpSpPr>
          <p:grpSpPr>
            <a:xfrm>
              <a:off x="8128040" y="956818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3" name="Group 333"/>
            <p:cNvGrpSpPr/>
            <p:nvPr/>
          </p:nvGrpSpPr>
          <p:grpSpPr>
            <a:xfrm>
              <a:off x="17829312" y="0"/>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5" name="Group 335"/>
            <p:cNvGrpSpPr/>
            <p:nvPr/>
          </p:nvGrpSpPr>
          <p:grpSpPr>
            <a:xfrm>
              <a:off x="17829312" y="6380485"/>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7" name="Group 337"/>
            <p:cNvGrpSpPr/>
            <p:nvPr/>
          </p:nvGrpSpPr>
          <p:grpSpPr>
            <a:xfrm>
              <a:off x="17829312" y="3187700"/>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9" name="Group 339"/>
            <p:cNvGrpSpPr/>
            <p:nvPr/>
          </p:nvGrpSpPr>
          <p:grpSpPr>
            <a:xfrm>
              <a:off x="17829312" y="9568185"/>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1" name="Group 341"/>
            <p:cNvGrpSpPr/>
            <p:nvPr/>
          </p:nvGrpSpPr>
          <p:grpSpPr>
            <a:xfrm>
              <a:off x="21016693" y="0"/>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3" name="Group 343"/>
            <p:cNvGrpSpPr/>
            <p:nvPr/>
          </p:nvGrpSpPr>
          <p:grpSpPr>
            <a:xfrm>
              <a:off x="21016693" y="6380485"/>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5" name="Group 345"/>
            <p:cNvGrpSpPr/>
            <p:nvPr/>
          </p:nvGrpSpPr>
          <p:grpSpPr>
            <a:xfrm>
              <a:off x="21016693" y="3187700"/>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7" name="Group 347"/>
            <p:cNvGrpSpPr/>
            <p:nvPr/>
          </p:nvGrpSpPr>
          <p:grpSpPr>
            <a:xfrm>
              <a:off x="21016693" y="9568185"/>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9" name="Group 349"/>
            <p:cNvGrpSpPr/>
            <p:nvPr/>
          </p:nvGrpSpPr>
          <p:grpSpPr>
            <a:xfrm>
              <a:off x="8128040" y="1618080"/>
              <a:ext cx="82785" cy="82785"/>
              <a:chOff x="0" y="0"/>
              <a:chExt cx="6350000" cy="6350000"/>
            </a:xfrm>
          </p:grpSpPr>
          <p:sp>
            <p:nvSpPr>
              <p:cNvPr id="350" name="Freeform 3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1" name="Group 351"/>
            <p:cNvGrpSpPr/>
            <p:nvPr/>
          </p:nvGrpSpPr>
          <p:grpSpPr>
            <a:xfrm>
              <a:off x="8128040" y="7998564"/>
              <a:ext cx="82785" cy="82785"/>
              <a:chOff x="0" y="0"/>
              <a:chExt cx="6350000" cy="6350000"/>
            </a:xfrm>
          </p:grpSpPr>
          <p:sp>
            <p:nvSpPr>
              <p:cNvPr id="352" name="Freeform 3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3" name="Group 353"/>
            <p:cNvGrpSpPr/>
            <p:nvPr/>
          </p:nvGrpSpPr>
          <p:grpSpPr>
            <a:xfrm>
              <a:off x="8128040" y="4805780"/>
              <a:ext cx="82785" cy="82785"/>
              <a:chOff x="0" y="0"/>
              <a:chExt cx="6350000" cy="6350000"/>
            </a:xfrm>
          </p:grpSpPr>
          <p:sp>
            <p:nvSpPr>
              <p:cNvPr id="354" name="Freeform 3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5" name="Group 355"/>
            <p:cNvGrpSpPr/>
            <p:nvPr/>
          </p:nvGrpSpPr>
          <p:grpSpPr>
            <a:xfrm>
              <a:off x="17829312" y="1618080"/>
              <a:ext cx="82785" cy="82785"/>
              <a:chOff x="0" y="0"/>
              <a:chExt cx="6350000" cy="6350000"/>
            </a:xfrm>
          </p:grpSpPr>
          <p:sp>
            <p:nvSpPr>
              <p:cNvPr id="356" name="Freeform 3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7" name="Group 357"/>
            <p:cNvGrpSpPr/>
            <p:nvPr/>
          </p:nvGrpSpPr>
          <p:grpSpPr>
            <a:xfrm>
              <a:off x="17829312" y="7998564"/>
              <a:ext cx="82785" cy="82785"/>
              <a:chOff x="0" y="0"/>
              <a:chExt cx="6350000" cy="6350000"/>
            </a:xfrm>
          </p:grpSpPr>
          <p:sp>
            <p:nvSpPr>
              <p:cNvPr id="358" name="Freeform 3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9" name="Group 359"/>
            <p:cNvGrpSpPr/>
            <p:nvPr/>
          </p:nvGrpSpPr>
          <p:grpSpPr>
            <a:xfrm>
              <a:off x="17829312" y="4805780"/>
              <a:ext cx="82785" cy="82785"/>
              <a:chOff x="0" y="0"/>
              <a:chExt cx="6350000" cy="6350000"/>
            </a:xfrm>
          </p:grpSpPr>
          <p:sp>
            <p:nvSpPr>
              <p:cNvPr id="360" name="Freeform 3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1" name="Group 361"/>
            <p:cNvGrpSpPr/>
            <p:nvPr/>
          </p:nvGrpSpPr>
          <p:grpSpPr>
            <a:xfrm>
              <a:off x="21016693" y="1618080"/>
              <a:ext cx="82785" cy="82785"/>
              <a:chOff x="0" y="0"/>
              <a:chExt cx="6350000" cy="6350000"/>
            </a:xfrm>
          </p:grpSpPr>
          <p:sp>
            <p:nvSpPr>
              <p:cNvPr id="362" name="Freeform 3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3" name="Group 363"/>
            <p:cNvGrpSpPr/>
            <p:nvPr/>
          </p:nvGrpSpPr>
          <p:grpSpPr>
            <a:xfrm>
              <a:off x="21016693" y="7998564"/>
              <a:ext cx="82785" cy="82785"/>
              <a:chOff x="0" y="0"/>
              <a:chExt cx="6350000" cy="6350000"/>
            </a:xfrm>
          </p:grpSpPr>
          <p:sp>
            <p:nvSpPr>
              <p:cNvPr id="364" name="Freeform 3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5" name="Group 365"/>
            <p:cNvGrpSpPr/>
            <p:nvPr/>
          </p:nvGrpSpPr>
          <p:grpSpPr>
            <a:xfrm>
              <a:off x="21016693" y="4805780"/>
              <a:ext cx="82785" cy="82785"/>
              <a:chOff x="0" y="0"/>
              <a:chExt cx="6350000" cy="6350000"/>
            </a:xfrm>
          </p:grpSpPr>
          <p:sp>
            <p:nvSpPr>
              <p:cNvPr id="366" name="Freeform 3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7" name="Group 367"/>
            <p:cNvGrpSpPr/>
            <p:nvPr/>
          </p:nvGrpSpPr>
          <p:grpSpPr>
            <a:xfrm>
              <a:off x="4881756" y="0"/>
              <a:ext cx="82785" cy="82785"/>
              <a:chOff x="0" y="0"/>
              <a:chExt cx="6350000" cy="6350000"/>
            </a:xfrm>
          </p:grpSpPr>
          <p:sp>
            <p:nvSpPr>
              <p:cNvPr id="368" name="Freeform 3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9" name="Group 369"/>
            <p:cNvGrpSpPr/>
            <p:nvPr/>
          </p:nvGrpSpPr>
          <p:grpSpPr>
            <a:xfrm>
              <a:off x="4881756" y="6380485"/>
              <a:ext cx="82785" cy="82785"/>
              <a:chOff x="0" y="0"/>
              <a:chExt cx="6350000" cy="6350000"/>
            </a:xfrm>
          </p:grpSpPr>
          <p:sp>
            <p:nvSpPr>
              <p:cNvPr id="370" name="Freeform 3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1" name="Group 371"/>
            <p:cNvGrpSpPr/>
            <p:nvPr/>
          </p:nvGrpSpPr>
          <p:grpSpPr>
            <a:xfrm>
              <a:off x="4881756" y="3187700"/>
              <a:ext cx="82785" cy="82785"/>
              <a:chOff x="0" y="0"/>
              <a:chExt cx="6350000" cy="6350000"/>
            </a:xfrm>
          </p:grpSpPr>
          <p:sp>
            <p:nvSpPr>
              <p:cNvPr id="372" name="Freeform 3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3" name="Group 373"/>
            <p:cNvGrpSpPr/>
            <p:nvPr/>
          </p:nvGrpSpPr>
          <p:grpSpPr>
            <a:xfrm>
              <a:off x="4881756" y="9568185"/>
              <a:ext cx="82785" cy="82785"/>
              <a:chOff x="0" y="0"/>
              <a:chExt cx="6350000" cy="6350000"/>
            </a:xfrm>
          </p:grpSpPr>
          <p:sp>
            <p:nvSpPr>
              <p:cNvPr id="374" name="Freeform 3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5" name="Group 375"/>
            <p:cNvGrpSpPr/>
            <p:nvPr/>
          </p:nvGrpSpPr>
          <p:grpSpPr>
            <a:xfrm>
              <a:off x="14583028" y="0"/>
              <a:ext cx="82785" cy="82785"/>
              <a:chOff x="0" y="0"/>
              <a:chExt cx="6350000" cy="6350000"/>
            </a:xfrm>
          </p:grpSpPr>
          <p:sp>
            <p:nvSpPr>
              <p:cNvPr id="376" name="Freeform 3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7" name="Group 377"/>
            <p:cNvGrpSpPr/>
            <p:nvPr/>
          </p:nvGrpSpPr>
          <p:grpSpPr>
            <a:xfrm>
              <a:off x="14583028" y="6380485"/>
              <a:ext cx="82785" cy="82785"/>
              <a:chOff x="0" y="0"/>
              <a:chExt cx="6350000" cy="6350000"/>
            </a:xfrm>
          </p:grpSpPr>
          <p:sp>
            <p:nvSpPr>
              <p:cNvPr id="378" name="Freeform 3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9" name="Group 379"/>
            <p:cNvGrpSpPr/>
            <p:nvPr/>
          </p:nvGrpSpPr>
          <p:grpSpPr>
            <a:xfrm>
              <a:off x="14583028" y="3187700"/>
              <a:ext cx="82785" cy="82785"/>
              <a:chOff x="0" y="0"/>
              <a:chExt cx="6350000" cy="6350000"/>
            </a:xfrm>
          </p:grpSpPr>
          <p:sp>
            <p:nvSpPr>
              <p:cNvPr id="380" name="Freeform 3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1" name="Group 381"/>
            <p:cNvGrpSpPr/>
            <p:nvPr/>
          </p:nvGrpSpPr>
          <p:grpSpPr>
            <a:xfrm>
              <a:off x="14583028" y="9568185"/>
              <a:ext cx="82785" cy="82785"/>
              <a:chOff x="0" y="0"/>
              <a:chExt cx="6350000" cy="6350000"/>
            </a:xfrm>
          </p:grpSpPr>
          <p:sp>
            <p:nvSpPr>
              <p:cNvPr id="382" name="Freeform 3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3" name="Group 383"/>
            <p:cNvGrpSpPr/>
            <p:nvPr/>
          </p:nvGrpSpPr>
          <p:grpSpPr>
            <a:xfrm>
              <a:off x="4881756" y="1618080"/>
              <a:ext cx="82785" cy="82785"/>
              <a:chOff x="0" y="0"/>
              <a:chExt cx="6350000" cy="6350000"/>
            </a:xfrm>
          </p:grpSpPr>
          <p:sp>
            <p:nvSpPr>
              <p:cNvPr id="384" name="Freeform 3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5" name="Group 385"/>
            <p:cNvGrpSpPr/>
            <p:nvPr/>
          </p:nvGrpSpPr>
          <p:grpSpPr>
            <a:xfrm>
              <a:off x="4881756" y="7998564"/>
              <a:ext cx="82785" cy="82785"/>
              <a:chOff x="0" y="0"/>
              <a:chExt cx="6350000" cy="6350000"/>
            </a:xfrm>
          </p:grpSpPr>
          <p:sp>
            <p:nvSpPr>
              <p:cNvPr id="386" name="Freeform 3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7" name="Group 387"/>
            <p:cNvGrpSpPr/>
            <p:nvPr/>
          </p:nvGrpSpPr>
          <p:grpSpPr>
            <a:xfrm>
              <a:off x="4881756" y="4805780"/>
              <a:ext cx="82785" cy="82785"/>
              <a:chOff x="0" y="0"/>
              <a:chExt cx="6350000" cy="6350000"/>
            </a:xfrm>
          </p:grpSpPr>
          <p:sp>
            <p:nvSpPr>
              <p:cNvPr id="388" name="Freeform 3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9" name="Group 389"/>
            <p:cNvGrpSpPr/>
            <p:nvPr/>
          </p:nvGrpSpPr>
          <p:grpSpPr>
            <a:xfrm>
              <a:off x="14583028" y="1618080"/>
              <a:ext cx="82785" cy="82785"/>
              <a:chOff x="0" y="0"/>
              <a:chExt cx="6350000" cy="6350000"/>
            </a:xfrm>
          </p:grpSpPr>
          <p:sp>
            <p:nvSpPr>
              <p:cNvPr id="390" name="Freeform 3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1" name="Group 391"/>
            <p:cNvGrpSpPr/>
            <p:nvPr/>
          </p:nvGrpSpPr>
          <p:grpSpPr>
            <a:xfrm>
              <a:off x="14583028" y="7998564"/>
              <a:ext cx="82785" cy="82785"/>
              <a:chOff x="0" y="0"/>
              <a:chExt cx="6350000" cy="6350000"/>
            </a:xfrm>
          </p:grpSpPr>
          <p:sp>
            <p:nvSpPr>
              <p:cNvPr id="392" name="Freeform 3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3" name="Group 393"/>
            <p:cNvGrpSpPr/>
            <p:nvPr/>
          </p:nvGrpSpPr>
          <p:grpSpPr>
            <a:xfrm>
              <a:off x="14583028" y="4805780"/>
              <a:ext cx="82785" cy="82785"/>
              <a:chOff x="0" y="0"/>
              <a:chExt cx="6350000" cy="6350000"/>
            </a:xfrm>
          </p:grpSpPr>
          <p:sp>
            <p:nvSpPr>
              <p:cNvPr id="394" name="Freeform 3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5" name="Group 395"/>
            <p:cNvGrpSpPr/>
            <p:nvPr/>
          </p:nvGrpSpPr>
          <p:grpSpPr>
            <a:xfrm>
              <a:off x="2172552" y="537155"/>
              <a:ext cx="82785" cy="82785"/>
              <a:chOff x="0" y="0"/>
              <a:chExt cx="6350000" cy="6350000"/>
            </a:xfrm>
          </p:grpSpPr>
          <p:sp>
            <p:nvSpPr>
              <p:cNvPr id="396" name="Freeform 3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7" name="Group 397"/>
            <p:cNvGrpSpPr/>
            <p:nvPr/>
          </p:nvGrpSpPr>
          <p:grpSpPr>
            <a:xfrm>
              <a:off x="2172552" y="6917640"/>
              <a:ext cx="82785" cy="82785"/>
              <a:chOff x="0" y="0"/>
              <a:chExt cx="6350000" cy="6350000"/>
            </a:xfrm>
          </p:grpSpPr>
          <p:sp>
            <p:nvSpPr>
              <p:cNvPr id="398" name="Freeform 3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9" name="Group 399"/>
            <p:cNvGrpSpPr/>
            <p:nvPr/>
          </p:nvGrpSpPr>
          <p:grpSpPr>
            <a:xfrm>
              <a:off x="2172552" y="3724855"/>
              <a:ext cx="82785" cy="82785"/>
              <a:chOff x="0" y="0"/>
              <a:chExt cx="6350000" cy="6350000"/>
            </a:xfrm>
          </p:grpSpPr>
          <p:sp>
            <p:nvSpPr>
              <p:cNvPr id="400" name="Freeform 4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1" name="Group 401"/>
            <p:cNvGrpSpPr/>
            <p:nvPr/>
          </p:nvGrpSpPr>
          <p:grpSpPr>
            <a:xfrm>
              <a:off x="2172552" y="10105340"/>
              <a:ext cx="82785" cy="82785"/>
              <a:chOff x="0" y="0"/>
              <a:chExt cx="6350000" cy="6350000"/>
            </a:xfrm>
          </p:grpSpPr>
          <p:sp>
            <p:nvSpPr>
              <p:cNvPr id="402" name="Freeform 4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3" name="Group 403"/>
            <p:cNvGrpSpPr/>
            <p:nvPr/>
          </p:nvGrpSpPr>
          <p:grpSpPr>
            <a:xfrm>
              <a:off x="11873824" y="537155"/>
              <a:ext cx="82785" cy="82785"/>
              <a:chOff x="0" y="0"/>
              <a:chExt cx="6350000" cy="6350000"/>
            </a:xfrm>
          </p:grpSpPr>
          <p:sp>
            <p:nvSpPr>
              <p:cNvPr id="404" name="Freeform 4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5" name="Group 405"/>
            <p:cNvGrpSpPr/>
            <p:nvPr/>
          </p:nvGrpSpPr>
          <p:grpSpPr>
            <a:xfrm>
              <a:off x="11873824" y="6917640"/>
              <a:ext cx="82785" cy="82785"/>
              <a:chOff x="0" y="0"/>
              <a:chExt cx="6350000" cy="6350000"/>
            </a:xfrm>
          </p:grpSpPr>
          <p:sp>
            <p:nvSpPr>
              <p:cNvPr id="406" name="Freeform 4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7" name="Group 407"/>
            <p:cNvGrpSpPr/>
            <p:nvPr/>
          </p:nvGrpSpPr>
          <p:grpSpPr>
            <a:xfrm>
              <a:off x="11873824" y="3724855"/>
              <a:ext cx="82785" cy="82785"/>
              <a:chOff x="0" y="0"/>
              <a:chExt cx="6350000" cy="6350000"/>
            </a:xfrm>
          </p:grpSpPr>
          <p:sp>
            <p:nvSpPr>
              <p:cNvPr id="408" name="Freeform 4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9" name="Group 409"/>
            <p:cNvGrpSpPr/>
            <p:nvPr/>
          </p:nvGrpSpPr>
          <p:grpSpPr>
            <a:xfrm>
              <a:off x="11873824" y="10105340"/>
              <a:ext cx="82785" cy="82785"/>
              <a:chOff x="0" y="0"/>
              <a:chExt cx="6350000" cy="6350000"/>
            </a:xfrm>
          </p:grpSpPr>
          <p:sp>
            <p:nvSpPr>
              <p:cNvPr id="410" name="Freeform 4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1" name="Group 411"/>
            <p:cNvGrpSpPr/>
            <p:nvPr/>
          </p:nvGrpSpPr>
          <p:grpSpPr>
            <a:xfrm>
              <a:off x="2172552" y="2155235"/>
              <a:ext cx="82785" cy="82785"/>
              <a:chOff x="0" y="0"/>
              <a:chExt cx="6350000" cy="6350000"/>
            </a:xfrm>
          </p:grpSpPr>
          <p:sp>
            <p:nvSpPr>
              <p:cNvPr id="412" name="Freeform 4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3" name="Group 413"/>
            <p:cNvGrpSpPr/>
            <p:nvPr/>
          </p:nvGrpSpPr>
          <p:grpSpPr>
            <a:xfrm>
              <a:off x="2172552" y="8535719"/>
              <a:ext cx="82785" cy="82785"/>
              <a:chOff x="0" y="0"/>
              <a:chExt cx="6350000" cy="6350000"/>
            </a:xfrm>
          </p:grpSpPr>
          <p:sp>
            <p:nvSpPr>
              <p:cNvPr id="414" name="Freeform 4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5" name="Group 415"/>
            <p:cNvGrpSpPr/>
            <p:nvPr/>
          </p:nvGrpSpPr>
          <p:grpSpPr>
            <a:xfrm>
              <a:off x="2172552" y="5342935"/>
              <a:ext cx="82785" cy="82785"/>
              <a:chOff x="0" y="0"/>
              <a:chExt cx="6350000" cy="6350000"/>
            </a:xfrm>
          </p:grpSpPr>
          <p:sp>
            <p:nvSpPr>
              <p:cNvPr id="416" name="Freeform 4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7" name="Group 417"/>
            <p:cNvGrpSpPr/>
            <p:nvPr/>
          </p:nvGrpSpPr>
          <p:grpSpPr>
            <a:xfrm>
              <a:off x="11873824" y="2155235"/>
              <a:ext cx="82785" cy="82785"/>
              <a:chOff x="0" y="0"/>
              <a:chExt cx="6350000" cy="6350000"/>
            </a:xfrm>
          </p:grpSpPr>
          <p:sp>
            <p:nvSpPr>
              <p:cNvPr id="418" name="Freeform 4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9" name="Group 419"/>
            <p:cNvGrpSpPr/>
            <p:nvPr/>
          </p:nvGrpSpPr>
          <p:grpSpPr>
            <a:xfrm>
              <a:off x="11873824" y="8535719"/>
              <a:ext cx="82785" cy="82785"/>
              <a:chOff x="0" y="0"/>
              <a:chExt cx="6350000" cy="6350000"/>
            </a:xfrm>
          </p:grpSpPr>
          <p:sp>
            <p:nvSpPr>
              <p:cNvPr id="420" name="Freeform 4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1" name="Group 421"/>
            <p:cNvGrpSpPr/>
            <p:nvPr/>
          </p:nvGrpSpPr>
          <p:grpSpPr>
            <a:xfrm>
              <a:off x="11873824" y="5342935"/>
              <a:ext cx="82785" cy="82785"/>
              <a:chOff x="0" y="0"/>
              <a:chExt cx="6350000" cy="6350000"/>
            </a:xfrm>
          </p:grpSpPr>
          <p:sp>
            <p:nvSpPr>
              <p:cNvPr id="422" name="Freeform 4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3" name="Group 423"/>
            <p:cNvGrpSpPr/>
            <p:nvPr/>
          </p:nvGrpSpPr>
          <p:grpSpPr>
            <a:xfrm>
              <a:off x="8666701" y="537155"/>
              <a:ext cx="82785" cy="82785"/>
              <a:chOff x="0" y="0"/>
              <a:chExt cx="6350000" cy="6350000"/>
            </a:xfrm>
          </p:grpSpPr>
          <p:sp>
            <p:nvSpPr>
              <p:cNvPr id="424" name="Freeform 4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5" name="Group 425"/>
            <p:cNvGrpSpPr/>
            <p:nvPr/>
          </p:nvGrpSpPr>
          <p:grpSpPr>
            <a:xfrm>
              <a:off x="8666701" y="6917640"/>
              <a:ext cx="82785" cy="82785"/>
              <a:chOff x="0" y="0"/>
              <a:chExt cx="6350000" cy="6350000"/>
            </a:xfrm>
          </p:grpSpPr>
          <p:sp>
            <p:nvSpPr>
              <p:cNvPr id="426" name="Freeform 4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7" name="Group 427"/>
            <p:cNvGrpSpPr/>
            <p:nvPr/>
          </p:nvGrpSpPr>
          <p:grpSpPr>
            <a:xfrm>
              <a:off x="8666701" y="3724855"/>
              <a:ext cx="82785" cy="82785"/>
              <a:chOff x="0" y="0"/>
              <a:chExt cx="6350000" cy="6350000"/>
            </a:xfrm>
          </p:grpSpPr>
          <p:sp>
            <p:nvSpPr>
              <p:cNvPr id="428" name="Freeform 4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9" name="Group 429"/>
            <p:cNvGrpSpPr/>
            <p:nvPr/>
          </p:nvGrpSpPr>
          <p:grpSpPr>
            <a:xfrm>
              <a:off x="8666701" y="10105340"/>
              <a:ext cx="82785" cy="82785"/>
              <a:chOff x="0" y="0"/>
              <a:chExt cx="6350000" cy="6350000"/>
            </a:xfrm>
          </p:grpSpPr>
          <p:sp>
            <p:nvSpPr>
              <p:cNvPr id="430" name="Freeform 4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1" name="Group 431"/>
            <p:cNvGrpSpPr/>
            <p:nvPr/>
          </p:nvGrpSpPr>
          <p:grpSpPr>
            <a:xfrm>
              <a:off x="18367973" y="537155"/>
              <a:ext cx="82785" cy="82785"/>
              <a:chOff x="0" y="0"/>
              <a:chExt cx="6350000" cy="6350000"/>
            </a:xfrm>
          </p:grpSpPr>
          <p:sp>
            <p:nvSpPr>
              <p:cNvPr id="432" name="Freeform 4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3" name="Group 433"/>
            <p:cNvGrpSpPr/>
            <p:nvPr/>
          </p:nvGrpSpPr>
          <p:grpSpPr>
            <a:xfrm>
              <a:off x="18367973" y="6917640"/>
              <a:ext cx="82785" cy="82785"/>
              <a:chOff x="0" y="0"/>
              <a:chExt cx="6350000" cy="6350000"/>
            </a:xfrm>
          </p:grpSpPr>
          <p:sp>
            <p:nvSpPr>
              <p:cNvPr id="434" name="Freeform 4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5" name="Group 435"/>
            <p:cNvGrpSpPr/>
            <p:nvPr/>
          </p:nvGrpSpPr>
          <p:grpSpPr>
            <a:xfrm>
              <a:off x="18367973" y="3724855"/>
              <a:ext cx="82785" cy="82785"/>
              <a:chOff x="0" y="0"/>
              <a:chExt cx="6350000" cy="6350000"/>
            </a:xfrm>
          </p:grpSpPr>
          <p:sp>
            <p:nvSpPr>
              <p:cNvPr id="436" name="Freeform 4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7" name="Group 437"/>
            <p:cNvGrpSpPr/>
            <p:nvPr/>
          </p:nvGrpSpPr>
          <p:grpSpPr>
            <a:xfrm>
              <a:off x="18367973" y="10105340"/>
              <a:ext cx="82785" cy="82785"/>
              <a:chOff x="0" y="0"/>
              <a:chExt cx="6350000" cy="6350000"/>
            </a:xfrm>
          </p:grpSpPr>
          <p:sp>
            <p:nvSpPr>
              <p:cNvPr id="438" name="Freeform 4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9" name="Group 439"/>
            <p:cNvGrpSpPr/>
            <p:nvPr/>
          </p:nvGrpSpPr>
          <p:grpSpPr>
            <a:xfrm>
              <a:off x="21555353" y="537155"/>
              <a:ext cx="82785" cy="82785"/>
              <a:chOff x="0" y="0"/>
              <a:chExt cx="6350000" cy="6350000"/>
            </a:xfrm>
          </p:grpSpPr>
          <p:sp>
            <p:nvSpPr>
              <p:cNvPr id="440" name="Freeform 4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1" name="Group 441"/>
            <p:cNvGrpSpPr/>
            <p:nvPr/>
          </p:nvGrpSpPr>
          <p:grpSpPr>
            <a:xfrm>
              <a:off x="21555353" y="6917640"/>
              <a:ext cx="82785" cy="82785"/>
              <a:chOff x="0" y="0"/>
              <a:chExt cx="6350000" cy="6350000"/>
            </a:xfrm>
          </p:grpSpPr>
          <p:sp>
            <p:nvSpPr>
              <p:cNvPr id="442" name="Freeform 4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3" name="Group 443"/>
            <p:cNvGrpSpPr/>
            <p:nvPr/>
          </p:nvGrpSpPr>
          <p:grpSpPr>
            <a:xfrm>
              <a:off x="21555353" y="3724855"/>
              <a:ext cx="82785" cy="82785"/>
              <a:chOff x="0" y="0"/>
              <a:chExt cx="6350000" cy="6350000"/>
            </a:xfrm>
          </p:grpSpPr>
          <p:sp>
            <p:nvSpPr>
              <p:cNvPr id="444" name="Freeform 4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5" name="Group 445"/>
            <p:cNvGrpSpPr/>
            <p:nvPr/>
          </p:nvGrpSpPr>
          <p:grpSpPr>
            <a:xfrm>
              <a:off x="21555353" y="10105340"/>
              <a:ext cx="82785" cy="82785"/>
              <a:chOff x="0" y="0"/>
              <a:chExt cx="6350000" cy="6350000"/>
            </a:xfrm>
          </p:grpSpPr>
          <p:sp>
            <p:nvSpPr>
              <p:cNvPr id="446" name="Freeform 4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7" name="Group 447"/>
            <p:cNvGrpSpPr/>
            <p:nvPr/>
          </p:nvGrpSpPr>
          <p:grpSpPr>
            <a:xfrm>
              <a:off x="8666701" y="2155235"/>
              <a:ext cx="82785" cy="82785"/>
              <a:chOff x="0" y="0"/>
              <a:chExt cx="6350000" cy="6350000"/>
            </a:xfrm>
          </p:grpSpPr>
          <p:sp>
            <p:nvSpPr>
              <p:cNvPr id="448" name="Freeform 4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9" name="Group 449"/>
            <p:cNvGrpSpPr/>
            <p:nvPr/>
          </p:nvGrpSpPr>
          <p:grpSpPr>
            <a:xfrm>
              <a:off x="8666701" y="8535719"/>
              <a:ext cx="82785" cy="82785"/>
              <a:chOff x="0" y="0"/>
              <a:chExt cx="6350000" cy="6350000"/>
            </a:xfrm>
          </p:grpSpPr>
          <p:sp>
            <p:nvSpPr>
              <p:cNvPr id="450" name="Freeform 4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1" name="Group 451"/>
            <p:cNvGrpSpPr/>
            <p:nvPr/>
          </p:nvGrpSpPr>
          <p:grpSpPr>
            <a:xfrm>
              <a:off x="8666701" y="5342935"/>
              <a:ext cx="82785" cy="82785"/>
              <a:chOff x="0" y="0"/>
              <a:chExt cx="6350000" cy="6350000"/>
            </a:xfrm>
          </p:grpSpPr>
          <p:sp>
            <p:nvSpPr>
              <p:cNvPr id="452" name="Freeform 4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3" name="Group 453"/>
            <p:cNvGrpSpPr/>
            <p:nvPr/>
          </p:nvGrpSpPr>
          <p:grpSpPr>
            <a:xfrm>
              <a:off x="18367973" y="2155235"/>
              <a:ext cx="82785" cy="82785"/>
              <a:chOff x="0" y="0"/>
              <a:chExt cx="6350000" cy="6350000"/>
            </a:xfrm>
          </p:grpSpPr>
          <p:sp>
            <p:nvSpPr>
              <p:cNvPr id="454" name="Freeform 4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5" name="Group 455"/>
            <p:cNvGrpSpPr/>
            <p:nvPr/>
          </p:nvGrpSpPr>
          <p:grpSpPr>
            <a:xfrm>
              <a:off x="18367973" y="8535719"/>
              <a:ext cx="82785" cy="82785"/>
              <a:chOff x="0" y="0"/>
              <a:chExt cx="6350000" cy="6350000"/>
            </a:xfrm>
          </p:grpSpPr>
          <p:sp>
            <p:nvSpPr>
              <p:cNvPr id="456" name="Freeform 4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7" name="Group 457"/>
            <p:cNvGrpSpPr/>
            <p:nvPr/>
          </p:nvGrpSpPr>
          <p:grpSpPr>
            <a:xfrm>
              <a:off x="18367973" y="5342935"/>
              <a:ext cx="82785" cy="82785"/>
              <a:chOff x="0" y="0"/>
              <a:chExt cx="6350000" cy="6350000"/>
            </a:xfrm>
          </p:grpSpPr>
          <p:sp>
            <p:nvSpPr>
              <p:cNvPr id="458" name="Freeform 4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9" name="Group 459"/>
            <p:cNvGrpSpPr/>
            <p:nvPr/>
          </p:nvGrpSpPr>
          <p:grpSpPr>
            <a:xfrm>
              <a:off x="21555353" y="2155235"/>
              <a:ext cx="82785" cy="82785"/>
              <a:chOff x="0" y="0"/>
              <a:chExt cx="6350000" cy="6350000"/>
            </a:xfrm>
          </p:grpSpPr>
          <p:sp>
            <p:nvSpPr>
              <p:cNvPr id="460" name="Freeform 4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1" name="Group 461"/>
            <p:cNvGrpSpPr/>
            <p:nvPr/>
          </p:nvGrpSpPr>
          <p:grpSpPr>
            <a:xfrm>
              <a:off x="21555353" y="8535719"/>
              <a:ext cx="82785" cy="82785"/>
              <a:chOff x="0" y="0"/>
              <a:chExt cx="6350000" cy="6350000"/>
            </a:xfrm>
          </p:grpSpPr>
          <p:sp>
            <p:nvSpPr>
              <p:cNvPr id="462" name="Freeform 4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3" name="Group 463"/>
            <p:cNvGrpSpPr/>
            <p:nvPr/>
          </p:nvGrpSpPr>
          <p:grpSpPr>
            <a:xfrm>
              <a:off x="21555353" y="5342935"/>
              <a:ext cx="82785" cy="82785"/>
              <a:chOff x="0" y="0"/>
              <a:chExt cx="6350000" cy="6350000"/>
            </a:xfrm>
          </p:grpSpPr>
          <p:sp>
            <p:nvSpPr>
              <p:cNvPr id="464" name="Freeform 4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5" name="Group 465"/>
            <p:cNvGrpSpPr/>
            <p:nvPr/>
          </p:nvGrpSpPr>
          <p:grpSpPr>
            <a:xfrm>
              <a:off x="5420417" y="537155"/>
              <a:ext cx="82785" cy="82785"/>
              <a:chOff x="0" y="0"/>
              <a:chExt cx="6350000" cy="6350000"/>
            </a:xfrm>
          </p:grpSpPr>
          <p:sp>
            <p:nvSpPr>
              <p:cNvPr id="466" name="Freeform 4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7" name="Group 467"/>
            <p:cNvGrpSpPr/>
            <p:nvPr/>
          </p:nvGrpSpPr>
          <p:grpSpPr>
            <a:xfrm>
              <a:off x="5420417" y="6917640"/>
              <a:ext cx="82785" cy="82785"/>
              <a:chOff x="0" y="0"/>
              <a:chExt cx="6350000" cy="6350000"/>
            </a:xfrm>
          </p:grpSpPr>
          <p:sp>
            <p:nvSpPr>
              <p:cNvPr id="468" name="Freeform 4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9" name="Group 469"/>
            <p:cNvGrpSpPr/>
            <p:nvPr/>
          </p:nvGrpSpPr>
          <p:grpSpPr>
            <a:xfrm>
              <a:off x="5420417" y="3724855"/>
              <a:ext cx="82785" cy="82785"/>
              <a:chOff x="0" y="0"/>
              <a:chExt cx="6350000" cy="6350000"/>
            </a:xfrm>
          </p:grpSpPr>
          <p:sp>
            <p:nvSpPr>
              <p:cNvPr id="470" name="Freeform 4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1" name="Group 471"/>
            <p:cNvGrpSpPr/>
            <p:nvPr/>
          </p:nvGrpSpPr>
          <p:grpSpPr>
            <a:xfrm>
              <a:off x="5420417" y="10105340"/>
              <a:ext cx="82785" cy="82785"/>
              <a:chOff x="0" y="0"/>
              <a:chExt cx="6350000" cy="6350000"/>
            </a:xfrm>
          </p:grpSpPr>
          <p:sp>
            <p:nvSpPr>
              <p:cNvPr id="472" name="Freeform 4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3" name="Group 473"/>
            <p:cNvGrpSpPr/>
            <p:nvPr/>
          </p:nvGrpSpPr>
          <p:grpSpPr>
            <a:xfrm>
              <a:off x="15121689" y="537155"/>
              <a:ext cx="82785" cy="82785"/>
              <a:chOff x="0" y="0"/>
              <a:chExt cx="6350000" cy="6350000"/>
            </a:xfrm>
          </p:grpSpPr>
          <p:sp>
            <p:nvSpPr>
              <p:cNvPr id="474" name="Freeform 4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5" name="Group 475"/>
            <p:cNvGrpSpPr/>
            <p:nvPr/>
          </p:nvGrpSpPr>
          <p:grpSpPr>
            <a:xfrm>
              <a:off x="15121689" y="6917640"/>
              <a:ext cx="82785" cy="82785"/>
              <a:chOff x="0" y="0"/>
              <a:chExt cx="6350000" cy="6350000"/>
            </a:xfrm>
          </p:grpSpPr>
          <p:sp>
            <p:nvSpPr>
              <p:cNvPr id="476" name="Freeform 4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7" name="Group 477"/>
            <p:cNvGrpSpPr/>
            <p:nvPr/>
          </p:nvGrpSpPr>
          <p:grpSpPr>
            <a:xfrm>
              <a:off x="15121689" y="3724855"/>
              <a:ext cx="82785" cy="82785"/>
              <a:chOff x="0" y="0"/>
              <a:chExt cx="6350000" cy="6350000"/>
            </a:xfrm>
          </p:grpSpPr>
          <p:sp>
            <p:nvSpPr>
              <p:cNvPr id="478" name="Freeform 4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9" name="Group 479"/>
            <p:cNvGrpSpPr/>
            <p:nvPr/>
          </p:nvGrpSpPr>
          <p:grpSpPr>
            <a:xfrm>
              <a:off x="15121689" y="10105340"/>
              <a:ext cx="82785" cy="82785"/>
              <a:chOff x="0" y="0"/>
              <a:chExt cx="6350000" cy="6350000"/>
            </a:xfrm>
          </p:grpSpPr>
          <p:sp>
            <p:nvSpPr>
              <p:cNvPr id="480" name="Freeform 4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1" name="Group 481"/>
            <p:cNvGrpSpPr/>
            <p:nvPr/>
          </p:nvGrpSpPr>
          <p:grpSpPr>
            <a:xfrm>
              <a:off x="5420417" y="2155235"/>
              <a:ext cx="82785" cy="82785"/>
              <a:chOff x="0" y="0"/>
              <a:chExt cx="6350000" cy="6350000"/>
            </a:xfrm>
          </p:grpSpPr>
          <p:sp>
            <p:nvSpPr>
              <p:cNvPr id="482" name="Freeform 4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3" name="Group 483"/>
            <p:cNvGrpSpPr/>
            <p:nvPr/>
          </p:nvGrpSpPr>
          <p:grpSpPr>
            <a:xfrm>
              <a:off x="5420417" y="8535719"/>
              <a:ext cx="82785" cy="82785"/>
              <a:chOff x="0" y="0"/>
              <a:chExt cx="6350000" cy="6350000"/>
            </a:xfrm>
          </p:grpSpPr>
          <p:sp>
            <p:nvSpPr>
              <p:cNvPr id="484" name="Freeform 4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5" name="Group 485"/>
            <p:cNvGrpSpPr/>
            <p:nvPr/>
          </p:nvGrpSpPr>
          <p:grpSpPr>
            <a:xfrm>
              <a:off x="5420417" y="5342935"/>
              <a:ext cx="82785" cy="82785"/>
              <a:chOff x="0" y="0"/>
              <a:chExt cx="6350000" cy="6350000"/>
            </a:xfrm>
          </p:grpSpPr>
          <p:sp>
            <p:nvSpPr>
              <p:cNvPr id="486" name="Freeform 4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7" name="Group 487"/>
            <p:cNvGrpSpPr/>
            <p:nvPr/>
          </p:nvGrpSpPr>
          <p:grpSpPr>
            <a:xfrm>
              <a:off x="15121689" y="2155235"/>
              <a:ext cx="82785" cy="82785"/>
              <a:chOff x="0" y="0"/>
              <a:chExt cx="6350000" cy="6350000"/>
            </a:xfrm>
          </p:grpSpPr>
          <p:sp>
            <p:nvSpPr>
              <p:cNvPr id="488" name="Freeform 4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9" name="Group 489"/>
            <p:cNvGrpSpPr/>
            <p:nvPr/>
          </p:nvGrpSpPr>
          <p:grpSpPr>
            <a:xfrm>
              <a:off x="15121689" y="8535719"/>
              <a:ext cx="82785" cy="82785"/>
              <a:chOff x="0" y="0"/>
              <a:chExt cx="6350000" cy="6350000"/>
            </a:xfrm>
          </p:grpSpPr>
          <p:sp>
            <p:nvSpPr>
              <p:cNvPr id="490" name="Freeform 4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1" name="Group 491"/>
            <p:cNvGrpSpPr/>
            <p:nvPr/>
          </p:nvGrpSpPr>
          <p:grpSpPr>
            <a:xfrm>
              <a:off x="15121689" y="5342935"/>
              <a:ext cx="82785" cy="82785"/>
              <a:chOff x="0" y="0"/>
              <a:chExt cx="6350000" cy="6350000"/>
            </a:xfrm>
          </p:grpSpPr>
          <p:sp>
            <p:nvSpPr>
              <p:cNvPr id="492" name="Freeform 4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3" name="Group 493"/>
            <p:cNvGrpSpPr/>
            <p:nvPr/>
          </p:nvGrpSpPr>
          <p:grpSpPr>
            <a:xfrm>
              <a:off x="2712413" y="1075351"/>
              <a:ext cx="82785" cy="82785"/>
              <a:chOff x="0" y="0"/>
              <a:chExt cx="6350000" cy="6350000"/>
            </a:xfrm>
          </p:grpSpPr>
          <p:sp>
            <p:nvSpPr>
              <p:cNvPr id="494" name="Freeform 4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5" name="Group 495"/>
            <p:cNvGrpSpPr/>
            <p:nvPr/>
          </p:nvGrpSpPr>
          <p:grpSpPr>
            <a:xfrm>
              <a:off x="2712413" y="7455836"/>
              <a:ext cx="82785" cy="82785"/>
              <a:chOff x="0" y="0"/>
              <a:chExt cx="6350000" cy="6350000"/>
            </a:xfrm>
          </p:grpSpPr>
          <p:sp>
            <p:nvSpPr>
              <p:cNvPr id="496" name="Freeform 4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7" name="Group 497"/>
            <p:cNvGrpSpPr/>
            <p:nvPr/>
          </p:nvGrpSpPr>
          <p:grpSpPr>
            <a:xfrm>
              <a:off x="2712413" y="4263051"/>
              <a:ext cx="82785" cy="82785"/>
              <a:chOff x="0" y="0"/>
              <a:chExt cx="6350000" cy="6350000"/>
            </a:xfrm>
          </p:grpSpPr>
          <p:sp>
            <p:nvSpPr>
              <p:cNvPr id="498" name="Freeform 4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9" name="Group 499"/>
            <p:cNvGrpSpPr/>
            <p:nvPr/>
          </p:nvGrpSpPr>
          <p:grpSpPr>
            <a:xfrm>
              <a:off x="2712413" y="10643536"/>
              <a:ext cx="82785" cy="82785"/>
              <a:chOff x="0" y="0"/>
              <a:chExt cx="6350000" cy="6350000"/>
            </a:xfrm>
          </p:grpSpPr>
          <p:sp>
            <p:nvSpPr>
              <p:cNvPr id="500" name="Freeform 5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1" name="Group 501"/>
            <p:cNvGrpSpPr/>
            <p:nvPr/>
          </p:nvGrpSpPr>
          <p:grpSpPr>
            <a:xfrm>
              <a:off x="12413685" y="1075351"/>
              <a:ext cx="82785" cy="82785"/>
              <a:chOff x="0" y="0"/>
              <a:chExt cx="6350000" cy="6350000"/>
            </a:xfrm>
          </p:grpSpPr>
          <p:sp>
            <p:nvSpPr>
              <p:cNvPr id="502" name="Freeform 5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3" name="Group 503"/>
            <p:cNvGrpSpPr/>
            <p:nvPr/>
          </p:nvGrpSpPr>
          <p:grpSpPr>
            <a:xfrm>
              <a:off x="12413685" y="7455836"/>
              <a:ext cx="82785" cy="82785"/>
              <a:chOff x="0" y="0"/>
              <a:chExt cx="6350000" cy="6350000"/>
            </a:xfrm>
          </p:grpSpPr>
          <p:sp>
            <p:nvSpPr>
              <p:cNvPr id="504" name="Freeform 5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5" name="Group 505"/>
            <p:cNvGrpSpPr/>
            <p:nvPr/>
          </p:nvGrpSpPr>
          <p:grpSpPr>
            <a:xfrm>
              <a:off x="12413685" y="4263051"/>
              <a:ext cx="82785" cy="82785"/>
              <a:chOff x="0" y="0"/>
              <a:chExt cx="6350000" cy="6350000"/>
            </a:xfrm>
          </p:grpSpPr>
          <p:sp>
            <p:nvSpPr>
              <p:cNvPr id="506" name="Freeform 5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7" name="Group 507"/>
            <p:cNvGrpSpPr/>
            <p:nvPr/>
          </p:nvGrpSpPr>
          <p:grpSpPr>
            <a:xfrm>
              <a:off x="12413685" y="10643536"/>
              <a:ext cx="82785" cy="82785"/>
              <a:chOff x="0" y="0"/>
              <a:chExt cx="6350000" cy="6350000"/>
            </a:xfrm>
          </p:grpSpPr>
          <p:sp>
            <p:nvSpPr>
              <p:cNvPr id="508" name="Freeform 5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9" name="Group 509"/>
            <p:cNvGrpSpPr/>
            <p:nvPr/>
          </p:nvGrpSpPr>
          <p:grpSpPr>
            <a:xfrm>
              <a:off x="2712413" y="2693431"/>
              <a:ext cx="82785" cy="82785"/>
              <a:chOff x="0" y="0"/>
              <a:chExt cx="6350000" cy="6350000"/>
            </a:xfrm>
          </p:grpSpPr>
          <p:sp>
            <p:nvSpPr>
              <p:cNvPr id="510" name="Freeform 5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1" name="Group 511"/>
            <p:cNvGrpSpPr/>
            <p:nvPr/>
          </p:nvGrpSpPr>
          <p:grpSpPr>
            <a:xfrm>
              <a:off x="2712413" y="9073915"/>
              <a:ext cx="82785" cy="82785"/>
              <a:chOff x="0" y="0"/>
              <a:chExt cx="6350000" cy="6350000"/>
            </a:xfrm>
          </p:grpSpPr>
          <p:sp>
            <p:nvSpPr>
              <p:cNvPr id="512" name="Freeform 5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3" name="Group 513"/>
            <p:cNvGrpSpPr/>
            <p:nvPr/>
          </p:nvGrpSpPr>
          <p:grpSpPr>
            <a:xfrm>
              <a:off x="2712413" y="5881131"/>
              <a:ext cx="82785" cy="82785"/>
              <a:chOff x="0" y="0"/>
              <a:chExt cx="6350000" cy="6350000"/>
            </a:xfrm>
          </p:grpSpPr>
          <p:sp>
            <p:nvSpPr>
              <p:cNvPr id="514" name="Freeform 5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5" name="Group 515"/>
            <p:cNvGrpSpPr/>
            <p:nvPr/>
          </p:nvGrpSpPr>
          <p:grpSpPr>
            <a:xfrm>
              <a:off x="12413685" y="2693431"/>
              <a:ext cx="82785" cy="82785"/>
              <a:chOff x="0" y="0"/>
              <a:chExt cx="6350000" cy="6350000"/>
            </a:xfrm>
          </p:grpSpPr>
          <p:sp>
            <p:nvSpPr>
              <p:cNvPr id="516" name="Freeform 5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7" name="Group 517"/>
            <p:cNvGrpSpPr/>
            <p:nvPr/>
          </p:nvGrpSpPr>
          <p:grpSpPr>
            <a:xfrm>
              <a:off x="12413685" y="9073915"/>
              <a:ext cx="82785" cy="82785"/>
              <a:chOff x="0" y="0"/>
              <a:chExt cx="6350000" cy="6350000"/>
            </a:xfrm>
          </p:grpSpPr>
          <p:sp>
            <p:nvSpPr>
              <p:cNvPr id="518" name="Freeform 5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9" name="Group 519"/>
            <p:cNvGrpSpPr/>
            <p:nvPr/>
          </p:nvGrpSpPr>
          <p:grpSpPr>
            <a:xfrm>
              <a:off x="12413685" y="5881131"/>
              <a:ext cx="82785" cy="82785"/>
              <a:chOff x="0" y="0"/>
              <a:chExt cx="6350000" cy="6350000"/>
            </a:xfrm>
          </p:grpSpPr>
          <p:sp>
            <p:nvSpPr>
              <p:cNvPr id="520" name="Freeform 5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1" name="Group 521"/>
            <p:cNvGrpSpPr/>
            <p:nvPr/>
          </p:nvGrpSpPr>
          <p:grpSpPr>
            <a:xfrm>
              <a:off x="9206562" y="1075351"/>
              <a:ext cx="82785" cy="82785"/>
              <a:chOff x="0" y="0"/>
              <a:chExt cx="6350000" cy="6350000"/>
            </a:xfrm>
          </p:grpSpPr>
          <p:sp>
            <p:nvSpPr>
              <p:cNvPr id="522" name="Freeform 5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3" name="Group 523"/>
            <p:cNvGrpSpPr/>
            <p:nvPr/>
          </p:nvGrpSpPr>
          <p:grpSpPr>
            <a:xfrm>
              <a:off x="9206562" y="7455836"/>
              <a:ext cx="82785" cy="82785"/>
              <a:chOff x="0" y="0"/>
              <a:chExt cx="6350000" cy="6350000"/>
            </a:xfrm>
          </p:grpSpPr>
          <p:sp>
            <p:nvSpPr>
              <p:cNvPr id="524" name="Freeform 5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5" name="Group 525"/>
            <p:cNvGrpSpPr/>
            <p:nvPr/>
          </p:nvGrpSpPr>
          <p:grpSpPr>
            <a:xfrm>
              <a:off x="9206562" y="4263051"/>
              <a:ext cx="82785" cy="82785"/>
              <a:chOff x="0" y="0"/>
              <a:chExt cx="6350000" cy="6350000"/>
            </a:xfrm>
          </p:grpSpPr>
          <p:sp>
            <p:nvSpPr>
              <p:cNvPr id="526" name="Freeform 5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7" name="Group 527"/>
            <p:cNvGrpSpPr/>
            <p:nvPr/>
          </p:nvGrpSpPr>
          <p:grpSpPr>
            <a:xfrm>
              <a:off x="9206562" y="10643536"/>
              <a:ext cx="82785" cy="82785"/>
              <a:chOff x="0" y="0"/>
              <a:chExt cx="6350000" cy="6350000"/>
            </a:xfrm>
          </p:grpSpPr>
          <p:sp>
            <p:nvSpPr>
              <p:cNvPr id="528" name="Freeform 5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9" name="Group 529"/>
            <p:cNvGrpSpPr/>
            <p:nvPr/>
          </p:nvGrpSpPr>
          <p:grpSpPr>
            <a:xfrm>
              <a:off x="18907834" y="1075351"/>
              <a:ext cx="82785" cy="82785"/>
              <a:chOff x="0" y="0"/>
              <a:chExt cx="6350000" cy="6350000"/>
            </a:xfrm>
          </p:grpSpPr>
          <p:sp>
            <p:nvSpPr>
              <p:cNvPr id="530" name="Freeform 5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1" name="Group 531"/>
            <p:cNvGrpSpPr/>
            <p:nvPr/>
          </p:nvGrpSpPr>
          <p:grpSpPr>
            <a:xfrm>
              <a:off x="18907834" y="7455836"/>
              <a:ext cx="82785" cy="82785"/>
              <a:chOff x="0" y="0"/>
              <a:chExt cx="6350000" cy="6350000"/>
            </a:xfrm>
          </p:grpSpPr>
          <p:sp>
            <p:nvSpPr>
              <p:cNvPr id="532" name="Freeform 5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3" name="Group 533"/>
            <p:cNvGrpSpPr/>
            <p:nvPr/>
          </p:nvGrpSpPr>
          <p:grpSpPr>
            <a:xfrm>
              <a:off x="18907834" y="4263051"/>
              <a:ext cx="82785" cy="82785"/>
              <a:chOff x="0" y="0"/>
              <a:chExt cx="6350000" cy="6350000"/>
            </a:xfrm>
          </p:grpSpPr>
          <p:sp>
            <p:nvSpPr>
              <p:cNvPr id="534" name="Freeform 5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5" name="Group 535"/>
            <p:cNvGrpSpPr/>
            <p:nvPr/>
          </p:nvGrpSpPr>
          <p:grpSpPr>
            <a:xfrm>
              <a:off x="18907834" y="10643536"/>
              <a:ext cx="82785" cy="82785"/>
              <a:chOff x="0" y="0"/>
              <a:chExt cx="6350000" cy="6350000"/>
            </a:xfrm>
          </p:grpSpPr>
          <p:sp>
            <p:nvSpPr>
              <p:cNvPr id="536" name="Freeform 5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7" name="Group 537"/>
            <p:cNvGrpSpPr/>
            <p:nvPr/>
          </p:nvGrpSpPr>
          <p:grpSpPr>
            <a:xfrm>
              <a:off x="9206562" y="2693431"/>
              <a:ext cx="82785" cy="82785"/>
              <a:chOff x="0" y="0"/>
              <a:chExt cx="6350000" cy="6350000"/>
            </a:xfrm>
          </p:grpSpPr>
          <p:sp>
            <p:nvSpPr>
              <p:cNvPr id="538" name="Freeform 5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9" name="Group 539"/>
            <p:cNvGrpSpPr/>
            <p:nvPr/>
          </p:nvGrpSpPr>
          <p:grpSpPr>
            <a:xfrm>
              <a:off x="9206562" y="9073915"/>
              <a:ext cx="82785" cy="82785"/>
              <a:chOff x="0" y="0"/>
              <a:chExt cx="6350000" cy="6350000"/>
            </a:xfrm>
          </p:grpSpPr>
          <p:sp>
            <p:nvSpPr>
              <p:cNvPr id="540" name="Freeform 5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1" name="Group 541"/>
            <p:cNvGrpSpPr/>
            <p:nvPr/>
          </p:nvGrpSpPr>
          <p:grpSpPr>
            <a:xfrm>
              <a:off x="9206562" y="5881131"/>
              <a:ext cx="82785" cy="82785"/>
              <a:chOff x="0" y="0"/>
              <a:chExt cx="6350000" cy="6350000"/>
            </a:xfrm>
          </p:grpSpPr>
          <p:sp>
            <p:nvSpPr>
              <p:cNvPr id="542" name="Freeform 5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3" name="Group 543"/>
            <p:cNvGrpSpPr/>
            <p:nvPr/>
          </p:nvGrpSpPr>
          <p:grpSpPr>
            <a:xfrm>
              <a:off x="18907834" y="2693431"/>
              <a:ext cx="82785" cy="82785"/>
              <a:chOff x="0" y="0"/>
              <a:chExt cx="6350000" cy="6350000"/>
            </a:xfrm>
          </p:grpSpPr>
          <p:sp>
            <p:nvSpPr>
              <p:cNvPr id="544" name="Freeform 5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5" name="Group 545"/>
            <p:cNvGrpSpPr/>
            <p:nvPr/>
          </p:nvGrpSpPr>
          <p:grpSpPr>
            <a:xfrm>
              <a:off x="18907834" y="9073915"/>
              <a:ext cx="82785" cy="82785"/>
              <a:chOff x="0" y="0"/>
              <a:chExt cx="6350000" cy="6350000"/>
            </a:xfrm>
          </p:grpSpPr>
          <p:sp>
            <p:nvSpPr>
              <p:cNvPr id="546" name="Freeform 5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7" name="Group 547"/>
            <p:cNvGrpSpPr/>
            <p:nvPr/>
          </p:nvGrpSpPr>
          <p:grpSpPr>
            <a:xfrm>
              <a:off x="18907834" y="5881131"/>
              <a:ext cx="82785" cy="82785"/>
              <a:chOff x="0" y="0"/>
              <a:chExt cx="6350000" cy="6350000"/>
            </a:xfrm>
          </p:grpSpPr>
          <p:sp>
            <p:nvSpPr>
              <p:cNvPr id="548" name="Freeform 5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9" name="Group 549"/>
            <p:cNvGrpSpPr/>
            <p:nvPr/>
          </p:nvGrpSpPr>
          <p:grpSpPr>
            <a:xfrm>
              <a:off x="5960278" y="1075351"/>
              <a:ext cx="82785" cy="82785"/>
              <a:chOff x="0" y="0"/>
              <a:chExt cx="6350000" cy="6350000"/>
            </a:xfrm>
          </p:grpSpPr>
          <p:sp>
            <p:nvSpPr>
              <p:cNvPr id="550" name="Freeform 5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1" name="Group 551"/>
            <p:cNvGrpSpPr/>
            <p:nvPr/>
          </p:nvGrpSpPr>
          <p:grpSpPr>
            <a:xfrm>
              <a:off x="5960278" y="7455836"/>
              <a:ext cx="82785" cy="82785"/>
              <a:chOff x="0" y="0"/>
              <a:chExt cx="6350000" cy="6350000"/>
            </a:xfrm>
          </p:grpSpPr>
          <p:sp>
            <p:nvSpPr>
              <p:cNvPr id="552" name="Freeform 5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3" name="Group 553"/>
            <p:cNvGrpSpPr/>
            <p:nvPr/>
          </p:nvGrpSpPr>
          <p:grpSpPr>
            <a:xfrm>
              <a:off x="5960278" y="4263051"/>
              <a:ext cx="82785" cy="82785"/>
              <a:chOff x="0" y="0"/>
              <a:chExt cx="6350000" cy="6350000"/>
            </a:xfrm>
          </p:grpSpPr>
          <p:sp>
            <p:nvSpPr>
              <p:cNvPr id="554" name="Freeform 5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5" name="Group 555"/>
            <p:cNvGrpSpPr/>
            <p:nvPr/>
          </p:nvGrpSpPr>
          <p:grpSpPr>
            <a:xfrm>
              <a:off x="5960278" y="10643536"/>
              <a:ext cx="82785" cy="82785"/>
              <a:chOff x="0" y="0"/>
              <a:chExt cx="6350000" cy="6350000"/>
            </a:xfrm>
          </p:grpSpPr>
          <p:sp>
            <p:nvSpPr>
              <p:cNvPr id="556" name="Freeform 5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7" name="Group 557"/>
            <p:cNvGrpSpPr/>
            <p:nvPr/>
          </p:nvGrpSpPr>
          <p:grpSpPr>
            <a:xfrm>
              <a:off x="15661550" y="1075351"/>
              <a:ext cx="82785" cy="82785"/>
              <a:chOff x="0" y="0"/>
              <a:chExt cx="6350000" cy="6350000"/>
            </a:xfrm>
          </p:grpSpPr>
          <p:sp>
            <p:nvSpPr>
              <p:cNvPr id="558" name="Freeform 5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9" name="Group 559"/>
            <p:cNvGrpSpPr/>
            <p:nvPr/>
          </p:nvGrpSpPr>
          <p:grpSpPr>
            <a:xfrm>
              <a:off x="15661550" y="7455836"/>
              <a:ext cx="82785" cy="82785"/>
              <a:chOff x="0" y="0"/>
              <a:chExt cx="6350000" cy="6350000"/>
            </a:xfrm>
          </p:grpSpPr>
          <p:sp>
            <p:nvSpPr>
              <p:cNvPr id="560" name="Freeform 5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1" name="Group 561"/>
            <p:cNvGrpSpPr/>
            <p:nvPr/>
          </p:nvGrpSpPr>
          <p:grpSpPr>
            <a:xfrm>
              <a:off x="15661550" y="4263051"/>
              <a:ext cx="82785" cy="82785"/>
              <a:chOff x="0" y="0"/>
              <a:chExt cx="6350000" cy="6350000"/>
            </a:xfrm>
          </p:grpSpPr>
          <p:sp>
            <p:nvSpPr>
              <p:cNvPr id="562" name="Freeform 5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3" name="Group 563"/>
            <p:cNvGrpSpPr/>
            <p:nvPr/>
          </p:nvGrpSpPr>
          <p:grpSpPr>
            <a:xfrm>
              <a:off x="15661550" y="10643536"/>
              <a:ext cx="82785" cy="82785"/>
              <a:chOff x="0" y="0"/>
              <a:chExt cx="6350000" cy="6350000"/>
            </a:xfrm>
          </p:grpSpPr>
          <p:sp>
            <p:nvSpPr>
              <p:cNvPr id="564" name="Freeform 5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5" name="Group 565"/>
            <p:cNvGrpSpPr/>
            <p:nvPr/>
          </p:nvGrpSpPr>
          <p:grpSpPr>
            <a:xfrm>
              <a:off x="5960278" y="2693431"/>
              <a:ext cx="82785" cy="82785"/>
              <a:chOff x="0" y="0"/>
              <a:chExt cx="6350000" cy="6350000"/>
            </a:xfrm>
          </p:grpSpPr>
          <p:sp>
            <p:nvSpPr>
              <p:cNvPr id="566" name="Freeform 5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7" name="Group 567"/>
            <p:cNvGrpSpPr/>
            <p:nvPr/>
          </p:nvGrpSpPr>
          <p:grpSpPr>
            <a:xfrm>
              <a:off x="5960278" y="9073915"/>
              <a:ext cx="82785" cy="82785"/>
              <a:chOff x="0" y="0"/>
              <a:chExt cx="6350000" cy="6350000"/>
            </a:xfrm>
          </p:grpSpPr>
          <p:sp>
            <p:nvSpPr>
              <p:cNvPr id="568" name="Freeform 5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9" name="Group 569"/>
            <p:cNvGrpSpPr/>
            <p:nvPr/>
          </p:nvGrpSpPr>
          <p:grpSpPr>
            <a:xfrm>
              <a:off x="5960278" y="5881131"/>
              <a:ext cx="82785" cy="82785"/>
              <a:chOff x="0" y="0"/>
              <a:chExt cx="6350000" cy="6350000"/>
            </a:xfrm>
          </p:grpSpPr>
          <p:sp>
            <p:nvSpPr>
              <p:cNvPr id="570" name="Freeform 5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1" name="Group 571"/>
            <p:cNvGrpSpPr/>
            <p:nvPr/>
          </p:nvGrpSpPr>
          <p:grpSpPr>
            <a:xfrm>
              <a:off x="15661550" y="2693431"/>
              <a:ext cx="82785" cy="82785"/>
              <a:chOff x="0" y="0"/>
              <a:chExt cx="6350000" cy="6350000"/>
            </a:xfrm>
          </p:grpSpPr>
          <p:sp>
            <p:nvSpPr>
              <p:cNvPr id="572" name="Freeform 5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3" name="Group 573"/>
            <p:cNvGrpSpPr/>
            <p:nvPr/>
          </p:nvGrpSpPr>
          <p:grpSpPr>
            <a:xfrm>
              <a:off x="15661550" y="9073915"/>
              <a:ext cx="82785" cy="82785"/>
              <a:chOff x="0" y="0"/>
              <a:chExt cx="6350000" cy="6350000"/>
            </a:xfrm>
          </p:grpSpPr>
          <p:sp>
            <p:nvSpPr>
              <p:cNvPr id="574" name="Freeform 5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5" name="Group 575"/>
            <p:cNvGrpSpPr/>
            <p:nvPr/>
          </p:nvGrpSpPr>
          <p:grpSpPr>
            <a:xfrm>
              <a:off x="15661550" y="5881131"/>
              <a:ext cx="82785" cy="82785"/>
              <a:chOff x="0" y="0"/>
              <a:chExt cx="6350000" cy="6350000"/>
            </a:xfrm>
          </p:grpSpPr>
          <p:sp>
            <p:nvSpPr>
              <p:cNvPr id="576" name="Freeform 5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7" name="Group 577"/>
            <p:cNvGrpSpPr/>
            <p:nvPr/>
          </p:nvGrpSpPr>
          <p:grpSpPr>
            <a:xfrm>
              <a:off x="545144" y="0"/>
              <a:ext cx="82785" cy="82785"/>
              <a:chOff x="0" y="0"/>
              <a:chExt cx="1913890" cy="1913890"/>
            </a:xfrm>
          </p:grpSpPr>
          <p:sp>
            <p:nvSpPr>
              <p:cNvPr id="578" name="Freeform 5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79" name="Group 579"/>
            <p:cNvGrpSpPr/>
            <p:nvPr/>
          </p:nvGrpSpPr>
          <p:grpSpPr>
            <a:xfrm>
              <a:off x="545144" y="6380485"/>
              <a:ext cx="82785" cy="82785"/>
              <a:chOff x="0" y="0"/>
              <a:chExt cx="1913890" cy="1913890"/>
            </a:xfrm>
          </p:grpSpPr>
          <p:sp>
            <p:nvSpPr>
              <p:cNvPr id="580" name="Freeform 5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1" name="Group 581"/>
            <p:cNvGrpSpPr/>
            <p:nvPr/>
          </p:nvGrpSpPr>
          <p:grpSpPr>
            <a:xfrm>
              <a:off x="545144" y="3187700"/>
              <a:ext cx="82785" cy="82785"/>
              <a:chOff x="0" y="0"/>
              <a:chExt cx="1913890" cy="1913890"/>
            </a:xfrm>
          </p:grpSpPr>
          <p:sp>
            <p:nvSpPr>
              <p:cNvPr id="582" name="Freeform 5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3" name="Group 583"/>
            <p:cNvGrpSpPr/>
            <p:nvPr/>
          </p:nvGrpSpPr>
          <p:grpSpPr>
            <a:xfrm>
              <a:off x="545144" y="9568185"/>
              <a:ext cx="82785" cy="82785"/>
              <a:chOff x="0" y="0"/>
              <a:chExt cx="1913890" cy="1913890"/>
            </a:xfrm>
          </p:grpSpPr>
          <p:sp>
            <p:nvSpPr>
              <p:cNvPr id="584" name="Freeform 5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5" name="Group 585"/>
            <p:cNvGrpSpPr/>
            <p:nvPr/>
          </p:nvGrpSpPr>
          <p:grpSpPr>
            <a:xfrm>
              <a:off x="10246416" y="0"/>
              <a:ext cx="82785" cy="82785"/>
              <a:chOff x="0" y="0"/>
              <a:chExt cx="1913890" cy="1913890"/>
            </a:xfrm>
          </p:grpSpPr>
          <p:sp>
            <p:nvSpPr>
              <p:cNvPr id="586" name="Freeform 5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7" name="Group 587"/>
            <p:cNvGrpSpPr/>
            <p:nvPr/>
          </p:nvGrpSpPr>
          <p:grpSpPr>
            <a:xfrm>
              <a:off x="10246416" y="6380485"/>
              <a:ext cx="82785" cy="82785"/>
              <a:chOff x="0" y="0"/>
              <a:chExt cx="1913890" cy="1913890"/>
            </a:xfrm>
          </p:grpSpPr>
          <p:sp>
            <p:nvSpPr>
              <p:cNvPr id="588" name="Freeform 5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9" name="Group 589"/>
            <p:cNvGrpSpPr/>
            <p:nvPr/>
          </p:nvGrpSpPr>
          <p:grpSpPr>
            <a:xfrm>
              <a:off x="10246416" y="3187700"/>
              <a:ext cx="82785" cy="82785"/>
              <a:chOff x="0" y="0"/>
              <a:chExt cx="1913890" cy="1913890"/>
            </a:xfrm>
          </p:grpSpPr>
          <p:sp>
            <p:nvSpPr>
              <p:cNvPr id="590" name="Freeform 5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1" name="Group 591"/>
            <p:cNvGrpSpPr/>
            <p:nvPr/>
          </p:nvGrpSpPr>
          <p:grpSpPr>
            <a:xfrm>
              <a:off x="10246416" y="9568185"/>
              <a:ext cx="82785" cy="82785"/>
              <a:chOff x="0" y="0"/>
              <a:chExt cx="1913890" cy="1913890"/>
            </a:xfrm>
          </p:grpSpPr>
          <p:sp>
            <p:nvSpPr>
              <p:cNvPr id="592" name="Freeform 5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3" name="Group 593"/>
            <p:cNvGrpSpPr/>
            <p:nvPr/>
          </p:nvGrpSpPr>
          <p:grpSpPr>
            <a:xfrm>
              <a:off x="545144" y="1618080"/>
              <a:ext cx="82785" cy="82785"/>
              <a:chOff x="0" y="0"/>
              <a:chExt cx="1913890" cy="1913890"/>
            </a:xfrm>
          </p:grpSpPr>
          <p:sp>
            <p:nvSpPr>
              <p:cNvPr id="594" name="Freeform 5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5" name="Group 595"/>
            <p:cNvGrpSpPr/>
            <p:nvPr/>
          </p:nvGrpSpPr>
          <p:grpSpPr>
            <a:xfrm>
              <a:off x="545144" y="7998564"/>
              <a:ext cx="82785" cy="82785"/>
              <a:chOff x="0" y="0"/>
              <a:chExt cx="1913890" cy="1913890"/>
            </a:xfrm>
          </p:grpSpPr>
          <p:sp>
            <p:nvSpPr>
              <p:cNvPr id="596" name="Freeform 5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7" name="Group 597"/>
            <p:cNvGrpSpPr/>
            <p:nvPr/>
          </p:nvGrpSpPr>
          <p:grpSpPr>
            <a:xfrm>
              <a:off x="545144" y="4805780"/>
              <a:ext cx="82785" cy="82785"/>
              <a:chOff x="0" y="0"/>
              <a:chExt cx="1913890" cy="1913890"/>
            </a:xfrm>
          </p:grpSpPr>
          <p:sp>
            <p:nvSpPr>
              <p:cNvPr id="598" name="Freeform 5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9" name="Group 599"/>
            <p:cNvGrpSpPr/>
            <p:nvPr/>
          </p:nvGrpSpPr>
          <p:grpSpPr>
            <a:xfrm>
              <a:off x="10246416" y="1618080"/>
              <a:ext cx="82785" cy="82785"/>
              <a:chOff x="0" y="0"/>
              <a:chExt cx="1913890" cy="1913890"/>
            </a:xfrm>
          </p:grpSpPr>
          <p:sp>
            <p:nvSpPr>
              <p:cNvPr id="600" name="Freeform 6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1" name="Group 601"/>
            <p:cNvGrpSpPr/>
            <p:nvPr/>
          </p:nvGrpSpPr>
          <p:grpSpPr>
            <a:xfrm>
              <a:off x="10246416" y="7998564"/>
              <a:ext cx="82785" cy="82785"/>
              <a:chOff x="0" y="0"/>
              <a:chExt cx="1913890" cy="1913890"/>
            </a:xfrm>
          </p:grpSpPr>
          <p:sp>
            <p:nvSpPr>
              <p:cNvPr id="602" name="Freeform 6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3" name="Group 603"/>
            <p:cNvGrpSpPr/>
            <p:nvPr/>
          </p:nvGrpSpPr>
          <p:grpSpPr>
            <a:xfrm>
              <a:off x="10246416" y="4805780"/>
              <a:ext cx="82785" cy="82785"/>
              <a:chOff x="0" y="0"/>
              <a:chExt cx="1913890" cy="1913890"/>
            </a:xfrm>
          </p:grpSpPr>
          <p:sp>
            <p:nvSpPr>
              <p:cNvPr id="604" name="Freeform 6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5" name="Group 605"/>
            <p:cNvGrpSpPr/>
            <p:nvPr/>
          </p:nvGrpSpPr>
          <p:grpSpPr>
            <a:xfrm>
              <a:off x="7039293" y="0"/>
              <a:ext cx="82785" cy="82785"/>
              <a:chOff x="0" y="0"/>
              <a:chExt cx="1913890" cy="1913890"/>
            </a:xfrm>
          </p:grpSpPr>
          <p:sp>
            <p:nvSpPr>
              <p:cNvPr id="606" name="Freeform 6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7" name="Group 607"/>
            <p:cNvGrpSpPr/>
            <p:nvPr/>
          </p:nvGrpSpPr>
          <p:grpSpPr>
            <a:xfrm>
              <a:off x="7039293" y="6380485"/>
              <a:ext cx="82785" cy="82785"/>
              <a:chOff x="0" y="0"/>
              <a:chExt cx="1913890" cy="1913890"/>
            </a:xfrm>
          </p:grpSpPr>
          <p:sp>
            <p:nvSpPr>
              <p:cNvPr id="608" name="Freeform 6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9" name="Group 609"/>
            <p:cNvGrpSpPr/>
            <p:nvPr/>
          </p:nvGrpSpPr>
          <p:grpSpPr>
            <a:xfrm>
              <a:off x="7039293" y="3187700"/>
              <a:ext cx="82785" cy="82785"/>
              <a:chOff x="0" y="0"/>
              <a:chExt cx="1913890" cy="1913890"/>
            </a:xfrm>
          </p:grpSpPr>
          <p:sp>
            <p:nvSpPr>
              <p:cNvPr id="610" name="Freeform 6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1" name="Group 611"/>
            <p:cNvGrpSpPr/>
            <p:nvPr/>
          </p:nvGrpSpPr>
          <p:grpSpPr>
            <a:xfrm>
              <a:off x="7039293" y="9568185"/>
              <a:ext cx="82785" cy="82785"/>
              <a:chOff x="0" y="0"/>
              <a:chExt cx="1913890" cy="1913890"/>
            </a:xfrm>
          </p:grpSpPr>
          <p:sp>
            <p:nvSpPr>
              <p:cNvPr id="612" name="Freeform 6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3" name="Group 613"/>
            <p:cNvGrpSpPr/>
            <p:nvPr/>
          </p:nvGrpSpPr>
          <p:grpSpPr>
            <a:xfrm>
              <a:off x="16740565" y="0"/>
              <a:ext cx="82785" cy="82785"/>
              <a:chOff x="0" y="0"/>
              <a:chExt cx="1913890" cy="1913890"/>
            </a:xfrm>
          </p:grpSpPr>
          <p:sp>
            <p:nvSpPr>
              <p:cNvPr id="614" name="Freeform 6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5" name="Group 615"/>
            <p:cNvGrpSpPr/>
            <p:nvPr/>
          </p:nvGrpSpPr>
          <p:grpSpPr>
            <a:xfrm>
              <a:off x="16740565" y="6380485"/>
              <a:ext cx="82785" cy="82785"/>
              <a:chOff x="0" y="0"/>
              <a:chExt cx="1913890" cy="1913890"/>
            </a:xfrm>
          </p:grpSpPr>
          <p:sp>
            <p:nvSpPr>
              <p:cNvPr id="616" name="Freeform 6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7" name="Group 617"/>
            <p:cNvGrpSpPr/>
            <p:nvPr/>
          </p:nvGrpSpPr>
          <p:grpSpPr>
            <a:xfrm>
              <a:off x="16740565" y="3187700"/>
              <a:ext cx="82785" cy="82785"/>
              <a:chOff x="0" y="0"/>
              <a:chExt cx="1913890" cy="1913890"/>
            </a:xfrm>
          </p:grpSpPr>
          <p:sp>
            <p:nvSpPr>
              <p:cNvPr id="618" name="Freeform 6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9" name="Group 619"/>
            <p:cNvGrpSpPr/>
            <p:nvPr/>
          </p:nvGrpSpPr>
          <p:grpSpPr>
            <a:xfrm>
              <a:off x="16740565" y="9568185"/>
              <a:ext cx="82785" cy="82785"/>
              <a:chOff x="0" y="0"/>
              <a:chExt cx="1913890" cy="1913890"/>
            </a:xfrm>
          </p:grpSpPr>
          <p:sp>
            <p:nvSpPr>
              <p:cNvPr id="620" name="Freeform 6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1" name="Group 621"/>
            <p:cNvGrpSpPr/>
            <p:nvPr/>
          </p:nvGrpSpPr>
          <p:grpSpPr>
            <a:xfrm>
              <a:off x="19927945" y="0"/>
              <a:ext cx="82785" cy="82785"/>
              <a:chOff x="0" y="0"/>
              <a:chExt cx="1913890" cy="1913890"/>
            </a:xfrm>
          </p:grpSpPr>
          <p:sp>
            <p:nvSpPr>
              <p:cNvPr id="622" name="Freeform 6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3" name="Group 623"/>
            <p:cNvGrpSpPr/>
            <p:nvPr/>
          </p:nvGrpSpPr>
          <p:grpSpPr>
            <a:xfrm>
              <a:off x="19927945" y="6380485"/>
              <a:ext cx="82785" cy="82785"/>
              <a:chOff x="0" y="0"/>
              <a:chExt cx="1913890" cy="1913890"/>
            </a:xfrm>
          </p:grpSpPr>
          <p:sp>
            <p:nvSpPr>
              <p:cNvPr id="624" name="Freeform 6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5" name="Group 625"/>
            <p:cNvGrpSpPr/>
            <p:nvPr/>
          </p:nvGrpSpPr>
          <p:grpSpPr>
            <a:xfrm>
              <a:off x="19927945" y="3187700"/>
              <a:ext cx="82785" cy="82785"/>
              <a:chOff x="0" y="0"/>
              <a:chExt cx="1913890" cy="1913890"/>
            </a:xfrm>
          </p:grpSpPr>
          <p:sp>
            <p:nvSpPr>
              <p:cNvPr id="626" name="Freeform 6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7" name="Group 627"/>
            <p:cNvGrpSpPr/>
            <p:nvPr/>
          </p:nvGrpSpPr>
          <p:grpSpPr>
            <a:xfrm>
              <a:off x="19927945" y="9568185"/>
              <a:ext cx="82785" cy="82785"/>
              <a:chOff x="0" y="0"/>
              <a:chExt cx="1913890" cy="1913890"/>
            </a:xfrm>
          </p:grpSpPr>
          <p:sp>
            <p:nvSpPr>
              <p:cNvPr id="628" name="Freeform 6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9" name="Group 629"/>
            <p:cNvGrpSpPr/>
            <p:nvPr/>
          </p:nvGrpSpPr>
          <p:grpSpPr>
            <a:xfrm>
              <a:off x="7039293" y="1618080"/>
              <a:ext cx="82785" cy="82785"/>
              <a:chOff x="0" y="0"/>
              <a:chExt cx="1913890" cy="1913890"/>
            </a:xfrm>
          </p:grpSpPr>
          <p:sp>
            <p:nvSpPr>
              <p:cNvPr id="630" name="Freeform 6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1" name="Group 631"/>
            <p:cNvGrpSpPr/>
            <p:nvPr/>
          </p:nvGrpSpPr>
          <p:grpSpPr>
            <a:xfrm>
              <a:off x="7039293" y="7998564"/>
              <a:ext cx="82785" cy="82785"/>
              <a:chOff x="0" y="0"/>
              <a:chExt cx="1913890" cy="1913890"/>
            </a:xfrm>
          </p:grpSpPr>
          <p:sp>
            <p:nvSpPr>
              <p:cNvPr id="632" name="Freeform 6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3" name="Group 633"/>
            <p:cNvGrpSpPr/>
            <p:nvPr/>
          </p:nvGrpSpPr>
          <p:grpSpPr>
            <a:xfrm>
              <a:off x="7039293" y="4805780"/>
              <a:ext cx="82785" cy="82785"/>
              <a:chOff x="0" y="0"/>
              <a:chExt cx="1913890" cy="1913890"/>
            </a:xfrm>
          </p:grpSpPr>
          <p:sp>
            <p:nvSpPr>
              <p:cNvPr id="634" name="Freeform 6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5" name="Group 635"/>
            <p:cNvGrpSpPr/>
            <p:nvPr/>
          </p:nvGrpSpPr>
          <p:grpSpPr>
            <a:xfrm>
              <a:off x="16740565" y="1618080"/>
              <a:ext cx="82785" cy="82785"/>
              <a:chOff x="0" y="0"/>
              <a:chExt cx="1913890" cy="1913890"/>
            </a:xfrm>
          </p:grpSpPr>
          <p:sp>
            <p:nvSpPr>
              <p:cNvPr id="636" name="Freeform 6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7" name="Group 637"/>
            <p:cNvGrpSpPr/>
            <p:nvPr/>
          </p:nvGrpSpPr>
          <p:grpSpPr>
            <a:xfrm>
              <a:off x="16740565" y="7998564"/>
              <a:ext cx="82785" cy="82785"/>
              <a:chOff x="0" y="0"/>
              <a:chExt cx="1913890" cy="1913890"/>
            </a:xfrm>
          </p:grpSpPr>
          <p:sp>
            <p:nvSpPr>
              <p:cNvPr id="638" name="Freeform 6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9" name="Group 639"/>
            <p:cNvGrpSpPr/>
            <p:nvPr/>
          </p:nvGrpSpPr>
          <p:grpSpPr>
            <a:xfrm>
              <a:off x="16740565" y="4805780"/>
              <a:ext cx="82785" cy="82785"/>
              <a:chOff x="0" y="0"/>
              <a:chExt cx="1913890" cy="1913890"/>
            </a:xfrm>
          </p:grpSpPr>
          <p:sp>
            <p:nvSpPr>
              <p:cNvPr id="640" name="Freeform 6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1" name="Group 641"/>
            <p:cNvGrpSpPr/>
            <p:nvPr/>
          </p:nvGrpSpPr>
          <p:grpSpPr>
            <a:xfrm>
              <a:off x="19927945" y="1618080"/>
              <a:ext cx="82785" cy="82785"/>
              <a:chOff x="0" y="0"/>
              <a:chExt cx="1913890" cy="1913890"/>
            </a:xfrm>
          </p:grpSpPr>
          <p:sp>
            <p:nvSpPr>
              <p:cNvPr id="642" name="Freeform 6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3" name="Group 643"/>
            <p:cNvGrpSpPr/>
            <p:nvPr/>
          </p:nvGrpSpPr>
          <p:grpSpPr>
            <a:xfrm>
              <a:off x="19927945" y="7998564"/>
              <a:ext cx="82785" cy="82785"/>
              <a:chOff x="0" y="0"/>
              <a:chExt cx="1913890" cy="1913890"/>
            </a:xfrm>
          </p:grpSpPr>
          <p:sp>
            <p:nvSpPr>
              <p:cNvPr id="644" name="Freeform 6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5" name="Group 645"/>
            <p:cNvGrpSpPr/>
            <p:nvPr/>
          </p:nvGrpSpPr>
          <p:grpSpPr>
            <a:xfrm>
              <a:off x="19927945" y="4805780"/>
              <a:ext cx="82785" cy="82785"/>
              <a:chOff x="0" y="0"/>
              <a:chExt cx="1913890" cy="1913890"/>
            </a:xfrm>
          </p:grpSpPr>
          <p:sp>
            <p:nvSpPr>
              <p:cNvPr id="646" name="Freeform 6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7" name="Group 647"/>
            <p:cNvGrpSpPr/>
            <p:nvPr/>
          </p:nvGrpSpPr>
          <p:grpSpPr>
            <a:xfrm>
              <a:off x="3793009" y="0"/>
              <a:ext cx="82785" cy="82785"/>
              <a:chOff x="0" y="0"/>
              <a:chExt cx="1913890" cy="1913890"/>
            </a:xfrm>
          </p:grpSpPr>
          <p:sp>
            <p:nvSpPr>
              <p:cNvPr id="648" name="Freeform 6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9" name="Group 649"/>
            <p:cNvGrpSpPr/>
            <p:nvPr/>
          </p:nvGrpSpPr>
          <p:grpSpPr>
            <a:xfrm>
              <a:off x="3793009" y="6380485"/>
              <a:ext cx="82785" cy="82785"/>
              <a:chOff x="0" y="0"/>
              <a:chExt cx="1913890" cy="1913890"/>
            </a:xfrm>
          </p:grpSpPr>
          <p:sp>
            <p:nvSpPr>
              <p:cNvPr id="650" name="Freeform 6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1" name="Group 651"/>
            <p:cNvGrpSpPr/>
            <p:nvPr/>
          </p:nvGrpSpPr>
          <p:grpSpPr>
            <a:xfrm>
              <a:off x="3793009" y="3187700"/>
              <a:ext cx="82785" cy="82785"/>
              <a:chOff x="0" y="0"/>
              <a:chExt cx="1913890" cy="1913890"/>
            </a:xfrm>
          </p:grpSpPr>
          <p:sp>
            <p:nvSpPr>
              <p:cNvPr id="652" name="Freeform 6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3" name="Group 653"/>
            <p:cNvGrpSpPr/>
            <p:nvPr/>
          </p:nvGrpSpPr>
          <p:grpSpPr>
            <a:xfrm>
              <a:off x="3793009" y="9568185"/>
              <a:ext cx="82785" cy="82785"/>
              <a:chOff x="0" y="0"/>
              <a:chExt cx="1913890" cy="1913890"/>
            </a:xfrm>
          </p:grpSpPr>
          <p:sp>
            <p:nvSpPr>
              <p:cNvPr id="654" name="Freeform 6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5" name="Group 655"/>
            <p:cNvGrpSpPr/>
            <p:nvPr/>
          </p:nvGrpSpPr>
          <p:grpSpPr>
            <a:xfrm>
              <a:off x="13494281" y="0"/>
              <a:ext cx="82785" cy="82785"/>
              <a:chOff x="0" y="0"/>
              <a:chExt cx="1913890" cy="1913890"/>
            </a:xfrm>
          </p:grpSpPr>
          <p:sp>
            <p:nvSpPr>
              <p:cNvPr id="656" name="Freeform 6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7" name="Group 657"/>
            <p:cNvGrpSpPr/>
            <p:nvPr/>
          </p:nvGrpSpPr>
          <p:grpSpPr>
            <a:xfrm>
              <a:off x="13494281" y="6380485"/>
              <a:ext cx="82785" cy="82785"/>
              <a:chOff x="0" y="0"/>
              <a:chExt cx="1913890" cy="1913890"/>
            </a:xfrm>
          </p:grpSpPr>
          <p:sp>
            <p:nvSpPr>
              <p:cNvPr id="658" name="Freeform 6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9" name="Group 659"/>
            <p:cNvGrpSpPr/>
            <p:nvPr/>
          </p:nvGrpSpPr>
          <p:grpSpPr>
            <a:xfrm>
              <a:off x="13494281" y="3187700"/>
              <a:ext cx="82785" cy="82785"/>
              <a:chOff x="0" y="0"/>
              <a:chExt cx="1913890" cy="1913890"/>
            </a:xfrm>
          </p:grpSpPr>
          <p:sp>
            <p:nvSpPr>
              <p:cNvPr id="660" name="Freeform 6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1" name="Group 661"/>
            <p:cNvGrpSpPr/>
            <p:nvPr/>
          </p:nvGrpSpPr>
          <p:grpSpPr>
            <a:xfrm>
              <a:off x="13494281" y="9568185"/>
              <a:ext cx="82785" cy="82785"/>
              <a:chOff x="0" y="0"/>
              <a:chExt cx="1913890" cy="1913890"/>
            </a:xfrm>
          </p:grpSpPr>
          <p:sp>
            <p:nvSpPr>
              <p:cNvPr id="662" name="Freeform 6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3" name="Group 663"/>
            <p:cNvGrpSpPr/>
            <p:nvPr/>
          </p:nvGrpSpPr>
          <p:grpSpPr>
            <a:xfrm>
              <a:off x="3793009" y="1618080"/>
              <a:ext cx="82785" cy="82785"/>
              <a:chOff x="0" y="0"/>
              <a:chExt cx="1913890" cy="1913890"/>
            </a:xfrm>
          </p:grpSpPr>
          <p:sp>
            <p:nvSpPr>
              <p:cNvPr id="664" name="Freeform 6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5" name="Group 665"/>
            <p:cNvGrpSpPr/>
            <p:nvPr/>
          </p:nvGrpSpPr>
          <p:grpSpPr>
            <a:xfrm>
              <a:off x="3793009" y="7998564"/>
              <a:ext cx="82785" cy="82785"/>
              <a:chOff x="0" y="0"/>
              <a:chExt cx="1913890" cy="1913890"/>
            </a:xfrm>
          </p:grpSpPr>
          <p:sp>
            <p:nvSpPr>
              <p:cNvPr id="666" name="Freeform 6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7" name="Group 667"/>
            <p:cNvGrpSpPr/>
            <p:nvPr/>
          </p:nvGrpSpPr>
          <p:grpSpPr>
            <a:xfrm>
              <a:off x="3793009" y="4805780"/>
              <a:ext cx="82785" cy="82785"/>
              <a:chOff x="0" y="0"/>
              <a:chExt cx="1913890" cy="1913890"/>
            </a:xfrm>
          </p:grpSpPr>
          <p:sp>
            <p:nvSpPr>
              <p:cNvPr id="668" name="Freeform 6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9" name="Group 669"/>
            <p:cNvGrpSpPr/>
            <p:nvPr/>
          </p:nvGrpSpPr>
          <p:grpSpPr>
            <a:xfrm>
              <a:off x="13494281" y="1618080"/>
              <a:ext cx="82785" cy="82785"/>
              <a:chOff x="0" y="0"/>
              <a:chExt cx="1913890" cy="1913890"/>
            </a:xfrm>
          </p:grpSpPr>
          <p:sp>
            <p:nvSpPr>
              <p:cNvPr id="670" name="Freeform 6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1" name="Group 671"/>
            <p:cNvGrpSpPr/>
            <p:nvPr/>
          </p:nvGrpSpPr>
          <p:grpSpPr>
            <a:xfrm>
              <a:off x="13494281" y="7998564"/>
              <a:ext cx="82785" cy="82785"/>
              <a:chOff x="0" y="0"/>
              <a:chExt cx="1913890" cy="1913890"/>
            </a:xfrm>
          </p:grpSpPr>
          <p:sp>
            <p:nvSpPr>
              <p:cNvPr id="672" name="Freeform 6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3" name="Group 673"/>
            <p:cNvGrpSpPr/>
            <p:nvPr/>
          </p:nvGrpSpPr>
          <p:grpSpPr>
            <a:xfrm>
              <a:off x="13494281" y="4805780"/>
              <a:ext cx="82785" cy="82785"/>
              <a:chOff x="0" y="0"/>
              <a:chExt cx="1913890" cy="1913890"/>
            </a:xfrm>
          </p:grpSpPr>
          <p:sp>
            <p:nvSpPr>
              <p:cNvPr id="674" name="Freeform 6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5" name="Group 675"/>
            <p:cNvGrpSpPr/>
            <p:nvPr/>
          </p:nvGrpSpPr>
          <p:grpSpPr>
            <a:xfrm>
              <a:off x="1083805" y="537155"/>
              <a:ext cx="82785" cy="82785"/>
              <a:chOff x="0" y="0"/>
              <a:chExt cx="1913890" cy="1913890"/>
            </a:xfrm>
          </p:grpSpPr>
          <p:sp>
            <p:nvSpPr>
              <p:cNvPr id="676" name="Freeform 6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7" name="Group 677"/>
            <p:cNvGrpSpPr/>
            <p:nvPr/>
          </p:nvGrpSpPr>
          <p:grpSpPr>
            <a:xfrm>
              <a:off x="1083805" y="6917640"/>
              <a:ext cx="82785" cy="82785"/>
              <a:chOff x="0" y="0"/>
              <a:chExt cx="1913890" cy="1913890"/>
            </a:xfrm>
          </p:grpSpPr>
          <p:sp>
            <p:nvSpPr>
              <p:cNvPr id="678" name="Freeform 6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9" name="Group 679"/>
            <p:cNvGrpSpPr/>
            <p:nvPr/>
          </p:nvGrpSpPr>
          <p:grpSpPr>
            <a:xfrm>
              <a:off x="1083805" y="3724855"/>
              <a:ext cx="82785" cy="82785"/>
              <a:chOff x="0" y="0"/>
              <a:chExt cx="1913890" cy="1913890"/>
            </a:xfrm>
          </p:grpSpPr>
          <p:sp>
            <p:nvSpPr>
              <p:cNvPr id="680" name="Freeform 6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1" name="Group 681"/>
            <p:cNvGrpSpPr/>
            <p:nvPr/>
          </p:nvGrpSpPr>
          <p:grpSpPr>
            <a:xfrm>
              <a:off x="1083805" y="10105340"/>
              <a:ext cx="82785" cy="82785"/>
              <a:chOff x="0" y="0"/>
              <a:chExt cx="1913890" cy="1913890"/>
            </a:xfrm>
          </p:grpSpPr>
          <p:sp>
            <p:nvSpPr>
              <p:cNvPr id="682" name="Freeform 6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3" name="Group 683"/>
            <p:cNvGrpSpPr/>
            <p:nvPr/>
          </p:nvGrpSpPr>
          <p:grpSpPr>
            <a:xfrm>
              <a:off x="10785077" y="537155"/>
              <a:ext cx="82785" cy="82785"/>
              <a:chOff x="0" y="0"/>
              <a:chExt cx="1913890" cy="1913890"/>
            </a:xfrm>
          </p:grpSpPr>
          <p:sp>
            <p:nvSpPr>
              <p:cNvPr id="684" name="Freeform 6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5" name="Group 685"/>
            <p:cNvGrpSpPr/>
            <p:nvPr/>
          </p:nvGrpSpPr>
          <p:grpSpPr>
            <a:xfrm>
              <a:off x="10785077" y="6917640"/>
              <a:ext cx="82785" cy="82785"/>
              <a:chOff x="0" y="0"/>
              <a:chExt cx="1913890" cy="1913890"/>
            </a:xfrm>
          </p:grpSpPr>
          <p:sp>
            <p:nvSpPr>
              <p:cNvPr id="686" name="Freeform 6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7" name="Group 687"/>
            <p:cNvGrpSpPr/>
            <p:nvPr/>
          </p:nvGrpSpPr>
          <p:grpSpPr>
            <a:xfrm>
              <a:off x="10785077" y="3724855"/>
              <a:ext cx="82785" cy="82785"/>
              <a:chOff x="0" y="0"/>
              <a:chExt cx="1913890" cy="1913890"/>
            </a:xfrm>
          </p:grpSpPr>
          <p:sp>
            <p:nvSpPr>
              <p:cNvPr id="688" name="Freeform 6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9" name="Group 689"/>
            <p:cNvGrpSpPr/>
            <p:nvPr/>
          </p:nvGrpSpPr>
          <p:grpSpPr>
            <a:xfrm>
              <a:off x="10785077" y="10105340"/>
              <a:ext cx="82785" cy="82785"/>
              <a:chOff x="0" y="0"/>
              <a:chExt cx="1913890" cy="1913890"/>
            </a:xfrm>
          </p:grpSpPr>
          <p:sp>
            <p:nvSpPr>
              <p:cNvPr id="690" name="Freeform 6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1" name="Group 691"/>
            <p:cNvGrpSpPr/>
            <p:nvPr/>
          </p:nvGrpSpPr>
          <p:grpSpPr>
            <a:xfrm>
              <a:off x="1083805" y="2155235"/>
              <a:ext cx="82785" cy="82785"/>
              <a:chOff x="0" y="0"/>
              <a:chExt cx="1913890" cy="1913890"/>
            </a:xfrm>
          </p:grpSpPr>
          <p:sp>
            <p:nvSpPr>
              <p:cNvPr id="692" name="Freeform 6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3" name="Group 693"/>
            <p:cNvGrpSpPr/>
            <p:nvPr/>
          </p:nvGrpSpPr>
          <p:grpSpPr>
            <a:xfrm>
              <a:off x="1083805" y="8535719"/>
              <a:ext cx="82785" cy="82785"/>
              <a:chOff x="0" y="0"/>
              <a:chExt cx="1913890" cy="1913890"/>
            </a:xfrm>
          </p:grpSpPr>
          <p:sp>
            <p:nvSpPr>
              <p:cNvPr id="694" name="Freeform 6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5" name="Group 695"/>
            <p:cNvGrpSpPr/>
            <p:nvPr/>
          </p:nvGrpSpPr>
          <p:grpSpPr>
            <a:xfrm>
              <a:off x="1083805" y="5342935"/>
              <a:ext cx="82785" cy="82785"/>
              <a:chOff x="0" y="0"/>
              <a:chExt cx="1913890" cy="1913890"/>
            </a:xfrm>
          </p:grpSpPr>
          <p:sp>
            <p:nvSpPr>
              <p:cNvPr id="696" name="Freeform 6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7" name="Group 697"/>
            <p:cNvGrpSpPr/>
            <p:nvPr/>
          </p:nvGrpSpPr>
          <p:grpSpPr>
            <a:xfrm>
              <a:off x="10785077" y="2155235"/>
              <a:ext cx="82785" cy="82785"/>
              <a:chOff x="0" y="0"/>
              <a:chExt cx="1913890" cy="1913890"/>
            </a:xfrm>
          </p:grpSpPr>
          <p:sp>
            <p:nvSpPr>
              <p:cNvPr id="698" name="Freeform 6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9" name="Group 699"/>
            <p:cNvGrpSpPr/>
            <p:nvPr/>
          </p:nvGrpSpPr>
          <p:grpSpPr>
            <a:xfrm>
              <a:off x="10785077" y="8535719"/>
              <a:ext cx="82785" cy="82785"/>
              <a:chOff x="0" y="0"/>
              <a:chExt cx="1913890" cy="1913890"/>
            </a:xfrm>
          </p:grpSpPr>
          <p:sp>
            <p:nvSpPr>
              <p:cNvPr id="700" name="Freeform 7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1" name="Group 701"/>
            <p:cNvGrpSpPr/>
            <p:nvPr/>
          </p:nvGrpSpPr>
          <p:grpSpPr>
            <a:xfrm>
              <a:off x="10785077" y="5342935"/>
              <a:ext cx="82785" cy="82785"/>
              <a:chOff x="0" y="0"/>
              <a:chExt cx="1913890" cy="1913890"/>
            </a:xfrm>
          </p:grpSpPr>
          <p:sp>
            <p:nvSpPr>
              <p:cNvPr id="702" name="Freeform 7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3" name="Group 703"/>
            <p:cNvGrpSpPr/>
            <p:nvPr/>
          </p:nvGrpSpPr>
          <p:grpSpPr>
            <a:xfrm>
              <a:off x="7577954" y="537155"/>
              <a:ext cx="82785" cy="82785"/>
              <a:chOff x="0" y="0"/>
              <a:chExt cx="1913890" cy="1913890"/>
            </a:xfrm>
          </p:grpSpPr>
          <p:sp>
            <p:nvSpPr>
              <p:cNvPr id="704" name="Freeform 7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5" name="Group 705"/>
            <p:cNvGrpSpPr/>
            <p:nvPr/>
          </p:nvGrpSpPr>
          <p:grpSpPr>
            <a:xfrm>
              <a:off x="7577954" y="6917640"/>
              <a:ext cx="82785" cy="82785"/>
              <a:chOff x="0" y="0"/>
              <a:chExt cx="1913890" cy="1913890"/>
            </a:xfrm>
          </p:grpSpPr>
          <p:sp>
            <p:nvSpPr>
              <p:cNvPr id="706" name="Freeform 7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7" name="Group 707"/>
            <p:cNvGrpSpPr/>
            <p:nvPr/>
          </p:nvGrpSpPr>
          <p:grpSpPr>
            <a:xfrm>
              <a:off x="7577954" y="3724855"/>
              <a:ext cx="82785" cy="82785"/>
              <a:chOff x="0" y="0"/>
              <a:chExt cx="1913890" cy="1913890"/>
            </a:xfrm>
          </p:grpSpPr>
          <p:sp>
            <p:nvSpPr>
              <p:cNvPr id="708" name="Freeform 7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9" name="Group 709"/>
            <p:cNvGrpSpPr/>
            <p:nvPr/>
          </p:nvGrpSpPr>
          <p:grpSpPr>
            <a:xfrm>
              <a:off x="7577954" y="10105340"/>
              <a:ext cx="82785" cy="82785"/>
              <a:chOff x="0" y="0"/>
              <a:chExt cx="1913890" cy="1913890"/>
            </a:xfrm>
          </p:grpSpPr>
          <p:sp>
            <p:nvSpPr>
              <p:cNvPr id="710" name="Freeform 7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1" name="Group 711"/>
            <p:cNvGrpSpPr/>
            <p:nvPr/>
          </p:nvGrpSpPr>
          <p:grpSpPr>
            <a:xfrm>
              <a:off x="17279226" y="537155"/>
              <a:ext cx="82785" cy="82785"/>
              <a:chOff x="0" y="0"/>
              <a:chExt cx="1913890" cy="1913890"/>
            </a:xfrm>
          </p:grpSpPr>
          <p:sp>
            <p:nvSpPr>
              <p:cNvPr id="712" name="Freeform 7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3" name="Group 713"/>
            <p:cNvGrpSpPr/>
            <p:nvPr/>
          </p:nvGrpSpPr>
          <p:grpSpPr>
            <a:xfrm>
              <a:off x="17279226" y="6917640"/>
              <a:ext cx="82785" cy="82785"/>
              <a:chOff x="0" y="0"/>
              <a:chExt cx="1913890" cy="1913890"/>
            </a:xfrm>
          </p:grpSpPr>
          <p:sp>
            <p:nvSpPr>
              <p:cNvPr id="714" name="Freeform 7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5" name="Group 715"/>
            <p:cNvGrpSpPr/>
            <p:nvPr/>
          </p:nvGrpSpPr>
          <p:grpSpPr>
            <a:xfrm>
              <a:off x="17279226" y="3724855"/>
              <a:ext cx="82785" cy="82785"/>
              <a:chOff x="0" y="0"/>
              <a:chExt cx="1913890" cy="1913890"/>
            </a:xfrm>
          </p:grpSpPr>
          <p:sp>
            <p:nvSpPr>
              <p:cNvPr id="716" name="Freeform 7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7" name="Group 717"/>
            <p:cNvGrpSpPr/>
            <p:nvPr/>
          </p:nvGrpSpPr>
          <p:grpSpPr>
            <a:xfrm>
              <a:off x="17279226" y="10105340"/>
              <a:ext cx="82785" cy="82785"/>
              <a:chOff x="0" y="0"/>
              <a:chExt cx="1913890" cy="1913890"/>
            </a:xfrm>
          </p:grpSpPr>
          <p:sp>
            <p:nvSpPr>
              <p:cNvPr id="718" name="Freeform 7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9" name="Group 719"/>
            <p:cNvGrpSpPr/>
            <p:nvPr/>
          </p:nvGrpSpPr>
          <p:grpSpPr>
            <a:xfrm>
              <a:off x="20466606" y="537155"/>
              <a:ext cx="82785" cy="82785"/>
              <a:chOff x="0" y="0"/>
              <a:chExt cx="1913890" cy="1913890"/>
            </a:xfrm>
          </p:grpSpPr>
          <p:sp>
            <p:nvSpPr>
              <p:cNvPr id="720" name="Freeform 7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1" name="Group 721"/>
            <p:cNvGrpSpPr/>
            <p:nvPr/>
          </p:nvGrpSpPr>
          <p:grpSpPr>
            <a:xfrm>
              <a:off x="20466606" y="6917640"/>
              <a:ext cx="82785" cy="82785"/>
              <a:chOff x="0" y="0"/>
              <a:chExt cx="1913890" cy="1913890"/>
            </a:xfrm>
          </p:grpSpPr>
          <p:sp>
            <p:nvSpPr>
              <p:cNvPr id="722" name="Freeform 7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3" name="Group 723"/>
            <p:cNvGrpSpPr/>
            <p:nvPr/>
          </p:nvGrpSpPr>
          <p:grpSpPr>
            <a:xfrm>
              <a:off x="20466606" y="3724855"/>
              <a:ext cx="82785" cy="82785"/>
              <a:chOff x="0" y="0"/>
              <a:chExt cx="1913890" cy="1913890"/>
            </a:xfrm>
          </p:grpSpPr>
          <p:sp>
            <p:nvSpPr>
              <p:cNvPr id="724" name="Freeform 7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5" name="Group 725"/>
            <p:cNvGrpSpPr/>
            <p:nvPr/>
          </p:nvGrpSpPr>
          <p:grpSpPr>
            <a:xfrm>
              <a:off x="20466606" y="10105340"/>
              <a:ext cx="82785" cy="82785"/>
              <a:chOff x="0" y="0"/>
              <a:chExt cx="1913890" cy="1913890"/>
            </a:xfrm>
          </p:grpSpPr>
          <p:sp>
            <p:nvSpPr>
              <p:cNvPr id="726" name="Freeform 7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7" name="Group 727"/>
            <p:cNvGrpSpPr/>
            <p:nvPr/>
          </p:nvGrpSpPr>
          <p:grpSpPr>
            <a:xfrm>
              <a:off x="7577954" y="2155235"/>
              <a:ext cx="82785" cy="82785"/>
              <a:chOff x="0" y="0"/>
              <a:chExt cx="1913890" cy="1913890"/>
            </a:xfrm>
          </p:grpSpPr>
          <p:sp>
            <p:nvSpPr>
              <p:cNvPr id="728" name="Freeform 7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9" name="Group 729"/>
            <p:cNvGrpSpPr/>
            <p:nvPr/>
          </p:nvGrpSpPr>
          <p:grpSpPr>
            <a:xfrm>
              <a:off x="7577954" y="8535719"/>
              <a:ext cx="82785" cy="82785"/>
              <a:chOff x="0" y="0"/>
              <a:chExt cx="1913890" cy="1913890"/>
            </a:xfrm>
          </p:grpSpPr>
          <p:sp>
            <p:nvSpPr>
              <p:cNvPr id="730" name="Freeform 7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1" name="Group 731"/>
            <p:cNvGrpSpPr/>
            <p:nvPr/>
          </p:nvGrpSpPr>
          <p:grpSpPr>
            <a:xfrm>
              <a:off x="7577954" y="5342935"/>
              <a:ext cx="82785" cy="82785"/>
              <a:chOff x="0" y="0"/>
              <a:chExt cx="1913890" cy="1913890"/>
            </a:xfrm>
          </p:grpSpPr>
          <p:sp>
            <p:nvSpPr>
              <p:cNvPr id="732" name="Freeform 7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3" name="Group 733"/>
            <p:cNvGrpSpPr/>
            <p:nvPr/>
          </p:nvGrpSpPr>
          <p:grpSpPr>
            <a:xfrm>
              <a:off x="17279226" y="2155235"/>
              <a:ext cx="82785" cy="82785"/>
              <a:chOff x="0" y="0"/>
              <a:chExt cx="1913890" cy="1913890"/>
            </a:xfrm>
          </p:grpSpPr>
          <p:sp>
            <p:nvSpPr>
              <p:cNvPr id="734" name="Freeform 7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5" name="Group 735"/>
            <p:cNvGrpSpPr/>
            <p:nvPr/>
          </p:nvGrpSpPr>
          <p:grpSpPr>
            <a:xfrm>
              <a:off x="17279226" y="8535719"/>
              <a:ext cx="82785" cy="82785"/>
              <a:chOff x="0" y="0"/>
              <a:chExt cx="1913890" cy="1913890"/>
            </a:xfrm>
          </p:grpSpPr>
          <p:sp>
            <p:nvSpPr>
              <p:cNvPr id="736" name="Freeform 7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7" name="Group 737"/>
            <p:cNvGrpSpPr/>
            <p:nvPr/>
          </p:nvGrpSpPr>
          <p:grpSpPr>
            <a:xfrm>
              <a:off x="17279226" y="5342935"/>
              <a:ext cx="82785" cy="82785"/>
              <a:chOff x="0" y="0"/>
              <a:chExt cx="1913890" cy="1913890"/>
            </a:xfrm>
          </p:grpSpPr>
          <p:sp>
            <p:nvSpPr>
              <p:cNvPr id="738" name="Freeform 7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9" name="Group 739"/>
            <p:cNvGrpSpPr/>
            <p:nvPr/>
          </p:nvGrpSpPr>
          <p:grpSpPr>
            <a:xfrm>
              <a:off x="20466606" y="2155235"/>
              <a:ext cx="82785" cy="82785"/>
              <a:chOff x="0" y="0"/>
              <a:chExt cx="1913890" cy="1913890"/>
            </a:xfrm>
          </p:grpSpPr>
          <p:sp>
            <p:nvSpPr>
              <p:cNvPr id="740" name="Freeform 7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1" name="Group 741"/>
            <p:cNvGrpSpPr/>
            <p:nvPr/>
          </p:nvGrpSpPr>
          <p:grpSpPr>
            <a:xfrm>
              <a:off x="20466606" y="8535719"/>
              <a:ext cx="82785" cy="82785"/>
              <a:chOff x="0" y="0"/>
              <a:chExt cx="1913890" cy="1913890"/>
            </a:xfrm>
          </p:grpSpPr>
          <p:sp>
            <p:nvSpPr>
              <p:cNvPr id="742" name="Freeform 7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3" name="Group 743"/>
            <p:cNvGrpSpPr/>
            <p:nvPr/>
          </p:nvGrpSpPr>
          <p:grpSpPr>
            <a:xfrm>
              <a:off x="20466606" y="5342935"/>
              <a:ext cx="82785" cy="82785"/>
              <a:chOff x="0" y="0"/>
              <a:chExt cx="1913890" cy="1913890"/>
            </a:xfrm>
          </p:grpSpPr>
          <p:sp>
            <p:nvSpPr>
              <p:cNvPr id="744" name="Freeform 7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5" name="Group 745"/>
            <p:cNvGrpSpPr/>
            <p:nvPr/>
          </p:nvGrpSpPr>
          <p:grpSpPr>
            <a:xfrm>
              <a:off x="4331670" y="537155"/>
              <a:ext cx="82785" cy="82785"/>
              <a:chOff x="0" y="0"/>
              <a:chExt cx="1913890" cy="1913890"/>
            </a:xfrm>
          </p:grpSpPr>
          <p:sp>
            <p:nvSpPr>
              <p:cNvPr id="746" name="Freeform 7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7" name="Group 747"/>
            <p:cNvGrpSpPr/>
            <p:nvPr/>
          </p:nvGrpSpPr>
          <p:grpSpPr>
            <a:xfrm>
              <a:off x="4331670" y="6917640"/>
              <a:ext cx="82785" cy="82785"/>
              <a:chOff x="0" y="0"/>
              <a:chExt cx="1913890" cy="1913890"/>
            </a:xfrm>
          </p:grpSpPr>
          <p:sp>
            <p:nvSpPr>
              <p:cNvPr id="748" name="Freeform 7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9" name="Group 749"/>
            <p:cNvGrpSpPr/>
            <p:nvPr/>
          </p:nvGrpSpPr>
          <p:grpSpPr>
            <a:xfrm>
              <a:off x="4331670" y="3724855"/>
              <a:ext cx="82785" cy="82785"/>
              <a:chOff x="0" y="0"/>
              <a:chExt cx="1913890" cy="1913890"/>
            </a:xfrm>
          </p:grpSpPr>
          <p:sp>
            <p:nvSpPr>
              <p:cNvPr id="750" name="Freeform 7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1" name="Group 751"/>
            <p:cNvGrpSpPr/>
            <p:nvPr/>
          </p:nvGrpSpPr>
          <p:grpSpPr>
            <a:xfrm>
              <a:off x="4331670" y="10105340"/>
              <a:ext cx="82785" cy="82785"/>
              <a:chOff x="0" y="0"/>
              <a:chExt cx="1913890" cy="1913890"/>
            </a:xfrm>
          </p:grpSpPr>
          <p:sp>
            <p:nvSpPr>
              <p:cNvPr id="752" name="Freeform 7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3" name="Group 753"/>
            <p:cNvGrpSpPr/>
            <p:nvPr/>
          </p:nvGrpSpPr>
          <p:grpSpPr>
            <a:xfrm>
              <a:off x="14032942" y="537155"/>
              <a:ext cx="82785" cy="82785"/>
              <a:chOff x="0" y="0"/>
              <a:chExt cx="1913890" cy="1913890"/>
            </a:xfrm>
          </p:grpSpPr>
          <p:sp>
            <p:nvSpPr>
              <p:cNvPr id="754" name="Freeform 7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5" name="Group 755"/>
            <p:cNvGrpSpPr/>
            <p:nvPr/>
          </p:nvGrpSpPr>
          <p:grpSpPr>
            <a:xfrm>
              <a:off x="14032942" y="6917640"/>
              <a:ext cx="82785" cy="82785"/>
              <a:chOff x="0" y="0"/>
              <a:chExt cx="1913890" cy="1913890"/>
            </a:xfrm>
          </p:grpSpPr>
          <p:sp>
            <p:nvSpPr>
              <p:cNvPr id="756" name="Freeform 7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7" name="Group 757"/>
            <p:cNvGrpSpPr/>
            <p:nvPr/>
          </p:nvGrpSpPr>
          <p:grpSpPr>
            <a:xfrm>
              <a:off x="14032942" y="3724855"/>
              <a:ext cx="82785" cy="82785"/>
              <a:chOff x="0" y="0"/>
              <a:chExt cx="1913890" cy="1913890"/>
            </a:xfrm>
          </p:grpSpPr>
          <p:sp>
            <p:nvSpPr>
              <p:cNvPr id="758" name="Freeform 7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9" name="Group 759"/>
            <p:cNvGrpSpPr/>
            <p:nvPr/>
          </p:nvGrpSpPr>
          <p:grpSpPr>
            <a:xfrm>
              <a:off x="14032942" y="10105340"/>
              <a:ext cx="82785" cy="82785"/>
              <a:chOff x="0" y="0"/>
              <a:chExt cx="1913890" cy="1913890"/>
            </a:xfrm>
          </p:grpSpPr>
          <p:sp>
            <p:nvSpPr>
              <p:cNvPr id="760" name="Freeform 7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1" name="Group 761"/>
            <p:cNvGrpSpPr/>
            <p:nvPr/>
          </p:nvGrpSpPr>
          <p:grpSpPr>
            <a:xfrm>
              <a:off x="4331670" y="2155235"/>
              <a:ext cx="82785" cy="82785"/>
              <a:chOff x="0" y="0"/>
              <a:chExt cx="1913890" cy="1913890"/>
            </a:xfrm>
          </p:grpSpPr>
          <p:sp>
            <p:nvSpPr>
              <p:cNvPr id="762" name="Freeform 7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3" name="Group 763"/>
            <p:cNvGrpSpPr/>
            <p:nvPr/>
          </p:nvGrpSpPr>
          <p:grpSpPr>
            <a:xfrm>
              <a:off x="4331670" y="8535719"/>
              <a:ext cx="82785" cy="82785"/>
              <a:chOff x="0" y="0"/>
              <a:chExt cx="1913890" cy="1913890"/>
            </a:xfrm>
          </p:grpSpPr>
          <p:sp>
            <p:nvSpPr>
              <p:cNvPr id="764" name="Freeform 7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5" name="Group 765"/>
            <p:cNvGrpSpPr/>
            <p:nvPr/>
          </p:nvGrpSpPr>
          <p:grpSpPr>
            <a:xfrm>
              <a:off x="4331670" y="5342935"/>
              <a:ext cx="82785" cy="82785"/>
              <a:chOff x="0" y="0"/>
              <a:chExt cx="1913890" cy="1913890"/>
            </a:xfrm>
          </p:grpSpPr>
          <p:sp>
            <p:nvSpPr>
              <p:cNvPr id="766" name="Freeform 7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7" name="Group 767"/>
            <p:cNvGrpSpPr/>
            <p:nvPr/>
          </p:nvGrpSpPr>
          <p:grpSpPr>
            <a:xfrm>
              <a:off x="14032942" y="2155235"/>
              <a:ext cx="82785" cy="82785"/>
              <a:chOff x="0" y="0"/>
              <a:chExt cx="1913890" cy="1913890"/>
            </a:xfrm>
          </p:grpSpPr>
          <p:sp>
            <p:nvSpPr>
              <p:cNvPr id="768" name="Freeform 7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9" name="Group 769"/>
            <p:cNvGrpSpPr/>
            <p:nvPr/>
          </p:nvGrpSpPr>
          <p:grpSpPr>
            <a:xfrm>
              <a:off x="14032942" y="8535719"/>
              <a:ext cx="82785" cy="82785"/>
              <a:chOff x="0" y="0"/>
              <a:chExt cx="1913890" cy="1913890"/>
            </a:xfrm>
          </p:grpSpPr>
          <p:sp>
            <p:nvSpPr>
              <p:cNvPr id="770" name="Freeform 7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1" name="Group 771"/>
            <p:cNvGrpSpPr/>
            <p:nvPr/>
          </p:nvGrpSpPr>
          <p:grpSpPr>
            <a:xfrm>
              <a:off x="14032942" y="5342935"/>
              <a:ext cx="82785" cy="82785"/>
              <a:chOff x="0" y="0"/>
              <a:chExt cx="1913890" cy="1913890"/>
            </a:xfrm>
          </p:grpSpPr>
          <p:sp>
            <p:nvSpPr>
              <p:cNvPr id="772" name="Freeform 7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3" name="Group 773"/>
            <p:cNvGrpSpPr/>
            <p:nvPr/>
          </p:nvGrpSpPr>
          <p:grpSpPr>
            <a:xfrm>
              <a:off x="1623665" y="1075351"/>
              <a:ext cx="82785" cy="82785"/>
              <a:chOff x="0" y="0"/>
              <a:chExt cx="1913890" cy="1913890"/>
            </a:xfrm>
          </p:grpSpPr>
          <p:sp>
            <p:nvSpPr>
              <p:cNvPr id="774" name="Freeform 7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5" name="Group 775"/>
            <p:cNvGrpSpPr/>
            <p:nvPr/>
          </p:nvGrpSpPr>
          <p:grpSpPr>
            <a:xfrm>
              <a:off x="1623665" y="7455836"/>
              <a:ext cx="82785" cy="82785"/>
              <a:chOff x="0" y="0"/>
              <a:chExt cx="1913890" cy="1913890"/>
            </a:xfrm>
          </p:grpSpPr>
          <p:sp>
            <p:nvSpPr>
              <p:cNvPr id="776" name="Freeform 7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7" name="Group 777"/>
            <p:cNvGrpSpPr/>
            <p:nvPr/>
          </p:nvGrpSpPr>
          <p:grpSpPr>
            <a:xfrm>
              <a:off x="1623665" y="4263051"/>
              <a:ext cx="82785" cy="82785"/>
              <a:chOff x="0" y="0"/>
              <a:chExt cx="1913890" cy="1913890"/>
            </a:xfrm>
          </p:grpSpPr>
          <p:sp>
            <p:nvSpPr>
              <p:cNvPr id="778" name="Freeform 7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9" name="Group 779"/>
            <p:cNvGrpSpPr/>
            <p:nvPr/>
          </p:nvGrpSpPr>
          <p:grpSpPr>
            <a:xfrm>
              <a:off x="1623665" y="10643536"/>
              <a:ext cx="82785" cy="82785"/>
              <a:chOff x="0" y="0"/>
              <a:chExt cx="1913890" cy="1913890"/>
            </a:xfrm>
          </p:grpSpPr>
          <p:sp>
            <p:nvSpPr>
              <p:cNvPr id="780" name="Freeform 7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1" name="Group 781"/>
            <p:cNvGrpSpPr/>
            <p:nvPr/>
          </p:nvGrpSpPr>
          <p:grpSpPr>
            <a:xfrm>
              <a:off x="11324938" y="1075351"/>
              <a:ext cx="82785" cy="82785"/>
              <a:chOff x="0" y="0"/>
              <a:chExt cx="1913890" cy="1913890"/>
            </a:xfrm>
          </p:grpSpPr>
          <p:sp>
            <p:nvSpPr>
              <p:cNvPr id="782" name="Freeform 7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3" name="Group 783"/>
            <p:cNvGrpSpPr/>
            <p:nvPr/>
          </p:nvGrpSpPr>
          <p:grpSpPr>
            <a:xfrm>
              <a:off x="11324938" y="7455836"/>
              <a:ext cx="82785" cy="82785"/>
              <a:chOff x="0" y="0"/>
              <a:chExt cx="1913890" cy="1913890"/>
            </a:xfrm>
          </p:grpSpPr>
          <p:sp>
            <p:nvSpPr>
              <p:cNvPr id="784" name="Freeform 7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5" name="Group 785"/>
            <p:cNvGrpSpPr/>
            <p:nvPr/>
          </p:nvGrpSpPr>
          <p:grpSpPr>
            <a:xfrm>
              <a:off x="11324938" y="4263051"/>
              <a:ext cx="82785" cy="82785"/>
              <a:chOff x="0" y="0"/>
              <a:chExt cx="1913890" cy="1913890"/>
            </a:xfrm>
          </p:grpSpPr>
          <p:sp>
            <p:nvSpPr>
              <p:cNvPr id="786" name="Freeform 7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7" name="Group 787"/>
            <p:cNvGrpSpPr/>
            <p:nvPr/>
          </p:nvGrpSpPr>
          <p:grpSpPr>
            <a:xfrm>
              <a:off x="11324938" y="10643536"/>
              <a:ext cx="82785" cy="82785"/>
              <a:chOff x="0" y="0"/>
              <a:chExt cx="1913890" cy="1913890"/>
            </a:xfrm>
          </p:grpSpPr>
          <p:sp>
            <p:nvSpPr>
              <p:cNvPr id="788" name="Freeform 7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9" name="Group 789"/>
            <p:cNvGrpSpPr/>
            <p:nvPr/>
          </p:nvGrpSpPr>
          <p:grpSpPr>
            <a:xfrm>
              <a:off x="1623665" y="2693431"/>
              <a:ext cx="82785" cy="82785"/>
              <a:chOff x="0" y="0"/>
              <a:chExt cx="1913890" cy="1913890"/>
            </a:xfrm>
          </p:grpSpPr>
          <p:sp>
            <p:nvSpPr>
              <p:cNvPr id="790" name="Freeform 7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1" name="Group 791"/>
            <p:cNvGrpSpPr/>
            <p:nvPr/>
          </p:nvGrpSpPr>
          <p:grpSpPr>
            <a:xfrm>
              <a:off x="1623665" y="9073915"/>
              <a:ext cx="82785" cy="82785"/>
              <a:chOff x="0" y="0"/>
              <a:chExt cx="1913890" cy="1913890"/>
            </a:xfrm>
          </p:grpSpPr>
          <p:sp>
            <p:nvSpPr>
              <p:cNvPr id="792" name="Freeform 7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3" name="Group 793"/>
            <p:cNvGrpSpPr/>
            <p:nvPr/>
          </p:nvGrpSpPr>
          <p:grpSpPr>
            <a:xfrm>
              <a:off x="1623665" y="5881131"/>
              <a:ext cx="82785" cy="82785"/>
              <a:chOff x="0" y="0"/>
              <a:chExt cx="1913890" cy="1913890"/>
            </a:xfrm>
          </p:grpSpPr>
          <p:sp>
            <p:nvSpPr>
              <p:cNvPr id="794" name="Freeform 7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5" name="Group 795"/>
            <p:cNvGrpSpPr/>
            <p:nvPr/>
          </p:nvGrpSpPr>
          <p:grpSpPr>
            <a:xfrm>
              <a:off x="11324938" y="2693431"/>
              <a:ext cx="82785" cy="82785"/>
              <a:chOff x="0" y="0"/>
              <a:chExt cx="1913890" cy="1913890"/>
            </a:xfrm>
          </p:grpSpPr>
          <p:sp>
            <p:nvSpPr>
              <p:cNvPr id="796" name="Freeform 7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7" name="Group 797"/>
            <p:cNvGrpSpPr/>
            <p:nvPr/>
          </p:nvGrpSpPr>
          <p:grpSpPr>
            <a:xfrm>
              <a:off x="11324938" y="9073915"/>
              <a:ext cx="82785" cy="82785"/>
              <a:chOff x="0" y="0"/>
              <a:chExt cx="1913890" cy="1913890"/>
            </a:xfrm>
          </p:grpSpPr>
          <p:sp>
            <p:nvSpPr>
              <p:cNvPr id="798" name="Freeform 7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9" name="Group 799"/>
            <p:cNvGrpSpPr/>
            <p:nvPr/>
          </p:nvGrpSpPr>
          <p:grpSpPr>
            <a:xfrm>
              <a:off x="11324938" y="5881131"/>
              <a:ext cx="82785" cy="82785"/>
              <a:chOff x="0" y="0"/>
              <a:chExt cx="1913890" cy="1913890"/>
            </a:xfrm>
          </p:grpSpPr>
          <p:sp>
            <p:nvSpPr>
              <p:cNvPr id="800" name="Freeform 8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1" name="Group 801"/>
            <p:cNvGrpSpPr/>
            <p:nvPr/>
          </p:nvGrpSpPr>
          <p:grpSpPr>
            <a:xfrm>
              <a:off x="8117814" y="1075351"/>
              <a:ext cx="82785" cy="82785"/>
              <a:chOff x="0" y="0"/>
              <a:chExt cx="1913890" cy="1913890"/>
            </a:xfrm>
          </p:grpSpPr>
          <p:sp>
            <p:nvSpPr>
              <p:cNvPr id="802" name="Freeform 8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3" name="Group 803"/>
            <p:cNvGrpSpPr/>
            <p:nvPr/>
          </p:nvGrpSpPr>
          <p:grpSpPr>
            <a:xfrm>
              <a:off x="8117814" y="7455836"/>
              <a:ext cx="82785" cy="82785"/>
              <a:chOff x="0" y="0"/>
              <a:chExt cx="1913890" cy="1913890"/>
            </a:xfrm>
          </p:grpSpPr>
          <p:sp>
            <p:nvSpPr>
              <p:cNvPr id="804" name="Freeform 8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5" name="Group 805"/>
            <p:cNvGrpSpPr/>
            <p:nvPr/>
          </p:nvGrpSpPr>
          <p:grpSpPr>
            <a:xfrm>
              <a:off x="8117814" y="4263051"/>
              <a:ext cx="82785" cy="82785"/>
              <a:chOff x="0" y="0"/>
              <a:chExt cx="1913890" cy="1913890"/>
            </a:xfrm>
          </p:grpSpPr>
          <p:sp>
            <p:nvSpPr>
              <p:cNvPr id="806" name="Freeform 8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7" name="Group 807"/>
            <p:cNvGrpSpPr/>
            <p:nvPr/>
          </p:nvGrpSpPr>
          <p:grpSpPr>
            <a:xfrm>
              <a:off x="8117814" y="10643536"/>
              <a:ext cx="82785" cy="82785"/>
              <a:chOff x="0" y="0"/>
              <a:chExt cx="1913890" cy="1913890"/>
            </a:xfrm>
          </p:grpSpPr>
          <p:sp>
            <p:nvSpPr>
              <p:cNvPr id="808" name="Freeform 8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9" name="Group 809"/>
            <p:cNvGrpSpPr/>
            <p:nvPr/>
          </p:nvGrpSpPr>
          <p:grpSpPr>
            <a:xfrm>
              <a:off x="17819086" y="1075351"/>
              <a:ext cx="82785" cy="82785"/>
              <a:chOff x="0" y="0"/>
              <a:chExt cx="1913890" cy="1913890"/>
            </a:xfrm>
          </p:grpSpPr>
          <p:sp>
            <p:nvSpPr>
              <p:cNvPr id="810" name="Freeform 8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1" name="Group 811"/>
            <p:cNvGrpSpPr/>
            <p:nvPr/>
          </p:nvGrpSpPr>
          <p:grpSpPr>
            <a:xfrm>
              <a:off x="17819086" y="7455836"/>
              <a:ext cx="82785" cy="82785"/>
              <a:chOff x="0" y="0"/>
              <a:chExt cx="1913890" cy="1913890"/>
            </a:xfrm>
          </p:grpSpPr>
          <p:sp>
            <p:nvSpPr>
              <p:cNvPr id="812" name="Freeform 8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3" name="Group 813"/>
            <p:cNvGrpSpPr/>
            <p:nvPr/>
          </p:nvGrpSpPr>
          <p:grpSpPr>
            <a:xfrm>
              <a:off x="17819086" y="4263051"/>
              <a:ext cx="82785" cy="82785"/>
              <a:chOff x="0" y="0"/>
              <a:chExt cx="1913890" cy="1913890"/>
            </a:xfrm>
          </p:grpSpPr>
          <p:sp>
            <p:nvSpPr>
              <p:cNvPr id="814" name="Freeform 8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5" name="Group 815"/>
            <p:cNvGrpSpPr/>
            <p:nvPr/>
          </p:nvGrpSpPr>
          <p:grpSpPr>
            <a:xfrm>
              <a:off x="17819086" y="10643536"/>
              <a:ext cx="82785" cy="82785"/>
              <a:chOff x="0" y="0"/>
              <a:chExt cx="1913890" cy="1913890"/>
            </a:xfrm>
          </p:grpSpPr>
          <p:sp>
            <p:nvSpPr>
              <p:cNvPr id="816" name="Freeform 8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7" name="Group 817"/>
            <p:cNvGrpSpPr/>
            <p:nvPr/>
          </p:nvGrpSpPr>
          <p:grpSpPr>
            <a:xfrm>
              <a:off x="21006467" y="1075351"/>
              <a:ext cx="82785" cy="82785"/>
              <a:chOff x="0" y="0"/>
              <a:chExt cx="1913890" cy="1913890"/>
            </a:xfrm>
          </p:grpSpPr>
          <p:sp>
            <p:nvSpPr>
              <p:cNvPr id="818" name="Freeform 8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9" name="Group 819"/>
            <p:cNvGrpSpPr/>
            <p:nvPr/>
          </p:nvGrpSpPr>
          <p:grpSpPr>
            <a:xfrm>
              <a:off x="21006467" y="7455836"/>
              <a:ext cx="82785" cy="82785"/>
              <a:chOff x="0" y="0"/>
              <a:chExt cx="1913890" cy="1913890"/>
            </a:xfrm>
          </p:grpSpPr>
          <p:sp>
            <p:nvSpPr>
              <p:cNvPr id="820" name="Freeform 8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1" name="Group 821"/>
            <p:cNvGrpSpPr/>
            <p:nvPr/>
          </p:nvGrpSpPr>
          <p:grpSpPr>
            <a:xfrm>
              <a:off x="21006467" y="4263051"/>
              <a:ext cx="82785" cy="82785"/>
              <a:chOff x="0" y="0"/>
              <a:chExt cx="1913890" cy="1913890"/>
            </a:xfrm>
          </p:grpSpPr>
          <p:sp>
            <p:nvSpPr>
              <p:cNvPr id="822" name="Freeform 8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3" name="Group 823"/>
            <p:cNvGrpSpPr/>
            <p:nvPr/>
          </p:nvGrpSpPr>
          <p:grpSpPr>
            <a:xfrm>
              <a:off x="21006467" y="10643536"/>
              <a:ext cx="82785" cy="82785"/>
              <a:chOff x="0" y="0"/>
              <a:chExt cx="1913890" cy="1913890"/>
            </a:xfrm>
          </p:grpSpPr>
          <p:sp>
            <p:nvSpPr>
              <p:cNvPr id="824" name="Freeform 8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5" name="Group 825"/>
            <p:cNvGrpSpPr/>
            <p:nvPr/>
          </p:nvGrpSpPr>
          <p:grpSpPr>
            <a:xfrm>
              <a:off x="8117814" y="2693431"/>
              <a:ext cx="82785" cy="82785"/>
              <a:chOff x="0" y="0"/>
              <a:chExt cx="1913890" cy="1913890"/>
            </a:xfrm>
          </p:grpSpPr>
          <p:sp>
            <p:nvSpPr>
              <p:cNvPr id="826" name="Freeform 8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7" name="Group 827"/>
            <p:cNvGrpSpPr/>
            <p:nvPr/>
          </p:nvGrpSpPr>
          <p:grpSpPr>
            <a:xfrm>
              <a:off x="8117814" y="9073915"/>
              <a:ext cx="82785" cy="82785"/>
              <a:chOff x="0" y="0"/>
              <a:chExt cx="1913890" cy="1913890"/>
            </a:xfrm>
          </p:grpSpPr>
          <p:sp>
            <p:nvSpPr>
              <p:cNvPr id="828" name="Freeform 8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9" name="Group 829"/>
            <p:cNvGrpSpPr/>
            <p:nvPr/>
          </p:nvGrpSpPr>
          <p:grpSpPr>
            <a:xfrm>
              <a:off x="8117814" y="5881131"/>
              <a:ext cx="82785" cy="82785"/>
              <a:chOff x="0" y="0"/>
              <a:chExt cx="1913890" cy="1913890"/>
            </a:xfrm>
          </p:grpSpPr>
          <p:sp>
            <p:nvSpPr>
              <p:cNvPr id="830" name="Freeform 8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1" name="Group 831"/>
            <p:cNvGrpSpPr/>
            <p:nvPr/>
          </p:nvGrpSpPr>
          <p:grpSpPr>
            <a:xfrm>
              <a:off x="17819086" y="2693431"/>
              <a:ext cx="82785" cy="82785"/>
              <a:chOff x="0" y="0"/>
              <a:chExt cx="1913890" cy="1913890"/>
            </a:xfrm>
          </p:grpSpPr>
          <p:sp>
            <p:nvSpPr>
              <p:cNvPr id="832" name="Freeform 8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3" name="Group 833"/>
            <p:cNvGrpSpPr/>
            <p:nvPr/>
          </p:nvGrpSpPr>
          <p:grpSpPr>
            <a:xfrm>
              <a:off x="17819086" y="9073915"/>
              <a:ext cx="82785" cy="82785"/>
              <a:chOff x="0" y="0"/>
              <a:chExt cx="1913890" cy="1913890"/>
            </a:xfrm>
          </p:grpSpPr>
          <p:sp>
            <p:nvSpPr>
              <p:cNvPr id="834" name="Freeform 8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5" name="Group 835"/>
            <p:cNvGrpSpPr/>
            <p:nvPr/>
          </p:nvGrpSpPr>
          <p:grpSpPr>
            <a:xfrm>
              <a:off x="17819086" y="5881131"/>
              <a:ext cx="82785" cy="82785"/>
              <a:chOff x="0" y="0"/>
              <a:chExt cx="1913890" cy="1913890"/>
            </a:xfrm>
          </p:grpSpPr>
          <p:sp>
            <p:nvSpPr>
              <p:cNvPr id="836" name="Freeform 8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7" name="Group 837"/>
            <p:cNvGrpSpPr/>
            <p:nvPr/>
          </p:nvGrpSpPr>
          <p:grpSpPr>
            <a:xfrm>
              <a:off x="21006467" y="2693431"/>
              <a:ext cx="82785" cy="82785"/>
              <a:chOff x="0" y="0"/>
              <a:chExt cx="1913890" cy="1913890"/>
            </a:xfrm>
          </p:grpSpPr>
          <p:sp>
            <p:nvSpPr>
              <p:cNvPr id="838" name="Freeform 8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9" name="Group 839"/>
            <p:cNvGrpSpPr/>
            <p:nvPr/>
          </p:nvGrpSpPr>
          <p:grpSpPr>
            <a:xfrm>
              <a:off x="21006467" y="9073915"/>
              <a:ext cx="82785" cy="82785"/>
              <a:chOff x="0" y="0"/>
              <a:chExt cx="1913890" cy="1913890"/>
            </a:xfrm>
          </p:grpSpPr>
          <p:sp>
            <p:nvSpPr>
              <p:cNvPr id="840" name="Freeform 8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1" name="Group 841"/>
            <p:cNvGrpSpPr/>
            <p:nvPr/>
          </p:nvGrpSpPr>
          <p:grpSpPr>
            <a:xfrm>
              <a:off x="21006467" y="5881131"/>
              <a:ext cx="82785" cy="82785"/>
              <a:chOff x="0" y="0"/>
              <a:chExt cx="1913890" cy="1913890"/>
            </a:xfrm>
          </p:grpSpPr>
          <p:sp>
            <p:nvSpPr>
              <p:cNvPr id="842" name="Freeform 8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3" name="Group 843"/>
            <p:cNvGrpSpPr/>
            <p:nvPr/>
          </p:nvGrpSpPr>
          <p:grpSpPr>
            <a:xfrm>
              <a:off x="4871530" y="1075351"/>
              <a:ext cx="82785" cy="82785"/>
              <a:chOff x="0" y="0"/>
              <a:chExt cx="1913890" cy="1913890"/>
            </a:xfrm>
          </p:grpSpPr>
          <p:sp>
            <p:nvSpPr>
              <p:cNvPr id="844" name="Freeform 8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5" name="Group 845"/>
            <p:cNvGrpSpPr/>
            <p:nvPr/>
          </p:nvGrpSpPr>
          <p:grpSpPr>
            <a:xfrm>
              <a:off x="4871530" y="7455836"/>
              <a:ext cx="82785" cy="82785"/>
              <a:chOff x="0" y="0"/>
              <a:chExt cx="1913890" cy="1913890"/>
            </a:xfrm>
          </p:grpSpPr>
          <p:sp>
            <p:nvSpPr>
              <p:cNvPr id="846" name="Freeform 8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7" name="Group 847"/>
            <p:cNvGrpSpPr/>
            <p:nvPr/>
          </p:nvGrpSpPr>
          <p:grpSpPr>
            <a:xfrm>
              <a:off x="4871530" y="4263051"/>
              <a:ext cx="82785" cy="82785"/>
              <a:chOff x="0" y="0"/>
              <a:chExt cx="1913890" cy="1913890"/>
            </a:xfrm>
          </p:grpSpPr>
          <p:sp>
            <p:nvSpPr>
              <p:cNvPr id="848" name="Freeform 8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9" name="Group 849"/>
            <p:cNvGrpSpPr/>
            <p:nvPr/>
          </p:nvGrpSpPr>
          <p:grpSpPr>
            <a:xfrm>
              <a:off x="4871530" y="10643536"/>
              <a:ext cx="82785" cy="82785"/>
              <a:chOff x="0" y="0"/>
              <a:chExt cx="1913890" cy="1913890"/>
            </a:xfrm>
          </p:grpSpPr>
          <p:sp>
            <p:nvSpPr>
              <p:cNvPr id="850" name="Freeform 8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1" name="Group 851"/>
            <p:cNvGrpSpPr/>
            <p:nvPr/>
          </p:nvGrpSpPr>
          <p:grpSpPr>
            <a:xfrm>
              <a:off x="14572803" y="1075351"/>
              <a:ext cx="82785" cy="82785"/>
              <a:chOff x="0" y="0"/>
              <a:chExt cx="1913890" cy="1913890"/>
            </a:xfrm>
          </p:grpSpPr>
          <p:sp>
            <p:nvSpPr>
              <p:cNvPr id="852" name="Freeform 8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3" name="Group 853"/>
            <p:cNvGrpSpPr/>
            <p:nvPr/>
          </p:nvGrpSpPr>
          <p:grpSpPr>
            <a:xfrm>
              <a:off x="14572803" y="7455836"/>
              <a:ext cx="82785" cy="82785"/>
              <a:chOff x="0" y="0"/>
              <a:chExt cx="1913890" cy="1913890"/>
            </a:xfrm>
          </p:grpSpPr>
          <p:sp>
            <p:nvSpPr>
              <p:cNvPr id="854" name="Freeform 8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5" name="Group 855"/>
            <p:cNvGrpSpPr/>
            <p:nvPr/>
          </p:nvGrpSpPr>
          <p:grpSpPr>
            <a:xfrm>
              <a:off x="14572803" y="4263051"/>
              <a:ext cx="82785" cy="82785"/>
              <a:chOff x="0" y="0"/>
              <a:chExt cx="1913890" cy="1913890"/>
            </a:xfrm>
          </p:grpSpPr>
          <p:sp>
            <p:nvSpPr>
              <p:cNvPr id="856" name="Freeform 8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7" name="Group 857"/>
            <p:cNvGrpSpPr/>
            <p:nvPr/>
          </p:nvGrpSpPr>
          <p:grpSpPr>
            <a:xfrm>
              <a:off x="14572803" y="10643536"/>
              <a:ext cx="82785" cy="82785"/>
              <a:chOff x="0" y="0"/>
              <a:chExt cx="1913890" cy="1913890"/>
            </a:xfrm>
          </p:grpSpPr>
          <p:sp>
            <p:nvSpPr>
              <p:cNvPr id="858" name="Freeform 8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9" name="Group 859"/>
            <p:cNvGrpSpPr/>
            <p:nvPr/>
          </p:nvGrpSpPr>
          <p:grpSpPr>
            <a:xfrm>
              <a:off x="4871530" y="2693431"/>
              <a:ext cx="82785" cy="82785"/>
              <a:chOff x="0" y="0"/>
              <a:chExt cx="1913890" cy="1913890"/>
            </a:xfrm>
          </p:grpSpPr>
          <p:sp>
            <p:nvSpPr>
              <p:cNvPr id="860" name="Freeform 8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1" name="Group 861"/>
            <p:cNvGrpSpPr/>
            <p:nvPr/>
          </p:nvGrpSpPr>
          <p:grpSpPr>
            <a:xfrm>
              <a:off x="4871530" y="9073915"/>
              <a:ext cx="82785" cy="82785"/>
              <a:chOff x="0" y="0"/>
              <a:chExt cx="1913890" cy="1913890"/>
            </a:xfrm>
          </p:grpSpPr>
          <p:sp>
            <p:nvSpPr>
              <p:cNvPr id="862" name="Freeform 8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3" name="Group 863"/>
            <p:cNvGrpSpPr/>
            <p:nvPr/>
          </p:nvGrpSpPr>
          <p:grpSpPr>
            <a:xfrm>
              <a:off x="4871530" y="5881131"/>
              <a:ext cx="82785" cy="82785"/>
              <a:chOff x="0" y="0"/>
              <a:chExt cx="1913890" cy="1913890"/>
            </a:xfrm>
          </p:grpSpPr>
          <p:sp>
            <p:nvSpPr>
              <p:cNvPr id="864" name="Freeform 8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5" name="Group 865"/>
            <p:cNvGrpSpPr/>
            <p:nvPr/>
          </p:nvGrpSpPr>
          <p:grpSpPr>
            <a:xfrm>
              <a:off x="14572803" y="2693431"/>
              <a:ext cx="82785" cy="82785"/>
              <a:chOff x="0" y="0"/>
              <a:chExt cx="1913890" cy="1913890"/>
            </a:xfrm>
          </p:grpSpPr>
          <p:sp>
            <p:nvSpPr>
              <p:cNvPr id="866" name="Freeform 8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7" name="Group 867"/>
            <p:cNvGrpSpPr/>
            <p:nvPr/>
          </p:nvGrpSpPr>
          <p:grpSpPr>
            <a:xfrm>
              <a:off x="14572803" y="9073915"/>
              <a:ext cx="82785" cy="82785"/>
              <a:chOff x="0" y="0"/>
              <a:chExt cx="1913890" cy="1913890"/>
            </a:xfrm>
          </p:grpSpPr>
          <p:sp>
            <p:nvSpPr>
              <p:cNvPr id="868" name="Freeform 8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9" name="Group 869"/>
            <p:cNvGrpSpPr/>
            <p:nvPr/>
          </p:nvGrpSpPr>
          <p:grpSpPr>
            <a:xfrm>
              <a:off x="14572803" y="5881131"/>
              <a:ext cx="82785" cy="82785"/>
              <a:chOff x="0" y="0"/>
              <a:chExt cx="1913890" cy="1913890"/>
            </a:xfrm>
          </p:grpSpPr>
          <p:sp>
            <p:nvSpPr>
              <p:cNvPr id="870" name="Freeform 8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1" name="Group 871"/>
            <p:cNvGrpSpPr/>
            <p:nvPr/>
          </p:nvGrpSpPr>
          <p:grpSpPr>
            <a:xfrm>
              <a:off x="6405" y="1075351"/>
              <a:ext cx="82785" cy="82785"/>
              <a:chOff x="0" y="0"/>
              <a:chExt cx="1913890" cy="1913890"/>
            </a:xfrm>
          </p:grpSpPr>
          <p:sp>
            <p:nvSpPr>
              <p:cNvPr id="872" name="Freeform 8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3" name="Group 873"/>
            <p:cNvGrpSpPr/>
            <p:nvPr/>
          </p:nvGrpSpPr>
          <p:grpSpPr>
            <a:xfrm>
              <a:off x="6405" y="7455836"/>
              <a:ext cx="82785" cy="82785"/>
              <a:chOff x="0" y="0"/>
              <a:chExt cx="1913890" cy="1913890"/>
            </a:xfrm>
          </p:grpSpPr>
          <p:sp>
            <p:nvSpPr>
              <p:cNvPr id="874" name="Freeform 8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5" name="Group 875"/>
            <p:cNvGrpSpPr/>
            <p:nvPr/>
          </p:nvGrpSpPr>
          <p:grpSpPr>
            <a:xfrm>
              <a:off x="6405" y="4263051"/>
              <a:ext cx="82785" cy="82785"/>
              <a:chOff x="0" y="0"/>
              <a:chExt cx="1913890" cy="1913890"/>
            </a:xfrm>
          </p:grpSpPr>
          <p:sp>
            <p:nvSpPr>
              <p:cNvPr id="876" name="Freeform 8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7" name="Group 877"/>
            <p:cNvGrpSpPr/>
            <p:nvPr/>
          </p:nvGrpSpPr>
          <p:grpSpPr>
            <a:xfrm>
              <a:off x="6405" y="10643536"/>
              <a:ext cx="82785" cy="82785"/>
              <a:chOff x="0" y="0"/>
              <a:chExt cx="1913890" cy="1913890"/>
            </a:xfrm>
          </p:grpSpPr>
          <p:sp>
            <p:nvSpPr>
              <p:cNvPr id="878" name="Freeform 8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9" name="Group 879"/>
            <p:cNvGrpSpPr/>
            <p:nvPr/>
          </p:nvGrpSpPr>
          <p:grpSpPr>
            <a:xfrm>
              <a:off x="9707677" y="1075351"/>
              <a:ext cx="82785" cy="82785"/>
              <a:chOff x="0" y="0"/>
              <a:chExt cx="1913890" cy="1913890"/>
            </a:xfrm>
          </p:grpSpPr>
          <p:sp>
            <p:nvSpPr>
              <p:cNvPr id="880" name="Freeform 8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1" name="Group 881"/>
            <p:cNvGrpSpPr/>
            <p:nvPr/>
          </p:nvGrpSpPr>
          <p:grpSpPr>
            <a:xfrm>
              <a:off x="9707677" y="7455836"/>
              <a:ext cx="82785" cy="82785"/>
              <a:chOff x="0" y="0"/>
              <a:chExt cx="1913890" cy="1913890"/>
            </a:xfrm>
          </p:grpSpPr>
          <p:sp>
            <p:nvSpPr>
              <p:cNvPr id="882" name="Freeform 8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3" name="Group 883"/>
            <p:cNvGrpSpPr/>
            <p:nvPr/>
          </p:nvGrpSpPr>
          <p:grpSpPr>
            <a:xfrm>
              <a:off x="9707677" y="4263051"/>
              <a:ext cx="82785" cy="82785"/>
              <a:chOff x="0" y="0"/>
              <a:chExt cx="1913890" cy="1913890"/>
            </a:xfrm>
          </p:grpSpPr>
          <p:sp>
            <p:nvSpPr>
              <p:cNvPr id="884" name="Freeform 8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5" name="Group 885"/>
            <p:cNvGrpSpPr/>
            <p:nvPr/>
          </p:nvGrpSpPr>
          <p:grpSpPr>
            <a:xfrm>
              <a:off x="9707677" y="10643536"/>
              <a:ext cx="82785" cy="82785"/>
              <a:chOff x="0" y="0"/>
              <a:chExt cx="1913890" cy="1913890"/>
            </a:xfrm>
          </p:grpSpPr>
          <p:sp>
            <p:nvSpPr>
              <p:cNvPr id="886" name="Freeform 8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7" name="Group 887"/>
            <p:cNvGrpSpPr/>
            <p:nvPr/>
          </p:nvGrpSpPr>
          <p:grpSpPr>
            <a:xfrm>
              <a:off x="6405" y="2693431"/>
              <a:ext cx="82785" cy="82785"/>
              <a:chOff x="0" y="0"/>
              <a:chExt cx="1913890" cy="1913890"/>
            </a:xfrm>
          </p:grpSpPr>
          <p:sp>
            <p:nvSpPr>
              <p:cNvPr id="888" name="Freeform 8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9" name="Group 889"/>
            <p:cNvGrpSpPr/>
            <p:nvPr/>
          </p:nvGrpSpPr>
          <p:grpSpPr>
            <a:xfrm>
              <a:off x="6405" y="9073915"/>
              <a:ext cx="82785" cy="82785"/>
              <a:chOff x="0" y="0"/>
              <a:chExt cx="1913890" cy="1913890"/>
            </a:xfrm>
          </p:grpSpPr>
          <p:sp>
            <p:nvSpPr>
              <p:cNvPr id="890" name="Freeform 8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1" name="Group 891"/>
            <p:cNvGrpSpPr/>
            <p:nvPr/>
          </p:nvGrpSpPr>
          <p:grpSpPr>
            <a:xfrm>
              <a:off x="6405" y="5881131"/>
              <a:ext cx="82785" cy="82785"/>
              <a:chOff x="0" y="0"/>
              <a:chExt cx="1913890" cy="1913890"/>
            </a:xfrm>
          </p:grpSpPr>
          <p:sp>
            <p:nvSpPr>
              <p:cNvPr id="892" name="Freeform 8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3" name="Group 893"/>
            <p:cNvGrpSpPr/>
            <p:nvPr/>
          </p:nvGrpSpPr>
          <p:grpSpPr>
            <a:xfrm>
              <a:off x="9707677" y="2693431"/>
              <a:ext cx="82785" cy="82785"/>
              <a:chOff x="0" y="0"/>
              <a:chExt cx="1913890" cy="1913890"/>
            </a:xfrm>
          </p:grpSpPr>
          <p:sp>
            <p:nvSpPr>
              <p:cNvPr id="894" name="Freeform 8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5" name="Group 895"/>
            <p:cNvGrpSpPr/>
            <p:nvPr/>
          </p:nvGrpSpPr>
          <p:grpSpPr>
            <a:xfrm>
              <a:off x="9707677" y="9073915"/>
              <a:ext cx="82785" cy="82785"/>
              <a:chOff x="0" y="0"/>
              <a:chExt cx="1913890" cy="1913890"/>
            </a:xfrm>
          </p:grpSpPr>
          <p:sp>
            <p:nvSpPr>
              <p:cNvPr id="896" name="Freeform 8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7" name="Group 897"/>
            <p:cNvGrpSpPr/>
            <p:nvPr/>
          </p:nvGrpSpPr>
          <p:grpSpPr>
            <a:xfrm>
              <a:off x="9707677" y="5881131"/>
              <a:ext cx="82785" cy="82785"/>
              <a:chOff x="0" y="0"/>
              <a:chExt cx="1913890" cy="1913890"/>
            </a:xfrm>
          </p:grpSpPr>
          <p:sp>
            <p:nvSpPr>
              <p:cNvPr id="898" name="Freeform 8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9" name="Group 899"/>
            <p:cNvGrpSpPr/>
            <p:nvPr/>
          </p:nvGrpSpPr>
          <p:grpSpPr>
            <a:xfrm>
              <a:off x="6500554" y="1075351"/>
              <a:ext cx="82785" cy="82785"/>
              <a:chOff x="0" y="0"/>
              <a:chExt cx="1913890" cy="1913890"/>
            </a:xfrm>
          </p:grpSpPr>
          <p:sp>
            <p:nvSpPr>
              <p:cNvPr id="900" name="Freeform 9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1" name="Group 901"/>
            <p:cNvGrpSpPr/>
            <p:nvPr/>
          </p:nvGrpSpPr>
          <p:grpSpPr>
            <a:xfrm>
              <a:off x="6500554" y="7455836"/>
              <a:ext cx="82785" cy="82785"/>
              <a:chOff x="0" y="0"/>
              <a:chExt cx="1913890" cy="1913890"/>
            </a:xfrm>
          </p:grpSpPr>
          <p:sp>
            <p:nvSpPr>
              <p:cNvPr id="902" name="Freeform 9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3" name="Group 903"/>
            <p:cNvGrpSpPr/>
            <p:nvPr/>
          </p:nvGrpSpPr>
          <p:grpSpPr>
            <a:xfrm>
              <a:off x="6500554" y="4263051"/>
              <a:ext cx="82785" cy="82785"/>
              <a:chOff x="0" y="0"/>
              <a:chExt cx="1913890" cy="1913890"/>
            </a:xfrm>
          </p:grpSpPr>
          <p:sp>
            <p:nvSpPr>
              <p:cNvPr id="904" name="Freeform 9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5" name="Group 905"/>
            <p:cNvGrpSpPr/>
            <p:nvPr/>
          </p:nvGrpSpPr>
          <p:grpSpPr>
            <a:xfrm>
              <a:off x="6500554" y="10643536"/>
              <a:ext cx="82785" cy="82785"/>
              <a:chOff x="0" y="0"/>
              <a:chExt cx="1913890" cy="1913890"/>
            </a:xfrm>
          </p:grpSpPr>
          <p:sp>
            <p:nvSpPr>
              <p:cNvPr id="906" name="Freeform 9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7" name="Group 907"/>
            <p:cNvGrpSpPr/>
            <p:nvPr/>
          </p:nvGrpSpPr>
          <p:grpSpPr>
            <a:xfrm>
              <a:off x="16201826" y="1075351"/>
              <a:ext cx="82785" cy="82785"/>
              <a:chOff x="0" y="0"/>
              <a:chExt cx="1913890" cy="1913890"/>
            </a:xfrm>
          </p:grpSpPr>
          <p:sp>
            <p:nvSpPr>
              <p:cNvPr id="908" name="Freeform 9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9" name="Group 909"/>
            <p:cNvGrpSpPr/>
            <p:nvPr/>
          </p:nvGrpSpPr>
          <p:grpSpPr>
            <a:xfrm>
              <a:off x="16201826" y="7455836"/>
              <a:ext cx="82785" cy="82785"/>
              <a:chOff x="0" y="0"/>
              <a:chExt cx="1913890" cy="1913890"/>
            </a:xfrm>
          </p:grpSpPr>
          <p:sp>
            <p:nvSpPr>
              <p:cNvPr id="910" name="Freeform 9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1" name="Group 911"/>
            <p:cNvGrpSpPr/>
            <p:nvPr/>
          </p:nvGrpSpPr>
          <p:grpSpPr>
            <a:xfrm>
              <a:off x="16201826" y="4263051"/>
              <a:ext cx="82785" cy="82785"/>
              <a:chOff x="0" y="0"/>
              <a:chExt cx="1913890" cy="1913890"/>
            </a:xfrm>
          </p:grpSpPr>
          <p:sp>
            <p:nvSpPr>
              <p:cNvPr id="912" name="Freeform 9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3" name="Group 913"/>
            <p:cNvGrpSpPr/>
            <p:nvPr/>
          </p:nvGrpSpPr>
          <p:grpSpPr>
            <a:xfrm>
              <a:off x="16201826" y="10643536"/>
              <a:ext cx="82785" cy="82785"/>
              <a:chOff x="0" y="0"/>
              <a:chExt cx="1913890" cy="1913890"/>
            </a:xfrm>
          </p:grpSpPr>
          <p:sp>
            <p:nvSpPr>
              <p:cNvPr id="914" name="Freeform 9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5" name="Group 915"/>
            <p:cNvGrpSpPr/>
            <p:nvPr/>
          </p:nvGrpSpPr>
          <p:grpSpPr>
            <a:xfrm>
              <a:off x="19389206" y="1075351"/>
              <a:ext cx="82785" cy="82785"/>
              <a:chOff x="0" y="0"/>
              <a:chExt cx="1913890" cy="1913890"/>
            </a:xfrm>
          </p:grpSpPr>
          <p:sp>
            <p:nvSpPr>
              <p:cNvPr id="916" name="Freeform 9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7" name="Group 917"/>
            <p:cNvGrpSpPr/>
            <p:nvPr/>
          </p:nvGrpSpPr>
          <p:grpSpPr>
            <a:xfrm>
              <a:off x="19389206" y="7455836"/>
              <a:ext cx="82785" cy="82785"/>
              <a:chOff x="0" y="0"/>
              <a:chExt cx="1913890" cy="1913890"/>
            </a:xfrm>
          </p:grpSpPr>
          <p:sp>
            <p:nvSpPr>
              <p:cNvPr id="918" name="Freeform 9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9" name="Group 919"/>
            <p:cNvGrpSpPr/>
            <p:nvPr/>
          </p:nvGrpSpPr>
          <p:grpSpPr>
            <a:xfrm>
              <a:off x="19389206" y="4263051"/>
              <a:ext cx="82785" cy="82785"/>
              <a:chOff x="0" y="0"/>
              <a:chExt cx="1913890" cy="1913890"/>
            </a:xfrm>
          </p:grpSpPr>
          <p:sp>
            <p:nvSpPr>
              <p:cNvPr id="920" name="Freeform 9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1" name="Group 921"/>
            <p:cNvGrpSpPr/>
            <p:nvPr/>
          </p:nvGrpSpPr>
          <p:grpSpPr>
            <a:xfrm>
              <a:off x="19389206" y="10643536"/>
              <a:ext cx="82785" cy="82785"/>
              <a:chOff x="0" y="0"/>
              <a:chExt cx="1913890" cy="1913890"/>
            </a:xfrm>
          </p:grpSpPr>
          <p:sp>
            <p:nvSpPr>
              <p:cNvPr id="922" name="Freeform 9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3" name="Group 923"/>
            <p:cNvGrpSpPr/>
            <p:nvPr/>
          </p:nvGrpSpPr>
          <p:grpSpPr>
            <a:xfrm>
              <a:off x="6500554" y="2693431"/>
              <a:ext cx="82785" cy="82785"/>
              <a:chOff x="0" y="0"/>
              <a:chExt cx="1913890" cy="1913890"/>
            </a:xfrm>
          </p:grpSpPr>
          <p:sp>
            <p:nvSpPr>
              <p:cNvPr id="924" name="Freeform 9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5" name="Group 925"/>
            <p:cNvGrpSpPr/>
            <p:nvPr/>
          </p:nvGrpSpPr>
          <p:grpSpPr>
            <a:xfrm>
              <a:off x="6500554" y="9073915"/>
              <a:ext cx="82785" cy="82785"/>
              <a:chOff x="0" y="0"/>
              <a:chExt cx="1913890" cy="1913890"/>
            </a:xfrm>
          </p:grpSpPr>
          <p:sp>
            <p:nvSpPr>
              <p:cNvPr id="926" name="Freeform 9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7" name="Group 927"/>
            <p:cNvGrpSpPr/>
            <p:nvPr/>
          </p:nvGrpSpPr>
          <p:grpSpPr>
            <a:xfrm>
              <a:off x="6500554" y="5881131"/>
              <a:ext cx="82785" cy="82785"/>
              <a:chOff x="0" y="0"/>
              <a:chExt cx="1913890" cy="1913890"/>
            </a:xfrm>
          </p:grpSpPr>
          <p:sp>
            <p:nvSpPr>
              <p:cNvPr id="928" name="Freeform 9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9" name="Group 929"/>
            <p:cNvGrpSpPr/>
            <p:nvPr/>
          </p:nvGrpSpPr>
          <p:grpSpPr>
            <a:xfrm>
              <a:off x="16201826" y="2693431"/>
              <a:ext cx="82785" cy="82785"/>
              <a:chOff x="0" y="0"/>
              <a:chExt cx="1913890" cy="1913890"/>
            </a:xfrm>
          </p:grpSpPr>
          <p:sp>
            <p:nvSpPr>
              <p:cNvPr id="930" name="Freeform 9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1" name="Group 931"/>
            <p:cNvGrpSpPr/>
            <p:nvPr/>
          </p:nvGrpSpPr>
          <p:grpSpPr>
            <a:xfrm>
              <a:off x="16201826" y="9073915"/>
              <a:ext cx="82785" cy="82785"/>
              <a:chOff x="0" y="0"/>
              <a:chExt cx="1913890" cy="1913890"/>
            </a:xfrm>
          </p:grpSpPr>
          <p:sp>
            <p:nvSpPr>
              <p:cNvPr id="932" name="Freeform 9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3" name="Group 933"/>
            <p:cNvGrpSpPr/>
            <p:nvPr/>
          </p:nvGrpSpPr>
          <p:grpSpPr>
            <a:xfrm>
              <a:off x="16201826" y="5881131"/>
              <a:ext cx="82785" cy="82785"/>
              <a:chOff x="0" y="0"/>
              <a:chExt cx="1913890" cy="1913890"/>
            </a:xfrm>
          </p:grpSpPr>
          <p:sp>
            <p:nvSpPr>
              <p:cNvPr id="934" name="Freeform 9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5" name="Group 935"/>
            <p:cNvGrpSpPr/>
            <p:nvPr/>
          </p:nvGrpSpPr>
          <p:grpSpPr>
            <a:xfrm>
              <a:off x="19389206" y="2693431"/>
              <a:ext cx="82785" cy="82785"/>
              <a:chOff x="0" y="0"/>
              <a:chExt cx="1913890" cy="1913890"/>
            </a:xfrm>
          </p:grpSpPr>
          <p:sp>
            <p:nvSpPr>
              <p:cNvPr id="936" name="Freeform 9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7" name="Group 937"/>
            <p:cNvGrpSpPr/>
            <p:nvPr/>
          </p:nvGrpSpPr>
          <p:grpSpPr>
            <a:xfrm>
              <a:off x="19389206" y="9073915"/>
              <a:ext cx="82785" cy="82785"/>
              <a:chOff x="0" y="0"/>
              <a:chExt cx="1913890" cy="1913890"/>
            </a:xfrm>
          </p:grpSpPr>
          <p:sp>
            <p:nvSpPr>
              <p:cNvPr id="938" name="Freeform 9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9" name="Group 939"/>
            <p:cNvGrpSpPr/>
            <p:nvPr/>
          </p:nvGrpSpPr>
          <p:grpSpPr>
            <a:xfrm>
              <a:off x="19389206" y="5881131"/>
              <a:ext cx="82785" cy="82785"/>
              <a:chOff x="0" y="0"/>
              <a:chExt cx="1913890" cy="1913890"/>
            </a:xfrm>
          </p:grpSpPr>
          <p:sp>
            <p:nvSpPr>
              <p:cNvPr id="940" name="Freeform 9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1" name="Group 941"/>
            <p:cNvGrpSpPr/>
            <p:nvPr/>
          </p:nvGrpSpPr>
          <p:grpSpPr>
            <a:xfrm>
              <a:off x="3254270" y="1075351"/>
              <a:ext cx="82785" cy="82785"/>
              <a:chOff x="0" y="0"/>
              <a:chExt cx="1913890" cy="1913890"/>
            </a:xfrm>
          </p:grpSpPr>
          <p:sp>
            <p:nvSpPr>
              <p:cNvPr id="942" name="Freeform 9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3" name="Group 943"/>
            <p:cNvGrpSpPr/>
            <p:nvPr/>
          </p:nvGrpSpPr>
          <p:grpSpPr>
            <a:xfrm>
              <a:off x="3254270" y="7455836"/>
              <a:ext cx="82785" cy="82785"/>
              <a:chOff x="0" y="0"/>
              <a:chExt cx="1913890" cy="1913890"/>
            </a:xfrm>
          </p:grpSpPr>
          <p:sp>
            <p:nvSpPr>
              <p:cNvPr id="944" name="Freeform 9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5" name="Group 945"/>
            <p:cNvGrpSpPr/>
            <p:nvPr/>
          </p:nvGrpSpPr>
          <p:grpSpPr>
            <a:xfrm>
              <a:off x="3254270" y="4263051"/>
              <a:ext cx="82785" cy="82785"/>
              <a:chOff x="0" y="0"/>
              <a:chExt cx="1913890" cy="1913890"/>
            </a:xfrm>
          </p:grpSpPr>
          <p:sp>
            <p:nvSpPr>
              <p:cNvPr id="946" name="Freeform 9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7" name="Group 947"/>
            <p:cNvGrpSpPr/>
            <p:nvPr/>
          </p:nvGrpSpPr>
          <p:grpSpPr>
            <a:xfrm>
              <a:off x="3254270" y="10643536"/>
              <a:ext cx="82785" cy="82785"/>
              <a:chOff x="0" y="0"/>
              <a:chExt cx="1913890" cy="1913890"/>
            </a:xfrm>
          </p:grpSpPr>
          <p:sp>
            <p:nvSpPr>
              <p:cNvPr id="948" name="Freeform 9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9" name="Group 949"/>
            <p:cNvGrpSpPr/>
            <p:nvPr/>
          </p:nvGrpSpPr>
          <p:grpSpPr>
            <a:xfrm>
              <a:off x="12955542" y="1075351"/>
              <a:ext cx="82785" cy="82785"/>
              <a:chOff x="0" y="0"/>
              <a:chExt cx="1913890" cy="1913890"/>
            </a:xfrm>
          </p:grpSpPr>
          <p:sp>
            <p:nvSpPr>
              <p:cNvPr id="950" name="Freeform 9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1" name="Group 951"/>
            <p:cNvGrpSpPr/>
            <p:nvPr/>
          </p:nvGrpSpPr>
          <p:grpSpPr>
            <a:xfrm>
              <a:off x="12955542" y="7455836"/>
              <a:ext cx="82785" cy="82785"/>
              <a:chOff x="0" y="0"/>
              <a:chExt cx="1913890" cy="1913890"/>
            </a:xfrm>
          </p:grpSpPr>
          <p:sp>
            <p:nvSpPr>
              <p:cNvPr id="952" name="Freeform 9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3" name="Group 953"/>
            <p:cNvGrpSpPr/>
            <p:nvPr/>
          </p:nvGrpSpPr>
          <p:grpSpPr>
            <a:xfrm>
              <a:off x="12955542" y="4263051"/>
              <a:ext cx="82785" cy="82785"/>
              <a:chOff x="0" y="0"/>
              <a:chExt cx="1913890" cy="1913890"/>
            </a:xfrm>
          </p:grpSpPr>
          <p:sp>
            <p:nvSpPr>
              <p:cNvPr id="954" name="Freeform 9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5" name="Group 955"/>
            <p:cNvGrpSpPr/>
            <p:nvPr/>
          </p:nvGrpSpPr>
          <p:grpSpPr>
            <a:xfrm>
              <a:off x="12955542" y="10643536"/>
              <a:ext cx="82785" cy="82785"/>
              <a:chOff x="0" y="0"/>
              <a:chExt cx="1913890" cy="1913890"/>
            </a:xfrm>
          </p:grpSpPr>
          <p:sp>
            <p:nvSpPr>
              <p:cNvPr id="956" name="Freeform 9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7" name="Group 957"/>
            <p:cNvGrpSpPr/>
            <p:nvPr/>
          </p:nvGrpSpPr>
          <p:grpSpPr>
            <a:xfrm>
              <a:off x="3254270" y="2693431"/>
              <a:ext cx="82785" cy="82785"/>
              <a:chOff x="0" y="0"/>
              <a:chExt cx="1913890" cy="1913890"/>
            </a:xfrm>
          </p:grpSpPr>
          <p:sp>
            <p:nvSpPr>
              <p:cNvPr id="958" name="Freeform 9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9" name="Group 959"/>
            <p:cNvGrpSpPr/>
            <p:nvPr/>
          </p:nvGrpSpPr>
          <p:grpSpPr>
            <a:xfrm>
              <a:off x="3254270" y="9073915"/>
              <a:ext cx="82785" cy="82785"/>
              <a:chOff x="0" y="0"/>
              <a:chExt cx="1913890" cy="1913890"/>
            </a:xfrm>
          </p:grpSpPr>
          <p:sp>
            <p:nvSpPr>
              <p:cNvPr id="960" name="Freeform 9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1" name="Group 961"/>
            <p:cNvGrpSpPr/>
            <p:nvPr/>
          </p:nvGrpSpPr>
          <p:grpSpPr>
            <a:xfrm>
              <a:off x="3254270" y="5881131"/>
              <a:ext cx="82785" cy="82785"/>
              <a:chOff x="0" y="0"/>
              <a:chExt cx="1913890" cy="1913890"/>
            </a:xfrm>
          </p:grpSpPr>
          <p:sp>
            <p:nvSpPr>
              <p:cNvPr id="962" name="Freeform 9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3" name="Group 963"/>
            <p:cNvGrpSpPr/>
            <p:nvPr/>
          </p:nvGrpSpPr>
          <p:grpSpPr>
            <a:xfrm>
              <a:off x="12955542" y="2693431"/>
              <a:ext cx="82785" cy="82785"/>
              <a:chOff x="0" y="0"/>
              <a:chExt cx="1913890" cy="1913890"/>
            </a:xfrm>
          </p:grpSpPr>
          <p:sp>
            <p:nvSpPr>
              <p:cNvPr id="964" name="Freeform 9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5" name="Group 965"/>
            <p:cNvGrpSpPr/>
            <p:nvPr/>
          </p:nvGrpSpPr>
          <p:grpSpPr>
            <a:xfrm>
              <a:off x="12955542" y="9073915"/>
              <a:ext cx="82785" cy="82785"/>
              <a:chOff x="0" y="0"/>
              <a:chExt cx="1913890" cy="1913890"/>
            </a:xfrm>
          </p:grpSpPr>
          <p:sp>
            <p:nvSpPr>
              <p:cNvPr id="966" name="Freeform 9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7" name="Group 967"/>
            <p:cNvGrpSpPr/>
            <p:nvPr/>
          </p:nvGrpSpPr>
          <p:grpSpPr>
            <a:xfrm>
              <a:off x="12955542" y="5881131"/>
              <a:ext cx="82785" cy="82785"/>
              <a:chOff x="0" y="0"/>
              <a:chExt cx="1913890" cy="1913890"/>
            </a:xfrm>
          </p:grpSpPr>
          <p:sp>
            <p:nvSpPr>
              <p:cNvPr id="968" name="Freeform 9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9" name="Group 969"/>
            <p:cNvGrpSpPr/>
            <p:nvPr/>
          </p:nvGrpSpPr>
          <p:grpSpPr>
            <a:xfrm>
              <a:off x="2172630" y="0"/>
              <a:ext cx="82785" cy="82785"/>
              <a:chOff x="0" y="0"/>
              <a:chExt cx="1913890" cy="1913890"/>
            </a:xfrm>
          </p:grpSpPr>
          <p:sp>
            <p:nvSpPr>
              <p:cNvPr id="970" name="Freeform 9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1" name="Group 971"/>
            <p:cNvGrpSpPr/>
            <p:nvPr/>
          </p:nvGrpSpPr>
          <p:grpSpPr>
            <a:xfrm>
              <a:off x="2172630" y="6380485"/>
              <a:ext cx="82785" cy="82785"/>
              <a:chOff x="0" y="0"/>
              <a:chExt cx="1913890" cy="1913890"/>
            </a:xfrm>
          </p:grpSpPr>
          <p:sp>
            <p:nvSpPr>
              <p:cNvPr id="972" name="Freeform 9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3" name="Group 973"/>
            <p:cNvGrpSpPr/>
            <p:nvPr/>
          </p:nvGrpSpPr>
          <p:grpSpPr>
            <a:xfrm>
              <a:off x="2172630" y="3187700"/>
              <a:ext cx="82785" cy="82785"/>
              <a:chOff x="0" y="0"/>
              <a:chExt cx="1913890" cy="1913890"/>
            </a:xfrm>
          </p:grpSpPr>
          <p:sp>
            <p:nvSpPr>
              <p:cNvPr id="974" name="Freeform 9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5" name="Group 975"/>
            <p:cNvGrpSpPr/>
            <p:nvPr/>
          </p:nvGrpSpPr>
          <p:grpSpPr>
            <a:xfrm>
              <a:off x="2172630" y="9568185"/>
              <a:ext cx="82785" cy="82785"/>
              <a:chOff x="0" y="0"/>
              <a:chExt cx="1913890" cy="1913890"/>
            </a:xfrm>
          </p:grpSpPr>
          <p:sp>
            <p:nvSpPr>
              <p:cNvPr id="976" name="Freeform 9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7" name="Group 977"/>
            <p:cNvGrpSpPr/>
            <p:nvPr/>
          </p:nvGrpSpPr>
          <p:grpSpPr>
            <a:xfrm>
              <a:off x="11873903" y="0"/>
              <a:ext cx="82785" cy="82785"/>
              <a:chOff x="0" y="0"/>
              <a:chExt cx="1913890" cy="1913890"/>
            </a:xfrm>
          </p:grpSpPr>
          <p:sp>
            <p:nvSpPr>
              <p:cNvPr id="978" name="Freeform 9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9" name="Group 979"/>
            <p:cNvGrpSpPr/>
            <p:nvPr/>
          </p:nvGrpSpPr>
          <p:grpSpPr>
            <a:xfrm>
              <a:off x="11873903" y="6380485"/>
              <a:ext cx="82785" cy="82785"/>
              <a:chOff x="0" y="0"/>
              <a:chExt cx="1913890" cy="1913890"/>
            </a:xfrm>
          </p:grpSpPr>
          <p:sp>
            <p:nvSpPr>
              <p:cNvPr id="980" name="Freeform 9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1" name="Group 981"/>
            <p:cNvGrpSpPr/>
            <p:nvPr/>
          </p:nvGrpSpPr>
          <p:grpSpPr>
            <a:xfrm>
              <a:off x="11873903" y="3187700"/>
              <a:ext cx="82785" cy="82785"/>
              <a:chOff x="0" y="0"/>
              <a:chExt cx="1913890" cy="1913890"/>
            </a:xfrm>
          </p:grpSpPr>
          <p:sp>
            <p:nvSpPr>
              <p:cNvPr id="982" name="Freeform 9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3" name="Group 983"/>
            <p:cNvGrpSpPr/>
            <p:nvPr/>
          </p:nvGrpSpPr>
          <p:grpSpPr>
            <a:xfrm>
              <a:off x="11873903" y="9568185"/>
              <a:ext cx="82785" cy="82785"/>
              <a:chOff x="0" y="0"/>
              <a:chExt cx="1913890" cy="1913890"/>
            </a:xfrm>
          </p:grpSpPr>
          <p:sp>
            <p:nvSpPr>
              <p:cNvPr id="984" name="Freeform 9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5" name="Group 985"/>
            <p:cNvGrpSpPr/>
            <p:nvPr/>
          </p:nvGrpSpPr>
          <p:grpSpPr>
            <a:xfrm>
              <a:off x="2172630" y="1618080"/>
              <a:ext cx="82785" cy="82785"/>
              <a:chOff x="0" y="0"/>
              <a:chExt cx="1913890" cy="1913890"/>
            </a:xfrm>
          </p:grpSpPr>
          <p:sp>
            <p:nvSpPr>
              <p:cNvPr id="986" name="Freeform 9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7" name="Group 987"/>
            <p:cNvGrpSpPr/>
            <p:nvPr/>
          </p:nvGrpSpPr>
          <p:grpSpPr>
            <a:xfrm>
              <a:off x="2172630" y="7998564"/>
              <a:ext cx="82785" cy="82785"/>
              <a:chOff x="0" y="0"/>
              <a:chExt cx="1913890" cy="1913890"/>
            </a:xfrm>
          </p:grpSpPr>
          <p:sp>
            <p:nvSpPr>
              <p:cNvPr id="988" name="Freeform 9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9" name="Group 989"/>
            <p:cNvGrpSpPr/>
            <p:nvPr/>
          </p:nvGrpSpPr>
          <p:grpSpPr>
            <a:xfrm>
              <a:off x="2172630" y="4805780"/>
              <a:ext cx="82785" cy="82785"/>
              <a:chOff x="0" y="0"/>
              <a:chExt cx="1913890" cy="1913890"/>
            </a:xfrm>
          </p:grpSpPr>
          <p:sp>
            <p:nvSpPr>
              <p:cNvPr id="990" name="Freeform 9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1" name="Group 991"/>
            <p:cNvGrpSpPr/>
            <p:nvPr/>
          </p:nvGrpSpPr>
          <p:grpSpPr>
            <a:xfrm>
              <a:off x="11873903" y="1618080"/>
              <a:ext cx="82785" cy="82785"/>
              <a:chOff x="0" y="0"/>
              <a:chExt cx="1913890" cy="1913890"/>
            </a:xfrm>
          </p:grpSpPr>
          <p:sp>
            <p:nvSpPr>
              <p:cNvPr id="992" name="Freeform 9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3" name="Group 993"/>
            <p:cNvGrpSpPr/>
            <p:nvPr/>
          </p:nvGrpSpPr>
          <p:grpSpPr>
            <a:xfrm>
              <a:off x="11873903" y="7998564"/>
              <a:ext cx="82785" cy="82785"/>
              <a:chOff x="0" y="0"/>
              <a:chExt cx="1913890" cy="1913890"/>
            </a:xfrm>
          </p:grpSpPr>
          <p:sp>
            <p:nvSpPr>
              <p:cNvPr id="994" name="Freeform 9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5" name="Group 995"/>
            <p:cNvGrpSpPr/>
            <p:nvPr/>
          </p:nvGrpSpPr>
          <p:grpSpPr>
            <a:xfrm>
              <a:off x="11873903" y="4805780"/>
              <a:ext cx="82785" cy="82785"/>
              <a:chOff x="0" y="0"/>
              <a:chExt cx="1913890" cy="1913890"/>
            </a:xfrm>
          </p:grpSpPr>
          <p:sp>
            <p:nvSpPr>
              <p:cNvPr id="996" name="Freeform 9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7" name="Group 997"/>
            <p:cNvGrpSpPr/>
            <p:nvPr/>
          </p:nvGrpSpPr>
          <p:grpSpPr>
            <a:xfrm>
              <a:off x="8666779" y="0"/>
              <a:ext cx="82785" cy="82785"/>
              <a:chOff x="0" y="0"/>
              <a:chExt cx="1913890" cy="1913890"/>
            </a:xfrm>
          </p:grpSpPr>
          <p:sp>
            <p:nvSpPr>
              <p:cNvPr id="998" name="Freeform 9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9" name="Group 999"/>
            <p:cNvGrpSpPr/>
            <p:nvPr/>
          </p:nvGrpSpPr>
          <p:grpSpPr>
            <a:xfrm>
              <a:off x="8666779" y="6380485"/>
              <a:ext cx="82785" cy="82785"/>
              <a:chOff x="0" y="0"/>
              <a:chExt cx="1913890" cy="1913890"/>
            </a:xfrm>
          </p:grpSpPr>
          <p:sp>
            <p:nvSpPr>
              <p:cNvPr id="1000" name="Freeform 10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1" name="Group 1001"/>
            <p:cNvGrpSpPr/>
            <p:nvPr/>
          </p:nvGrpSpPr>
          <p:grpSpPr>
            <a:xfrm>
              <a:off x="8666779" y="3187700"/>
              <a:ext cx="82785" cy="82785"/>
              <a:chOff x="0" y="0"/>
              <a:chExt cx="1913890" cy="1913890"/>
            </a:xfrm>
          </p:grpSpPr>
          <p:sp>
            <p:nvSpPr>
              <p:cNvPr id="1002" name="Freeform 10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3" name="Group 1003"/>
            <p:cNvGrpSpPr/>
            <p:nvPr/>
          </p:nvGrpSpPr>
          <p:grpSpPr>
            <a:xfrm>
              <a:off x="8666779" y="9568185"/>
              <a:ext cx="82785" cy="82785"/>
              <a:chOff x="0" y="0"/>
              <a:chExt cx="1913890" cy="1913890"/>
            </a:xfrm>
          </p:grpSpPr>
          <p:sp>
            <p:nvSpPr>
              <p:cNvPr id="1004" name="Freeform 10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5" name="Group 1005"/>
            <p:cNvGrpSpPr/>
            <p:nvPr/>
          </p:nvGrpSpPr>
          <p:grpSpPr>
            <a:xfrm>
              <a:off x="18368052" y="0"/>
              <a:ext cx="82785" cy="82785"/>
              <a:chOff x="0" y="0"/>
              <a:chExt cx="1913890" cy="1913890"/>
            </a:xfrm>
          </p:grpSpPr>
          <p:sp>
            <p:nvSpPr>
              <p:cNvPr id="1006" name="Freeform 10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7" name="Group 1007"/>
            <p:cNvGrpSpPr/>
            <p:nvPr/>
          </p:nvGrpSpPr>
          <p:grpSpPr>
            <a:xfrm>
              <a:off x="18368052" y="6380485"/>
              <a:ext cx="82785" cy="82785"/>
              <a:chOff x="0" y="0"/>
              <a:chExt cx="1913890" cy="1913890"/>
            </a:xfrm>
          </p:grpSpPr>
          <p:sp>
            <p:nvSpPr>
              <p:cNvPr id="1008" name="Freeform 10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9" name="Group 1009"/>
            <p:cNvGrpSpPr/>
            <p:nvPr/>
          </p:nvGrpSpPr>
          <p:grpSpPr>
            <a:xfrm>
              <a:off x="18368052" y="3187700"/>
              <a:ext cx="82785" cy="82785"/>
              <a:chOff x="0" y="0"/>
              <a:chExt cx="1913890" cy="1913890"/>
            </a:xfrm>
          </p:grpSpPr>
          <p:sp>
            <p:nvSpPr>
              <p:cNvPr id="1010" name="Freeform 10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1" name="Group 1011"/>
            <p:cNvGrpSpPr/>
            <p:nvPr/>
          </p:nvGrpSpPr>
          <p:grpSpPr>
            <a:xfrm>
              <a:off x="18368052" y="9568185"/>
              <a:ext cx="82785" cy="82785"/>
              <a:chOff x="0" y="0"/>
              <a:chExt cx="1913890" cy="1913890"/>
            </a:xfrm>
          </p:grpSpPr>
          <p:sp>
            <p:nvSpPr>
              <p:cNvPr id="1012" name="Freeform 10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3" name="Group 1013"/>
            <p:cNvGrpSpPr/>
            <p:nvPr/>
          </p:nvGrpSpPr>
          <p:grpSpPr>
            <a:xfrm>
              <a:off x="21555432" y="0"/>
              <a:ext cx="82785" cy="82785"/>
              <a:chOff x="0" y="0"/>
              <a:chExt cx="1913890" cy="1913890"/>
            </a:xfrm>
          </p:grpSpPr>
          <p:sp>
            <p:nvSpPr>
              <p:cNvPr id="1014" name="Freeform 10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5" name="Group 1015"/>
            <p:cNvGrpSpPr/>
            <p:nvPr/>
          </p:nvGrpSpPr>
          <p:grpSpPr>
            <a:xfrm>
              <a:off x="21555432" y="6380485"/>
              <a:ext cx="82785" cy="82785"/>
              <a:chOff x="0" y="0"/>
              <a:chExt cx="1913890" cy="1913890"/>
            </a:xfrm>
          </p:grpSpPr>
          <p:sp>
            <p:nvSpPr>
              <p:cNvPr id="1016" name="Freeform 10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7" name="Group 1017"/>
            <p:cNvGrpSpPr/>
            <p:nvPr/>
          </p:nvGrpSpPr>
          <p:grpSpPr>
            <a:xfrm>
              <a:off x="21555432" y="3187700"/>
              <a:ext cx="82785" cy="82785"/>
              <a:chOff x="0" y="0"/>
              <a:chExt cx="1913890" cy="1913890"/>
            </a:xfrm>
          </p:grpSpPr>
          <p:sp>
            <p:nvSpPr>
              <p:cNvPr id="1018" name="Freeform 10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9" name="Group 1019"/>
            <p:cNvGrpSpPr/>
            <p:nvPr/>
          </p:nvGrpSpPr>
          <p:grpSpPr>
            <a:xfrm>
              <a:off x="21555432" y="9568185"/>
              <a:ext cx="82785" cy="82785"/>
              <a:chOff x="0" y="0"/>
              <a:chExt cx="1913890" cy="1913890"/>
            </a:xfrm>
          </p:grpSpPr>
          <p:sp>
            <p:nvSpPr>
              <p:cNvPr id="1020" name="Freeform 10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1" name="Group 1021"/>
            <p:cNvGrpSpPr/>
            <p:nvPr/>
          </p:nvGrpSpPr>
          <p:grpSpPr>
            <a:xfrm>
              <a:off x="8666779" y="1618080"/>
              <a:ext cx="82785" cy="82785"/>
              <a:chOff x="0" y="0"/>
              <a:chExt cx="1913890" cy="1913890"/>
            </a:xfrm>
          </p:grpSpPr>
          <p:sp>
            <p:nvSpPr>
              <p:cNvPr id="1022" name="Freeform 10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3" name="Group 1023"/>
            <p:cNvGrpSpPr/>
            <p:nvPr/>
          </p:nvGrpSpPr>
          <p:grpSpPr>
            <a:xfrm>
              <a:off x="8666779" y="7998564"/>
              <a:ext cx="82785" cy="82785"/>
              <a:chOff x="0" y="0"/>
              <a:chExt cx="1913890" cy="1913890"/>
            </a:xfrm>
          </p:grpSpPr>
          <p:sp>
            <p:nvSpPr>
              <p:cNvPr id="1024" name="Freeform 10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5" name="Group 1025"/>
            <p:cNvGrpSpPr/>
            <p:nvPr/>
          </p:nvGrpSpPr>
          <p:grpSpPr>
            <a:xfrm>
              <a:off x="8666779" y="4805780"/>
              <a:ext cx="82785" cy="82785"/>
              <a:chOff x="0" y="0"/>
              <a:chExt cx="1913890" cy="1913890"/>
            </a:xfrm>
          </p:grpSpPr>
          <p:sp>
            <p:nvSpPr>
              <p:cNvPr id="1026" name="Freeform 10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7" name="Group 1027"/>
            <p:cNvGrpSpPr/>
            <p:nvPr/>
          </p:nvGrpSpPr>
          <p:grpSpPr>
            <a:xfrm>
              <a:off x="18368052" y="1618080"/>
              <a:ext cx="82785" cy="82785"/>
              <a:chOff x="0" y="0"/>
              <a:chExt cx="1913890" cy="1913890"/>
            </a:xfrm>
          </p:grpSpPr>
          <p:sp>
            <p:nvSpPr>
              <p:cNvPr id="1028" name="Freeform 10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9" name="Group 1029"/>
            <p:cNvGrpSpPr/>
            <p:nvPr/>
          </p:nvGrpSpPr>
          <p:grpSpPr>
            <a:xfrm>
              <a:off x="18368052" y="7998564"/>
              <a:ext cx="82785" cy="82785"/>
              <a:chOff x="0" y="0"/>
              <a:chExt cx="1913890" cy="1913890"/>
            </a:xfrm>
          </p:grpSpPr>
          <p:sp>
            <p:nvSpPr>
              <p:cNvPr id="1030" name="Freeform 10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1" name="Group 1031"/>
            <p:cNvGrpSpPr/>
            <p:nvPr/>
          </p:nvGrpSpPr>
          <p:grpSpPr>
            <a:xfrm>
              <a:off x="18368052" y="4805780"/>
              <a:ext cx="82785" cy="82785"/>
              <a:chOff x="0" y="0"/>
              <a:chExt cx="1913890" cy="1913890"/>
            </a:xfrm>
          </p:grpSpPr>
          <p:sp>
            <p:nvSpPr>
              <p:cNvPr id="1032" name="Freeform 10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3" name="Group 1033"/>
            <p:cNvGrpSpPr/>
            <p:nvPr/>
          </p:nvGrpSpPr>
          <p:grpSpPr>
            <a:xfrm>
              <a:off x="21555432" y="1618080"/>
              <a:ext cx="82785" cy="82785"/>
              <a:chOff x="0" y="0"/>
              <a:chExt cx="1913890" cy="1913890"/>
            </a:xfrm>
          </p:grpSpPr>
          <p:sp>
            <p:nvSpPr>
              <p:cNvPr id="1034" name="Freeform 10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5" name="Group 1035"/>
            <p:cNvGrpSpPr/>
            <p:nvPr/>
          </p:nvGrpSpPr>
          <p:grpSpPr>
            <a:xfrm>
              <a:off x="21555432" y="7998564"/>
              <a:ext cx="82785" cy="82785"/>
              <a:chOff x="0" y="0"/>
              <a:chExt cx="1913890" cy="1913890"/>
            </a:xfrm>
          </p:grpSpPr>
          <p:sp>
            <p:nvSpPr>
              <p:cNvPr id="1036" name="Freeform 10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7" name="Group 1037"/>
            <p:cNvGrpSpPr/>
            <p:nvPr/>
          </p:nvGrpSpPr>
          <p:grpSpPr>
            <a:xfrm>
              <a:off x="21555432" y="4805780"/>
              <a:ext cx="82785" cy="82785"/>
              <a:chOff x="0" y="0"/>
              <a:chExt cx="1913890" cy="1913890"/>
            </a:xfrm>
          </p:grpSpPr>
          <p:sp>
            <p:nvSpPr>
              <p:cNvPr id="1038" name="Freeform 10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9" name="Group 1039"/>
            <p:cNvGrpSpPr/>
            <p:nvPr/>
          </p:nvGrpSpPr>
          <p:grpSpPr>
            <a:xfrm>
              <a:off x="5420495" y="0"/>
              <a:ext cx="82785" cy="82785"/>
              <a:chOff x="0" y="0"/>
              <a:chExt cx="1913890" cy="1913890"/>
            </a:xfrm>
          </p:grpSpPr>
          <p:sp>
            <p:nvSpPr>
              <p:cNvPr id="1040" name="Freeform 10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1" name="Group 1041"/>
            <p:cNvGrpSpPr/>
            <p:nvPr/>
          </p:nvGrpSpPr>
          <p:grpSpPr>
            <a:xfrm>
              <a:off x="5420495" y="6380485"/>
              <a:ext cx="82785" cy="82785"/>
              <a:chOff x="0" y="0"/>
              <a:chExt cx="1913890" cy="1913890"/>
            </a:xfrm>
          </p:grpSpPr>
          <p:sp>
            <p:nvSpPr>
              <p:cNvPr id="1042" name="Freeform 10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3" name="Group 1043"/>
            <p:cNvGrpSpPr/>
            <p:nvPr/>
          </p:nvGrpSpPr>
          <p:grpSpPr>
            <a:xfrm>
              <a:off x="5420495" y="3187700"/>
              <a:ext cx="82785" cy="82785"/>
              <a:chOff x="0" y="0"/>
              <a:chExt cx="1913890" cy="1913890"/>
            </a:xfrm>
          </p:grpSpPr>
          <p:sp>
            <p:nvSpPr>
              <p:cNvPr id="1044" name="Freeform 10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5" name="Group 1045"/>
            <p:cNvGrpSpPr/>
            <p:nvPr/>
          </p:nvGrpSpPr>
          <p:grpSpPr>
            <a:xfrm>
              <a:off x="5420495" y="9568185"/>
              <a:ext cx="82785" cy="82785"/>
              <a:chOff x="0" y="0"/>
              <a:chExt cx="1913890" cy="1913890"/>
            </a:xfrm>
          </p:grpSpPr>
          <p:sp>
            <p:nvSpPr>
              <p:cNvPr id="1046" name="Freeform 10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7" name="Group 1047"/>
            <p:cNvGrpSpPr/>
            <p:nvPr/>
          </p:nvGrpSpPr>
          <p:grpSpPr>
            <a:xfrm>
              <a:off x="15121768" y="0"/>
              <a:ext cx="82785" cy="82785"/>
              <a:chOff x="0" y="0"/>
              <a:chExt cx="1913890" cy="1913890"/>
            </a:xfrm>
          </p:grpSpPr>
          <p:sp>
            <p:nvSpPr>
              <p:cNvPr id="1048" name="Freeform 10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9" name="Group 1049"/>
            <p:cNvGrpSpPr/>
            <p:nvPr/>
          </p:nvGrpSpPr>
          <p:grpSpPr>
            <a:xfrm>
              <a:off x="15121768" y="6380485"/>
              <a:ext cx="82785" cy="82785"/>
              <a:chOff x="0" y="0"/>
              <a:chExt cx="1913890" cy="1913890"/>
            </a:xfrm>
          </p:grpSpPr>
          <p:sp>
            <p:nvSpPr>
              <p:cNvPr id="1050" name="Freeform 10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1" name="Group 1051"/>
            <p:cNvGrpSpPr/>
            <p:nvPr/>
          </p:nvGrpSpPr>
          <p:grpSpPr>
            <a:xfrm>
              <a:off x="15121768" y="3187700"/>
              <a:ext cx="82785" cy="82785"/>
              <a:chOff x="0" y="0"/>
              <a:chExt cx="1913890" cy="1913890"/>
            </a:xfrm>
          </p:grpSpPr>
          <p:sp>
            <p:nvSpPr>
              <p:cNvPr id="1052" name="Freeform 10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3" name="Group 1053"/>
            <p:cNvGrpSpPr/>
            <p:nvPr/>
          </p:nvGrpSpPr>
          <p:grpSpPr>
            <a:xfrm>
              <a:off x="15121768" y="9568185"/>
              <a:ext cx="82785" cy="82785"/>
              <a:chOff x="0" y="0"/>
              <a:chExt cx="1913890" cy="1913890"/>
            </a:xfrm>
          </p:grpSpPr>
          <p:sp>
            <p:nvSpPr>
              <p:cNvPr id="1054" name="Freeform 10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5" name="Group 1055"/>
            <p:cNvGrpSpPr/>
            <p:nvPr/>
          </p:nvGrpSpPr>
          <p:grpSpPr>
            <a:xfrm>
              <a:off x="5420495" y="1618080"/>
              <a:ext cx="82785" cy="82785"/>
              <a:chOff x="0" y="0"/>
              <a:chExt cx="1913890" cy="1913890"/>
            </a:xfrm>
          </p:grpSpPr>
          <p:sp>
            <p:nvSpPr>
              <p:cNvPr id="1056" name="Freeform 10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7" name="Group 1057"/>
            <p:cNvGrpSpPr/>
            <p:nvPr/>
          </p:nvGrpSpPr>
          <p:grpSpPr>
            <a:xfrm>
              <a:off x="5420495" y="7998564"/>
              <a:ext cx="82785" cy="82785"/>
              <a:chOff x="0" y="0"/>
              <a:chExt cx="1913890" cy="1913890"/>
            </a:xfrm>
          </p:grpSpPr>
          <p:sp>
            <p:nvSpPr>
              <p:cNvPr id="1058" name="Freeform 10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9" name="Group 1059"/>
            <p:cNvGrpSpPr/>
            <p:nvPr/>
          </p:nvGrpSpPr>
          <p:grpSpPr>
            <a:xfrm>
              <a:off x="5420495" y="4805780"/>
              <a:ext cx="82785" cy="82785"/>
              <a:chOff x="0" y="0"/>
              <a:chExt cx="1913890" cy="1913890"/>
            </a:xfrm>
          </p:grpSpPr>
          <p:sp>
            <p:nvSpPr>
              <p:cNvPr id="1060" name="Freeform 10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1" name="Group 1061"/>
            <p:cNvGrpSpPr/>
            <p:nvPr/>
          </p:nvGrpSpPr>
          <p:grpSpPr>
            <a:xfrm>
              <a:off x="15121768" y="1618080"/>
              <a:ext cx="82785" cy="82785"/>
              <a:chOff x="0" y="0"/>
              <a:chExt cx="1913890" cy="1913890"/>
            </a:xfrm>
          </p:grpSpPr>
          <p:sp>
            <p:nvSpPr>
              <p:cNvPr id="1062" name="Freeform 10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3" name="Group 1063"/>
            <p:cNvGrpSpPr/>
            <p:nvPr/>
          </p:nvGrpSpPr>
          <p:grpSpPr>
            <a:xfrm>
              <a:off x="15121768" y="7998564"/>
              <a:ext cx="82785" cy="82785"/>
              <a:chOff x="0" y="0"/>
              <a:chExt cx="1913890" cy="1913890"/>
            </a:xfrm>
          </p:grpSpPr>
          <p:sp>
            <p:nvSpPr>
              <p:cNvPr id="1064" name="Freeform 10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5" name="Group 1065"/>
            <p:cNvGrpSpPr/>
            <p:nvPr/>
          </p:nvGrpSpPr>
          <p:grpSpPr>
            <a:xfrm>
              <a:off x="15121768" y="4805780"/>
              <a:ext cx="82785" cy="82785"/>
              <a:chOff x="0" y="0"/>
              <a:chExt cx="1913890" cy="1913890"/>
            </a:xfrm>
          </p:grpSpPr>
          <p:sp>
            <p:nvSpPr>
              <p:cNvPr id="1066" name="Freeform 10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7" name="Group 1067"/>
            <p:cNvGrpSpPr/>
            <p:nvPr/>
          </p:nvGrpSpPr>
          <p:grpSpPr>
            <a:xfrm>
              <a:off x="2711291" y="537155"/>
              <a:ext cx="82785" cy="82785"/>
              <a:chOff x="0" y="0"/>
              <a:chExt cx="1913890" cy="1913890"/>
            </a:xfrm>
          </p:grpSpPr>
          <p:sp>
            <p:nvSpPr>
              <p:cNvPr id="1068" name="Freeform 10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9" name="Group 1069"/>
            <p:cNvGrpSpPr/>
            <p:nvPr/>
          </p:nvGrpSpPr>
          <p:grpSpPr>
            <a:xfrm>
              <a:off x="2711291" y="6917640"/>
              <a:ext cx="82785" cy="82785"/>
              <a:chOff x="0" y="0"/>
              <a:chExt cx="1913890" cy="1913890"/>
            </a:xfrm>
          </p:grpSpPr>
          <p:sp>
            <p:nvSpPr>
              <p:cNvPr id="1070" name="Freeform 10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1" name="Group 1071"/>
            <p:cNvGrpSpPr/>
            <p:nvPr/>
          </p:nvGrpSpPr>
          <p:grpSpPr>
            <a:xfrm>
              <a:off x="2711291" y="3724855"/>
              <a:ext cx="82785" cy="82785"/>
              <a:chOff x="0" y="0"/>
              <a:chExt cx="1913890" cy="1913890"/>
            </a:xfrm>
          </p:grpSpPr>
          <p:sp>
            <p:nvSpPr>
              <p:cNvPr id="1072" name="Freeform 10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3" name="Group 1073"/>
            <p:cNvGrpSpPr/>
            <p:nvPr/>
          </p:nvGrpSpPr>
          <p:grpSpPr>
            <a:xfrm>
              <a:off x="2711291" y="10105340"/>
              <a:ext cx="82785" cy="82785"/>
              <a:chOff x="0" y="0"/>
              <a:chExt cx="1913890" cy="1913890"/>
            </a:xfrm>
          </p:grpSpPr>
          <p:sp>
            <p:nvSpPr>
              <p:cNvPr id="1074" name="Freeform 10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5" name="Group 1075"/>
            <p:cNvGrpSpPr/>
            <p:nvPr/>
          </p:nvGrpSpPr>
          <p:grpSpPr>
            <a:xfrm>
              <a:off x="12412563" y="537155"/>
              <a:ext cx="82785" cy="82785"/>
              <a:chOff x="0" y="0"/>
              <a:chExt cx="1913890" cy="1913890"/>
            </a:xfrm>
          </p:grpSpPr>
          <p:sp>
            <p:nvSpPr>
              <p:cNvPr id="1076" name="Freeform 10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7" name="Group 1077"/>
            <p:cNvGrpSpPr/>
            <p:nvPr/>
          </p:nvGrpSpPr>
          <p:grpSpPr>
            <a:xfrm>
              <a:off x="12412563" y="6917640"/>
              <a:ext cx="82785" cy="82785"/>
              <a:chOff x="0" y="0"/>
              <a:chExt cx="1913890" cy="1913890"/>
            </a:xfrm>
          </p:grpSpPr>
          <p:sp>
            <p:nvSpPr>
              <p:cNvPr id="1078" name="Freeform 10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9" name="Group 1079"/>
            <p:cNvGrpSpPr/>
            <p:nvPr/>
          </p:nvGrpSpPr>
          <p:grpSpPr>
            <a:xfrm>
              <a:off x="12412563" y="3724855"/>
              <a:ext cx="82785" cy="82785"/>
              <a:chOff x="0" y="0"/>
              <a:chExt cx="1913890" cy="1913890"/>
            </a:xfrm>
          </p:grpSpPr>
          <p:sp>
            <p:nvSpPr>
              <p:cNvPr id="1080" name="Freeform 10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1" name="Group 1081"/>
            <p:cNvGrpSpPr/>
            <p:nvPr/>
          </p:nvGrpSpPr>
          <p:grpSpPr>
            <a:xfrm>
              <a:off x="12412563" y="10105340"/>
              <a:ext cx="82785" cy="82785"/>
              <a:chOff x="0" y="0"/>
              <a:chExt cx="1913890" cy="1913890"/>
            </a:xfrm>
          </p:grpSpPr>
          <p:sp>
            <p:nvSpPr>
              <p:cNvPr id="1082" name="Freeform 10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3" name="Group 1083"/>
            <p:cNvGrpSpPr/>
            <p:nvPr/>
          </p:nvGrpSpPr>
          <p:grpSpPr>
            <a:xfrm>
              <a:off x="2711291" y="2155235"/>
              <a:ext cx="82785" cy="82785"/>
              <a:chOff x="0" y="0"/>
              <a:chExt cx="1913890" cy="1913890"/>
            </a:xfrm>
          </p:grpSpPr>
          <p:sp>
            <p:nvSpPr>
              <p:cNvPr id="1084" name="Freeform 10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5" name="Group 1085"/>
            <p:cNvGrpSpPr/>
            <p:nvPr/>
          </p:nvGrpSpPr>
          <p:grpSpPr>
            <a:xfrm>
              <a:off x="2711291" y="8535719"/>
              <a:ext cx="82785" cy="82785"/>
              <a:chOff x="0" y="0"/>
              <a:chExt cx="1913890" cy="1913890"/>
            </a:xfrm>
          </p:grpSpPr>
          <p:sp>
            <p:nvSpPr>
              <p:cNvPr id="1086" name="Freeform 10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7" name="Group 1087"/>
            <p:cNvGrpSpPr/>
            <p:nvPr/>
          </p:nvGrpSpPr>
          <p:grpSpPr>
            <a:xfrm>
              <a:off x="2711291" y="5342935"/>
              <a:ext cx="82785" cy="82785"/>
              <a:chOff x="0" y="0"/>
              <a:chExt cx="1913890" cy="1913890"/>
            </a:xfrm>
          </p:grpSpPr>
          <p:sp>
            <p:nvSpPr>
              <p:cNvPr id="1088" name="Freeform 10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9" name="Group 1089"/>
            <p:cNvGrpSpPr/>
            <p:nvPr/>
          </p:nvGrpSpPr>
          <p:grpSpPr>
            <a:xfrm>
              <a:off x="12412563" y="2155235"/>
              <a:ext cx="82785" cy="82785"/>
              <a:chOff x="0" y="0"/>
              <a:chExt cx="1913890" cy="1913890"/>
            </a:xfrm>
          </p:grpSpPr>
          <p:sp>
            <p:nvSpPr>
              <p:cNvPr id="1090" name="Freeform 10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1" name="Group 1091"/>
            <p:cNvGrpSpPr/>
            <p:nvPr/>
          </p:nvGrpSpPr>
          <p:grpSpPr>
            <a:xfrm>
              <a:off x="12412563" y="8535719"/>
              <a:ext cx="82785" cy="82785"/>
              <a:chOff x="0" y="0"/>
              <a:chExt cx="1913890" cy="1913890"/>
            </a:xfrm>
          </p:grpSpPr>
          <p:sp>
            <p:nvSpPr>
              <p:cNvPr id="1092" name="Freeform 10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3" name="Group 1093"/>
            <p:cNvGrpSpPr/>
            <p:nvPr/>
          </p:nvGrpSpPr>
          <p:grpSpPr>
            <a:xfrm>
              <a:off x="12412563" y="5342935"/>
              <a:ext cx="82785" cy="82785"/>
              <a:chOff x="0" y="0"/>
              <a:chExt cx="1913890" cy="1913890"/>
            </a:xfrm>
          </p:grpSpPr>
          <p:sp>
            <p:nvSpPr>
              <p:cNvPr id="1094" name="Freeform 10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5" name="Group 1095"/>
            <p:cNvGrpSpPr/>
            <p:nvPr/>
          </p:nvGrpSpPr>
          <p:grpSpPr>
            <a:xfrm>
              <a:off x="9205440" y="537155"/>
              <a:ext cx="82785" cy="82785"/>
              <a:chOff x="0" y="0"/>
              <a:chExt cx="1913890" cy="1913890"/>
            </a:xfrm>
          </p:grpSpPr>
          <p:sp>
            <p:nvSpPr>
              <p:cNvPr id="1096" name="Freeform 10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7" name="Group 1097"/>
            <p:cNvGrpSpPr/>
            <p:nvPr/>
          </p:nvGrpSpPr>
          <p:grpSpPr>
            <a:xfrm>
              <a:off x="9205440" y="6917640"/>
              <a:ext cx="82785" cy="82785"/>
              <a:chOff x="0" y="0"/>
              <a:chExt cx="1913890" cy="1913890"/>
            </a:xfrm>
          </p:grpSpPr>
          <p:sp>
            <p:nvSpPr>
              <p:cNvPr id="1098" name="Freeform 10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9" name="Group 1099"/>
            <p:cNvGrpSpPr/>
            <p:nvPr/>
          </p:nvGrpSpPr>
          <p:grpSpPr>
            <a:xfrm>
              <a:off x="9205440" y="3724855"/>
              <a:ext cx="82785" cy="82785"/>
              <a:chOff x="0" y="0"/>
              <a:chExt cx="1913890" cy="1913890"/>
            </a:xfrm>
          </p:grpSpPr>
          <p:sp>
            <p:nvSpPr>
              <p:cNvPr id="1100" name="Freeform 1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1" name="Group 1101"/>
            <p:cNvGrpSpPr/>
            <p:nvPr/>
          </p:nvGrpSpPr>
          <p:grpSpPr>
            <a:xfrm>
              <a:off x="9205440" y="10105340"/>
              <a:ext cx="82785" cy="82785"/>
              <a:chOff x="0" y="0"/>
              <a:chExt cx="1913890" cy="1913890"/>
            </a:xfrm>
          </p:grpSpPr>
          <p:sp>
            <p:nvSpPr>
              <p:cNvPr id="1102" name="Freeform 1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3" name="Group 1103"/>
            <p:cNvGrpSpPr/>
            <p:nvPr/>
          </p:nvGrpSpPr>
          <p:grpSpPr>
            <a:xfrm>
              <a:off x="18906712" y="537155"/>
              <a:ext cx="82785" cy="82785"/>
              <a:chOff x="0" y="0"/>
              <a:chExt cx="1913890" cy="1913890"/>
            </a:xfrm>
          </p:grpSpPr>
          <p:sp>
            <p:nvSpPr>
              <p:cNvPr id="1104" name="Freeform 1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5" name="Group 1105"/>
            <p:cNvGrpSpPr/>
            <p:nvPr/>
          </p:nvGrpSpPr>
          <p:grpSpPr>
            <a:xfrm>
              <a:off x="18906712" y="6917640"/>
              <a:ext cx="82785" cy="82785"/>
              <a:chOff x="0" y="0"/>
              <a:chExt cx="1913890" cy="1913890"/>
            </a:xfrm>
          </p:grpSpPr>
          <p:sp>
            <p:nvSpPr>
              <p:cNvPr id="1106" name="Freeform 1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7" name="Group 1107"/>
            <p:cNvGrpSpPr/>
            <p:nvPr/>
          </p:nvGrpSpPr>
          <p:grpSpPr>
            <a:xfrm>
              <a:off x="18906712" y="3724855"/>
              <a:ext cx="82785" cy="82785"/>
              <a:chOff x="0" y="0"/>
              <a:chExt cx="1913890" cy="1913890"/>
            </a:xfrm>
          </p:grpSpPr>
          <p:sp>
            <p:nvSpPr>
              <p:cNvPr id="1108" name="Freeform 1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9" name="Group 1109"/>
            <p:cNvGrpSpPr/>
            <p:nvPr/>
          </p:nvGrpSpPr>
          <p:grpSpPr>
            <a:xfrm>
              <a:off x="18906712" y="10105340"/>
              <a:ext cx="82785" cy="82785"/>
              <a:chOff x="0" y="0"/>
              <a:chExt cx="1913890" cy="1913890"/>
            </a:xfrm>
          </p:grpSpPr>
          <p:sp>
            <p:nvSpPr>
              <p:cNvPr id="1110" name="Freeform 1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1" name="Group 1111"/>
            <p:cNvGrpSpPr/>
            <p:nvPr/>
          </p:nvGrpSpPr>
          <p:grpSpPr>
            <a:xfrm>
              <a:off x="9205440" y="2155235"/>
              <a:ext cx="82785" cy="82785"/>
              <a:chOff x="0" y="0"/>
              <a:chExt cx="1913890" cy="1913890"/>
            </a:xfrm>
          </p:grpSpPr>
          <p:sp>
            <p:nvSpPr>
              <p:cNvPr id="1112" name="Freeform 1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3" name="Group 1113"/>
            <p:cNvGrpSpPr/>
            <p:nvPr/>
          </p:nvGrpSpPr>
          <p:grpSpPr>
            <a:xfrm>
              <a:off x="9205440" y="8535719"/>
              <a:ext cx="82785" cy="82785"/>
              <a:chOff x="0" y="0"/>
              <a:chExt cx="1913890" cy="1913890"/>
            </a:xfrm>
          </p:grpSpPr>
          <p:sp>
            <p:nvSpPr>
              <p:cNvPr id="1114" name="Freeform 1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5" name="Group 1115"/>
            <p:cNvGrpSpPr/>
            <p:nvPr/>
          </p:nvGrpSpPr>
          <p:grpSpPr>
            <a:xfrm>
              <a:off x="9205440" y="5342935"/>
              <a:ext cx="82785" cy="82785"/>
              <a:chOff x="0" y="0"/>
              <a:chExt cx="1913890" cy="1913890"/>
            </a:xfrm>
          </p:grpSpPr>
          <p:sp>
            <p:nvSpPr>
              <p:cNvPr id="1116" name="Freeform 1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7" name="Group 1117"/>
            <p:cNvGrpSpPr/>
            <p:nvPr/>
          </p:nvGrpSpPr>
          <p:grpSpPr>
            <a:xfrm>
              <a:off x="18906712" y="2155235"/>
              <a:ext cx="82785" cy="82785"/>
              <a:chOff x="0" y="0"/>
              <a:chExt cx="1913890" cy="1913890"/>
            </a:xfrm>
          </p:grpSpPr>
          <p:sp>
            <p:nvSpPr>
              <p:cNvPr id="1118" name="Freeform 1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9" name="Group 1119"/>
            <p:cNvGrpSpPr/>
            <p:nvPr/>
          </p:nvGrpSpPr>
          <p:grpSpPr>
            <a:xfrm>
              <a:off x="18906712" y="8535719"/>
              <a:ext cx="82785" cy="82785"/>
              <a:chOff x="0" y="0"/>
              <a:chExt cx="1913890" cy="1913890"/>
            </a:xfrm>
          </p:grpSpPr>
          <p:sp>
            <p:nvSpPr>
              <p:cNvPr id="1120" name="Freeform 1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1" name="Group 1121"/>
            <p:cNvGrpSpPr/>
            <p:nvPr/>
          </p:nvGrpSpPr>
          <p:grpSpPr>
            <a:xfrm>
              <a:off x="18906712" y="5342935"/>
              <a:ext cx="82785" cy="82785"/>
              <a:chOff x="0" y="0"/>
              <a:chExt cx="1913890" cy="1913890"/>
            </a:xfrm>
          </p:grpSpPr>
          <p:sp>
            <p:nvSpPr>
              <p:cNvPr id="1122" name="Freeform 1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3" name="Group 1123"/>
            <p:cNvGrpSpPr/>
            <p:nvPr/>
          </p:nvGrpSpPr>
          <p:grpSpPr>
            <a:xfrm>
              <a:off x="5959156" y="537155"/>
              <a:ext cx="82785" cy="82785"/>
              <a:chOff x="0" y="0"/>
              <a:chExt cx="1913890" cy="1913890"/>
            </a:xfrm>
          </p:grpSpPr>
          <p:sp>
            <p:nvSpPr>
              <p:cNvPr id="1124" name="Freeform 1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5" name="Group 1125"/>
            <p:cNvGrpSpPr/>
            <p:nvPr/>
          </p:nvGrpSpPr>
          <p:grpSpPr>
            <a:xfrm>
              <a:off x="5959156" y="6917640"/>
              <a:ext cx="82785" cy="82785"/>
              <a:chOff x="0" y="0"/>
              <a:chExt cx="1913890" cy="1913890"/>
            </a:xfrm>
          </p:grpSpPr>
          <p:sp>
            <p:nvSpPr>
              <p:cNvPr id="1126" name="Freeform 1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7" name="Group 1127"/>
            <p:cNvGrpSpPr/>
            <p:nvPr/>
          </p:nvGrpSpPr>
          <p:grpSpPr>
            <a:xfrm>
              <a:off x="5959156" y="3724855"/>
              <a:ext cx="82785" cy="82785"/>
              <a:chOff x="0" y="0"/>
              <a:chExt cx="1913890" cy="1913890"/>
            </a:xfrm>
          </p:grpSpPr>
          <p:sp>
            <p:nvSpPr>
              <p:cNvPr id="1128" name="Freeform 1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9" name="Group 1129"/>
            <p:cNvGrpSpPr/>
            <p:nvPr/>
          </p:nvGrpSpPr>
          <p:grpSpPr>
            <a:xfrm>
              <a:off x="5959156" y="10105340"/>
              <a:ext cx="82785" cy="82785"/>
              <a:chOff x="0" y="0"/>
              <a:chExt cx="1913890" cy="1913890"/>
            </a:xfrm>
          </p:grpSpPr>
          <p:sp>
            <p:nvSpPr>
              <p:cNvPr id="1130" name="Freeform 1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1" name="Group 1131"/>
            <p:cNvGrpSpPr/>
            <p:nvPr/>
          </p:nvGrpSpPr>
          <p:grpSpPr>
            <a:xfrm>
              <a:off x="15660428" y="537155"/>
              <a:ext cx="82785" cy="82785"/>
              <a:chOff x="0" y="0"/>
              <a:chExt cx="1913890" cy="1913890"/>
            </a:xfrm>
          </p:grpSpPr>
          <p:sp>
            <p:nvSpPr>
              <p:cNvPr id="1132" name="Freeform 1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3" name="Group 1133"/>
            <p:cNvGrpSpPr/>
            <p:nvPr/>
          </p:nvGrpSpPr>
          <p:grpSpPr>
            <a:xfrm>
              <a:off x="15660428" y="6917640"/>
              <a:ext cx="82785" cy="82785"/>
              <a:chOff x="0" y="0"/>
              <a:chExt cx="1913890" cy="1913890"/>
            </a:xfrm>
          </p:grpSpPr>
          <p:sp>
            <p:nvSpPr>
              <p:cNvPr id="1134" name="Freeform 1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5" name="Group 1135"/>
            <p:cNvGrpSpPr/>
            <p:nvPr/>
          </p:nvGrpSpPr>
          <p:grpSpPr>
            <a:xfrm>
              <a:off x="15660428" y="3724855"/>
              <a:ext cx="82785" cy="82785"/>
              <a:chOff x="0" y="0"/>
              <a:chExt cx="1913890" cy="1913890"/>
            </a:xfrm>
          </p:grpSpPr>
          <p:sp>
            <p:nvSpPr>
              <p:cNvPr id="1136" name="Freeform 1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7" name="Group 1137"/>
            <p:cNvGrpSpPr/>
            <p:nvPr/>
          </p:nvGrpSpPr>
          <p:grpSpPr>
            <a:xfrm>
              <a:off x="15660428" y="10105340"/>
              <a:ext cx="82785" cy="82785"/>
              <a:chOff x="0" y="0"/>
              <a:chExt cx="1913890" cy="1913890"/>
            </a:xfrm>
          </p:grpSpPr>
          <p:sp>
            <p:nvSpPr>
              <p:cNvPr id="1138" name="Freeform 1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9" name="Group 1139"/>
            <p:cNvGrpSpPr/>
            <p:nvPr/>
          </p:nvGrpSpPr>
          <p:grpSpPr>
            <a:xfrm>
              <a:off x="5959156" y="2155235"/>
              <a:ext cx="82785" cy="82785"/>
              <a:chOff x="0" y="0"/>
              <a:chExt cx="1913890" cy="1913890"/>
            </a:xfrm>
          </p:grpSpPr>
          <p:sp>
            <p:nvSpPr>
              <p:cNvPr id="1140" name="Freeform 1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1" name="Group 1141"/>
            <p:cNvGrpSpPr/>
            <p:nvPr/>
          </p:nvGrpSpPr>
          <p:grpSpPr>
            <a:xfrm>
              <a:off x="5959156" y="8535719"/>
              <a:ext cx="82785" cy="82785"/>
              <a:chOff x="0" y="0"/>
              <a:chExt cx="1913890" cy="1913890"/>
            </a:xfrm>
          </p:grpSpPr>
          <p:sp>
            <p:nvSpPr>
              <p:cNvPr id="1142" name="Freeform 1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3" name="Group 1143"/>
            <p:cNvGrpSpPr/>
            <p:nvPr/>
          </p:nvGrpSpPr>
          <p:grpSpPr>
            <a:xfrm>
              <a:off x="5959156" y="5342935"/>
              <a:ext cx="82785" cy="82785"/>
              <a:chOff x="0" y="0"/>
              <a:chExt cx="1913890" cy="1913890"/>
            </a:xfrm>
          </p:grpSpPr>
          <p:sp>
            <p:nvSpPr>
              <p:cNvPr id="1144" name="Freeform 1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5" name="Group 1145"/>
            <p:cNvGrpSpPr/>
            <p:nvPr/>
          </p:nvGrpSpPr>
          <p:grpSpPr>
            <a:xfrm>
              <a:off x="15660428" y="2155235"/>
              <a:ext cx="82785" cy="82785"/>
              <a:chOff x="0" y="0"/>
              <a:chExt cx="1913890" cy="1913890"/>
            </a:xfrm>
          </p:grpSpPr>
          <p:sp>
            <p:nvSpPr>
              <p:cNvPr id="1146" name="Freeform 1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7" name="Group 1147"/>
            <p:cNvGrpSpPr/>
            <p:nvPr/>
          </p:nvGrpSpPr>
          <p:grpSpPr>
            <a:xfrm>
              <a:off x="15660428" y="8535719"/>
              <a:ext cx="82785" cy="82785"/>
              <a:chOff x="0" y="0"/>
              <a:chExt cx="1913890" cy="1913890"/>
            </a:xfrm>
          </p:grpSpPr>
          <p:sp>
            <p:nvSpPr>
              <p:cNvPr id="1148" name="Freeform 1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9" name="Group 1149"/>
            <p:cNvGrpSpPr/>
            <p:nvPr/>
          </p:nvGrpSpPr>
          <p:grpSpPr>
            <a:xfrm>
              <a:off x="15660428" y="5342935"/>
              <a:ext cx="82785" cy="82785"/>
              <a:chOff x="0" y="0"/>
              <a:chExt cx="1913890" cy="1913890"/>
            </a:xfrm>
          </p:grpSpPr>
          <p:sp>
            <p:nvSpPr>
              <p:cNvPr id="1150" name="Freeform 1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1" name="Group 1151"/>
            <p:cNvGrpSpPr>
              <a:grpSpLocks noChangeAspect="1"/>
            </p:cNvGrpSpPr>
            <p:nvPr/>
          </p:nvGrpSpPr>
          <p:grpSpPr>
            <a:xfrm>
              <a:off x="1083883" y="0"/>
              <a:ext cx="95594" cy="82785"/>
              <a:chOff x="0" y="0"/>
              <a:chExt cx="6350000" cy="5499100"/>
            </a:xfrm>
          </p:grpSpPr>
          <p:sp>
            <p:nvSpPr>
              <p:cNvPr id="1152" name="Freeform 11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3" name="Group 1153"/>
            <p:cNvGrpSpPr>
              <a:grpSpLocks noChangeAspect="1"/>
            </p:cNvGrpSpPr>
            <p:nvPr/>
          </p:nvGrpSpPr>
          <p:grpSpPr>
            <a:xfrm>
              <a:off x="1083883" y="6380485"/>
              <a:ext cx="95594" cy="82785"/>
              <a:chOff x="0" y="0"/>
              <a:chExt cx="6350000" cy="5499100"/>
            </a:xfrm>
          </p:grpSpPr>
          <p:sp>
            <p:nvSpPr>
              <p:cNvPr id="1154" name="Freeform 1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5" name="Group 1155"/>
            <p:cNvGrpSpPr>
              <a:grpSpLocks noChangeAspect="1"/>
            </p:cNvGrpSpPr>
            <p:nvPr/>
          </p:nvGrpSpPr>
          <p:grpSpPr>
            <a:xfrm>
              <a:off x="1083883" y="3187700"/>
              <a:ext cx="95594" cy="82785"/>
              <a:chOff x="0" y="0"/>
              <a:chExt cx="6350000" cy="5499100"/>
            </a:xfrm>
          </p:grpSpPr>
          <p:sp>
            <p:nvSpPr>
              <p:cNvPr id="1156" name="Freeform 1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7" name="Group 1157"/>
            <p:cNvGrpSpPr>
              <a:grpSpLocks noChangeAspect="1"/>
            </p:cNvGrpSpPr>
            <p:nvPr/>
          </p:nvGrpSpPr>
          <p:grpSpPr>
            <a:xfrm>
              <a:off x="1083883" y="9568185"/>
              <a:ext cx="95594" cy="82785"/>
              <a:chOff x="0" y="0"/>
              <a:chExt cx="6350000" cy="5499100"/>
            </a:xfrm>
          </p:grpSpPr>
          <p:sp>
            <p:nvSpPr>
              <p:cNvPr id="1158" name="Freeform 1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9" name="Group 1159"/>
            <p:cNvGrpSpPr>
              <a:grpSpLocks noChangeAspect="1"/>
            </p:cNvGrpSpPr>
            <p:nvPr/>
          </p:nvGrpSpPr>
          <p:grpSpPr>
            <a:xfrm>
              <a:off x="10785155" y="0"/>
              <a:ext cx="95594" cy="82785"/>
              <a:chOff x="0" y="0"/>
              <a:chExt cx="6350000" cy="5499100"/>
            </a:xfrm>
          </p:grpSpPr>
          <p:sp>
            <p:nvSpPr>
              <p:cNvPr id="1160" name="Freeform 1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1" name="Group 1161"/>
            <p:cNvGrpSpPr>
              <a:grpSpLocks noChangeAspect="1"/>
            </p:cNvGrpSpPr>
            <p:nvPr/>
          </p:nvGrpSpPr>
          <p:grpSpPr>
            <a:xfrm>
              <a:off x="10785155" y="6380485"/>
              <a:ext cx="95594" cy="82785"/>
              <a:chOff x="0" y="0"/>
              <a:chExt cx="6350000" cy="5499100"/>
            </a:xfrm>
          </p:grpSpPr>
          <p:sp>
            <p:nvSpPr>
              <p:cNvPr id="1162" name="Freeform 1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3" name="Group 1163"/>
            <p:cNvGrpSpPr>
              <a:grpSpLocks noChangeAspect="1"/>
            </p:cNvGrpSpPr>
            <p:nvPr/>
          </p:nvGrpSpPr>
          <p:grpSpPr>
            <a:xfrm>
              <a:off x="10785155" y="3187700"/>
              <a:ext cx="95594" cy="82785"/>
              <a:chOff x="0" y="0"/>
              <a:chExt cx="6350000" cy="5499100"/>
            </a:xfrm>
          </p:grpSpPr>
          <p:sp>
            <p:nvSpPr>
              <p:cNvPr id="1164" name="Freeform 1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5" name="Group 1165"/>
            <p:cNvGrpSpPr>
              <a:grpSpLocks noChangeAspect="1"/>
            </p:cNvGrpSpPr>
            <p:nvPr/>
          </p:nvGrpSpPr>
          <p:grpSpPr>
            <a:xfrm>
              <a:off x="10785155" y="9568185"/>
              <a:ext cx="95594" cy="82785"/>
              <a:chOff x="0" y="0"/>
              <a:chExt cx="6350000" cy="5499100"/>
            </a:xfrm>
          </p:grpSpPr>
          <p:sp>
            <p:nvSpPr>
              <p:cNvPr id="1166" name="Freeform 1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7" name="Group 1167"/>
            <p:cNvGrpSpPr>
              <a:grpSpLocks noChangeAspect="1"/>
            </p:cNvGrpSpPr>
            <p:nvPr/>
          </p:nvGrpSpPr>
          <p:grpSpPr>
            <a:xfrm>
              <a:off x="1083883" y="1618080"/>
              <a:ext cx="95594" cy="82785"/>
              <a:chOff x="0" y="0"/>
              <a:chExt cx="6350000" cy="5499100"/>
            </a:xfrm>
          </p:grpSpPr>
          <p:sp>
            <p:nvSpPr>
              <p:cNvPr id="1168" name="Freeform 1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9" name="Group 1169"/>
            <p:cNvGrpSpPr>
              <a:grpSpLocks noChangeAspect="1"/>
            </p:cNvGrpSpPr>
            <p:nvPr/>
          </p:nvGrpSpPr>
          <p:grpSpPr>
            <a:xfrm>
              <a:off x="1083883" y="7998564"/>
              <a:ext cx="95594" cy="82785"/>
              <a:chOff x="0" y="0"/>
              <a:chExt cx="6350000" cy="5499100"/>
            </a:xfrm>
          </p:grpSpPr>
          <p:sp>
            <p:nvSpPr>
              <p:cNvPr id="1170" name="Freeform 1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1" name="Group 1171"/>
            <p:cNvGrpSpPr>
              <a:grpSpLocks noChangeAspect="1"/>
            </p:cNvGrpSpPr>
            <p:nvPr/>
          </p:nvGrpSpPr>
          <p:grpSpPr>
            <a:xfrm>
              <a:off x="1083883" y="4805780"/>
              <a:ext cx="95594" cy="82785"/>
              <a:chOff x="0" y="0"/>
              <a:chExt cx="6350000" cy="5499100"/>
            </a:xfrm>
          </p:grpSpPr>
          <p:sp>
            <p:nvSpPr>
              <p:cNvPr id="1172" name="Freeform 1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3" name="Group 1173"/>
            <p:cNvGrpSpPr>
              <a:grpSpLocks noChangeAspect="1"/>
            </p:cNvGrpSpPr>
            <p:nvPr/>
          </p:nvGrpSpPr>
          <p:grpSpPr>
            <a:xfrm>
              <a:off x="10785155" y="1618080"/>
              <a:ext cx="95594" cy="82785"/>
              <a:chOff x="0" y="0"/>
              <a:chExt cx="6350000" cy="5499100"/>
            </a:xfrm>
          </p:grpSpPr>
          <p:sp>
            <p:nvSpPr>
              <p:cNvPr id="1174" name="Freeform 1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5" name="Group 1175"/>
            <p:cNvGrpSpPr>
              <a:grpSpLocks noChangeAspect="1"/>
            </p:cNvGrpSpPr>
            <p:nvPr/>
          </p:nvGrpSpPr>
          <p:grpSpPr>
            <a:xfrm>
              <a:off x="10785155" y="7998564"/>
              <a:ext cx="95594" cy="82785"/>
              <a:chOff x="0" y="0"/>
              <a:chExt cx="6350000" cy="5499100"/>
            </a:xfrm>
          </p:grpSpPr>
          <p:sp>
            <p:nvSpPr>
              <p:cNvPr id="1176" name="Freeform 1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7" name="Group 1177"/>
            <p:cNvGrpSpPr>
              <a:grpSpLocks noChangeAspect="1"/>
            </p:cNvGrpSpPr>
            <p:nvPr/>
          </p:nvGrpSpPr>
          <p:grpSpPr>
            <a:xfrm>
              <a:off x="10785155" y="4805780"/>
              <a:ext cx="95594" cy="82785"/>
              <a:chOff x="0" y="0"/>
              <a:chExt cx="6350000" cy="5499100"/>
            </a:xfrm>
          </p:grpSpPr>
          <p:sp>
            <p:nvSpPr>
              <p:cNvPr id="1178" name="Freeform 1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9" name="Group 1179"/>
            <p:cNvGrpSpPr>
              <a:grpSpLocks noChangeAspect="1"/>
            </p:cNvGrpSpPr>
            <p:nvPr/>
          </p:nvGrpSpPr>
          <p:grpSpPr>
            <a:xfrm>
              <a:off x="7578032" y="0"/>
              <a:ext cx="95594" cy="82785"/>
              <a:chOff x="0" y="0"/>
              <a:chExt cx="6350000" cy="5499100"/>
            </a:xfrm>
          </p:grpSpPr>
          <p:sp>
            <p:nvSpPr>
              <p:cNvPr id="1180" name="Freeform 1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1" name="Group 1181"/>
            <p:cNvGrpSpPr>
              <a:grpSpLocks noChangeAspect="1"/>
            </p:cNvGrpSpPr>
            <p:nvPr/>
          </p:nvGrpSpPr>
          <p:grpSpPr>
            <a:xfrm>
              <a:off x="7578032" y="6380485"/>
              <a:ext cx="95594" cy="82785"/>
              <a:chOff x="0" y="0"/>
              <a:chExt cx="6350000" cy="5499100"/>
            </a:xfrm>
          </p:grpSpPr>
          <p:sp>
            <p:nvSpPr>
              <p:cNvPr id="1182" name="Freeform 1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3" name="Group 1183"/>
            <p:cNvGrpSpPr>
              <a:grpSpLocks noChangeAspect="1"/>
            </p:cNvGrpSpPr>
            <p:nvPr/>
          </p:nvGrpSpPr>
          <p:grpSpPr>
            <a:xfrm>
              <a:off x="7578032" y="3187700"/>
              <a:ext cx="95594" cy="82785"/>
              <a:chOff x="0" y="0"/>
              <a:chExt cx="6350000" cy="5499100"/>
            </a:xfrm>
          </p:grpSpPr>
          <p:sp>
            <p:nvSpPr>
              <p:cNvPr id="1184" name="Freeform 1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5" name="Group 1185"/>
            <p:cNvGrpSpPr>
              <a:grpSpLocks noChangeAspect="1"/>
            </p:cNvGrpSpPr>
            <p:nvPr/>
          </p:nvGrpSpPr>
          <p:grpSpPr>
            <a:xfrm>
              <a:off x="7578032" y="9568185"/>
              <a:ext cx="95594" cy="82785"/>
              <a:chOff x="0" y="0"/>
              <a:chExt cx="6350000" cy="5499100"/>
            </a:xfrm>
          </p:grpSpPr>
          <p:sp>
            <p:nvSpPr>
              <p:cNvPr id="1186" name="Freeform 1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7" name="Group 1187"/>
            <p:cNvGrpSpPr>
              <a:grpSpLocks noChangeAspect="1"/>
            </p:cNvGrpSpPr>
            <p:nvPr/>
          </p:nvGrpSpPr>
          <p:grpSpPr>
            <a:xfrm>
              <a:off x="17279304" y="0"/>
              <a:ext cx="95594" cy="82785"/>
              <a:chOff x="0" y="0"/>
              <a:chExt cx="6350000" cy="5499100"/>
            </a:xfrm>
          </p:grpSpPr>
          <p:sp>
            <p:nvSpPr>
              <p:cNvPr id="1188" name="Freeform 1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9" name="Group 1189"/>
            <p:cNvGrpSpPr>
              <a:grpSpLocks noChangeAspect="1"/>
            </p:cNvGrpSpPr>
            <p:nvPr/>
          </p:nvGrpSpPr>
          <p:grpSpPr>
            <a:xfrm>
              <a:off x="17279304" y="6380485"/>
              <a:ext cx="95594" cy="82785"/>
              <a:chOff x="0" y="0"/>
              <a:chExt cx="6350000" cy="5499100"/>
            </a:xfrm>
          </p:grpSpPr>
          <p:sp>
            <p:nvSpPr>
              <p:cNvPr id="1190" name="Freeform 1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1" name="Group 1191"/>
            <p:cNvGrpSpPr>
              <a:grpSpLocks noChangeAspect="1"/>
            </p:cNvGrpSpPr>
            <p:nvPr/>
          </p:nvGrpSpPr>
          <p:grpSpPr>
            <a:xfrm>
              <a:off x="17279304" y="3187700"/>
              <a:ext cx="95594" cy="82785"/>
              <a:chOff x="0" y="0"/>
              <a:chExt cx="6350000" cy="5499100"/>
            </a:xfrm>
          </p:grpSpPr>
          <p:sp>
            <p:nvSpPr>
              <p:cNvPr id="1192" name="Freeform 1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3" name="Group 1193"/>
            <p:cNvGrpSpPr>
              <a:grpSpLocks noChangeAspect="1"/>
            </p:cNvGrpSpPr>
            <p:nvPr/>
          </p:nvGrpSpPr>
          <p:grpSpPr>
            <a:xfrm>
              <a:off x="17279304" y="9568185"/>
              <a:ext cx="95594" cy="82785"/>
              <a:chOff x="0" y="0"/>
              <a:chExt cx="6350000" cy="5499100"/>
            </a:xfrm>
          </p:grpSpPr>
          <p:sp>
            <p:nvSpPr>
              <p:cNvPr id="1194" name="Freeform 1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5" name="Group 1195"/>
            <p:cNvGrpSpPr>
              <a:grpSpLocks noChangeAspect="1"/>
            </p:cNvGrpSpPr>
            <p:nvPr/>
          </p:nvGrpSpPr>
          <p:grpSpPr>
            <a:xfrm>
              <a:off x="20466684" y="0"/>
              <a:ext cx="95594" cy="82785"/>
              <a:chOff x="0" y="0"/>
              <a:chExt cx="6350000" cy="5499100"/>
            </a:xfrm>
          </p:grpSpPr>
          <p:sp>
            <p:nvSpPr>
              <p:cNvPr id="1196" name="Freeform 1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7" name="Group 1197"/>
            <p:cNvGrpSpPr>
              <a:grpSpLocks noChangeAspect="1"/>
            </p:cNvGrpSpPr>
            <p:nvPr/>
          </p:nvGrpSpPr>
          <p:grpSpPr>
            <a:xfrm>
              <a:off x="20466684" y="6380485"/>
              <a:ext cx="95594" cy="82785"/>
              <a:chOff x="0" y="0"/>
              <a:chExt cx="6350000" cy="5499100"/>
            </a:xfrm>
          </p:grpSpPr>
          <p:sp>
            <p:nvSpPr>
              <p:cNvPr id="1198" name="Freeform 1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9" name="Group 1199"/>
            <p:cNvGrpSpPr>
              <a:grpSpLocks noChangeAspect="1"/>
            </p:cNvGrpSpPr>
            <p:nvPr/>
          </p:nvGrpSpPr>
          <p:grpSpPr>
            <a:xfrm>
              <a:off x="20466684" y="3187700"/>
              <a:ext cx="95594" cy="82785"/>
              <a:chOff x="0" y="0"/>
              <a:chExt cx="6350000" cy="5499100"/>
            </a:xfrm>
          </p:grpSpPr>
          <p:sp>
            <p:nvSpPr>
              <p:cNvPr id="1200" name="Freeform 1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1" name="Group 1201"/>
            <p:cNvGrpSpPr>
              <a:grpSpLocks noChangeAspect="1"/>
            </p:cNvGrpSpPr>
            <p:nvPr/>
          </p:nvGrpSpPr>
          <p:grpSpPr>
            <a:xfrm>
              <a:off x="20466684" y="9568185"/>
              <a:ext cx="95594" cy="82785"/>
              <a:chOff x="0" y="0"/>
              <a:chExt cx="6350000" cy="5499100"/>
            </a:xfrm>
          </p:grpSpPr>
          <p:sp>
            <p:nvSpPr>
              <p:cNvPr id="1202" name="Freeform 1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3" name="Group 1203"/>
            <p:cNvGrpSpPr>
              <a:grpSpLocks noChangeAspect="1"/>
            </p:cNvGrpSpPr>
            <p:nvPr/>
          </p:nvGrpSpPr>
          <p:grpSpPr>
            <a:xfrm>
              <a:off x="7578032" y="1618080"/>
              <a:ext cx="95594" cy="82785"/>
              <a:chOff x="0" y="0"/>
              <a:chExt cx="6350000" cy="5499100"/>
            </a:xfrm>
          </p:grpSpPr>
          <p:sp>
            <p:nvSpPr>
              <p:cNvPr id="1204" name="Freeform 1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5" name="Group 1205"/>
            <p:cNvGrpSpPr>
              <a:grpSpLocks noChangeAspect="1"/>
            </p:cNvGrpSpPr>
            <p:nvPr/>
          </p:nvGrpSpPr>
          <p:grpSpPr>
            <a:xfrm>
              <a:off x="7578032" y="7998564"/>
              <a:ext cx="95594" cy="82785"/>
              <a:chOff x="0" y="0"/>
              <a:chExt cx="6350000" cy="5499100"/>
            </a:xfrm>
          </p:grpSpPr>
          <p:sp>
            <p:nvSpPr>
              <p:cNvPr id="1206" name="Freeform 1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7" name="Group 1207"/>
            <p:cNvGrpSpPr>
              <a:grpSpLocks noChangeAspect="1"/>
            </p:cNvGrpSpPr>
            <p:nvPr/>
          </p:nvGrpSpPr>
          <p:grpSpPr>
            <a:xfrm>
              <a:off x="7578032" y="4805780"/>
              <a:ext cx="95594" cy="82785"/>
              <a:chOff x="0" y="0"/>
              <a:chExt cx="6350000" cy="5499100"/>
            </a:xfrm>
          </p:grpSpPr>
          <p:sp>
            <p:nvSpPr>
              <p:cNvPr id="1208" name="Freeform 1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9" name="Group 1209"/>
            <p:cNvGrpSpPr>
              <a:grpSpLocks noChangeAspect="1"/>
            </p:cNvGrpSpPr>
            <p:nvPr/>
          </p:nvGrpSpPr>
          <p:grpSpPr>
            <a:xfrm>
              <a:off x="17279304" y="1618080"/>
              <a:ext cx="95594" cy="82785"/>
              <a:chOff x="0" y="0"/>
              <a:chExt cx="6350000" cy="5499100"/>
            </a:xfrm>
          </p:grpSpPr>
          <p:sp>
            <p:nvSpPr>
              <p:cNvPr id="1210" name="Freeform 1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1" name="Group 1211"/>
            <p:cNvGrpSpPr>
              <a:grpSpLocks noChangeAspect="1"/>
            </p:cNvGrpSpPr>
            <p:nvPr/>
          </p:nvGrpSpPr>
          <p:grpSpPr>
            <a:xfrm>
              <a:off x="17279304" y="7998564"/>
              <a:ext cx="95594" cy="82785"/>
              <a:chOff x="0" y="0"/>
              <a:chExt cx="6350000" cy="5499100"/>
            </a:xfrm>
          </p:grpSpPr>
          <p:sp>
            <p:nvSpPr>
              <p:cNvPr id="1212" name="Freeform 1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3" name="Group 1213"/>
            <p:cNvGrpSpPr>
              <a:grpSpLocks noChangeAspect="1"/>
            </p:cNvGrpSpPr>
            <p:nvPr/>
          </p:nvGrpSpPr>
          <p:grpSpPr>
            <a:xfrm>
              <a:off x="17279304" y="4805780"/>
              <a:ext cx="95594" cy="82785"/>
              <a:chOff x="0" y="0"/>
              <a:chExt cx="6350000" cy="5499100"/>
            </a:xfrm>
          </p:grpSpPr>
          <p:sp>
            <p:nvSpPr>
              <p:cNvPr id="1214" name="Freeform 1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5" name="Group 1215"/>
            <p:cNvGrpSpPr>
              <a:grpSpLocks noChangeAspect="1"/>
            </p:cNvGrpSpPr>
            <p:nvPr/>
          </p:nvGrpSpPr>
          <p:grpSpPr>
            <a:xfrm>
              <a:off x="20466684" y="1618080"/>
              <a:ext cx="95594" cy="82785"/>
              <a:chOff x="0" y="0"/>
              <a:chExt cx="6350000" cy="5499100"/>
            </a:xfrm>
          </p:grpSpPr>
          <p:sp>
            <p:nvSpPr>
              <p:cNvPr id="1216" name="Freeform 1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7" name="Group 1217"/>
            <p:cNvGrpSpPr>
              <a:grpSpLocks noChangeAspect="1"/>
            </p:cNvGrpSpPr>
            <p:nvPr/>
          </p:nvGrpSpPr>
          <p:grpSpPr>
            <a:xfrm>
              <a:off x="20466684" y="7998564"/>
              <a:ext cx="95594" cy="82785"/>
              <a:chOff x="0" y="0"/>
              <a:chExt cx="6350000" cy="5499100"/>
            </a:xfrm>
          </p:grpSpPr>
          <p:sp>
            <p:nvSpPr>
              <p:cNvPr id="1218" name="Freeform 1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9" name="Group 1219"/>
            <p:cNvGrpSpPr>
              <a:grpSpLocks noChangeAspect="1"/>
            </p:cNvGrpSpPr>
            <p:nvPr/>
          </p:nvGrpSpPr>
          <p:grpSpPr>
            <a:xfrm>
              <a:off x="20466684" y="4805780"/>
              <a:ext cx="95594" cy="82785"/>
              <a:chOff x="0" y="0"/>
              <a:chExt cx="6350000" cy="5499100"/>
            </a:xfrm>
          </p:grpSpPr>
          <p:sp>
            <p:nvSpPr>
              <p:cNvPr id="1220" name="Freeform 1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1" name="Group 1221"/>
            <p:cNvGrpSpPr>
              <a:grpSpLocks noChangeAspect="1"/>
            </p:cNvGrpSpPr>
            <p:nvPr/>
          </p:nvGrpSpPr>
          <p:grpSpPr>
            <a:xfrm>
              <a:off x="4331748" y="0"/>
              <a:ext cx="95594" cy="82785"/>
              <a:chOff x="0" y="0"/>
              <a:chExt cx="6350000" cy="5499100"/>
            </a:xfrm>
          </p:grpSpPr>
          <p:sp>
            <p:nvSpPr>
              <p:cNvPr id="1222" name="Freeform 1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3" name="Group 1223"/>
            <p:cNvGrpSpPr>
              <a:grpSpLocks noChangeAspect="1"/>
            </p:cNvGrpSpPr>
            <p:nvPr/>
          </p:nvGrpSpPr>
          <p:grpSpPr>
            <a:xfrm>
              <a:off x="4331748" y="6380485"/>
              <a:ext cx="95594" cy="82785"/>
              <a:chOff x="0" y="0"/>
              <a:chExt cx="6350000" cy="5499100"/>
            </a:xfrm>
          </p:grpSpPr>
          <p:sp>
            <p:nvSpPr>
              <p:cNvPr id="1224" name="Freeform 1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5" name="Group 1225"/>
            <p:cNvGrpSpPr>
              <a:grpSpLocks noChangeAspect="1"/>
            </p:cNvGrpSpPr>
            <p:nvPr/>
          </p:nvGrpSpPr>
          <p:grpSpPr>
            <a:xfrm>
              <a:off x="4331748" y="3187700"/>
              <a:ext cx="95594" cy="82785"/>
              <a:chOff x="0" y="0"/>
              <a:chExt cx="6350000" cy="5499100"/>
            </a:xfrm>
          </p:grpSpPr>
          <p:sp>
            <p:nvSpPr>
              <p:cNvPr id="1226" name="Freeform 1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7" name="Group 1227"/>
            <p:cNvGrpSpPr>
              <a:grpSpLocks noChangeAspect="1"/>
            </p:cNvGrpSpPr>
            <p:nvPr/>
          </p:nvGrpSpPr>
          <p:grpSpPr>
            <a:xfrm>
              <a:off x="4331748" y="9568185"/>
              <a:ext cx="95594" cy="82785"/>
              <a:chOff x="0" y="0"/>
              <a:chExt cx="6350000" cy="5499100"/>
            </a:xfrm>
          </p:grpSpPr>
          <p:sp>
            <p:nvSpPr>
              <p:cNvPr id="1228" name="Freeform 1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9" name="Group 1229"/>
            <p:cNvGrpSpPr>
              <a:grpSpLocks noChangeAspect="1"/>
            </p:cNvGrpSpPr>
            <p:nvPr/>
          </p:nvGrpSpPr>
          <p:grpSpPr>
            <a:xfrm>
              <a:off x="14033020" y="0"/>
              <a:ext cx="95594" cy="82785"/>
              <a:chOff x="0" y="0"/>
              <a:chExt cx="6350000" cy="5499100"/>
            </a:xfrm>
          </p:grpSpPr>
          <p:sp>
            <p:nvSpPr>
              <p:cNvPr id="1230" name="Freeform 1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1" name="Group 1231"/>
            <p:cNvGrpSpPr>
              <a:grpSpLocks noChangeAspect="1"/>
            </p:cNvGrpSpPr>
            <p:nvPr/>
          </p:nvGrpSpPr>
          <p:grpSpPr>
            <a:xfrm>
              <a:off x="14033020" y="6380485"/>
              <a:ext cx="95594" cy="82785"/>
              <a:chOff x="0" y="0"/>
              <a:chExt cx="6350000" cy="5499100"/>
            </a:xfrm>
          </p:grpSpPr>
          <p:sp>
            <p:nvSpPr>
              <p:cNvPr id="1232" name="Freeform 1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3" name="Group 1233"/>
            <p:cNvGrpSpPr>
              <a:grpSpLocks noChangeAspect="1"/>
            </p:cNvGrpSpPr>
            <p:nvPr/>
          </p:nvGrpSpPr>
          <p:grpSpPr>
            <a:xfrm>
              <a:off x="14033020" y="3187700"/>
              <a:ext cx="95594" cy="82785"/>
              <a:chOff x="0" y="0"/>
              <a:chExt cx="6350000" cy="5499100"/>
            </a:xfrm>
          </p:grpSpPr>
          <p:sp>
            <p:nvSpPr>
              <p:cNvPr id="1234" name="Freeform 1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5" name="Group 1235"/>
            <p:cNvGrpSpPr>
              <a:grpSpLocks noChangeAspect="1"/>
            </p:cNvGrpSpPr>
            <p:nvPr/>
          </p:nvGrpSpPr>
          <p:grpSpPr>
            <a:xfrm>
              <a:off x="14033020" y="9568185"/>
              <a:ext cx="95594" cy="82785"/>
              <a:chOff x="0" y="0"/>
              <a:chExt cx="6350000" cy="5499100"/>
            </a:xfrm>
          </p:grpSpPr>
          <p:sp>
            <p:nvSpPr>
              <p:cNvPr id="1236" name="Freeform 1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7" name="Group 1237"/>
            <p:cNvGrpSpPr>
              <a:grpSpLocks noChangeAspect="1"/>
            </p:cNvGrpSpPr>
            <p:nvPr/>
          </p:nvGrpSpPr>
          <p:grpSpPr>
            <a:xfrm>
              <a:off x="4331748" y="1618080"/>
              <a:ext cx="95594" cy="82785"/>
              <a:chOff x="0" y="0"/>
              <a:chExt cx="6350000" cy="5499100"/>
            </a:xfrm>
          </p:grpSpPr>
          <p:sp>
            <p:nvSpPr>
              <p:cNvPr id="1238" name="Freeform 1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9" name="Group 1239"/>
            <p:cNvGrpSpPr>
              <a:grpSpLocks noChangeAspect="1"/>
            </p:cNvGrpSpPr>
            <p:nvPr/>
          </p:nvGrpSpPr>
          <p:grpSpPr>
            <a:xfrm>
              <a:off x="4331748" y="7998564"/>
              <a:ext cx="95594" cy="82785"/>
              <a:chOff x="0" y="0"/>
              <a:chExt cx="6350000" cy="5499100"/>
            </a:xfrm>
          </p:grpSpPr>
          <p:sp>
            <p:nvSpPr>
              <p:cNvPr id="1240" name="Freeform 1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1" name="Group 1241"/>
            <p:cNvGrpSpPr>
              <a:grpSpLocks noChangeAspect="1"/>
            </p:cNvGrpSpPr>
            <p:nvPr/>
          </p:nvGrpSpPr>
          <p:grpSpPr>
            <a:xfrm>
              <a:off x="4331748" y="4805780"/>
              <a:ext cx="95594" cy="82785"/>
              <a:chOff x="0" y="0"/>
              <a:chExt cx="6350000" cy="5499100"/>
            </a:xfrm>
          </p:grpSpPr>
          <p:sp>
            <p:nvSpPr>
              <p:cNvPr id="1242" name="Freeform 1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3" name="Group 1243"/>
            <p:cNvGrpSpPr>
              <a:grpSpLocks noChangeAspect="1"/>
            </p:cNvGrpSpPr>
            <p:nvPr/>
          </p:nvGrpSpPr>
          <p:grpSpPr>
            <a:xfrm>
              <a:off x="14033020" y="1618080"/>
              <a:ext cx="95594" cy="82785"/>
              <a:chOff x="0" y="0"/>
              <a:chExt cx="6350000" cy="5499100"/>
            </a:xfrm>
          </p:grpSpPr>
          <p:sp>
            <p:nvSpPr>
              <p:cNvPr id="1244" name="Freeform 1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5" name="Group 1245"/>
            <p:cNvGrpSpPr>
              <a:grpSpLocks noChangeAspect="1"/>
            </p:cNvGrpSpPr>
            <p:nvPr/>
          </p:nvGrpSpPr>
          <p:grpSpPr>
            <a:xfrm>
              <a:off x="14033020" y="7998564"/>
              <a:ext cx="95594" cy="82785"/>
              <a:chOff x="0" y="0"/>
              <a:chExt cx="6350000" cy="5499100"/>
            </a:xfrm>
          </p:grpSpPr>
          <p:sp>
            <p:nvSpPr>
              <p:cNvPr id="1246" name="Freeform 1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7" name="Group 1247"/>
            <p:cNvGrpSpPr>
              <a:grpSpLocks noChangeAspect="1"/>
            </p:cNvGrpSpPr>
            <p:nvPr/>
          </p:nvGrpSpPr>
          <p:grpSpPr>
            <a:xfrm>
              <a:off x="14033020" y="4805780"/>
              <a:ext cx="95594" cy="82785"/>
              <a:chOff x="0" y="0"/>
              <a:chExt cx="6350000" cy="5499100"/>
            </a:xfrm>
          </p:grpSpPr>
          <p:sp>
            <p:nvSpPr>
              <p:cNvPr id="1248" name="Freeform 1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9" name="Group 1249"/>
            <p:cNvGrpSpPr>
              <a:grpSpLocks noChangeAspect="1"/>
            </p:cNvGrpSpPr>
            <p:nvPr/>
          </p:nvGrpSpPr>
          <p:grpSpPr>
            <a:xfrm>
              <a:off x="1622544" y="537155"/>
              <a:ext cx="95594" cy="82785"/>
              <a:chOff x="0" y="0"/>
              <a:chExt cx="6350000" cy="5499100"/>
            </a:xfrm>
          </p:grpSpPr>
          <p:sp>
            <p:nvSpPr>
              <p:cNvPr id="1250" name="Freeform 1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1" name="Group 1251"/>
            <p:cNvGrpSpPr>
              <a:grpSpLocks noChangeAspect="1"/>
            </p:cNvGrpSpPr>
            <p:nvPr/>
          </p:nvGrpSpPr>
          <p:grpSpPr>
            <a:xfrm>
              <a:off x="1622544" y="6917640"/>
              <a:ext cx="95594" cy="82785"/>
              <a:chOff x="0" y="0"/>
              <a:chExt cx="6350000" cy="5499100"/>
            </a:xfrm>
          </p:grpSpPr>
          <p:sp>
            <p:nvSpPr>
              <p:cNvPr id="1252" name="Freeform 1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3" name="Group 1253"/>
            <p:cNvGrpSpPr>
              <a:grpSpLocks noChangeAspect="1"/>
            </p:cNvGrpSpPr>
            <p:nvPr/>
          </p:nvGrpSpPr>
          <p:grpSpPr>
            <a:xfrm>
              <a:off x="1622544" y="3724855"/>
              <a:ext cx="95594" cy="82785"/>
              <a:chOff x="0" y="0"/>
              <a:chExt cx="6350000" cy="5499100"/>
            </a:xfrm>
          </p:grpSpPr>
          <p:sp>
            <p:nvSpPr>
              <p:cNvPr id="1254" name="Freeform 1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5" name="Group 1255"/>
            <p:cNvGrpSpPr>
              <a:grpSpLocks noChangeAspect="1"/>
            </p:cNvGrpSpPr>
            <p:nvPr/>
          </p:nvGrpSpPr>
          <p:grpSpPr>
            <a:xfrm>
              <a:off x="1622544" y="10105340"/>
              <a:ext cx="95594" cy="82785"/>
              <a:chOff x="0" y="0"/>
              <a:chExt cx="6350000" cy="5499100"/>
            </a:xfrm>
          </p:grpSpPr>
          <p:sp>
            <p:nvSpPr>
              <p:cNvPr id="1256" name="Freeform 1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7" name="Group 1257"/>
            <p:cNvGrpSpPr>
              <a:grpSpLocks noChangeAspect="1"/>
            </p:cNvGrpSpPr>
            <p:nvPr/>
          </p:nvGrpSpPr>
          <p:grpSpPr>
            <a:xfrm>
              <a:off x="11323816" y="537155"/>
              <a:ext cx="95594" cy="82785"/>
              <a:chOff x="0" y="0"/>
              <a:chExt cx="6350000" cy="5499100"/>
            </a:xfrm>
          </p:grpSpPr>
          <p:sp>
            <p:nvSpPr>
              <p:cNvPr id="1258" name="Freeform 1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9" name="Group 1259"/>
            <p:cNvGrpSpPr>
              <a:grpSpLocks noChangeAspect="1"/>
            </p:cNvGrpSpPr>
            <p:nvPr/>
          </p:nvGrpSpPr>
          <p:grpSpPr>
            <a:xfrm>
              <a:off x="11323816" y="6917640"/>
              <a:ext cx="95594" cy="82785"/>
              <a:chOff x="0" y="0"/>
              <a:chExt cx="6350000" cy="5499100"/>
            </a:xfrm>
          </p:grpSpPr>
          <p:sp>
            <p:nvSpPr>
              <p:cNvPr id="1260" name="Freeform 1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1" name="Group 1261"/>
            <p:cNvGrpSpPr>
              <a:grpSpLocks noChangeAspect="1"/>
            </p:cNvGrpSpPr>
            <p:nvPr/>
          </p:nvGrpSpPr>
          <p:grpSpPr>
            <a:xfrm>
              <a:off x="11323816" y="3724855"/>
              <a:ext cx="95594" cy="82785"/>
              <a:chOff x="0" y="0"/>
              <a:chExt cx="6350000" cy="5499100"/>
            </a:xfrm>
          </p:grpSpPr>
          <p:sp>
            <p:nvSpPr>
              <p:cNvPr id="1262" name="Freeform 1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3" name="Group 1263"/>
            <p:cNvGrpSpPr>
              <a:grpSpLocks noChangeAspect="1"/>
            </p:cNvGrpSpPr>
            <p:nvPr/>
          </p:nvGrpSpPr>
          <p:grpSpPr>
            <a:xfrm>
              <a:off x="11323816" y="10105340"/>
              <a:ext cx="95594" cy="82785"/>
              <a:chOff x="0" y="0"/>
              <a:chExt cx="6350000" cy="5499100"/>
            </a:xfrm>
          </p:grpSpPr>
          <p:sp>
            <p:nvSpPr>
              <p:cNvPr id="1264" name="Freeform 1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5" name="Group 1265"/>
            <p:cNvGrpSpPr>
              <a:grpSpLocks noChangeAspect="1"/>
            </p:cNvGrpSpPr>
            <p:nvPr/>
          </p:nvGrpSpPr>
          <p:grpSpPr>
            <a:xfrm>
              <a:off x="1622544" y="2155235"/>
              <a:ext cx="95594" cy="82785"/>
              <a:chOff x="0" y="0"/>
              <a:chExt cx="6350000" cy="5499100"/>
            </a:xfrm>
          </p:grpSpPr>
          <p:sp>
            <p:nvSpPr>
              <p:cNvPr id="1266" name="Freeform 1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7" name="Group 1267"/>
            <p:cNvGrpSpPr>
              <a:grpSpLocks noChangeAspect="1"/>
            </p:cNvGrpSpPr>
            <p:nvPr/>
          </p:nvGrpSpPr>
          <p:grpSpPr>
            <a:xfrm>
              <a:off x="1622544" y="8535719"/>
              <a:ext cx="95594" cy="82785"/>
              <a:chOff x="0" y="0"/>
              <a:chExt cx="6350000" cy="5499100"/>
            </a:xfrm>
          </p:grpSpPr>
          <p:sp>
            <p:nvSpPr>
              <p:cNvPr id="1268" name="Freeform 1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9" name="Group 1269"/>
            <p:cNvGrpSpPr>
              <a:grpSpLocks noChangeAspect="1"/>
            </p:cNvGrpSpPr>
            <p:nvPr/>
          </p:nvGrpSpPr>
          <p:grpSpPr>
            <a:xfrm>
              <a:off x="1622544" y="5342935"/>
              <a:ext cx="95594" cy="82785"/>
              <a:chOff x="0" y="0"/>
              <a:chExt cx="6350000" cy="5499100"/>
            </a:xfrm>
          </p:grpSpPr>
          <p:sp>
            <p:nvSpPr>
              <p:cNvPr id="1270" name="Freeform 1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1" name="Group 1271"/>
            <p:cNvGrpSpPr>
              <a:grpSpLocks noChangeAspect="1"/>
            </p:cNvGrpSpPr>
            <p:nvPr/>
          </p:nvGrpSpPr>
          <p:grpSpPr>
            <a:xfrm>
              <a:off x="11323816" y="2155235"/>
              <a:ext cx="95594" cy="82785"/>
              <a:chOff x="0" y="0"/>
              <a:chExt cx="6350000" cy="5499100"/>
            </a:xfrm>
          </p:grpSpPr>
          <p:sp>
            <p:nvSpPr>
              <p:cNvPr id="1272" name="Freeform 1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3" name="Group 1273"/>
            <p:cNvGrpSpPr>
              <a:grpSpLocks noChangeAspect="1"/>
            </p:cNvGrpSpPr>
            <p:nvPr/>
          </p:nvGrpSpPr>
          <p:grpSpPr>
            <a:xfrm>
              <a:off x="11323816" y="8535719"/>
              <a:ext cx="95594" cy="82785"/>
              <a:chOff x="0" y="0"/>
              <a:chExt cx="6350000" cy="5499100"/>
            </a:xfrm>
          </p:grpSpPr>
          <p:sp>
            <p:nvSpPr>
              <p:cNvPr id="1274" name="Freeform 1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5" name="Group 1275"/>
            <p:cNvGrpSpPr>
              <a:grpSpLocks noChangeAspect="1"/>
            </p:cNvGrpSpPr>
            <p:nvPr/>
          </p:nvGrpSpPr>
          <p:grpSpPr>
            <a:xfrm>
              <a:off x="11323816" y="5342935"/>
              <a:ext cx="95594" cy="82785"/>
              <a:chOff x="0" y="0"/>
              <a:chExt cx="6350000" cy="5499100"/>
            </a:xfrm>
          </p:grpSpPr>
          <p:sp>
            <p:nvSpPr>
              <p:cNvPr id="1276" name="Freeform 1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7" name="Group 1277"/>
            <p:cNvGrpSpPr>
              <a:grpSpLocks noChangeAspect="1"/>
            </p:cNvGrpSpPr>
            <p:nvPr/>
          </p:nvGrpSpPr>
          <p:grpSpPr>
            <a:xfrm>
              <a:off x="8116693" y="537155"/>
              <a:ext cx="95594" cy="82785"/>
              <a:chOff x="0" y="0"/>
              <a:chExt cx="6350000" cy="5499100"/>
            </a:xfrm>
          </p:grpSpPr>
          <p:sp>
            <p:nvSpPr>
              <p:cNvPr id="1278" name="Freeform 1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9" name="Group 1279"/>
            <p:cNvGrpSpPr>
              <a:grpSpLocks noChangeAspect="1"/>
            </p:cNvGrpSpPr>
            <p:nvPr/>
          </p:nvGrpSpPr>
          <p:grpSpPr>
            <a:xfrm>
              <a:off x="8116693" y="6917640"/>
              <a:ext cx="95594" cy="82785"/>
              <a:chOff x="0" y="0"/>
              <a:chExt cx="6350000" cy="5499100"/>
            </a:xfrm>
          </p:grpSpPr>
          <p:sp>
            <p:nvSpPr>
              <p:cNvPr id="1280" name="Freeform 1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1" name="Group 1281"/>
            <p:cNvGrpSpPr>
              <a:grpSpLocks noChangeAspect="1"/>
            </p:cNvGrpSpPr>
            <p:nvPr/>
          </p:nvGrpSpPr>
          <p:grpSpPr>
            <a:xfrm>
              <a:off x="8116693" y="3724855"/>
              <a:ext cx="95594" cy="82785"/>
              <a:chOff x="0" y="0"/>
              <a:chExt cx="6350000" cy="5499100"/>
            </a:xfrm>
          </p:grpSpPr>
          <p:sp>
            <p:nvSpPr>
              <p:cNvPr id="1282" name="Freeform 1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3" name="Group 1283"/>
            <p:cNvGrpSpPr>
              <a:grpSpLocks noChangeAspect="1"/>
            </p:cNvGrpSpPr>
            <p:nvPr/>
          </p:nvGrpSpPr>
          <p:grpSpPr>
            <a:xfrm>
              <a:off x="8116693" y="10105340"/>
              <a:ext cx="95594" cy="82785"/>
              <a:chOff x="0" y="0"/>
              <a:chExt cx="6350000" cy="5499100"/>
            </a:xfrm>
          </p:grpSpPr>
          <p:sp>
            <p:nvSpPr>
              <p:cNvPr id="1284" name="Freeform 1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5" name="Group 1285"/>
            <p:cNvGrpSpPr>
              <a:grpSpLocks noChangeAspect="1"/>
            </p:cNvGrpSpPr>
            <p:nvPr/>
          </p:nvGrpSpPr>
          <p:grpSpPr>
            <a:xfrm>
              <a:off x="17817965" y="537155"/>
              <a:ext cx="95594" cy="82785"/>
              <a:chOff x="0" y="0"/>
              <a:chExt cx="6350000" cy="5499100"/>
            </a:xfrm>
          </p:grpSpPr>
          <p:sp>
            <p:nvSpPr>
              <p:cNvPr id="1286" name="Freeform 1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7" name="Group 1287"/>
            <p:cNvGrpSpPr>
              <a:grpSpLocks noChangeAspect="1"/>
            </p:cNvGrpSpPr>
            <p:nvPr/>
          </p:nvGrpSpPr>
          <p:grpSpPr>
            <a:xfrm>
              <a:off x="17817965" y="6917640"/>
              <a:ext cx="95594" cy="82785"/>
              <a:chOff x="0" y="0"/>
              <a:chExt cx="6350000" cy="5499100"/>
            </a:xfrm>
          </p:grpSpPr>
          <p:sp>
            <p:nvSpPr>
              <p:cNvPr id="1288" name="Freeform 1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9" name="Group 1289"/>
            <p:cNvGrpSpPr>
              <a:grpSpLocks noChangeAspect="1"/>
            </p:cNvGrpSpPr>
            <p:nvPr/>
          </p:nvGrpSpPr>
          <p:grpSpPr>
            <a:xfrm>
              <a:off x="17817965" y="3724855"/>
              <a:ext cx="95594" cy="82785"/>
              <a:chOff x="0" y="0"/>
              <a:chExt cx="6350000" cy="5499100"/>
            </a:xfrm>
          </p:grpSpPr>
          <p:sp>
            <p:nvSpPr>
              <p:cNvPr id="1290" name="Freeform 1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1" name="Group 1291"/>
            <p:cNvGrpSpPr>
              <a:grpSpLocks noChangeAspect="1"/>
            </p:cNvGrpSpPr>
            <p:nvPr/>
          </p:nvGrpSpPr>
          <p:grpSpPr>
            <a:xfrm>
              <a:off x="17817965" y="10105340"/>
              <a:ext cx="95594" cy="82785"/>
              <a:chOff x="0" y="0"/>
              <a:chExt cx="6350000" cy="5499100"/>
            </a:xfrm>
          </p:grpSpPr>
          <p:sp>
            <p:nvSpPr>
              <p:cNvPr id="1292" name="Freeform 1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3" name="Group 1293"/>
            <p:cNvGrpSpPr>
              <a:grpSpLocks noChangeAspect="1"/>
            </p:cNvGrpSpPr>
            <p:nvPr/>
          </p:nvGrpSpPr>
          <p:grpSpPr>
            <a:xfrm>
              <a:off x="21005345" y="537155"/>
              <a:ext cx="95594" cy="82785"/>
              <a:chOff x="0" y="0"/>
              <a:chExt cx="6350000" cy="5499100"/>
            </a:xfrm>
          </p:grpSpPr>
          <p:sp>
            <p:nvSpPr>
              <p:cNvPr id="1294" name="Freeform 1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5" name="Group 1295"/>
            <p:cNvGrpSpPr>
              <a:grpSpLocks noChangeAspect="1"/>
            </p:cNvGrpSpPr>
            <p:nvPr/>
          </p:nvGrpSpPr>
          <p:grpSpPr>
            <a:xfrm>
              <a:off x="21005345" y="6917640"/>
              <a:ext cx="95594" cy="82785"/>
              <a:chOff x="0" y="0"/>
              <a:chExt cx="6350000" cy="5499100"/>
            </a:xfrm>
          </p:grpSpPr>
          <p:sp>
            <p:nvSpPr>
              <p:cNvPr id="1296" name="Freeform 1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7" name="Group 1297"/>
            <p:cNvGrpSpPr>
              <a:grpSpLocks noChangeAspect="1"/>
            </p:cNvGrpSpPr>
            <p:nvPr/>
          </p:nvGrpSpPr>
          <p:grpSpPr>
            <a:xfrm>
              <a:off x="21005345" y="3724855"/>
              <a:ext cx="95594" cy="82785"/>
              <a:chOff x="0" y="0"/>
              <a:chExt cx="6350000" cy="5499100"/>
            </a:xfrm>
          </p:grpSpPr>
          <p:sp>
            <p:nvSpPr>
              <p:cNvPr id="1298" name="Freeform 1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9" name="Group 1299"/>
            <p:cNvGrpSpPr>
              <a:grpSpLocks noChangeAspect="1"/>
            </p:cNvGrpSpPr>
            <p:nvPr/>
          </p:nvGrpSpPr>
          <p:grpSpPr>
            <a:xfrm>
              <a:off x="21005345" y="10105340"/>
              <a:ext cx="95594" cy="82785"/>
              <a:chOff x="0" y="0"/>
              <a:chExt cx="6350000" cy="5499100"/>
            </a:xfrm>
          </p:grpSpPr>
          <p:sp>
            <p:nvSpPr>
              <p:cNvPr id="1300" name="Freeform 1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1" name="Group 1301"/>
            <p:cNvGrpSpPr>
              <a:grpSpLocks noChangeAspect="1"/>
            </p:cNvGrpSpPr>
            <p:nvPr/>
          </p:nvGrpSpPr>
          <p:grpSpPr>
            <a:xfrm>
              <a:off x="8116693" y="2155235"/>
              <a:ext cx="95594" cy="82785"/>
              <a:chOff x="0" y="0"/>
              <a:chExt cx="6350000" cy="5499100"/>
            </a:xfrm>
          </p:grpSpPr>
          <p:sp>
            <p:nvSpPr>
              <p:cNvPr id="1302" name="Freeform 1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3" name="Group 1303"/>
            <p:cNvGrpSpPr>
              <a:grpSpLocks noChangeAspect="1"/>
            </p:cNvGrpSpPr>
            <p:nvPr/>
          </p:nvGrpSpPr>
          <p:grpSpPr>
            <a:xfrm>
              <a:off x="8116693" y="8535719"/>
              <a:ext cx="95594" cy="82785"/>
              <a:chOff x="0" y="0"/>
              <a:chExt cx="6350000" cy="5499100"/>
            </a:xfrm>
          </p:grpSpPr>
          <p:sp>
            <p:nvSpPr>
              <p:cNvPr id="1304" name="Freeform 1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5" name="Group 1305"/>
            <p:cNvGrpSpPr>
              <a:grpSpLocks noChangeAspect="1"/>
            </p:cNvGrpSpPr>
            <p:nvPr/>
          </p:nvGrpSpPr>
          <p:grpSpPr>
            <a:xfrm>
              <a:off x="8116693" y="5342935"/>
              <a:ext cx="95594" cy="82785"/>
              <a:chOff x="0" y="0"/>
              <a:chExt cx="6350000" cy="5499100"/>
            </a:xfrm>
          </p:grpSpPr>
          <p:sp>
            <p:nvSpPr>
              <p:cNvPr id="1306" name="Freeform 1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7" name="Group 1307"/>
            <p:cNvGrpSpPr>
              <a:grpSpLocks noChangeAspect="1"/>
            </p:cNvGrpSpPr>
            <p:nvPr/>
          </p:nvGrpSpPr>
          <p:grpSpPr>
            <a:xfrm>
              <a:off x="17817965" y="2155235"/>
              <a:ext cx="95594" cy="82785"/>
              <a:chOff x="0" y="0"/>
              <a:chExt cx="6350000" cy="5499100"/>
            </a:xfrm>
          </p:grpSpPr>
          <p:sp>
            <p:nvSpPr>
              <p:cNvPr id="1308" name="Freeform 1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9" name="Group 1309"/>
            <p:cNvGrpSpPr>
              <a:grpSpLocks noChangeAspect="1"/>
            </p:cNvGrpSpPr>
            <p:nvPr/>
          </p:nvGrpSpPr>
          <p:grpSpPr>
            <a:xfrm>
              <a:off x="17817965" y="8535719"/>
              <a:ext cx="95594" cy="82785"/>
              <a:chOff x="0" y="0"/>
              <a:chExt cx="6350000" cy="5499100"/>
            </a:xfrm>
          </p:grpSpPr>
          <p:sp>
            <p:nvSpPr>
              <p:cNvPr id="1310" name="Freeform 1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1" name="Group 1311"/>
            <p:cNvGrpSpPr>
              <a:grpSpLocks noChangeAspect="1"/>
            </p:cNvGrpSpPr>
            <p:nvPr/>
          </p:nvGrpSpPr>
          <p:grpSpPr>
            <a:xfrm>
              <a:off x="17817965" y="5342935"/>
              <a:ext cx="95594" cy="82785"/>
              <a:chOff x="0" y="0"/>
              <a:chExt cx="6350000" cy="5499100"/>
            </a:xfrm>
          </p:grpSpPr>
          <p:sp>
            <p:nvSpPr>
              <p:cNvPr id="1312" name="Freeform 1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3" name="Group 1313"/>
            <p:cNvGrpSpPr>
              <a:grpSpLocks noChangeAspect="1"/>
            </p:cNvGrpSpPr>
            <p:nvPr/>
          </p:nvGrpSpPr>
          <p:grpSpPr>
            <a:xfrm>
              <a:off x="21005345" y="2155235"/>
              <a:ext cx="95594" cy="82785"/>
              <a:chOff x="0" y="0"/>
              <a:chExt cx="6350000" cy="5499100"/>
            </a:xfrm>
          </p:grpSpPr>
          <p:sp>
            <p:nvSpPr>
              <p:cNvPr id="1314" name="Freeform 1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5" name="Group 1315"/>
            <p:cNvGrpSpPr>
              <a:grpSpLocks noChangeAspect="1"/>
            </p:cNvGrpSpPr>
            <p:nvPr/>
          </p:nvGrpSpPr>
          <p:grpSpPr>
            <a:xfrm>
              <a:off x="21005345" y="8535719"/>
              <a:ext cx="95594" cy="82785"/>
              <a:chOff x="0" y="0"/>
              <a:chExt cx="6350000" cy="5499100"/>
            </a:xfrm>
          </p:grpSpPr>
          <p:sp>
            <p:nvSpPr>
              <p:cNvPr id="1316" name="Freeform 1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7" name="Group 1317"/>
            <p:cNvGrpSpPr>
              <a:grpSpLocks noChangeAspect="1"/>
            </p:cNvGrpSpPr>
            <p:nvPr/>
          </p:nvGrpSpPr>
          <p:grpSpPr>
            <a:xfrm>
              <a:off x="21005345" y="5342935"/>
              <a:ext cx="95594" cy="82785"/>
              <a:chOff x="0" y="0"/>
              <a:chExt cx="6350000" cy="5499100"/>
            </a:xfrm>
          </p:grpSpPr>
          <p:sp>
            <p:nvSpPr>
              <p:cNvPr id="1318" name="Freeform 1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9" name="Group 1319"/>
            <p:cNvGrpSpPr>
              <a:grpSpLocks noChangeAspect="1"/>
            </p:cNvGrpSpPr>
            <p:nvPr/>
          </p:nvGrpSpPr>
          <p:grpSpPr>
            <a:xfrm>
              <a:off x="4870409" y="537155"/>
              <a:ext cx="95594" cy="82785"/>
              <a:chOff x="0" y="0"/>
              <a:chExt cx="6350000" cy="5499100"/>
            </a:xfrm>
          </p:grpSpPr>
          <p:sp>
            <p:nvSpPr>
              <p:cNvPr id="1320" name="Freeform 1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1" name="Group 1321"/>
            <p:cNvGrpSpPr>
              <a:grpSpLocks noChangeAspect="1"/>
            </p:cNvGrpSpPr>
            <p:nvPr/>
          </p:nvGrpSpPr>
          <p:grpSpPr>
            <a:xfrm>
              <a:off x="4870409" y="6917640"/>
              <a:ext cx="95594" cy="82785"/>
              <a:chOff x="0" y="0"/>
              <a:chExt cx="6350000" cy="5499100"/>
            </a:xfrm>
          </p:grpSpPr>
          <p:sp>
            <p:nvSpPr>
              <p:cNvPr id="1322" name="Freeform 1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3" name="Group 1323"/>
            <p:cNvGrpSpPr>
              <a:grpSpLocks noChangeAspect="1"/>
            </p:cNvGrpSpPr>
            <p:nvPr/>
          </p:nvGrpSpPr>
          <p:grpSpPr>
            <a:xfrm>
              <a:off x="4870409" y="3724855"/>
              <a:ext cx="95594" cy="82785"/>
              <a:chOff x="0" y="0"/>
              <a:chExt cx="6350000" cy="5499100"/>
            </a:xfrm>
          </p:grpSpPr>
          <p:sp>
            <p:nvSpPr>
              <p:cNvPr id="1324" name="Freeform 1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5" name="Group 1325"/>
            <p:cNvGrpSpPr>
              <a:grpSpLocks noChangeAspect="1"/>
            </p:cNvGrpSpPr>
            <p:nvPr/>
          </p:nvGrpSpPr>
          <p:grpSpPr>
            <a:xfrm>
              <a:off x="4870409" y="10105340"/>
              <a:ext cx="95594" cy="82785"/>
              <a:chOff x="0" y="0"/>
              <a:chExt cx="6350000" cy="5499100"/>
            </a:xfrm>
          </p:grpSpPr>
          <p:sp>
            <p:nvSpPr>
              <p:cNvPr id="1326" name="Freeform 1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7" name="Group 1327"/>
            <p:cNvGrpSpPr>
              <a:grpSpLocks noChangeAspect="1"/>
            </p:cNvGrpSpPr>
            <p:nvPr/>
          </p:nvGrpSpPr>
          <p:grpSpPr>
            <a:xfrm>
              <a:off x="14571681" y="537155"/>
              <a:ext cx="95594" cy="82785"/>
              <a:chOff x="0" y="0"/>
              <a:chExt cx="6350000" cy="5499100"/>
            </a:xfrm>
          </p:grpSpPr>
          <p:sp>
            <p:nvSpPr>
              <p:cNvPr id="1328" name="Freeform 1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9" name="Group 1329"/>
            <p:cNvGrpSpPr>
              <a:grpSpLocks noChangeAspect="1"/>
            </p:cNvGrpSpPr>
            <p:nvPr/>
          </p:nvGrpSpPr>
          <p:grpSpPr>
            <a:xfrm>
              <a:off x="14571681" y="6917640"/>
              <a:ext cx="95594" cy="82785"/>
              <a:chOff x="0" y="0"/>
              <a:chExt cx="6350000" cy="5499100"/>
            </a:xfrm>
          </p:grpSpPr>
          <p:sp>
            <p:nvSpPr>
              <p:cNvPr id="1330" name="Freeform 1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1" name="Group 1331"/>
            <p:cNvGrpSpPr>
              <a:grpSpLocks noChangeAspect="1"/>
            </p:cNvGrpSpPr>
            <p:nvPr/>
          </p:nvGrpSpPr>
          <p:grpSpPr>
            <a:xfrm>
              <a:off x="14571681" y="3724855"/>
              <a:ext cx="95594" cy="82785"/>
              <a:chOff x="0" y="0"/>
              <a:chExt cx="6350000" cy="5499100"/>
            </a:xfrm>
          </p:grpSpPr>
          <p:sp>
            <p:nvSpPr>
              <p:cNvPr id="1332" name="Freeform 1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3" name="Group 1333"/>
            <p:cNvGrpSpPr>
              <a:grpSpLocks noChangeAspect="1"/>
            </p:cNvGrpSpPr>
            <p:nvPr/>
          </p:nvGrpSpPr>
          <p:grpSpPr>
            <a:xfrm>
              <a:off x="14571681" y="10105340"/>
              <a:ext cx="95594" cy="82785"/>
              <a:chOff x="0" y="0"/>
              <a:chExt cx="6350000" cy="5499100"/>
            </a:xfrm>
          </p:grpSpPr>
          <p:sp>
            <p:nvSpPr>
              <p:cNvPr id="1334" name="Freeform 1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5" name="Group 1335"/>
            <p:cNvGrpSpPr>
              <a:grpSpLocks noChangeAspect="1"/>
            </p:cNvGrpSpPr>
            <p:nvPr/>
          </p:nvGrpSpPr>
          <p:grpSpPr>
            <a:xfrm>
              <a:off x="4870409" y="2155235"/>
              <a:ext cx="95594" cy="82785"/>
              <a:chOff x="0" y="0"/>
              <a:chExt cx="6350000" cy="5499100"/>
            </a:xfrm>
          </p:grpSpPr>
          <p:sp>
            <p:nvSpPr>
              <p:cNvPr id="1336" name="Freeform 1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7" name="Group 1337"/>
            <p:cNvGrpSpPr>
              <a:grpSpLocks noChangeAspect="1"/>
            </p:cNvGrpSpPr>
            <p:nvPr/>
          </p:nvGrpSpPr>
          <p:grpSpPr>
            <a:xfrm>
              <a:off x="4870409" y="8535719"/>
              <a:ext cx="95594" cy="82785"/>
              <a:chOff x="0" y="0"/>
              <a:chExt cx="6350000" cy="5499100"/>
            </a:xfrm>
          </p:grpSpPr>
          <p:sp>
            <p:nvSpPr>
              <p:cNvPr id="1338" name="Freeform 1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9" name="Group 1339"/>
            <p:cNvGrpSpPr>
              <a:grpSpLocks noChangeAspect="1"/>
            </p:cNvGrpSpPr>
            <p:nvPr/>
          </p:nvGrpSpPr>
          <p:grpSpPr>
            <a:xfrm>
              <a:off x="4870409" y="5342935"/>
              <a:ext cx="95594" cy="82785"/>
              <a:chOff x="0" y="0"/>
              <a:chExt cx="6350000" cy="5499100"/>
            </a:xfrm>
          </p:grpSpPr>
          <p:sp>
            <p:nvSpPr>
              <p:cNvPr id="1340" name="Freeform 1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1" name="Group 1341"/>
            <p:cNvGrpSpPr>
              <a:grpSpLocks noChangeAspect="1"/>
            </p:cNvGrpSpPr>
            <p:nvPr/>
          </p:nvGrpSpPr>
          <p:grpSpPr>
            <a:xfrm>
              <a:off x="14571681" y="2155235"/>
              <a:ext cx="95594" cy="82785"/>
              <a:chOff x="0" y="0"/>
              <a:chExt cx="6350000" cy="5499100"/>
            </a:xfrm>
          </p:grpSpPr>
          <p:sp>
            <p:nvSpPr>
              <p:cNvPr id="1342" name="Freeform 1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3" name="Group 1343"/>
            <p:cNvGrpSpPr>
              <a:grpSpLocks noChangeAspect="1"/>
            </p:cNvGrpSpPr>
            <p:nvPr/>
          </p:nvGrpSpPr>
          <p:grpSpPr>
            <a:xfrm>
              <a:off x="14571681" y="8535719"/>
              <a:ext cx="95594" cy="82785"/>
              <a:chOff x="0" y="0"/>
              <a:chExt cx="6350000" cy="5499100"/>
            </a:xfrm>
          </p:grpSpPr>
          <p:sp>
            <p:nvSpPr>
              <p:cNvPr id="1344" name="Freeform 1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5" name="Group 1345"/>
            <p:cNvGrpSpPr>
              <a:grpSpLocks noChangeAspect="1"/>
            </p:cNvGrpSpPr>
            <p:nvPr/>
          </p:nvGrpSpPr>
          <p:grpSpPr>
            <a:xfrm>
              <a:off x="14571681" y="5342935"/>
              <a:ext cx="95594" cy="82785"/>
              <a:chOff x="0" y="0"/>
              <a:chExt cx="6350000" cy="5499100"/>
            </a:xfrm>
          </p:grpSpPr>
          <p:sp>
            <p:nvSpPr>
              <p:cNvPr id="1346" name="Freeform 1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7" name="Group 1347"/>
            <p:cNvGrpSpPr>
              <a:grpSpLocks noChangeAspect="1"/>
            </p:cNvGrpSpPr>
            <p:nvPr/>
          </p:nvGrpSpPr>
          <p:grpSpPr>
            <a:xfrm>
              <a:off x="2162405" y="1075351"/>
              <a:ext cx="95594" cy="82785"/>
              <a:chOff x="0" y="0"/>
              <a:chExt cx="6350000" cy="5499100"/>
            </a:xfrm>
          </p:grpSpPr>
          <p:sp>
            <p:nvSpPr>
              <p:cNvPr id="1348" name="Freeform 1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9" name="Group 1349"/>
            <p:cNvGrpSpPr>
              <a:grpSpLocks noChangeAspect="1"/>
            </p:cNvGrpSpPr>
            <p:nvPr/>
          </p:nvGrpSpPr>
          <p:grpSpPr>
            <a:xfrm>
              <a:off x="2162405" y="7455836"/>
              <a:ext cx="95594" cy="82785"/>
              <a:chOff x="0" y="0"/>
              <a:chExt cx="6350000" cy="5499100"/>
            </a:xfrm>
          </p:grpSpPr>
          <p:sp>
            <p:nvSpPr>
              <p:cNvPr id="1350" name="Freeform 1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1" name="Group 1351"/>
            <p:cNvGrpSpPr>
              <a:grpSpLocks noChangeAspect="1"/>
            </p:cNvGrpSpPr>
            <p:nvPr/>
          </p:nvGrpSpPr>
          <p:grpSpPr>
            <a:xfrm>
              <a:off x="2162405" y="4263051"/>
              <a:ext cx="95594" cy="82785"/>
              <a:chOff x="0" y="0"/>
              <a:chExt cx="6350000" cy="5499100"/>
            </a:xfrm>
          </p:grpSpPr>
          <p:sp>
            <p:nvSpPr>
              <p:cNvPr id="1352" name="Freeform 1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3" name="Group 1353"/>
            <p:cNvGrpSpPr>
              <a:grpSpLocks noChangeAspect="1"/>
            </p:cNvGrpSpPr>
            <p:nvPr/>
          </p:nvGrpSpPr>
          <p:grpSpPr>
            <a:xfrm>
              <a:off x="2162405" y="10643536"/>
              <a:ext cx="95594" cy="82785"/>
              <a:chOff x="0" y="0"/>
              <a:chExt cx="6350000" cy="5499100"/>
            </a:xfrm>
          </p:grpSpPr>
          <p:sp>
            <p:nvSpPr>
              <p:cNvPr id="1354" name="Freeform 1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5" name="Group 1355"/>
            <p:cNvGrpSpPr>
              <a:grpSpLocks noChangeAspect="1"/>
            </p:cNvGrpSpPr>
            <p:nvPr/>
          </p:nvGrpSpPr>
          <p:grpSpPr>
            <a:xfrm>
              <a:off x="11863677" y="1075351"/>
              <a:ext cx="95594" cy="82785"/>
              <a:chOff x="0" y="0"/>
              <a:chExt cx="6350000" cy="5499100"/>
            </a:xfrm>
          </p:grpSpPr>
          <p:sp>
            <p:nvSpPr>
              <p:cNvPr id="1356" name="Freeform 1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7" name="Group 1357"/>
            <p:cNvGrpSpPr>
              <a:grpSpLocks noChangeAspect="1"/>
            </p:cNvGrpSpPr>
            <p:nvPr/>
          </p:nvGrpSpPr>
          <p:grpSpPr>
            <a:xfrm>
              <a:off x="11863677" y="7455836"/>
              <a:ext cx="95594" cy="82785"/>
              <a:chOff x="0" y="0"/>
              <a:chExt cx="6350000" cy="5499100"/>
            </a:xfrm>
          </p:grpSpPr>
          <p:sp>
            <p:nvSpPr>
              <p:cNvPr id="1358" name="Freeform 1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9" name="Group 1359"/>
            <p:cNvGrpSpPr>
              <a:grpSpLocks noChangeAspect="1"/>
            </p:cNvGrpSpPr>
            <p:nvPr/>
          </p:nvGrpSpPr>
          <p:grpSpPr>
            <a:xfrm>
              <a:off x="11863677" y="4263051"/>
              <a:ext cx="95594" cy="82785"/>
              <a:chOff x="0" y="0"/>
              <a:chExt cx="6350000" cy="5499100"/>
            </a:xfrm>
          </p:grpSpPr>
          <p:sp>
            <p:nvSpPr>
              <p:cNvPr id="1360" name="Freeform 1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1" name="Group 1361"/>
            <p:cNvGrpSpPr>
              <a:grpSpLocks noChangeAspect="1"/>
            </p:cNvGrpSpPr>
            <p:nvPr/>
          </p:nvGrpSpPr>
          <p:grpSpPr>
            <a:xfrm>
              <a:off x="11863677" y="10643536"/>
              <a:ext cx="95594" cy="82785"/>
              <a:chOff x="0" y="0"/>
              <a:chExt cx="6350000" cy="5499100"/>
            </a:xfrm>
          </p:grpSpPr>
          <p:sp>
            <p:nvSpPr>
              <p:cNvPr id="1362" name="Freeform 1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3" name="Group 1363"/>
            <p:cNvGrpSpPr>
              <a:grpSpLocks noChangeAspect="1"/>
            </p:cNvGrpSpPr>
            <p:nvPr/>
          </p:nvGrpSpPr>
          <p:grpSpPr>
            <a:xfrm>
              <a:off x="2162405" y="2693431"/>
              <a:ext cx="95594" cy="82785"/>
              <a:chOff x="0" y="0"/>
              <a:chExt cx="6350000" cy="5499100"/>
            </a:xfrm>
          </p:grpSpPr>
          <p:sp>
            <p:nvSpPr>
              <p:cNvPr id="1364" name="Freeform 1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5" name="Group 1365"/>
            <p:cNvGrpSpPr>
              <a:grpSpLocks noChangeAspect="1"/>
            </p:cNvGrpSpPr>
            <p:nvPr/>
          </p:nvGrpSpPr>
          <p:grpSpPr>
            <a:xfrm>
              <a:off x="2162405" y="9073915"/>
              <a:ext cx="95594" cy="82785"/>
              <a:chOff x="0" y="0"/>
              <a:chExt cx="6350000" cy="5499100"/>
            </a:xfrm>
          </p:grpSpPr>
          <p:sp>
            <p:nvSpPr>
              <p:cNvPr id="1366" name="Freeform 1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7" name="Group 1367"/>
            <p:cNvGrpSpPr>
              <a:grpSpLocks noChangeAspect="1"/>
            </p:cNvGrpSpPr>
            <p:nvPr/>
          </p:nvGrpSpPr>
          <p:grpSpPr>
            <a:xfrm>
              <a:off x="2162405" y="5881131"/>
              <a:ext cx="95594" cy="82785"/>
              <a:chOff x="0" y="0"/>
              <a:chExt cx="6350000" cy="5499100"/>
            </a:xfrm>
          </p:grpSpPr>
          <p:sp>
            <p:nvSpPr>
              <p:cNvPr id="1368" name="Freeform 1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9" name="Group 1369"/>
            <p:cNvGrpSpPr>
              <a:grpSpLocks noChangeAspect="1"/>
            </p:cNvGrpSpPr>
            <p:nvPr/>
          </p:nvGrpSpPr>
          <p:grpSpPr>
            <a:xfrm>
              <a:off x="11863677" y="2693431"/>
              <a:ext cx="95594" cy="82785"/>
              <a:chOff x="0" y="0"/>
              <a:chExt cx="6350000" cy="5499100"/>
            </a:xfrm>
          </p:grpSpPr>
          <p:sp>
            <p:nvSpPr>
              <p:cNvPr id="1370" name="Freeform 1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1" name="Group 1371"/>
            <p:cNvGrpSpPr>
              <a:grpSpLocks noChangeAspect="1"/>
            </p:cNvGrpSpPr>
            <p:nvPr/>
          </p:nvGrpSpPr>
          <p:grpSpPr>
            <a:xfrm>
              <a:off x="11863677" y="9073915"/>
              <a:ext cx="95594" cy="82785"/>
              <a:chOff x="0" y="0"/>
              <a:chExt cx="6350000" cy="5499100"/>
            </a:xfrm>
          </p:grpSpPr>
          <p:sp>
            <p:nvSpPr>
              <p:cNvPr id="1372" name="Freeform 1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3" name="Group 1373"/>
            <p:cNvGrpSpPr>
              <a:grpSpLocks noChangeAspect="1"/>
            </p:cNvGrpSpPr>
            <p:nvPr/>
          </p:nvGrpSpPr>
          <p:grpSpPr>
            <a:xfrm>
              <a:off x="11863677" y="5881131"/>
              <a:ext cx="95594" cy="82785"/>
              <a:chOff x="0" y="0"/>
              <a:chExt cx="6350000" cy="5499100"/>
            </a:xfrm>
          </p:grpSpPr>
          <p:sp>
            <p:nvSpPr>
              <p:cNvPr id="1374" name="Freeform 1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5" name="Group 1375"/>
            <p:cNvGrpSpPr>
              <a:grpSpLocks noChangeAspect="1"/>
            </p:cNvGrpSpPr>
            <p:nvPr/>
          </p:nvGrpSpPr>
          <p:grpSpPr>
            <a:xfrm>
              <a:off x="8656553" y="1075351"/>
              <a:ext cx="95594" cy="82785"/>
              <a:chOff x="0" y="0"/>
              <a:chExt cx="6350000" cy="5499100"/>
            </a:xfrm>
          </p:grpSpPr>
          <p:sp>
            <p:nvSpPr>
              <p:cNvPr id="1376" name="Freeform 1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7" name="Group 1377"/>
            <p:cNvGrpSpPr>
              <a:grpSpLocks noChangeAspect="1"/>
            </p:cNvGrpSpPr>
            <p:nvPr/>
          </p:nvGrpSpPr>
          <p:grpSpPr>
            <a:xfrm>
              <a:off x="8656553" y="7455836"/>
              <a:ext cx="95594" cy="82785"/>
              <a:chOff x="0" y="0"/>
              <a:chExt cx="6350000" cy="5499100"/>
            </a:xfrm>
          </p:grpSpPr>
          <p:sp>
            <p:nvSpPr>
              <p:cNvPr id="1378" name="Freeform 1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9" name="Group 1379"/>
            <p:cNvGrpSpPr>
              <a:grpSpLocks noChangeAspect="1"/>
            </p:cNvGrpSpPr>
            <p:nvPr/>
          </p:nvGrpSpPr>
          <p:grpSpPr>
            <a:xfrm>
              <a:off x="8656553" y="4263051"/>
              <a:ext cx="95594" cy="82785"/>
              <a:chOff x="0" y="0"/>
              <a:chExt cx="6350000" cy="5499100"/>
            </a:xfrm>
          </p:grpSpPr>
          <p:sp>
            <p:nvSpPr>
              <p:cNvPr id="1380" name="Freeform 1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1" name="Group 1381"/>
            <p:cNvGrpSpPr>
              <a:grpSpLocks noChangeAspect="1"/>
            </p:cNvGrpSpPr>
            <p:nvPr/>
          </p:nvGrpSpPr>
          <p:grpSpPr>
            <a:xfrm>
              <a:off x="8656553" y="10643536"/>
              <a:ext cx="95594" cy="82785"/>
              <a:chOff x="0" y="0"/>
              <a:chExt cx="6350000" cy="5499100"/>
            </a:xfrm>
          </p:grpSpPr>
          <p:sp>
            <p:nvSpPr>
              <p:cNvPr id="1382" name="Freeform 13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3" name="Group 1383"/>
            <p:cNvGrpSpPr>
              <a:grpSpLocks noChangeAspect="1"/>
            </p:cNvGrpSpPr>
            <p:nvPr/>
          </p:nvGrpSpPr>
          <p:grpSpPr>
            <a:xfrm>
              <a:off x="18357826" y="1075351"/>
              <a:ext cx="95594" cy="82785"/>
              <a:chOff x="0" y="0"/>
              <a:chExt cx="6350000" cy="5499100"/>
            </a:xfrm>
          </p:grpSpPr>
          <p:sp>
            <p:nvSpPr>
              <p:cNvPr id="1384" name="Freeform 13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5" name="Group 1385"/>
            <p:cNvGrpSpPr>
              <a:grpSpLocks noChangeAspect="1"/>
            </p:cNvGrpSpPr>
            <p:nvPr/>
          </p:nvGrpSpPr>
          <p:grpSpPr>
            <a:xfrm>
              <a:off x="18357826" y="7455836"/>
              <a:ext cx="95594" cy="82785"/>
              <a:chOff x="0" y="0"/>
              <a:chExt cx="6350000" cy="5499100"/>
            </a:xfrm>
          </p:grpSpPr>
          <p:sp>
            <p:nvSpPr>
              <p:cNvPr id="1386" name="Freeform 13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7" name="Group 1387"/>
            <p:cNvGrpSpPr>
              <a:grpSpLocks noChangeAspect="1"/>
            </p:cNvGrpSpPr>
            <p:nvPr/>
          </p:nvGrpSpPr>
          <p:grpSpPr>
            <a:xfrm>
              <a:off x="18357826" y="4263051"/>
              <a:ext cx="95594" cy="82785"/>
              <a:chOff x="0" y="0"/>
              <a:chExt cx="6350000" cy="5499100"/>
            </a:xfrm>
          </p:grpSpPr>
          <p:sp>
            <p:nvSpPr>
              <p:cNvPr id="1388" name="Freeform 13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9" name="Group 1389"/>
            <p:cNvGrpSpPr>
              <a:grpSpLocks noChangeAspect="1"/>
            </p:cNvGrpSpPr>
            <p:nvPr/>
          </p:nvGrpSpPr>
          <p:grpSpPr>
            <a:xfrm>
              <a:off x="18357826" y="10643536"/>
              <a:ext cx="95594" cy="82785"/>
              <a:chOff x="0" y="0"/>
              <a:chExt cx="6350000" cy="5499100"/>
            </a:xfrm>
          </p:grpSpPr>
          <p:sp>
            <p:nvSpPr>
              <p:cNvPr id="1390" name="Freeform 13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1" name="Group 1391"/>
            <p:cNvGrpSpPr>
              <a:grpSpLocks noChangeAspect="1"/>
            </p:cNvGrpSpPr>
            <p:nvPr/>
          </p:nvGrpSpPr>
          <p:grpSpPr>
            <a:xfrm>
              <a:off x="21545206" y="1075351"/>
              <a:ext cx="95594" cy="82785"/>
              <a:chOff x="0" y="0"/>
              <a:chExt cx="6350000" cy="5499100"/>
            </a:xfrm>
          </p:grpSpPr>
          <p:sp>
            <p:nvSpPr>
              <p:cNvPr id="1392" name="Freeform 13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3" name="Group 1393"/>
            <p:cNvGrpSpPr>
              <a:grpSpLocks noChangeAspect="1"/>
            </p:cNvGrpSpPr>
            <p:nvPr/>
          </p:nvGrpSpPr>
          <p:grpSpPr>
            <a:xfrm>
              <a:off x="21545206" y="7455836"/>
              <a:ext cx="95594" cy="82785"/>
              <a:chOff x="0" y="0"/>
              <a:chExt cx="6350000" cy="5499100"/>
            </a:xfrm>
          </p:grpSpPr>
          <p:sp>
            <p:nvSpPr>
              <p:cNvPr id="1394" name="Freeform 13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5" name="Group 1395"/>
            <p:cNvGrpSpPr>
              <a:grpSpLocks noChangeAspect="1"/>
            </p:cNvGrpSpPr>
            <p:nvPr/>
          </p:nvGrpSpPr>
          <p:grpSpPr>
            <a:xfrm>
              <a:off x="21545206" y="4263051"/>
              <a:ext cx="95594" cy="82785"/>
              <a:chOff x="0" y="0"/>
              <a:chExt cx="6350000" cy="5499100"/>
            </a:xfrm>
          </p:grpSpPr>
          <p:sp>
            <p:nvSpPr>
              <p:cNvPr id="1396" name="Freeform 13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7" name="Group 1397"/>
            <p:cNvGrpSpPr>
              <a:grpSpLocks noChangeAspect="1"/>
            </p:cNvGrpSpPr>
            <p:nvPr/>
          </p:nvGrpSpPr>
          <p:grpSpPr>
            <a:xfrm>
              <a:off x="21545206" y="10643536"/>
              <a:ext cx="95594" cy="82785"/>
              <a:chOff x="0" y="0"/>
              <a:chExt cx="6350000" cy="5499100"/>
            </a:xfrm>
          </p:grpSpPr>
          <p:sp>
            <p:nvSpPr>
              <p:cNvPr id="1398" name="Freeform 13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9" name="Group 1399"/>
            <p:cNvGrpSpPr>
              <a:grpSpLocks noChangeAspect="1"/>
            </p:cNvGrpSpPr>
            <p:nvPr/>
          </p:nvGrpSpPr>
          <p:grpSpPr>
            <a:xfrm>
              <a:off x="8656553" y="2693431"/>
              <a:ext cx="95594" cy="82785"/>
              <a:chOff x="0" y="0"/>
              <a:chExt cx="6350000" cy="5499100"/>
            </a:xfrm>
          </p:grpSpPr>
          <p:sp>
            <p:nvSpPr>
              <p:cNvPr id="1400" name="Freeform 14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1" name="Group 1401"/>
            <p:cNvGrpSpPr>
              <a:grpSpLocks noChangeAspect="1"/>
            </p:cNvGrpSpPr>
            <p:nvPr/>
          </p:nvGrpSpPr>
          <p:grpSpPr>
            <a:xfrm>
              <a:off x="8656553" y="9073915"/>
              <a:ext cx="95594" cy="82785"/>
              <a:chOff x="0" y="0"/>
              <a:chExt cx="6350000" cy="5499100"/>
            </a:xfrm>
          </p:grpSpPr>
          <p:sp>
            <p:nvSpPr>
              <p:cNvPr id="1402" name="Freeform 14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3" name="Group 1403"/>
            <p:cNvGrpSpPr>
              <a:grpSpLocks noChangeAspect="1"/>
            </p:cNvGrpSpPr>
            <p:nvPr/>
          </p:nvGrpSpPr>
          <p:grpSpPr>
            <a:xfrm>
              <a:off x="8656553" y="5881131"/>
              <a:ext cx="95594" cy="82785"/>
              <a:chOff x="0" y="0"/>
              <a:chExt cx="6350000" cy="5499100"/>
            </a:xfrm>
          </p:grpSpPr>
          <p:sp>
            <p:nvSpPr>
              <p:cNvPr id="1404" name="Freeform 14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5" name="Group 1405"/>
            <p:cNvGrpSpPr>
              <a:grpSpLocks noChangeAspect="1"/>
            </p:cNvGrpSpPr>
            <p:nvPr/>
          </p:nvGrpSpPr>
          <p:grpSpPr>
            <a:xfrm>
              <a:off x="18357826" y="2693431"/>
              <a:ext cx="95594" cy="82785"/>
              <a:chOff x="0" y="0"/>
              <a:chExt cx="6350000" cy="5499100"/>
            </a:xfrm>
          </p:grpSpPr>
          <p:sp>
            <p:nvSpPr>
              <p:cNvPr id="1406" name="Freeform 14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7" name="Group 1407"/>
            <p:cNvGrpSpPr>
              <a:grpSpLocks noChangeAspect="1"/>
            </p:cNvGrpSpPr>
            <p:nvPr/>
          </p:nvGrpSpPr>
          <p:grpSpPr>
            <a:xfrm>
              <a:off x="18357826" y="9073915"/>
              <a:ext cx="95594" cy="82785"/>
              <a:chOff x="0" y="0"/>
              <a:chExt cx="6350000" cy="5499100"/>
            </a:xfrm>
          </p:grpSpPr>
          <p:sp>
            <p:nvSpPr>
              <p:cNvPr id="1408" name="Freeform 14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9" name="Group 1409"/>
            <p:cNvGrpSpPr>
              <a:grpSpLocks noChangeAspect="1"/>
            </p:cNvGrpSpPr>
            <p:nvPr/>
          </p:nvGrpSpPr>
          <p:grpSpPr>
            <a:xfrm>
              <a:off x="18357826" y="5881131"/>
              <a:ext cx="95594" cy="82785"/>
              <a:chOff x="0" y="0"/>
              <a:chExt cx="6350000" cy="5499100"/>
            </a:xfrm>
          </p:grpSpPr>
          <p:sp>
            <p:nvSpPr>
              <p:cNvPr id="1410" name="Freeform 14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1" name="Group 1411"/>
            <p:cNvGrpSpPr>
              <a:grpSpLocks noChangeAspect="1"/>
            </p:cNvGrpSpPr>
            <p:nvPr/>
          </p:nvGrpSpPr>
          <p:grpSpPr>
            <a:xfrm>
              <a:off x="21545206" y="2693431"/>
              <a:ext cx="95594" cy="82785"/>
              <a:chOff x="0" y="0"/>
              <a:chExt cx="6350000" cy="5499100"/>
            </a:xfrm>
          </p:grpSpPr>
          <p:sp>
            <p:nvSpPr>
              <p:cNvPr id="1412" name="Freeform 14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3" name="Group 1413"/>
            <p:cNvGrpSpPr>
              <a:grpSpLocks noChangeAspect="1"/>
            </p:cNvGrpSpPr>
            <p:nvPr/>
          </p:nvGrpSpPr>
          <p:grpSpPr>
            <a:xfrm>
              <a:off x="21545206" y="9073915"/>
              <a:ext cx="95594" cy="82785"/>
              <a:chOff x="0" y="0"/>
              <a:chExt cx="6350000" cy="5499100"/>
            </a:xfrm>
          </p:grpSpPr>
          <p:sp>
            <p:nvSpPr>
              <p:cNvPr id="1414" name="Freeform 14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5" name="Group 1415"/>
            <p:cNvGrpSpPr>
              <a:grpSpLocks noChangeAspect="1"/>
            </p:cNvGrpSpPr>
            <p:nvPr/>
          </p:nvGrpSpPr>
          <p:grpSpPr>
            <a:xfrm>
              <a:off x="21545206" y="5881131"/>
              <a:ext cx="95594" cy="82785"/>
              <a:chOff x="0" y="0"/>
              <a:chExt cx="6350000" cy="5499100"/>
            </a:xfrm>
          </p:grpSpPr>
          <p:sp>
            <p:nvSpPr>
              <p:cNvPr id="1416" name="Freeform 14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7" name="Group 1417"/>
            <p:cNvGrpSpPr>
              <a:grpSpLocks noChangeAspect="1"/>
            </p:cNvGrpSpPr>
            <p:nvPr/>
          </p:nvGrpSpPr>
          <p:grpSpPr>
            <a:xfrm>
              <a:off x="5410269" y="1075351"/>
              <a:ext cx="95594" cy="82785"/>
              <a:chOff x="0" y="0"/>
              <a:chExt cx="6350000" cy="5499100"/>
            </a:xfrm>
          </p:grpSpPr>
          <p:sp>
            <p:nvSpPr>
              <p:cNvPr id="1418" name="Freeform 14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9" name="Group 1419"/>
            <p:cNvGrpSpPr>
              <a:grpSpLocks noChangeAspect="1"/>
            </p:cNvGrpSpPr>
            <p:nvPr/>
          </p:nvGrpSpPr>
          <p:grpSpPr>
            <a:xfrm>
              <a:off x="5410269" y="7455836"/>
              <a:ext cx="95594" cy="82785"/>
              <a:chOff x="0" y="0"/>
              <a:chExt cx="6350000" cy="5499100"/>
            </a:xfrm>
          </p:grpSpPr>
          <p:sp>
            <p:nvSpPr>
              <p:cNvPr id="1420" name="Freeform 14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1" name="Group 1421"/>
            <p:cNvGrpSpPr>
              <a:grpSpLocks noChangeAspect="1"/>
            </p:cNvGrpSpPr>
            <p:nvPr/>
          </p:nvGrpSpPr>
          <p:grpSpPr>
            <a:xfrm>
              <a:off x="5410269" y="4263051"/>
              <a:ext cx="95594" cy="82785"/>
              <a:chOff x="0" y="0"/>
              <a:chExt cx="6350000" cy="5499100"/>
            </a:xfrm>
          </p:grpSpPr>
          <p:sp>
            <p:nvSpPr>
              <p:cNvPr id="1422" name="Freeform 14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3" name="Group 1423"/>
            <p:cNvGrpSpPr>
              <a:grpSpLocks noChangeAspect="1"/>
            </p:cNvGrpSpPr>
            <p:nvPr/>
          </p:nvGrpSpPr>
          <p:grpSpPr>
            <a:xfrm>
              <a:off x="5410269" y="10643536"/>
              <a:ext cx="95594" cy="82785"/>
              <a:chOff x="0" y="0"/>
              <a:chExt cx="6350000" cy="5499100"/>
            </a:xfrm>
          </p:grpSpPr>
          <p:sp>
            <p:nvSpPr>
              <p:cNvPr id="1424" name="Freeform 14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5" name="Group 1425"/>
            <p:cNvGrpSpPr>
              <a:grpSpLocks noChangeAspect="1"/>
            </p:cNvGrpSpPr>
            <p:nvPr/>
          </p:nvGrpSpPr>
          <p:grpSpPr>
            <a:xfrm>
              <a:off x="15111542" y="1075351"/>
              <a:ext cx="95594" cy="82785"/>
              <a:chOff x="0" y="0"/>
              <a:chExt cx="6350000" cy="5499100"/>
            </a:xfrm>
          </p:grpSpPr>
          <p:sp>
            <p:nvSpPr>
              <p:cNvPr id="1426" name="Freeform 14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7" name="Group 1427"/>
            <p:cNvGrpSpPr>
              <a:grpSpLocks noChangeAspect="1"/>
            </p:cNvGrpSpPr>
            <p:nvPr/>
          </p:nvGrpSpPr>
          <p:grpSpPr>
            <a:xfrm>
              <a:off x="15111542" y="7455836"/>
              <a:ext cx="95594" cy="82785"/>
              <a:chOff x="0" y="0"/>
              <a:chExt cx="6350000" cy="5499100"/>
            </a:xfrm>
          </p:grpSpPr>
          <p:sp>
            <p:nvSpPr>
              <p:cNvPr id="1428" name="Freeform 14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9" name="Group 1429"/>
            <p:cNvGrpSpPr>
              <a:grpSpLocks noChangeAspect="1"/>
            </p:cNvGrpSpPr>
            <p:nvPr/>
          </p:nvGrpSpPr>
          <p:grpSpPr>
            <a:xfrm>
              <a:off x="15111542" y="4263051"/>
              <a:ext cx="95594" cy="82785"/>
              <a:chOff x="0" y="0"/>
              <a:chExt cx="6350000" cy="5499100"/>
            </a:xfrm>
          </p:grpSpPr>
          <p:sp>
            <p:nvSpPr>
              <p:cNvPr id="1430" name="Freeform 14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1" name="Group 1431"/>
            <p:cNvGrpSpPr>
              <a:grpSpLocks noChangeAspect="1"/>
            </p:cNvGrpSpPr>
            <p:nvPr/>
          </p:nvGrpSpPr>
          <p:grpSpPr>
            <a:xfrm>
              <a:off x="15111542" y="10643536"/>
              <a:ext cx="95594" cy="82785"/>
              <a:chOff x="0" y="0"/>
              <a:chExt cx="6350000" cy="5499100"/>
            </a:xfrm>
          </p:grpSpPr>
          <p:sp>
            <p:nvSpPr>
              <p:cNvPr id="1432" name="Freeform 14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3" name="Group 1433"/>
            <p:cNvGrpSpPr>
              <a:grpSpLocks noChangeAspect="1"/>
            </p:cNvGrpSpPr>
            <p:nvPr/>
          </p:nvGrpSpPr>
          <p:grpSpPr>
            <a:xfrm>
              <a:off x="5410269" y="2693431"/>
              <a:ext cx="95594" cy="82785"/>
              <a:chOff x="0" y="0"/>
              <a:chExt cx="6350000" cy="5499100"/>
            </a:xfrm>
          </p:grpSpPr>
          <p:sp>
            <p:nvSpPr>
              <p:cNvPr id="1434" name="Freeform 14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5" name="Group 1435"/>
            <p:cNvGrpSpPr>
              <a:grpSpLocks noChangeAspect="1"/>
            </p:cNvGrpSpPr>
            <p:nvPr/>
          </p:nvGrpSpPr>
          <p:grpSpPr>
            <a:xfrm>
              <a:off x="5410269" y="9073915"/>
              <a:ext cx="95594" cy="82785"/>
              <a:chOff x="0" y="0"/>
              <a:chExt cx="6350000" cy="5499100"/>
            </a:xfrm>
          </p:grpSpPr>
          <p:sp>
            <p:nvSpPr>
              <p:cNvPr id="1436" name="Freeform 14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7" name="Group 1437"/>
            <p:cNvGrpSpPr>
              <a:grpSpLocks noChangeAspect="1"/>
            </p:cNvGrpSpPr>
            <p:nvPr/>
          </p:nvGrpSpPr>
          <p:grpSpPr>
            <a:xfrm>
              <a:off x="5410269" y="5881131"/>
              <a:ext cx="95594" cy="82785"/>
              <a:chOff x="0" y="0"/>
              <a:chExt cx="6350000" cy="5499100"/>
            </a:xfrm>
          </p:grpSpPr>
          <p:sp>
            <p:nvSpPr>
              <p:cNvPr id="1438" name="Freeform 14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9" name="Group 1439"/>
            <p:cNvGrpSpPr>
              <a:grpSpLocks noChangeAspect="1"/>
            </p:cNvGrpSpPr>
            <p:nvPr/>
          </p:nvGrpSpPr>
          <p:grpSpPr>
            <a:xfrm>
              <a:off x="15111542" y="2693431"/>
              <a:ext cx="95594" cy="82785"/>
              <a:chOff x="0" y="0"/>
              <a:chExt cx="6350000" cy="5499100"/>
            </a:xfrm>
          </p:grpSpPr>
          <p:sp>
            <p:nvSpPr>
              <p:cNvPr id="1440" name="Freeform 14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1" name="Group 1441"/>
            <p:cNvGrpSpPr>
              <a:grpSpLocks noChangeAspect="1"/>
            </p:cNvGrpSpPr>
            <p:nvPr/>
          </p:nvGrpSpPr>
          <p:grpSpPr>
            <a:xfrm>
              <a:off x="15111542" y="9073915"/>
              <a:ext cx="95594" cy="82785"/>
              <a:chOff x="0" y="0"/>
              <a:chExt cx="6350000" cy="5499100"/>
            </a:xfrm>
          </p:grpSpPr>
          <p:sp>
            <p:nvSpPr>
              <p:cNvPr id="1442" name="Freeform 14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3" name="Group 1443"/>
            <p:cNvGrpSpPr>
              <a:grpSpLocks noChangeAspect="1"/>
            </p:cNvGrpSpPr>
            <p:nvPr/>
          </p:nvGrpSpPr>
          <p:grpSpPr>
            <a:xfrm>
              <a:off x="15111542" y="5881131"/>
              <a:ext cx="95594" cy="82785"/>
              <a:chOff x="0" y="0"/>
              <a:chExt cx="6350000" cy="5499100"/>
            </a:xfrm>
          </p:grpSpPr>
          <p:sp>
            <p:nvSpPr>
              <p:cNvPr id="1444" name="Freeform 14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5" name="Group 1445"/>
            <p:cNvGrpSpPr>
              <a:grpSpLocks noChangeAspect="1"/>
            </p:cNvGrpSpPr>
            <p:nvPr/>
          </p:nvGrpSpPr>
          <p:grpSpPr>
            <a:xfrm>
              <a:off x="545144" y="1075351"/>
              <a:ext cx="95594" cy="82785"/>
              <a:chOff x="0" y="0"/>
              <a:chExt cx="6350000" cy="5499100"/>
            </a:xfrm>
          </p:grpSpPr>
          <p:sp>
            <p:nvSpPr>
              <p:cNvPr id="1446" name="Freeform 14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7" name="Group 1447"/>
            <p:cNvGrpSpPr>
              <a:grpSpLocks noChangeAspect="1"/>
            </p:cNvGrpSpPr>
            <p:nvPr/>
          </p:nvGrpSpPr>
          <p:grpSpPr>
            <a:xfrm>
              <a:off x="545144" y="7455836"/>
              <a:ext cx="95594" cy="82785"/>
              <a:chOff x="0" y="0"/>
              <a:chExt cx="6350000" cy="5499100"/>
            </a:xfrm>
          </p:grpSpPr>
          <p:sp>
            <p:nvSpPr>
              <p:cNvPr id="1448" name="Freeform 14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9" name="Group 1449"/>
            <p:cNvGrpSpPr>
              <a:grpSpLocks noChangeAspect="1"/>
            </p:cNvGrpSpPr>
            <p:nvPr/>
          </p:nvGrpSpPr>
          <p:grpSpPr>
            <a:xfrm>
              <a:off x="545144" y="4263051"/>
              <a:ext cx="95594" cy="82785"/>
              <a:chOff x="0" y="0"/>
              <a:chExt cx="6350000" cy="5499100"/>
            </a:xfrm>
          </p:grpSpPr>
          <p:sp>
            <p:nvSpPr>
              <p:cNvPr id="1450" name="Freeform 14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1" name="Group 1451"/>
            <p:cNvGrpSpPr>
              <a:grpSpLocks noChangeAspect="1"/>
            </p:cNvGrpSpPr>
            <p:nvPr/>
          </p:nvGrpSpPr>
          <p:grpSpPr>
            <a:xfrm>
              <a:off x="545144" y="10643536"/>
              <a:ext cx="95594" cy="82785"/>
              <a:chOff x="0" y="0"/>
              <a:chExt cx="6350000" cy="5499100"/>
            </a:xfrm>
          </p:grpSpPr>
          <p:sp>
            <p:nvSpPr>
              <p:cNvPr id="1452" name="Freeform 14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3" name="Group 1453"/>
            <p:cNvGrpSpPr>
              <a:grpSpLocks noChangeAspect="1"/>
            </p:cNvGrpSpPr>
            <p:nvPr/>
          </p:nvGrpSpPr>
          <p:grpSpPr>
            <a:xfrm>
              <a:off x="10246416" y="1075351"/>
              <a:ext cx="95594" cy="82785"/>
              <a:chOff x="0" y="0"/>
              <a:chExt cx="6350000" cy="5499100"/>
            </a:xfrm>
          </p:grpSpPr>
          <p:sp>
            <p:nvSpPr>
              <p:cNvPr id="1454" name="Freeform 14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5" name="Group 1455"/>
            <p:cNvGrpSpPr>
              <a:grpSpLocks noChangeAspect="1"/>
            </p:cNvGrpSpPr>
            <p:nvPr/>
          </p:nvGrpSpPr>
          <p:grpSpPr>
            <a:xfrm>
              <a:off x="10246416" y="7455836"/>
              <a:ext cx="95594" cy="82785"/>
              <a:chOff x="0" y="0"/>
              <a:chExt cx="6350000" cy="5499100"/>
            </a:xfrm>
          </p:grpSpPr>
          <p:sp>
            <p:nvSpPr>
              <p:cNvPr id="1456" name="Freeform 14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7" name="Group 1457"/>
            <p:cNvGrpSpPr>
              <a:grpSpLocks noChangeAspect="1"/>
            </p:cNvGrpSpPr>
            <p:nvPr/>
          </p:nvGrpSpPr>
          <p:grpSpPr>
            <a:xfrm>
              <a:off x="10246416" y="4263051"/>
              <a:ext cx="95594" cy="82785"/>
              <a:chOff x="0" y="0"/>
              <a:chExt cx="6350000" cy="5499100"/>
            </a:xfrm>
          </p:grpSpPr>
          <p:sp>
            <p:nvSpPr>
              <p:cNvPr id="1458" name="Freeform 14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9" name="Group 1459"/>
            <p:cNvGrpSpPr>
              <a:grpSpLocks noChangeAspect="1"/>
            </p:cNvGrpSpPr>
            <p:nvPr/>
          </p:nvGrpSpPr>
          <p:grpSpPr>
            <a:xfrm>
              <a:off x="10246416" y="10643536"/>
              <a:ext cx="95594" cy="82785"/>
              <a:chOff x="0" y="0"/>
              <a:chExt cx="6350000" cy="5499100"/>
            </a:xfrm>
          </p:grpSpPr>
          <p:sp>
            <p:nvSpPr>
              <p:cNvPr id="1460" name="Freeform 14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1" name="Group 1461"/>
            <p:cNvGrpSpPr>
              <a:grpSpLocks noChangeAspect="1"/>
            </p:cNvGrpSpPr>
            <p:nvPr/>
          </p:nvGrpSpPr>
          <p:grpSpPr>
            <a:xfrm>
              <a:off x="545144" y="2693431"/>
              <a:ext cx="95594" cy="82785"/>
              <a:chOff x="0" y="0"/>
              <a:chExt cx="6350000" cy="5499100"/>
            </a:xfrm>
          </p:grpSpPr>
          <p:sp>
            <p:nvSpPr>
              <p:cNvPr id="1462" name="Freeform 14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3" name="Group 1463"/>
            <p:cNvGrpSpPr>
              <a:grpSpLocks noChangeAspect="1"/>
            </p:cNvGrpSpPr>
            <p:nvPr/>
          </p:nvGrpSpPr>
          <p:grpSpPr>
            <a:xfrm>
              <a:off x="545144" y="9073915"/>
              <a:ext cx="95594" cy="82785"/>
              <a:chOff x="0" y="0"/>
              <a:chExt cx="6350000" cy="5499100"/>
            </a:xfrm>
          </p:grpSpPr>
          <p:sp>
            <p:nvSpPr>
              <p:cNvPr id="1464" name="Freeform 14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5" name="Group 1465"/>
            <p:cNvGrpSpPr>
              <a:grpSpLocks noChangeAspect="1"/>
            </p:cNvGrpSpPr>
            <p:nvPr/>
          </p:nvGrpSpPr>
          <p:grpSpPr>
            <a:xfrm>
              <a:off x="545144" y="5881131"/>
              <a:ext cx="95594" cy="82785"/>
              <a:chOff x="0" y="0"/>
              <a:chExt cx="6350000" cy="5499100"/>
            </a:xfrm>
          </p:grpSpPr>
          <p:sp>
            <p:nvSpPr>
              <p:cNvPr id="1466" name="Freeform 14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7" name="Group 1467"/>
            <p:cNvGrpSpPr>
              <a:grpSpLocks noChangeAspect="1"/>
            </p:cNvGrpSpPr>
            <p:nvPr/>
          </p:nvGrpSpPr>
          <p:grpSpPr>
            <a:xfrm>
              <a:off x="10246416" y="2693431"/>
              <a:ext cx="95594" cy="82785"/>
              <a:chOff x="0" y="0"/>
              <a:chExt cx="6350000" cy="5499100"/>
            </a:xfrm>
          </p:grpSpPr>
          <p:sp>
            <p:nvSpPr>
              <p:cNvPr id="1468" name="Freeform 14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9" name="Group 1469"/>
            <p:cNvGrpSpPr>
              <a:grpSpLocks noChangeAspect="1"/>
            </p:cNvGrpSpPr>
            <p:nvPr/>
          </p:nvGrpSpPr>
          <p:grpSpPr>
            <a:xfrm>
              <a:off x="10246416" y="9073915"/>
              <a:ext cx="95594" cy="82785"/>
              <a:chOff x="0" y="0"/>
              <a:chExt cx="6350000" cy="5499100"/>
            </a:xfrm>
          </p:grpSpPr>
          <p:sp>
            <p:nvSpPr>
              <p:cNvPr id="1470" name="Freeform 1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1" name="Group 1471"/>
            <p:cNvGrpSpPr>
              <a:grpSpLocks noChangeAspect="1"/>
            </p:cNvGrpSpPr>
            <p:nvPr/>
          </p:nvGrpSpPr>
          <p:grpSpPr>
            <a:xfrm>
              <a:off x="10246416" y="5881131"/>
              <a:ext cx="95594" cy="82785"/>
              <a:chOff x="0" y="0"/>
              <a:chExt cx="6350000" cy="5499100"/>
            </a:xfrm>
          </p:grpSpPr>
          <p:sp>
            <p:nvSpPr>
              <p:cNvPr id="1472" name="Freeform 1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3" name="Group 1473"/>
            <p:cNvGrpSpPr>
              <a:grpSpLocks noChangeAspect="1"/>
            </p:cNvGrpSpPr>
            <p:nvPr/>
          </p:nvGrpSpPr>
          <p:grpSpPr>
            <a:xfrm>
              <a:off x="7039293" y="1075351"/>
              <a:ext cx="95594" cy="82785"/>
              <a:chOff x="0" y="0"/>
              <a:chExt cx="6350000" cy="5499100"/>
            </a:xfrm>
          </p:grpSpPr>
          <p:sp>
            <p:nvSpPr>
              <p:cNvPr id="1474" name="Freeform 1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5" name="Group 1475"/>
            <p:cNvGrpSpPr>
              <a:grpSpLocks noChangeAspect="1"/>
            </p:cNvGrpSpPr>
            <p:nvPr/>
          </p:nvGrpSpPr>
          <p:grpSpPr>
            <a:xfrm>
              <a:off x="7039293" y="7455836"/>
              <a:ext cx="95594" cy="82785"/>
              <a:chOff x="0" y="0"/>
              <a:chExt cx="6350000" cy="5499100"/>
            </a:xfrm>
          </p:grpSpPr>
          <p:sp>
            <p:nvSpPr>
              <p:cNvPr id="1476" name="Freeform 1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7" name="Group 1477"/>
            <p:cNvGrpSpPr>
              <a:grpSpLocks noChangeAspect="1"/>
            </p:cNvGrpSpPr>
            <p:nvPr/>
          </p:nvGrpSpPr>
          <p:grpSpPr>
            <a:xfrm>
              <a:off x="7039293" y="4263051"/>
              <a:ext cx="95594" cy="82785"/>
              <a:chOff x="0" y="0"/>
              <a:chExt cx="6350000" cy="5499100"/>
            </a:xfrm>
          </p:grpSpPr>
          <p:sp>
            <p:nvSpPr>
              <p:cNvPr id="1478" name="Freeform 1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9" name="Group 1479"/>
            <p:cNvGrpSpPr>
              <a:grpSpLocks noChangeAspect="1"/>
            </p:cNvGrpSpPr>
            <p:nvPr/>
          </p:nvGrpSpPr>
          <p:grpSpPr>
            <a:xfrm>
              <a:off x="7039293" y="10643536"/>
              <a:ext cx="95594" cy="82785"/>
              <a:chOff x="0" y="0"/>
              <a:chExt cx="6350000" cy="5499100"/>
            </a:xfrm>
          </p:grpSpPr>
          <p:sp>
            <p:nvSpPr>
              <p:cNvPr id="1480" name="Freeform 1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1" name="Group 1481"/>
            <p:cNvGrpSpPr>
              <a:grpSpLocks noChangeAspect="1"/>
            </p:cNvGrpSpPr>
            <p:nvPr/>
          </p:nvGrpSpPr>
          <p:grpSpPr>
            <a:xfrm>
              <a:off x="16740565" y="1075351"/>
              <a:ext cx="95594" cy="82785"/>
              <a:chOff x="0" y="0"/>
              <a:chExt cx="6350000" cy="5499100"/>
            </a:xfrm>
          </p:grpSpPr>
          <p:sp>
            <p:nvSpPr>
              <p:cNvPr id="1482" name="Freeform 1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3" name="Group 1483"/>
            <p:cNvGrpSpPr>
              <a:grpSpLocks noChangeAspect="1"/>
            </p:cNvGrpSpPr>
            <p:nvPr/>
          </p:nvGrpSpPr>
          <p:grpSpPr>
            <a:xfrm>
              <a:off x="16740565" y="7455836"/>
              <a:ext cx="95594" cy="82785"/>
              <a:chOff x="0" y="0"/>
              <a:chExt cx="6350000" cy="5499100"/>
            </a:xfrm>
          </p:grpSpPr>
          <p:sp>
            <p:nvSpPr>
              <p:cNvPr id="1484" name="Freeform 1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5" name="Group 1485"/>
            <p:cNvGrpSpPr>
              <a:grpSpLocks noChangeAspect="1"/>
            </p:cNvGrpSpPr>
            <p:nvPr/>
          </p:nvGrpSpPr>
          <p:grpSpPr>
            <a:xfrm>
              <a:off x="16740565" y="4263051"/>
              <a:ext cx="95594" cy="82785"/>
              <a:chOff x="0" y="0"/>
              <a:chExt cx="6350000" cy="5499100"/>
            </a:xfrm>
          </p:grpSpPr>
          <p:sp>
            <p:nvSpPr>
              <p:cNvPr id="1486" name="Freeform 1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7" name="Group 1487"/>
            <p:cNvGrpSpPr>
              <a:grpSpLocks noChangeAspect="1"/>
            </p:cNvGrpSpPr>
            <p:nvPr/>
          </p:nvGrpSpPr>
          <p:grpSpPr>
            <a:xfrm>
              <a:off x="16740565" y="10643536"/>
              <a:ext cx="95594" cy="82785"/>
              <a:chOff x="0" y="0"/>
              <a:chExt cx="6350000" cy="5499100"/>
            </a:xfrm>
          </p:grpSpPr>
          <p:sp>
            <p:nvSpPr>
              <p:cNvPr id="1488" name="Freeform 1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9" name="Group 1489"/>
            <p:cNvGrpSpPr>
              <a:grpSpLocks noChangeAspect="1"/>
            </p:cNvGrpSpPr>
            <p:nvPr/>
          </p:nvGrpSpPr>
          <p:grpSpPr>
            <a:xfrm>
              <a:off x="19927945" y="1075351"/>
              <a:ext cx="95594" cy="82785"/>
              <a:chOff x="0" y="0"/>
              <a:chExt cx="6350000" cy="5499100"/>
            </a:xfrm>
          </p:grpSpPr>
          <p:sp>
            <p:nvSpPr>
              <p:cNvPr id="1490" name="Freeform 1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1" name="Group 1491"/>
            <p:cNvGrpSpPr>
              <a:grpSpLocks noChangeAspect="1"/>
            </p:cNvGrpSpPr>
            <p:nvPr/>
          </p:nvGrpSpPr>
          <p:grpSpPr>
            <a:xfrm>
              <a:off x="19927945" y="7455836"/>
              <a:ext cx="95594" cy="82785"/>
              <a:chOff x="0" y="0"/>
              <a:chExt cx="6350000" cy="5499100"/>
            </a:xfrm>
          </p:grpSpPr>
          <p:sp>
            <p:nvSpPr>
              <p:cNvPr id="1492" name="Freeform 1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3" name="Group 1493"/>
            <p:cNvGrpSpPr>
              <a:grpSpLocks noChangeAspect="1"/>
            </p:cNvGrpSpPr>
            <p:nvPr/>
          </p:nvGrpSpPr>
          <p:grpSpPr>
            <a:xfrm>
              <a:off x="19927945" y="4263051"/>
              <a:ext cx="95594" cy="82785"/>
              <a:chOff x="0" y="0"/>
              <a:chExt cx="6350000" cy="5499100"/>
            </a:xfrm>
          </p:grpSpPr>
          <p:sp>
            <p:nvSpPr>
              <p:cNvPr id="1494" name="Freeform 1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5" name="Group 1495"/>
            <p:cNvGrpSpPr>
              <a:grpSpLocks noChangeAspect="1"/>
            </p:cNvGrpSpPr>
            <p:nvPr/>
          </p:nvGrpSpPr>
          <p:grpSpPr>
            <a:xfrm>
              <a:off x="19927945" y="10643536"/>
              <a:ext cx="95594" cy="82785"/>
              <a:chOff x="0" y="0"/>
              <a:chExt cx="6350000" cy="5499100"/>
            </a:xfrm>
          </p:grpSpPr>
          <p:sp>
            <p:nvSpPr>
              <p:cNvPr id="1496" name="Freeform 1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7" name="Group 1497"/>
            <p:cNvGrpSpPr>
              <a:grpSpLocks noChangeAspect="1"/>
            </p:cNvGrpSpPr>
            <p:nvPr/>
          </p:nvGrpSpPr>
          <p:grpSpPr>
            <a:xfrm>
              <a:off x="7039293" y="2693431"/>
              <a:ext cx="95594" cy="82785"/>
              <a:chOff x="0" y="0"/>
              <a:chExt cx="6350000" cy="5499100"/>
            </a:xfrm>
          </p:grpSpPr>
          <p:sp>
            <p:nvSpPr>
              <p:cNvPr id="1498" name="Freeform 1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9" name="Group 1499"/>
            <p:cNvGrpSpPr>
              <a:grpSpLocks noChangeAspect="1"/>
            </p:cNvGrpSpPr>
            <p:nvPr/>
          </p:nvGrpSpPr>
          <p:grpSpPr>
            <a:xfrm>
              <a:off x="7039293" y="9073915"/>
              <a:ext cx="95594" cy="82785"/>
              <a:chOff x="0" y="0"/>
              <a:chExt cx="6350000" cy="5499100"/>
            </a:xfrm>
          </p:grpSpPr>
          <p:sp>
            <p:nvSpPr>
              <p:cNvPr id="1500" name="Freeform 1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1" name="Group 1501"/>
            <p:cNvGrpSpPr>
              <a:grpSpLocks noChangeAspect="1"/>
            </p:cNvGrpSpPr>
            <p:nvPr/>
          </p:nvGrpSpPr>
          <p:grpSpPr>
            <a:xfrm>
              <a:off x="7039293" y="5881131"/>
              <a:ext cx="95594" cy="82785"/>
              <a:chOff x="0" y="0"/>
              <a:chExt cx="6350000" cy="5499100"/>
            </a:xfrm>
          </p:grpSpPr>
          <p:sp>
            <p:nvSpPr>
              <p:cNvPr id="1502" name="Freeform 1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3" name="Group 1503"/>
            <p:cNvGrpSpPr>
              <a:grpSpLocks noChangeAspect="1"/>
            </p:cNvGrpSpPr>
            <p:nvPr/>
          </p:nvGrpSpPr>
          <p:grpSpPr>
            <a:xfrm>
              <a:off x="16740565" y="2693431"/>
              <a:ext cx="95594" cy="82785"/>
              <a:chOff x="0" y="0"/>
              <a:chExt cx="6350000" cy="5499100"/>
            </a:xfrm>
          </p:grpSpPr>
          <p:sp>
            <p:nvSpPr>
              <p:cNvPr id="1504" name="Freeform 1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5" name="Group 1505"/>
            <p:cNvGrpSpPr>
              <a:grpSpLocks noChangeAspect="1"/>
            </p:cNvGrpSpPr>
            <p:nvPr/>
          </p:nvGrpSpPr>
          <p:grpSpPr>
            <a:xfrm>
              <a:off x="16740565" y="9073915"/>
              <a:ext cx="95594" cy="82785"/>
              <a:chOff x="0" y="0"/>
              <a:chExt cx="6350000" cy="5499100"/>
            </a:xfrm>
          </p:grpSpPr>
          <p:sp>
            <p:nvSpPr>
              <p:cNvPr id="1506" name="Freeform 1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7" name="Group 1507"/>
            <p:cNvGrpSpPr>
              <a:grpSpLocks noChangeAspect="1"/>
            </p:cNvGrpSpPr>
            <p:nvPr/>
          </p:nvGrpSpPr>
          <p:grpSpPr>
            <a:xfrm>
              <a:off x="16740565" y="5881131"/>
              <a:ext cx="95594" cy="82785"/>
              <a:chOff x="0" y="0"/>
              <a:chExt cx="6350000" cy="5499100"/>
            </a:xfrm>
          </p:grpSpPr>
          <p:sp>
            <p:nvSpPr>
              <p:cNvPr id="1508" name="Freeform 1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9" name="Group 1509"/>
            <p:cNvGrpSpPr>
              <a:grpSpLocks noChangeAspect="1"/>
            </p:cNvGrpSpPr>
            <p:nvPr/>
          </p:nvGrpSpPr>
          <p:grpSpPr>
            <a:xfrm>
              <a:off x="19927945" y="2693431"/>
              <a:ext cx="95594" cy="82785"/>
              <a:chOff x="0" y="0"/>
              <a:chExt cx="6350000" cy="5499100"/>
            </a:xfrm>
          </p:grpSpPr>
          <p:sp>
            <p:nvSpPr>
              <p:cNvPr id="1510" name="Freeform 1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1" name="Group 1511"/>
            <p:cNvGrpSpPr>
              <a:grpSpLocks noChangeAspect="1"/>
            </p:cNvGrpSpPr>
            <p:nvPr/>
          </p:nvGrpSpPr>
          <p:grpSpPr>
            <a:xfrm>
              <a:off x="19927945" y="9073915"/>
              <a:ext cx="95594" cy="82785"/>
              <a:chOff x="0" y="0"/>
              <a:chExt cx="6350000" cy="5499100"/>
            </a:xfrm>
          </p:grpSpPr>
          <p:sp>
            <p:nvSpPr>
              <p:cNvPr id="1512" name="Freeform 1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3" name="Group 1513"/>
            <p:cNvGrpSpPr>
              <a:grpSpLocks noChangeAspect="1"/>
            </p:cNvGrpSpPr>
            <p:nvPr/>
          </p:nvGrpSpPr>
          <p:grpSpPr>
            <a:xfrm>
              <a:off x="19927945" y="5881131"/>
              <a:ext cx="95594" cy="82785"/>
              <a:chOff x="0" y="0"/>
              <a:chExt cx="6350000" cy="5499100"/>
            </a:xfrm>
          </p:grpSpPr>
          <p:sp>
            <p:nvSpPr>
              <p:cNvPr id="1514" name="Freeform 1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5" name="Group 1515"/>
            <p:cNvGrpSpPr>
              <a:grpSpLocks noChangeAspect="1"/>
            </p:cNvGrpSpPr>
            <p:nvPr/>
          </p:nvGrpSpPr>
          <p:grpSpPr>
            <a:xfrm>
              <a:off x="3793009" y="1075351"/>
              <a:ext cx="95594" cy="82785"/>
              <a:chOff x="0" y="0"/>
              <a:chExt cx="6350000" cy="5499100"/>
            </a:xfrm>
          </p:grpSpPr>
          <p:sp>
            <p:nvSpPr>
              <p:cNvPr id="1516" name="Freeform 1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7" name="Group 1517"/>
            <p:cNvGrpSpPr>
              <a:grpSpLocks noChangeAspect="1"/>
            </p:cNvGrpSpPr>
            <p:nvPr/>
          </p:nvGrpSpPr>
          <p:grpSpPr>
            <a:xfrm>
              <a:off x="3793009" y="7455836"/>
              <a:ext cx="95594" cy="82785"/>
              <a:chOff x="0" y="0"/>
              <a:chExt cx="6350000" cy="5499100"/>
            </a:xfrm>
          </p:grpSpPr>
          <p:sp>
            <p:nvSpPr>
              <p:cNvPr id="1518" name="Freeform 1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9" name="Group 1519"/>
            <p:cNvGrpSpPr>
              <a:grpSpLocks noChangeAspect="1"/>
            </p:cNvGrpSpPr>
            <p:nvPr/>
          </p:nvGrpSpPr>
          <p:grpSpPr>
            <a:xfrm>
              <a:off x="3793009" y="4263051"/>
              <a:ext cx="95594" cy="82785"/>
              <a:chOff x="0" y="0"/>
              <a:chExt cx="6350000" cy="5499100"/>
            </a:xfrm>
          </p:grpSpPr>
          <p:sp>
            <p:nvSpPr>
              <p:cNvPr id="1520" name="Freeform 1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1" name="Group 1521"/>
            <p:cNvGrpSpPr>
              <a:grpSpLocks noChangeAspect="1"/>
            </p:cNvGrpSpPr>
            <p:nvPr/>
          </p:nvGrpSpPr>
          <p:grpSpPr>
            <a:xfrm>
              <a:off x="3793009" y="10643536"/>
              <a:ext cx="95594" cy="82785"/>
              <a:chOff x="0" y="0"/>
              <a:chExt cx="6350000" cy="5499100"/>
            </a:xfrm>
          </p:grpSpPr>
          <p:sp>
            <p:nvSpPr>
              <p:cNvPr id="1522" name="Freeform 1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3" name="Group 1523"/>
            <p:cNvGrpSpPr>
              <a:grpSpLocks noChangeAspect="1"/>
            </p:cNvGrpSpPr>
            <p:nvPr/>
          </p:nvGrpSpPr>
          <p:grpSpPr>
            <a:xfrm>
              <a:off x="13494281" y="1075351"/>
              <a:ext cx="95594" cy="82785"/>
              <a:chOff x="0" y="0"/>
              <a:chExt cx="6350000" cy="5499100"/>
            </a:xfrm>
          </p:grpSpPr>
          <p:sp>
            <p:nvSpPr>
              <p:cNvPr id="1524" name="Freeform 1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5" name="Group 1525"/>
            <p:cNvGrpSpPr>
              <a:grpSpLocks noChangeAspect="1"/>
            </p:cNvGrpSpPr>
            <p:nvPr/>
          </p:nvGrpSpPr>
          <p:grpSpPr>
            <a:xfrm>
              <a:off x="13494281" y="7455836"/>
              <a:ext cx="95594" cy="82785"/>
              <a:chOff x="0" y="0"/>
              <a:chExt cx="6350000" cy="5499100"/>
            </a:xfrm>
          </p:grpSpPr>
          <p:sp>
            <p:nvSpPr>
              <p:cNvPr id="1526" name="Freeform 1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7" name="Group 1527"/>
            <p:cNvGrpSpPr>
              <a:grpSpLocks noChangeAspect="1"/>
            </p:cNvGrpSpPr>
            <p:nvPr/>
          </p:nvGrpSpPr>
          <p:grpSpPr>
            <a:xfrm>
              <a:off x="13494281" y="4263051"/>
              <a:ext cx="95594" cy="82785"/>
              <a:chOff x="0" y="0"/>
              <a:chExt cx="6350000" cy="5499100"/>
            </a:xfrm>
          </p:grpSpPr>
          <p:sp>
            <p:nvSpPr>
              <p:cNvPr id="1528" name="Freeform 1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9" name="Group 1529"/>
            <p:cNvGrpSpPr>
              <a:grpSpLocks noChangeAspect="1"/>
            </p:cNvGrpSpPr>
            <p:nvPr/>
          </p:nvGrpSpPr>
          <p:grpSpPr>
            <a:xfrm>
              <a:off x="13494281" y="10643536"/>
              <a:ext cx="95594" cy="82785"/>
              <a:chOff x="0" y="0"/>
              <a:chExt cx="6350000" cy="5499100"/>
            </a:xfrm>
          </p:grpSpPr>
          <p:sp>
            <p:nvSpPr>
              <p:cNvPr id="1530" name="Freeform 1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1" name="Group 1531"/>
            <p:cNvGrpSpPr>
              <a:grpSpLocks noChangeAspect="1"/>
            </p:cNvGrpSpPr>
            <p:nvPr/>
          </p:nvGrpSpPr>
          <p:grpSpPr>
            <a:xfrm>
              <a:off x="3793009" y="2693431"/>
              <a:ext cx="95594" cy="82785"/>
              <a:chOff x="0" y="0"/>
              <a:chExt cx="6350000" cy="5499100"/>
            </a:xfrm>
          </p:grpSpPr>
          <p:sp>
            <p:nvSpPr>
              <p:cNvPr id="1532" name="Freeform 1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3" name="Group 1533"/>
            <p:cNvGrpSpPr>
              <a:grpSpLocks noChangeAspect="1"/>
            </p:cNvGrpSpPr>
            <p:nvPr/>
          </p:nvGrpSpPr>
          <p:grpSpPr>
            <a:xfrm>
              <a:off x="3793009" y="9073915"/>
              <a:ext cx="95594" cy="82785"/>
              <a:chOff x="0" y="0"/>
              <a:chExt cx="6350000" cy="5499100"/>
            </a:xfrm>
          </p:grpSpPr>
          <p:sp>
            <p:nvSpPr>
              <p:cNvPr id="1534" name="Freeform 1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5" name="Group 1535"/>
            <p:cNvGrpSpPr>
              <a:grpSpLocks noChangeAspect="1"/>
            </p:cNvGrpSpPr>
            <p:nvPr/>
          </p:nvGrpSpPr>
          <p:grpSpPr>
            <a:xfrm>
              <a:off x="3793009" y="5881131"/>
              <a:ext cx="95594" cy="82785"/>
              <a:chOff x="0" y="0"/>
              <a:chExt cx="6350000" cy="5499100"/>
            </a:xfrm>
          </p:grpSpPr>
          <p:sp>
            <p:nvSpPr>
              <p:cNvPr id="1536" name="Freeform 1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7" name="Group 1537"/>
            <p:cNvGrpSpPr>
              <a:grpSpLocks noChangeAspect="1"/>
            </p:cNvGrpSpPr>
            <p:nvPr/>
          </p:nvGrpSpPr>
          <p:grpSpPr>
            <a:xfrm>
              <a:off x="13494281" y="2693431"/>
              <a:ext cx="95594" cy="82785"/>
              <a:chOff x="0" y="0"/>
              <a:chExt cx="6350000" cy="5499100"/>
            </a:xfrm>
          </p:grpSpPr>
          <p:sp>
            <p:nvSpPr>
              <p:cNvPr id="1538" name="Freeform 1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9" name="Group 1539"/>
            <p:cNvGrpSpPr>
              <a:grpSpLocks noChangeAspect="1"/>
            </p:cNvGrpSpPr>
            <p:nvPr/>
          </p:nvGrpSpPr>
          <p:grpSpPr>
            <a:xfrm>
              <a:off x="13494281" y="9073915"/>
              <a:ext cx="95594" cy="82785"/>
              <a:chOff x="0" y="0"/>
              <a:chExt cx="6350000" cy="5499100"/>
            </a:xfrm>
          </p:grpSpPr>
          <p:sp>
            <p:nvSpPr>
              <p:cNvPr id="1540" name="Freeform 1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1" name="Group 1541"/>
            <p:cNvGrpSpPr>
              <a:grpSpLocks noChangeAspect="1"/>
            </p:cNvGrpSpPr>
            <p:nvPr/>
          </p:nvGrpSpPr>
          <p:grpSpPr>
            <a:xfrm>
              <a:off x="13494281" y="5881131"/>
              <a:ext cx="95594" cy="82785"/>
              <a:chOff x="0" y="0"/>
              <a:chExt cx="6350000" cy="5499100"/>
            </a:xfrm>
          </p:grpSpPr>
          <p:sp>
            <p:nvSpPr>
              <p:cNvPr id="1542" name="Freeform 1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3" name="Group 1543"/>
            <p:cNvGrpSpPr>
              <a:grpSpLocks noChangeAspect="1"/>
            </p:cNvGrpSpPr>
            <p:nvPr/>
          </p:nvGrpSpPr>
          <p:grpSpPr>
            <a:xfrm>
              <a:off x="2711370" y="0"/>
              <a:ext cx="95594" cy="82785"/>
              <a:chOff x="0" y="0"/>
              <a:chExt cx="6350000" cy="5499100"/>
            </a:xfrm>
          </p:grpSpPr>
          <p:sp>
            <p:nvSpPr>
              <p:cNvPr id="1544" name="Freeform 1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5" name="Group 1545"/>
            <p:cNvGrpSpPr>
              <a:grpSpLocks noChangeAspect="1"/>
            </p:cNvGrpSpPr>
            <p:nvPr/>
          </p:nvGrpSpPr>
          <p:grpSpPr>
            <a:xfrm>
              <a:off x="2711370" y="6380485"/>
              <a:ext cx="95594" cy="82785"/>
              <a:chOff x="0" y="0"/>
              <a:chExt cx="6350000" cy="5499100"/>
            </a:xfrm>
          </p:grpSpPr>
          <p:sp>
            <p:nvSpPr>
              <p:cNvPr id="1546" name="Freeform 1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7" name="Group 1547"/>
            <p:cNvGrpSpPr>
              <a:grpSpLocks noChangeAspect="1"/>
            </p:cNvGrpSpPr>
            <p:nvPr/>
          </p:nvGrpSpPr>
          <p:grpSpPr>
            <a:xfrm>
              <a:off x="2711370" y="3187700"/>
              <a:ext cx="95594" cy="82785"/>
              <a:chOff x="0" y="0"/>
              <a:chExt cx="6350000" cy="5499100"/>
            </a:xfrm>
          </p:grpSpPr>
          <p:sp>
            <p:nvSpPr>
              <p:cNvPr id="1548" name="Freeform 1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9" name="Group 1549"/>
            <p:cNvGrpSpPr>
              <a:grpSpLocks noChangeAspect="1"/>
            </p:cNvGrpSpPr>
            <p:nvPr/>
          </p:nvGrpSpPr>
          <p:grpSpPr>
            <a:xfrm>
              <a:off x="2711370" y="9568185"/>
              <a:ext cx="95594" cy="82785"/>
              <a:chOff x="0" y="0"/>
              <a:chExt cx="6350000" cy="5499100"/>
            </a:xfrm>
          </p:grpSpPr>
          <p:sp>
            <p:nvSpPr>
              <p:cNvPr id="1550" name="Freeform 1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1" name="Group 1551"/>
            <p:cNvGrpSpPr>
              <a:grpSpLocks noChangeAspect="1"/>
            </p:cNvGrpSpPr>
            <p:nvPr/>
          </p:nvGrpSpPr>
          <p:grpSpPr>
            <a:xfrm>
              <a:off x="12412642" y="0"/>
              <a:ext cx="95594" cy="82785"/>
              <a:chOff x="0" y="0"/>
              <a:chExt cx="6350000" cy="5499100"/>
            </a:xfrm>
          </p:grpSpPr>
          <p:sp>
            <p:nvSpPr>
              <p:cNvPr id="1552" name="Freeform 1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3" name="Group 1553"/>
            <p:cNvGrpSpPr>
              <a:grpSpLocks noChangeAspect="1"/>
            </p:cNvGrpSpPr>
            <p:nvPr/>
          </p:nvGrpSpPr>
          <p:grpSpPr>
            <a:xfrm>
              <a:off x="12412642" y="6380485"/>
              <a:ext cx="95594" cy="82785"/>
              <a:chOff x="0" y="0"/>
              <a:chExt cx="6350000" cy="5499100"/>
            </a:xfrm>
          </p:grpSpPr>
          <p:sp>
            <p:nvSpPr>
              <p:cNvPr id="1554" name="Freeform 1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5" name="Group 1555"/>
            <p:cNvGrpSpPr>
              <a:grpSpLocks noChangeAspect="1"/>
            </p:cNvGrpSpPr>
            <p:nvPr/>
          </p:nvGrpSpPr>
          <p:grpSpPr>
            <a:xfrm>
              <a:off x="12412642" y="3187700"/>
              <a:ext cx="95594" cy="82785"/>
              <a:chOff x="0" y="0"/>
              <a:chExt cx="6350000" cy="5499100"/>
            </a:xfrm>
          </p:grpSpPr>
          <p:sp>
            <p:nvSpPr>
              <p:cNvPr id="1556" name="Freeform 1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7" name="Group 1557"/>
            <p:cNvGrpSpPr>
              <a:grpSpLocks noChangeAspect="1"/>
            </p:cNvGrpSpPr>
            <p:nvPr/>
          </p:nvGrpSpPr>
          <p:grpSpPr>
            <a:xfrm>
              <a:off x="12412642" y="9568185"/>
              <a:ext cx="95594" cy="82785"/>
              <a:chOff x="0" y="0"/>
              <a:chExt cx="6350000" cy="5499100"/>
            </a:xfrm>
          </p:grpSpPr>
          <p:sp>
            <p:nvSpPr>
              <p:cNvPr id="1558" name="Freeform 1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9" name="Group 1559"/>
            <p:cNvGrpSpPr>
              <a:grpSpLocks noChangeAspect="1"/>
            </p:cNvGrpSpPr>
            <p:nvPr/>
          </p:nvGrpSpPr>
          <p:grpSpPr>
            <a:xfrm>
              <a:off x="2711370" y="1618080"/>
              <a:ext cx="95594" cy="82785"/>
              <a:chOff x="0" y="0"/>
              <a:chExt cx="6350000" cy="5499100"/>
            </a:xfrm>
          </p:grpSpPr>
          <p:sp>
            <p:nvSpPr>
              <p:cNvPr id="1560" name="Freeform 1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1" name="Group 1561"/>
            <p:cNvGrpSpPr>
              <a:grpSpLocks noChangeAspect="1"/>
            </p:cNvGrpSpPr>
            <p:nvPr/>
          </p:nvGrpSpPr>
          <p:grpSpPr>
            <a:xfrm>
              <a:off x="2711370" y="7998564"/>
              <a:ext cx="95594" cy="82785"/>
              <a:chOff x="0" y="0"/>
              <a:chExt cx="6350000" cy="5499100"/>
            </a:xfrm>
          </p:grpSpPr>
          <p:sp>
            <p:nvSpPr>
              <p:cNvPr id="1562" name="Freeform 1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3" name="Group 1563"/>
            <p:cNvGrpSpPr>
              <a:grpSpLocks noChangeAspect="1"/>
            </p:cNvGrpSpPr>
            <p:nvPr/>
          </p:nvGrpSpPr>
          <p:grpSpPr>
            <a:xfrm>
              <a:off x="2711370" y="4805780"/>
              <a:ext cx="95594" cy="82785"/>
              <a:chOff x="0" y="0"/>
              <a:chExt cx="6350000" cy="5499100"/>
            </a:xfrm>
          </p:grpSpPr>
          <p:sp>
            <p:nvSpPr>
              <p:cNvPr id="1564" name="Freeform 1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5" name="Group 1565"/>
            <p:cNvGrpSpPr>
              <a:grpSpLocks noChangeAspect="1"/>
            </p:cNvGrpSpPr>
            <p:nvPr/>
          </p:nvGrpSpPr>
          <p:grpSpPr>
            <a:xfrm>
              <a:off x="12412642" y="1618080"/>
              <a:ext cx="95594" cy="82785"/>
              <a:chOff x="0" y="0"/>
              <a:chExt cx="6350000" cy="5499100"/>
            </a:xfrm>
          </p:grpSpPr>
          <p:sp>
            <p:nvSpPr>
              <p:cNvPr id="1566" name="Freeform 1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7" name="Group 1567"/>
            <p:cNvGrpSpPr>
              <a:grpSpLocks noChangeAspect="1"/>
            </p:cNvGrpSpPr>
            <p:nvPr/>
          </p:nvGrpSpPr>
          <p:grpSpPr>
            <a:xfrm>
              <a:off x="12412642" y="7998564"/>
              <a:ext cx="95594" cy="82785"/>
              <a:chOff x="0" y="0"/>
              <a:chExt cx="6350000" cy="5499100"/>
            </a:xfrm>
          </p:grpSpPr>
          <p:sp>
            <p:nvSpPr>
              <p:cNvPr id="1568" name="Freeform 1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9" name="Group 1569"/>
            <p:cNvGrpSpPr>
              <a:grpSpLocks noChangeAspect="1"/>
            </p:cNvGrpSpPr>
            <p:nvPr/>
          </p:nvGrpSpPr>
          <p:grpSpPr>
            <a:xfrm>
              <a:off x="12412642" y="4805780"/>
              <a:ext cx="95594" cy="82785"/>
              <a:chOff x="0" y="0"/>
              <a:chExt cx="6350000" cy="5499100"/>
            </a:xfrm>
          </p:grpSpPr>
          <p:sp>
            <p:nvSpPr>
              <p:cNvPr id="1570" name="Freeform 1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1" name="Group 1571"/>
            <p:cNvGrpSpPr>
              <a:grpSpLocks noChangeAspect="1"/>
            </p:cNvGrpSpPr>
            <p:nvPr/>
          </p:nvGrpSpPr>
          <p:grpSpPr>
            <a:xfrm>
              <a:off x="9205518" y="0"/>
              <a:ext cx="95594" cy="82785"/>
              <a:chOff x="0" y="0"/>
              <a:chExt cx="6350000" cy="5499100"/>
            </a:xfrm>
          </p:grpSpPr>
          <p:sp>
            <p:nvSpPr>
              <p:cNvPr id="1572" name="Freeform 1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3" name="Group 1573"/>
            <p:cNvGrpSpPr>
              <a:grpSpLocks noChangeAspect="1"/>
            </p:cNvGrpSpPr>
            <p:nvPr/>
          </p:nvGrpSpPr>
          <p:grpSpPr>
            <a:xfrm>
              <a:off x="9205518" y="6380485"/>
              <a:ext cx="95594" cy="82785"/>
              <a:chOff x="0" y="0"/>
              <a:chExt cx="6350000" cy="5499100"/>
            </a:xfrm>
          </p:grpSpPr>
          <p:sp>
            <p:nvSpPr>
              <p:cNvPr id="1574" name="Freeform 1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5" name="Group 1575"/>
            <p:cNvGrpSpPr>
              <a:grpSpLocks noChangeAspect="1"/>
            </p:cNvGrpSpPr>
            <p:nvPr/>
          </p:nvGrpSpPr>
          <p:grpSpPr>
            <a:xfrm>
              <a:off x="9205518" y="3187700"/>
              <a:ext cx="95594" cy="82785"/>
              <a:chOff x="0" y="0"/>
              <a:chExt cx="6350000" cy="5499100"/>
            </a:xfrm>
          </p:grpSpPr>
          <p:sp>
            <p:nvSpPr>
              <p:cNvPr id="1576" name="Freeform 1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7" name="Group 1577"/>
            <p:cNvGrpSpPr>
              <a:grpSpLocks noChangeAspect="1"/>
            </p:cNvGrpSpPr>
            <p:nvPr/>
          </p:nvGrpSpPr>
          <p:grpSpPr>
            <a:xfrm>
              <a:off x="9205518" y="9568185"/>
              <a:ext cx="95594" cy="82785"/>
              <a:chOff x="0" y="0"/>
              <a:chExt cx="6350000" cy="5499100"/>
            </a:xfrm>
          </p:grpSpPr>
          <p:sp>
            <p:nvSpPr>
              <p:cNvPr id="1578" name="Freeform 1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9" name="Group 1579"/>
            <p:cNvGrpSpPr>
              <a:grpSpLocks noChangeAspect="1"/>
            </p:cNvGrpSpPr>
            <p:nvPr/>
          </p:nvGrpSpPr>
          <p:grpSpPr>
            <a:xfrm>
              <a:off x="18906791" y="0"/>
              <a:ext cx="95594" cy="82785"/>
              <a:chOff x="0" y="0"/>
              <a:chExt cx="6350000" cy="5499100"/>
            </a:xfrm>
          </p:grpSpPr>
          <p:sp>
            <p:nvSpPr>
              <p:cNvPr id="1580" name="Freeform 1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1" name="Group 1581"/>
            <p:cNvGrpSpPr>
              <a:grpSpLocks noChangeAspect="1"/>
            </p:cNvGrpSpPr>
            <p:nvPr/>
          </p:nvGrpSpPr>
          <p:grpSpPr>
            <a:xfrm>
              <a:off x="18906791" y="6380485"/>
              <a:ext cx="95594" cy="82785"/>
              <a:chOff x="0" y="0"/>
              <a:chExt cx="6350000" cy="5499100"/>
            </a:xfrm>
          </p:grpSpPr>
          <p:sp>
            <p:nvSpPr>
              <p:cNvPr id="1582" name="Freeform 1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3" name="Group 1583"/>
            <p:cNvGrpSpPr>
              <a:grpSpLocks noChangeAspect="1"/>
            </p:cNvGrpSpPr>
            <p:nvPr/>
          </p:nvGrpSpPr>
          <p:grpSpPr>
            <a:xfrm>
              <a:off x="18906791" y="3187700"/>
              <a:ext cx="95594" cy="82785"/>
              <a:chOff x="0" y="0"/>
              <a:chExt cx="6350000" cy="5499100"/>
            </a:xfrm>
          </p:grpSpPr>
          <p:sp>
            <p:nvSpPr>
              <p:cNvPr id="1584" name="Freeform 1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5" name="Group 1585"/>
            <p:cNvGrpSpPr>
              <a:grpSpLocks noChangeAspect="1"/>
            </p:cNvGrpSpPr>
            <p:nvPr/>
          </p:nvGrpSpPr>
          <p:grpSpPr>
            <a:xfrm>
              <a:off x="18906791" y="9568185"/>
              <a:ext cx="95594" cy="82785"/>
              <a:chOff x="0" y="0"/>
              <a:chExt cx="6350000" cy="5499100"/>
            </a:xfrm>
          </p:grpSpPr>
          <p:sp>
            <p:nvSpPr>
              <p:cNvPr id="1586" name="Freeform 1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7" name="Group 1587"/>
            <p:cNvGrpSpPr>
              <a:grpSpLocks noChangeAspect="1"/>
            </p:cNvGrpSpPr>
            <p:nvPr/>
          </p:nvGrpSpPr>
          <p:grpSpPr>
            <a:xfrm>
              <a:off x="9205518" y="1618080"/>
              <a:ext cx="95594" cy="82785"/>
              <a:chOff x="0" y="0"/>
              <a:chExt cx="6350000" cy="5499100"/>
            </a:xfrm>
          </p:grpSpPr>
          <p:sp>
            <p:nvSpPr>
              <p:cNvPr id="1588" name="Freeform 1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9" name="Group 1589"/>
            <p:cNvGrpSpPr>
              <a:grpSpLocks noChangeAspect="1"/>
            </p:cNvGrpSpPr>
            <p:nvPr/>
          </p:nvGrpSpPr>
          <p:grpSpPr>
            <a:xfrm>
              <a:off x="9205518" y="7998564"/>
              <a:ext cx="95594" cy="82785"/>
              <a:chOff x="0" y="0"/>
              <a:chExt cx="6350000" cy="5499100"/>
            </a:xfrm>
          </p:grpSpPr>
          <p:sp>
            <p:nvSpPr>
              <p:cNvPr id="1590" name="Freeform 1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1" name="Group 1591"/>
            <p:cNvGrpSpPr>
              <a:grpSpLocks noChangeAspect="1"/>
            </p:cNvGrpSpPr>
            <p:nvPr/>
          </p:nvGrpSpPr>
          <p:grpSpPr>
            <a:xfrm>
              <a:off x="9205518" y="4805780"/>
              <a:ext cx="95594" cy="82785"/>
              <a:chOff x="0" y="0"/>
              <a:chExt cx="6350000" cy="5499100"/>
            </a:xfrm>
          </p:grpSpPr>
          <p:sp>
            <p:nvSpPr>
              <p:cNvPr id="1592" name="Freeform 15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3" name="Group 1593"/>
            <p:cNvGrpSpPr>
              <a:grpSpLocks noChangeAspect="1"/>
            </p:cNvGrpSpPr>
            <p:nvPr/>
          </p:nvGrpSpPr>
          <p:grpSpPr>
            <a:xfrm>
              <a:off x="18906791" y="1618080"/>
              <a:ext cx="95594" cy="82785"/>
              <a:chOff x="0" y="0"/>
              <a:chExt cx="6350000" cy="5499100"/>
            </a:xfrm>
          </p:grpSpPr>
          <p:sp>
            <p:nvSpPr>
              <p:cNvPr id="1594" name="Freeform 15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5" name="Group 1595"/>
            <p:cNvGrpSpPr>
              <a:grpSpLocks noChangeAspect="1"/>
            </p:cNvGrpSpPr>
            <p:nvPr/>
          </p:nvGrpSpPr>
          <p:grpSpPr>
            <a:xfrm>
              <a:off x="18906791" y="7998564"/>
              <a:ext cx="95594" cy="82785"/>
              <a:chOff x="0" y="0"/>
              <a:chExt cx="6350000" cy="5499100"/>
            </a:xfrm>
          </p:grpSpPr>
          <p:sp>
            <p:nvSpPr>
              <p:cNvPr id="1596" name="Freeform 15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7" name="Group 1597"/>
            <p:cNvGrpSpPr>
              <a:grpSpLocks noChangeAspect="1"/>
            </p:cNvGrpSpPr>
            <p:nvPr/>
          </p:nvGrpSpPr>
          <p:grpSpPr>
            <a:xfrm>
              <a:off x="18906791" y="4805780"/>
              <a:ext cx="95594" cy="82785"/>
              <a:chOff x="0" y="0"/>
              <a:chExt cx="6350000" cy="5499100"/>
            </a:xfrm>
          </p:grpSpPr>
          <p:sp>
            <p:nvSpPr>
              <p:cNvPr id="1598" name="Freeform 15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9" name="Group 1599"/>
            <p:cNvGrpSpPr>
              <a:grpSpLocks noChangeAspect="1"/>
            </p:cNvGrpSpPr>
            <p:nvPr/>
          </p:nvGrpSpPr>
          <p:grpSpPr>
            <a:xfrm>
              <a:off x="5959235" y="0"/>
              <a:ext cx="95594" cy="82785"/>
              <a:chOff x="0" y="0"/>
              <a:chExt cx="6350000" cy="5499100"/>
            </a:xfrm>
          </p:grpSpPr>
          <p:sp>
            <p:nvSpPr>
              <p:cNvPr id="1600" name="Freeform 16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1" name="Group 1601"/>
            <p:cNvGrpSpPr>
              <a:grpSpLocks noChangeAspect="1"/>
            </p:cNvGrpSpPr>
            <p:nvPr/>
          </p:nvGrpSpPr>
          <p:grpSpPr>
            <a:xfrm>
              <a:off x="5959235" y="6380485"/>
              <a:ext cx="95594" cy="82785"/>
              <a:chOff x="0" y="0"/>
              <a:chExt cx="6350000" cy="5499100"/>
            </a:xfrm>
          </p:grpSpPr>
          <p:sp>
            <p:nvSpPr>
              <p:cNvPr id="1602" name="Freeform 16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3" name="Group 1603"/>
            <p:cNvGrpSpPr>
              <a:grpSpLocks noChangeAspect="1"/>
            </p:cNvGrpSpPr>
            <p:nvPr/>
          </p:nvGrpSpPr>
          <p:grpSpPr>
            <a:xfrm>
              <a:off x="5959235" y="3187700"/>
              <a:ext cx="95594" cy="82785"/>
              <a:chOff x="0" y="0"/>
              <a:chExt cx="6350000" cy="5499100"/>
            </a:xfrm>
          </p:grpSpPr>
          <p:sp>
            <p:nvSpPr>
              <p:cNvPr id="1604" name="Freeform 16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5" name="Group 1605"/>
            <p:cNvGrpSpPr>
              <a:grpSpLocks noChangeAspect="1"/>
            </p:cNvGrpSpPr>
            <p:nvPr/>
          </p:nvGrpSpPr>
          <p:grpSpPr>
            <a:xfrm>
              <a:off x="5959235" y="9568185"/>
              <a:ext cx="95594" cy="82785"/>
              <a:chOff x="0" y="0"/>
              <a:chExt cx="6350000" cy="5499100"/>
            </a:xfrm>
          </p:grpSpPr>
          <p:sp>
            <p:nvSpPr>
              <p:cNvPr id="1606" name="Freeform 16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7" name="Group 1607"/>
            <p:cNvGrpSpPr>
              <a:grpSpLocks noChangeAspect="1"/>
            </p:cNvGrpSpPr>
            <p:nvPr/>
          </p:nvGrpSpPr>
          <p:grpSpPr>
            <a:xfrm>
              <a:off x="15660507" y="0"/>
              <a:ext cx="95594" cy="82785"/>
              <a:chOff x="0" y="0"/>
              <a:chExt cx="6350000" cy="5499100"/>
            </a:xfrm>
          </p:grpSpPr>
          <p:sp>
            <p:nvSpPr>
              <p:cNvPr id="1608" name="Freeform 16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9" name="Group 1609"/>
            <p:cNvGrpSpPr>
              <a:grpSpLocks noChangeAspect="1"/>
            </p:cNvGrpSpPr>
            <p:nvPr/>
          </p:nvGrpSpPr>
          <p:grpSpPr>
            <a:xfrm>
              <a:off x="15660507" y="6380485"/>
              <a:ext cx="95594" cy="82785"/>
              <a:chOff x="0" y="0"/>
              <a:chExt cx="6350000" cy="5499100"/>
            </a:xfrm>
          </p:grpSpPr>
          <p:sp>
            <p:nvSpPr>
              <p:cNvPr id="1610" name="Freeform 16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1" name="Group 1611"/>
            <p:cNvGrpSpPr>
              <a:grpSpLocks noChangeAspect="1"/>
            </p:cNvGrpSpPr>
            <p:nvPr/>
          </p:nvGrpSpPr>
          <p:grpSpPr>
            <a:xfrm>
              <a:off x="15660507" y="3187700"/>
              <a:ext cx="95594" cy="82785"/>
              <a:chOff x="0" y="0"/>
              <a:chExt cx="6350000" cy="5499100"/>
            </a:xfrm>
          </p:grpSpPr>
          <p:sp>
            <p:nvSpPr>
              <p:cNvPr id="1612" name="Freeform 16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3" name="Group 1613"/>
            <p:cNvGrpSpPr>
              <a:grpSpLocks noChangeAspect="1"/>
            </p:cNvGrpSpPr>
            <p:nvPr/>
          </p:nvGrpSpPr>
          <p:grpSpPr>
            <a:xfrm>
              <a:off x="15660507" y="9568185"/>
              <a:ext cx="95594" cy="82785"/>
              <a:chOff x="0" y="0"/>
              <a:chExt cx="6350000" cy="5499100"/>
            </a:xfrm>
          </p:grpSpPr>
          <p:sp>
            <p:nvSpPr>
              <p:cNvPr id="1614" name="Freeform 16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5" name="Group 1615"/>
            <p:cNvGrpSpPr>
              <a:grpSpLocks noChangeAspect="1"/>
            </p:cNvGrpSpPr>
            <p:nvPr/>
          </p:nvGrpSpPr>
          <p:grpSpPr>
            <a:xfrm>
              <a:off x="5959235" y="1618080"/>
              <a:ext cx="95594" cy="82785"/>
              <a:chOff x="0" y="0"/>
              <a:chExt cx="6350000" cy="5499100"/>
            </a:xfrm>
          </p:grpSpPr>
          <p:sp>
            <p:nvSpPr>
              <p:cNvPr id="1616" name="Freeform 16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7" name="Group 1617"/>
            <p:cNvGrpSpPr>
              <a:grpSpLocks noChangeAspect="1"/>
            </p:cNvGrpSpPr>
            <p:nvPr/>
          </p:nvGrpSpPr>
          <p:grpSpPr>
            <a:xfrm>
              <a:off x="5959235" y="7998564"/>
              <a:ext cx="95594" cy="82785"/>
              <a:chOff x="0" y="0"/>
              <a:chExt cx="6350000" cy="5499100"/>
            </a:xfrm>
          </p:grpSpPr>
          <p:sp>
            <p:nvSpPr>
              <p:cNvPr id="1618" name="Freeform 16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9" name="Group 1619"/>
            <p:cNvGrpSpPr>
              <a:grpSpLocks noChangeAspect="1"/>
            </p:cNvGrpSpPr>
            <p:nvPr/>
          </p:nvGrpSpPr>
          <p:grpSpPr>
            <a:xfrm>
              <a:off x="5959235" y="4805780"/>
              <a:ext cx="95594" cy="82785"/>
              <a:chOff x="0" y="0"/>
              <a:chExt cx="6350000" cy="5499100"/>
            </a:xfrm>
          </p:grpSpPr>
          <p:sp>
            <p:nvSpPr>
              <p:cNvPr id="1620" name="Freeform 16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1" name="Group 1621"/>
            <p:cNvGrpSpPr>
              <a:grpSpLocks noChangeAspect="1"/>
            </p:cNvGrpSpPr>
            <p:nvPr/>
          </p:nvGrpSpPr>
          <p:grpSpPr>
            <a:xfrm>
              <a:off x="15660507" y="1618080"/>
              <a:ext cx="95594" cy="82785"/>
              <a:chOff x="0" y="0"/>
              <a:chExt cx="6350000" cy="5499100"/>
            </a:xfrm>
          </p:grpSpPr>
          <p:sp>
            <p:nvSpPr>
              <p:cNvPr id="1622" name="Freeform 16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3" name="Group 1623"/>
            <p:cNvGrpSpPr>
              <a:grpSpLocks noChangeAspect="1"/>
            </p:cNvGrpSpPr>
            <p:nvPr/>
          </p:nvGrpSpPr>
          <p:grpSpPr>
            <a:xfrm>
              <a:off x="15660507" y="7998564"/>
              <a:ext cx="95594" cy="82785"/>
              <a:chOff x="0" y="0"/>
              <a:chExt cx="6350000" cy="5499100"/>
            </a:xfrm>
          </p:grpSpPr>
          <p:sp>
            <p:nvSpPr>
              <p:cNvPr id="1624" name="Freeform 16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5" name="Group 1625"/>
            <p:cNvGrpSpPr>
              <a:grpSpLocks noChangeAspect="1"/>
            </p:cNvGrpSpPr>
            <p:nvPr/>
          </p:nvGrpSpPr>
          <p:grpSpPr>
            <a:xfrm>
              <a:off x="15660507" y="4805780"/>
              <a:ext cx="95594" cy="82785"/>
              <a:chOff x="0" y="0"/>
              <a:chExt cx="6350000" cy="5499100"/>
            </a:xfrm>
          </p:grpSpPr>
          <p:sp>
            <p:nvSpPr>
              <p:cNvPr id="1626" name="Freeform 16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7" name="Group 1627"/>
            <p:cNvGrpSpPr>
              <a:grpSpLocks noChangeAspect="1"/>
            </p:cNvGrpSpPr>
            <p:nvPr/>
          </p:nvGrpSpPr>
          <p:grpSpPr>
            <a:xfrm>
              <a:off x="0" y="537155"/>
              <a:ext cx="95594" cy="82785"/>
              <a:chOff x="0" y="0"/>
              <a:chExt cx="6350000" cy="5499100"/>
            </a:xfrm>
          </p:grpSpPr>
          <p:sp>
            <p:nvSpPr>
              <p:cNvPr id="1628" name="Freeform 16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9" name="Group 1629"/>
            <p:cNvGrpSpPr>
              <a:grpSpLocks noChangeAspect="1"/>
            </p:cNvGrpSpPr>
            <p:nvPr/>
          </p:nvGrpSpPr>
          <p:grpSpPr>
            <a:xfrm>
              <a:off x="0" y="6917640"/>
              <a:ext cx="95594" cy="82785"/>
              <a:chOff x="0" y="0"/>
              <a:chExt cx="6350000" cy="5499100"/>
            </a:xfrm>
          </p:grpSpPr>
          <p:sp>
            <p:nvSpPr>
              <p:cNvPr id="1630" name="Freeform 16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1" name="Group 1631"/>
            <p:cNvGrpSpPr>
              <a:grpSpLocks noChangeAspect="1"/>
            </p:cNvGrpSpPr>
            <p:nvPr/>
          </p:nvGrpSpPr>
          <p:grpSpPr>
            <a:xfrm>
              <a:off x="0" y="3724855"/>
              <a:ext cx="95594" cy="82785"/>
              <a:chOff x="0" y="0"/>
              <a:chExt cx="6350000" cy="5499100"/>
            </a:xfrm>
          </p:grpSpPr>
          <p:sp>
            <p:nvSpPr>
              <p:cNvPr id="1632" name="Freeform 16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3" name="Group 1633"/>
            <p:cNvGrpSpPr>
              <a:grpSpLocks noChangeAspect="1"/>
            </p:cNvGrpSpPr>
            <p:nvPr/>
          </p:nvGrpSpPr>
          <p:grpSpPr>
            <a:xfrm>
              <a:off x="0" y="10105340"/>
              <a:ext cx="95594" cy="82785"/>
              <a:chOff x="0" y="0"/>
              <a:chExt cx="6350000" cy="5499100"/>
            </a:xfrm>
          </p:grpSpPr>
          <p:sp>
            <p:nvSpPr>
              <p:cNvPr id="1634" name="Freeform 16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5" name="Group 1635"/>
            <p:cNvGrpSpPr>
              <a:grpSpLocks noChangeAspect="1"/>
            </p:cNvGrpSpPr>
            <p:nvPr/>
          </p:nvGrpSpPr>
          <p:grpSpPr>
            <a:xfrm>
              <a:off x="9701272" y="537155"/>
              <a:ext cx="95594" cy="82785"/>
              <a:chOff x="0" y="0"/>
              <a:chExt cx="6350000" cy="5499100"/>
            </a:xfrm>
          </p:grpSpPr>
          <p:sp>
            <p:nvSpPr>
              <p:cNvPr id="1636" name="Freeform 16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7" name="Group 1637"/>
            <p:cNvGrpSpPr>
              <a:grpSpLocks noChangeAspect="1"/>
            </p:cNvGrpSpPr>
            <p:nvPr/>
          </p:nvGrpSpPr>
          <p:grpSpPr>
            <a:xfrm>
              <a:off x="9701272" y="6917640"/>
              <a:ext cx="95594" cy="82785"/>
              <a:chOff x="0" y="0"/>
              <a:chExt cx="6350000" cy="5499100"/>
            </a:xfrm>
          </p:grpSpPr>
          <p:sp>
            <p:nvSpPr>
              <p:cNvPr id="1638" name="Freeform 16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9" name="Group 1639"/>
            <p:cNvGrpSpPr>
              <a:grpSpLocks noChangeAspect="1"/>
            </p:cNvGrpSpPr>
            <p:nvPr/>
          </p:nvGrpSpPr>
          <p:grpSpPr>
            <a:xfrm>
              <a:off x="9701272" y="3724855"/>
              <a:ext cx="95594" cy="82785"/>
              <a:chOff x="0" y="0"/>
              <a:chExt cx="6350000" cy="5499100"/>
            </a:xfrm>
          </p:grpSpPr>
          <p:sp>
            <p:nvSpPr>
              <p:cNvPr id="1640" name="Freeform 16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1" name="Group 1641"/>
            <p:cNvGrpSpPr>
              <a:grpSpLocks noChangeAspect="1"/>
            </p:cNvGrpSpPr>
            <p:nvPr/>
          </p:nvGrpSpPr>
          <p:grpSpPr>
            <a:xfrm>
              <a:off x="9701272" y="10105340"/>
              <a:ext cx="95594" cy="82785"/>
              <a:chOff x="0" y="0"/>
              <a:chExt cx="6350000" cy="5499100"/>
            </a:xfrm>
          </p:grpSpPr>
          <p:sp>
            <p:nvSpPr>
              <p:cNvPr id="1642" name="Freeform 16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3" name="Group 1643"/>
            <p:cNvGrpSpPr>
              <a:grpSpLocks noChangeAspect="1"/>
            </p:cNvGrpSpPr>
            <p:nvPr/>
          </p:nvGrpSpPr>
          <p:grpSpPr>
            <a:xfrm>
              <a:off x="0" y="2155235"/>
              <a:ext cx="95594" cy="82785"/>
              <a:chOff x="0" y="0"/>
              <a:chExt cx="6350000" cy="5499100"/>
            </a:xfrm>
          </p:grpSpPr>
          <p:sp>
            <p:nvSpPr>
              <p:cNvPr id="1644" name="Freeform 16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5" name="Group 1645"/>
            <p:cNvGrpSpPr>
              <a:grpSpLocks noChangeAspect="1"/>
            </p:cNvGrpSpPr>
            <p:nvPr/>
          </p:nvGrpSpPr>
          <p:grpSpPr>
            <a:xfrm>
              <a:off x="0" y="8535719"/>
              <a:ext cx="95594" cy="82785"/>
              <a:chOff x="0" y="0"/>
              <a:chExt cx="6350000" cy="5499100"/>
            </a:xfrm>
          </p:grpSpPr>
          <p:sp>
            <p:nvSpPr>
              <p:cNvPr id="1646" name="Freeform 16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7" name="Group 1647"/>
            <p:cNvGrpSpPr>
              <a:grpSpLocks noChangeAspect="1"/>
            </p:cNvGrpSpPr>
            <p:nvPr/>
          </p:nvGrpSpPr>
          <p:grpSpPr>
            <a:xfrm>
              <a:off x="0" y="5342935"/>
              <a:ext cx="95594" cy="82785"/>
              <a:chOff x="0" y="0"/>
              <a:chExt cx="6350000" cy="5499100"/>
            </a:xfrm>
          </p:grpSpPr>
          <p:sp>
            <p:nvSpPr>
              <p:cNvPr id="1648" name="Freeform 16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9" name="Group 1649"/>
            <p:cNvGrpSpPr>
              <a:grpSpLocks noChangeAspect="1"/>
            </p:cNvGrpSpPr>
            <p:nvPr/>
          </p:nvGrpSpPr>
          <p:grpSpPr>
            <a:xfrm>
              <a:off x="9701272" y="2155235"/>
              <a:ext cx="95594" cy="82785"/>
              <a:chOff x="0" y="0"/>
              <a:chExt cx="6350000" cy="5499100"/>
            </a:xfrm>
          </p:grpSpPr>
          <p:sp>
            <p:nvSpPr>
              <p:cNvPr id="1650" name="Freeform 16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1" name="Group 1651"/>
            <p:cNvGrpSpPr>
              <a:grpSpLocks noChangeAspect="1"/>
            </p:cNvGrpSpPr>
            <p:nvPr/>
          </p:nvGrpSpPr>
          <p:grpSpPr>
            <a:xfrm>
              <a:off x="9701272" y="8535719"/>
              <a:ext cx="95594" cy="82785"/>
              <a:chOff x="0" y="0"/>
              <a:chExt cx="6350000" cy="5499100"/>
            </a:xfrm>
          </p:grpSpPr>
          <p:sp>
            <p:nvSpPr>
              <p:cNvPr id="1652" name="Freeform 16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3" name="Group 1653"/>
            <p:cNvGrpSpPr>
              <a:grpSpLocks noChangeAspect="1"/>
            </p:cNvGrpSpPr>
            <p:nvPr/>
          </p:nvGrpSpPr>
          <p:grpSpPr>
            <a:xfrm>
              <a:off x="9701272" y="5342935"/>
              <a:ext cx="95594" cy="82785"/>
              <a:chOff x="0" y="0"/>
              <a:chExt cx="6350000" cy="5499100"/>
            </a:xfrm>
          </p:grpSpPr>
          <p:sp>
            <p:nvSpPr>
              <p:cNvPr id="1654" name="Freeform 16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5" name="Group 1655"/>
            <p:cNvGrpSpPr>
              <a:grpSpLocks noChangeAspect="1"/>
            </p:cNvGrpSpPr>
            <p:nvPr/>
          </p:nvGrpSpPr>
          <p:grpSpPr>
            <a:xfrm>
              <a:off x="6494149" y="537155"/>
              <a:ext cx="95594" cy="82785"/>
              <a:chOff x="0" y="0"/>
              <a:chExt cx="6350000" cy="5499100"/>
            </a:xfrm>
          </p:grpSpPr>
          <p:sp>
            <p:nvSpPr>
              <p:cNvPr id="1656" name="Freeform 16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7" name="Group 1657"/>
            <p:cNvGrpSpPr>
              <a:grpSpLocks noChangeAspect="1"/>
            </p:cNvGrpSpPr>
            <p:nvPr/>
          </p:nvGrpSpPr>
          <p:grpSpPr>
            <a:xfrm>
              <a:off x="6494149" y="6917640"/>
              <a:ext cx="95594" cy="82785"/>
              <a:chOff x="0" y="0"/>
              <a:chExt cx="6350000" cy="5499100"/>
            </a:xfrm>
          </p:grpSpPr>
          <p:sp>
            <p:nvSpPr>
              <p:cNvPr id="1658" name="Freeform 16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9" name="Group 1659"/>
            <p:cNvGrpSpPr>
              <a:grpSpLocks noChangeAspect="1"/>
            </p:cNvGrpSpPr>
            <p:nvPr/>
          </p:nvGrpSpPr>
          <p:grpSpPr>
            <a:xfrm>
              <a:off x="6494149" y="3724855"/>
              <a:ext cx="95594" cy="82785"/>
              <a:chOff x="0" y="0"/>
              <a:chExt cx="6350000" cy="5499100"/>
            </a:xfrm>
          </p:grpSpPr>
          <p:sp>
            <p:nvSpPr>
              <p:cNvPr id="1660" name="Freeform 16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1" name="Group 1661"/>
            <p:cNvGrpSpPr>
              <a:grpSpLocks noChangeAspect="1"/>
            </p:cNvGrpSpPr>
            <p:nvPr/>
          </p:nvGrpSpPr>
          <p:grpSpPr>
            <a:xfrm>
              <a:off x="6494149" y="10105340"/>
              <a:ext cx="95594" cy="82785"/>
              <a:chOff x="0" y="0"/>
              <a:chExt cx="6350000" cy="5499100"/>
            </a:xfrm>
          </p:grpSpPr>
          <p:sp>
            <p:nvSpPr>
              <p:cNvPr id="1662" name="Freeform 16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3" name="Group 1663"/>
            <p:cNvGrpSpPr>
              <a:grpSpLocks noChangeAspect="1"/>
            </p:cNvGrpSpPr>
            <p:nvPr/>
          </p:nvGrpSpPr>
          <p:grpSpPr>
            <a:xfrm>
              <a:off x="16195421" y="537155"/>
              <a:ext cx="95594" cy="82785"/>
              <a:chOff x="0" y="0"/>
              <a:chExt cx="6350000" cy="5499100"/>
            </a:xfrm>
          </p:grpSpPr>
          <p:sp>
            <p:nvSpPr>
              <p:cNvPr id="1664" name="Freeform 16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5" name="Group 1665"/>
            <p:cNvGrpSpPr>
              <a:grpSpLocks noChangeAspect="1"/>
            </p:cNvGrpSpPr>
            <p:nvPr/>
          </p:nvGrpSpPr>
          <p:grpSpPr>
            <a:xfrm>
              <a:off x="16195421" y="6917640"/>
              <a:ext cx="95594" cy="82785"/>
              <a:chOff x="0" y="0"/>
              <a:chExt cx="6350000" cy="5499100"/>
            </a:xfrm>
          </p:grpSpPr>
          <p:sp>
            <p:nvSpPr>
              <p:cNvPr id="1666" name="Freeform 16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7" name="Group 1667"/>
            <p:cNvGrpSpPr>
              <a:grpSpLocks noChangeAspect="1"/>
            </p:cNvGrpSpPr>
            <p:nvPr/>
          </p:nvGrpSpPr>
          <p:grpSpPr>
            <a:xfrm>
              <a:off x="16195421" y="3724855"/>
              <a:ext cx="95594" cy="82785"/>
              <a:chOff x="0" y="0"/>
              <a:chExt cx="6350000" cy="5499100"/>
            </a:xfrm>
          </p:grpSpPr>
          <p:sp>
            <p:nvSpPr>
              <p:cNvPr id="1668" name="Freeform 16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9" name="Group 1669"/>
            <p:cNvGrpSpPr>
              <a:grpSpLocks noChangeAspect="1"/>
            </p:cNvGrpSpPr>
            <p:nvPr/>
          </p:nvGrpSpPr>
          <p:grpSpPr>
            <a:xfrm>
              <a:off x="16195421" y="10105340"/>
              <a:ext cx="95594" cy="82785"/>
              <a:chOff x="0" y="0"/>
              <a:chExt cx="6350000" cy="5499100"/>
            </a:xfrm>
          </p:grpSpPr>
          <p:sp>
            <p:nvSpPr>
              <p:cNvPr id="1670" name="Freeform 16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1" name="Group 1671"/>
            <p:cNvGrpSpPr>
              <a:grpSpLocks noChangeAspect="1"/>
            </p:cNvGrpSpPr>
            <p:nvPr/>
          </p:nvGrpSpPr>
          <p:grpSpPr>
            <a:xfrm>
              <a:off x="19382801" y="537155"/>
              <a:ext cx="95594" cy="82785"/>
              <a:chOff x="0" y="0"/>
              <a:chExt cx="6350000" cy="5499100"/>
            </a:xfrm>
          </p:grpSpPr>
          <p:sp>
            <p:nvSpPr>
              <p:cNvPr id="1672" name="Freeform 16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3" name="Group 1673"/>
            <p:cNvGrpSpPr>
              <a:grpSpLocks noChangeAspect="1"/>
            </p:cNvGrpSpPr>
            <p:nvPr/>
          </p:nvGrpSpPr>
          <p:grpSpPr>
            <a:xfrm>
              <a:off x="19382801" y="6917640"/>
              <a:ext cx="95594" cy="82785"/>
              <a:chOff x="0" y="0"/>
              <a:chExt cx="6350000" cy="5499100"/>
            </a:xfrm>
          </p:grpSpPr>
          <p:sp>
            <p:nvSpPr>
              <p:cNvPr id="1674" name="Freeform 16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5" name="Group 1675"/>
            <p:cNvGrpSpPr>
              <a:grpSpLocks noChangeAspect="1"/>
            </p:cNvGrpSpPr>
            <p:nvPr/>
          </p:nvGrpSpPr>
          <p:grpSpPr>
            <a:xfrm>
              <a:off x="19382801" y="3724855"/>
              <a:ext cx="95594" cy="82785"/>
              <a:chOff x="0" y="0"/>
              <a:chExt cx="6350000" cy="5499100"/>
            </a:xfrm>
          </p:grpSpPr>
          <p:sp>
            <p:nvSpPr>
              <p:cNvPr id="1676" name="Freeform 16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7" name="Group 1677"/>
            <p:cNvGrpSpPr>
              <a:grpSpLocks noChangeAspect="1"/>
            </p:cNvGrpSpPr>
            <p:nvPr/>
          </p:nvGrpSpPr>
          <p:grpSpPr>
            <a:xfrm>
              <a:off x="19382801" y="10105340"/>
              <a:ext cx="95594" cy="82785"/>
              <a:chOff x="0" y="0"/>
              <a:chExt cx="6350000" cy="5499100"/>
            </a:xfrm>
          </p:grpSpPr>
          <p:sp>
            <p:nvSpPr>
              <p:cNvPr id="1678" name="Freeform 16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9" name="Group 1679"/>
            <p:cNvGrpSpPr>
              <a:grpSpLocks noChangeAspect="1"/>
            </p:cNvGrpSpPr>
            <p:nvPr/>
          </p:nvGrpSpPr>
          <p:grpSpPr>
            <a:xfrm>
              <a:off x="6494149" y="2155235"/>
              <a:ext cx="95594" cy="82785"/>
              <a:chOff x="0" y="0"/>
              <a:chExt cx="6350000" cy="5499100"/>
            </a:xfrm>
          </p:grpSpPr>
          <p:sp>
            <p:nvSpPr>
              <p:cNvPr id="1680" name="Freeform 16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1" name="Group 1681"/>
            <p:cNvGrpSpPr>
              <a:grpSpLocks noChangeAspect="1"/>
            </p:cNvGrpSpPr>
            <p:nvPr/>
          </p:nvGrpSpPr>
          <p:grpSpPr>
            <a:xfrm>
              <a:off x="6494149" y="8535719"/>
              <a:ext cx="95594" cy="82785"/>
              <a:chOff x="0" y="0"/>
              <a:chExt cx="6350000" cy="5499100"/>
            </a:xfrm>
          </p:grpSpPr>
          <p:sp>
            <p:nvSpPr>
              <p:cNvPr id="1682" name="Freeform 16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3" name="Group 1683"/>
            <p:cNvGrpSpPr>
              <a:grpSpLocks noChangeAspect="1"/>
            </p:cNvGrpSpPr>
            <p:nvPr/>
          </p:nvGrpSpPr>
          <p:grpSpPr>
            <a:xfrm>
              <a:off x="6494149" y="5342935"/>
              <a:ext cx="95594" cy="82785"/>
              <a:chOff x="0" y="0"/>
              <a:chExt cx="6350000" cy="5499100"/>
            </a:xfrm>
          </p:grpSpPr>
          <p:sp>
            <p:nvSpPr>
              <p:cNvPr id="1684" name="Freeform 16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5" name="Group 1685"/>
            <p:cNvGrpSpPr>
              <a:grpSpLocks noChangeAspect="1"/>
            </p:cNvGrpSpPr>
            <p:nvPr/>
          </p:nvGrpSpPr>
          <p:grpSpPr>
            <a:xfrm>
              <a:off x="16195421" y="2155235"/>
              <a:ext cx="95594" cy="82785"/>
              <a:chOff x="0" y="0"/>
              <a:chExt cx="6350000" cy="5499100"/>
            </a:xfrm>
          </p:grpSpPr>
          <p:sp>
            <p:nvSpPr>
              <p:cNvPr id="1686" name="Freeform 16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7" name="Group 1687"/>
            <p:cNvGrpSpPr>
              <a:grpSpLocks noChangeAspect="1"/>
            </p:cNvGrpSpPr>
            <p:nvPr/>
          </p:nvGrpSpPr>
          <p:grpSpPr>
            <a:xfrm>
              <a:off x="16195421" y="8535719"/>
              <a:ext cx="95594" cy="82785"/>
              <a:chOff x="0" y="0"/>
              <a:chExt cx="6350000" cy="5499100"/>
            </a:xfrm>
          </p:grpSpPr>
          <p:sp>
            <p:nvSpPr>
              <p:cNvPr id="1688" name="Freeform 16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9" name="Group 1689"/>
            <p:cNvGrpSpPr>
              <a:grpSpLocks noChangeAspect="1"/>
            </p:cNvGrpSpPr>
            <p:nvPr/>
          </p:nvGrpSpPr>
          <p:grpSpPr>
            <a:xfrm>
              <a:off x="16195421" y="5342935"/>
              <a:ext cx="95594" cy="82785"/>
              <a:chOff x="0" y="0"/>
              <a:chExt cx="6350000" cy="5499100"/>
            </a:xfrm>
          </p:grpSpPr>
          <p:sp>
            <p:nvSpPr>
              <p:cNvPr id="1690" name="Freeform 16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1" name="Group 1691"/>
            <p:cNvGrpSpPr>
              <a:grpSpLocks noChangeAspect="1"/>
            </p:cNvGrpSpPr>
            <p:nvPr/>
          </p:nvGrpSpPr>
          <p:grpSpPr>
            <a:xfrm>
              <a:off x="19382801" y="2155235"/>
              <a:ext cx="95594" cy="82785"/>
              <a:chOff x="0" y="0"/>
              <a:chExt cx="6350000" cy="5499100"/>
            </a:xfrm>
          </p:grpSpPr>
          <p:sp>
            <p:nvSpPr>
              <p:cNvPr id="1692" name="Freeform 16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3" name="Group 1693"/>
            <p:cNvGrpSpPr>
              <a:grpSpLocks noChangeAspect="1"/>
            </p:cNvGrpSpPr>
            <p:nvPr/>
          </p:nvGrpSpPr>
          <p:grpSpPr>
            <a:xfrm>
              <a:off x="19382801" y="8535719"/>
              <a:ext cx="95594" cy="82785"/>
              <a:chOff x="0" y="0"/>
              <a:chExt cx="6350000" cy="5499100"/>
            </a:xfrm>
          </p:grpSpPr>
          <p:sp>
            <p:nvSpPr>
              <p:cNvPr id="1694" name="Freeform 16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5" name="Group 1695"/>
            <p:cNvGrpSpPr>
              <a:grpSpLocks noChangeAspect="1"/>
            </p:cNvGrpSpPr>
            <p:nvPr/>
          </p:nvGrpSpPr>
          <p:grpSpPr>
            <a:xfrm>
              <a:off x="19382801" y="5342935"/>
              <a:ext cx="95594" cy="82785"/>
              <a:chOff x="0" y="0"/>
              <a:chExt cx="6350000" cy="5499100"/>
            </a:xfrm>
          </p:grpSpPr>
          <p:sp>
            <p:nvSpPr>
              <p:cNvPr id="1696" name="Freeform 16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7" name="Group 1697"/>
            <p:cNvGrpSpPr>
              <a:grpSpLocks noChangeAspect="1"/>
            </p:cNvGrpSpPr>
            <p:nvPr/>
          </p:nvGrpSpPr>
          <p:grpSpPr>
            <a:xfrm>
              <a:off x="3247865" y="537155"/>
              <a:ext cx="95594" cy="82785"/>
              <a:chOff x="0" y="0"/>
              <a:chExt cx="6350000" cy="5499100"/>
            </a:xfrm>
          </p:grpSpPr>
          <p:sp>
            <p:nvSpPr>
              <p:cNvPr id="1698" name="Freeform 16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9" name="Group 1699"/>
            <p:cNvGrpSpPr>
              <a:grpSpLocks noChangeAspect="1"/>
            </p:cNvGrpSpPr>
            <p:nvPr/>
          </p:nvGrpSpPr>
          <p:grpSpPr>
            <a:xfrm>
              <a:off x="3247865" y="6917640"/>
              <a:ext cx="95594" cy="82785"/>
              <a:chOff x="0" y="0"/>
              <a:chExt cx="6350000" cy="5499100"/>
            </a:xfrm>
          </p:grpSpPr>
          <p:sp>
            <p:nvSpPr>
              <p:cNvPr id="1700" name="Freeform 17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1" name="Group 1701"/>
            <p:cNvGrpSpPr>
              <a:grpSpLocks noChangeAspect="1"/>
            </p:cNvGrpSpPr>
            <p:nvPr/>
          </p:nvGrpSpPr>
          <p:grpSpPr>
            <a:xfrm>
              <a:off x="3247865" y="3724855"/>
              <a:ext cx="95594" cy="82785"/>
              <a:chOff x="0" y="0"/>
              <a:chExt cx="6350000" cy="5499100"/>
            </a:xfrm>
          </p:grpSpPr>
          <p:sp>
            <p:nvSpPr>
              <p:cNvPr id="1702" name="Freeform 17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3" name="Group 1703"/>
            <p:cNvGrpSpPr>
              <a:grpSpLocks noChangeAspect="1"/>
            </p:cNvGrpSpPr>
            <p:nvPr/>
          </p:nvGrpSpPr>
          <p:grpSpPr>
            <a:xfrm>
              <a:off x="3247865" y="10105340"/>
              <a:ext cx="95594" cy="82785"/>
              <a:chOff x="0" y="0"/>
              <a:chExt cx="6350000" cy="5499100"/>
            </a:xfrm>
          </p:grpSpPr>
          <p:sp>
            <p:nvSpPr>
              <p:cNvPr id="1704" name="Freeform 17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5" name="Group 1705"/>
            <p:cNvGrpSpPr>
              <a:grpSpLocks noChangeAspect="1"/>
            </p:cNvGrpSpPr>
            <p:nvPr/>
          </p:nvGrpSpPr>
          <p:grpSpPr>
            <a:xfrm>
              <a:off x="12949137" y="537155"/>
              <a:ext cx="95594" cy="82785"/>
              <a:chOff x="0" y="0"/>
              <a:chExt cx="6350000" cy="5499100"/>
            </a:xfrm>
          </p:grpSpPr>
          <p:sp>
            <p:nvSpPr>
              <p:cNvPr id="1706" name="Freeform 17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7" name="Group 1707"/>
            <p:cNvGrpSpPr>
              <a:grpSpLocks noChangeAspect="1"/>
            </p:cNvGrpSpPr>
            <p:nvPr/>
          </p:nvGrpSpPr>
          <p:grpSpPr>
            <a:xfrm>
              <a:off x="12949137" y="6917640"/>
              <a:ext cx="95594" cy="82785"/>
              <a:chOff x="0" y="0"/>
              <a:chExt cx="6350000" cy="5499100"/>
            </a:xfrm>
          </p:grpSpPr>
          <p:sp>
            <p:nvSpPr>
              <p:cNvPr id="1708" name="Freeform 17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9" name="Group 1709"/>
            <p:cNvGrpSpPr>
              <a:grpSpLocks noChangeAspect="1"/>
            </p:cNvGrpSpPr>
            <p:nvPr/>
          </p:nvGrpSpPr>
          <p:grpSpPr>
            <a:xfrm>
              <a:off x="12949137" y="3724855"/>
              <a:ext cx="95594" cy="82785"/>
              <a:chOff x="0" y="0"/>
              <a:chExt cx="6350000" cy="5499100"/>
            </a:xfrm>
          </p:grpSpPr>
          <p:sp>
            <p:nvSpPr>
              <p:cNvPr id="1710" name="Freeform 17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1" name="Group 1711"/>
            <p:cNvGrpSpPr>
              <a:grpSpLocks noChangeAspect="1"/>
            </p:cNvGrpSpPr>
            <p:nvPr/>
          </p:nvGrpSpPr>
          <p:grpSpPr>
            <a:xfrm>
              <a:off x="12949137" y="10105340"/>
              <a:ext cx="95594" cy="82785"/>
              <a:chOff x="0" y="0"/>
              <a:chExt cx="6350000" cy="5499100"/>
            </a:xfrm>
          </p:grpSpPr>
          <p:sp>
            <p:nvSpPr>
              <p:cNvPr id="1712" name="Freeform 17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3" name="Group 1713"/>
            <p:cNvGrpSpPr>
              <a:grpSpLocks noChangeAspect="1"/>
            </p:cNvGrpSpPr>
            <p:nvPr/>
          </p:nvGrpSpPr>
          <p:grpSpPr>
            <a:xfrm>
              <a:off x="3247865" y="2155235"/>
              <a:ext cx="95594" cy="82785"/>
              <a:chOff x="0" y="0"/>
              <a:chExt cx="6350000" cy="5499100"/>
            </a:xfrm>
          </p:grpSpPr>
          <p:sp>
            <p:nvSpPr>
              <p:cNvPr id="1714" name="Freeform 17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5" name="Group 1715"/>
            <p:cNvGrpSpPr>
              <a:grpSpLocks noChangeAspect="1"/>
            </p:cNvGrpSpPr>
            <p:nvPr/>
          </p:nvGrpSpPr>
          <p:grpSpPr>
            <a:xfrm>
              <a:off x="3247865" y="8535719"/>
              <a:ext cx="95594" cy="82785"/>
              <a:chOff x="0" y="0"/>
              <a:chExt cx="6350000" cy="5499100"/>
            </a:xfrm>
          </p:grpSpPr>
          <p:sp>
            <p:nvSpPr>
              <p:cNvPr id="1716" name="Freeform 17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7" name="Group 1717"/>
            <p:cNvGrpSpPr>
              <a:grpSpLocks noChangeAspect="1"/>
            </p:cNvGrpSpPr>
            <p:nvPr/>
          </p:nvGrpSpPr>
          <p:grpSpPr>
            <a:xfrm>
              <a:off x="3247865" y="5342935"/>
              <a:ext cx="95594" cy="82785"/>
              <a:chOff x="0" y="0"/>
              <a:chExt cx="6350000" cy="5499100"/>
            </a:xfrm>
          </p:grpSpPr>
          <p:sp>
            <p:nvSpPr>
              <p:cNvPr id="1718" name="Freeform 17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9" name="Group 1719"/>
            <p:cNvGrpSpPr>
              <a:grpSpLocks noChangeAspect="1"/>
            </p:cNvGrpSpPr>
            <p:nvPr/>
          </p:nvGrpSpPr>
          <p:grpSpPr>
            <a:xfrm>
              <a:off x="12949137" y="2155235"/>
              <a:ext cx="95594" cy="82785"/>
              <a:chOff x="0" y="0"/>
              <a:chExt cx="6350000" cy="5499100"/>
            </a:xfrm>
          </p:grpSpPr>
          <p:sp>
            <p:nvSpPr>
              <p:cNvPr id="1720" name="Freeform 17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21" name="Group 1721"/>
            <p:cNvGrpSpPr>
              <a:grpSpLocks noChangeAspect="1"/>
            </p:cNvGrpSpPr>
            <p:nvPr/>
          </p:nvGrpSpPr>
          <p:grpSpPr>
            <a:xfrm>
              <a:off x="12949137" y="8535719"/>
              <a:ext cx="95594" cy="82785"/>
              <a:chOff x="0" y="0"/>
              <a:chExt cx="6350000" cy="5499100"/>
            </a:xfrm>
          </p:grpSpPr>
          <p:sp>
            <p:nvSpPr>
              <p:cNvPr id="1722" name="Freeform 17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23" name="Group 1723"/>
            <p:cNvGrpSpPr>
              <a:grpSpLocks noChangeAspect="1"/>
            </p:cNvGrpSpPr>
            <p:nvPr/>
          </p:nvGrpSpPr>
          <p:grpSpPr>
            <a:xfrm>
              <a:off x="12949137" y="5342935"/>
              <a:ext cx="95594" cy="82785"/>
              <a:chOff x="0" y="0"/>
              <a:chExt cx="6350000" cy="5499100"/>
            </a:xfrm>
          </p:grpSpPr>
          <p:sp>
            <p:nvSpPr>
              <p:cNvPr id="1724" name="Freeform 17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1725" name="AutoShape 1725"/>
          <p:cNvSpPr/>
          <p:nvPr/>
        </p:nvSpPr>
        <p:spPr>
          <a:xfrm>
            <a:off x="15060687" y="1028700"/>
            <a:ext cx="2198613" cy="1823850"/>
          </a:xfrm>
          <a:prstGeom prst="rect">
            <a:avLst/>
          </a:prstGeom>
          <a:solidFill>
            <a:srgbClr val="FEBA3D"/>
          </a:solidFill>
        </p:spPr>
        <p:txBody>
          <a:bodyPr/>
          <a:lstStyle/>
          <a:p>
            <a:endParaRPr lang="en-US"/>
          </a:p>
        </p:txBody>
      </p:sp>
      <p:grpSp>
        <p:nvGrpSpPr>
          <p:cNvPr id="1726" name="Group 1726"/>
          <p:cNvGrpSpPr/>
          <p:nvPr/>
        </p:nvGrpSpPr>
        <p:grpSpPr>
          <a:xfrm>
            <a:off x="1028700" y="6660602"/>
            <a:ext cx="6668351" cy="2597698"/>
            <a:chOff x="0" y="0"/>
            <a:chExt cx="8891134" cy="3463598"/>
          </a:xfrm>
        </p:grpSpPr>
        <p:sp>
          <p:nvSpPr>
            <p:cNvPr id="1727" name="AutoShape 1727"/>
            <p:cNvSpPr/>
            <p:nvPr/>
          </p:nvSpPr>
          <p:spPr>
            <a:xfrm>
              <a:off x="0" y="0"/>
              <a:ext cx="8891134" cy="3463598"/>
            </a:xfrm>
            <a:prstGeom prst="rect">
              <a:avLst/>
            </a:prstGeom>
            <a:solidFill>
              <a:srgbClr val="FFFFFF"/>
            </a:solidFill>
          </p:spPr>
          <p:txBody>
            <a:bodyPr/>
            <a:lstStyle/>
            <a:p>
              <a:endParaRPr lang="en-US"/>
            </a:p>
          </p:txBody>
        </p:sp>
        <p:sp>
          <p:nvSpPr>
            <p:cNvPr id="1728" name="TextBox 1728"/>
            <p:cNvSpPr txBox="1"/>
            <p:nvPr/>
          </p:nvSpPr>
          <p:spPr>
            <a:xfrm>
              <a:off x="379109" y="557799"/>
              <a:ext cx="7979872" cy="1870124"/>
            </a:xfrm>
            <a:prstGeom prst="rect">
              <a:avLst/>
            </a:prstGeom>
          </p:spPr>
          <p:txBody>
            <a:bodyPr lIns="0" tIns="0" rIns="0" bIns="0" rtlCol="0" anchor="t">
              <a:spAutoFit/>
            </a:bodyPr>
            <a:lstStyle/>
            <a:p>
              <a:pPr>
                <a:lnSpc>
                  <a:spcPts val="11250"/>
                </a:lnSpc>
              </a:pPr>
              <a:r>
                <a:rPr lang="en-US" sz="9000">
                  <a:solidFill>
                    <a:srgbClr val="1B1B1B"/>
                  </a:solidFill>
                  <a:latin typeface="League Spartan Bold"/>
                </a:rPr>
                <a:t>Let's Talk!</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13703</TotalTime>
  <Words>10058</Words>
  <Application>Microsoft Office PowerPoint</Application>
  <PresentationFormat>Custom</PresentationFormat>
  <Paragraphs>885</Paragraphs>
  <Slides>40</Slides>
  <Notes>40</Notes>
  <HiddenSlides>3</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Calibri</vt:lpstr>
      <vt:lpstr>Segoe UI</vt:lpstr>
      <vt:lpstr>League Spartan Bold</vt:lpstr>
      <vt:lpstr>UniversLTStd-Light</vt:lpstr>
      <vt:lpstr>League Spartan</vt:lpstr>
      <vt:lpstr>Clear Sans Regular</vt:lpstr>
      <vt:lpstr>Arial</vt:lpstr>
      <vt:lpstr>WordVisi_MSFontService</vt:lpstr>
      <vt:lpstr>Clear Sans Regular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GBV Case Management Outcome Scales</dc:title>
  <dc:creator>Kristy Crabtree</dc:creator>
  <cp:lastModifiedBy>Megan O'Brien</cp:lastModifiedBy>
  <cp:revision>116</cp:revision>
  <dcterms:created xsi:type="dcterms:W3CDTF">2006-08-16T00:00:00Z</dcterms:created>
  <dcterms:modified xsi:type="dcterms:W3CDTF">2024-10-18T16:03:16Z</dcterms:modified>
  <dc:identifier>DAEKmvf0ugw</dc:identifier>
</cp:coreProperties>
</file>