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257" r:id="rId3"/>
    <p:sldId id="258" r:id="rId4"/>
    <p:sldId id="259" r:id="rId5"/>
    <p:sldId id="284" r:id="rId6"/>
    <p:sldId id="300" r:id="rId7"/>
    <p:sldId id="261" r:id="rId8"/>
    <p:sldId id="288" r:id="rId9"/>
    <p:sldId id="301" r:id="rId10"/>
    <p:sldId id="264" r:id="rId11"/>
    <p:sldId id="265" r:id="rId12"/>
    <p:sldId id="286" r:id="rId13"/>
    <p:sldId id="266" r:id="rId14"/>
    <p:sldId id="267" r:id="rId15"/>
    <p:sldId id="295" r:id="rId16"/>
    <p:sldId id="297" r:id="rId17"/>
    <p:sldId id="302" r:id="rId18"/>
    <p:sldId id="303" r:id="rId19"/>
    <p:sldId id="269" r:id="rId20"/>
    <p:sldId id="290" r:id="rId21"/>
    <p:sldId id="304" r:id="rId22"/>
    <p:sldId id="271" r:id="rId23"/>
    <p:sldId id="272" r:id="rId24"/>
    <p:sldId id="291" r:id="rId25"/>
    <p:sldId id="274" r:id="rId26"/>
    <p:sldId id="292" r:id="rId27"/>
    <p:sldId id="275" r:id="rId28"/>
    <p:sldId id="276" r:id="rId29"/>
    <p:sldId id="293" r:id="rId30"/>
    <p:sldId id="298" r:id="rId31"/>
    <p:sldId id="273" r:id="rId32"/>
    <p:sldId id="299" r:id="rId33"/>
    <p:sldId id="296" r:id="rId34"/>
    <p:sldId id="278" r:id="rId35"/>
    <p:sldId id="289" r:id="rId36"/>
    <p:sldId id="279" r:id="rId37"/>
    <p:sldId id="280" r:id="rId38"/>
    <p:sldId id="281" r:id="rId39"/>
    <p:sldId id="282" r:id="rId40"/>
    <p:sldId id="283" r:id="rId41"/>
  </p:sldIdLst>
  <p:sldSz cx="18288000" cy="10287000"/>
  <p:notesSz cx="6858000" cy="9144000"/>
  <p:embeddedFontLst>
    <p:embeddedFont>
      <p:font typeface="Clear Sans Regular" panose="020B0604020202020204" charset="0"/>
      <p:regular r:id="rId43"/>
    </p:embeddedFont>
    <p:embeddedFont>
      <p:font typeface="Clear Sans Regular Bold" panose="020B0604020202020204" charset="0"/>
      <p:regular r:id="rId44"/>
    </p:embeddedFont>
    <p:embeddedFont>
      <p:font typeface="League Spartan" pitchFamily="2" charset="0"/>
      <p:regular r:id="rId45"/>
      <p:bold r:id="rId46"/>
    </p:embeddedFont>
    <p:embeddedFont>
      <p:font typeface="League Spartan Bold" pitchFamily="2" charset="0"/>
      <p:bold r:id="rId47"/>
    </p:embeddedFont>
    <p:embeddedFont>
      <p:font typeface="Segoe UI" panose="020B0502040204020203"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76C409-015C-357E-B0B4-FFC526082341}" name="Patricia Gray" initials="PG" userId="tgVVWaP/eYCbY3kxoUwHKsXHev0a/+ZRR11UgRBTT+M=" providerId="None"/>
  <p188:author id="{A3D2F484-FE2C-A33F-BE05-C949259F2D59}" name="Megan O'Brien" initials="MO" userId="S::Megan.OBrien@rescue.org::5cf56506-8aab-4927-982a-e9679497ee65" providerId="AD"/>
  <p188:author id="{4FA61096-CE59-90A4-E9B4-F9245572383A}" name="Becka Kindler" initials="BK" userId="S::Becka.Kindler@rescue-uk.org::c0af05cf-ef5c-46bb-a05b-125272a281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B407"/>
    <a:srgbClr val="FFA500"/>
    <a:srgbClr val="FFC100"/>
    <a:srgbClr val="63FF00"/>
    <a:srgbClr val="FF0000"/>
    <a:srgbClr val="FFFF00"/>
    <a:srgbClr val="D6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AC4456-792D-42E6-B4F0-9706A5130CCF}" v="6" dt="2024-07-14T17:18:11.6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1" autoAdjust="0"/>
    <p:restoredTop sz="81445" autoAdjust="0"/>
  </p:normalViewPr>
  <p:slideViewPr>
    <p:cSldViewPr>
      <p:cViewPr varScale="1">
        <p:scale>
          <a:sx n="37" d="100"/>
          <a:sy n="37" d="100"/>
        </p:scale>
        <p:origin x="1060" y="272"/>
      </p:cViewPr>
      <p:guideLst>
        <p:guide orient="horz" pos="2160"/>
        <p:guide pos="2880"/>
      </p:guideLst>
    </p:cSldViewPr>
  </p:slideViewPr>
  <p:outlineViewPr>
    <p:cViewPr>
      <p:scale>
        <a:sx n="33" d="100"/>
        <a:sy n="33" d="100"/>
      </p:scale>
      <p:origin x="0" y="0"/>
    </p:cViewPr>
  </p:outlineViewPr>
  <p:notesTextViewPr>
    <p:cViewPr>
      <p:scale>
        <a:sx n="95" d="100"/>
        <a:sy n="9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ar-SA" sz="1800">
                <a:effectLst/>
              </a:rPr>
              <a:t>الشكل١:مثال لدرجات مقياس الأداء النفسي الاجتماعي</a:t>
            </a:r>
            <a:endParaRPr lang="en-FR" sz="18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FFC000"/>
            </a:solidFill>
            <a:ln>
              <a:noFill/>
            </a:ln>
            <a:effectLst/>
          </c:spPr>
          <c:invertIfNegative val="0"/>
          <c:dPt>
            <c:idx val="0"/>
            <c:invertIfNegative val="0"/>
            <c:bubble3D val="0"/>
            <c:spPr>
              <a:solidFill>
                <a:srgbClr val="63FF00"/>
              </a:solidFill>
              <a:ln>
                <a:solidFill>
                  <a:srgbClr val="63FF00"/>
                </a:solidFill>
              </a:ln>
              <a:effectLst/>
            </c:spPr>
            <c:extLst>
              <c:ext xmlns:c16="http://schemas.microsoft.com/office/drawing/2014/chart" uri="{C3380CC4-5D6E-409C-BE32-E72D297353CC}">
                <c16:uniqueId val="{00000001-FE9D-4BE9-B02C-7B34D652DE65}"/>
              </c:ext>
            </c:extLst>
          </c:dPt>
          <c:dPt>
            <c:idx val="1"/>
            <c:invertIfNegative val="0"/>
            <c:bubble3D val="0"/>
            <c:spPr>
              <a:solidFill>
                <a:srgbClr val="D6FF00"/>
              </a:solidFill>
              <a:ln>
                <a:solidFill>
                  <a:srgbClr val="D6FF00"/>
                </a:solidFill>
              </a:ln>
              <a:effectLst/>
            </c:spPr>
            <c:extLst>
              <c:ext xmlns:c16="http://schemas.microsoft.com/office/drawing/2014/chart" uri="{C3380CC4-5D6E-409C-BE32-E72D297353CC}">
                <c16:uniqueId val="{00000002-FE9D-4BE9-B02C-7B34D652DE65}"/>
              </c:ext>
            </c:extLst>
          </c:dPt>
          <c:dPt>
            <c:idx val="2"/>
            <c:invertIfNegative val="0"/>
            <c:bubble3D val="0"/>
            <c:spPr>
              <a:solidFill>
                <a:srgbClr val="FFC100"/>
              </a:solidFill>
              <a:ln>
                <a:solidFill>
                  <a:srgbClr val="FFC100"/>
                </a:solidFill>
              </a:ln>
              <a:effectLst/>
            </c:spPr>
            <c:extLst>
              <c:ext xmlns:c16="http://schemas.microsoft.com/office/drawing/2014/chart" uri="{C3380CC4-5D6E-409C-BE32-E72D297353CC}">
                <c16:uniqueId val="{00000003-FE9D-4BE9-B02C-7B34D652DE65}"/>
              </c:ext>
            </c:extLst>
          </c:dPt>
          <c:dPt>
            <c:idx val="3"/>
            <c:invertIfNegative val="0"/>
            <c:bubble3D val="0"/>
            <c:spPr>
              <a:solidFill>
                <a:srgbClr val="FF0000"/>
              </a:solidFill>
              <a:ln>
                <a:solidFill>
                  <a:srgbClr val="FF0000"/>
                </a:solidFill>
              </a:ln>
              <a:effectLst/>
            </c:spPr>
            <c:extLst>
              <c:ext xmlns:c16="http://schemas.microsoft.com/office/drawing/2014/chart" uri="{C3380CC4-5D6E-409C-BE32-E72D297353CC}">
                <c16:uniqueId val="{00000004-FE9D-4BE9-B02C-7B34D652DE65}"/>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Sheet1!$A$3:$A$6</c:f>
              <c:strCache>
                <c:ptCount val="4"/>
                <c:pt idx="0">
                  <c:v>0 to 1</c:v>
                </c:pt>
                <c:pt idx="1">
                  <c:v>1 to 1.5</c:v>
                </c:pt>
                <c:pt idx="2">
                  <c:v>1.5 to 2.25</c:v>
                </c:pt>
                <c:pt idx="3">
                  <c:v>2.25 to 4</c:v>
                </c:pt>
              </c:strCache>
            </c:strRef>
          </c:cat>
          <c:val>
            <c:numRef>
              <c:f>Sheet1!$B$3:$B$6</c:f>
              <c:numCache>
                <c:formatCode>General</c:formatCode>
                <c:ptCount val="4"/>
                <c:pt idx="0">
                  <c:v>5</c:v>
                </c:pt>
                <c:pt idx="1">
                  <c:v>13</c:v>
                </c:pt>
                <c:pt idx="2">
                  <c:v>22</c:v>
                </c:pt>
                <c:pt idx="3">
                  <c:v>6</c:v>
                </c:pt>
              </c:numCache>
            </c:numRef>
          </c:val>
          <c:extLst>
            <c:ext xmlns:c16="http://schemas.microsoft.com/office/drawing/2014/chart" uri="{C3380CC4-5D6E-409C-BE32-E72D297353CC}">
              <c16:uniqueId val="{00000000-5A8F-411B-B07B-E62D6DFED00E}"/>
            </c:ext>
          </c:extLst>
        </c:ser>
        <c:dLbls>
          <c:dLblPos val="outEnd"/>
          <c:showLegendKey val="0"/>
          <c:showVal val="1"/>
          <c:showCatName val="0"/>
          <c:showSerName val="0"/>
          <c:showPercent val="0"/>
          <c:showBubbleSize val="0"/>
        </c:dLbls>
        <c:gapWidth val="219"/>
        <c:overlap val="-27"/>
        <c:axId val="132283664"/>
        <c:axId val="132281264"/>
      </c:barChart>
      <c:catAx>
        <c:axId val="132283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32281264"/>
        <c:crosses val="autoZero"/>
        <c:auto val="1"/>
        <c:lblAlgn val="ctr"/>
        <c:lblOffset val="100"/>
        <c:noMultiLvlLbl val="0"/>
      </c:catAx>
      <c:valAx>
        <c:axId val="132281264"/>
        <c:scaling>
          <c:orientation val="minMax"/>
        </c:scaling>
        <c:delete val="1"/>
        <c:axPos val="l"/>
        <c:numFmt formatCode="General" sourceLinked="1"/>
        <c:majorTickMark val="out"/>
        <c:minorTickMark val="none"/>
        <c:tickLblPos val="nextTo"/>
        <c:crossAx val="132283664"/>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ar-SA" sz="2000">
                <a:latin typeface="Calibri" panose="020F0502020204030204" pitchFamily="34" charset="0"/>
                <a:cs typeface="Calibri" panose="020F0502020204030204" pitchFamily="34" charset="0"/>
              </a:rPr>
              <a:t>الشكل ٣: مثال</a:t>
            </a:r>
            <a:r>
              <a:rPr lang="ar-SA" sz="2000" baseline="0">
                <a:latin typeface="Calibri" panose="020F0502020204030204" pitchFamily="34" charset="0"/>
                <a:cs typeface="Calibri" panose="020F0502020204030204" pitchFamily="34" charset="0"/>
              </a:rPr>
              <a:t> للتغيير مع مرور الوقت،  درجات الشعور بالوصمة</a:t>
            </a:r>
            <a:endParaRPr lang="en-US" sz="2000">
              <a:latin typeface="Calibri" panose="020F0502020204030204" pitchFamily="34" charset="0"/>
              <a:cs typeface="Calibri" panose="020F0502020204030204" pitchFamily="34" charset="0"/>
            </a:endParaRPr>
          </a:p>
        </c:rich>
      </c:tx>
      <c:layout>
        <c:manualLayout>
          <c:xMode val="edge"/>
          <c:yMode val="edge"/>
          <c:x val="0.2213759842519685"/>
          <c:y val="2.3846326674412822E-3"/>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FFF00"/>
            </a:solidFill>
            <a:ln>
              <a:noFill/>
            </a:ln>
            <a:effectLst/>
          </c:spPr>
          <c:invertIfNegative val="0"/>
          <c:dPt>
            <c:idx val="2"/>
            <c:invertIfNegative val="0"/>
            <c:bubble3D val="0"/>
            <c:spPr>
              <a:solidFill>
                <a:srgbClr val="63FF00"/>
              </a:solidFill>
              <a:ln>
                <a:noFill/>
              </a:ln>
              <a:effectLst/>
            </c:spPr>
            <c:extLst>
              <c:ext xmlns:c16="http://schemas.microsoft.com/office/drawing/2014/chart" uri="{C3380CC4-5D6E-409C-BE32-E72D297353CC}">
                <c16:uniqueId val="{00000001-CBA3-4828-993D-BFC4624B4EA7}"/>
              </c:ext>
            </c:extLst>
          </c:dPt>
          <c:dPt>
            <c:idx val="3"/>
            <c:invertIfNegative val="0"/>
            <c:bubble3D val="0"/>
            <c:spPr>
              <a:solidFill>
                <a:srgbClr val="FFA500"/>
              </a:solidFill>
              <a:ln>
                <a:noFill/>
              </a:ln>
              <a:effectLst/>
            </c:spPr>
            <c:extLst>
              <c:ext xmlns:c16="http://schemas.microsoft.com/office/drawing/2014/chart" uri="{C3380CC4-5D6E-409C-BE32-E72D297353CC}">
                <c16:uniqueId val="{00000004-CBA3-4828-993D-BFC4624B4EA7}"/>
              </c:ext>
            </c:extLst>
          </c:dPt>
          <c:dPt>
            <c:idx val="4"/>
            <c:invertIfNegative val="0"/>
            <c:bubble3D val="0"/>
            <c:spPr>
              <a:solidFill>
                <a:srgbClr val="00B050"/>
              </a:solidFill>
              <a:ln>
                <a:noFill/>
              </a:ln>
              <a:effectLst/>
            </c:spPr>
            <c:extLst>
              <c:ext xmlns:c16="http://schemas.microsoft.com/office/drawing/2014/chart" uri="{C3380CC4-5D6E-409C-BE32-E72D297353CC}">
                <c16:uniqueId val="{00000002-CBA3-4828-993D-BFC4624B4EA7}"/>
              </c:ext>
            </c:extLst>
          </c:dPt>
          <c:dPt>
            <c:idx val="5"/>
            <c:invertIfNegative val="0"/>
            <c:bubble3D val="0"/>
            <c:spPr>
              <a:solidFill>
                <a:srgbClr val="FF0000"/>
              </a:solidFill>
              <a:ln>
                <a:noFill/>
              </a:ln>
              <a:effectLst/>
            </c:spPr>
            <c:extLst>
              <c:ext xmlns:c16="http://schemas.microsoft.com/office/drawing/2014/chart" uri="{C3380CC4-5D6E-409C-BE32-E72D297353CC}">
                <c16:uniqueId val="{00000003-CBA3-4828-993D-BFC4624B4EA7}"/>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f>Sheet1!$B$2:$B$7</c:f>
              <c:numCache>
                <c:formatCode>General</c:formatCode>
                <c:ptCount val="6"/>
                <c:pt idx="0">
                  <c:v>3</c:v>
                </c:pt>
                <c:pt idx="1">
                  <c:v>1</c:v>
                </c:pt>
                <c:pt idx="2">
                  <c:v>19</c:v>
                </c:pt>
                <c:pt idx="3">
                  <c:v>4</c:v>
                </c:pt>
                <c:pt idx="4">
                  <c:v>6</c:v>
                </c:pt>
                <c:pt idx="5">
                  <c:v>2</c:v>
                </c:pt>
              </c:numCache>
            </c:numRef>
          </c:val>
          <c:extLst>
            <c:ext xmlns:c16="http://schemas.microsoft.com/office/drawing/2014/chart" uri="{C3380CC4-5D6E-409C-BE32-E72D297353CC}">
              <c16:uniqueId val="{00000000-F94D-4B82-A34D-BD2CFA1191B4}"/>
            </c:ext>
          </c:extLst>
        </c:ser>
        <c:dLbls>
          <c:showLegendKey val="0"/>
          <c:showVal val="0"/>
          <c:showCatName val="0"/>
          <c:showSerName val="0"/>
          <c:showPercent val="0"/>
          <c:showBubbleSize val="0"/>
        </c:dLbls>
        <c:gapWidth val="140"/>
        <c:overlap val="-27"/>
        <c:axId val="1838819055"/>
        <c:axId val="1838809455"/>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Column1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Sheet1!$A$2:$A$7</c15:sqref>
                        </c15:formulaRef>
                      </c:ext>
                    </c:extLst>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extLst>
                      <c:ext uri="{02D57815-91ED-43cb-92C2-25804820EDAC}">
                        <c15:formulaRef>
                          <c15:sqref>Sheet1!$C$2:$C$7</c15:sqref>
                        </c15:formulaRef>
                      </c:ext>
                    </c:extLst>
                    <c:numCache>
                      <c:formatCode>General</c:formatCode>
                      <c:ptCount val="6"/>
                    </c:numCache>
                  </c:numRef>
                </c:val>
                <c:extLst>
                  <c:ext xmlns:c16="http://schemas.microsoft.com/office/drawing/2014/chart" uri="{C3380CC4-5D6E-409C-BE32-E72D297353CC}">
                    <c16:uniqueId val="{00000001-F94D-4B82-A34D-BD2CFA1191B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Column2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Sheet1!$A$2:$A$7</c15:sqref>
                        </c15:formulaRef>
                      </c:ext>
                    </c:extLst>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extLst xmlns:c15="http://schemas.microsoft.com/office/drawing/2012/chart">
                      <c:ext xmlns:c15="http://schemas.microsoft.com/office/drawing/2012/chart" uri="{02D57815-91ED-43cb-92C2-25804820EDAC}">
                        <c15:formulaRef>
                          <c15:sqref>Sheet1!$D$2:$D$7</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2-F94D-4B82-A34D-BD2CFA1191B4}"/>
                  </c:ext>
                </c:extLst>
              </c15:ser>
            </c15:filteredBarSeries>
          </c:ext>
        </c:extLst>
      </c:barChart>
      <c:catAx>
        <c:axId val="183881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838809455"/>
        <c:crosses val="autoZero"/>
        <c:auto val="1"/>
        <c:lblAlgn val="ctr"/>
        <c:lblOffset val="100"/>
        <c:noMultiLvlLbl val="0"/>
      </c:catAx>
      <c:valAx>
        <c:axId val="1838809455"/>
        <c:scaling>
          <c:orientation val="minMax"/>
        </c:scaling>
        <c:delete val="1"/>
        <c:axPos val="l"/>
        <c:numFmt formatCode="General" sourceLinked="1"/>
        <c:majorTickMark val="none"/>
        <c:minorTickMark val="none"/>
        <c:tickLblPos val="nextTo"/>
        <c:crossAx val="1838819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lvl="0" algn="r" defTabSz="914400" rtl="1" eaLnBrk="1" latinLnBrk="0" hangingPunct="1"/>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en-US">
                <a:latin typeface="Calibri" panose="020F0502020204030204" pitchFamily="34" charset="0"/>
                <a:cs typeface="Calibri" panose="020F0502020204030204" pitchFamily="34" charset="0"/>
              </a:rPr>
              <a:t>هناك هدف</a:t>
            </a:r>
            <a:r>
              <a:rPr lang="ar-SA">
                <a:latin typeface="Calibri" panose="020F0502020204030204" pitchFamily="34" charset="0"/>
                <a:cs typeface="Calibri" panose="020F0502020204030204" pitchFamily="34" charset="0"/>
              </a:rPr>
              <a:t>ي</a:t>
            </a:r>
            <a:r>
              <a:rPr lang="en-US">
                <a:latin typeface="Calibri" panose="020F0502020204030204" pitchFamily="34" charset="0"/>
                <a:cs typeface="Calibri" panose="020F0502020204030204" pitchFamily="34" charset="0"/>
              </a:rPr>
              <a:t>ن رئيسي</a:t>
            </a:r>
            <a:r>
              <a:rPr lang="ar-SA">
                <a:latin typeface="Calibri" panose="020F0502020204030204" pitchFamily="34" charset="0"/>
                <a:cs typeface="Calibri" panose="020F0502020204030204" pitchFamily="34" charset="0"/>
              </a:rPr>
              <a:t>ي</a:t>
            </a:r>
            <a:r>
              <a:rPr lang="en-US">
                <a:latin typeface="Calibri" panose="020F0502020204030204" pitchFamily="34" charset="0"/>
                <a:cs typeface="Calibri" panose="020F0502020204030204" pitchFamily="34" charset="0"/>
              </a:rPr>
              <a:t>ن لمجموعة أدوات </a:t>
            </a:r>
            <a:r>
              <a:rPr lang="ar-SA">
                <a:latin typeface="Calibri" panose="020F0502020204030204" pitchFamily="34" charset="0"/>
                <a:cs typeface="Calibri" panose="020F0502020204030204" pitchFamily="34" charset="0"/>
              </a:rPr>
              <a:t>مراقبة</a:t>
            </a:r>
            <a:r>
              <a:rPr lang="en-US">
                <a:latin typeface="Calibri" panose="020F0502020204030204" pitchFamily="34" charset="0"/>
                <a:cs typeface="Calibri" panose="020F0502020204030204" pitchFamily="34" charset="0"/>
              </a:rPr>
              <a:t> نتائج إدارة حالات العنف القائم على النوع الاجتماعي، الأول هو المساعدة في تزويد أخصائي</a:t>
            </a:r>
            <a:r>
              <a:rPr lang="ar-SA">
                <a:latin typeface="Calibri" panose="020F0502020204030204" pitchFamily="34" charset="0"/>
                <a:cs typeface="Calibri" panose="020F0502020204030204" pitchFamily="34" charset="0"/>
              </a:rPr>
              <a:t>ات</a:t>
            </a:r>
            <a:r>
              <a:rPr lang="en-US">
                <a:latin typeface="Calibri" panose="020F0502020204030204" pitchFamily="34" charset="0"/>
                <a:cs typeface="Calibri" panose="020F0502020204030204" pitchFamily="34" charset="0"/>
              </a:rPr>
              <a:t> الحال</a:t>
            </a:r>
            <a:r>
              <a:rPr lang="ar-SA">
                <a:latin typeface="Calibri" panose="020F0502020204030204" pitchFamily="34" charset="0"/>
                <a:cs typeface="Calibri" panose="020F0502020204030204" pitchFamily="34" charset="0"/>
              </a:rPr>
              <a:t>ة</a:t>
            </a:r>
            <a:r>
              <a:rPr lang="en-US">
                <a:latin typeface="Calibri" panose="020F0502020204030204" pitchFamily="34" charset="0"/>
                <a:cs typeface="Calibri" panose="020F0502020204030204" pitchFamily="34" charset="0"/>
              </a:rPr>
              <a:t> </a:t>
            </a:r>
            <a:r>
              <a:rPr lang="ar-SA">
                <a:latin typeface="Calibri" panose="020F0502020204030204" pitchFamily="34" charset="0"/>
                <a:cs typeface="Calibri" panose="020F0502020204030204" pitchFamily="34" charset="0"/>
              </a:rPr>
              <a:t>لل</a:t>
            </a:r>
            <a:r>
              <a:rPr lang="en-US">
                <a:latin typeface="Calibri" panose="020F0502020204030204" pitchFamily="34" charset="0"/>
                <a:cs typeface="Calibri" panose="020F0502020204030204" pitchFamily="34" charset="0"/>
              </a:rPr>
              <a:t>عنف القائم على النوع الاجتماعي بأداة لدعم عمله</a:t>
            </a:r>
            <a:r>
              <a:rPr lang="ar-SA">
                <a:latin typeface="Calibri" panose="020F0502020204030204" pitchFamily="34" charset="0"/>
                <a:cs typeface="Calibri" panose="020F0502020204030204" pitchFamily="34" charset="0"/>
              </a:rPr>
              <a:t>ن</a:t>
            </a:r>
            <a:r>
              <a:rPr lang="en-US">
                <a:latin typeface="Calibri" panose="020F0502020204030204" pitchFamily="34" charset="0"/>
                <a:cs typeface="Calibri" panose="020F0502020204030204" pitchFamily="34" charset="0"/>
              </a:rPr>
              <a:t> مع النساء والفتيات المراهقات الأكبر سناً. يمكن أن يؤدي قياس التقدم </a:t>
            </a:r>
            <a:r>
              <a:rPr lang="ar-SA">
                <a:latin typeface="Calibri" panose="020F0502020204030204" pitchFamily="34" charset="0"/>
                <a:cs typeface="Calibri" panose="020F0502020204030204" pitchFamily="34" charset="0"/>
              </a:rPr>
              <a:t>معاً </a:t>
            </a:r>
            <a:r>
              <a:rPr lang="en-US">
                <a:latin typeface="Calibri" panose="020F0502020204030204" pitchFamily="34" charset="0"/>
                <a:cs typeface="Calibri" panose="020F0502020204030204" pitchFamily="34" charset="0"/>
              </a:rPr>
              <a:t>من قبل أخصائي</a:t>
            </a:r>
            <a:r>
              <a:rPr lang="ar-SA">
                <a:latin typeface="Calibri" panose="020F0502020204030204" pitchFamily="34" charset="0"/>
                <a:cs typeface="Calibri" panose="020F0502020204030204" pitchFamily="34" charset="0"/>
              </a:rPr>
              <a:t>ات</a:t>
            </a:r>
            <a:r>
              <a:rPr lang="en-US">
                <a:latin typeface="Calibri" panose="020F0502020204030204" pitchFamily="34" charset="0"/>
                <a:cs typeface="Calibri" panose="020F0502020204030204" pitchFamily="34" charset="0"/>
              </a:rPr>
              <a:t> الحال</a:t>
            </a:r>
            <a:r>
              <a:rPr lang="ar-SA">
                <a:latin typeface="Calibri" panose="020F0502020204030204" pitchFamily="34" charset="0"/>
                <a:cs typeface="Calibri" panose="020F0502020204030204" pitchFamily="34" charset="0"/>
              </a:rPr>
              <a:t>ة</a:t>
            </a:r>
            <a:r>
              <a:rPr lang="en-US">
                <a:latin typeface="Calibri" panose="020F0502020204030204" pitchFamily="34" charset="0"/>
                <a:cs typeface="Calibri" panose="020F0502020204030204" pitchFamily="34" charset="0"/>
              </a:rPr>
              <a:t> وخط</a:t>
            </a:r>
            <a:r>
              <a:rPr lang="ar-SA">
                <a:latin typeface="Calibri" panose="020F0502020204030204" pitchFamily="34" charset="0"/>
                <a:cs typeface="Calibri" panose="020F0502020204030204" pitchFamily="34" charset="0"/>
              </a:rPr>
              <a:t>ة</a:t>
            </a:r>
            <a:r>
              <a:rPr lang="en-US">
                <a:latin typeface="Calibri" panose="020F0502020204030204" pitchFamily="34" charset="0"/>
                <a:cs typeface="Calibri" panose="020F0502020204030204" pitchFamily="34" charset="0"/>
              </a:rPr>
              <a:t> العمل من قبل العميل</a:t>
            </a:r>
            <a:r>
              <a:rPr lang="ar-SA">
                <a:latin typeface="Calibri" panose="020F0502020204030204" pitchFamily="34" charset="0"/>
                <a:cs typeface="Calibri" panose="020F0502020204030204" pitchFamily="34" charset="0"/>
              </a:rPr>
              <a:t>ة لتوجيه استراتيجيات الدعم النفسي الاجتماعي المستهدفة</a:t>
            </a:r>
            <a:r>
              <a:rPr lang="en-US">
                <a:latin typeface="Calibri" panose="020F0502020204030204" pitchFamily="34" charset="0"/>
                <a:cs typeface="Calibri" panose="020F0502020204030204" pitchFamily="34" charset="0"/>
              </a:rPr>
              <a:t> بشكل أفضل ويمكن</a:t>
            </a:r>
            <a:r>
              <a:rPr lang="ar-SA">
                <a:latin typeface="Calibri" panose="020F0502020204030204" pitchFamily="34" charset="0"/>
                <a:cs typeface="Calibri" panose="020F0502020204030204" pitchFamily="34" charset="0"/>
              </a:rPr>
              <a:t> لذلك </a:t>
            </a:r>
            <a:r>
              <a:rPr lang="en-US">
                <a:latin typeface="Calibri" panose="020F0502020204030204" pitchFamily="34" charset="0"/>
                <a:cs typeface="Calibri" panose="020F0502020204030204" pitchFamily="34" charset="0"/>
              </a:rPr>
              <a:t>أيضًا </a:t>
            </a:r>
            <a:r>
              <a:rPr lang="ar-SA">
                <a:latin typeface="Calibri" panose="020F0502020204030204" pitchFamily="34" charset="0"/>
                <a:cs typeface="Calibri" panose="020F0502020204030204" pitchFamily="34" charset="0"/>
              </a:rPr>
              <a:t>توجيه</a:t>
            </a:r>
            <a:r>
              <a:rPr lang="en-US">
                <a:latin typeface="Calibri" panose="020F0502020204030204" pitchFamily="34" charset="0"/>
                <a:cs typeface="Calibri" panose="020F0502020204030204" pitchFamily="34" charset="0"/>
              </a:rPr>
              <a:t> الإحالات للحصول على </a:t>
            </a:r>
            <a:r>
              <a:rPr lang="ar-SA">
                <a:latin typeface="Calibri" panose="020F0502020204030204" pitchFamily="34" charset="0"/>
                <a:cs typeface="Calibri" panose="020F0502020204030204" pitchFamily="34" charset="0"/>
              </a:rPr>
              <a:t>ال</a:t>
            </a:r>
            <a:r>
              <a:rPr lang="en-US">
                <a:latin typeface="Calibri" panose="020F0502020204030204" pitchFamily="34" charset="0"/>
                <a:cs typeface="Calibri" panose="020F0502020204030204" pitchFamily="34" charset="0"/>
              </a:rPr>
              <a:t>مستوى </a:t>
            </a:r>
            <a:r>
              <a:rPr lang="ar-SA">
                <a:latin typeface="Calibri" panose="020F0502020204030204" pitchFamily="34" charset="0"/>
                <a:cs typeface="Calibri" panose="020F0502020204030204" pitchFamily="34" charset="0"/>
              </a:rPr>
              <a:t>الأ</a:t>
            </a:r>
            <a:r>
              <a:rPr lang="en-US">
                <a:latin typeface="Calibri" panose="020F0502020204030204" pitchFamily="34" charset="0"/>
                <a:cs typeface="Calibri" panose="020F0502020204030204" pitchFamily="34" charset="0"/>
              </a:rPr>
              <a:t>على</a:t>
            </a:r>
            <a:r>
              <a:rPr lang="ar-SA">
                <a:latin typeface="Calibri" panose="020F0502020204030204" pitchFamily="34" charset="0"/>
                <a:cs typeface="Calibri" panose="020F0502020204030204" pitchFamily="34" charset="0"/>
              </a:rPr>
              <a:t> من الرعاية الصحية النفسية</a:t>
            </a:r>
            <a:r>
              <a:rPr lang="en-US">
                <a:latin typeface="Calibri" panose="020F0502020204030204" pitchFamily="34" charset="0"/>
                <a:cs typeface="Calibri" panose="020F0502020204030204" pitchFamily="34" charset="0"/>
              </a:rPr>
              <a:t> عند الحاجة.</a:t>
            </a:r>
          </a:p>
          <a:p>
            <a:pPr lvl="0" algn="r" rtl="1"/>
            <a:endParaRPr lang="en-US">
              <a:latin typeface="Calibri" panose="020F0502020204030204" pitchFamily="34" charset="0"/>
              <a:cs typeface="Calibri" panose="020F0502020204030204" pitchFamily="34" charset="0"/>
            </a:endParaRPr>
          </a:p>
          <a:p>
            <a:pPr lvl="0" algn="r" rtl="1"/>
            <a:r>
              <a:rPr lang="en-US">
                <a:latin typeface="Calibri" panose="020F0502020204030204" pitchFamily="34" charset="0"/>
                <a:cs typeface="Calibri" panose="020F0502020204030204" pitchFamily="34" charset="0"/>
              </a:rPr>
              <a:t>الهدف الثاني هو تزويد فرق الاستجابة للعنف القائم على النوع الاجتماعي ببيانات مجمعة وعالية الجودة حول الأداء النفسي الاجتماعي والوصم</a:t>
            </a:r>
            <a:r>
              <a:rPr lang="ar-SA">
                <a:latin typeface="Calibri" panose="020F0502020204030204" pitchFamily="34" charset="0"/>
                <a:cs typeface="Calibri" panose="020F0502020204030204" pitchFamily="34" charset="0"/>
              </a:rPr>
              <a:t>ة</a:t>
            </a:r>
            <a:r>
              <a:rPr lang="en-US">
                <a:latin typeface="Calibri" panose="020F0502020204030204" pitchFamily="34" charset="0"/>
                <a:cs typeface="Calibri" panose="020F0502020204030204" pitchFamily="34" charset="0"/>
              </a:rPr>
              <a:t> </a:t>
            </a:r>
            <a:r>
              <a:rPr lang="ar-SA">
                <a:latin typeface="Calibri" panose="020F0502020204030204" pitchFamily="34" charset="0"/>
                <a:cs typeface="Calibri" panose="020F0502020204030204" pitchFamily="34" charset="0"/>
              </a:rPr>
              <a:t>من خلال</a:t>
            </a:r>
            <a:r>
              <a:rPr lang="en-US">
                <a:latin typeface="Calibri" panose="020F0502020204030204" pitchFamily="34" charset="0"/>
                <a:cs typeface="Calibri" panose="020F0502020204030204" pitchFamily="34" charset="0"/>
              </a:rPr>
              <a:t> عدد حالات </a:t>
            </a:r>
            <a:r>
              <a:rPr lang="ar-SA">
                <a:latin typeface="Calibri" panose="020F0502020204030204" pitchFamily="34" charset="0"/>
                <a:cs typeface="Calibri" panose="020F0502020204030204" pitchFamily="34" charset="0"/>
              </a:rPr>
              <a:t>ال</a:t>
            </a:r>
            <a:r>
              <a:rPr lang="en-US">
                <a:latin typeface="Calibri" panose="020F0502020204030204" pitchFamily="34" charset="0"/>
                <a:cs typeface="Calibri" panose="020F0502020204030204" pitchFamily="34" charset="0"/>
              </a:rPr>
              <a:t>عم</a:t>
            </a:r>
            <a:r>
              <a:rPr lang="ar-SA">
                <a:latin typeface="Calibri" panose="020F0502020204030204" pitchFamily="34" charset="0"/>
                <a:cs typeface="Calibri" panose="020F0502020204030204" pitchFamily="34" charset="0"/>
              </a:rPr>
              <a:t>يلات</a:t>
            </a:r>
            <a:r>
              <a:rPr lang="en-US">
                <a:latin typeface="Calibri" panose="020F0502020204030204" pitchFamily="34" charset="0"/>
                <a:cs typeface="Calibri" panose="020F0502020204030204" pitchFamily="34" charset="0"/>
              </a:rPr>
              <a:t> ل</a:t>
            </a:r>
            <a:r>
              <a:rPr lang="ar-SA">
                <a:latin typeface="Calibri" panose="020F0502020204030204" pitchFamily="34" charset="0"/>
                <a:cs typeface="Calibri" panose="020F0502020204030204" pitchFamily="34" charset="0"/>
              </a:rPr>
              <a:t>مساعدتهم في</a:t>
            </a:r>
            <a:r>
              <a:rPr lang="en-US">
                <a:latin typeface="Calibri" panose="020F0502020204030204" pitchFamily="34" charset="0"/>
                <a:cs typeface="Calibri" panose="020F0502020204030204" pitchFamily="34" charset="0"/>
              </a:rPr>
              <a:t> تحسين البر</a:t>
            </a:r>
            <a:r>
              <a:rPr lang="ar-SA">
                <a:latin typeface="Calibri" panose="020F0502020204030204" pitchFamily="34" charset="0"/>
                <a:cs typeface="Calibri" panose="020F0502020204030204" pitchFamily="34" charset="0"/>
              </a:rPr>
              <a:t>ا</a:t>
            </a:r>
            <a:r>
              <a:rPr lang="en-US">
                <a:latin typeface="Calibri" panose="020F0502020204030204" pitchFamily="34" charset="0"/>
                <a:cs typeface="Calibri" panose="020F0502020204030204" pitchFamily="34" charset="0"/>
              </a:rPr>
              <a:t>مج. لتحقيق هذا الهدف الثاني، </a:t>
            </a:r>
            <a:r>
              <a:rPr lang="ar-SA">
                <a:latin typeface="Calibri" panose="020F0502020204030204" pitchFamily="34" charset="0"/>
                <a:cs typeface="Calibri" panose="020F0502020204030204" pitchFamily="34" charset="0"/>
              </a:rPr>
              <a:t>من الأهمية بمكان أن يتم تحليل ومناقشة النتائج المجمعة التي تم جمعها من مقياس الأداء النفسي الاجتماعي ومقياس</a:t>
            </a:r>
            <a:r>
              <a:rPr lang="en-US">
                <a:latin typeface="Calibri" panose="020F0502020204030204" pitchFamily="34" charset="0"/>
                <a:cs typeface="Calibri" panose="020F0502020204030204" pitchFamily="34" charset="0"/>
              </a:rPr>
              <a:t> </a:t>
            </a:r>
            <a:r>
              <a:rPr lang="ar-SA">
                <a:latin typeface="Calibri" panose="020F0502020204030204" pitchFamily="34" charset="0"/>
                <a:cs typeface="Calibri" panose="020F0502020204030204" pitchFamily="34" charset="0"/>
              </a:rPr>
              <a:t>الشعور بالوصمة من أجل وضع توصيات قابلة للتنفيذ. </a:t>
            </a:r>
            <a:endParaRPr lang="en-US">
              <a:latin typeface="Calibri" panose="020F0502020204030204" pitchFamily="34" charset="0"/>
              <a:cs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ar-SA">
                <a:latin typeface="Calibri" panose="020F0502020204030204" pitchFamily="34" charset="0"/>
                <a:cs typeface="Calibri" panose="020F0502020204030204" pitchFamily="34" charset="0"/>
              </a:rPr>
              <a:t>تعد المراقبة</a:t>
            </a:r>
            <a:r>
              <a:rPr lang="en-US">
                <a:latin typeface="Calibri" panose="020F0502020204030204" pitchFamily="34" charset="0"/>
                <a:cs typeface="Calibri" panose="020F0502020204030204" pitchFamily="34" charset="0"/>
              </a:rPr>
              <a:t> والتقييم (M&amp;E) جزءًا مهمًا من الاستجابة المسؤولة والفعالة للعنف القائم على النوع الاجتماعي، ولكن تقليديًا ركز </a:t>
            </a:r>
            <a:r>
              <a:rPr lang="ar-SA">
                <a:latin typeface="Calibri" panose="020F0502020204030204" pitchFamily="34" charset="0"/>
                <a:cs typeface="Calibri" panose="020F0502020204030204" pitchFamily="34" charset="0"/>
              </a:rPr>
              <a:t>قطاع ال</a:t>
            </a:r>
            <a:r>
              <a:rPr lang="en-US">
                <a:latin typeface="Calibri" panose="020F0502020204030204" pitchFamily="34" charset="0"/>
                <a:cs typeface="Calibri" panose="020F0502020204030204" pitchFamily="34" charset="0"/>
              </a:rPr>
              <a:t>عنف القائم على النوع الاجتماعي</a:t>
            </a:r>
            <a:r>
              <a:rPr lang="ar-SA">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على المخرجات، على سبيل المثال # </a:t>
            </a:r>
            <a:r>
              <a:rPr lang="ar-SA">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 الناجي</a:t>
            </a:r>
            <a:r>
              <a:rPr lang="ar-SA">
                <a:latin typeface="Calibri" panose="020F0502020204030204" pitchFamily="34" charset="0"/>
                <a:cs typeface="Calibri" panose="020F0502020204030204" pitchFamily="34" charset="0"/>
              </a:rPr>
              <a:t>ات</a:t>
            </a:r>
            <a:r>
              <a:rPr lang="en-US">
                <a:latin typeface="Calibri" panose="020F0502020204030204" pitchFamily="34" charset="0"/>
                <a:cs typeface="Calibri" panose="020F0502020204030204" pitchFamily="34" charset="0"/>
              </a:rPr>
              <a:t> ال</a:t>
            </a:r>
            <a:r>
              <a:rPr lang="ar-SA">
                <a:latin typeface="Calibri" panose="020F0502020204030204" pitchFamily="34" charset="0"/>
                <a:cs typeface="Calibri" panose="020F0502020204030204" pitchFamily="34" charset="0"/>
              </a:rPr>
              <a:t>لواتي</a:t>
            </a:r>
            <a:r>
              <a:rPr lang="en-US">
                <a:latin typeface="Calibri" panose="020F0502020204030204" pitchFamily="34" charset="0"/>
                <a:cs typeface="Calibri" panose="020F0502020204030204" pitchFamily="34" charset="0"/>
              </a:rPr>
              <a:t> يتلق</a:t>
            </a:r>
            <a:r>
              <a:rPr lang="ar-SA">
                <a:latin typeface="Calibri" panose="020F0502020204030204" pitchFamily="34" charset="0"/>
                <a:cs typeface="Calibri" panose="020F0502020204030204" pitchFamily="34" charset="0"/>
              </a:rPr>
              <a:t>ي</a:t>
            </a:r>
            <a:r>
              <a:rPr lang="en-US">
                <a:latin typeface="Calibri" panose="020F0502020204030204" pitchFamily="34" charset="0"/>
                <a:cs typeface="Calibri" panose="020F0502020204030204" pitchFamily="34" charset="0"/>
              </a:rPr>
              <a:t>ن الخدمات، و # </a:t>
            </a:r>
            <a:r>
              <a:rPr lang="ar-SA">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 </a:t>
            </a:r>
            <a:r>
              <a:rPr lang="ar-SA">
                <a:latin typeface="Calibri" panose="020F0502020204030204" pitchFamily="34" charset="0"/>
                <a:cs typeface="Calibri" panose="020F0502020204030204" pitchFamily="34" charset="0"/>
              </a:rPr>
              <a:t>أفراد الفريق</a:t>
            </a:r>
            <a:r>
              <a:rPr lang="en-US">
                <a:latin typeface="Calibri" panose="020F0502020204030204" pitchFamily="34" charset="0"/>
                <a:cs typeface="Calibri" panose="020F0502020204030204" pitchFamily="34" charset="0"/>
              </a:rPr>
              <a:t> المدربين، و # </a:t>
            </a:r>
            <a:r>
              <a:rPr lang="ar-SA">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 </a:t>
            </a:r>
            <a:r>
              <a:rPr lang="ar-SA">
                <a:latin typeface="Calibri" panose="020F0502020204030204" pitchFamily="34" charset="0"/>
                <a:cs typeface="Calibri" panose="020F0502020204030204" pitchFamily="34" charset="0"/>
              </a:rPr>
              <a:t>حقائب</a:t>
            </a:r>
            <a:r>
              <a:rPr lang="en-US">
                <a:latin typeface="Calibri" panose="020F0502020204030204" pitchFamily="34" charset="0"/>
                <a:cs typeface="Calibri" panose="020F0502020204030204" pitchFamily="34" charset="0"/>
              </a:rPr>
              <a:t> الكرامة ال</a:t>
            </a:r>
            <a:r>
              <a:rPr lang="ar-SA">
                <a:latin typeface="Calibri" panose="020F0502020204030204" pitchFamily="34" charset="0"/>
                <a:cs typeface="Calibri" panose="020F0502020204030204" pitchFamily="34" charset="0"/>
              </a:rPr>
              <a:t>تي تم توزيعها</a:t>
            </a:r>
            <a:r>
              <a:rPr lang="en-US">
                <a:latin typeface="Calibri" panose="020F0502020204030204" pitchFamily="34" charset="0"/>
                <a:cs typeface="Calibri" panose="020F0502020204030204" pitchFamily="34" charset="0"/>
              </a:rPr>
              <a:t>.</a:t>
            </a:r>
          </a:p>
          <a:p>
            <a:pPr lvl="0" algn="r" rtl="1"/>
            <a:endParaRPr lang="en-US">
              <a:latin typeface="Calibri" panose="020F0502020204030204" pitchFamily="34" charset="0"/>
              <a:cs typeface="Calibri" panose="020F0502020204030204" pitchFamily="34" charset="0"/>
            </a:endParaRPr>
          </a:p>
          <a:p>
            <a:pPr lvl="0" algn="r" rtl="1"/>
            <a:r>
              <a:rPr lang="en-US">
                <a:latin typeface="Calibri" panose="020F0502020204030204" pitchFamily="34" charset="0"/>
                <a:cs typeface="Calibri" panose="020F0502020204030204" pitchFamily="34" charset="0"/>
              </a:rPr>
              <a:t>تقوم </a:t>
            </a:r>
            <a:r>
              <a:rPr lang="en-US" sz="1200" b="0">
                <a:solidFill>
                  <a:srgbClr val="FEBA3D"/>
                </a:solidFill>
                <a:latin typeface="Calibri" panose="020F0502020204030204" pitchFamily="34" charset="0"/>
                <a:cs typeface="Calibri" panose="020F0502020204030204" pitchFamily="34" charset="0"/>
              </a:rPr>
              <a:t>مجموعة أدوات مراقبة نتائج إدارة</a:t>
            </a:r>
            <a:r>
              <a:rPr lang="ar-SA" sz="1200" b="0">
                <a:solidFill>
                  <a:srgbClr val="FEBA3D"/>
                </a:solidFill>
                <a:latin typeface="Calibri" panose="020F0502020204030204" pitchFamily="34" charset="0"/>
                <a:cs typeface="Calibri" panose="020F0502020204030204" pitchFamily="34" charset="0"/>
              </a:rPr>
              <a:t> حالات</a:t>
            </a:r>
            <a:r>
              <a:rPr lang="en-US" sz="1200" b="0">
                <a:solidFill>
                  <a:srgbClr val="FEBA3D"/>
                </a:solidFill>
                <a:latin typeface="Calibri" panose="020F0502020204030204" pitchFamily="34" charset="0"/>
                <a:cs typeface="Calibri" panose="020F0502020204030204" pitchFamily="34" charset="0"/>
              </a:rPr>
              <a:t> العنف القائم على النوع الاجتماعي</a:t>
            </a:r>
            <a:r>
              <a:rPr lang="ar-SA" sz="1200" b="0">
                <a:solidFill>
                  <a:srgbClr val="FEBA3D"/>
                </a:solidFill>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با</a:t>
            </a:r>
            <a:r>
              <a:rPr lang="ar-SA">
                <a:latin typeface="Calibri" panose="020F0502020204030204" pitchFamily="34" charset="0"/>
                <a:cs typeface="Calibri" panose="020F0502020204030204" pitchFamily="34" charset="0"/>
              </a:rPr>
              <a:t>لمراقبة</a:t>
            </a:r>
            <a:r>
              <a:rPr lang="en-US">
                <a:latin typeface="Calibri" panose="020F0502020204030204" pitchFamily="34" charset="0"/>
                <a:cs typeface="Calibri" panose="020F0502020204030204" pitchFamily="34" charset="0"/>
              </a:rPr>
              <a:t> والتقييم من خلال قياس النتائج، وليس المخرجات: تأثير إدارة حالات العنف القائم على النوع الاجتماعي (GBV) على ال</a:t>
            </a:r>
            <a:r>
              <a:rPr lang="ar-SA">
                <a:latin typeface="Calibri" panose="020F0502020204030204" pitchFamily="34" charset="0"/>
                <a:cs typeface="Calibri" panose="020F0502020204030204" pitchFamily="34" charset="0"/>
              </a:rPr>
              <a:t>أداء</a:t>
            </a:r>
            <a:r>
              <a:rPr lang="en-US">
                <a:latin typeface="Calibri" panose="020F0502020204030204" pitchFamily="34" charset="0"/>
                <a:cs typeface="Calibri" panose="020F0502020204030204" pitchFamily="34" charset="0"/>
              </a:rPr>
              <a:t> النفسي الاجتماعي</a:t>
            </a:r>
            <a:r>
              <a:rPr lang="ar-SA">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و</a:t>
            </a:r>
            <a:r>
              <a:rPr lang="ar-SA">
                <a:latin typeface="Calibri" panose="020F0502020204030204" pitchFamily="34" charset="0"/>
                <a:cs typeface="Calibri" panose="020F0502020204030204" pitchFamily="34" charset="0"/>
              </a:rPr>
              <a:t>الشعور ب</a:t>
            </a:r>
            <a:r>
              <a:rPr lang="en-US">
                <a:latin typeface="Calibri" panose="020F0502020204030204" pitchFamily="34" charset="0"/>
                <a:cs typeface="Calibri" panose="020F0502020204030204" pitchFamily="34" charset="0"/>
              </a:rPr>
              <a:t>الوصم</a:t>
            </a:r>
            <a:r>
              <a:rPr lang="ar-SA">
                <a:latin typeface="Calibri" panose="020F0502020204030204" pitchFamily="34" charset="0"/>
                <a:cs typeface="Calibri" panose="020F0502020204030204" pitchFamily="34" charset="0"/>
              </a:rPr>
              <a:t>ة</a:t>
            </a:r>
            <a:r>
              <a:rPr lang="en-US">
                <a:latin typeface="Calibri" panose="020F0502020204030204" pitchFamily="34" charset="0"/>
                <a:cs typeface="Calibri" panose="020F0502020204030204" pitchFamily="34" charset="0"/>
              </a:rPr>
              <a:t> . تم تطوير مجموعة الأدوات هذه باستخدام مقاييس معتمدة لقياس التغيرات المتعلقة بالرفاه النفسي</a:t>
            </a:r>
            <a:r>
              <a:rPr lang="ar-SA">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الاجتماعي والوصم الذي تعاني منه النساء الناجيات من العنف القائم على النوع الاجتماعي في جمهورية الكونغو الديمقراطية. قامت لجنة الإنقاذ الدولية بتكييف مجموعة الأدوات هذه لاستخدامها مع النساء والفتيات المراهقات الأكبر سناً </a:t>
            </a:r>
            <a:r>
              <a:rPr lang="en-US" sz="1800">
                <a:effectLst/>
                <a:latin typeface="Calibri" panose="020F0502020204030204" pitchFamily="34" charset="0"/>
                <a:ea typeface="Calibri" panose="020F0502020204030204" pitchFamily="34" charset="0"/>
              </a:rPr>
              <a:t>اللاتي يتلقين </a:t>
            </a:r>
            <a:r>
              <a:rPr lang="ar-SA" sz="1800">
                <a:effectLst/>
                <a:ea typeface="Calibri" panose="020F0502020204030204" pitchFamily="34" charset="0"/>
                <a:cs typeface="Calibri" panose="020F0502020204030204" pitchFamily="34" charset="0"/>
              </a:rPr>
              <a:t>الدعم من خلال </a:t>
            </a:r>
            <a:r>
              <a:rPr lang="en-US" sz="1800">
                <a:effectLst/>
                <a:latin typeface="Calibri" panose="020F0502020204030204" pitchFamily="34" charset="0"/>
                <a:ea typeface="Calibri" panose="020F0502020204030204" pitchFamily="34" charset="0"/>
              </a:rPr>
              <a:t>إدارة حالات العنف القائم على النوع الاجتماعي من  </a:t>
            </a:r>
            <a:r>
              <a:rPr lang="ar-SA" sz="1800">
                <a:effectLst/>
                <a:ea typeface="Calibri" panose="020F0502020204030204" pitchFamily="34" charset="0"/>
                <a:cs typeface="Calibri" panose="020F0502020204030204" pitchFamily="34" charset="0"/>
              </a:rPr>
              <a:t>النساء الصوماليات السوريات</a:t>
            </a:r>
            <a:r>
              <a:rPr lang="en-FR">
                <a:effectLst/>
              </a:rPr>
              <a:t> </a:t>
            </a:r>
            <a:r>
              <a:rPr lang="en-US">
                <a:latin typeface="Calibri" panose="020F0502020204030204" pitchFamily="34" charset="0"/>
                <a:cs typeface="Calibri" panose="020F0502020204030204" pitchFamily="34" charset="0"/>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dirty="0" err="1">
                <a:latin typeface="Calibri" panose="020F0502020204030204" pitchFamily="34" charset="0"/>
                <a:cs typeface="Calibri" panose="020F0502020204030204" pitchFamily="34" charset="0"/>
              </a:rPr>
              <a:t>ما</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الذي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تقيسه</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مجموعة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أدوات</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مراقبة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نتائج</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إدارة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حالات</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العنف</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القائم</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على</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النوع</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الاجتماعي</a:t>
            </a:r>
            <a:r>
              <a:rPr lang="en-US" dirty="0">
                <a:latin typeface="Calibri" panose="020F0502020204030204" pitchFamily="34" charset="0"/>
                <a:cs typeface="Calibri" panose="020F0502020204030204" pitchFamily="34" charset="0"/>
              </a:rPr>
              <a:t>؟</a:t>
            </a:r>
          </a:p>
          <a:p>
            <a:pPr lvl="0" algn="r" rtl="1"/>
            <a:endParaRPr lang="en-US" dirty="0">
              <a:latin typeface="Calibri" panose="020F0502020204030204" pitchFamily="34" charset="0"/>
              <a:cs typeface="Calibri" panose="020F0502020204030204" pitchFamily="34" charset="0"/>
            </a:endParaRPr>
          </a:p>
          <a:p>
            <a:pPr lvl="0" algn="r" rtl="1"/>
            <a:r>
              <a:rPr lang="en-US" dirty="0" err="1">
                <a:latin typeface="Calibri" panose="020F0502020204030204" pitchFamily="34" charset="0"/>
                <a:cs typeface="Calibri" panose="020F0502020204030204" pitchFamily="34" charset="0"/>
              </a:rPr>
              <a:t>مقياس</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الأداء</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النفسي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الاجتماعي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عبارة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عن</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استبيان</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مكون</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من</a:t>
            </a:r>
            <a:r>
              <a:rPr lang="en-US" dirty="0">
                <a:latin typeface="Calibri" panose="020F0502020204030204" pitchFamily="34" charset="0"/>
                <a:cs typeface="Calibri" panose="020F0502020204030204" pitchFamily="34" charset="0"/>
              </a:rPr>
              <a:t> 10 </a:t>
            </a:r>
            <a:r>
              <a:rPr lang="ar-SA" dirty="0">
                <a:latin typeface="Calibri" panose="020F0502020204030204" pitchFamily="34" charset="0"/>
                <a:cs typeface="Calibri" panose="020F0502020204030204" pitchFamily="34" charset="0"/>
              </a:rPr>
              <a:t>بنود</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يقيس</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قدرة</a:t>
            </a:r>
            <a:r>
              <a:rPr lang="en-US" dirty="0">
                <a:latin typeface="Calibri" panose="020F0502020204030204" pitchFamily="34" charset="0"/>
                <a:cs typeface="Calibri" panose="020F0502020204030204" pitchFamily="34" charset="0"/>
              </a:rPr>
              <a:t> </a:t>
            </a:r>
            <a:r>
              <a:rPr lang="ar-SA" dirty="0">
                <a:latin typeface="Calibri" panose="020F0502020204030204" pitchFamily="34" charset="0"/>
                <a:cs typeface="Calibri" panose="020F0502020204030204" pitchFamily="34" charset="0"/>
              </a:rPr>
              <a:t>النساء</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والفتيات</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المراهقات</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الأكبر</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سناً</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على</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القيام</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بمهام</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مهمة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في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حياته</a:t>
            </a:r>
            <a:r>
              <a:rPr lang="ar-SA" dirty="0">
                <a:latin typeface="Calibri" panose="020F0502020204030204" pitchFamily="34" charset="0"/>
                <a:cs typeface="Calibri" panose="020F0502020204030204" pitchFamily="34" charset="0"/>
              </a:rPr>
              <a:t>ن</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اليومية</a:t>
            </a:r>
            <a:r>
              <a:rPr lang="en-US" dirty="0">
                <a:latin typeface="Calibri" panose="020F0502020204030204" pitchFamily="34" charset="0"/>
                <a:cs typeface="Calibri" panose="020F0502020204030204" pitchFamily="34" charset="0"/>
              </a:rPr>
              <a:t>.</a:t>
            </a:r>
          </a:p>
          <a:p>
            <a:pPr lvl="0" algn="r" rtl="1"/>
            <a:endParaRPr lang="en-US" dirty="0">
              <a:latin typeface="Calibri" panose="020F0502020204030204" pitchFamily="34" charset="0"/>
              <a:cs typeface="Calibri" panose="020F0502020204030204" pitchFamily="34" charset="0"/>
            </a:endParaRPr>
          </a:p>
          <a:p>
            <a:pPr lvl="0" algn="r" rtl="1"/>
            <a:r>
              <a:rPr lang="en-US" dirty="0" err="1">
                <a:latin typeface="Calibri" panose="020F0502020204030204" pitchFamily="34" charset="0"/>
                <a:cs typeface="Calibri" panose="020F0502020204030204" pitchFamily="34" charset="0"/>
              </a:rPr>
              <a:t>عند</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إدارة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مقياس</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الأداء</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النفسي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الاجتماعي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سوف</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تسأل</a:t>
            </a:r>
            <a:r>
              <a:rPr lang="ar-SA" dirty="0">
                <a:latin typeface="Calibri" panose="020F0502020204030204" pitchFamily="34" charset="0"/>
                <a:cs typeface="Calibri" panose="020F0502020204030204" pitchFamily="34" charset="0"/>
              </a:rPr>
              <a:t>/ين </a:t>
            </a:r>
            <a:r>
              <a:rPr lang="en-US" dirty="0" err="1">
                <a:latin typeface="Calibri" panose="020F0502020204030204" pitchFamily="34" charset="0"/>
                <a:cs typeface="Calibri" panose="020F0502020204030204" pitchFamily="34" charset="0"/>
              </a:rPr>
              <a:t>عن</a:t>
            </a:r>
            <a:r>
              <a:rPr lang="en-US" dirty="0">
                <a:latin typeface="Calibri" panose="020F0502020204030204" pitchFamily="34" charset="0"/>
                <a:cs typeface="Calibri" panose="020F0502020204030204" pitchFamily="34" charset="0"/>
              </a:rPr>
              <a:t> </a:t>
            </a:r>
            <a:r>
              <a:rPr lang="ar-SA" dirty="0">
                <a:latin typeface="Calibri" panose="020F0502020204030204" pitchFamily="34" charset="0"/>
                <a:cs typeface="Calibri" panose="020F0502020204030204" pitchFamily="34" charset="0"/>
              </a:rPr>
              <a:t>ال</a:t>
            </a:r>
            <a:r>
              <a:rPr lang="en-US" dirty="0" err="1">
                <a:latin typeface="Calibri" panose="020F0502020204030204" pitchFamily="34" charset="0"/>
                <a:cs typeface="Calibri" panose="020F0502020204030204" pitchFamily="34" charset="0"/>
              </a:rPr>
              <a:t>مهام</a:t>
            </a:r>
            <a:r>
              <a:rPr lang="en-US" dirty="0">
                <a:latin typeface="Calibri" panose="020F0502020204030204" pitchFamily="34" charset="0"/>
                <a:cs typeface="Calibri" panose="020F0502020204030204" pitchFamily="34" charset="0"/>
              </a:rPr>
              <a:t> و</a:t>
            </a:r>
            <a:r>
              <a:rPr lang="ar-SA" dirty="0">
                <a:latin typeface="Calibri" panose="020F0502020204030204" pitchFamily="34" charset="0"/>
                <a:cs typeface="Calibri" panose="020F0502020204030204" pitchFamily="34" charset="0"/>
              </a:rPr>
              <a:t>ال</a:t>
            </a:r>
            <a:r>
              <a:rPr lang="en-US" dirty="0" err="1">
                <a:latin typeface="Calibri" panose="020F0502020204030204" pitchFamily="34" charset="0"/>
                <a:cs typeface="Calibri" panose="020F0502020204030204" pitchFamily="34" charset="0"/>
              </a:rPr>
              <a:t>أنشطة</a:t>
            </a:r>
            <a:r>
              <a:rPr lang="en-US" dirty="0">
                <a:latin typeface="Calibri" panose="020F0502020204030204" pitchFamily="34" charset="0"/>
                <a:cs typeface="Calibri" panose="020F0502020204030204" pitchFamily="34" charset="0"/>
              </a:rPr>
              <a:t> </a:t>
            </a:r>
            <a:r>
              <a:rPr lang="ar-SA" dirty="0">
                <a:latin typeface="Calibri" panose="020F0502020204030204" pitchFamily="34" charset="0"/>
                <a:cs typeface="Calibri" panose="020F0502020204030204" pitchFamily="34" charset="0"/>
              </a:rPr>
              <a:t>ال</a:t>
            </a:r>
            <a:r>
              <a:rPr lang="en-US" dirty="0" err="1">
                <a:latin typeface="Calibri" panose="020F0502020204030204" pitchFamily="34" charset="0"/>
                <a:cs typeface="Calibri" panose="020F0502020204030204" pitchFamily="34" charset="0"/>
              </a:rPr>
              <a:t>محددة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وأن</a:t>
            </a:r>
            <a:r>
              <a:rPr lang="en-US" dirty="0">
                <a:latin typeface="Calibri" panose="020F0502020204030204" pitchFamily="34" charset="0"/>
                <a:cs typeface="Calibri" panose="020F0502020204030204" pitchFamily="34" charset="0"/>
              </a:rPr>
              <a:t> </a:t>
            </a:r>
            <a:r>
              <a:rPr lang="ar-SA" dirty="0">
                <a:latin typeface="Calibri" panose="020F0502020204030204" pitchFamily="34" charset="0"/>
                <a:cs typeface="Calibri" panose="020F0502020204030204" pitchFamily="34" charset="0"/>
              </a:rPr>
              <a:t> تقوم</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الناجي</a:t>
            </a:r>
            <a:r>
              <a:rPr lang="ar-SA" dirty="0">
                <a:latin typeface="Calibri" panose="020F0502020204030204" pitchFamily="34" charset="0"/>
                <a:cs typeface="Calibri" panose="020F0502020204030204" pitchFamily="34" charset="0"/>
              </a:rPr>
              <a:t>ة</a:t>
            </a:r>
            <a:r>
              <a:rPr lang="en-US" dirty="0">
                <a:latin typeface="Calibri" panose="020F0502020204030204" pitchFamily="34" charset="0"/>
                <a:cs typeface="Calibri" panose="020F0502020204030204" pitchFamily="34" charset="0"/>
              </a:rPr>
              <a:t> </a:t>
            </a:r>
            <a:r>
              <a:rPr lang="ar-SA" dirty="0">
                <a:latin typeface="Calibri" panose="020F0502020204030204" pitchFamily="34" charset="0"/>
                <a:cs typeface="Calibri" panose="020F0502020204030204" pitchFamily="34" charset="0"/>
              </a:rPr>
              <a:t> بتذكر </a:t>
            </a:r>
            <a:r>
              <a:rPr lang="en-US" dirty="0" err="1">
                <a:latin typeface="Calibri" panose="020F0502020204030204" pitchFamily="34" charset="0"/>
                <a:cs typeface="Calibri" panose="020F0502020204030204" pitchFamily="34" charset="0"/>
              </a:rPr>
              <a:t>الأسابيع</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الأربعة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الماضية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ومدى</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صعوبة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تنفيذ</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تلك</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الأنشطة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بالنسبة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له</a:t>
            </a:r>
            <a:r>
              <a:rPr lang="ar-SA" dirty="0">
                <a:latin typeface="Calibri" panose="020F0502020204030204" pitchFamily="34" charset="0"/>
                <a:cs typeface="Calibri" panose="020F0502020204030204" pitchFamily="34" charset="0"/>
              </a:rPr>
              <a:t>ا . </a:t>
            </a:r>
            <a:r>
              <a:rPr lang="en-US" dirty="0" err="1">
                <a:latin typeface="Calibri" panose="020F0502020204030204" pitchFamily="34" charset="0"/>
                <a:cs typeface="Calibri" panose="020F0502020204030204" pitchFamily="34" charset="0"/>
              </a:rPr>
              <a:t>على</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سبيل</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المثال</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ما</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مدى</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صعوبة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تقديم</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النصائح</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لأفراد</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الأسرة</a:t>
            </a:r>
            <a:r>
              <a:rPr lang="en-US" dirty="0">
                <a:latin typeface="Calibri" panose="020F0502020204030204" pitchFamily="34" charset="0"/>
                <a:cs typeface="Calibri" panose="020F0502020204030204" pitchFamily="34" charset="0"/>
              </a:rPr>
              <a:t>؟ </a:t>
            </a:r>
            <a:r>
              <a:rPr lang="ar-SA" dirty="0">
                <a:latin typeface="Calibri" panose="020F0502020204030204" pitchFamily="34" charset="0"/>
                <a:cs typeface="Calibri" panose="020F0502020204030204" pitchFamily="34" charset="0"/>
              </a:rPr>
              <a:t>وتتمثل خيارات الاستجابة فيما يلي</a:t>
            </a:r>
            <a:r>
              <a:rPr lang="en-US" dirty="0">
                <a:latin typeface="Calibri" panose="020F0502020204030204" pitchFamily="34" charset="0"/>
                <a:cs typeface="Calibri" panose="020F0502020204030204" pitchFamily="34" charset="0"/>
              </a:rPr>
              <a:t>:</a:t>
            </a:r>
          </a:p>
          <a:p>
            <a:pPr marL="171450" lvl="0" indent="-171450" algn="r" rtl="1">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171450" lvl="0" indent="-171450" algn="r" rtl="1">
              <a:buFont typeface="Arial" panose="020B0604020202020204" pitchFamily="34" charset="0"/>
              <a:buChar char="•"/>
            </a:pPr>
            <a:r>
              <a:rPr lang="en-US" dirty="0" err="1">
                <a:latin typeface="Calibri" panose="020F0502020204030204" pitchFamily="34" charset="0"/>
                <a:cs typeface="Calibri" panose="020F0502020204030204" pitchFamily="34" charset="0"/>
              </a:rPr>
              <a:t>ليست</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صعبة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على</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الإطلاق</a:t>
            </a:r>
            <a:r>
              <a:rPr lang="en-US" dirty="0">
                <a:latin typeface="Calibri" panose="020F0502020204030204" pitchFamily="34" charset="0"/>
                <a:cs typeface="Calibri" panose="020F0502020204030204" pitchFamily="34" charset="0"/>
              </a:rPr>
              <a:t> (0 </a:t>
            </a:r>
            <a:r>
              <a:rPr lang="en-US" dirty="0" err="1">
                <a:latin typeface="Calibri" panose="020F0502020204030204" pitchFamily="34" charset="0"/>
                <a:cs typeface="Calibri" panose="020F0502020204030204" pitchFamily="34" charset="0"/>
              </a:rPr>
              <a:t>نقطة</a:t>
            </a:r>
            <a:r>
              <a:rPr lang="en-US" dirty="0">
                <a:latin typeface="Calibri" panose="020F0502020204030204" pitchFamily="34" charset="0"/>
                <a:cs typeface="Calibri" panose="020F0502020204030204" pitchFamily="34" charset="0"/>
              </a:rPr>
              <a:t>)</a:t>
            </a:r>
          </a:p>
          <a:p>
            <a:pPr marL="171450" lvl="0" indent="-171450" algn="r" rtl="1">
              <a:buFont typeface="Arial" panose="020B0604020202020204" pitchFamily="34" charset="0"/>
              <a:buChar char="•"/>
            </a:pPr>
            <a:r>
              <a:rPr lang="en-US" dirty="0" err="1">
                <a:latin typeface="Calibri" panose="020F0502020204030204" pitchFamily="34" charset="0"/>
                <a:cs typeface="Calibri" panose="020F0502020204030204" pitchFamily="34" charset="0"/>
              </a:rPr>
              <a:t>صعب</a:t>
            </a:r>
            <a:r>
              <a:rPr lang="ar-SA" dirty="0">
                <a:latin typeface="Calibri" panose="020F0502020204030204" pitchFamily="34" charset="0"/>
                <a:cs typeface="Calibri" panose="020F0502020204030204" pitchFamily="34" charset="0"/>
              </a:rPr>
              <a:t>ة</a:t>
            </a:r>
            <a:r>
              <a:rPr lang="en-US" dirty="0">
                <a:latin typeface="Calibri" panose="020F0502020204030204" pitchFamily="34" charset="0"/>
                <a:cs typeface="Calibri" panose="020F0502020204030204" pitchFamily="34" charset="0"/>
              </a:rPr>
              <a:t> </a:t>
            </a:r>
            <a:r>
              <a:rPr lang="ar-SA"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نقطة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واحدة</a:t>
            </a:r>
            <a:r>
              <a:rPr lang="ar-SA"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171450" lvl="0" indent="-171450" algn="r" rtl="1">
              <a:buFont typeface="Arial" panose="020B0604020202020204" pitchFamily="34" charset="0"/>
              <a:buChar char="•"/>
            </a:pPr>
            <a:r>
              <a:rPr lang="en-US" dirty="0" err="1">
                <a:latin typeface="Calibri" panose="020F0502020204030204" pitchFamily="34" charset="0"/>
                <a:cs typeface="Calibri" panose="020F0502020204030204" pitchFamily="34" charset="0"/>
              </a:rPr>
              <a:t>صعب</a:t>
            </a:r>
            <a:r>
              <a:rPr lang="ar-SA" dirty="0">
                <a:latin typeface="Calibri" panose="020F0502020204030204" pitchFamily="34" charset="0"/>
                <a:cs typeface="Calibri" panose="020F0502020204030204" pitchFamily="34" charset="0"/>
              </a:rPr>
              <a:t>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بعض</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الشيء</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نقطت</a:t>
            </a:r>
            <a:r>
              <a:rPr lang="ar-SA" dirty="0">
                <a:latin typeface="Calibri" panose="020F0502020204030204" pitchFamily="34" charset="0"/>
                <a:cs typeface="Calibri" panose="020F0502020204030204" pitchFamily="34" charset="0"/>
              </a:rPr>
              <a:t>ين)</a:t>
            </a:r>
            <a:endParaRPr lang="en-US" dirty="0">
              <a:latin typeface="Calibri" panose="020F0502020204030204" pitchFamily="34" charset="0"/>
              <a:cs typeface="Calibri" panose="020F0502020204030204" pitchFamily="34" charset="0"/>
            </a:endParaRPr>
          </a:p>
          <a:p>
            <a:pPr marL="171450" lvl="0" indent="-171450" algn="r" rtl="1">
              <a:buFont typeface="Arial" panose="020B0604020202020204" pitchFamily="34" charset="0"/>
              <a:buChar char="•"/>
            </a:pPr>
            <a:r>
              <a:rPr lang="en-US" dirty="0" err="1">
                <a:latin typeface="Calibri" panose="020F0502020204030204" pitchFamily="34" charset="0"/>
                <a:cs typeface="Calibri" panose="020F0502020204030204" pitchFamily="34" charset="0"/>
              </a:rPr>
              <a:t>صعب</a:t>
            </a:r>
            <a:r>
              <a:rPr lang="ar-SA" dirty="0">
                <a:latin typeface="Calibri" panose="020F0502020204030204" pitchFamily="34" charset="0"/>
                <a:cs typeface="Calibri" panose="020F0502020204030204" pitchFamily="34" charset="0"/>
              </a:rPr>
              <a:t>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جدا</a:t>
            </a:r>
            <a:r>
              <a:rPr lang="en-US" dirty="0">
                <a:latin typeface="Calibri" panose="020F0502020204030204" pitchFamily="34" charset="0"/>
                <a:cs typeface="Calibri" panose="020F0502020204030204" pitchFamily="34" charset="0"/>
              </a:rPr>
              <a:t> (3 </a:t>
            </a:r>
            <a:r>
              <a:rPr lang="en-US" dirty="0" err="1">
                <a:latin typeface="Calibri" panose="020F0502020204030204" pitchFamily="34" charset="0"/>
                <a:cs typeface="Calibri" panose="020F0502020204030204" pitchFamily="34" charset="0"/>
              </a:rPr>
              <a:t>نقاط</a:t>
            </a:r>
            <a:r>
              <a:rPr lang="en-US" dirty="0">
                <a:latin typeface="Calibri" panose="020F0502020204030204" pitchFamily="34" charset="0"/>
                <a:cs typeface="Calibri" panose="020F0502020204030204" pitchFamily="34" charset="0"/>
              </a:rPr>
              <a:t>)</a:t>
            </a:r>
          </a:p>
          <a:p>
            <a:pPr marL="171450" lvl="0" indent="-171450" algn="r" rtl="1">
              <a:buFont typeface="Arial" panose="020B0604020202020204" pitchFamily="34" charset="0"/>
              <a:buChar char="•"/>
            </a:pPr>
            <a:r>
              <a:rPr lang="en-US" dirty="0" err="1">
                <a:latin typeface="Calibri" panose="020F0502020204030204" pitchFamily="34" charset="0"/>
                <a:cs typeface="Calibri" panose="020F0502020204030204" pitchFamily="34" charset="0"/>
              </a:rPr>
              <a:t>صعب</a:t>
            </a:r>
            <a:r>
              <a:rPr lang="ar-SA" dirty="0">
                <a:latin typeface="Calibri" panose="020F0502020204030204" pitchFamily="34" charset="0"/>
                <a:cs typeface="Calibri" panose="020F0502020204030204" pitchFamily="34" charset="0"/>
              </a:rPr>
              <a:t>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للغاية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لدرجة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أنك</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لا</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تستطيع</a:t>
            </a:r>
            <a:r>
              <a:rPr lang="ar-SA" dirty="0">
                <a:latin typeface="Calibri" panose="020F0502020204030204" pitchFamily="34" charset="0"/>
                <a:cs typeface="Calibri" panose="020F0502020204030204" pitchFamily="34" charset="0"/>
              </a:rPr>
              <a:t>ين</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القيام</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به</a:t>
            </a:r>
            <a:r>
              <a:rPr lang="ar-SA" dirty="0">
                <a:latin typeface="Calibri" panose="020F0502020204030204" pitchFamily="34" charset="0"/>
                <a:cs typeface="Calibri" panose="020F0502020204030204" pitchFamily="34" charset="0"/>
              </a:rPr>
              <a:t>ا</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في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كثير</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من</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الأحيان</a:t>
            </a:r>
            <a:r>
              <a:rPr lang="en-US" dirty="0">
                <a:latin typeface="Calibri" panose="020F0502020204030204" pitchFamily="34" charset="0"/>
                <a:cs typeface="Calibri" panose="020F0502020204030204" pitchFamily="34" charset="0"/>
              </a:rPr>
              <a:t> (4 </a:t>
            </a:r>
            <a:r>
              <a:rPr lang="en-US" dirty="0" err="1">
                <a:latin typeface="Calibri" panose="020F0502020204030204" pitchFamily="34" charset="0"/>
                <a:cs typeface="Calibri" panose="020F0502020204030204" pitchFamily="34" charset="0"/>
              </a:rPr>
              <a:t>نقاط</a:t>
            </a:r>
            <a:r>
              <a:rPr lang="en-US" dirty="0">
                <a:latin typeface="Calibri" panose="020F0502020204030204" pitchFamily="34" charset="0"/>
                <a:cs typeface="Calibri" panose="020F0502020204030204" pitchFamily="34" charset="0"/>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lgn="r" rtl="1">
              <a:lnSpc>
                <a:spcPts val="3750"/>
              </a:lnSpc>
              <a:spcBef>
                <a:spcPts val="600"/>
              </a:spcBef>
              <a:spcAft>
                <a:spcPts val="600"/>
              </a:spcAft>
              <a:buFont typeface="Arial" panose="020B0604020202020204" pitchFamily="34" charset="0"/>
              <a:buNone/>
            </a:pPr>
            <a:r>
              <a:rPr lang="ar-SA" sz="1200">
                <a:solidFill>
                  <a:srgbClr val="1B1B1B"/>
                </a:solidFill>
                <a:latin typeface="League Spartan Bold"/>
              </a:rPr>
              <a:t>تطرح </a:t>
            </a:r>
            <a:r>
              <a:rPr lang="en-US" sz="1200">
                <a:solidFill>
                  <a:srgbClr val="1B1B1B"/>
                </a:solidFill>
                <a:latin typeface="League Spartan Bold"/>
              </a:rPr>
              <a:t>الأسئلة على مقياس ال</a:t>
            </a:r>
            <a:r>
              <a:rPr lang="ar-SA" sz="1200">
                <a:solidFill>
                  <a:srgbClr val="1B1B1B"/>
                </a:solidFill>
                <a:latin typeface="League Spartan Bold"/>
              </a:rPr>
              <a:t>أداء</a:t>
            </a:r>
            <a:r>
              <a:rPr lang="en-US" sz="1200">
                <a:solidFill>
                  <a:srgbClr val="1B1B1B"/>
                </a:solidFill>
                <a:latin typeface="League Spartan Bold"/>
              </a:rPr>
              <a:t> النفسي الاجتماعي </a:t>
            </a:r>
            <a:r>
              <a:rPr lang="ar-SA" sz="1200">
                <a:solidFill>
                  <a:srgbClr val="1B1B1B"/>
                </a:solidFill>
                <a:latin typeface="League Spartan Bold"/>
              </a:rPr>
              <a:t>ما يتعلق ب:</a:t>
            </a:r>
            <a:endParaRPr lang="en-US" sz="1200">
              <a:solidFill>
                <a:srgbClr val="1B1B1B"/>
              </a:solidFill>
              <a:latin typeface="League Spartan Bold"/>
            </a:endParaRPr>
          </a:p>
          <a:p>
            <a:pPr marL="0" indent="0" algn="r" rtl="1">
              <a:lnSpc>
                <a:spcPts val="3750"/>
              </a:lnSpc>
              <a:spcBef>
                <a:spcPts val="600"/>
              </a:spcBef>
              <a:spcAft>
                <a:spcPts val="600"/>
              </a:spcAft>
              <a:buFont typeface="Arial" panose="020B0604020202020204" pitchFamily="34" charset="0"/>
              <a:buNone/>
            </a:pPr>
            <a:endParaRPr lang="en-US" sz="1200" b="1">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تقديم النصائح لأفراد الأسرة</a:t>
            </a: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تبادل الأفكار مع الآخرين</a:t>
            </a: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الا</a:t>
            </a:r>
            <a:r>
              <a:rPr lang="ar-SA" sz="1200" b="0">
                <a:solidFill>
                  <a:srgbClr val="1B1B1B"/>
                </a:solidFill>
                <a:latin typeface="Calibri" panose="020F0502020204030204" pitchFamily="34" charset="0"/>
                <a:cs typeface="Calibri" panose="020F0502020204030204" pitchFamily="34" charset="0"/>
              </a:rPr>
              <a:t>ندماج</a:t>
            </a:r>
            <a:r>
              <a:rPr lang="en-US" sz="1200" b="0">
                <a:solidFill>
                  <a:srgbClr val="1B1B1B"/>
                </a:solidFill>
                <a:latin typeface="Calibri" panose="020F0502020204030204" pitchFamily="34" charset="0"/>
                <a:cs typeface="Calibri" panose="020F0502020204030204" pitchFamily="34" charset="0"/>
              </a:rPr>
              <a:t> مع أفراد المجتمع الآخرين للقيام بالمهام </a:t>
            </a:r>
            <a:r>
              <a:rPr lang="ar-SA" sz="1200" b="0">
                <a:solidFill>
                  <a:srgbClr val="1B1B1B"/>
                </a:solidFill>
                <a:latin typeface="Calibri" panose="020F0502020204030204" pitchFamily="34" charset="0"/>
                <a:cs typeface="Calibri" panose="020F0502020204030204" pitchFamily="34" charset="0"/>
              </a:rPr>
              <a:t>ال</a:t>
            </a:r>
            <a:r>
              <a:rPr lang="en-US" sz="1200" b="0">
                <a:solidFill>
                  <a:srgbClr val="1B1B1B"/>
                </a:solidFill>
                <a:latin typeface="Calibri" panose="020F0502020204030204" pitchFamily="34" charset="0"/>
                <a:cs typeface="Calibri" panose="020F0502020204030204" pitchFamily="34" charset="0"/>
              </a:rPr>
              <a:t>مجتمع</a:t>
            </a:r>
            <a:r>
              <a:rPr lang="ar-SA" sz="1200" b="0">
                <a:solidFill>
                  <a:srgbClr val="1B1B1B"/>
                </a:solidFill>
                <a:latin typeface="Calibri" panose="020F0502020204030204" pitchFamily="34" charset="0"/>
                <a:cs typeface="Calibri" panose="020F0502020204030204" pitchFamily="34" charset="0"/>
              </a:rPr>
              <a:t>ية</a:t>
            </a:r>
            <a:endParaRPr lang="en-US" sz="1200" b="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طلب/الحصول على المساعدة من الأشخاص أو المنظمات عندما تحتاج</a:t>
            </a:r>
            <a:r>
              <a:rPr lang="ar-SA" sz="1200" b="0">
                <a:solidFill>
                  <a:srgbClr val="1B1B1B"/>
                </a:solidFill>
                <a:latin typeface="Calibri" panose="020F0502020204030204" pitchFamily="34" charset="0"/>
                <a:cs typeface="Calibri" panose="020F0502020204030204" pitchFamily="34" charset="0"/>
              </a:rPr>
              <a:t>ين</a:t>
            </a:r>
            <a:r>
              <a:rPr lang="en-US" sz="1200" b="0">
                <a:solidFill>
                  <a:srgbClr val="1B1B1B"/>
                </a:solidFill>
                <a:latin typeface="Calibri" panose="020F0502020204030204" pitchFamily="34" charset="0"/>
                <a:cs typeface="Calibri" panose="020F0502020204030204" pitchFamily="34" charset="0"/>
              </a:rPr>
              <a:t> إليها</a:t>
            </a: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اتخاذ قرارات مهمة بشأن الحياة اليومية</a:t>
            </a: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المشاركة في القرارات العائلية</a:t>
            </a: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تعلم مهارات جديدة</a:t>
            </a: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التركيز على مهامك أو مسؤولياتك</a:t>
            </a: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التفاعل أو التعامل مع أشخاص لا تعرف</a:t>
            </a:r>
            <a:r>
              <a:rPr lang="ar-SA" sz="1200" b="0">
                <a:solidFill>
                  <a:srgbClr val="1B1B1B"/>
                </a:solidFill>
                <a:latin typeface="Calibri" panose="020F0502020204030204" pitchFamily="34" charset="0"/>
                <a:cs typeface="Calibri" panose="020F0502020204030204" pitchFamily="34" charset="0"/>
              </a:rPr>
              <a:t>هم</a:t>
            </a:r>
            <a:endParaRPr lang="en-US" sz="1200" b="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1200" b="0">
                <a:solidFill>
                  <a:srgbClr val="1B1B1B"/>
                </a:solidFill>
                <a:latin typeface="Calibri" panose="020F0502020204030204" pitchFamily="34" charset="0"/>
                <a:cs typeface="Calibri" panose="020F0502020204030204" pitchFamily="34" charset="0"/>
              </a:rPr>
              <a:t>الحفاظ على نظافة منزلك</a:t>
            </a:r>
          </a:p>
          <a:p>
            <a:pPr marL="0" indent="0" algn="r" rtl="1">
              <a:lnSpc>
                <a:spcPts val="3750"/>
              </a:lnSpc>
              <a:spcBef>
                <a:spcPts val="600"/>
              </a:spcBef>
              <a:spcAft>
                <a:spcPts val="600"/>
              </a:spcAft>
              <a:buFont typeface="Arial" panose="020B0604020202020204" pitchFamily="34" charset="0"/>
              <a:buNone/>
            </a:pPr>
            <a:endParaRPr lang="en-US" sz="1200">
              <a:solidFill>
                <a:srgbClr val="1B1B1B"/>
              </a:solidFill>
              <a:latin typeface="League Spartan Bold"/>
            </a:endParaRPr>
          </a:p>
          <a:p>
            <a:pPr marL="0" indent="0" algn="r" rtl="1">
              <a:lnSpc>
                <a:spcPts val="3750"/>
              </a:lnSpc>
              <a:spcBef>
                <a:spcPts val="600"/>
              </a:spcBef>
              <a:spcAft>
                <a:spcPts val="600"/>
              </a:spcAft>
              <a:buFont typeface="Arial" panose="020B0604020202020204" pitchFamily="34" charset="0"/>
              <a:buNone/>
            </a:pPr>
            <a:r>
              <a:rPr lang="en-US" sz="1200">
                <a:solidFill>
                  <a:srgbClr val="1B1B1B"/>
                </a:solidFill>
                <a:latin typeface="League Spartan Bold"/>
              </a:rPr>
              <a:t>وفي نهاية المقياس</a:t>
            </a:r>
            <a:r>
              <a:rPr lang="ar-SA" sz="1200">
                <a:solidFill>
                  <a:srgbClr val="1B1B1B"/>
                </a:solidFill>
                <a:latin typeface="League Spartan Bold"/>
              </a:rPr>
              <a:t> </a:t>
            </a:r>
            <a:r>
              <a:rPr lang="en-US" sz="1200">
                <a:solidFill>
                  <a:srgbClr val="1B1B1B"/>
                </a:solidFill>
                <a:latin typeface="League Spartan Bold"/>
              </a:rPr>
              <a:t>، </a:t>
            </a:r>
            <a:r>
              <a:rPr lang="ar-SA" sz="1200">
                <a:solidFill>
                  <a:srgbClr val="1B1B1B"/>
                </a:solidFill>
                <a:latin typeface="League Spartan Bold"/>
              </a:rPr>
              <a:t>يمكنك</a:t>
            </a:r>
            <a:r>
              <a:rPr lang="en-US" sz="1200">
                <a:solidFill>
                  <a:srgbClr val="1B1B1B"/>
                </a:solidFill>
                <a:latin typeface="League Spartan Bold"/>
              </a:rPr>
              <a:t> استخدام الإجابات لحساب النتيجة.</a:t>
            </a:r>
          </a:p>
          <a:p>
            <a:pPr lvl="0" algn="r" rtl="1"/>
            <a:endParaRPr lang="en-US"/>
          </a:p>
          <a:p>
            <a:pPr lvl="0" algn="r" rtl="1"/>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5</a:t>
            </a:fld>
            <a:endParaRPr lang="cs-CZ"/>
          </a:p>
        </p:txBody>
      </p:sp>
    </p:spTree>
    <p:extLst>
      <p:ext uri="{BB962C8B-B14F-4D97-AF65-F5344CB8AC3E}">
        <p14:creationId xmlns:p14="http://schemas.microsoft.com/office/powerpoint/2010/main" val="512456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dirty="0" err="1"/>
              <a:t>هناك</a:t>
            </a:r>
            <a:r>
              <a:rPr lang="en-US" dirty="0"/>
              <a:t> </a:t>
            </a:r>
            <a:r>
              <a:rPr lang="en-US" dirty="0" err="1"/>
              <a:t>أدلة</a:t>
            </a:r>
            <a:r>
              <a:rPr lang="en-US" dirty="0"/>
              <a:t> </a:t>
            </a:r>
            <a:r>
              <a:rPr lang="ar-SA" dirty="0"/>
              <a:t>(إرشادات) بصرية</a:t>
            </a:r>
            <a:r>
              <a:rPr lang="en-US" dirty="0"/>
              <a:t> </a:t>
            </a:r>
            <a:r>
              <a:rPr lang="en-US" dirty="0" err="1"/>
              <a:t>أخرى</a:t>
            </a:r>
            <a:r>
              <a:rPr lang="en-US" dirty="0"/>
              <a:t> ت</a:t>
            </a:r>
            <a:r>
              <a:rPr lang="ar-SA" dirty="0"/>
              <a:t>رافق</a:t>
            </a:r>
            <a:r>
              <a:rPr lang="en-US" dirty="0"/>
              <a:t> </a:t>
            </a:r>
            <a:r>
              <a:rPr lang="en-US" dirty="0" err="1"/>
              <a:t>الاستبيانات</a:t>
            </a:r>
            <a:r>
              <a:rPr lang="en-US" dirty="0"/>
              <a:t> </a:t>
            </a:r>
            <a:r>
              <a:rPr lang="en-US" dirty="0" err="1"/>
              <a:t>إذا</a:t>
            </a:r>
            <a:r>
              <a:rPr lang="en-US" dirty="0"/>
              <a:t> </a:t>
            </a:r>
            <a:r>
              <a:rPr lang="en-US" dirty="0" err="1"/>
              <a:t>كان</a:t>
            </a:r>
            <a:r>
              <a:rPr lang="en-US" dirty="0"/>
              <a:t> </a:t>
            </a:r>
            <a:r>
              <a:rPr lang="en-US" dirty="0" err="1"/>
              <a:t>الدليل</a:t>
            </a:r>
            <a:r>
              <a:rPr lang="en-US" dirty="0"/>
              <a:t> </a:t>
            </a:r>
            <a:r>
              <a:rPr lang="en-US" dirty="0" err="1"/>
              <a:t>الموضح</a:t>
            </a:r>
            <a:r>
              <a:rPr lang="en-US" dirty="0"/>
              <a:t> </a:t>
            </a:r>
            <a:r>
              <a:rPr lang="en-US" dirty="0" err="1"/>
              <a:t>لا</a:t>
            </a:r>
            <a:r>
              <a:rPr lang="en-US" dirty="0"/>
              <a:t> </a:t>
            </a:r>
            <a:r>
              <a:rPr lang="en-US" dirty="0" err="1"/>
              <a:t>ينطبق</a:t>
            </a:r>
            <a:r>
              <a:rPr lang="en-US" dirty="0"/>
              <a:t> </a:t>
            </a:r>
            <a:r>
              <a:rPr lang="en-US" dirty="0" err="1"/>
              <a:t>على</a:t>
            </a:r>
            <a:r>
              <a:rPr lang="en-US" dirty="0"/>
              <a:t> </a:t>
            </a:r>
            <a:r>
              <a:rPr lang="en-US" dirty="0" err="1"/>
              <a:t>السياق</a:t>
            </a:r>
            <a:r>
              <a:rPr lang="en-US" dirty="0"/>
              <a:t> </a:t>
            </a:r>
            <a:r>
              <a:rPr lang="en-US" dirty="0" err="1"/>
              <a:t>الخاص</a:t>
            </a:r>
            <a:r>
              <a:rPr lang="en-US" dirty="0"/>
              <a:t> </a:t>
            </a:r>
            <a:r>
              <a:rPr lang="en-US" dirty="0" err="1"/>
              <a:t>بك</a:t>
            </a:r>
            <a:r>
              <a:rPr lang="ar-SA" dirty="0"/>
              <a:t>م</a:t>
            </a:r>
            <a:r>
              <a:rPr lang="en-US" dirty="0"/>
              <a:t>. </a:t>
            </a:r>
            <a:r>
              <a:rPr lang="en-US" dirty="0" err="1"/>
              <a:t>لقد</a:t>
            </a:r>
            <a:r>
              <a:rPr lang="en-US" dirty="0"/>
              <a:t> </a:t>
            </a:r>
            <a:r>
              <a:rPr lang="en-US" dirty="0" err="1"/>
              <a:t>تم</a:t>
            </a:r>
            <a:r>
              <a:rPr lang="en-US" dirty="0"/>
              <a:t> </a:t>
            </a:r>
            <a:r>
              <a:rPr lang="en-US" dirty="0" err="1"/>
              <a:t>تكييف</a:t>
            </a:r>
            <a:r>
              <a:rPr lang="en-US" dirty="0"/>
              <a:t> </a:t>
            </a:r>
            <a:r>
              <a:rPr lang="en-US" dirty="0" err="1"/>
              <a:t>هذا</a:t>
            </a:r>
            <a:r>
              <a:rPr lang="en-US" dirty="0"/>
              <a:t> </a:t>
            </a:r>
            <a:r>
              <a:rPr lang="en-US" dirty="0" err="1"/>
              <a:t>ال</a:t>
            </a:r>
            <a:r>
              <a:rPr lang="ar-SA" dirty="0"/>
              <a:t>دليل</a:t>
            </a:r>
            <a:r>
              <a:rPr lang="en-US" dirty="0"/>
              <a:t> </a:t>
            </a:r>
            <a:r>
              <a:rPr lang="en-US" dirty="0" err="1"/>
              <a:t>ليناسب</a:t>
            </a:r>
            <a:r>
              <a:rPr lang="en-US" dirty="0"/>
              <a:t> </a:t>
            </a:r>
            <a:r>
              <a:rPr lang="en-US" dirty="0" err="1"/>
              <a:t>اللاجئ</a:t>
            </a:r>
            <a:r>
              <a:rPr lang="ar-SA" dirty="0"/>
              <a:t>ات</a:t>
            </a:r>
            <a:r>
              <a:rPr lang="en-US" dirty="0"/>
              <a:t> </a:t>
            </a:r>
            <a:r>
              <a:rPr lang="en-US" dirty="0" err="1"/>
              <a:t>السوري</a:t>
            </a:r>
            <a:r>
              <a:rPr lang="ar-SA" dirty="0"/>
              <a:t>ات</a:t>
            </a:r>
            <a:r>
              <a:rPr lang="en-US" dirty="0"/>
              <a:t>.</a:t>
            </a:r>
            <a:endParaRPr lang="ar-SA" dirty="0"/>
          </a:p>
          <a:p>
            <a:pPr lvl="0" algn="r" rtl="1"/>
            <a:endParaRPr lang="ar-SA" dirty="0"/>
          </a:p>
          <a:p>
            <a:pPr lvl="0" algn="r" rtl="1"/>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ar-SA"/>
              <a:t>يشير </a:t>
            </a:r>
            <a:r>
              <a:rPr lang="en-US"/>
              <a:t>"</a:t>
            </a:r>
            <a:r>
              <a:rPr lang="ar-SA"/>
              <a:t>الشعور</a:t>
            </a:r>
            <a:r>
              <a:rPr lang="en-US"/>
              <a:t> </a:t>
            </a:r>
            <a:r>
              <a:rPr lang="ar-SA"/>
              <a:t>ب</a:t>
            </a:r>
            <a:r>
              <a:rPr lang="en-US"/>
              <a:t>الوصمة " </a:t>
            </a:r>
            <a:r>
              <a:rPr lang="ar-SA"/>
              <a:t> إلى ال</a:t>
            </a:r>
            <a:r>
              <a:rPr lang="en-US"/>
              <a:t>تجربة الشخصية للشعور</a:t>
            </a:r>
            <a:r>
              <a:rPr lang="ar-SA"/>
              <a:t> بالحكم أو الانتقاد من</a:t>
            </a:r>
            <a:r>
              <a:rPr lang="en-US"/>
              <a:t> </a:t>
            </a:r>
            <a:r>
              <a:rPr lang="ar-SA"/>
              <a:t>قبل</a:t>
            </a:r>
            <a:r>
              <a:rPr lang="en-US"/>
              <a:t> </a:t>
            </a:r>
            <a:r>
              <a:rPr lang="ar-SA"/>
              <a:t> الآخرين</a:t>
            </a:r>
            <a:r>
              <a:rPr lang="en-US"/>
              <a:t> ، مما يؤثر على احترام الذات والسلوك. </a:t>
            </a:r>
            <a:r>
              <a:rPr lang="ar-SA"/>
              <a:t>يتضمن هذا النوع من الوصم تبني المعتقدات والمواقف السلبية والتمييز بسبب تجربة معينة (مثل العنف القائم على النوع الاجتماعي) أو حالة أو ظرف</a:t>
            </a:r>
            <a:r>
              <a:rPr lang="en-US"/>
              <a:t>، وغالبًا ما تكون متجذرة في المجتمع والأعراف الأبوية، يمكن أن </a:t>
            </a:r>
            <a:r>
              <a:rPr lang="ar-SA"/>
              <a:t>ي</a:t>
            </a:r>
            <a:r>
              <a:rPr lang="en-US"/>
              <a:t>ؤدي </a:t>
            </a:r>
            <a:r>
              <a:rPr lang="ar-SA"/>
              <a:t>الشعور بال</a:t>
            </a:r>
            <a:r>
              <a:rPr lang="en-US"/>
              <a:t>وصمة  إلى الشعور بالخجل، والذنب، و/أو الإحراج، مما يتسبب في انسحاب الأفراد اجتماعيًا والشعور بعدم الجدارة.</a:t>
            </a:r>
          </a:p>
          <a:p>
            <a:pPr lvl="0" algn="r" rtl="1"/>
            <a:endParaRPr lang="en-US"/>
          </a:p>
          <a:p>
            <a:pPr lvl="0" algn="r" rtl="1"/>
            <a:r>
              <a:rPr lang="en-US"/>
              <a:t>مقياس </a:t>
            </a:r>
            <a:r>
              <a:rPr lang="ar-SA"/>
              <a:t>الشعور بال</a:t>
            </a:r>
            <a:r>
              <a:rPr lang="en-US"/>
              <a:t>وصمة هو عبارة عن استبيان مكون من </a:t>
            </a:r>
            <a:r>
              <a:rPr lang="ar-SA"/>
              <a:t> </a:t>
            </a:r>
            <a:r>
              <a:rPr lang="en-US"/>
              <a:t>10 </a:t>
            </a:r>
            <a:r>
              <a:rPr lang="ar-SA"/>
              <a:t>بنود </a:t>
            </a:r>
            <a:r>
              <a:rPr lang="en-US"/>
              <a:t> يقيس التجارب المتصورة وال</a:t>
            </a:r>
            <a:r>
              <a:rPr lang="ar-SA"/>
              <a:t>مترسخة</a:t>
            </a:r>
            <a:r>
              <a:rPr lang="en-US"/>
              <a:t> للوصمة لدى النساء والفتيات المراهقات الأكبر سناً.</a:t>
            </a:r>
          </a:p>
          <a:p>
            <a:pPr lvl="0" algn="r" rtl="1"/>
            <a:endParaRPr lang="en-US"/>
          </a:p>
          <a:p>
            <a:pPr lvl="0" algn="r" rtl="1"/>
            <a:r>
              <a:rPr lang="en-US"/>
              <a:t>لإدارة المقياس، ست</a:t>
            </a:r>
            <a:r>
              <a:rPr lang="ar-SA"/>
              <a:t>قومين بسؤال</a:t>
            </a:r>
            <a:r>
              <a:rPr lang="en-US"/>
              <a:t>  الناجي</a:t>
            </a:r>
            <a:r>
              <a:rPr lang="ar-SA"/>
              <a:t>ة</a:t>
            </a:r>
            <a:r>
              <a:rPr lang="en-US"/>
              <a:t> </a:t>
            </a:r>
            <a:r>
              <a:rPr lang="ar-SA"/>
              <a:t>في التفكير</a:t>
            </a:r>
            <a:r>
              <a:rPr lang="en-US"/>
              <a:t> في الأسابيع الأربعة الماضية، وس</a:t>
            </a:r>
            <a:r>
              <a:rPr lang="ar-SA"/>
              <a:t>ؤالها</a:t>
            </a:r>
            <a:r>
              <a:rPr lang="en-US"/>
              <a:t> </a:t>
            </a:r>
            <a:r>
              <a:rPr lang="ar-SA"/>
              <a:t>عن مدى وجود أفكار ومشاعر معينة لديها، </a:t>
            </a:r>
            <a:r>
              <a:rPr lang="en-US"/>
              <a:t>على سبيل المثال</a:t>
            </a:r>
            <a:r>
              <a:rPr lang="ar-SA"/>
              <a:t>"</a:t>
            </a:r>
            <a:r>
              <a:rPr lang="en-US"/>
              <a:t> </a:t>
            </a:r>
            <a:r>
              <a:rPr lang="ar-SA"/>
              <a:t>مشاعر عدم القيمة، أو الشعور بعدم الجدوى</a:t>
            </a:r>
            <a:r>
              <a:rPr lang="en-US"/>
              <a:t> .</a:t>
            </a:r>
            <a:r>
              <a:rPr lang="ar-SA"/>
              <a:t>" تتمثل خيارات الاستجابة فيما يلي</a:t>
            </a:r>
            <a:r>
              <a:rPr lang="en-US"/>
              <a:t>:</a:t>
            </a:r>
          </a:p>
          <a:p>
            <a:pPr marL="171450" lvl="0" indent="-171450" algn="r" rtl="1">
              <a:buFont typeface="Arial" panose="020B0604020202020204" pitchFamily="34" charset="0"/>
              <a:buChar char="•"/>
            </a:pPr>
            <a:endParaRPr lang="en-US"/>
          </a:p>
          <a:p>
            <a:pPr marL="171450" lvl="0" indent="-171450" algn="r" rtl="1">
              <a:buFont typeface="Arial" panose="020B0604020202020204" pitchFamily="34" charset="0"/>
              <a:buChar char="•"/>
            </a:pPr>
            <a:r>
              <a:rPr lang="en-US"/>
              <a:t>على الإطلاق (0 نقطة)</a:t>
            </a:r>
          </a:p>
          <a:p>
            <a:pPr marL="171450" lvl="0" indent="-171450" algn="r" rtl="1">
              <a:buFont typeface="Arial" panose="020B0604020202020204" pitchFamily="34" charset="0"/>
              <a:buChar char="•"/>
            </a:pPr>
            <a:r>
              <a:rPr lang="en-US"/>
              <a:t>قليلا (1 نقطة)</a:t>
            </a:r>
          </a:p>
          <a:p>
            <a:pPr marL="171450" lvl="0" indent="-171450" algn="r" rtl="1">
              <a:buFont typeface="Arial" panose="020B0604020202020204" pitchFamily="34" charset="0"/>
              <a:buChar char="•"/>
            </a:pPr>
            <a:r>
              <a:rPr lang="ar-SA"/>
              <a:t>قدر</a:t>
            </a:r>
            <a:r>
              <a:rPr lang="en-US"/>
              <a:t> معتدل (نقطتان)</a:t>
            </a:r>
          </a:p>
          <a:p>
            <a:pPr marL="171450" lvl="0" indent="-171450" algn="r" rtl="1">
              <a:buFont typeface="Arial" panose="020B0604020202020204" pitchFamily="34" charset="0"/>
              <a:buChar char="•"/>
            </a:pPr>
            <a:r>
              <a:rPr lang="en-US"/>
              <a:t>الكثير (3 نقاط)</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dirty="0" err="1"/>
              <a:t>تغطي</a:t>
            </a:r>
            <a:r>
              <a:rPr lang="en-US" dirty="0"/>
              <a:t> </a:t>
            </a:r>
            <a:r>
              <a:rPr lang="en-US" dirty="0" err="1"/>
              <a:t>أسئلة</a:t>
            </a:r>
            <a:r>
              <a:rPr lang="en-US" dirty="0"/>
              <a:t> </a:t>
            </a:r>
            <a:r>
              <a:rPr lang="en-US" dirty="0" err="1"/>
              <a:t>مقياس</a:t>
            </a:r>
            <a:r>
              <a:rPr lang="en-US" dirty="0"/>
              <a:t> </a:t>
            </a:r>
            <a:r>
              <a:rPr lang="ar-SA" dirty="0"/>
              <a:t>الشعور بال</a:t>
            </a:r>
            <a:r>
              <a:rPr lang="en-US" dirty="0" err="1"/>
              <a:t>وصمة</a:t>
            </a:r>
            <a:r>
              <a:rPr lang="en-US" dirty="0"/>
              <a:t> ، </a:t>
            </a:r>
            <a:r>
              <a:rPr lang="en-US" dirty="0" err="1"/>
              <a:t>مع</a:t>
            </a:r>
            <a:r>
              <a:rPr lang="en-US" dirty="0"/>
              <a:t> </a:t>
            </a:r>
            <a:r>
              <a:rPr lang="en-US" dirty="0" err="1"/>
              <a:t>أحد</a:t>
            </a:r>
            <a:r>
              <a:rPr lang="en-US" dirty="0"/>
              <a:t> </a:t>
            </a:r>
            <a:r>
              <a:rPr lang="en-US" dirty="0" err="1"/>
              <a:t>الناج</a:t>
            </a:r>
            <a:r>
              <a:rPr lang="ar-SA" dirty="0"/>
              <a:t>يات</a:t>
            </a:r>
            <a:r>
              <a:rPr lang="en-US" dirty="0"/>
              <a:t>:</a:t>
            </a:r>
          </a:p>
          <a:p>
            <a:pPr lvl="0" algn="r" rtl="1"/>
            <a:endParaRPr lang="en-US" dirty="0"/>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الشعور</a:t>
            </a:r>
            <a:r>
              <a:rPr lang="en-US" sz="1200" dirty="0">
                <a:solidFill>
                  <a:srgbClr val="1B1B1B"/>
                </a:solidFill>
                <a:latin typeface="League Spartan Bold"/>
              </a:rPr>
              <a:t> </a:t>
            </a:r>
            <a:r>
              <a:rPr lang="en-US" sz="1200" dirty="0" err="1">
                <a:solidFill>
                  <a:srgbClr val="1B1B1B"/>
                </a:solidFill>
                <a:latin typeface="League Spartan Bold"/>
              </a:rPr>
              <a:t>بعدم</a:t>
            </a:r>
            <a:r>
              <a:rPr lang="en-US" sz="1200" dirty="0">
                <a:solidFill>
                  <a:srgbClr val="1B1B1B"/>
                </a:solidFill>
                <a:latin typeface="League Spartan Bold"/>
              </a:rPr>
              <a:t> </a:t>
            </a:r>
            <a:r>
              <a:rPr lang="en-US" sz="1200" dirty="0" err="1">
                <a:solidFill>
                  <a:srgbClr val="1B1B1B"/>
                </a:solidFill>
                <a:latin typeface="League Spartan Bold"/>
              </a:rPr>
              <a:t>القيمة</a:t>
            </a:r>
            <a:r>
              <a:rPr lang="en-US" sz="1200" dirty="0">
                <a:solidFill>
                  <a:srgbClr val="1B1B1B"/>
                </a:solidFill>
                <a:latin typeface="League Spartan Bold"/>
              </a:rPr>
              <a:t>، </a:t>
            </a:r>
            <a:r>
              <a:rPr lang="en-US" sz="1200" dirty="0" err="1">
                <a:solidFill>
                  <a:srgbClr val="1B1B1B"/>
                </a:solidFill>
                <a:latin typeface="League Spartan Bold"/>
              </a:rPr>
              <a:t>وعدم</a:t>
            </a:r>
            <a:r>
              <a:rPr lang="en-US" sz="1200" dirty="0">
                <a:solidFill>
                  <a:srgbClr val="1B1B1B"/>
                </a:solidFill>
                <a:latin typeface="League Spartan Bold"/>
              </a:rPr>
              <a:t> </a:t>
            </a:r>
            <a:r>
              <a:rPr lang="ar-SA" sz="1200" dirty="0">
                <a:solidFill>
                  <a:srgbClr val="1B1B1B"/>
                </a:solidFill>
                <a:latin typeface="League Spartan Bold"/>
              </a:rPr>
              <a:t>الجدوى</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الشعور</a:t>
            </a:r>
            <a:r>
              <a:rPr lang="en-US" sz="1200" dirty="0">
                <a:solidFill>
                  <a:srgbClr val="1B1B1B"/>
                </a:solidFill>
                <a:latin typeface="League Spartan Bold"/>
              </a:rPr>
              <a:t> </a:t>
            </a:r>
            <a:r>
              <a:rPr lang="en-US" sz="1200" dirty="0" err="1">
                <a:solidFill>
                  <a:srgbClr val="1B1B1B"/>
                </a:solidFill>
                <a:latin typeface="League Spartan Bold"/>
              </a:rPr>
              <a:t>بالانفصال</a:t>
            </a:r>
            <a:r>
              <a:rPr lang="en-US" sz="1200" dirty="0">
                <a:solidFill>
                  <a:srgbClr val="1B1B1B"/>
                </a:solidFill>
                <a:latin typeface="League Spartan Bold"/>
              </a:rPr>
              <a:t> </a:t>
            </a:r>
            <a:r>
              <a:rPr lang="en-US" sz="1200" dirty="0" err="1">
                <a:solidFill>
                  <a:srgbClr val="1B1B1B"/>
                </a:solidFill>
                <a:latin typeface="League Spartan Bold"/>
              </a:rPr>
              <a:t>أو</a:t>
            </a:r>
            <a:r>
              <a:rPr lang="en-US" sz="1200" dirty="0">
                <a:solidFill>
                  <a:srgbClr val="1B1B1B"/>
                </a:solidFill>
                <a:latin typeface="League Spartan Bold"/>
              </a:rPr>
              <a:t> </a:t>
            </a:r>
            <a:r>
              <a:rPr lang="en-US" sz="1200" dirty="0" err="1">
                <a:solidFill>
                  <a:srgbClr val="1B1B1B"/>
                </a:solidFill>
                <a:latin typeface="League Spartan Bold"/>
              </a:rPr>
              <a:t>الانسحاب</a:t>
            </a:r>
            <a:r>
              <a:rPr lang="en-US" sz="1200" dirty="0">
                <a:solidFill>
                  <a:srgbClr val="1B1B1B"/>
                </a:solidFill>
                <a:latin typeface="League Spartan Bold"/>
              </a:rPr>
              <a:t> </a:t>
            </a:r>
            <a:r>
              <a:rPr lang="en-US" sz="1200" dirty="0" err="1">
                <a:solidFill>
                  <a:srgbClr val="1B1B1B"/>
                </a:solidFill>
                <a:latin typeface="League Spartan Bold"/>
              </a:rPr>
              <a:t>من</a:t>
            </a:r>
            <a:r>
              <a:rPr lang="en-US" sz="1200" dirty="0">
                <a:solidFill>
                  <a:srgbClr val="1B1B1B"/>
                </a:solidFill>
                <a:latin typeface="League Spartan Bold"/>
              </a:rPr>
              <a:t> </a:t>
            </a:r>
            <a:r>
              <a:rPr lang="en-US" sz="1200" dirty="0" err="1">
                <a:solidFill>
                  <a:srgbClr val="1B1B1B"/>
                </a:solidFill>
                <a:latin typeface="League Spartan Bold"/>
              </a:rPr>
              <a:t>الآخرين</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الشعور</a:t>
            </a:r>
            <a:r>
              <a:rPr lang="en-US" sz="1200" dirty="0">
                <a:solidFill>
                  <a:srgbClr val="1B1B1B"/>
                </a:solidFill>
                <a:latin typeface="League Spartan Bold"/>
              </a:rPr>
              <a:t> </a:t>
            </a:r>
            <a:r>
              <a:rPr lang="en-US" sz="1200" dirty="0" err="1">
                <a:solidFill>
                  <a:srgbClr val="1B1B1B"/>
                </a:solidFill>
                <a:latin typeface="League Spartan Bold"/>
              </a:rPr>
              <a:t>بالمعاملة</a:t>
            </a:r>
            <a:r>
              <a:rPr lang="en-US" sz="1200" dirty="0">
                <a:solidFill>
                  <a:srgbClr val="1B1B1B"/>
                </a:solidFill>
                <a:latin typeface="League Spartan Bold"/>
              </a:rPr>
              <a:t> </a:t>
            </a:r>
            <a:r>
              <a:rPr lang="en-US" sz="1200" dirty="0" err="1">
                <a:solidFill>
                  <a:srgbClr val="1B1B1B"/>
                </a:solidFill>
                <a:latin typeface="League Spartan Bold"/>
              </a:rPr>
              <a:t>السيئة</a:t>
            </a:r>
            <a:r>
              <a:rPr lang="en-US" sz="1200" dirty="0">
                <a:solidFill>
                  <a:srgbClr val="1B1B1B"/>
                </a:solidFill>
                <a:latin typeface="League Spartan Bold"/>
              </a:rPr>
              <a:t> </a:t>
            </a:r>
            <a:r>
              <a:rPr lang="en-US" sz="1200" dirty="0" err="1">
                <a:solidFill>
                  <a:srgbClr val="1B1B1B"/>
                </a:solidFill>
                <a:latin typeface="League Spartan Bold"/>
              </a:rPr>
              <a:t>من</a:t>
            </a:r>
            <a:r>
              <a:rPr lang="en-US" sz="1200" dirty="0">
                <a:solidFill>
                  <a:srgbClr val="1B1B1B"/>
                </a:solidFill>
                <a:latin typeface="League Spartan Bold"/>
              </a:rPr>
              <a:t> </a:t>
            </a:r>
            <a:r>
              <a:rPr lang="en-US" sz="1200" dirty="0" err="1">
                <a:solidFill>
                  <a:srgbClr val="1B1B1B"/>
                </a:solidFill>
                <a:latin typeface="League Spartan Bold"/>
              </a:rPr>
              <a:t>قبل</a:t>
            </a:r>
            <a:r>
              <a:rPr lang="en-US" sz="1200" dirty="0">
                <a:solidFill>
                  <a:srgbClr val="1B1B1B"/>
                </a:solidFill>
                <a:latin typeface="League Spartan Bold"/>
              </a:rPr>
              <a:t> </a:t>
            </a:r>
            <a:r>
              <a:rPr lang="en-US" sz="1200" dirty="0" err="1">
                <a:solidFill>
                  <a:srgbClr val="1B1B1B"/>
                </a:solidFill>
                <a:latin typeface="League Spartan Bold"/>
              </a:rPr>
              <a:t>أفراد</a:t>
            </a:r>
            <a:r>
              <a:rPr lang="en-US" sz="1200" dirty="0">
                <a:solidFill>
                  <a:srgbClr val="1B1B1B"/>
                </a:solidFill>
                <a:latin typeface="League Spartan Bold"/>
              </a:rPr>
              <a:t> </a:t>
            </a:r>
            <a:r>
              <a:rPr lang="en-US" sz="1200" dirty="0" err="1">
                <a:solidFill>
                  <a:srgbClr val="1B1B1B"/>
                </a:solidFill>
                <a:latin typeface="League Spartan Bold"/>
              </a:rPr>
              <a:t>المجتمع</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الشعور</a:t>
            </a:r>
            <a:r>
              <a:rPr lang="en-US" sz="1200" dirty="0">
                <a:solidFill>
                  <a:srgbClr val="1B1B1B"/>
                </a:solidFill>
                <a:latin typeface="League Spartan Bold"/>
              </a:rPr>
              <a:t> </a:t>
            </a:r>
            <a:r>
              <a:rPr lang="en-US" sz="1200" dirty="0" err="1">
                <a:solidFill>
                  <a:srgbClr val="1B1B1B"/>
                </a:solidFill>
                <a:latin typeface="League Spartan Bold"/>
              </a:rPr>
              <a:t>بال</a:t>
            </a:r>
            <a:r>
              <a:rPr lang="ar-SA" sz="1200" dirty="0">
                <a:solidFill>
                  <a:srgbClr val="1B1B1B"/>
                </a:solidFill>
                <a:latin typeface="League Spartan Bold"/>
              </a:rPr>
              <a:t>عار</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لوم</a:t>
            </a:r>
            <a:r>
              <a:rPr lang="en-US" sz="1200" dirty="0">
                <a:solidFill>
                  <a:srgbClr val="1B1B1B"/>
                </a:solidFill>
                <a:latin typeface="League Spartan Bold"/>
              </a:rPr>
              <a:t> </a:t>
            </a:r>
            <a:r>
              <a:rPr lang="en-US" sz="1200" dirty="0" err="1">
                <a:solidFill>
                  <a:srgbClr val="1B1B1B"/>
                </a:solidFill>
                <a:latin typeface="League Spartan Bold"/>
              </a:rPr>
              <a:t>نفسك</a:t>
            </a:r>
            <a:r>
              <a:rPr lang="en-US" sz="1200" dirty="0">
                <a:solidFill>
                  <a:srgbClr val="1B1B1B"/>
                </a:solidFill>
                <a:latin typeface="League Spartan Bold"/>
              </a:rPr>
              <a:t> </a:t>
            </a:r>
            <a:r>
              <a:rPr lang="en-US" sz="1200" dirty="0" err="1">
                <a:solidFill>
                  <a:srgbClr val="1B1B1B"/>
                </a:solidFill>
                <a:latin typeface="League Spartan Bold"/>
              </a:rPr>
              <a:t>على</a:t>
            </a:r>
            <a:r>
              <a:rPr lang="en-US" sz="1200" dirty="0">
                <a:solidFill>
                  <a:srgbClr val="1B1B1B"/>
                </a:solidFill>
                <a:latin typeface="League Spartan Bold"/>
              </a:rPr>
              <a:t> </a:t>
            </a:r>
            <a:r>
              <a:rPr lang="en-US" sz="1200" dirty="0" err="1">
                <a:solidFill>
                  <a:srgbClr val="1B1B1B"/>
                </a:solidFill>
                <a:latin typeface="League Spartan Bold"/>
              </a:rPr>
              <a:t>الأحداث</a:t>
            </a:r>
            <a:r>
              <a:rPr lang="en-US" sz="1200" dirty="0">
                <a:solidFill>
                  <a:srgbClr val="1B1B1B"/>
                </a:solidFill>
                <a:latin typeface="League Spartan Bold"/>
              </a:rPr>
              <a:t> </a:t>
            </a:r>
            <a:r>
              <a:rPr lang="en-US" sz="1200" dirty="0" err="1">
                <a:solidFill>
                  <a:srgbClr val="1B1B1B"/>
                </a:solidFill>
                <a:latin typeface="League Spartan Bold"/>
              </a:rPr>
              <a:t>الماضية</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الشعور</a:t>
            </a:r>
            <a:r>
              <a:rPr lang="en-US" sz="1200" dirty="0">
                <a:solidFill>
                  <a:srgbClr val="1B1B1B"/>
                </a:solidFill>
                <a:latin typeface="League Spartan Bold"/>
              </a:rPr>
              <a:t> </a:t>
            </a:r>
            <a:r>
              <a:rPr lang="en-US" sz="1200" dirty="0" err="1">
                <a:solidFill>
                  <a:srgbClr val="1B1B1B"/>
                </a:solidFill>
                <a:latin typeface="League Spartan Bold"/>
              </a:rPr>
              <a:t>بالرفض</a:t>
            </a:r>
            <a:r>
              <a:rPr lang="en-US" sz="1200" dirty="0">
                <a:solidFill>
                  <a:srgbClr val="1B1B1B"/>
                </a:solidFill>
                <a:latin typeface="League Spartan Bold"/>
              </a:rPr>
              <a:t> </a:t>
            </a:r>
            <a:r>
              <a:rPr lang="en-US" sz="1200" dirty="0" err="1">
                <a:solidFill>
                  <a:srgbClr val="1B1B1B"/>
                </a:solidFill>
                <a:latin typeface="League Spartan Bold"/>
              </a:rPr>
              <a:t>من</a:t>
            </a:r>
            <a:r>
              <a:rPr lang="en-US" sz="1200" dirty="0">
                <a:solidFill>
                  <a:srgbClr val="1B1B1B"/>
                </a:solidFill>
                <a:latin typeface="League Spartan Bold"/>
              </a:rPr>
              <a:t> </a:t>
            </a:r>
            <a:r>
              <a:rPr lang="en-US" sz="1200" dirty="0" err="1">
                <a:solidFill>
                  <a:srgbClr val="1B1B1B"/>
                </a:solidFill>
                <a:latin typeface="League Spartan Bold"/>
              </a:rPr>
              <a:t>الجميع</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الشعور</a:t>
            </a:r>
            <a:r>
              <a:rPr lang="en-US" sz="1200" dirty="0">
                <a:solidFill>
                  <a:srgbClr val="1B1B1B"/>
                </a:solidFill>
                <a:latin typeface="League Spartan Bold"/>
              </a:rPr>
              <a:t> </a:t>
            </a:r>
            <a:r>
              <a:rPr lang="en-US" sz="1200" dirty="0" err="1">
                <a:solidFill>
                  <a:srgbClr val="1B1B1B"/>
                </a:solidFill>
                <a:latin typeface="League Spartan Bold"/>
              </a:rPr>
              <a:t>بالوصمة</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الرغبة</a:t>
            </a:r>
            <a:r>
              <a:rPr lang="en-US" sz="1200" dirty="0">
                <a:solidFill>
                  <a:srgbClr val="1B1B1B"/>
                </a:solidFill>
                <a:latin typeface="League Spartan Bold"/>
              </a:rPr>
              <a:t> </a:t>
            </a:r>
            <a:r>
              <a:rPr lang="en-US" sz="1200" dirty="0" err="1">
                <a:solidFill>
                  <a:srgbClr val="1B1B1B"/>
                </a:solidFill>
                <a:latin typeface="League Spartan Bold"/>
              </a:rPr>
              <a:t>في</a:t>
            </a:r>
            <a:r>
              <a:rPr lang="en-US" sz="1200" dirty="0">
                <a:solidFill>
                  <a:srgbClr val="1B1B1B"/>
                </a:solidFill>
                <a:latin typeface="League Spartan Bold"/>
              </a:rPr>
              <a:t> </a:t>
            </a:r>
            <a:r>
              <a:rPr lang="en-US" sz="1200" dirty="0" err="1">
                <a:solidFill>
                  <a:srgbClr val="1B1B1B"/>
                </a:solidFill>
                <a:latin typeface="League Spartan Bold"/>
              </a:rPr>
              <a:t>تجنب</a:t>
            </a:r>
            <a:r>
              <a:rPr lang="en-US" sz="1200" dirty="0">
                <a:solidFill>
                  <a:srgbClr val="1B1B1B"/>
                </a:solidFill>
                <a:latin typeface="League Spartan Bold"/>
              </a:rPr>
              <a:t> </a:t>
            </a:r>
            <a:r>
              <a:rPr lang="en-US" sz="1200" dirty="0" err="1">
                <a:solidFill>
                  <a:srgbClr val="1B1B1B"/>
                </a:solidFill>
                <a:latin typeface="League Spartan Bold"/>
              </a:rPr>
              <a:t>الآخرين</a:t>
            </a:r>
            <a:r>
              <a:rPr lang="en-US" sz="1200" dirty="0">
                <a:solidFill>
                  <a:srgbClr val="1B1B1B"/>
                </a:solidFill>
                <a:latin typeface="League Spartan Bold"/>
              </a:rPr>
              <a:t> </a:t>
            </a:r>
            <a:r>
              <a:rPr lang="en-US" sz="1200" dirty="0" err="1">
                <a:solidFill>
                  <a:srgbClr val="1B1B1B"/>
                </a:solidFill>
                <a:latin typeface="League Spartan Bold"/>
              </a:rPr>
              <a:t>أو</a:t>
            </a:r>
            <a:r>
              <a:rPr lang="en-US" sz="1200" dirty="0">
                <a:solidFill>
                  <a:srgbClr val="1B1B1B"/>
                </a:solidFill>
                <a:latin typeface="League Spartan Bold"/>
              </a:rPr>
              <a:t> </a:t>
            </a:r>
            <a:r>
              <a:rPr lang="en-US" sz="1200" dirty="0" err="1">
                <a:solidFill>
                  <a:srgbClr val="1B1B1B"/>
                </a:solidFill>
                <a:latin typeface="League Spartan Bold"/>
              </a:rPr>
              <a:t>الاختباء</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الشعور</a:t>
            </a:r>
            <a:r>
              <a:rPr lang="en-US" sz="1200" dirty="0">
                <a:solidFill>
                  <a:srgbClr val="1B1B1B"/>
                </a:solidFill>
                <a:latin typeface="League Spartan Bold"/>
              </a:rPr>
              <a:t> </a:t>
            </a:r>
            <a:r>
              <a:rPr lang="en-US" sz="1200" dirty="0" err="1">
                <a:solidFill>
                  <a:srgbClr val="1B1B1B"/>
                </a:solidFill>
                <a:latin typeface="League Spartan Bold"/>
              </a:rPr>
              <a:t>بأن</a:t>
            </a:r>
            <a:r>
              <a:rPr lang="en-US" sz="1200" dirty="0">
                <a:solidFill>
                  <a:srgbClr val="1B1B1B"/>
                </a:solidFill>
                <a:latin typeface="League Spartan Bold"/>
              </a:rPr>
              <a:t> </a:t>
            </a:r>
            <a:r>
              <a:rPr lang="en-US" sz="1200" dirty="0" err="1">
                <a:solidFill>
                  <a:srgbClr val="1B1B1B"/>
                </a:solidFill>
                <a:latin typeface="League Spartan Bold"/>
              </a:rPr>
              <a:t>عائلتك</a:t>
            </a:r>
            <a:r>
              <a:rPr lang="en-US" sz="1200" dirty="0">
                <a:solidFill>
                  <a:srgbClr val="1B1B1B"/>
                </a:solidFill>
                <a:latin typeface="League Spartan Bold"/>
              </a:rPr>
              <a:t> </a:t>
            </a:r>
            <a:r>
              <a:rPr lang="en-US" sz="1200" dirty="0" err="1">
                <a:solidFill>
                  <a:srgbClr val="1B1B1B"/>
                </a:solidFill>
                <a:latin typeface="League Spartan Bold"/>
              </a:rPr>
              <a:t>تنظر</a:t>
            </a:r>
            <a:r>
              <a:rPr lang="en-US" sz="1200" dirty="0">
                <a:solidFill>
                  <a:srgbClr val="1B1B1B"/>
                </a:solidFill>
                <a:latin typeface="League Spartan Bold"/>
              </a:rPr>
              <a:t> </a:t>
            </a:r>
            <a:r>
              <a:rPr lang="en-US" sz="1200" dirty="0" err="1">
                <a:solidFill>
                  <a:srgbClr val="1B1B1B"/>
                </a:solidFill>
                <a:latin typeface="League Spartan Bold"/>
              </a:rPr>
              <a:t>إليك</a:t>
            </a:r>
            <a:r>
              <a:rPr lang="en-US" sz="1200" dirty="0">
                <a:solidFill>
                  <a:srgbClr val="1B1B1B"/>
                </a:solidFill>
                <a:latin typeface="League Spartan Bold"/>
              </a:rPr>
              <a:t> </a:t>
            </a:r>
            <a:r>
              <a:rPr lang="en-US" sz="1200" dirty="0" err="1">
                <a:solidFill>
                  <a:srgbClr val="1B1B1B"/>
                </a:solidFill>
                <a:latin typeface="League Spartan Bold"/>
              </a:rPr>
              <a:t>وكأنهم</a:t>
            </a:r>
            <a:r>
              <a:rPr lang="en-US" sz="1200" dirty="0">
                <a:solidFill>
                  <a:srgbClr val="1B1B1B"/>
                </a:solidFill>
                <a:latin typeface="League Spartan Bold"/>
              </a:rPr>
              <a:t> </a:t>
            </a:r>
            <a:r>
              <a:rPr lang="en-US" sz="1200" dirty="0" err="1">
                <a:solidFill>
                  <a:srgbClr val="1B1B1B"/>
                </a:solidFill>
                <a:latin typeface="League Spartan Bold"/>
              </a:rPr>
              <a:t>يلومونك</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r>
              <a:rPr lang="en-US" sz="1200" dirty="0" err="1">
                <a:solidFill>
                  <a:srgbClr val="1B1B1B"/>
                </a:solidFill>
                <a:latin typeface="League Spartan Bold"/>
              </a:rPr>
              <a:t>الشعور</a:t>
            </a:r>
            <a:r>
              <a:rPr lang="en-US" sz="1200" dirty="0">
                <a:solidFill>
                  <a:srgbClr val="1B1B1B"/>
                </a:solidFill>
                <a:latin typeface="League Spartan Bold"/>
              </a:rPr>
              <a:t> </a:t>
            </a:r>
            <a:r>
              <a:rPr lang="en-US" sz="1200" dirty="0" err="1">
                <a:solidFill>
                  <a:srgbClr val="1B1B1B"/>
                </a:solidFill>
                <a:latin typeface="League Spartan Bold"/>
              </a:rPr>
              <a:t>وكأن</a:t>
            </a:r>
            <a:r>
              <a:rPr lang="en-US" sz="1200" dirty="0">
                <a:solidFill>
                  <a:srgbClr val="1B1B1B"/>
                </a:solidFill>
                <a:latin typeface="League Spartan Bold"/>
              </a:rPr>
              <a:t> </a:t>
            </a:r>
            <a:r>
              <a:rPr lang="en-US" sz="1200" dirty="0" err="1">
                <a:solidFill>
                  <a:srgbClr val="1B1B1B"/>
                </a:solidFill>
                <a:latin typeface="League Spartan Bold"/>
              </a:rPr>
              <a:t>أفراد</a:t>
            </a:r>
            <a:r>
              <a:rPr lang="en-US" sz="1200" dirty="0">
                <a:solidFill>
                  <a:srgbClr val="1B1B1B"/>
                </a:solidFill>
                <a:latin typeface="League Spartan Bold"/>
              </a:rPr>
              <a:t> </a:t>
            </a:r>
            <a:r>
              <a:rPr lang="en-US" sz="1200" dirty="0" err="1">
                <a:solidFill>
                  <a:srgbClr val="1B1B1B"/>
                </a:solidFill>
                <a:latin typeface="League Spartan Bold"/>
              </a:rPr>
              <a:t>المجتمع</a:t>
            </a:r>
            <a:r>
              <a:rPr lang="en-US" sz="1200" dirty="0">
                <a:solidFill>
                  <a:srgbClr val="1B1B1B"/>
                </a:solidFill>
                <a:latin typeface="League Spartan Bold"/>
              </a:rPr>
              <a:t> </a:t>
            </a:r>
            <a:r>
              <a:rPr lang="en-US" sz="1200" dirty="0" err="1">
                <a:solidFill>
                  <a:srgbClr val="1B1B1B"/>
                </a:solidFill>
                <a:latin typeface="League Spartan Bold"/>
              </a:rPr>
              <a:t>ينظرون</a:t>
            </a:r>
            <a:r>
              <a:rPr lang="en-US" sz="1200" dirty="0">
                <a:solidFill>
                  <a:srgbClr val="1B1B1B"/>
                </a:solidFill>
                <a:latin typeface="League Spartan Bold"/>
              </a:rPr>
              <a:t> </a:t>
            </a:r>
            <a:r>
              <a:rPr lang="en-US" sz="1200" dirty="0" err="1">
                <a:solidFill>
                  <a:srgbClr val="1B1B1B"/>
                </a:solidFill>
                <a:latin typeface="League Spartan Bold"/>
              </a:rPr>
              <a:t>إليك</a:t>
            </a:r>
            <a:r>
              <a:rPr lang="en-US" sz="1200" dirty="0">
                <a:solidFill>
                  <a:srgbClr val="1B1B1B"/>
                </a:solidFill>
                <a:latin typeface="League Spartan Bold"/>
              </a:rPr>
              <a:t> </a:t>
            </a:r>
            <a:r>
              <a:rPr lang="en-US" sz="1200" dirty="0" err="1">
                <a:solidFill>
                  <a:srgbClr val="1B1B1B"/>
                </a:solidFill>
                <a:latin typeface="League Spartan Bold"/>
              </a:rPr>
              <a:t>وكأنهم</a:t>
            </a:r>
            <a:r>
              <a:rPr lang="en-US" sz="1200" dirty="0">
                <a:solidFill>
                  <a:srgbClr val="1B1B1B"/>
                </a:solidFill>
                <a:latin typeface="League Spartan Bold"/>
              </a:rPr>
              <a:t> </a:t>
            </a:r>
            <a:r>
              <a:rPr lang="en-US" sz="1200" dirty="0" err="1">
                <a:solidFill>
                  <a:srgbClr val="1B1B1B"/>
                </a:solidFill>
                <a:latin typeface="League Spartan Bold"/>
              </a:rPr>
              <a:t>يلومونك</a:t>
            </a:r>
            <a:endParaRPr lang="en-US" sz="1200" dirty="0">
              <a:solidFill>
                <a:srgbClr val="1B1B1B"/>
              </a:solidFill>
              <a:latin typeface="League Spartan Bold"/>
            </a:endParaRPr>
          </a:p>
          <a:p>
            <a:pPr marL="514350" indent="-514350" algn="r" rtl="1">
              <a:lnSpc>
                <a:spcPts val="3750"/>
              </a:lnSpc>
              <a:spcBef>
                <a:spcPts val="600"/>
              </a:spcBef>
              <a:spcAft>
                <a:spcPts val="600"/>
              </a:spcAft>
              <a:buFont typeface="Arial" panose="020B0604020202020204" pitchFamily="34" charset="0"/>
              <a:buChar char="•"/>
            </a:pPr>
            <a:endParaRPr lang="en-US" sz="1200" dirty="0">
              <a:solidFill>
                <a:srgbClr val="1B1B1B"/>
              </a:solidFill>
              <a:latin typeface="League Spartan Bold"/>
            </a:endParaRPr>
          </a:p>
          <a:p>
            <a:pPr marL="0" marR="0" lvl="0" indent="0" algn="r" defTabSz="914400" rtl="1" eaLnBrk="1" fontAlgn="auto" latinLnBrk="0" hangingPunct="1">
              <a:lnSpc>
                <a:spcPts val="3750"/>
              </a:lnSpc>
              <a:spcBef>
                <a:spcPts val="600"/>
              </a:spcBef>
              <a:spcAft>
                <a:spcPts val="600"/>
              </a:spcAft>
              <a:buClrTx/>
              <a:buSzTx/>
              <a:buFont typeface="Arial" panose="020B0604020202020204" pitchFamily="34" charset="0"/>
              <a:buNone/>
              <a:tabLst/>
              <a:defRPr/>
            </a:pPr>
            <a:r>
              <a:rPr lang="en-US" sz="1200" dirty="0" err="1">
                <a:solidFill>
                  <a:srgbClr val="1B1B1B"/>
                </a:solidFill>
                <a:latin typeface="League Spartan Bold"/>
              </a:rPr>
              <a:t>وفي</a:t>
            </a:r>
            <a:r>
              <a:rPr lang="en-US" sz="1200" dirty="0">
                <a:solidFill>
                  <a:srgbClr val="1B1B1B"/>
                </a:solidFill>
                <a:latin typeface="League Spartan Bold"/>
              </a:rPr>
              <a:t> </a:t>
            </a:r>
            <a:r>
              <a:rPr lang="en-US" sz="1200" dirty="0" err="1">
                <a:solidFill>
                  <a:srgbClr val="1B1B1B"/>
                </a:solidFill>
                <a:latin typeface="League Spartan Bold"/>
              </a:rPr>
              <a:t>نهاية</a:t>
            </a:r>
            <a:r>
              <a:rPr lang="en-US" sz="1200" dirty="0">
                <a:solidFill>
                  <a:srgbClr val="1B1B1B"/>
                </a:solidFill>
                <a:latin typeface="League Spartan Bold"/>
              </a:rPr>
              <a:t> </a:t>
            </a:r>
            <a:r>
              <a:rPr lang="en-US" sz="1200" dirty="0" err="1">
                <a:solidFill>
                  <a:srgbClr val="1B1B1B"/>
                </a:solidFill>
                <a:latin typeface="League Spartan Bold"/>
              </a:rPr>
              <a:t>المقياس</a:t>
            </a:r>
            <a:r>
              <a:rPr lang="ar-SA" sz="1200" dirty="0">
                <a:solidFill>
                  <a:srgbClr val="1B1B1B"/>
                </a:solidFill>
                <a:latin typeface="League Spartan Bold"/>
              </a:rPr>
              <a:t>، يمكنك</a:t>
            </a:r>
            <a:r>
              <a:rPr lang="en-US" sz="1200" dirty="0">
                <a:solidFill>
                  <a:srgbClr val="1B1B1B"/>
                </a:solidFill>
                <a:latin typeface="League Spartan Bold"/>
              </a:rPr>
              <a:t> </a:t>
            </a:r>
            <a:r>
              <a:rPr lang="en-US" sz="1200" dirty="0" err="1">
                <a:solidFill>
                  <a:srgbClr val="1B1B1B"/>
                </a:solidFill>
                <a:latin typeface="League Spartan Bold"/>
              </a:rPr>
              <a:t>استخدام</a:t>
            </a:r>
            <a:r>
              <a:rPr lang="en-US" sz="1200" dirty="0">
                <a:solidFill>
                  <a:srgbClr val="1B1B1B"/>
                </a:solidFill>
                <a:latin typeface="League Spartan Bold"/>
              </a:rPr>
              <a:t> </a:t>
            </a:r>
            <a:r>
              <a:rPr lang="en-US" sz="1200" dirty="0" err="1">
                <a:solidFill>
                  <a:srgbClr val="1B1B1B"/>
                </a:solidFill>
                <a:latin typeface="League Spartan Bold"/>
              </a:rPr>
              <a:t>الإجابات</a:t>
            </a:r>
            <a:r>
              <a:rPr lang="en-US" sz="1200" dirty="0">
                <a:solidFill>
                  <a:srgbClr val="1B1B1B"/>
                </a:solidFill>
                <a:latin typeface="League Spartan Bold"/>
              </a:rPr>
              <a:t> </a:t>
            </a:r>
            <a:r>
              <a:rPr lang="en-US" sz="1200" dirty="0" err="1">
                <a:solidFill>
                  <a:srgbClr val="1B1B1B"/>
                </a:solidFill>
                <a:latin typeface="League Spartan Bold"/>
              </a:rPr>
              <a:t>لحساب</a:t>
            </a:r>
            <a:r>
              <a:rPr lang="en-US" sz="1200" dirty="0">
                <a:solidFill>
                  <a:srgbClr val="1B1B1B"/>
                </a:solidFill>
                <a:latin typeface="League Spartan Bold"/>
              </a:rPr>
              <a:t> </a:t>
            </a:r>
            <a:r>
              <a:rPr lang="en-US" sz="1200" dirty="0" err="1">
                <a:solidFill>
                  <a:srgbClr val="1B1B1B"/>
                </a:solidFill>
                <a:latin typeface="League Spartan Bold"/>
              </a:rPr>
              <a:t>النتيجة</a:t>
            </a:r>
            <a:r>
              <a:rPr lang="en-US" sz="1200" dirty="0">
                <a:solidFill>
                  <a:srgbClr val="1B1B1B"/>
                </a:solidFill>
                <a:latin typeface="League Spartan Bold"/>
              </a:rPr>
              <a:t>.</a:t>
            </a:r>
          </a:p>
          <a:p>
            <a:pPr marL="0" indent="0" algn="r" rtl="1">
              <a:lnSpc>
                <a:spcPts val="3750"/>
              </a:lnSpc>
              <a:spcBef>
                <a:spcPts val="600"/>
              </a:spcBef>
              <a:spcAft>
                <a:spcPts val="600"/>
              </a:spcAft>
              <a:buFont typeface="Arial" panose="020B0604020202020204" pitchFamily="34" charset="0"/>
              <a:buNone/>
            </a:pPr>
            <a:endParaRPr lang="en-US" dirty="0"/>
          </a:p>
          <a:p>
            <a:pPr lvl="0" algn="r" rtl="1"/>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8</a:t>
            </a:fld>
            <a:endParaRPr lang="cs-CZ"/>
          </a:p>
        </p:txBody>
      </p:sp>
    </p:spTree>
    <p:extLst>
      <p:ext uri="{BB962C8B-B14F-4D97-AF65-F5344CB8AC3E}">
        <p14:creationId xmlns:p14="http://schemas.microsoft.com/office/powerpoint/2010/main" val="2632255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dirty="0" err="1"/>
              <a:t>هذا</a:t>
            </a:r>
            <a:r>
              <a:rPr lang="en-US" dirty="0"/>
              <a:t> </a:t>
            </a:r>
            <a:r>
              <a:rPr lang="en-US" dirty="0" err="1"/>
              <a:t>مثال</a:t>
            </a:r>
            <a:r>
              <a:rPr lang="en-US" dirty="0"/>
              <a:t> </a:t>
            </a:r>
            <a:r>
              <a:rPr lang="ar-SA" dirty="0"/>
              <a:t>ل</a:t>
            </a:r>
            <a:r>
              <a:rPr lang="en-US" dirty="0" err="1"/>
              <a:t>دليل</a:t>
            </a:r>
            <a:r>
              <a:rPr lang="en-US" dirty="0"/>
              <a:t> </a:t>
            </a:r>
            <a:r>
              <a:rPr lang="ar-SA" dirty="0"/>
              <a:t>بصري</a:t>
            </a:r>
            <a:r>
              <a:rPr lang="en-US" dirty="0"/>
              <a:t> </a:t>
            </a:r>
            <a:r>
              <a:rPr lang="en-US" dirty="0" err="1"/>
              <a:t>آخر</a:t>
            </a:r>
            <a:r>
              <a:rPr lang="en-US" dirty="0"/>
              <a:t> </a:t>
            </a:r>
            <a:r>
              <a:rPr lang="en-US" dirty="0" err="1"/>
              <a:t>لمرافقة</a:t>
            </a:r>
            <a:r>
              <a:rPr lang="en-US" dirty="0"/>
              <a:t> </a:t>
            </a:r>
            <a:r>
              <a:rPr lang="en-US" dirty="0" err="1"/>
              <a:t>استبيان</a:t>
            </a:r>
            <a:r>
              <a:rPr lang="en-US" dirty="0"/>
              <a:t> </a:t>
            </a:r>
            <a:r>
              <a:rPr lang="en-US" dirty="0" err="1"/>
              <a:t>مقياس</a:t>
            </a:r>
            <a:r>
              <a:rPr lang="ar-SA" dirty="0"/>
              <a:t> الشعور بالوصمة</a:t>
            </a:r>
            <a:r>
              <a:rPr lang="en-US" dirty="0"/>
              <a:t>. م</a:t>
            </a:r>
            <a:r>
              <a:rPr lang="ar-SA" dirty="0"/>
              <a:t>جدداً</a:t>
            </a:r>
            <a:r>
              <a:rPr lang="en-US" dirty="0"/>
              <a:t>، </a:t>
            </a:r>
            <a:r>
              <a:rPr lang="en-US" dirty="0" err="1"/>
              <a:t>هناك</a:t>
            </a:r>
            <a:r>
              <a:rPr lang="en-US" dirty="0"/>
              <a:t> </a:t>
            </a:r>
            <a:r>
              <a:rPr lang="en-US" dirty="0" err="1"/>
              <a:t>أدلة</a:t>
            </a:r>
            <a:r>
              <a:rPr lang="en-US" dirty="0"/>
              <a:t> </a:t>
            </a:r>
            <a:r>
              <a:rPr lang="en-US" dirty="0" err="1"/>
              <a:t>مرئية</a:t>
            </a:r>
            <a:r>
              <a:rPr lang="en-US" dirty="0"/>
              <a:t> </a:t>
            </a:r>
            <a:r>
              <a:rPr lang="en-US" dirty="0" err="1"/>
              <a:t>أخرى</a:t>
            </a:r>
            <a:r>
              <a:rPr lang="en-US" dirty="0"/>
              <a:t> ت</a:t>
            </a:r>
            <a:r>
              <a:rPr lang="ar-SA" dirty="0"/>
              <a:t>رافق</a:t>
            </a:r>
            <a:r>
              <a:rPr lang="en-US" dirty="0"/>
              <a:t> </a:t>
            </a:r>
            <a:r>
              <a:rPr lang="en-US" dirty="0" err="1"/>
              <a:t>الاستبيانات</a:t>
            </a:r>
            <a:r>
              <a:rPr lang="en-US" dirty="0"/>
              <a:t> </a:t>
            </a:r>
            <a:r>
              <a:rPr lang="en-US" dirty="0" err="1"/>
              <a:t>إذا</a:t>
            </a:r>
            <a:r>
              <a:rPr lang="en-US" dirty="0"/>
              <a:t> </a:t>
            </a:r>
            <a:r>
              <a:rPr lang="en-US" dirty="0" err="1"/>
              <a:t>كان</a:t>
            </a:r>
            <a:r>
              <a:rPr lang="en-US" dirty="0"/>
              <a:t> </a:t>
            </a:r>
            <a:r>
              <a:rPr lang="en-US" dirty="0" err="1"/>
              <a:t>الدليل</a:t>
            </a:r>
            <a:r>
              <a:rPr lang="en-US" dirty="0"/>
              <a:t> </a:t>
            </a:r>
            <a:r>
              <a:rPr lang="en-US" dirty="0" err="1"/>
              <a:t>الموضح</a:t>
            </a:r>
            <a:r>
              <a:rPr lang="en-US" dirty="0"/>
              <a:t> </a:t>
            </a:r>
            <a:r>
              <a:rPr lang="en-US" dirty="0" err="1"/>
              <a:t>لا</a:t>
            </a:r>
            <a:r>
              <a:rPr lang="en-US" dirty="0"/>
              <a:t> </a:t>
            </a:r>
            <a:r>
              <a:rPr lang="en-US" dirty="0" err="1"/>
              <a:t>ينطبق</a:t>
            </a:r>
            <a:r>
              <a:rPr lang="en-US" dirty="0"/>
              <a:t> </a:t>
            </a:r>
            <a:r>
              <a:rPr lang="en-US" dirty="0" err="1"/>
              <a:t>على</a:t>
            </a:r>
            <a:r>
              <a:rPr lang="en-US" dirty="0"/>
              <a:t> </a:t>
            </a:r>
            <a:r>
              <a:rPr lang="en-US" dirty="0" err="1"/>
              <a:t>السياق</a:t>
            </a:r>
            <a:r>
              <a:rPr lang="en-US" dirty="0"/>
              <a:t> </a:t>
            </a:r>
            <a:r>
              <a:rPr lang="en-US" dirty="0" err="1"/>
              <a:t>الخاص</a:t>
            </a:r>
            <a:r>
              <a:rPr lang="en-US" dirty="0"/>
              <a:t> </a:t>
            </a:r>
            <a:r>
              <a:rPr lang="en-US" dirty="0" err="1"/>
              <a:t>بك</a:t>
            </a:r>
            <a:r>
              <a:rPr lang="ar-SA" dirty="0"/>
              <a:t>.</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تم اختبار</a:t>
            </a:r>
            <a:r>
              <a:rPr lang="ar-SA"/>
              <a:t> واعتماد</a:t>
            </a:r>
            <a:r>
              <a:rPr lang="en-US"/>
              <a:t> مجموعة الأدوات لاستخدامها مع الناجيات، بعمر 15 عامًا فما فوق، اللاتي يشاركن في خدمات إدارة حالات العنف القائم على النوع الاجتماعي. مجموعة الأدوات غير مناسبة للاستخدام مع الفتيات بعمر 14 عامًا أو أ</a:t>
            </a:r>
            <a:r>
              <a:rPr lang="ar-SA"/>
              <a:t>صغر</a:t>
            </a:r>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10</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متى يمكنك استخدام مجموعة أدوات مراقبة نتائج إدارة حالة العنف القائم على النوع الاجتماعي؟</a:t>
            </a:r>
          </a:p>
          <a:p>
            <a:pPr lvl="0" algn="r" rtl="1"/>
            <a:endParaRPr lang="en-US"/>
          </a:p>
          <a:p>
            <a:pPr algn="r" rtl="1"/>
            <a:r>
              <a:rPr lang="en-US"/>
              <a:t>يمكن ل</a:t>
            </a:r>
            <a:r>
              <a:rPr lang="ar-SA"/>
              <a:t>أخصائيات</a:t>
            </a:r>
            <a:r>
              <a:rPr lang="en-US"/>
              <a:t> حال</a:t>
            </a:r>
            <a:r>
              <a:rPr lang="ar-SA"/>
              <a:t>ة</a:t>
            </a:r>
            <a:r>
              <a:rPr lang="en-US"/>
              <a:t> </a:t>
            </a:r>
            <a:r>
              <a:rPr lang="ar-SA"/>
              <a:t>ال</a:t>
            </a:r>
            <a:r>
              <a:rPr lang="en-US"/>
              <a:t>عنف القائم على النوع الاجتماعي استخدام هذه المقاييس كجزء من التقييم النفسي الاجتماعي للناجي</a:t>
            </a:r>
            <a:r>
              <a:rPr lang="ar-SA"/>
              <a:t>ات</a:t>
            </a:r>
            <a:r>
              <a:rPr lang="en-US"/>
              <a:t>.</a:t>
            </a:r>
            <a:endParaRPr lang="en-US">
              <a:cs typeface="Calibri"/>
            </a:endParaRPr>
          </a:p>
          <a:p>
            <a:pPr lvl="0" algn="r" rtl="1"/>
            <a:endParaRPr lang="en-US"/>
          </a:p>
          <a:p>
            <a:pPr lvl="0" algn="r" rtl="1"/>
            <a:r>
              <a:rPr lang="en-US"/>
              <a:t>في المبادئ التوجيهية المشتركة بين الوكالات لإدارة حالات العنف القائم على النوع الاجتماعي، يتوافق هذا مع الخطوة</a:t>
            </a:r>
            <a:r>
              <a:rPr lang="ar-SA"/>
              <a:t> ٢ التقييم</a:t>
            </a:r>
            <a:r>
              <a:rPr lang="en-US"/>
              <a:t>، القسم </a:t>
            </a:r>
            <a:r>
              <a:rPr lang="ar-SA"/>
              <a:t>٣</a:t>
            </a:r>
            <a:r>
              <a:rPr lang="en-US"/>
              <a:t>: الاحتياجات والدعم النفسي الاجتماعي. </a:t>
            </a:r>
            <a:r>
              <a:rPr lang="ar-SA"/>
              <a:t>و </a:t>
            </a:r>
            <a:r>
              <a:rPr lang="en-US"/>
              <a:t>يستغرق  حوالي </a:t>
            </a:r>
            <a:r>
              <a:rPr lang="ar-SA"/>
              <a:t>١٠ -٢٠ </a:t>
            </a:r>
            <a:r>
              <a:rPr lang="en-US"/>
              <a:t> دقيقة لإدارة كل من الاستبيانات.</a:t>
            </a:r>
          </a:p>
          <a:p>
            <a:pPr lvl="0" algn="r" rtl="1"/>
            <a:endParaRPr lang="en-US"/>
          </a:p>
          <a:p>
            <a:pPr lvl="0" algn="r" rtl="1"/>
            <a:r>
              <a:rPr lang="en-US" b="1"/>
              <a:t>لقياس الأداء النفسي الاجتماعي و/أو الشعور بالوصم</a:t>
            </a:r>
            <a:r>
              <a:rPr lang="ar-SA" b="1"/>
              <a:t>ة</a:t>
            </a:r>
            <a:r>
              <a:rPr lang="en-US" b="1"/>
              <a:t> لمرة واحدة:</a:t>
            </a:r>
          </a:p>
          <a:p>
            <a:pPr marL="171450" lvl="0" indent="-171450" algn="r" rtl="1">
              <a:buFont typeface="Arial" panose="020B0604020202020204" pitchFamily="34" charset="0"/>
              <a:buChar char="•"/>
            </a:pPr>
            <a:r>
              <a:rPr lang="ar-SA"/>
              <a:t>يجب استخدام الأداة لمرة واحدة فقط</a:t>
            </a:r>
          </a:p>
          <a:p>
            <a:pPr marL="171450" lvl="0" indent="-171450" algn="r" rtl="1">
              <a:buFont typeface="Arial" panose="020B0604020202020204" pitchFamily="34" charset="0"/>
              <a:buChar char="•"/>
            </a:pPr>
            <a:r>
              <a:rPr lang="en-US"/>
              <a:t>يوصى باستخدام أداة ا</a:t>
            </a:r>
            <a:r>
              <a:rPr lang="ar-SA"/>
              <a:t>لمراقبة</a:t>
            </a:r>
            <a:r>
              <a:rPr lang="en-US"/>
              <a:t> أثناء تقييم الاحتياجات والدعم النفسي الاجتماعي، أو بعد ثلاث زيارات على الأقل، من أجل تلبية الاحتياجات الأكثر إلحاحًا للناجي</a:t>
            </a:r>
            <a:r>
              <a:rPr lang="ar-SA"/>
              <a:t>ات</a:t>
            </a:r>
            <a:r>
              <a:rPr lang="en-US"/>
              <a:t> وإتاحة الوقت لبناء الثقة.</a:t>
            </a:r>
          </a:p>
          <a:p>
            <a:pPr marL="628650" lvl="1" indent="-171450" algn="r" rtl="1">
              <a:buFont typeface="Arial" panose="020B0604020202020204" pitchFamily="34" charset="0"/>
              <a:buChar char="•"/>
            </a:pPr>
            <a:r>
              <a:rPr lang="en-US" sz="1800" b="0" i="0">
                <a:solidFill>
                  <a:srgbClr val="000000"/>
                </a:solidFill>
                <a:effectLst/>
                <a:latin typeface="Calibri" panose="020F0502020204030204" pitchFamily="34" charset="0"/>
              </a:rPr>
              <a:t>ومع ذلك، </a:t>
            </a:r>
            <a:r>
              <a:rPr lang="ar-SA" sz="1800" b="0" i="0">
                <a:solidFill>
                  <a:srgbClr val="000000"/>
                </a:solidFill>
                <a:effectLst/>
                <a:latin typeface="Calibri" panose="020F0502020204030204" pitchFamily="34" charset="0"/>
              </a:rPr>
              <a:t>فإن </a:t>
            </a:r>
            <a:r>
              <a:rPr lang="en-US" sz="1800" b="0" i="0" u="none">
                <a:solidFill>
                  <a:srgbClr val="D13438"/>
                </a:solidFill>
                <a:effectLst/>
                <a:latin typeface="Calibri" panose="020F0502020204030204" pitchFamily="34" charset="0"/>
              </a:rPr>
              <a:t>إدارة ال</a:t>
            </a:r>
            <a:r>
              <a:rPr lang="ar-SA" sz="1800" b="0" i="0" u="none">
                <a:solidFill>
                  <a:srgbClr val="D13438"/>
                </a:solidFill>
                <a:effectLst/>
                <a:latin typeface="Calibri" panose="020F0502020204030204" pitchFamily="34" charset="0"/>
              </a:rPr>
              <a:t>مقياس</a:t>
            </a:r>
            <a:r>
              <a:rPr lang="en-US" sz="1800" b="0" i="0" u="none">
                <a:solidFill>
                  <a:srgbClr val="D13438"/>
                </a:solidFill>
                <a:effectLst/>
                <a:latin typeface="Calibri" panose="020F0502020204030204" pitchFamily="34" charset="0"/>
              </a:rPr>
              <a:t> بعد ثلاث زيارات</a:t>
            </a:r>
            <a:r>
              <a:rPr lang="ar-SA" sz="1800" b="0" i="0" u="none">
                <a:solidFill>
                  <a:srgbClr val="D13438"/>
                </a:solidFill>
                <a:effectLst/>
                <a:latin typeface="Calibri" panose="020F0502020204030204" pitchFamily="34" charset="0"/>
              </a:rPr>
              <a:t> </a:t>
            </a:r>
            <a:r>
              <a:rPr lang="en-US" sz="1800" b="0" i="0" u="none">
                <a:solidFill>
                  <a:srgbClr val="000000"/>
                </a:solidFill>
                <a:effectLst/>
                <a:latin typeface="Calibri" panose="020F0502020204030204" pitchFamily="34" charset="0"/>
              </a:rPr>
              <a:t>قد </a:t>
            </a:r>
            <a:r>
              <a:rPr lang="ar-SA" sz="1800" b="0" i="0" u="none">
                <a:solidFill>
                  <a:srgbClr val="000000"/>
                </a:solidFill>
                <a:effectLst/>
                <a:latin typeface="Calibri" panose="020F0502020204030204" pitchFamily="34" charset="0"/>
              </a:rPr>
              <a:t>تكون صعبة في بعض السياقات</a:t>
            </a:r>
            <a:r>
              <a:rPr lang="en-US" sz="1800" b="0" i="0" u="none">
                <a:solidFill>
                  <a:srgbClr val="000000"/>
                </a:solidFill>
                <a:effectLst/>
                <a:latin typeface="Calibri" panose="020F0502020204030204" pitchFamily="34" charset="0"/>
              </a:rPr>
              <a:t>. إذا كان تطبيق المقياس لأول مرة خلال الجلسة الرابعة لا يتماشى مع السياق الخاص بك، ف</a:t>
            </a:r>
            <a:r>
              <a:rPr lang="ar-SA" sz="1800" b="0" i="0" u="none">
                <a:solidFill>
                  <a:srgbClr val="000000"/>
                </a:solidFill>
                <a:effectLst/>
                <a:latin typeface="Calibri" panose="020F0502020204030204" pitchFamily="34" charset="0"/>
              </a:rPr>
              <a:t>يمكن التفكير</a:t>
            </a:r>
            <a:r>
              <a:rPr lang="en-US" sz="1800" b="0" i="0" u="none">
                <a:solidFill>
                  <a:srgbClr val="000000"/>
                </a:solidFill>
                <a:effectLst/>
                <a:latin typeface="Calibri" panose="020F0502020204030204" pitchFamily="34" charset="0"/>
              </a:rPr>
              <a:t> في استخدام مقياس ال</a:t>
            </a:r>
            <a:r>
              <a:rPr lang="ar-SA" sz="1800" b="0" i="0" u="none">
                <a:solidFill>
                  <a:srgbClr val="000000"/>
                </a:solidFill>
                <a:effectLst/>
                <a:latin typeface="Calibri" panose="020F0502020204030204" pitchFamily="34" charset="0"/>
              </a:rPr>
              <a:t>أداء</a:t>
            </a:r>
            <a:r>
              <a:rPr lang="en-US" sz="1800" b="0" i="0" u="none">
                <a:solidFill>
                  <a:srgbClr val="000000"/>
                </a:solidFill>
                <a:effectLst/>
                <a:latin typeface="Calibri" panose="020F0502020204030204" pitchFamily="34" charset="0"/>
              </a:rPr>
              <a:t> النفسي الاجتماعي و/أو </a:t>
            </a:r>
            <a:r>
              <a:rPr lang="ar-SA" sz="1800" b="0" i="0" u="none">
                <a:solidFill>
                  <a:srgbClr val="000000"/>
                </a:solidFill>
                <a:effectLst/>
                <a:latin typeface="Calibri" panose="020F0502020204030204" pitchFamily="34" charset="0"/>
              </a:rPr>
              <a:t>الشعور </a:t>
            </a:r>
            <a:r>
              <a:rPr lang="en-US" sz="1800" b="0" i="0" u="none">
                <a:solidFill>
                  <a:srgbClr val="000000"/>
                </a:solidFill>
                <a:effectLst/>
                <a:latin typeface="Calibri" panose="020F0502020204030204" pitchFamily="34" charset="0"/>
              </a:rPr>
              <a:t>بالوصمة</a:t>
            </a:r>
            <a:r>
              <a:rPr lang="ar-SA" sz="1800" b="0" i="0" u="none">
                <a:solidFill>
                  <a:srgbClr val="000000"/>
                </a:solidFill>
                <a:effectLst/>
                <a:latin typeface="Calibri" panose="020F0502020204030204" pitchFamily="34" charset="0"/>
              </a:rPr>
              <a:t> </a:t>
            </a:r>
            <a:r>
              <a:rPr lang="en-US" sz="1800" b="0" i="0" u="none">
                <a:solidFill>
                  <a:srgbClr val="000000"/>
                </a:solidFill>
                <a:effectLst/>
                <a:latin typeface="Calibri" panose="020F0502020204030204" pitchFamily="34" charset="0"/>
              </a:rPr>
              <a:t>لمرة واحدة كجزء من </a:t>
            </a:r>
            <a:r>
              <a:rPr lang="en-US" sz="1800" b="0" i="0" u="none">
                <a:solidFill>
                  <a:srgbClr val="D13438"/>
                </a:solidFill>
                <a:effectLst/>
                <a:latin typeface="Calibri" panose="020F0502020204030204" pitchFamily="34" charset="0"/>
              </a:rPr>
              <a:t>تقييم الاحتياجات والدعم النفسي الاجتماعي، أو الخطوة </a:t>
            </a:r>
            <a:r>
              <a:rPr lang="ar-SA" sz="1800" b="0" i="0" u="none">
                <a:solidFill>
                  <a:srgbClr val="D13438"/>
                </a:solidFill>
                <a:effectLst/>
                <a:latin typeface="Calibri" panose="020F0502020204030204" pitchFamily="34" charset="0"/>
              </a:rPr>
              <a:t>٢</a:t>
            </a:r>
            <a:r>
              <a:rPr lang="en-US" sz="1800" b="0" i="0" u="none">
                <a:solidFill>
                  <a:srgbClr val="D13438"/>
                </a:solidFill>
                <a:effectLst/>
                <a:latin typeface="Calibri" panose="020F0502020204030204" pitchFamily="34" charset="0"/>
              </a:rPr>
              <a:t> من عملية إدارة الحالة - طالما أن الناجي</a:t>
            </a:r>
            <a:r>
              <a:rPr lang="ar-SA" sz="1800" b="0" i="0" u="none">
                <a:solidFill>
                  <a:srgbClr val="D13438"/>
                </a:solidFill>
                <a:effectLst/>
                <a:latin typeface="Calibri" panose="020F0502020204030204" pitchFamily="34" charset="0"/>
              </a:rPr>
              <a:t>ة</a:t>
            </a:r>
            <a:r>
              <a:rPr lang="en-US" sz="1800" b="0" i="0" u="none">
                <a:solidFill>
                  <a:srgbClr val="D13438"/>
                </a:solidFill>
                <a:effectLst/>
                <a:latin typeface="Calibri" panose="020F0502020204030204" pitchFamily="34" charset="0"/>
              </a:rPr>
              <a:t> ل</a:t>
            </a:r>
            <a:r>
              <a:rPr lang="ar-SA" sz="1800" b="0" i="0" u="none">
                <a:solidFill>
                  <a:srgbClr val="D13438"/>
                </a:solidFill>
                <a:effectLst/>
                <a:latin typeface="Calibri" panose="020F0502020204030204" pitchFamily="34" charset="0"/>
              </a:rPr>
              <a:t>يست في</a:t>
            </a:r>
            <a:r>
              <a:rPr lang="en-US" sz="1800" b="0" i="0" u="none">
                <a:solidFill>
                  <a:srgbClr val="D13438"/>
                </a:solidFill>
                <a:effectLst/>
                <a:latin typeface="Calibri" panose="020F0502020204030204" pitchFamily="34" charset="0"/>
              </a:rPr>
              <a:t> ضائقة حادة</a:t>
            </a:r>
            <a:r>
              <a:rPr lang="en-US" sz="1800" b="0" i="0" u="none" baseline="30000">
                <a:solidFill>
                  <a:srgbClr val="000000"/>
                </a:solidFill>
                <a:effectLst/>
                <a:latin typeface="Calibri" panose="020F0502020204030204" pitchFamily="34" charset="0"/>
              </a:rPr>
              <a:t>4</a:t>
            </a:r>
            <a:r>
              <a:rPr lang="en-US" sz="1800" b="0" i="0" u="none">
                <a:solidFill>
                  <a:srgbClr val="000000"/>
                </a:solidFill>
                <a:effectLst/>
                <a:latin typeface="Calibri" panose="020F0502020204030204" pitchFamily="34" charset="0"/>
              </a:rPr>
              <a:t>. يوفر هذا فرصة لمناقشة رفاه الناجي</a:t>
            </a:r>
            <a:r>
              <a:rPr lang="ar-SA" sz="1800" b="0" i="0" u="none">
                <a:solidFill>
                  <a:srgbClr val="000000"/>
                </a:solidFill>
                <a:effectLst/>
                <a:latin typeface="Calibri" panose="020F0502020204030204" pitchFamily="34" charset="0"/>
              </a:rPr>
              <a:t>ات</a:t>
            </a:r>
            <a:r>
              <a:rPr lang="en-US" sz="1800" b="0" i="0" u="none">
                <a:solidFill>
                  <a:srgbClr val="000000"/>
                </a:solidFill>
                <a:effectLst/>
                <a:latin typeface="Calibri" panose="020F0502020204030204" pitchFamily="34" charset="0"/>
              </a:rPr>
              <a:t> وقد يشجعه</a:t>
            </a:r>
            <a:r>
              <a:rPr lang="ar-SA" sz="1800" b="0" i="0" u="none">
                <a:solidFill>
                  <a:srgbClr val="000000"/>
                </a:solidFill>
                <a:effectLst/>
                <a:latin typeface="Calibri" panose="020F0502020204030204" pitchFamily="34" charset="0"/>
              </a:rPr>
              <a:t>ن</a:t>
            </a:r>
            <a:r>
              <a:rPr lang="en-US" sz="1800" b="0" i="0" u="none">
                <a:solidFill>
                  <a:srgbClr val="000000"/>
                </a:solidFill>
                <a:effectLst/>
                <a:latin typeface="Calibri" panose="020F0502020204030204" pitchFamily="34" charset="0"/>
              </a:rPr>
              <a:t> على العودة لجلسات إضافية لإدارة الحالة.</a:t>
            </a:r>
            <a:endParaRPr lang="en-US" sz="1800" b="0" i="0" u="none">
              <a:solidFill>
                <a:srgbClr val="D13438"/>
              </a:solidFill>
              <a:effectLst/>
              <a:latin typeface="Calibri" panose="020F0502020204030204" pitchFamily="34" charset="0"/>
            </a:endParaRPr>
          </a:p>
          <a:p>
            <a:pPr marL="628650" lvl="1" indent="-171450" algn="r" rtl="1">
              <a:buFont typeface="Arial" panose="020B0604020202020204" pitchFamily="34" charset="0"/>
              <a:buChar char="•"/>
            </a:pPr>
            <a:r>
              <a:rPr lang="en-US" sz="1800" b="0" i="0">
                <a:solidFill>
                  <a:srgbClr val="000000"/>
                </a:solidFill>
                <a:effectLst/>
                <a:latin typeface="Calibri" panose="020F0502020204030204" pitchFamily="34" charset="0"/>
              </a:rPr>
              <a:t>تذكر</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 </a:t>
            </a:r>
            <a:r>
              <a:rPr lang="ar-SA" sz="1800" b="1" i="0">
                <a:solidFill>
                  <a:srgbClr val="000000"/>
                </a:solidFill>
                <a:effectLst/>
                <a:latin typeface="Calibri" panose="020F0502020204030204" pitchFamily="34" charset="0"/>
              </a:rPr>
              <a:t> لا</a:t>
            </a:r>
            <a:r>
              <a:rPr lang="ar-SA" sz="1800" b="0" i="0">
                <a:solidFill>
                  <a:srgbClr val="000000"/>
                </a:solidFill>
                <a:effectLst/>
                <a:latin typeface="Calibri" panose="020F0502020204030204" pitchFamily="34" charset="0"/>
              </a:rPr>
              <a:t> يوصى </a:t>
            </a:r>
            <a:r>
              <a:rPr lang="en-US" sz="1800" b="0" i="0">
                <a:solidFill>
                  <a:srgbClr val="000000"/>
                </a:solidFill>
                <a:effectLst/>
                <a:latin typeface="Calibri" panose="020F0502020204030204" pitchFamily="34" charset="0"/>
              </a:rPr>
              <a:t>باستخدام الم</a:t>
            </a:r>
            <a:r>
              <a:rPr lang="ar-SA" sz="1800" b="0" i="0">
                <a:solidFill>
                  <a:srgbClr val="000000"/>
                </a:solidFill>
                <a:effectLst/>
                <a:latin typeface="Calibri" panose="020F0502020204030204" pitchFamily="34" charset="0"/>
              </a:rPr>
              <a:t>قاييس</a:t>
            </a:r>
            <a:r>
              <a:rPr lang="en-US" sz="1800" b="0" i="0">
                <a:solidFill>
                  <a:srgbClr val="000000"/>
                </a:solidFill>
                <a:effectLst/>
                <a:latin typeface="Calibri" panose="020F0502020204030204" pitchFamily="34" charset="0"/>
              </a:rPr>
              <a:t> خلال الجلسة الأولى مع </a:t>
            </a:r>
            <a:r>
              <a:rPr lang="ar-SA" sz="1800" b="0" i="0">
                <a:solidFill>
                  <a:srgbClr val="000000"/>
                </a:solidFill>
                <a:effectLst/>
                <a:latin typeface="Calibri" panose="020F0502020204030204" pitchFamily="34" charset="0"/>
              </a:rPr>
              <a:t>الناجية</a:t>
            </a:r>
            <a:endParaRPr lang="en-US" sz="1800" b="0" i="0">
              <a:solidFill>
                <a:srgbClr val="000000"/>
              </a:solidFill>
              <a:effectLst/>
              <a:latin typeface="Calibri" panose="020F0502020204030204" pitchFamily="34" charset="0"/>
            </a:endParaRPr>
          </a:p>
          <a:p>
            <a:pPr lvl="0" algn="r" rtl="1"/>
            <a:endParaRPr lang="en-US"/>
          </a:p>
          <a:p>
            <a:pPr lvl="0" algn="r" rtl="1"/>
            <a:endParaRPr lang="en-US"/>
          </a:p>
          <a:p>
            <a:pPr lvl="0" algn="r" rtl="1"/>
            <a:r>
              <a:rPr lang="en-US" b="1"/>
              <a:t>ل</a:t>
            </a:r>
            <a:r>
              <a:rPr lang="ar-SA" b="1"/>
              <a:t>مراقبة</a:t>
            </a:r>
            <a:r>
              <a:rPr lang="en-US" b="1"/>
              <a:t> التغيير في رفاه الناجي</a:t>
            </a:r>
            <a:r>
              <a:rPr lang="ar-SA" b="1"/>
              <a:t>ات</a:t>
            </a:r>
            <a:r>
              <a:rPr lang="en-US" b="1"/>
              <a:t> مع مرور الوقت:</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يجب تطبيق مقياس ال</a:t>
            </a:r>
            <a:r>
              <a:rPr lang="ar-SA" sz="1800" b="0" i="0">
                <a:solidFill>
                  <a:srgbClr val="000000"/>
                </a:solidFill>
                <a:effectLst/>
                <a:latin typeface="Calibri" panose="020F0502020204030204" pitchFamily="34" charset="0"/>
              </a:rPr>
              <a:t>أداء</a:t>
            </a:r>
            <a:r>
              <a:rPr lang="en-US" sz="1800" b="0" i="0">
                <a:solidFill>
                  <a:srgbClr val="000000"/>
                </a:solidFill>
                <a:effectLst/>
                <a:latin typeface="Calibri" panose="020F0502020204030204" pitchFamily="34" charset="0"/>
              </a:rPr>
              <a:t> النفسي الاجتماعي/</a:t>
            </a:r>
            <a:r>
              <a:rPr lang="ar-SA" sz="1800" b="0" i="0">
                <a:solidFill>
                  <a:srgbClr val="000000"/>
                </a:solidFill>
                <a:effectLst/>
                <a:latin typeface="Calibri" panose="020F0502020204030204" pitchFamily="34" charset="0"/>
              </a:rPr>
              <a:t>الشعور ب</a:t>
            </a:r>
            <a:r>
              <a:rPr lang="en-US" sz="1800" b="0" i="0">
                <a:solidFill>
                  <a:srgbClr val="000000"/>
                </a:solidFill>
                <a:effectLst/>
                <a:latin typeface="Calibri" panose="020F0502020204030204" pitchFamily="34" charset="0"/>
              </a:rPr>
              <a:t>الوصمة مرتين على الأقل: أولاً، عند </a:t>
            </a:r>
            <a:r>
              <a:rPr lang="ar-SA" sz="1800" b="0" i="0">
                <a:solidFill>
                  <a:srgbClr val="000000"/>
                </a:solidFill>
                <a:effectLst/>
                <a:latin typeface="Calibri" panose="020F0502020204030204" pitchFamily="34" charset="0"/>
              </a:rPr>
              <a:t>البدء</a:t>
            </a:r>
            <a:r>
              <a:rPr lang="ar-SA" sz="1800" b="0">
                <a:solidFill>
                  <a:srgbClr val="1B1B1B"/>
                </a:solidFill>
                <a:latin typeface="Calibri" panose="020F0502020204030204" pitchFamily="34" charset="0"/>
                <a:cs typeface="Calibri" panose="020F0502020204030204" pitchFamily="34" charset="0"/>
              </a:rPr>
              <a:t>( </a:t>
            </a:r>
            <a:r>
              <a:rPr lang="en-US" sz="1800" b="0">
                <a:solidFill>
                  <a:srgbClr val="1B1B1B"/>
                </a:solidFill>
                <a:latin typeface="Calibri" panose="020F0502020204030204" pitchFamily="34" charset="0"/>
                <a:cs typeface="Calibri" panose="020F0502020204030204" pitchFamily="34" charset="0"/>
              </a:rPr>
              <a:t>عادةً أثناء تقييم الاحتياجات والدعم النفسي الاجتماعي</a:t>
            </a:r>
            <a:r>
              <a:rPr lang="ar-SA" sz="1800" b="0">
                <a:solidFill>
                  <a:srgbClr val="1B1B1B"/>
                </a:solidFill>
                <a:latin typeface="Calibri" panose="020F0502020204030204" pitchFamily="34" charset="0"/>
                <a:cs typeface="Calibri" panose="020F0502020204030204" pitchFamily="34" charset="0"/>
              </a:rPr>
              <a:t>)</a:t>
            </a:r>
            <a:r>
              <a:rPr lang="ar-SA" sz="1800" b="0" i="0">
                <a:solidFill>
                  <a:srgbClr val="1B1B1B"/>
                </a:solidFill>
                <a:effectLst/>
                <a:latin typeface="Calibri" panose="020F0502020204030204" pitchFamily="34" charset="0"/>
                <a:cs typeface="Calibri" panose="020F0502020204030204" pitchFamily="34" charset="0"/>
              </a:rPr>
              <a:t> </a:t>
            </a:r>
            <a:r>
              <a:rPr lang="en-US" sz="1800" b="0" i="0">
                <a:solidFill>
                  <a:srgbClr val="000000"/>
                </a:solidFill>
                <a:effectLst/>
                <a:latin typeface="Calibri" panose="020F0502020204030204" pitchFamily="34" charset="0"/>
              </a:rPr>
              <a:t>ومرة ​​أخرى بعد ثلاث جلسات إضافية (عادة قبل إغلاق الحالة مباشرة أو في الجلسة </a:t>
            </a:r>
            <a:r>
              <a:rPr lang="ar-SA" sz="1800" b="0" i="0">
                <a:solidFill>
                  <a:srgbClr val="000000"/>
                </a:solidFill>
                <a:effectLst/>
                <a:latin typeface="Calibri" panose="020F0502020204030204" pitchFamily="34" charset="0"/>
              </a:rPr>
              <a:t>٧).</a:t>
            </a:r>
            <a:endParaRPr lang="en-US" sz="1800" b="0" i="0">
              <a:solidFill>
                <a:srgbClr val="000000"/>
              </a:solidFill>
              <a:effectLst/>
              <a:latin typeface="Calibri" panose="020F0502020204030204" pitchFamily="34" charset="0"/>
            </a:endParaRPr>
          </a:p>
          <a:p>
            <a:pPr marL="285750" lvl="0" indent="-285750" algn="r" rtl="1">
              <a:buFont typeface="Arial" panose="020B0604020202020204" pitchFamily="34" charset="0"/>
              <a:buChar char="•"/>
            </a:pPr>
            <a:r>
              <a:rPr lang="en-US" sz="1800" b="0" i="0">
                <a:solidFill>
                  <a:srgbClr val="000000"/>
                </a:solidFill>
                <a:effectLst/>
                <a:latin typeface="Calibri" panose="020F0502020204030204" pitchFamily="34" charset="0"/>
              </a:rPr>
              <a:t>إذا استمرت إدارة الحالة أو احتاجت إلى الاستئناف بناءً على استخدام المقياس للمرة الثانية (بدلاً من الت</a:t>
            </a:r>
            <a:r>
              <a:rPr lang="ar-SA" sz="1800" b="0" i="0">
                <a:solidFill>
                  <a:srgbClr val="000000"/>
                </a:solidFill>
                <a:effectLst/>
                <a:latin typeface="Calibri" panose="020F0502020204030204" pitchFamily="34" charset="0"/>
              </a:rPr>
              <a:t>وجه</a:t>
            </a:r>
            <a:r>
              <a:rPr lang="en-US" sz="1800" b="0" i="0">
                <a:solidFill>
                  <a:srgbClr val="000000"/>
                </a:solidFill>
                <a:effectLst/>
                <a:latin typeface="Calibri" panose="020F0502020204030204" pitchFamily="34" charset="0"/>
              </a:rPr>
              <a:t> نحو إغلاق الحالة)، فيمكن استخدام المقياس مرة ثالثة عند مناقشة إغلاق الحالة في المرة التالية. عند</a:t>
            </a:r>
            <a:r>
              <a:rPr lang="ar-SA" sz="1800" b="0" i="0">
                <a:solidFill>
                  <a:srgbClr val="000000"/>
                </a:solidFill>
                <a:effectLst/>
                <a:latin typeface="Calibri" panose="020F0502020204030204" pitchFamily="34" charset="0"/>
              </a:rPr>
              <a:t> حدوث ذلك</a:t>
            </a:r>
            <a:r>
              <a:rPr lang="en-US" sz="1800" b="0" i="0">
                <a:solidFill>
                  <a:srgbClr val="000000"/>
                </a:solidFill>
                <a:effectLst/>
                <a:latin typeface="Calibri" panose="020F0502020204030204" pitchFamily="34" charset="0"/>
              </a:rPr>
              <a:t> ، </a:t>
            </a:r>
            <a:r>
              <a:rPr lang="ar-SA" sz="1800" b="0" i="0">
                <a:solidFill>
                  <a:srgbClr val="000000"/>
                </a:solidFill>
                <a:effectLst/>
                <a:latin typeface="Calibri" panose="020F0502020204030204" pitchFamily="34" charset="0"/>
              </a:rPr>
              <a:t>يجب المقارنة</a:t>
            </a:r>
            <a:r>
              <a:rPr lang="en-US" sz="1800" b="0" i="0">
                <a:solidFill>
                  <a:srgbClr val="000000"/>
                </a:solidFill>
                <a:effectLst/>
                <a:latin typeface="Calibri" panose="020F0502020204030204" pitchFamily="34" charset="0"/>
              </a:rPr>
              <a:t> بين </a:t>
            </a:r>
            <a:r>
              <a:rPr lang="ar-SA" sz="1800" b="0" i="0">
                <a:solidFill>
                  <a:srgbClr val="000000"/>
                </a:solidFill>
                <a:effectLst/>
                <a:latin typeface="Calibri" panose="020F0502020204030204" pitchFamily="34" charset="0"/>
              </a:rPr>
              <a:t>البداية (خط الأساس) </a:t>
            </a:r>
            <a:r>
              <a:rPr lang="en-US" sz="1800" b="0" i="0">
                <a:solidFill>
                  <a:srgbClr val="000000"/>
                </a:solidFill>
                <a:effectLst/>
                <a:latin typeface="Calibri" panose="020F0502020204030204" pitchFamily="34" charset="0"/>
              </a:rPr>
              <a:t>وا</a:t>
            </a:r>
            <a:r>
              <a:rPr lang="ar-SA" sz="1800" b="0" i="0">
                <a:solidFill>
                  <a:srgbClr val="000000"/>
                </a:solidFill>
                <a:effectLst/>
                <a:latin typeface="Calibri" panose="020F0502020204030204" pitchFamily="34" charset="0"/>
              </a:rPr>
              <a:t>لا</a:t>
            </a:r>
            <a:r>
              <a:rPr lang="en-US" sz="1800" b="0" i="0">
                <a:solidFill>
                  <a:srgbClr val="000000"/>
                </a:solidFill>
                <a:effectLst/>
                <a:latin typeface="Calibri" panose="020F0502020204030204" pitchFamily="34" charset="0"/>
              </a:rPr>
              <a:t>ستطلاع</a:t>
            </a:r>
            <a:r>
              <a:rPr lang="ar-SA" sz="1800" b="0" i="0">
                <a:solidFill>
                  <a:srgbClr val="000000"/>
                </a:solidFill>
                <a:effectLst/>
                <a:latin typeface="Calibri" panose="020F0502020204030204" pitchFamily="34" charset="0"/>
              </a:rPr>
              <a:t> الأحدث</a:t>
            </a:r>
            <a:r>
              <a:rPr lang="en-US" sz="1800" b="0" i="0">
                <a:solidFill>
                  <a:srgbClr val="000000"/>
                </a:solidFill>
                <a:effectLst/>
                <a:latin typeface="Calibri" panose="020F0502020204030204" pitchFamily="34" charset="0"/>
              </a:rPr>
              <a:t>.</a:t>
            </a:r>
            <a:r>
              <a:rPr lang="ar-SA" sz="1800" b="0" i="0">
                <a:solidFill>
                  <a:srgbClr val="000000"/>
                </a:solidFill>
                <a:effectLst/>
                <a:latin typeface="Calibri" panose="020F0502020204030204" pitchFamily="34" charset="0"/>
              </a:rPr>
              <a:t> </a:t>
            </a:r>
            <a:endParaRPr lang="en-US" sz="1800" b="0" i="0">
              <a:solidFill>
                <a:srgbClr val="000000"/>
              </a:solidFill>
              <a:effectLst/>
              <a:latin typeface="Calibri" panose="020F0502020204030204" pitchFamily="34" charset="0"/>
            </a:endParaRPr>
          </a:p>
          <a:p>
            <a:pPr marL="285750" lvl="0" indent="-285750" algn="r" rtl="1">
              <a:buFont typeface="Arial" panose="020B0604020202020204" pitchFamily="34" charset="0"/>
              <a:buChar char="•"/>
            </a:pPr>
            <a:r>
              <a:rPr lang="en-US" sz="1800" b="1" i="0">
                <a:solidFill>
                  <a:srgbClr val="000000"/>
                </a:solidFill>
                <a:effectLst/>
                <a:latin typeface="Calibri" panose="020F0502020204030204" pitchFamily="34" charset="0"/>
              </a:rPr>
              <a:t>تذكر</a:t>
            </a:r>
            <a:r>
              <a:rPr lang="ar-SA" sz="1800" b="1" i="0">
                <a:solidFill>
                  <a:srgbClr val="000000"/>
                </a:solidFill>
                <a:effectLst/>
                <a:latin typeface="Calibri" panose="020F0502020204030204" pitchFamily="34" charset="0"/>
              </a:rPr>
              <a:t>/ي</a:t>
            </a:r>
            <a:r>
              <a:rPr lang="en-US" sz="1800" b="1" i="0">
                <a:solidFill>
                  <a:srgbClr val="000000"/>
                </a:solidFill>
                <a:effectLst/>
                <a:latin typeface="Calibri" panose="020F0502020204030204" pitchFamily="34" charset="0"/>
              </a:rPr>
              <a:t>،</a:t>
            </a:r>
            <a:r>
              <a:rPr lang="en-US" sz="1800" b="0" i="0">
                <a:solidFill>
                  <a:srgbClr val="000000"/>
                </a:solidFill>
                <a:effectLst/>
                <a:latin typeface="Calibri" panose="020F0502020204030204" pitchFamily="34" charset="0"/>
              </a:rPr>
              <a:t>هذه توصية، ويمكنك تحديد متى</a:t>
            </a:r>
            <a:r>
              <a:rPr lang="ar-SA" sz="1800" b="0" i="0">
                <a:solidFill>
                  <a:srgbClr val="000000"/>
                </a:solidFill>
                <a:effectLst/>
                <a:latin typeface="Calibri" panose="020F0502020204030204" pitchFamily="34" charset="0"/>
              </a:rPr>
              <a:t> يتم ا</a:t>
            </a:r>
            <a:r>
              <a:rPr lang="en-US" sz="1800" b="0" i="0">
                <a:solidFill>
                  <a:srgbClr val="000000"/>
                </a:solidFill>
                <a:effectLst/>
                <a:latin typeface="Calibri" panose="020F0502020204030204" pitchFamily="34" charset="0"/>
              </a:rPr>
              <a:t>ستخد</a:t>
            </a:r>
            <a:r>
              <a:rPr lang="ar-SA" sz="1800" b="0" i="0">
                <a:solidFill>
                  <a:srgbClr val="000000"/>
                </a:solidFill>
                <a:effectLst/>
                <a:latin typeface="Calibri" panose="020F0502020204030204" pitchFamily="34" charset="0"/>
              </a:rPr>
              <a:t>ا</a:t>
            </a:r>
            <a:r>
              <a:rPr lang="en-US" sz="1800" b="0" i="0">
                <a:solidFill>
                  <a:srgbClr val="000000"/>
                </a:solidFill>
                <a:effectLst/>
                <a:latin typeface="Calibri" panose="020F0502020204030204" pitchFamily="34" charset="0"/>
              </a:rPr>
              <a:t>م هذه الاست</a:t>
            </a:r>
            <a:r>
              <a:rPr lang="ar-SA" sz="1800" b="0" i="0">
                <a:solidFill>
                  <a:srgbClr val="000000"/>
                </a:solidFill>
                <a:effectLst/>
                <a:latin typeface="Calibri" panose="020F0502020204030204" pitchFamily="34" charset="0"/>
              </a:rPr>
              <a:t>بيانات</a:t>
            </a:r>
            <a:r>
              <a:rPr lang="en-US" sz="1800" b="0" i="0">
                <a:solidFill>
                  <a:srgbClr val="000000"/>
                </a:solidFill>
                <a:effectLst/>
                <a:latin typeface="Calibri" panose="020F0502020204030204" pitchFamily="34" charset="0"/>
              </a:rPr>
              <a:t> بناءً على السياق الخاص بك.</a:t>
            </a:r>
          </a:p>
          <a:p>
            <a:pPr marL="742950" lvl="1" indent="-285750" algn="r" rtl="1">
              <a:buFont typeface="Arial" panose="020B0604020202020204" pitchFamily="34" charset="0"/>
              <a:buChar char="•"/>
            </a:pPr>
            <a:r>
              <a:rPr lang="en-US" sz="2800" b="0" i="0" u="none">
                <a:solidFill>
                  <a:srgbClr val="000000"/>
                </a:solidFill>
                <a:effectLst/>
                <a:latin typeface="WordVisi_MSFontService"/>
              </a:rPr>
              <a:t>على سبيل المثال، إذا كنت عادةً تقابل</a:t>
            </a:r>
            <a:r>
              <a:rPr lang="ar-SA" sz="2800" b="0" i="0" u="none">
                <a:solidFill>
                  <a:srgbClr val="000000"/>
                </a:solidFill>
                <a:effectLst/>
                <a:latin typeface="WordVisi_MSFontService"/>
              </a:rPr>
              <a:t>ين</a:t>
            </a:r>
            <a:r>
              <a:rPr lang="en-US" sz="2800" b="0" i="0" u="none">
                <a:solidFill>
                  <a:srgbClr val="000000"/>
                </a:solidFill>
                <a:effectLst/>
                <a:latin typeface="WordVisi_MSFontService"/>
              </a:rPr>
              <a:t> الناجي</a:t>
            </a:r>
            <a:r>
              <a:rPr lang="ar-SA" sz="2800" b="0" i="0" u="none">
                <a:solidFill>
                  <a:srgbClr val="000000"/>
                </a:solidFill>
                <a:effectLst/>
                <a:latin typeface="WordVisi_MSFontService"/>
              </a:rPr>
              <a:t>ة</a:t>
            </a:r>
            <a:r>
              <a:rPr lang="en-US" sz="2800" b="0" i="0" u="none">
                <a:solidFill>
                  <a:srgbClr val="000000"/>
                </a:solidFill>
                <a:effectLst/>
                <a:latin typeface="WordVisi_MSFontService"/>
              </a:rPr>
              <a:t> ثلاث مرات فقط،</a:t>
            </a:r>
            <a:r>
              <a:rPr lang="ar-SA" sz="2800" b="0" i="0" u="none">
                <a:solidFill>
                  <a:srgbClr val="000000"/>
                </a:solidFill>
                <a:effectLst/>
                <a:latin typeface="WordVisi_MSFontService"/>
              </a:rPr>
              <a:t> </a:t>
            </a:r>
            <a:r>
              <a:rPr lang="en-US" sz="1800" b="0" i="0" u="none">
                <a:solidFill>
                  <a:srgbClr val="D13438"/>
                </a:solidFill>
                <a:effectLst/>
                <a:latin typeface="Calibri" panose="020F0502020204030204" pitchFamily="34" charset="0"/>
              </a:rPr>
              <a:t>بدلاً من الانتظار حتى الجلسة الرابعة مع الناجية،</a:t>
            </a:r>
            <a:r>
              <a:rPr lang="ar-SA" sz="1800" b="0" i="0" u="none">
                <a:solidFill>
                  <a:srgbClr val="D13438"/>
                </a:solidFill>
                <a:effectLst/>
                <a:latin typeface="Calibri" panose="020F0502020204030204" pitchFamily="34" charset="0"/>
              </a:rPr>
              <a:t> </a:t>
            </a:r>
            <a:r>
              <a:rPr lang="en-US" sz="1800" b="0" i="0" u="none">
                <a:solidFill>
                  <a:srgbClr val="000000"/>
                </a:solidFill>
                <a:effectLst/>
                <a:latin typeface="Calibri" panose="020F0502020204030204" pitchFamily="34" charset="0"/>
              </a:rPr>
              <a:t>يمكنك إجراء ال</a:t>
            </a:r>
            <a:r>
              <a:rPr lang="ar-SA" sz="1800" b="0" i="0" u="none">
                <a:solidFill>
                  <a:srgbClr val="000000"/>
                </a:solidFill>
                <a:effectLst/>
                <a:latin typeface="Calibri" panose="020F0502020204030204" pitchFamily="34" charset="0"/>
              </a:rPr>
              <a:t>استطلاع</a:t>
            </a:r>
            <a:r>
              <a:rPr lang="en-US" sz="1800" b="0" i="0" u="none">
                <a:solidFill>
                  <a:srgbClr val="000000"/>
                </a:solidFill>
                <a:effectLst/>
                <a:latin typeface="Calibri" panose="020F0502020204030204" pitchFamily="34" charset="0"/>
              </a:rPr>
              <a:t> الأساسي</a:t>
            </a:r>
            <a:r>
              <a:rPr lang="ar-SA" sz="1800" b="0" i="0" u="none">
                <a:solidFill>
                  <a:srgbClr val="000000"/>
                </a:solidFill>
                <a:effectLst/>
                <a:latin typeface="Calibri" panose="020F0502020204030204" pitchFamily="34" charset="0"/>
              </a:rPr>
              <a:t> </a:t>
            </a:r>
            <a:r>
              <a:rPr lang="en-US" sz="1800" b="0" i="0" u="none">
                <a:solidFill>
                  <a:srgbClr val="D13438"/>
                </a:solidFill>
                <a:effectLst/>
                <a:latin typeface="Calibri" panose="020F0502020204030204" pitchFamily="34" charset="0"/>
              </a:rPr>
              <a:t>خلال الخطوة الثانية من إدارة حالات العنف القائم على النوع الاجتماعي: تقييم الاحتياجات والدعم النفسي الاجتماعي</a:t>
            </a:r>
            <a:r>
              <a:rPr lang="en-US" sz="1800" b="0" i="0" u="none">
                <a:solidFill>
                  <a:srgbClr val="000000"/>
                </a:solidFill>
                <a:effectLst/>
                <a:latin typeface="Calibri" panose="020F0502020204030204" pitchFamily="34" charset="0"/>
              </a:rPr>
              <a:t>، ثم كل ثلاثة أسابيع بعد تلك الجلسة – أو</a:t>
            </a:r>
            <a:r>
              <a:rPr lang="en-US" sz="1800" b="0" i="0" u="none">
                <a:solidFill>
                  <a:srgbClr val="D13438"/>
                </a:solidFill>
                <a:effectLst/>
                <a:latin typeface="Calibri" panose="020F0502020204030204" pitchFamily="34" charset="0"/>
              </a:rPr>
              <a:t>عند مناقشة إغلاق ا</a:t>
            </a:r>
            <a:r>
              <a:rPr lang="ar-SA" sz="1800" b="0" i="0" u="none">
                <a:solidFill>
                  <a:srgbClr val="D13438"/>
                </a:solidFill>
                <a:effectLst/>
                <a:latin typeface="Calibri" panose="020F0502020204030204" pitchFamily="34" charset="0"/>
              </a:rPr>
              <a:t>لحال</a:t>
            </a:r>
            <a:r>
              <a:rPr lang="en-US" sz="1800" b="0" i="0" u="none">
                <a:solidFill>
                  <a:srgbClr val="D13438"/>
                </a:solidFill>
                <a:effectLst/>
                <a:latin typeface="Calibri" panose="020F0502020204030204" pitchFamily="34" charset="0"/>
              </a:rPr>
              <a:t>ة</a:t>
            </a:r>
            <a:r>
              <a:rPr lang="en-US" sz="1800" b="0" i="0" u="none">
                <a:solidFill>
                  <a:srgbClr val="000000"/>
                </a:solidFill>
                <a:effectLst/>
                <a:latin typeface="Calibri" panose="020F0502020204030204" pitchFamily="34" charset="0"/>
              </a:rPr>
              <a:t>.</a:t>
            </a:r>
            <a:endParaRPr lang="en-US" u="none"/>
          </a:p>
          <a:p>
            <a:pPr lvl="0" algn="r" rtl="1"/>
            <a:endParaRPr lang="en-US" sz="1800" b="0" i="0">
              <a:solidFill>
                <a:srgbClr val="000000"/>
              </a:solidFill>
              <a:effectLst/>
              <a:latin typeface="Calibri" panose="020F0502020204030204" pitchFamily="34" charset="0"/>
            </a:endParaRPr>
          </a:p>
          <a:p>
            <a:pPr lvl="0" algn="r" rtl="1"/>
            <a:r>
              <a:rPr lang="en-US" sz="1800" b="0" i="0">
                <a:solidFill>
                  <a:srgbClr val="000000"/>
                </a:solidFill>
                <a:effectLst/>
                <a:latin typeface="Calibri" panose="020F0502020204030204" pitchFamily="34" charset="0"/>
              </a:rPr>
              <a:t>الغرض الأساسي من المقاييس هو دعم عمليات إدارة الحالة</a:t>
            </a:r>
            <a:r>
              <a:rPr lang="en-US" sz="2800" b="0" i="0">
                <a:solidFill>
                  <a:srgbClr val="D13438"/>
                </a:solidFill>
                <a:effectLst/>
                <a:latin typeface="WordVisi_MSFontService"/>
              </a:rPr>
              <a:t>- فهم الاحتياجات النفسية الاجتماعية،</a:t>
            </a:r>
            <a:r>
              <a:rPr lang="en-US" sz="1800" b="0" i="0">
                <a:solidFill>
                  <a:srgbClr val="000000"/>
                </a:solidFill>
                <a:effectLst/>
                <a:latin typeface="Calibri" panose="020F0502020204030204" pitchFamily="34" charset="0"/>
              </a:rPr>
              <a:t>وإرشاد خط</a:t>
            </a:r>
            <a:r>
              <a:rPr lang="ar-SA" sz="1800" b="0" i="0">
                <a:solidFill>
                  <a:srgbClr val="000000"/>
                </a:solidFill>
                <a:effectLst/>
                <a:latin typeface="Calibri" panose="020F0502020204030204" pitchFamily="34" charset="0"/>
              </a:rPr>
              <a:t>ة </a:t>
            </a:r>
            <a:r>
              <a:rPr lang="en-US" sz="1800" b="0" i="0">
                <a:solidFill>
                  <a:srgbClr val="000000"/>
                </a:solidFill>
                <a:effectLst/>
                <a:latin typeface="Calibri" panose="020F0502020204030204" pitchFamily="34" charset="0"/>
              </a:rPr>
              <a:t>العمل مع الناجي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قم/قومي بالت</a:t>
            </a:r>
            <a:r>
              <a:rPr lang="en-US" sz="1800" b="0" i="0">
                <a:solidFill>
                  <a:srgbClr val="000000"/>
                </a:solidFill>
                <a:effectLst/>
                <a:latin typeface="Calibri" panose="020F0502020204030204" pitchFamily="34" charset="0"/>
              </a:rPr>
              <a:t>حد</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د مع فر</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قك متى يكون من المنطقي</a:t>
            </a:r>
            <a:r>
              <a:rPr lang="ar-SA" sz="1800" b="0" i="0">
                <a:solidFill>
                  <a:srgbClr val="000000"/>
                </a:solidFill>
                <a:effectLst/>
                <a:latin typeface="Calibri" panose="020F0502020204030204" pitchFamily="34" charset="0"/>
              </a:rPr>
              <a:t> توظيف</a:t>
            </a:r>
            <a:r>
              <a:rPr lang="en-US" sz="1800" b="0" i="0">
                <a:solidFill>
                  <a:srgbClr val="000000"/>
                </a:solidFill>
                <a:effectLst/>
                <a:latin typeface="Calibri" panose="020F0502020204030204" pitchFamily="34" charset="0"/>
              </a:rPr>
              <a:t> هذه الاست</a:t>
            </a:r>
            <a:r>
              <a:rPr lang="ar-SA" sz="1800" b="0" i="0">
                <a:solidFill>
                  <a:srgbClr val="000000"/>
                </a:solidFill>
                <a:effectLst/>
                <a:latin typeface="Calibri" panose="020F0502020204030204" pitchFamily="34" charset="0"/>
              </a:rPr>
              <a:t>بيانات</a:t>
            </a:r>
            <a:r>
              <a:rPr lang="en-US" sz="1800" b="0" i="0">
                <a:solidFill>
                  <a:srgbClr val="000000"/>
                </a:solidFill>
                <a:effectLst/>
                <a:latin typeface="Calibri" panose="020F0502020204030204" pitchFamily="34" charset="0"/>
              </a:rPr>
              <a:t> بناءً على السياق الخاص بك.</a:t>
            </a:r>
          </a:p>
          <a:p>
            <a:pPr lvl="0" algn="r" rtl="1"/>
            <a:endParaRPr lang="en-US" sz="1800" b="0" i="0">
              <a:solidFill>
                <a:srgbClr val="000000"/>
              </a:solidFill>
              <a:effectLst/>
              <a:latin typeface="Calibri" panose="020F0502020204030204" pitchFamily="34" charset="0"/>
            </a:endParaRPr>
          </a:p>
          <a:p>
            <a:pPr lvl="0" algn="r" rtl="1"/>
            <a:r>
              <a:rPr lang="en-US" sz="1800" b="1" i="0">
                <a:solidFill>
                  <a:srgbClr val="000000"/>
                </a:solidFill>
                <a:effectLst/>
                <a:latin typeface="Calibri" panose="020F0502020204030204" pitchFamily="34" charset="0"/>
              </a:rPr>
              <a:t>مل</a:t>
            </a:r>
            <a:r>
              <a:rPr lang="ar-SA" sz="1800" b="1" i="0">
                <a:solidFill>
                  <a:srgbClr val="000000"/>
                </a:solidFill>
                <a:effectLst/>
                <a:latin typeface="Calibri" panose="020F0502020204030204" pitchFamily="34" charset="0"/>
              </a:rPr>
              <a:t>احظة</a:t>
            </a:r>
            <a:r>
              <a:rPr lang="en-US" sz="1800" b="1" i="0">
                <a:solidFill>
                  <a:srgbClr val="000000"/>
                </a:solidFill>
                <a:effectLst/>
                <a:latin typeface="Calibri" panose="020F0502020204030204" pitchFamily="34" charset="0"/>
              </a:rPr>
              <a:t>:</a:t>
            </a:r>
            <a:r>
              <a:rPr lang="en-US" sz="1800" b="0" i="0">
                <a:solidFill>
                  <a:srgbClr val="000000"/>
                </a:solidFill>
                <a:effectLst/>
                <a:latin typeface="Calibri" panose="020F0502020204030204" pitchFamily="34" charset="0"/>
              </a:rPr>
              <a:t>إذا كنت تستخدم</a:t>
            </a:r>
            <a:r>
              <a:rPr lang="ar-SA" sz="1800" b="0" i="0">
                <a:solidFill>
                  <a:srgbClr val="000000"/>
                </a:solidFill>
                <a:effectLst/>
                <a:latin typeface="Calibri" panose="020F0502020204030204" pitchFamily="34" charset="0"/>
              </a:rPr>
              <a:t>/ين</a:t>
            </a:r>
            <a:r>
              <a:rPr lang="en-US" sz="1800" b="0" i="0">
                <a:solidFill>
                  <a:srgbClr val="000000"/>
                </a:solidFill>
                <a:effectLst/>
                <a:latin typeface="Calibri" panose="020F0502020204030204" pitchFamily="34" charset="0"/>
              </a:rPr>
              <a:t> مجموعة أدوات مراقبة النتائج لحساب</a:t>
            </a:r>
            <a:r>
              <a:rPr lang="ar-SA" sz="1800" b="0" i="0">
                <a:solidFill>
                  <a:srgbClr val="000000"/>
                </a:solidFill>
                <a:effectLst/>
                <a:latin typeface="Calibri" panose="020F0502020204030204" pitchFamily="34" charset="0"/>
              </a:rPr>
              <a:t> و تغطية</a:t>
            </a:r>
            <a:r>
              <a:rPr lang="en-US" sz="1800" b="0" i="0">
                <a:solidFill>
                  <a:srgbClr val="000000"/>
                </a:solidFill>
                <a:effectLst/>
                <a:latin typeface="Calibri" panose="020F0502020204030204" pitchFamily="34" charset="0"/>
              </a:rPr>
              <a:t> المؤشرات </a:t>
            </a:r>
            <a:r>
              <a:rPr lang="ar-SA" sz="1800" b="0" i="0">
                <a:solidFill>
                  <a:srgbClr val="000000"/>
                </a:solidFill>
                <a:effectLst/>
                <a:latin typeface="Calibri" panose="020F0502020204030204" pitchFamily="34" charset="0"/>
              </a:rPr>
              <a:t>، فيجب التأ</a:t>
            </a:r>
            <a:r>
              <a:rPr lang="en-US" sz="1800" b="0" i="0">
                <a:solidFill>
                  <a:srgbClr val="000000"/>
                </a:solidFill>
                <a:effectLst/>
                <a:latin typeface="Calibri" panose="020F0502020204030204" pitchFamily="34" charset="0"/>
              </a:rPr>
              <a:t>كد من أن استخدام برنامجك للمقاييس يتوافق مع متطلبات القياس الخاصة بك</a:t>
            </a:r>
            <a:r>
              <a:rPr lang="ar-SA" sz="1800" b="0" i="0">
                <a:solidFill>
                  <a:srgbClr val="000000"/>
                </a:solidFill>
                <a:effectLst/>
                <a:latin typeface="Calibri" panose="020F0502020204030204" pitchFamily="34" charset="0"/>
              </a:rPr>
              <a:t>م</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يمكن ال</a:t>
            </a:r>
            <a:r>
              <a:rPr lang="en-US" sz="1800" b="0" i="0">
                <a:solidFill>
                  <a:srgbClr val="000000"/>
                </a:solidFill>
                <a:effectLst/>
                <a:latin typeface="Calibri" panose="020F0502020204030204" pitchFamily="34" charset="0"/>
              </a:rPr>
              <a:t>تواصل مع </a:t>
            </a:r>
            <a:r>
              <a:rPr lang="ar-SA" sz="1800" b="0" i="0">
                <a:solidFill>
                  <a:srgbClr val="000000"/>
                </a:solidFill>
                <a:effectLst/>
                <a:latin typeface="Calibri" panose="020F0502020204030204" pitchFamily="34" charset="0"/>
              </a:rPr>
              <a:t>ال</a:t>
            </a:r>
            <a:r>
              <a:rPr lang="en-US" sz="1800" b="0" i="0">
                <a:solidFill>
                  <a:srgbClr val="000000"/>
                </a:solidFill>
                <a:effectLst/>
                <a:latin typeface="Calibri" panose="020F0502020204030204" pitchFamily="34" charset="0"/>
              </a:rPr>
              <a:t>مستشار</a:t>
            </a:r>
            <a:r>
              <a:rPr lang="ar-SA" sz="1800" b="0" i="0">
                <a:solidFill>
                  <a:srgbClr val="000000"/>
                </a:solidFill>
                <a:effectLst/>
                <a:latin typeface="Calibri" panose="020F0502020204030204" pitchFamily="34" charset="0"/>
              </a:rPr>
              <a:t>ة التقنية الخاصة بكم</a:t>
            </a:r>
            <a:r>
              <a:rPr lang="en-US" sz="1800" b="0" i="0">
                <a:solidFill>
                  <a:srgbClr val="000000"/>
                </a:solidFill>
                <a:effectLst/>
                <a:latin typeface="Calibri" panose="020F0502020204030204" pitchFamily="34" charset="0"/>
              </a:rPr>
              <a:t> ونقطة </a:t>
            </a:r>
            <a:r>
              <a:rPr lang="ar-SA" sz="1800" b="0" i="0">
                <a:solidFill>
                  <a:srgbClr val="000000"/>
                </a:solidFill>
                <a:effectLst/>
                <a:latin typeface="Calibri" panose="020F0502020204030204" pitchFamily="34" charset="0"/>
              </a:rPr>
              <a:t>التواصل</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للمراقبة</a:t>
            </a:r>
            <a:r>
              <a:rPr lang="en-US" sz="1800" b="0" i="0">
                <a:solidFill>
                  <a:srgbClr val="000000"/>
                </a:solidFill>
                <a:effectLst/>
                <a:latin typeface="Calibri" panose="020F0502020204030204" pitchFamily="34" charset="0"/>
              </a:rPr>
              <a:t> والتقييم إذا كانت لديك</a:t>
            </a:r>
            <a:r>
              <a:rPr lang="ar-SA" sz="1800" b="0" i="0">
                <a:solidFill>
                  <a:srgbClr val="000000"/>
                </a:solidFill>
                <a:effectLst/>
                <a:latin typeface="Calibri" panose="020F0502020204030204" pitchFamily="34" charset="0"/>
              </a:rPr>
              <a:t>م</a:t>
            </a:r>
            <a:r>
              <a:rPr lang="en-US" sz="1800" b="0" i="0">
                <a:solidFill>
                  <a:srgbClr val="000000"/>
                </a:solidFill>
                <a:effectLst/>
                <a:latin typeface="Calibri" panose="020F0502020204030204" pitchFamily="34" charset="0"/>
              </a:rPr>
              <a:t> أسئلة أو مخاوف إضافية.</a:t>
            </a:r>
            <a:endParaRPr lang="en-US" b="1"/>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11</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a:r>
              <a:rPr lang="ar-SA" dirty="0"/>
              <a:t>فيديو: كيفية إدارة مقاييس نتائج إدارة الحالة للعنف القائم على النوع الاجتماعي</a:t>
            </a:r>
            <a:endParaRPr lang="en-US" dirty="0"/>
          </a:p>
          <a:p>
            <a:pPr lvl="0" algn="r"/>
            <a:r>
              <a:rPr lang="en-US" dirty="0"/>
              <a:t>https://youtu.be/67glIZLDGVU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12</a:t>
            </a:fld>
            <a:endParaRPr lang="cs-CZ"/>
          </a:p>
        </p:txBody>
      </p:sp>
    </p:spTree>
    <p:extLst>
      <p:ext uri="{BB962C8B-B14F-4D97-AF65-F5344CB8AC3E}">
        <p14:creationId xmlns:p14="http://schemas.microsoft.com/office/powerpoint/2010/main" val="2789492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الآن بعد أن عرفت ما هي مجموعة أدوات مراقبة نتائج إدارة حالات العنف القائم على النوع الاجتماعي، كيف يمكنك استخدامها؟</a:t>
            </a:r>
          </a:p>
          <a:p>
            <a:pPr lvl="0" algn="r" rtl="1"/>
            <a:endParaRPr lang="en-US"/>
          </a:p>
          <a:p>
            <a:pPr lvl="0" algn="r" rtl="1"/>
            <a:r>
              <a:rPr lang="en-US" b="1"/>
              <a:t>الخطوة </a:t>
            </a:r>
            <a:r>
              <a:rPr lang="ar-SA" b="1"/>
              <a:t>١: </a:t>
            </a:r>
            <a:r>
              <a:rPr lang="en-US" b="1"/>
              <a:t>تقديم الأداة للناجية وا</a:t>
            </a:r>
            <a:r>
              <a:rPr lang="ar-SA" b="1"/>
              <a:t>ل</a:t>
            </a:r>
            <a:r>
              <a:rPr lang="en-US" b="1"/>
              <a:t>حص</a:t>
            </a:r>
            <a:r>
              <a:rPr lang="ar-SA" b="1"/>
              <a:t>و</a:t>
            </a:r>
            <a:r>
              <a:rPr lang="en-US" b="1"/>
              <a:t>ل على الموافقة لاستخدامها</a:t>
            </a:r>
          </a:p>
          <a:p>
            <a:pPr lvl="0" algn="r" rtl="1"/>
            <a:r>
              <a:rPr lang="en-US"/>
              <a:t>اشرح/</a:t>
            </a:r>
            <a:r>
              <a:rPr lang="ar-SA"/>
              <a:t>ي</a:t>
            </a:r>
            <a:r>
              <a:rPr lang="en-US"/>
              <a:t>: "في جلسة اليوم، أود أن أسألك عما إذا كنت مهتم</a:t>
            </a:r>
            <a:r>
              <a:rPr lang="ar-SA"/>
              <a:t>ة</a:t>
            </a:r>
            <a:r>
              <a:rPr lang="en-US"/>
              <a:t> بإكمال </a:t>
            </a:r>
            <a:r>
              <a:rPr lang="ar-SA"/>
              <a:t>ال</a:t>
            </a:r>
            <a:r>
              <a:rPr lang="en-US"/>
              <a:t>نشاط معًا مما سيساعدنا على فهم ما تشعر</a:t>
            </a:r>
            <a:r>
              <a:rPr lang="ar-SA"/>
              <a:t>ين</a:t>
            </a:r>
            <a:r>
              <a:rPr lang="en-US"/>
              <a:t> به حاليًا أثناء التعافي من العنف الذي تعرضت له. تساعدنا هذه الأسئلة في تقييم مشاعرك وأنشطة حياتك اليومية وعلاقاتك. يمكننا معًا استخدام إجاباتك للمساعدة في تطوير خطة العمل. هل ترغب</a:t>
            </a:r>
            <a:r>
              <a:rPr lang="ar-SA"/>
              <a:t>ين</a:t>
            </a:r>
            <a:r>
              <a:rPr lang="en-US"/>
              <a:t> في إكمال هذا النشاط معًا؟"</a:t>
            </a:r>
          </a:p>
          <a:p>
            <a:pPr lvl="0" algn="r" rtl="1"/>
            <a:endParaRPr lang="en-US"/>
          </a:p>
          <a:p>
            <a:pPr lvl="0" algn="r" rtl="1"/>
            <a:r>
              <a:rPr lang="en-US"/>
              <a:t>إذا وافق</a:t>
            </a:r>
            <a:r>
              <a:rPr lang="ar-SA"/>
              <a:t>ت</a:t>
            </a:r>
            <a:r>
              <a:rPr lang="en-US"/>
              <a:t> الناجي</a:t>
            </a:r>
            <a:r>
              <a:rPr lang="ar-SA"/>
              <a:t>ة</a:t>
            </a:r>
            <a:r>
              <a:rPr lang="en-US"/>
              <a:t>، </a:t>
            </a:r>
            <a:r>
              <a:rPr lang="ar-SA"/>
              <a:t>يمكن الانتقال</a:t>
            </a:r>
            <a:r>
              <a:rPr lang="en-US"/>
              <a:t> إلى الخطوة </a:t>
            </a:r>
            <a:r>
              <a:rPr lang="ar-SA"/>
              <a:t>٢</a:t>
            </a:r>
            <a:r>
              <a:rPr lang="en-US"/>
              <a:t>.</a:t>
            </a:r>
          </a:p>
          <a:p>
            <a:pPr lvl="0" algn="r" rtl="1"/>
            <a:endParaRPr lang="en-US"/>
          </a:p>
          <a:p>
            <a:pPr lvl="0" algn="r" rtl="1"/>
            <a:r>
              <a:rPr lang="en-US" b="1"/>
              <a:t>الخطوة </a:t>
            </a:r>
            <a:r>
              <a:rPr lang="ar-SA" b="1"/>
              <a:t>٢</a:t>
            </a:r>
            <a:r>
              <a:rPr lang="en-US" b="1"/>
              <a:t>:</a:t>
            </a:r>
            <a:r>
              <a:rPr lang="ar-SA" b="1"/>
              <a:t> توجيه</a:t>
            </a:r>
            <a:r>
              <a:rPr lang="en-US" b="1"/>
              <a:t> الناجي</a:t>
            </a:r>
            <a:r>
              <a:rPr lang="ar-SA" b="1"/>
              <a:t>ة</a:t>
            </a:r>
            <a:r>
              <a:rPr lang="en-US" b="1"/>
              <a:t> خلال الاستبيان، باستخدام وسائل المساعدة البصرية </a:t>
            </a:r>
            <a:r>
              <a:rPr lang="ar-SA" b="1"/>
              <a:t>المناسبة للسياق </a:t>
            </a:r>
            <a:r>
              <a:rPr lang="en-US" b="1"/>
              <a:t>عندما يكون ذلك مناسبًا.</a:t>
            </a:r>
          </a:p>
          <a:p>
            <a:pPr lvl="0" algn="r" rtl="1"/>
            <a:endParaRPr lang="en-US"/>
          </a:p>
          <a:p>
            <a:pPr lvl="0" algn="r" rtl="1"/>
            <a:r>
              <a:rPr lang="en-US"/>
              <a:t>اشرح:</a:t>
            </a:r>
            <a:r>
              <a:rPr lang="ar-SA"/>
              <a:t>/ي</a:t>
            </a:r>
            <a:r>
              <a:rPr lang="en-US"/>
              <a:t> "الآن سأطرح عليك بعض الأسئلة حول المشاعر والأنشطة والعلاقات التي اخترتها باعتبارها مهمة لتعافيك. </a:t>
            </a:r>
            <a:r>
              <a:rPr lang="ar-SA"/>
              <a:t>هذه</a:t>
            </a:r>
            <a:r>
              <a:rPr lang="en-US"/>
              <a:t> صورة تظهر امرأة تحمل عبئًا (سلة، علبة ماء، وما إلى ذلك) وتجد</a:t>
            </a:r>
            <a:r>
              <a:rPr lang="ar-SA"/>
              <a:t>ها</a:t>
            </a:r>
            <a:r>
              <a:rPr lang="en-US"/>
              <a:t> مهمة ليست صعبة، أو صعبة بعض الشيء، أو صعبة، أو صعبة جدًا، أو ما إلى ذلك. عندما تفكر</a:t>
            </a:r>
            <a:r>
              <a:rPr lang="ar-SA"/>
              <a:t>ين</a:t>
            </a:r>
            <a:r>
              <a:rPr lang="en-US"/>
              <a:t> فيما إذا كان نشاط ما أو شعور ما صعبًا أم لا، يمكنك الرجوع إلى هذه الصورة كدليل.</a:t>
            </a:r>
          </a:p>
          <a:p>
            <a:pPr lvl="0" algn="r" rtl="1"/>
            <a:endParaRPr lang="en-US"/>
          </a:p>
          <a:p>
            <a:pPr lvl="0" algn="r" rtl="1"/>
            <a:r>
              <a:rPr lang="ar-SA" b="1"/>
              <a:t>قم/قومي </a:t>
            </a:r>
            <a:r>
              <a:rPr lang="en-US" b="0"/>
              <a:t>:</a:t>
            </a:r>
            <a:r>
              <a:rPr lang="ar-SA" b="0"/>
              <a:t>بقراءة </a:t>
            </a:r>
            <a:r>
              <a:rPr lang="en-US"/>
              <a:t>الأسئلة الواردة في مقياس الأداء النفسي الاجتماعي و/أو مقياس </a:t>
            </a:r>
            <a:r>
              <a:rPr lang="ar-SA"/>
              <a:t>الشعور بال</a:t>
            </a:r>
            <a:r>
              <a:rPr lang="en-US"/>
              <a:t>وصمة (اعتمادًا على ما ترغب</a:t>
            </a:r>
            <a:r>
              <a:rPr lang="ar-SA"/>
              <a:t>/ين</a:t>
            </a:r>
            <a:r>
              <a:rPr lang="en-US"/>
              <a:t> في مراقبته) (انظر</a:t>
            </a:r>
            <a:r>
              <a:rPr lang="ar-SA"/>
              <a:t>/ي</a:t>
            </a:r>
            <a:r>
              <a:rPr lang="en-US"/>
              <a:t> الاستبيانات أدناه</a:t>
            </a:r>
            <a:r>
              <a:rPr lang="ar-SA"/>
              <a:t>).</a:t>
            </a:r>
            <a:endParaRPr lang="en-US"/>
          </a:p>
          <a:p>
            <a:pPr lvl="0" algn="r" rtl="1"/>
            <a:endParaRPr lang="en-US"/>
          </a:p>
          <a:p>
            <a:pPr lvl="0" algn="r" rtl="1"/>
            <a:r>
              <a:rPr lang="ar-SA" b="1"/>
              <a:t>قم/قومي </a:t>
            </a:r>
            <a:r>
              <a:rPr lang="en-US" b="1"/>
              <a:t>:</a:t>
            </a:r>
            <a:r>
              <a:rPr lang="ar-SA" b="0"/>
              <a:t> بالتأكد </a:t>
            </a:r>
            <a:r>
              <a:rPr lang="en-US"/>
              <a:t>من أنك تستخدم</a:t>
            </a:r>
            <a:r>
              <a:rPr lang="ar-SA"/>
              <a:t>/ين</a:t>
            </a:r>
            <a:r>
              <a:rPr lang="en-US"/>
              <a:t> ال</a:t>
            </a:r>
            <a:r>
              <a:rPr lang="ar-SA"/>
              <a:t>دليل</a:t>
            </a:r>
            <a:r>
              <a:rPr lang="en-US"/>
              <a:t> / الصور المرئية الصحيحة. </a:t>
            </a:r>
            <a:r>
              <a:rPr lang="ar-SA"/>
              <a:t>يوجد</a:t>
            </a:r>
            <a:r>
              <a:rPr lang="en-US"/>
              <a:t> نسخت</a:t>
            </a:r>
            <a:r>
              <a:rPr lang="ar-SA"/>
              <a:t>ي</a:t>
            </a:r>
            <a:r>
              <a:rPr lang="en-US"/>
              <a:t>ن: واحدة لمقياس الأداء النفسي الاجتماعي، وواحدة لمقياس </a:t>
            </a:r>
            <a:r>
              <a:rPr lang="ar-SA"/>
              <a:t> الشعور ب</a:t>
            </a:r>
            <a:r>
              <a:rPr lang="en-US"/>
              <a:t>الوصمة</a:t>
            </a:r>
            <a:r>
              <a:rPr lang="ar-SA"/>
              <a:t>.</a:t>
            </a:r>
            <a:endParaRPr lang="en-US"/>
          </a:p>
          <a:p>
            <a:pPr lvl="0" algn="r" rtl="1"/>
            <a:endParaRPr lang="en-US"/>
          </a:p>
          <a:p>
            <a:pPr lvl="0" algn="r" rtl="1"/>
            <a:r>
              <a:rPr lang="en-US" b="1"/>
              <a:t>تذكير الناج</a:t>
            </a:r>
            <a:r>
              <a:rPr lang="ar-SA" b="1"/>
              <a:t>يات </a:t>
            </a:r>
            <a:r>
              <a:rPr lang="en-US" b="1"/>
              <a:t>:</a:t>
            </a:r>
            <a:r>
              <a:rPr lang="en-US"/>
              <a:t>"إذا كنت تشعر</a:t>
            </a:r>
            <a:r>
              <a:rPr lang="ar-SA"/>
              <a:t>ين</a:t>
            </a:r>
            <a:r>
              <a:rPr lang="en-US"/>
              <a:t> بعدم الارتياح أو ترغب</a:t>
            </a:r>
            <a:r>
              <a:rPr lang="ar-SA"/>
              <a:t>ين</a:t>
            </a:r>
            <a:r>
              <a:rPr lang="en-US"/>
              <a:t> في إيقاف هذا النشاط في أي وقت، فيرجى إبلاغي بذلك."</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13</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b="1"/>
              <a:t>الخطوة </a:t>
            </a:r>
            <a:r>
              <a:rPr lang="ar-SA" b="1"/>
              <a:t>٣</a:t>
            </a:r>
            <a:r>
              <a:rPr lang="en-US" b="1"/>
              <a:t>: </a:t>
            </a:r>
            <a:r>
              <a:rPr lang="ar-SA" b="1"/>
              <a:t> </a:t>
            </a:r>
            <a:r>
              <a:rPr lang="en-US" b="1"/>
              <a:t>دعم الناجي</a:t>
            </a:r>
            <a:r>
              <a:rPr lang="ar-SA" b="1"/>
              <a:t>ة</a:t>
            </a:r>
            <a:r>
              <a:rPr lang="en-US" b="1"/>
              <a:t> لاختيار المشاعر والأنشطة والعلاقات ذات الصلة للتركيز عليها أثناء تطوير أو تحسين خطة عمل الحالة الخاصة به</a:t>
            </a:r>
            <a:r>
              <a:rPr lang="ar-SA" b="1"/>
              <a:t>ن.</a:t>
            </a:r>
            <a:endParaRPr lang="en-US" b="1"/>
          </a:p>
          <a:p>
            <a:pPr lvl="0" algn="r" rtl="1"/>
            <a:r>
              <a:rPr lang="en-US"/>
              <a:t>اشرح</a:t>
            </a:r>
            <a:r>
              <a:rPr lang="ar-SA"/>
              <a:t>/ي</a:t>
            </a:r>
            <a:r>
              <a:rPr lang="en-US"/>
              <a:t>: "شكرًا لك على إجابتك على كل هذه الأسئلة. لقد شاركتني جوانب من حياتك، بما في ذلك بعض ما هو صعب حاليًا. من بين كل تلك العناصر التي ناقشناها للتو، ما هي المهام والأنشطة الثلاث أو الأفكار والمشاعر التي ترغب</a:t>
            </a:r>
            <a:r>
              <a:rPr lang="ar-SA"/>
              <a:t>ين</a:t>
            </a:r>
            <a:r>
              <a:rPr lang="en-US"/>
              <a:t> في منحها الأولوية أثناء تطوير خطة العمل الخاصة بك؟ إذا كنت ترغب</a:t>
            </a:r>
            <a:r>
              <a:rPr lang="ar-SA"/>
              <a:t>ين</a:t>
            </a:r>
            <a:r>
              <a:rPr lang="en-US"/>
              <a:t> في ذلك، يمكننا الاطلاع على الأسئلة التي طرحتها عليك للتو، كمرجع. لا تحتاج</a:t>
            </a:r>
            <a:r>
              <a:rPr lang="ar-SA"/>
              <a:t>ين</a:t>
            </a:r>
            <a:r>
              <a:rPr lang="en-US"/>
              <a:t> إلى اختيار تلك التي صنفتها على أنها الأكثر صعوبة، بل تلك التي هي الأكثر أهمية بالنسبة لك من حيث تطوير خطة العمل.</a:t>
            </a:r>
          </a:p>
          <a:p>
            <a:pPr lvl="0" algn="r" rtl="1"/>
            <a:r>
              <a:rPr lang="ar-SA" b="1"/>
              <a:t>قم/قومي </a:t>
            </a:r>
            <a:r>
              <a:rPr lang="en-US" b="0"/>
              <a:t>:</a:t>
            </a:r>
            <a:r>
              <a:rPr lang="ar-SA" b="0"/>
              <a:t>بمشاركة</a:t>
            </a:r>
            <a:r>
              <a:rPr lang="en-US" b="0"/>
              <a:t> </a:t>
            </a:r>
            <a:r>
              <a:rPr lang="en-US"/>
              <a:t>قائمة المشاعر والأنشطة الواردة أدناه مع الناجي</a:t>
            </a:r>
            <a:r>
              <a:rPr lang="ar-SA"/>
              <a:t>ة</a:t>
            </a:r>
            <a:r>
              <a:rPr lang="en-US"/>
              <a:t> إما على الورق أو شفهيًا إذا كان</a:t>
            </a:r>
            <a:r>
              <a:rPr lang="ar-SA"/>
              <a:t>ت</a:t>
            </a:r>
            <a:r>
              <a:rPr lang="en-US"/>
              <a:t> الناجي</a:t>
            </a:r>
            <a:r>
              <a:rPr lang="ar-SA"/>
              <a:t>ة</a:t>
            </a:r>
            <a:r>
              <a:rPr lang="en-US"/>
              <a:t> لديه</a:t>
            </a:r>
            <a:r>
              <a:rPr lang="ar-SA"/>
              <a:t>ا</a:t>
            </a:r>
            <a:r>
              <a:rPr lang="en-US"/>
              <a:t> مستويات منخفضة في القراءة والكتابة. توقف</a:t>
            </a:r>
            <a:r>
              <a:rPr lang="ar-SA"/>
              <a:t>/ي </a:t>
            </a:r>
            <a:r>
              <a:rPr lang="en-US"/>
              <a:t>بعد كل قسم واطلب</a:t>
            </a:r>
            <a:r>
              <a:rPr lang="ar-SA"/>
              <a:t>/ي</a:t>
            </a:r>
            <a:r>
              <a:rPr lang="en-US"/>
              <a:t> منها تحديد الأمثلة الأكثر صلة بخط</a:t>
            </a:r>
            <a:r>
              <a:rPr lang="ar-SA"/>
              <a:t>ة </a:t>
            </a:r>
            <a:r>
              <a:rPr lang="en-US"/>
              <a:t>عملها لدعم تعافيها.</a:t>
            </a:r>
          </a:p>
          <a:p>
            <a:pPr lvl="0" algn="r" rtl="1"/>
            <a:endParaRPr lang="en-US"/>
          </a:p>
          <a:p>
            <a:pPr lvl="0" algn="r" rtl="1"/>
            <a:r>
              <a:rPr lang="ar-SA" b="1"/>
              <a:t>قم/قومي </a:t>
            </a:r>
            <a:r>
              <a:rPr lang="en-US" b="1"/>
              <a:t>:</a:t>
            </a:r>
            <a:r>
              <a:rPr lang="ar-SA" b="1"/>
              <a:t> </a:t>
            </a:r>
            <a:r>
              <a:rPr lang="en-US"/>
              <a:t> بمراجعة العناصر من مقياس الأداء النفسي الاجتماعي و/أو مقياس</a:t>
            </a:r>
            <a:r>
              <a:rPr lang="ar-SA"/>
              <a:t> الشعور</a:t>
            </a:r>
            <a:r>
              <a:rPr lang="en-US"/>
              <a:t> </a:t>
            </a:r>
            <a:r>
              <a:rPr lang="ar-SA"/>
              <a:t>بال</a:t>
            </a:r>
            <a:r>
              <a:rPr lang="en-US"/>
              <a:t>وصمة مع الناجي</a:t>
            </a:r>
            <a:r>
              <a:rPr lang="ar-SA"/>
              <a:t>ة</a:t>
            </a:r>
            <a:r>
              <a:rPr lang="en-US"/>
              <a:t>، حسب الاقتضاء.</a:t>
            </a:r>
          </a:p>
          <a:p>
            <a:pPr lvl="0" algn="r" rtl="1"/>
            <a:endParaRPr lang="en-US"/>
          </a:p>
          <a:p>
            <a:pPr lvl="0" algn="r" rtl="1"/>
            <a:r>
              <a:rPr lang="en-US" b="1"/>
              <a:t>الخطوة </a:t>
            </a:r>
            <a:r>
              <a:rPr lang="ar-SA" b="1"/>
              <a:t>٤</a:t>
            </a:r>
            <a:r>
              <a:rPr lang="en-US" b="1"/>
              <a:t>: دمج الإجابات حسب الحاجة للتخطيط. ا</a:t>
            </a:r>
            <a:r>
              <a:rPr lang="ar-SA" b="1"/>
              <a:t>لعودة</a:t>
            </a:r>
            <a:r>
              <a:rPr lang="en-US" b="1"/>
              <a:t> إلى نشاط خط</a:t>
            </a:r>
            <a:r>
              <a:rPr lang="ar-SA" b="1"/>
              <a:t>ة</a:t>
            </a:r>
            <a:r>
              <a:rPr lang="en-US" b="1"/>
              <a:t> العمل خلال جلسة إدارة الحالة الخاصة بك.</a:t>
            </a:r>
          </a:p>
          <a:p>
            <a:pPr lvl="0" algn="r" rtl="1"/>
            <a:r>
              <a:rPr lang="en-US"/>
              <a:t>الآن بعد أن قمت بدعم الناجية لتوثيق </a:t>
            </a:r>
            <a:r>
              <a:rPr lang="ar-SA"/>
              <a:t>شعورها </a:t>
            </a:r>
            <a:r>
              <a:rPr lang="en-US"/>
              <a:t>وأدائه</a:t>
            </a:r>
            <a:r>
              <a:rPr lang="ar-SA"/>
              <a:t>ا الحالي</a:t>
            </a:r>
            <a:r>
              <a:rPr lang="en-US"/>
              <a:t>، </a:t>
            </a:r>
            <a:r>
              <a:rPr lang="ar-SA"/>
              <a:t> يمكن الانتقال</a:t>
            </a:r>
            <a:r>
              <a:rPr lang="en-US"/>
              <a:t> إلى عملية خط</a:t>
            </a:r>
            <a:r>
              <a:rPr lang="ar-SA"/>
              <a:t>ة</a:t>
            </a:r>
            <a:r>
              <a:rPr lang="en-US"/>
              <a:t> العمل ودعم الناجية في تحديد أهدافها للأسبوع (الأسابيع) القادمة قبل أن تلتقيا مرة أخرى.</a:t>
            </a:r>
            <a:r>
              <a:rPr lang="en-US" b="0"/>
              <a:t>في الحالات التي يكون فيها ذلك جزءًا من مناقشة إغلاق الحالة، قم</a:t>
            </a:r>
            <a:r>
              <a:rPr lang="ar-SA" b="0"/>
              <a:t>/قومي</a:t>
            </a:r>
            <a:r>
              <a:rPr lang="en-US" b="0"/>
              <a:t> بالعودة إلى عملية إغلاق الحالة من خلال جلسات إدارة الحالة الخاصة بك.</a:t>
            </a:r>
          </a:p>
          <a:p>
            <a:pPr lvl="0" algn="r" rtl="1"/>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14</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228600" lvl="0" indent="-228600" algn="r" rtl="1">
              <a:buAutoNum type="arabicPeriod"/>
            </a:pPr>
            <a:r>
              <a:rPr lang="ar-SA"/>
              <a:t>بالإضافة إلى قياس النتائج، من المفترض أن يتم استخدام مقاييس نتائج إدارة حالات العنف القائم على النوع الاجتماعي لدعم وتحسين خطة العمل مع الناجية. قومي مع الناجية في التفكير واختيار المشاعر والأنشطة والعلاقات ذات الصلة من المقاييس لتطوير وتحسين خطة عملها.</a:t>
            </a:r>
            <a:endParaRPr lang="en-US" sz="1800" b="0" i="0" u="none">
              <a:solidFill>
                <a:srgbClr val="D13438"/>
              </a:solidFill>
              <a:effectLst/>
              <a:latin typeface="Calibri" panose="020F0502020204030204" pitchFamily="34" charset="0"/>
            </a:endParaRPr>
          </a:p>
          <a:p>
            <a:pPr marL="228600" lvl="0" indent="-228600" algn="r" rtl="1">
              <a:buAutoNum type="arabicPeriod"/>
            </a:pPr>
            <a:r>
              <a:rPr lang="ar-SA" sz="1800" b="0" i="0" u="none">
                <a:solidFill>
                  <a:srgbClr val="D13438"/>
                </a:solidFill>
                <a:effectLst/>
                <a:latin typeface="Calibri" panose="020F0502020204030204" pitchFamily="34" charset="0"/>
              </a:rPr>
              <a:t>القيام</a:t>
            </a:r>
            <a:r>
              <a:rPr lang="en-US" sz="1800" b="0" i="0" u="none">
                <a:solidFill>
                  <a:srgbClr val="D13438"/>
                </a:solidFill>
                <a:effectLst/>
                <a:latin typeface="Calibri" panose="020F0502020204030204" pitchFamily="34" charset="0"/>
              </a:rPr>
              <a:t> </a:t>
            </a:r>
            <a:r>
              <a:rPr lang="ar-SA" sz="1800" b="0" i="0" u="none">
                <a:solidFill>
                  <a:srgbClr val="D13438"/>
                </a:solidFill>
                <a:effectLst/>
                <a:latin typeface="Calibri" panose="020F0502020204030204" pitchFamily="34" charset="0"/>
              </a:rPr>
              <a:t>ب</a:t>
            </a:r>
            <a:r>
              <a:rPr lang="en-US" sz="1800" b="0" i="0" u="none">
                <a:solidFill>
                  <a:srgbClr val="D13438"/>
                </a:solidFill>
                <a:effectLst/>
                <a:latin typeface="Calibri" panose="020F0502020204030204" pitchFamily="34" charset="0"/>
              </a:rPr>
              <a:t>التعرف على المقاييس سيجعل</a:t>
            </a:r>
            <a:r>
              <a:rPr lang="ar-SA" sz="1800" b="0" i="0" u="none">
                <a:solidFill>
                  <a:srgbClr val="D13438"/>
                </a:solidFill>
                <a:effectLst/>
                <a:latin typeface="Calibri" panose="020F0502020204030204" pitchFamily="34" charset="0"/>
              </a:rPr>
              <a:t> الناجيات</a:t>
            </a:r>
            <a:r>
              <a:rPr lang="en-US" sz="1800" b="0" i="0" u="none">
                <a:solidFill>
                  <a:srgbClr val="D13438"/>
                </a:solidFill>
                <a:effectLst/>
                <a:latin typeface="Calibri" panose="020F0502020204030204" pitchFamily="34" charset="0"/>
              </a:rPr>
              <a:t> تشعر</a:t>
            </a:r>
            <a:r>
              <a:rPr lang="ar-SA" sz="1800" b="0" i="0" u="none">
                <a:solidFill>
                  <a:srgbClr val="D13438"/>
                </a:solidFill>
                <a:effectLst/>
                <a:latin typeface="Calibri" panose="020F0502020204030204" pitchFamily="34" charset="0"/>
              </a:rPr>
              <a:t>ن</a:t>
            </a:r>
            <a:r>
              <a:rPr lang="en-US" sz="1800" b="0" i="0" u="none">
                <a:solidFill>
                  <a:srgbClr val="D13438"/>
                </a:solidFill>
                <a:effectLst/>
                <a:latin typeface="Calibri" panose="020F0502020204030204" pitchFamily="34" charset="0"/>
              </a:rPr>
              <a:t> بمزيد من ال</a:t>
            </a:r>
            <a:r>
              <a:rPr lang="ar-SA" sz="1800" b="0" i="0" u="none">
                <a:solidFill>
                  <a:srgbClr val="D13438"/>
                </a:solidFill>
                <a:effectLst/>
                <a:latin typeface="Calibri" panose="020F0502020204030204" pitchFamily="34" charset="0"/>
              </a:rPr>
              <a:t>تنظيم</a:t>
            </a:r>
            <a:r>
              <a:rPr lang="en-US" sz="1800" b="0" i="0" u="none">
                <a:solidFill>
                  <a:srgbClr val="D13438"/>
                </a:solidFill>
                <a:effectLst/>
                <a:latin typeface="Calibri" panose="020F0502020204030204" pitchFamily="34" charset="0"/>
              </a:rPr>
              <a:t> عند</a:t>
            </a:r>
            <a:r>
              <a:rPr lang="ar-SA" sz="1800" b="0" i="0" u="none">
                <a:solidFill>
                  <a:srgbClr val="D13438"/>
                </a:solidFill>
                <a:effectLst/>
                <a:latin typeface="Calibri" panose="020F0502020204030204" pitchFamily="34" charset="0"/>
              </a:rPr>
              <a:t> إدارتها مع</a:t>
            </a:r>
            <a:r>
              <a:rPr lang="en-US" sz="1800" b="0" i="0" u="none">
                <a:solidFill>
                  <a:srgbClr val="D13438"/>
                </a:solidFill>
                <a:effectLst/>
                <a:latin typeface="Calibri" panose="020F0502020204030204" pitchFamily="34" charset="0"/>
              </a:rPr>
              <a:t> </a:t>
            </a:r>
            <a:r>
              <a:rPr lang="ar-SA" sz="1800" b="0" i="0" u="none">
                <a:solidFill>
                  <a:srgbClr val="D13438"/>
                </a:solidFill>
                <a:effectLst/>
                <a:latin typeface="Calibri" panose="020F0502020204030204" pitchFamily="34" charset="0"/>
              </a:rPr>
              <a:t>الناجية</a:t>
            </a:r>
            <a:r>
              <a:rPr lang="en-US" sz="1800" b="0" i="0" u="none">
                <a:solidFill>
                  <a:srgbClr val="D13438"/>
                </a:solidFill>
                <a:effectLst/>
                <a:latin typeface="Calibri" panose="020F0502020204030204" pitchFamily="34" charset="0"/>
              </a:rPr>
              <a:t>. يجب أن تبدو المقاييس وكأنها محادثة أكثر من كونها نموذجًا إضافيًا.</a:t>
            </a:r>
            <a:endParaRPr lang="en-US" u="none"/>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15</a:t>
            </a:fld>
            <a:endParaRPr lang="cs-CZ"/>
          </a:p>
        </p:txBody>
      </p:sp>
    </p:spTree>
    <p:extLst>
      <p:ext uri="{BB962C8B-B14F-4D97-AF65-F5344CB8AC3E}">
        <p14:creationId xmlns:p14="http://schemas.microsoft.com/office/powerpoint/2010/main" val="1435747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ar-SA"/>
              <a:t>٣- </a:t>
            </a:r>
            <a:r>
              <a:rPr lang="en-US" sz="1800" b="0" i="0" u="none">
                <a:solidFill>
                  <a:srgbClr val="D13438"/>
                </a:solidFill>
                <a:effectLst/>
                <a:latin typeface="Calibri" panose="020F0502020204030204" pitchFamily="34" charset="0"/>
              </a:rPr>
              <a:t>بمجرد </a:t>
            </a:r>
            <a:r>
              <a:rPr lang="ar-SA" sz="1800" b="0" i="0" u="none">
                <a:solidFill>
                  <a:srgbClr val="D13438"/>
                </a:solidFill>
                <a:effectLst/>
                <a:latin typeface="Calibri" panose="020F0502020204030204" pitchFamily="34" charset="0"/>
              </a:rPr>
              <a:t>الشعور في الراحة مع</a:t>
            </a:r>
            <a:r>
              <a:rPr lang="en-US" sz="1800" b="0" i="0" u="none">
                <a:solidFill>
                  <a:srgbClr val="D13438"/>
                </a:solidFill>
                <a:effectLst/>
                <a:latin typeface="Calibri" panose="020F0502020204030204" pitchFamily="34" charset="0"/>
              </a:rPr>
              <a:t> الأداة، يمكنك دمج المقاييس بسلاسة في جلسات </a:t>
            </a:r>
            <a:r>
              <a:rPr lang="ar-SA" sz="1800" b="0" i="0" u="none">
                <a:solidFill>
                  <a:srgbClr val="D13438"/>
                </a:solidFill>
                <a:effectLst/>
                <a:latin typeface="Calibri" panose="020F0502020204030204" pitchFamily="34" charset="0"/>
              </a:rPr>
              <a:t>خطة العمل</a:t>
            </a:r>
            <a:r>
              <a:rPr lang="en-US" sz="1800" b="0" i="0" u="none">
                <a:solidFill>
                  <a:srgbClr val="D13438"/>
                </a:solidFill>
                <a:effectLst/>
                <a:latin typeface="Calibri" panose="020F0502020204030204" pitchFamily="34" charset="0"/>
              </a:rPr>
              <a:t> لإدارة الحالة مع الناجي</a:t>
            </a:r>
            <a:r>
              <a:rPr lang="ar-SA" sz="1800" b="0" i="0" u="none">
                <a:solidFill>
                  <a:srgbClr val="D13438"/>
                </a:solidFill>
                <a:effectLst/>
                <a:latin typeface="Calibri" panose="020F0502020204030204" pitchFamily="34" charset="0"/>
              </a:rPr>
              <a:t>ات</a:t>
            </a:r>
            <a:r>
              <a:rPr lang="en-US" sz="1800" b="0" i="0" u="none">
                <a:solidFill>
                  <a:srgbClr val="D13438"/>
                </a:solidFill>
                <a:effectLst/>
                <a:latin typeface="Calibri" panose="020F0502020204030204" pitchFamily="34" charset="0"/>
              </a:rPr>
              <a:t>، بدلاً من </a:t>
            </a:r>
            <a:r>
              <a:rPr lang="ar-SA" sz="1800" b="0" i="0" u="none">
                <a:solidFill>
                  <a:srgbClr val="D13438"/>
                </a:solidFill>
                <a:effectLst/>
                <a:latin typeface="Calibri" panose="020F0502020204030204" pitchFamily="34" charset="0"/>
              </a:rPr>
              <a:t>استخدامهم</a:t>
            </a:r>
            <a:r>
              <a:rPr lang="en-US" sz="1800" b="0" i="0" u="none">
                <a:solidFill>
                  <a:srgbClr val="D13438"/>
                </a:solidFill>
                <a:effectLst/>
                <a:latin typeface="Calibri" panose="020F0502020204030204" pitchFamily="34" charset="0"/>
              </a:rPr>
              <a:t> كنموذج إضافي. </a:t>
            </a:r>
            <a:r>
              <a:rPr lang="ar-SA" sz="1800" b="0" i="0" u="none">
                <a:solidFill>
                  <a:srgbClr val="D13438"/>
                </a:solidFill>
                <a:effectLst/>
                <a:latin typeface="Calibri" panose="020F0502020204030204" pitchFamily="34" charset="0"/>
              </a:rPr>
              <a:t>قم/ي بتقديم</a:t>
            </a:r>
            <a:r>
              <a:rPr lang="en-US" sz="1800" b="0" i="0" u="none">
                <a:solidFill>
                  <a:srgbClr val="D13438"/>
                </a:solidFill>
                <a:effectLst/>
                <a:latin typeface="Calibri" panose="020F0502020204030204" pitchFamily="34" charset="0"/>
              </a:rPr>
              <a:t> الأداة وا</a:t>
            </a:r>
            <a:r>
              <a:rPr lang="ar-SA" sz="1800" b="0" i="0" u="none">
                <a:solidFill>
                  <a:srgbClr val="D13438"/>
                </a:solidFill>
                <a:effectLst/>
                <a:latin typeface="Calibri" panose="020F0502020204030204" pitchFamily="34" charset="0"/>
              </a:rPr>
              <a:t>ل</a:t>
            </a:r>
            <a:r>
              <a:rPr lang="en-US" sz="1800" b="0" i="0" u="none">
                <a:solidFill>
                  <a:srgbClr val="D13438"/>
                </a:solidFill>
                <a:effectLst/>
                <a:latin typeface="Calibri" panose="020F0502020204030204" pitchFamily="34" charset="0"/>
              </a:rPr>
              <a:t>حص</a:t>
            </a:r>
            <a:r>
              <a:rPr lang="ar-SA" sz="1800" b="0" i="0" u="none">
                <a:solidFill>
                  <a:srgbClr val="D13438"/>
                </a:solidFill>
                <a:effectLst/>
                <a:latin typeface="Calibri" panose="020F0502020204030204" pitchFamily="34" charset="0"/>
              </a:rPr>
              <a:t>ول</a:t>
            </a:r>
            <a:r>
              <a:rPr lang="en-US" sz="1800" b="0" i="0" u="none">
                <a:solidFill>
                  <a:srgbClr val="D13438"/>
                </a:solidFill>
                <a:effectLst/>
                <a:latin typeface="Calibri" panose="020F0502020204030204" pitchFamily="34" charset="0"/>
              </a:rPr>
              <a:t> على </a:t>
            </a:r>
            <a:r>
              <a:rPr lang="ar-SA" sz="1800" b="0" i="0" u="none">
                <a:solidFill>
                  <a:srgbClr val="D13438"/>
                </a:solidFill>
                <a:effectLst/>
                <a:latin typeface="Calibri" panose="020F0502020204030204" pitchFamily="34" charset="0"/>
              </a:rPr>
              <a:t>ال</a:t>
            </a:r>
            <a:r>
              <a:rPr lang="en-US" sz="1800" b="0" i="0" u="none">
                <a:solidFill>
                  <a:srgbClr val="D13438"/>
                </a:solidFill>
                <a:effectLst/>
                <a:latin typeface="Calibri" panose="020F0502020204030204" pitchFamily="34" charset="0"/>
              </a:rPr>
              <a:t>موافقة </a:t>
            </a:r>
            <a:r>
              <a:rPr lang="ar-SA" sz="1800" b="0" i="0" u="none">
                <a:solidFill>
                  <a:srgbClr val="D13438"/>
                </a:solidFill>
                <a:effectLst/>
                <a:latin typeface="Calibri" panose="020F0502020204030204" pitchFamily="34" charset="0"/>
              </a:rPr>
              <a:t>ال</a:t>
            </a:r>
            <a:r>
              <a:rPr lang="en-US" sz="1800" b="0" i="0" u="none">
                <a:solidFill>
                  <a:srgbClr val="D13438"/>
                </a:solidFill>
                <a:effectLst/>
                <a:latin typeface="Calibri" panose="020F0502020204030204" pitchFamily="34" charset="0"/>
              </a:rPr>
              <a:t>مستنيرة، ثم </a:t>
            </a:r>
            <a:r>
              <a:rPr lang="ar-SA" sz="1800" b="0" i="0" u="none">
                <a:solidFill>
                  <a:srgbClr val="D13438"/>
                </a:solidFill>
                <a:effectLst/>
                <a:latin typeface="Calibri" panose="020F0502020204030204" pitchFamily="34" charset="0"/>
              </a:rPr>
              <a:t>القيام ب</a:t>
            </a:r>
            <a:r>
              <a:rPr lang="en-US" sz="1800" b="0" i="0" u="none">
                <a:solidFill>
                  <a:srgbClr val="D13438"/>
                </a:solidFill>
                <a:effectLst/>
                <a:latin typeface="Calibri" panose="020F0502020204030204" pitchFamily="34" charset="0"/>
              </a:rPr>
              <a:t>دمج الأسئلة في التقييم. تهدف هذه الاست</a:t>
            </a:r>
            <a:r>
              <a:rPr lang="ar-SA" sz="1800" b="0" i="0" u="none">
                <a:solidFill>
                  <a:srgbClr val="D13438"/>
                </a:solidFill>
                <a:effectLst/>
                <a:latin typeface="Calibri" panose="020F0502020204030204" pitchFamily="34" charset="0"/>
              </a:rPr>
              <a:t>بيانات</a:t>
            </a:r>
            <a:r>
              <a:rPr lang="en-US" sz="1800" b="0" i="0" u="none">
                <a:solidFill>
                  <a:srgbClr val="D13438"/>
                </a:solidFill>
                <a:effectLst/>
                <a:latin typeface="Calibri" panose="020F0502020204030204" pitchFamily="34" charset="0"/>
              </a:rPr>
              <a:t> إلى دعم وتوجيه قرارات إدارة الحالة الخاصة مع الناجي</a:t>
            </a:r>
            <a:r>
              <a:rPr lang="ar-SA" sz="1800" b="0" i="0" u="none">
                <a:solidFill>
                  <a:srgbClr val="D13438"/>
                </a:solidFill>
                <a:effectLst/>
                <a:latin typeface="Calibri" panose="020F0502020204030204" pitchFamily="34" charset="0"/>
              </a:rPr>
              <a:t>ات</a:t>
            </a:r>
            <a:r>
              <a:rPr lang="en-US" sz="1800" b="0" i="0" u="none">
                <a:solidFill>
                  <a:srgbClr val="D13438"/>
                </a:solidFill>
                <a:effectLst/>
                <a:latin typeface="Calibri" panose="020F0502020204030204" pitchFamily="34" charset="0"/>
              </a:rPr>
              <a:t>، وبالتالي فهي مرنة.</a:t>
            </a:r>
            <a:endParaRPr lang="en-US" u="none"/>
          </a:p>
          <a:p>
            <a:pPr lvl="0" algn="r" rtl="1"/>
            <a:endParaRPr lang="en-US"/>
          </a:p>
          <a:p>
            <a:pPr marL="285750" indent="-285750" algn="r" rtl="1" fontAlgn="base">
              <a:buFont typeface="Arial" panose="020B0604020202020204" pitchFamily="34" charset="0"/>
              <a:buChar char="•"/>
            </a:pPr>
            <a:r>
              <a:rPr lang="en-US" sz="1800" b="0" i="0">
                <a:solidFill>
                  <a:srgbClr val="000000"/>
                </a:solidFill>
                <a:effectLst/>
                <a:latin typeface="Calibri" panose="020F0502020204030204" pitchFamily="34" charset="0"/>
              </a:rPr>
              <a:t>على سبيل المثال، بدلاً من قول "ما مدى صعوبة الا</a:t>
            </a:r>
            <a:r>
              <a:rPr lang="ar-SA" sz="1800" b="0" i="0">
                <a:solidFill>
                  <a:srgbClr val="000000"/>
                </a:solidFill>
                <a:effectLst/>
                <a:latin typeface="Calibri" panose="020F0502020204030204" pitchFamily="34" charset="0"/>
              </a:rPr>
              <a:t>ندماج</a:t>
            </a:r>
            <a:r>
              <a:rPr lang="en-US" sz="1800" b="0" i="0">
                <a:solidFill>
                  <a:srgbClr val="000000"/>
                </a:solidFill>
                <a:effectLst/>
                <a:latin typeface="Calibri" panose="020F0502020204030204" pitchFamily="34" charset="0"/>
              </a:rPr>
              <a:t> مع أ</a:t>
            </a:r>
            <a:r>
              <a:rPr lang="ar-SA" sz="1800" b="0" i="0">
                <a:solidFill>
                  <a:srgbClr val="000000"/>
                </a:solidFill>
                <a:effectLst/>
                <a:latin typeface="Calibri" panose="020F0502020204030204" pitchFamily="34" charset="0"/>
              </a:rPr>
              <a:t>فراد</a:t>
            </a:r>
            <a:r>
              <a:rPr lang="en-US" sz="1800" b="0" i="0">
                <a:solidFill>
                  <a:srgbClr val="000000"/>
                </a:solidFill>
                <a:effectLst/>
                <a:latin typeface="Calibri" panose="020F0502020204030204" pitchFamily="34" charset="0"/>
              </a:rPr>
              <a:t> المجتمع الآخرين للقيام بمهام </a:t>
            </a:r>
            <a:r>
              <a:rPr lang="ar-SA" sz="1800" b="0" i="0">
                <a:solidFill>
                  <a:srgbClr val="000000"/>
                </a:solidFill>
                <a:effectLst/>
                <a:latin typeface="Calibri" panose="020F0502020204030204" pitchFamily="34" charset="0"/>
              </a:rPr>
              <a:t>مجتمعية</a:t>
            </a:r>
            <a:r>
              <a:rPr lang="en-US" sz="1800" b="0" i="0">
                <a:solidFill>
                  <a:srgbClr val="000000"/>
                </a:solidFill>
                <a:effectLst/>
                <a:latin typeface="Calibri" panose="020F0502020204030204" pitchFamily="34" charset="0"/>
              </a:rPr>
              <a:t>؟</a:t>
            </a:r>
            <a:r>
              <a:rPr lang="ar-SA" sz="1800" b="0" i="0">
                <a:solidFill>
                  <a:srgbClr val="000000"/>
                </a:solidFill>
                <a:effectLst/>
                <a:latin typeface="Calibri" panose="020F0502020204030204" pitchFamily="34" charset="0"/>
              </a:rPr>
              <a:t> </a:t>
            </a:r>
            <a:r>
              <a:rPr lang="en-US" sz="2800" b="0" i="0">
                <a:solidFill>
                  <a:srgbClr val="D13438"/>
                </a:solidFill>
                <a:effectLst/>
                <a:latin typeface="WordVisi_MSFontService"/>
              </a:rPr>
              <a:t>اختر</a:t>
            </a:r>
            <a:r>
              <a:rPr lang="ar-SA" sz="2800" b="0" i="0">
                <a:solidFill>
                  <a:srgbClr val="D13438"/>
                </a:solidFill>
                <a:effectLst/>
                <a:latin typeface="WordVisi_MSFontService"/>
              </a:rPr>
              <a:t>/ي</a:t>
            </a:r>
            <a:r>
              <a:rPr lang="en-US" sz="2800" b="0" i="0">
                <a:solidFill>
                  <a:srgbClr val="D13438"/>
                </a:solidFill>
                <a:effectLst/>
                <a:latin typeface="WordVisi_MSFontService"/>
              </a:rPr>
              <a:t> أحد الخيارات التالية...</a:t>
            </a:r>
            <a:r>
              <a:rPr lang="en-US" sz="1800" b="0" i="0">
                <a:solidFill>
                  <a:srgbClr val="000000"/>
                </a:solidFill>
                <a:effectLst/>
                <a:latin typeface="Calibri" panose="020F0502020204030204" pitchFamily="34" charset="0"/>
              </a:rPr>
              <a:t>"، يمكنك </a:t>
            </a:r>
            <a:r>
              <a:rPr lang="ar-SA" sz="1800" b="0" i="0">
                <a:solidFill>
                  <a:srgbClr val="000000"/>
                </a:solidFill>
                <a:effectLst/>
                <a:latin typeface="Calibri" panose="020F0502020204030204" pitchFamily="34" charset="0"/>
              </a:rPr>
              <a:t>دمج</a:t>
            </a:r>
            <a:r>
              <a:rPr lang="en-US" sz="1800" b="0" i="0">
                <a:solidFill>
                  <a:srgbClr val="000000"/>
                </a:solidFill>
                <a:effectLst/>
                <a:latin typeface="Calibri" panose="020F0502020204030204" pitchFamily="34" charset="0"/>
              </a:rPr>
              <a:t> شيء ما في المحادثة مثل: "كيف ك</a:t>
            </a:r>
            <a:r>
              <a:rPr lang="ar-SA" sz="1800" b="0" i="0">
                <a:solidFill>
                  <a:srgbClr val="000000"/>
                </a:solidFill>
                <a:effectLst/>
                <a:latin typeface="Calibri" panose="020F0502020204030204" pitchFamily="34" charset="0"/>
              </a:rPr>
              <a:t>انت</a:t>
            </a:r>
            <a:r>
              <a:rPr lang="en-US" sz="1800" b="0" i="0">
                <a:solidFill>
                  <a:srgbClr val="000000"/>
                </a:solidFill>
                <a:effectLst/>
                <a:latin typeface="Calibri" panose="020F0502020204030204" pitchFamily="34" charset="0"/>
              </a:rPr>
              <a:t> مشارك</a:t>
            </a:r>
            <a:r>
              <a:rPr lang="ar-SA" sz="1800" b="0" i="0">
                <a:solidFill>
                  <a:srgbClr val="000000"/>
                </a:solidFill>
                <a:effectLst/>
                <a:latin typeface="Calibri" panose="020F0502020204030204" pitchFamily="34" charset="0"/>
              </a:rPr>
              <a:t>تك</a:t>
            </a:r>
            <a:r>
              <a:rPr lang="en-US" sz="1800" b="0" i="0">
                <a:solidFill>
                  <a:srgbClr val="000000"/>
                </a:solidFill>
                <a:effectLst/>
                <a:latin typeface="Calibri" panose="020F0502020204030204" pitchFamily="34" charset="0"/>
              </a:rPr>
              <a:t> في مجتمعك في الماضي؟ ما هو شعورك تجاه التواجد مع مجتمعك والمشاركة فيه الآن؟</a:t>
            </a:r>
          </a:p>
          <a:p>
            <a:pPr marL="285750" indent="-285750" algn="r" rtl="1" fontAlgn="base">
              <a:buFont typeface="Arial" panose="020B0604020202020204" pitchFamily="34" charset="0"/>
              <a:buChar char="•"/>
            </a:pPr>
            <a:r>
              <a:rPr lang="en-US" sz="1800" b="0" i="0">
                <a:solidFill>
                  <a:srgbClr val="000000"/>
                </a:solidFill>
                <a:effectLst/>
                <a:latin typeface="Calibri"/>
                <a:cs typeface="Calibri"/>
              </a:rPr>
              <a:t>أو بدلًا من القول: "ما مدى صعوبة الحفاظ على نظافة بيتك؟</a:t>
            </a:r>
            <a:r>
              <a:rPr lang="en-US" sz="2800" b="0" i="0">
                <a:solidFill>
                  <a:srgbClr val="D13438"/>
                </a:solidFill>
                <a:effectLst/>
                <a:latin typeface="WordVisi_MSFontService"/>
              </a:rPr>
              <a:t>اختر</a:t>
            </a:r>
            <a:r>
              <a:rPr lang="ar-SA" sz="2800" b="0" i="0">
                <a:solidFill>
                  <a:srgbClr val="D13438"/>
                </a:solidFill>
                <a:effectLst/>
                <a:latin typeface="WordVisi_MSFontService"/>
              </a:rPr>
              <a:t>/ي</a:t>
            </a:r>
            <a:r>
              <a:rPr lang="en-US" sz="2800" b="0" i="0">
                <a:solidFill>
                  <a:srgbClr val="D13438"/>
                </a:solidFill>
                <a:effectLst/>
                <a:latin typeface="WordVisi_MSFontService"/>
              </a:rPr>
              <a:t> أحد الخيارات التالية...</a:t>
            </a:r>
            <a:r>
              <a:rPr lang="en-US" sz="1800" b="0" i="0">
                <a:solidFill>
                  <a:srgbClr val="000000"/>
                </a:solidFill>
                <a:effectLst/>
                <a:latin typeface="Calibri"/>
                <a:cs typeface="Calibri"/>
              </a:rPr>
              <a:t>"، يمكنك </a:t>
            </a:r>
            <a:r>
              <a:rPr lang="ar-SA" sz="1800" b="0" i="0">
                <a:solidFill>
                  <a:srgbClr val="000000"/>
                </a:solidFill>
                <a:effectLst/>
                <a:latin typeface="Calibri"/>
                <a:cs typeface="Calibri"/>
              </a:rPr>
              <a:t>دمج </a:t>
            </a:r>
            <a:r>
              <a:rPr lang="en-US" sz="1800" b="0" i="0">
                <a:solidFill>
                  <a:srgbClr val="000000"/>
                </a:solidFill>
                <a:effectLst/>
                <a:latin typeface="Calibri"/>
                <a:cs typeface="Calibri"/>
              </a:rPr>
              <a:t>شيء ما في المحادثة مثل: "</a:t>
            </a:r>
            <a:r>
              <a:rPr lang="ar-SA" sz="1800" b="0" i="0">
                <a:solidFill>
                  <a:srgbClr val="000000"/>
                </a:solidFill>
                <a:effectLst/>
                <a:latin typeface="Calibri"/>
                <a:cs typeface="Calibri"/>
              </a:rPr>
              <a:t>أعلم أن الأمر يتطلب الكثير من العمل للحفاظ على المنزل</a:t>
            </a:r>
            <a:r>
              <a:rPr lang="en-US" sz="1800" b="0" i="0">
                <a:solidFill>
                  <a:srgbClr val="000000"/>
                </a:solidFill>
                <a:effectLst/>
                <a:latin typeface="Calibri"/>
                <a:cs typeface="Calibri"/>
              </a:rPr>
              <a:t>– ما هو شعورك حيال القيام بنفس الأشياء الآن؟”</a:t>
            </a:r>
          </a:p>
          <a:p>
            <a:pPr marL="285750" indent="-285750" algn="r" rtl="1" fontAlgn="base">
              <a:buFont typeface="Arial" panose="020B0604020202020204" pitchFamily="34" charset="0"/>
              <a:buChar char="•"/>
            </a:pPr>
            <a:r>
              <a:rPr lang="en-US" sz="1800" b="0" i="0">
                <a:solidFill>
                  <a:srgbClr val="000000"/>
                </a:solidFill>
                <a:effectLst/>
                <a:latin typeface="Calibri" panose="020F0502020204030204" pitchFamily="34" charset="0"/>
              </a:rPr>
              <a:t>بناءً على إجابة الناجية، يمكنك تحديد الإجابة الأكثر ملاءمة للاستبيان.</a:t>
            </a:r>
          </a:p>
          <a:p>
            <a:pPr marL="285750" indent="-285750" algn="r" rtl="1" fontAlgn="base">
              <a:buFont typeface="Arial" panose="020B0604020202020204" pitchFamily="34" charset="0"/>
              <a:buChar char="•"/>
            </a:pPr>
            <a:r>
              <a:rPr lang="en-US" sz="1800" b="0" i="0">
                <a:solidFill>
                  <a:srgbClr val="000000"/>
                </a:solidFill>
                <a:effectLst/>
                <a:latin typeface="Calibri"/>
                <a:cs typeface="Calibri"/>
              </a:rPr>
              <a:t>لا بأس إذا لم تسأل</a:t>
            </a:r>
            <a:r>
              <a:rPr lang="ar-SA" sz="1800" b="0" i="0">
                <a:solidFill>
                  <a:srgbClr val="000000"/>
                </a:solidFill>
                <a:effectLst/>
                <a:latin typeface="Calibri"/>
                <a:cs typeface="Calibri"/>
              </a:rPr>
              <a:t>/ي</a:t>
            </a:r>
            <a:r>
              <a:rPr lang="en-US" sz="1800" b="0" i="0">
                <a:solidFill>
                  <a:srgbClr val="000000"/>
                </a:solidFill>
                <a:effectLst/>
                <a:latin typeface="Calibri"/>
                <a:cs typeface="Calibri"/>
              </a:rPr>
              <a:t> </a:t>
            </a:r>
            <a:r>
              <a:rPr lang="ar-SA" sz="1800" b="0" i="0">
                <a:solidFill>
                  <a:srgbClr val="000000"/>
                </a:solidFill>
                <a:effectLst/>
                <a:latin typeface="Calibri"/>
                <a:cs typeface="Calibri"/>
              </a:rPr>
              <a:t>جميع الأسئلة</a:t>
            </a:r>
            <a:r>
              <a:rPr lang="en-US" sz="1800" b="0" i="0">
                <a:solidFill>
                  <a:srgbClr val="000000"/>
                </a:solidFill>
                <a:effectLst/>
                <a:latin typeface="Calibri"/>
                <a:cs typeface="Calibri"/>
              </a:rPr>
              <a:t> - يمكنك حساب النتيجة بناءً على عدد الأسئلة التي تمت الإجابة عليها!</a:t>
            </a:r>
          </a:p>
          <a:p>
            <a:pPr lvl="0" algn="r" rtl="1"/>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16</a:t>
            </a:fld>
            <a:endParaRPr lang="cs-CZ"/>
          </a:p>
        </p:txBody>
      </p:sp>
    </p:spTree>
    <p:extLst>
      <p:ext uri="{BB962C8B-B14F-4D97-AF65-F5344CB8AC3E}">
        <p14:creationId xmlns:p14="http://schemas.microsoft.com/office/powerpoint/2010/main" val="4005937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a:t>عند تنفيذ المقاييس كجزء من خدمات إدارة حالات العنف القائم على النوع الاجتماعي، يجب على فرق البرامج القطرية </a:t>
            </a:r>
            <a:r>
              <a:rPr lang="ar-SA"/>
              <a:t>إلى جانب</a:t>
            </a:r>
            <a:r>
              <a:rPr lang="en-US"/>
              <a:t> المستشار</a:t>
            </a:r>
            <a:r>
              <a:rPr lang="ar-SA"/>
              <a:t>ة</a:t>
            </a:r>
            <a:r>
              <a:rPr lang="en-US"/>
              <a:t> ال</a:t>
            </a:r>
            <a:r>
              <a:rPr lang="ar-SA"/>
              <a:t>تقنية</a:t>
            </a:r>
            <a:r>
              <a:rPr lang="en-US"/>
              <a:t> الداعم</a:t>
            </a:r>
            <a:r>
              <a:rPr lang="ar-SA"/>
              <a:t>ة</a:t>
            </a:r>
            <a:r>
              <a:rPr lang="en-US"/>
              <a:t> له</a:t>
            </a:r>
            <a:r>
              <a:rPr lang="ar-SA"/>
              <a:t>م</a:t>
            </a:r>
            <a:r>
              <a:rPr lang="en-US"/>
              <a:t> تحديد </a:t>
            </a:r>
            <a:r>
              <a:rPr lang="ar-SA"/>
              <a:t>أي </a:t>
            </a:r>
            <a:r>
              <a:rPr lang="en-US"/>
              <a:t>مقياس، أو ما إذا كان يجب استخدام كلا المقياسين أثناء إدارة الحالة.</a:t>
            </a:r>
          </a:p>
          <a:p>
            <a:pPr lvl="0" algn="r" rtl="1"/>
            <a:endParaRPr lang="en-US"/>
          </a:p>
          <a:p>
            <a:pPr lvl="0" algn="r" rtl="1"/>
            <a:r>
              <a:rPr lang="en-US"/>
              <a:t>بعد ذلك، مع كل </a:t>
            </a:r>
            <a:r>
              <a:rPr lang="ar-SA"/>
              <a:t>ناجية</a:t>
            </a:r>
            <a:r>
              <a:rPr lang="en-US"/>
              <a:t>، يمكنك اختيار إدارة</a:t>
            </a:r>
            <a:r>
              <a:rPr lang="ar-SA"/>
              <a:t> مقياس </a:t>
            </a:r>
            <a:r>
              <a:rPr lang="en-US"/>
              <a:t>واحد فقط من المقاييس، أو يمكنك إدارة كلا المقياسين</a:t>
            </a:r>
            <a:r>
              <a:rPr lang="ar-SA"/>
              <a:t> (إ</a:t>
            </a:r>
            <a:r>
              <a:rPr lang="en-US"/>
              <a:t>ما </a:t>
            </a:r>
            <a:r>
              <a:rPr lang="ar-SA"/>
              <a:t>خلال </a:t>
            </a:r>
            <a:r>
              <a:rPr lang="en-US"/>
              <a:t>نفس جلسة إدارة الحالة أو </a:t>
            </a:r>
            <a:r>
              <a:rPr lang="ar-SA"/>
              <a:t>أن تكون مقسمة</a:t>
            </a:r>
            <a:r>
              <a:rPr lang="en-US"/>
              <a:t> عبر جلستين)، اعتمادًا على الجوانب التي </a:t>
            </a:r>
            <a:r>
              <a:rPr lang="ar-SA"/>
              <a:t>يتم الاتفاق </a:t>
            </a:r>
            <a:r>
              <a:rPr lang="en-US"/>
              <a:t>عليها </a:t>
            </a:r>
            <a:r>
              <a:rPr lang="ar-SA"/>
              <a:t>معاً مع </a:t>
            </a:r>
            <a:r>
              <a:rPr lang="en-US"/>
              <a:t>ال</a:t>
            </a:r>
            <a:r>
              <a:rPr lang="ar-SA"/>
              <a:t>ناجية</a:t>
            </a:r>
            <a:r>
              <a:rPr lang="en-US"/>
              <a:t> للمراقبة أو ما يقرر برنامجك مراقبته بشكل عام.</a:t>
            </a:r>
          </a:p>
          <a:p>
            <a:pPr lvl="0"/>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17</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Play video (by Woven Ink)</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18</a:t>
            </a:fld>
            <a:endParaRPr lang="cs-CZ"/>
          </a:p>
        </p:txBody>
      </p:sp>
    </p:spTree>
    <p:extLst>
      <p:ext uri="{BB962C8B-B14F-4D97-AF65-F5344CB8AC3E}">
        <p14:creationId xmlns:p14="http://schemas.microsoft.com/office/powerpoint/2010/main" val="587812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ar-SA" b="1" i="0" noProof="0" dirty="0">
                <a:latin typeface="Calibri" panose="020F0502020204030204" pitchFamily="34" charset="0"/>
                <a:cs typeface="Calibri" panose="020F0502020204030204" pitchFamily="34" charset="0"/>
              </a:rPr>
              <a:t>ملاحظة للميسرة :</a:t>
            </a:r>
            <a:r>
              <a:rPr lang="ar-SA" i="0" noProof="0" dirty="0">
                <a:latin typeface="Calibri" panose="020F0502020204030204" pitchFamily="34" charset="0"/>
                <a:cs typeface="Calibri" panose="020F0502020204030204" pitchFamily="34" charset="0"/>
              </a:rPr>
              <a:t>قومي بمشاركة مقياس معبأ ومحضر – ليقوم الأشخاص بالحساب مع الميسرة. على سبيل المثال:</a:t>
            </a:r>
          </a:p>
          <a:p>
            <a:pPr lvl="0" algn="r" rtl="1"/>
            <a:endParaRPr lang="ar-SA" noProof="0" dirty="0">
              <a:latin typeface="Calibri" panose="020F0502020204030204" pitchFamily="34" charset="0"/>
              <a:cs typeface="Calibri" panose="020F0502020204030204" pitchFamily="34" charset="0"/>
            </a:endParaRPr>
          </a:p>
          <a:p>
            <a:pPr marL="171450" indent="-171450" algn="r" rtl="1">
              <a:lnSpc>
                <a:spcPts val="3750"/>
              </a:lnSpc>
              <a:spcBef>
                <a:spcPts val="600"/>
              </a:spcBef>
              <a:spcAft>
                <a:spcPts val="600"/>
              </a:spcAft>
              <a:buFont typeface="Arial" panose="020B0604020202020204" pitchFamily="34" charset="0"/>
              <a:buChar char="•"/>
            </a:pPr>
            <a:r>
              <a:rPr lang="ar-SA" sz="1200" i="0" noProof="0" dirty="0">
                <a:solidFill>
                  <a:srgbClr val="1B1B1B"/>
                </a:solidFill>
                <a:latin typeface="Calibri" panose="020F0502020204030204" pitchFamily="34" charset="0"/>
                <a:cs typeface="Calibri" panose="020F0502020204030204" pitchFamily="34" charset="0"/>
              </a:rPr>
              <a:t>تقديم النصائح لأفراد الأسرة -نقطتين</a:t>
            </a:r>
          </a:p>
          <a:p>
            <a:pPr marL="171450" indent="-171450" algn="r" rtl="1">
              <a:lnSpc>
                <a:spcPts val="3750"/>
              </a:lnSpc>
              <a:spcBef>
                <a:spcPts val="600"/>
              </a:spcBef>
              <a:spcAft>
                <a:spcPts val="600"/>
              </a:spcAft>
              <a:buFont typeface="Arial" panose="020B0604020202020204" pitchFamily="34" charset="0"/>
              <a:buChar char="•"/>
            </a:pPr>
            <a:r>
              <a:rPr lang="ar-SA" sz="1200" i="0" noProof="0" dirty="0">
                <a:solidFill>
                  <a:srgbClr val="1B1B1B"/>
                </a:solidFill>
                <a:latin typeface="Calibri" panose="020F0502020204030204" pitchFamily="34" charset="0"/>
                <a:cs typeface="Calibri" panose="020F0502020204030204" pitchFamily="34" charset="0"/>
              </a:rPr>
              <a:t>تبادل الأفكار مع الآخرين –  ٣ نقاط</a:t>
            </a:r>
          </a:p>
          <a:p>
            <a:pPr marL="171450" indent="-171450" algn="r" rtl="1">
              <a:lnSpc>
                <a:spcPts val="3750"/>
              </a:lnSpc>
              <a:spcBef>
                <a:spcPts val="600"/>
              </a:spcBef>
              <a:spcAft>
                <a:spcPts val="600"/>
              </a:spcAft>
              <a:buFont typeface="Arial" panose="020B0604020202020204" pitchFamily="34" charset="0"/>
              <a:buChar char="•"/>
            </a:pPr>
            <a:r>
              <a:rPr lang="ar-SA" sz="1200" i="0" noProof="0" dirty="0">
                <a:solidFill>
                  <a:srgbClr val="1B1B1B"/>
                </a:solidFill>
                <a:latin typeface="Calibri" panose="020F0502020204030204" pitchFamily="34" charset="0"/>
                <a:cs typeface="Calibri" panose="020F0502020204030204" pitchFamily="34" charset="0"/>
              </a:rPr>
              <a:t>الاندماج مع أفراد المجتمع الآخرين للقيام بمهام مجتمعية – ٣ نقاط</a:t>
            </a:r>
          </a:p>
          <a:p>
            <a:pPr marL="171450" marR="0" lvl="0" indent="-171450" algn="r" defTabSz="914400" rtl="1" eaLnBrk="1" fontAlgn="auto" latinLnBrk="0" hangingPunct="1">
              <a:lnSpc>
                <a:spcPts val="3750"/>
              </a:lnSpc>
              <a:spcBef>
                <a:spcPts val="600"/>
              </a:spcBef>
              <a:spcAft>
                <a:spcPts val="600"/>
              </a:spcAft>
              <a:buClrTx/>
              <a:buSzTx/>
              <a:buFont typeface="Arial" panose="020B0604020202020204" pitchFamily="34" charset="0"/>
              <a:buChar char="•"/>
              <a:tabLst/>
              <a:defRPr/>
            </a:pPr>
            <a:r>
              <a:rPr lang="ar-SA" sz="1200" i="0" noProof="0" dirty="0">
                <a:solidFill>
                  <a:srgbClr val="1B1B1B"/>
                </a:solidFill>
                <a:latin typeface="Calibri" panose="020F0502020204030204" pitchFamily="34" charset="0"/>
                <a:cs typeface="Calibri" panose="020F0502020204030204" pitchFamily="34" charset="0"/>
              </a:rPr>
              <a:t>طلب/الحصول على المساعدة من الأشخاص أو المنظمات عندما تحتاجين  إليها - نقطتين</a:t>
            </a:r>
          </a:p>
          <a:p>
            <a:pPr marL="171450" marR="0" lvl="0" indent="-171450" algn="r" defTabSz="914400" rtl="1" eaLnBrk="1" fontAlgn="auto" latinLnBrk="0" hangingPunct="1">
              <a:lnSpc>
                <a:spcPts val="3750"/>
              </a:lnSpc>
              <a:spcBef>
                <a:spcPts val="600"/>
              </a:spcBef>
              <a:spcAft>
                <a:spcPts val="600"/>
              </a:spcAft>
              <a:buClrTx/>
              <a:buSzTx/>
              <a:buFont typeface="Arial" panose="020B0604020202020204" pitchFamily="34" charset="0"/>
              <a:buChar char="•"/>
              <a:tabLst/>
              <a:defRPr/>
            </a:pPr>
            <a:r>
              <a:rPr lang="ar-SA" sz="1200" i="0" noProof="0" dirty="0">
                <a:solidFill>
                  <a:srgbClr val="1B1B1B"/>
                </a:solidFill>
                <a:latin typeface="Calibri" panose="020F0502020204030204" pitchFamily="34" charset="0"/>
                <a:cs typeface="Calibri" panose="020F0502020204030204" pitchFamily="34" charset="0"/>
              </a:rPr>
              <a:t>اتخاذ القرارات المهمة في الحياة اليومية - نقطتين</a:t>
            </a:r>
          </a:p>
          <a:p>
            <a:pPr marL="171450" indent="-171450" algn="r" rtl="1">
              <a:lnSpc>
                <a:spcPts val="3750"/>
              </a:lnSpc>
              <a:spcBef>
                <a:spcPts val="600"/>
              </a:spcBef>
              <a:spcAft>
                <a:spcPts val="600"/>
              </a:spcAft>
              <a:buFont typeface="Arial" panose="020B0604020202020204" pitchFamily="34" charset="0"/>
              <a:buChar char="•"/>
            </a:pPr>
            <a:r>
              <a:rPr lang="ar-SA" sz="1200" i="0" noProof="0" dirty="0">
                <a:solidFill>
                  <a:srgbClr val="1B1B1B"/>
                </a:solidFill>
                <a:latin typeface="Calibri" panose="020F0502020204030204" pitchFamily="34" charset="0"/>
                <a:cs typeface="Calibri" panose="020F0502020204030204" pitchFamily="34" charset="0"/>
              </a:rPr>
              <a:t>المشاركة في القرارات العائلية - نقطتين</a:t>
            </a:r>
          </a:p>
          <a:p>
            <a:pPr marL="171450" indent="-171450" algn="r" rtl="1">
              <a:lnSpc>
                <a:spcPts val="3750"/>
              </a:lnSpc>
              <a:spcBef>
                <a:spcPts val="600"/>
              </a:spcBef>
              <a:spcAft>
                <a:spcPts val="600"/>
              </a:spcAft>
              <a:buFont typeface="Arial" panose="020B0604020202020204" pitchFamily="34" charset="0"/>
              <a:buChar char="•"/>
            </a:pPr>
            <a:r>
              <a:rPr lang="ar-SA" sz="1200" i="0" noProof="0" dirty="0">
                <a:solidFill>
                  <a:srgbClr val="1B1B1B"/>
                </a:solidFill>
                <a:latin typeface="Calibri" panose="020F0502020204030204" pitchFamily="34" charset="0"/>
                <a:cs typeface="Calibri" panose="020F0502020204030204" pitchFamily="34" charset="0"/>
              </a:rPr>
              <a:t>تعلم مهارات جديدة – ٤ نقاط</a:t>
            </a:r>
          </a:p>
          <a:p>
            <a:pPr marL="171450" indent="-171450" algn="r" rtl="1">
              <a:lnSpc>
                <a:spcPts val="3750"/>
              </a:lnSpc>
              <a:spcBef>
                <a:spcPts val="600"/>
              </a:spcBef>
              <a:spcAft>
                <a:spcPts val="600"/>
              </a:spcAft>
              <a:buFont typeface="Arial" panose="020B0604020202020204" pitchFamily="34" charset="0"/>
              <a:buChar char="•"/>
            </a:pPr>
            <a:r>
              <a:rPr lang="ar-SA" sz="1200" i="0" noProof="0" dirty="0">
                <a:solidFill>
                  <a:srgbClr val="1B1B1B"/>
                </a:solidFill>
                <a:latin typeface="Calibri" panose="020F0502020204030204" pitchFamily="34" charset="0"/>
                <a:cs typeface="Calibri" panose="020F0502020204030204" pitchFamily="34" charset="0"/>
              </a:rPr>
              <a:t>التركيز على مهامك أو مسؤولياتك –٤ نقاط</a:t>
            </a:r>
          </a:p>
          <a:p>
            <a:pPr marL="171450" indent="-171450" algn="r" rtl="1">
              <a:lnSpc>
                <a:spcPts val="3750"/>
              </a:lnSpc>
              <a:spcBef>
                <a:spcPts val="600"/>
              </a:spcBef>
              <a:spcAft>
                <a:spcPts val="600"/>
              </a:spcAft>
              <a:buFont typeface="Arial" panose="020B0604020202020204" pitchFamily="34" charset="0"/>
              <a:buChar char="•"/>
            </a:pPr>
            <a:r>
              <a:rPr lang="ar-SA" sz="1200" i="0" noProof="0" dirty="0">
                <a:solidFill>
                  <a:srgbClr val="1B1B1B"/>
                </a:solidFill>
                <a:latin typeface="Calibri" panose="020F0502020204030204" pitchFamily="34" charset="0"/>
                <a:cs typeface="Calibri" panose="020F0502020204030204" pitchFamily="34" charset="0"/>
              </a:rPr>
              <a:t>التفاعل أو التعامل مع أشخاص لا تعرفهم – ٣ نقاط</a:t>
            </a:r>
          </a:p>
          <a:p>
            <a:pPr marL="171450" indent="-171450" algn="r" rtl="1">
              <a:lnSpc>
                <a:spcPts val="3750"/>
              </a:lnSpc>
              <a:spcBef>
                <a:spcPts val="600"/>
              </a:spcBef>
              <a:spcAft>
                <a:spcPts val="600"/>
              </a:spcAft>
              <a:buFont typeface="Arial" panose="020B0604020202020204" pitchFamily="34" charset="0"/>
              <a:buChar char="•"/>
            </a:pPr>
            <a:r>
              <a:rPr lang="ar-SA" sz="1200" i="0" noProof="0" dirty="0">
                <a:solidFill>
                  <a:srgbClr val="1B1B1B"/>
                </a:solidFill>
                <a:latin typeface="Calibri" panose="020F0502020204030204" pitchFamily="34" charset="0"/>
                <a:cs typeface="Calibri" panose="020F0502020204030204" pitchFamily="34" charset="0"/>
              </a:rPr>
              <a:t>الحفاظ على نظافة منزلك- ٣ نقاط</a:t>
            </a:r>
          </a:p>
          <a:p>
            <a:pPr marL="171450" indent="-171450" algn="r" rtl="1">
              <a:lnSpc>
                <a:spcPts val="3750"/>
              </a:lnSpc>
              <a:spcBef>
                <a:spcPts val="600"/>
              </a:spcBef>
              <a:spcAft>
                <a:spcPts val="600"/>
              </a:spcAft>
              <a:buFont typeface="Arial" panose="020B0604020202020204" pitchFamily="34" charset="0"/>
              <a:buChar char="•"/>
            </a:pPr>
            <a:endParaRPr lang="ar-SA" sz="1200" i="0" noProof="0" dirty="0">
              <a:solidFill>
                <a:srgbClr val="1B1B1B"/>
              </a:solidFill>
              <a:latin typeface="Calibri" panose="020F0502020204030204" pitchFamily="34" charset="0"/>
              <a:cs typeface="Calibri" panose="020F0502020204030204" pitchFamily="34" charset="0"/>
            </a:endParaRPr>
          </a:p>
          <a:p>
            <a:pPr marL="0" indent="0" algn="r" rtl="1">
              <a:lnSpc>
                <a:spcPts val="3750"/>
              </a:lnSpc>
              <a:spcBef>
                <a:spcPts val="600"/>
              </a:spcBef>
              <a:spcAft>
                <a:spcPts val="600"/>
              </a:spcAft>
              <a:buFont typeface="Arial" panose="020B0604020202020204" pitchFamily="34" charset="0"/>
              <a:buNone/>
            </a:pPr>
            <a:r>
              <a:rPr lang="ar-SA" sz="1200" i="0" noProof="0" dirty="0">
                <a:solidFill>
                  <a:srgbClr val="1B1B1B"/>
                </a:solidFill>
                <a:latin typeface="Calibri" panose="020F0502020204030204" pitchFamily="34" charset="0"/>
                <a:cs typeface="Calibri" panose="020F0502020204030204" pitchFamily="34" charset="0"/>
              </a:rPr>
              <a:t>النتيجة: ٢٨/١٠= ٨.٢ </a:t>
            </a:r>
            <a:endParaRPr lang="ar-SA" i="0" noProof="0" dirty="0">
              <a:latin typeface="Calibri" panose="020F0502020204030204" pitchFamily="34" charset="0"/>
              <a:cs typeface="Calibri" panose="020F0502020204030204" pitchFamily="34" charset="0"/>
            </a:endParaRPr>
          </a:p>
          <a:p>
            <a:pPr lvl="0" algn="r" rtl="1"/>
            <a:r>
              <a:rPr lang="en-US" i="0" dirty="0">
                <a:latin typeface="Calibri" panose="020F0502020204030204" pitchFamily="34" charset="0"/>
                <a:cs typeface="Calibri" panose="020F0502020204030204" pitchFamily="34" charset="0"/>
              </a:rPr>
              <a:t>***************************************</a:t>
            </a:r>
          </a:p>
          <a:p>
            <a:pPr lvl="0" algn="r" rtl="1"/>
            <a:endParaRPr lang="en-US" dirty="0"/>
          </a:p>
          <a:p>
            <a:pPr lvl="0" algn="r" rtl="1"/>
            <a:r>
              <a:rPr lang="en-US" dirty="0" err="1"/>
              <a:t>بالنسبة</a:t>
            </a:r>
            <a:r>
              <a:rPr lang="en-US"/>
              <a:t> </a:t>
            </a:r>
            <a:r>
              <a:rPr lang="en-US" err="1"/>
              <a:t>لمقياس</a:t>
            </a:r>
            <a:r>
              <a:rPr lang="en-US"/>
              <a:t> </a:t>
            </a:r>
            <a:r>
              <a:rPr lang="en-US" err="1"/>
              <a:t>ال</a:t>
            </a:r>
            <a:r>
              <a:rPr lang="ar-SA"/>
              <a:t>أداء</a:t>
            </a:r>
            <a:r>
              <a:rPr lang="en-US"/>
              <a:t> </a:t>
            </a:r>
            <a:r>
              <a:rPr lang="en-US" err="1"/>
              <a:t>النفسي</a:t>
            </a:r>
            <a:r>
              <a:rPr lang="ar-SA"/>
              <a:t> </a:t>
            </a:r>
            <a:r>
              <a:rPr lang="en-US" err="1"/>
              <a:t>الاجتماعي</a:t>
            </a:r>
            <a:r>
              <a:rPr lang="en-US"/>
              <a:t>، </a:t>
            </a:r>
            <a:r>
              <a:rPr lang="en-US" err="1"/>
              <a:t>تعتمد</a:t>
            </a:r>
            <a:r>
              <a:rPr lang="en-US"/>
              <a:t> </a:t>
            </a:r>
            <a:r>
              <a:rPr lang="en-US" err="1"/>
              <a:t>جميع</a:t>
            </a:r>
            <a:r>
              <a:rPr lang="en-US"/>
              <a:t> </a:t>
            </a:r>
            <a:r>
              <a:rPr lang="en-US" err="1"/>
              <a:t>العناصر</a:t>
            </a:r>
            <a:r>
              <a:rPr lang="en-US"/>
              <a:t> </a:t>
            </a:r>
            <a:r>
              <a:rPr lang="en-US" err="1"/>
              <a:t>الموجودة</a:t>
            </a:r>
            <a:r>
              <a:rPr lang="en-US"/>
              <a:t> </a:t>
            </a:r>
            <a:r>
              <a:rPr lang="en-US" err="1"/>
              <a:t>في</a:t>
            </a:r>
            <a:r>
              <a:rPr lang="en-US"/>
              <a:t> </a:t>
            </a:r>
            <a:r>
              <a:rPr lang="en-US" err="1"/>
              <a:t>الاستبيان</a:t>
            </a:r>
            <a:r>
              <a:rPr lang="en-US"/>
              <a:t> </a:t>
            </a:r>
            <a:r>
              <a:rPr lang="en-US" err="1"/>
              <a:t>على</a:t>
            </a:r>
            <a:r>
              <a:rPr lang="en-US"/>
              <a:t> </a:t>
            </a:r>
            <a:r>
              <a:rPr lang="en-US" err="1"/>
              <a:t>مقياس</a:t>
            </a:r>
            <a:r>
              <a:rPr lang="en-US"/>
              <a:t> </a:t>
            </a:r>
            <a:r>
              <a:rPr lang="en-US" err="1"/>
              <a:t>مكون</a:t>
            </a:r>
            <a:r>
              <a:rPr lang="en-US"/>
              <a:t> </a:t>
            </a:r>
            <a:r>
              <a:rPr lang="en-US" err="1"/>
              <a:t>من</a:t>
            </a:r>
            <a:r>
              <a:rPr lang="en-US"/>
              <a:t> 5 </a:t>
            </a:r>
            <a:r>
              <a:rPr lang="en-US" err="1"/>
              <a:t>نقاط</a:t>
            </a:r>
            <a:r>
              <a:rPr lang="en-US"/>
              <a:t>، </a:t>
            </a:r>
            <a:r>
              <a:rPr lang="en-US" err="1"/>
              <a:t>مع</a:t>
            </a:r>
            <a:r>
              <a:rPr lang="en-US"/>
              <a:t> </a:t>
            </a:r>
            <a:r>
              <a:rPr lang="en-US" err="1"/>
              <a:t>القيم</a:t>
            </a:r>
            <a:r>
              <a:rPr lang="en-US"/>
              <a:t> </a:t>
            </a:r>
            <a:r>
              <a:rPr lang="en-US" err="1"/>
              <a:t>المدرجة</a:t>
            </a:r>
            <a:r>
              <a:rPr lang="en-US"/>
              <a:t>.</a:t>
            </a:r>
          </a:p>
          <a:p>
            <a:pPr lvl="0" algn="r" rtl="1"/>
            <a:endParaRPr lang="en-US"/>
          </a:p>
          <a:p>
            <a:pPr lvl="0" algn="r" rtl="1"/>
            <a:r>
              <a:rPr lang="en-US" err="1"/>
              <a:t>لحساب</a:t>
            </a:r>
            <a:r>
              <a:rPr lang="en-US"/>
              <a:t> </a:t>
            </a:r>
            <a:r>
              <a:rPr lang="en-US" err="1"/>
              <a:t>النتائج</a:t>
            </a:r>
            <a:r>
              <a:rPr lang="en-US"/>
              <a:t> </a:t>
            </a:r>
            <a:r>
              <a:rPr lang="en-US" err="1"/>
              <a:t>لامرأة</a:t>
            </a:r>
            <a:r>
              <a:rPr lang="en-US"/>
              <a:t> </a:t>
            </a:r>
            <a:r>
              <a:rPr lang="ar-SA" b="1"/>
              <a:t>واحدة</a:t>
            </a:r>
            <a:r>
              <a:rPr lang="en-US" b="1"/>
              <a:t> </a:t>
            </a:r>
            <a:r>
              <a:rPr lang="en-US" err="1"/>
              <a:t>أو</a:t>
            </a:r>
            <a:r>
              <a:rPr lang="en-US"/>
              <a:t> </a:t>
            </a:r>
            <a:r>
              <a:rPr lang="en-US" err="1"/>
              <a:t>فتاة</a:t>
            </a:r>
            <a:r>
              <a:rPr lang="en-US"/>
              <a:t> </a:t>
            </a:r>
            <a:r>
              <a:rPr lang="en-US" err="1"/>
              <a:t>مراهقة</a:t>
            </a:r>
            <a:r>
              <a:rPr lang="en-US"/>
              <a:t> </a:t>
            </a:r>
            <a:r>
              <a:rPr lang="en-US" err="1"/>
              <a:t>أكبر</a:t>
            </a:r>
            <a:r>
              <a:rPr lang="en-US"/>
              <a:t> </a:t>
            </a:r>
            <a:r>
              <a:rPr lang="en-US" err="1"/>
              <a:t>سنًا</a:t>
            </a:r>
            <a:r>
              <a:rPr lang="en-US"/>
              <a:t>، </a:t>
            </a:r>
            <a:r>
              <a:rPr lang="en-US" err="1"/>
              <a:t>قم</a:t>
            </a:r>
            <a:r>
              <a:rPr lang="en-US"/>
              <a:t> </a:t>
            </a:r>
            <a:r>
              <a:rPr lang="en-US" err="1"/>
              <a:t>أولاً</a:t>
            </a:r>
            <a:r>
              <a:rPr lang="en-US"/>
              <a:t> </a:t>
            </a:r>
            <a:r>
              <a:rPr lang="en-US" err="1"/>
              <a:t>بإضافة</a:t>
            </a:r>
            <a:r>
              <a:rPr lang="en-US"/>
              <a:t> </a:t>
            </a:r>
            <a:r>
              <a:rPr lang="en-US" err="1"/>
              <a:t>النقاط</a:t>
            </a:r>
            <a:r>
              <a:rPr lang="en-US"/>
              <a:t> </a:t>
            </a:r>
            <a:r>
              <a:rPr lang="en-US" err="1"/>
              <a:t>عبر</a:t>
            </a:r>
            <a:r>
              <a:rPr lang="en-US"/>
              <a:t> </a:t>
            </a:r>
            <a:r>
              <a:rPr lang="en-US" err="1"/>
              <a:t>جميع</a:t>
            </a:r>
            <a:r>
              <a:rPr lang="en-US"/>
              <a:t> </a:t>
            </a:r>
            <a:r>
              <a:rPr lang="en-US" err="1"/>
              <a:t>العناصر</a:t>
            </a:r>
            <a:r>
              <a:rPr lang="en-US"/>
              <a:t> </a:t>
            </a:r>
            <a:r>
              <a:rPr lang="en-US" err="1"/>
              <a:t>العشرة</a:t>
            </a:r>
            <a:r>
              <a:rPr lang="en-US"/>
              <a:t>. </a:t>
            </a:r>
            <a:r>
              <a:rPr lang="en-US" err="1"/>
              <a:t>ثم</a:t>
            </a:r>
            <a:r>
              <a:rPr lang="en-US"/>
              <a:t> </a:t>
            </a:r>
            <a:r>
              <a:rPr lang="ar-SA" err="1"/>
              <a:t>ت</a:t>
            </a:r>
            <a:r>
              <a:rPr lang="en-US" err="1"/>
              <a:t>قس</a:t>
            </a:r>
            <a:r>
              <a:rPr lang="ar-SA"/>
              <a:t>يم</a:t>
            </a:r>
            <a:r>
              <a:rPr lang="en-US"/>
              <a:t> </a:t>
            </a:r>
            <a:r>
              <a:rPr lang="en-US" err="1"/>
              <a:t>العدد</a:t>
            </a:r>
            <a:r>
              <a:rPr lang="en-US"/>
              <a:t> </a:t>
            </a:r>
            <a:r>
              <a:rPr lang="en-US" err="1"/>
              <a:t>الإجمالي</a:t>
            </a:r>
            <a:r>
              <a:rPr lang="en-US"/>
              <a:t> </a:t>
            </a:r>
            <a:r>
              <a:rPr lang="en-US" err="1"/>
              <a:t>على</a:t>
            </a:r>
            <a:r>
              <a:rPr lang="en-US"/>
              <a:t> 10.</a:t>
            </a:r>
          </a:p>
          <a:p>
            <a:pPr lvl="0" algn="r" rtl="1"/>
            <a:endParaRPr lang="en-US"/>
          </a:p>
          <a:p>
            <a:pPr lvl="0" algn="r" rtl="1"/>
            <a:r>
              <a:rPr lang="en-US" err="1"/>
              <a:t>إذا</a:t>
            </a:r>
            <a:r>
              <a:rPr lang="en-US"/>
              <a:t> </a:t>
            </a:r>
            <a:r>
              <a:rPr lang="en-US" err="1"/>
              <a:t>تخط</a:t>
            </a:r>
            <a:r>
              <a:rPr lang="ar-SA" err="1"/>
              <a:t>ت</a:t>
            </a:r>
            <a:r>
              <a:rPr lang="en-US"/>
              <a:t> </a:t>
            </a:r>
            <a:r>
              <a:rPr lang="en-US" err="1"/>
              <a:t>الناجي</a:t>
            </a:r>
            <a:r>
              <a:rPr lang="ar-SA" err="1"/>
              <a:t>ة</a:t>
            </a:r>
            <a:r>
              <a:rPr lang="en-US"/>
              <a:t> </a:t>
            </a:r>
            <a:r>
              <a:rPr lang="en-US" err="1"/>
              <a:t>عنصرًا</a:t>
            </a:r>
            <a:r>
              <a:rPr lang="en-US"/>
              <a:t> </a:t>
            </a:r>
            <a:r>
              <a:rPr lang="en-US" err="1"/>
              <a:t>واحدًا</a:t>
            </a:r>
            <a:r>
              <a:rPr lang="en-US"/>
              <a:t> </a:t>
            </a:r>
            <a:r>
              <a:rPr lang="en-US" err="1"/>
              <a:t>أو</a:t>
            </a:r>
            <a:r>
              <a:rPr lang="en-US"/>
              <a:t> </a:t>
            </a:r>
            <a:r>
              <a:rPr lang="en-US" err="1"/>
              <a:t>أكثر</a:t>
            </a:r>
            <a:r>
              <a:rPr lang="en-US"/>
              <a:t> </a:t>
            </a:r>
            <a:r>
              <a:rPr lang="en-US" err="1"/>
              <a:t>في</a:t>
            </a:r>
            <a:r>
              <a:rPr lang="en-US"/>
              <a:t> </a:t>
            </a:r>
            <a:r>
              <a:rPr lang="en-US" err="1"/>
              <a:t>الاستبيان</a:t>
            </a:r>
            <a:r>
              <a:rPr lang="en-US"/>
              <a:t>، </a:t>
            </a:r>
            <a:r>
              <a:rPr lang="en-US" err="1"/>
              <a:t>قم</a:t>
            </a:r>
            <a:r>
              <a:rPr lang="en-US"/>
              <a:t> </a:t>
            </a:r>
            <a:r>
              <a:rPr lang="en-US" err="1"/>
              <a:t>بإضافة</a:t>
            </a:r>
            <a:r>
              <a:rPr lang="en-US"/>
              <a:t> </a:t>
            </a:r>
            <a:r>
              <a:rPr lang="en-US" err="1"/>
              <a:t>النقاط</a:t>
            </a:r>
            <a:r>
              <a:rPr lang="en-US"/>
              <a:t> </a:t>
            </a:r>
            <a:r>
              <a:rPr lang="en-US" err="1"/>
              <a:t>لجميع</a:t>
            </a:r>
            <a:r>
              <a:rPr lang="en-US"/>
              <a:t> </a:t>
            </a:r>
            <a:r>
              <a:rPr lang="en-US" err="1"/>
              <a:t>الأسئلة</a:t>
            </a:r>
            <a:r>
              <a:rPr lang="en-US"/>
              <a:t> </a:t>
            </a:r>
            <a:r>
              <a:rPr lang="en-US" err="1"/>
              <a:t>التي</a:t>
            </a:r>
            <a:r>
              <a:rPr lang="en-US"/>
              <a:t> </a:t>
            </a:r>
            <a:r>
              <a:rPr lang="en-US" err="1"/>
              <a:t>تمت</a:t>
            </a:r>
            <a:r>
              <a:rPr lang="en-US"/>
              <a:t> </a:t>
            </a:r>
            <a:r>
              <a:rPr lang="en-US" err="1"/>
              <a:t>الإجابة</a:t>
            </a:r>
            <a:r>
              <a:rPr lang="en-US"/>
              <a:t> </a:t>
            </a:r>
            <a:r>
              <a:rPr lang="en-US" err="1"/>
              <a:t>عليها</a:t>
            </a:r>
            <a:r>
              <a:rPr lang="en-US"/>
              <a:t>، </a:t>
            </a:r>
            <a:r>
              <a:rPr lang="en-US" err="1"/>
              <a:t>وتقسيمها</a:t>
            </a:r>
            <a:r>
              <a:rPr lang="en-US"/>
              <a:t> </a:t>
            </a:r>
            <a:r>
              <a:rPr lang="en-US" err="1"/>
              <a:t>على</a:t>
            </a:r>
            <a:r>
              <a:rPr lang="en-US"/>
              <a:t> </a:t>
            </a:r>
            <a:r>
              <a:rPr lang="en-US" err="1"/>
              <a:t>إجمالي</a:t>
            </a:r>
            <a:r>
              <a:rPr lang="en-US"/>
              <a:t> </a:t>
            </a:r>
            <a:r>
              <a:rPr lang="en-US" err="1"/>
              <a:t>عدد</a:t>
            </a:r>
            <a:r>
              <a:rPr lang="en-US"/>
              <a:t> </a:t>
            </a:r>
            <a:r>
              <a:rPr lang="en-US" err="1"/>
              <a:t>الأسئلة</a:t>
            </a:r>
            <a:r>
              <a:rPr lang="en-US"/>
              <a:t> </a:t>
            </a:r>
            <a:r>
              <a:rPr lang="en-US" err="1"/>
              <a:t>التي</a:t>
            </a:r>
            <a:r>
              <a:rPr lang="en-US"/>
              <a:t> </a:t>
            </a:r>
            <a:r>
              <a:rPr lang="en-US" err="1"/>
              <a:t>تمت</a:t>
            </a:r>
            <a:r>
              <a:rPr lang="en-US"/>
              <a:t> </a:t>
            </a:r>
            <a:r>
              <a:rPr lang="en-US" err="1"/>
              <a:t>الإجابة</a:t>
            </a:r>
            <a:r>
              <a:rPr lang="en-US"/>
              <a:t> </a:t>
            </a:r>
            <a:r>
              <a:rPr lang="en-US" err="1"/>
              <a:t>عليها</a:t>
            </a:r>
            <a:r>
              <a:rPr lang="en-US"/>
              <a:t>. </a:t>
            </a:r>
            <a:r>
              <a:rPr lang="en-US" err="1"/>
              <a:t>على</a:t>
            </a:r>
            <a:r>
              <a:rPr lang="en-US"/>
              <a:t> </a:t>
            </a:r>
            <a:r>
              <a:rPr lang="en-US" err="1"/>
              <a:t>سبيل</a:t>
            </a:r>
            <a:r>
              <a:rPr lang="en-US"/>
              <a:t> </a:t>
            </a:r>
            <a:r>
              <a:rPr lang="en-US" err="1"/>
              <a:t>المثال</a:t>
            </a:r>
            <a:r>
              <a:rPr lang="en-US"/>
              <a:t>، </a:t>
            </a:r>
            <a:r>
              <a:rPr lang="en-US" err="1"/>
              <a:t>إذا</a:t>
            </a:r>
            <a:r>
              <a:rPr lang="en-US"/>
              <a:t> </a:t>
            </a:r>
            <a:r>
              <a:rPr lang="en-US" err="1"/>
              <a:t>أجاب</a:t>
            </a:r>
            <a:r>
              <a:rPr lang="ar-SA" err="1"/>
              <a:t>ت</a:t>
            </a:r>
            <a:r>
              <a:rPr lang="en-US"/>
              <a:t> </a:t>
            </a:r>
            <a:r>
              <a:rPr lang="en-US" err="1"/>
              <a:t>الناجي</a:t>
            </a:r>
            <a:r>
              <a:rPr lang="ar-SA" err="1"/>
              <a:t>ة</a:t>
            </a:r>
            <a:r>
              <a:rPr lang="en-US"/>
              <a:t> </a:t>
            </a:r>
            <a:r>
              <a:rPr lang="en-US" err="1"/>
              <a:t>على</a:t>
            </a:r>
            <a:r>
              <a:rPr lang="en-US"/>
              <a:t> 8 </a:t>
            </a:r>
            <a:r>
              <a:rPr lang="en-US" err="1"/>
              <a:t>أسئلة</a:t>
            </a:r>
            <a:r>
              <a:rPr lang="en-US"/>
              <a:t>، </a:t>
            </a:r>
            <a:r>
              <a:rPr lang="en-US" err="1"/>
              <a:t>قم</a:t>
            </a:r>
            <a:r>
              <a:rPr lang="en-US"/>
              <a:t> </a:t>
            </a:r>
            <a:r>
              <a:rPr lang="en-US" err="1"/>
              <a:t>بتقسيم</a:t>
            </a:r>
            <a:r>
              <a:rPr lang="en-US"/>
              <a:t> </a:t>
            </a:r>
            <a:r>
              <a:rPr lang="en-US" err="1"/>
              <a:t>المجموع</a:t>
            </a:r>
            <a:r>
              <a:rPr lang="en-US"/>
              <a:t> </a:t>
            </a:r>
            <a:r>
              <a:rPr lang="en-US" err="1"/>
              <a:t>على</a:t>
            </a:r>
            <a:r>
              <a:rPr lang="en-US"/>
              <a:t> 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19</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b="1" i="0"/>
              <a:t>ملاحظة للميسر</a:t>
            </a:r>
            <a:r>
              <a:rPr lang="ar-SA" b="1" i="0"/>
              <a:t>/ة</a:t>
            </a:r>
            <a:r>
              <a:rPr lang="en-US" b="1" i="0"/>
              <a:t>:</a:t>
            </a:r>
            <a:r>
              <a:rPr lang="en-US" b="0" i="0"/>
              <a:t>اطلب من شخص ما حساب النتيجة لهذا المقياس بناءً على الردود/الأرقام الموجودة في الشريحة/الاستبيان المشترك</a:t>
            </a:r>
          </a:p>
          <a:p>
            <a:pPr lvl="0" algn="r" rtl="1"/>
            <a:endParaRPr lang="en-US" b="0" i="0"/>
          </a:p>
          <a:p>
            <a:pPr marL="0" marR="0" lvl="0" indent="0" algn="r" defTabSz="914400" rtl="1" eaLnBrk="1" fontAlgn="auto" latinLnBrk="0" hangingPunct="1">
              <a:lnSpc>
                <a:spcPct val="100000"/>
              </a:lnSpc>
              <a:spcBef>
                <a:spcPts val="0"/>
              </a:spcBef>
              <a:spcAft>
                <a:spcPts val="0"/>
              </a:spcAft>
              <a:buClrTx/>
              <a:buSzTx/>
              <a:buFontTx/>
              <a:buNone/>
              <a:tabLst/>
              <a:defRPr/>
            </a:pPr>
            <a:r>
              <a:rPr lang="en-US" b="0" i="0"/>
              <a:t>الجواب =</a:t>
            </a:r>
            <a:r>
              <a:rPr lang="en-US" sz="1200" i="0">
                <a:solidFill>
                  <a:srgbClr val="1B1B1B"/>
                </a:solidFill>
                <a:latin typeface="League Spartan Bold"/>
              </a:rPr>
              <a:t>28 / 10 = 2.8</a:t>
            </a:r>
          </a:p>
          <a:p>
            <a:pPr lvl="0" algn="r" rtl="1"/>
            <a:endParaRPr lang="en-US" b="0" i="1"/>
          </a:p>
          <a:p>
            <a:pPr lvl="0" algn="r" rtl="1"/>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20</a:t>
            </a:fld>
            <a:endParaRPr lang="cs-CZ"/>
          </a:p>
        </p:txBody>
      </p:sp>
    </p:spTree>
    <p:extLst>
      <p:ext uri="{BB962C8B-B14F-4D97-AF65-F5344CB8AC3E}">
        <p14:creationId xmlns:p14="http://schemas.microsoft.com/office/powerpoint/2010/main" val="2304317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بمجرد قيامك بحساب النتيجة الخاصة بامرأة أو فتاة مراهقة أكبر سنًا، يمكنك الرجوع إلى النتائج وتفسيرها واستخدامها لإنشاء خطة عمل (غير طارئة) مع الناجية.</a:t>
            </a:r>
          </a:p>
          <a:p>
            <a:pPr lvl="0" algn="r" rtl="1"/>
            <a:endParaRPr lang="en-US"/>
          </a:p>
          <a:p>
            <a:pPr lvl="0" algn="r" rtl="1"/>
            <a:r>
              <a:rPr lang="en-US"/>
              <a:t>إذا كانت النتيجة من 0 إلى 1، فهذا يشير إلى أن الناجي</a:t>
            </a:r>
            <a:r>
              <a:rPr lang="ar-SA"/>
              <a:t>ة</a:t>
            </a:r>
            <a:r>
              <a:rPr lang="en-US"/>
              <a:t> لا </a:t>
            </a:r>
            <a:r>
              <a:rPr lang="ar-SA"/>
              <a:t>ت</a:t>
            </a:r>
            <a:r>
              <a:rPr lang="en-US"/>
              <a:t>واجه صعوبة تذكر في إنجاز المهام.</a:t>
            </a:r>
          </a:p>
          <a:p>
            <a:pPr lvl="0" algn="r" rtl="1"/>
            <a:endParaRPr lang="en-US"/>
          </a:p>
          <a:p>
            <a:pPr lvl="0" algn="r" rtl="1"/>
            <a:r>
              <a:rPr lang="en-US"/>
              <a:t>إذا كانت النتيجة 1 - 1.5، فهذا يشير إلى أن الناجي</a:t>
            </a:r>
            <a:r>
              <a:rPr lang="ar-SA"/>
              <a:t>ة</a:t>
            </a:r>
            <a:r>
              <a:rPr lang="en-US"/>
              <a:t> </a:t>
            </a:r>
            <a:r>
              <a:rPr lang="ar-SA"/>
              <a:t>ت</a:t>
            </a:r>
            <a:r>
              <a:rPr lang="en-US"/>
              <a:t>واجه قدرًا ضئيلًا وأحيانًا متوسطًا من الصعوبة في إنجاز المهام.</a:t>
            </a:r>
          </a:p>
          <a:p>
            <a:pPr marL="171450" lvl="0" indent="-171450" algn="r" rtl="1">
              <a:buFont typeface="Arial" panose="020B0604020202020204" pitchFamily="34" charset="0"/>
              <a:buChar char="•"/>
            </a:pPr>
            <a:r>
              <a:rPr lang="en-US"/>
              <a:t>تحقق</a:t>
            </a:r>
            <a:r>
              <a:rPr lang="ar-SA"/>
              <a:t>/ي</a:t>
            </a:r>
            <a:r>
              <a:rPr lang="en-US"/>
              <a:t> مما إذا كانت الناجية قد أشارت إلى أن تنفيذ بعض البنود المحددة في الاستبيان أكثر صعوبة (على سبيل المثال، أشارت إلى أن أحد البنود "صعب للغاية") واسأل</a:t>
            </a:r>
            <a:r>
              <a:rPr lang="ar-SA"/>
              <a:t>/ي</a:t>
            </a:r>
            <a:r>
              <a:rPr lang="en-US"/>
              <a:t> الناجية عما إذا كانت هذه البنود "الأكثر صعوبة" يجب أن تكون محور </a:t>
            </a:r>
            <a:r>
              <a:rPr lang="ar-SA"/>
              <a:t>خطة عملها</a:t>
            </a:r>
            <a:r>
              <a:rPr lang="en-US"/>
              <a:t>.</a:t>
            </a:r>
          </a:p>
          <a:p>
            <a:pPr lvl="0" algn="r" rtl="1"/>
            <a:endParaRPr lang="en-US"/>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21</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إذا كانت النتيجة 1.5 - 2.25، فهذا يشير إلى أن الناجي</a:t>
            </a:r>
            <a:r>
              <a:rPr lang="ar-SA"/>
              <a:t>ة</a:t>
            </a:r>
            <a:r>
              <a:rPr lang="en-US"/>
              <a:t> </a:t>
            </a:r>
            <a:r>
              <a:rPr lang="ar-SA"/>
              <a:t>ت</a:t>
            </a:r>
            <a:r>
              <a:rPr lang="en-US"/>
              <a:t>واجه صعوبات متوسطة إلى كبيرة في إنجاز بعض المهام على الأقل.</a:t>
            </a:r>
          </a:p>
          <a:p>
            <a:pPr marL="171450" lvl="0" indent="-171450" algn="r" rtl="1">
              <a:buFont typeface="Arial" panose="020B0604020202020204" pitchFamily="34" charset="0"/>
              <a:buChar char="•"/>
            </a:pPr>
            <a:r>
              <a:rPr lang="en-US"/>
              <a:t>سيكون من المهم العمل مع الناجي</a:t>
            </a:r>
            <a:r>
              <a:rPr lang="ar-SA"/>
              <a:t>ة</a:t>
            </a:r>
            <a:r>
              <a:rPr lang="en-US"/>
              <a:t> للمساعدة في تحديد المهام التي يجب </a:t>
            </a:r>
            <a:r>
              <a:rPr lang="ar-SA"/>
              <a:t>إعطاءها</a:t>
            </a:r>
            <a:r>
              <a:rPr lang="en-US"/>
              <a:t> </a:t>
            </a:r>
            <a:r>
              <a:rPr lang="ar-SA"/>
              <a:t>ال</a:t>
            </a:r>
            <a:r>
              <a:rPr lang="en-US"/>
              <a:t>أولوي</a:t>
            </a:r>
            <a:r>
              <a:rPr lang="ar-SA"/>
              <a:t>ة</a:t>
            </a:r>
            <a:r>
              <a:rPr lang="en-US"/>
              <a:t> في خطة </a:t>
            </a:r>
            <a:r>
              <a:rPr lang="ar-SA"/>
              <a:t>ال</a:t>
            </a:r>
            <a:r>
              <a:rPr lang="en-US"/>
              <a:t>عمل. </a:t>
            </a:r>
            <a:r>
              <a:rPr lang="ar-SA"/>
              <a:t>يجب ملا</a:t>
            </a:r>
            <a:r>
              <a:rPr lang="en-US"/>
              <a:t>حظ</a:t>
            </a:r>
            <a:r>
              <a:rPr lang="ar-SA"/>
              <a:t>ة</a:t>
            </a:r>
            <a:r>
              <a:rPr lang="en-US"/>
              <a:t> أن العناصر أو المهام لا يلزم بالضرورة أن تكون تلك التي </a:t>
            </a:r>
            <a:r>
              <a:rPr lang="ar-SA"/>
              <a:t>قامت</a:t>
            </a:r>
            <a:r>
              <a:rPr lang="en-US"/>
              <a:t> الناجي</a:t>
            </a:r>
            <a:r>
              <a:rPr lang="ar-SA"/>
              <a:t>ة بالإشارة لها</a:t>
            </a:r>
            <a:r>
              <a:rPr lang="en-US"/>
              <a:t> على أنها الأكثر صعوبة، ولكنها يمكن أن تكون أيضًا المهام الأكثر صلة بحياة الناجي</a:t>
            </a:r>
            <a:r>
              <a:rPr lang="ar-SA"/>
              <a:t>ة</a:t>
            </a:r>
            <a:r>
              <a:rPr lang="en-US"/>
              <a:t> اليومية.</a:t>
            </a:r>
          </a:p>
          <a:p>
            <a:pPr lvl="0" algn="r" rtl="1"/>
            <a:endParaRPr lang="en-US"/>
          </a:p>
          <a:p>
            <a:pPr lvl="0" algn="r" rtl="1"/>
            <a:r>
              <a:rPr lang="en-US" b="1"/>
              <a:t>إذا كانت النتيجة 2.25 - 4، فهذا يشير إلى أن الناج</a:t>
            </a:r>
            <a:r>
              <a:rPr lang="ar-SA" b="1"/>
              <a:t>ية</a:t>
            </a:r>
            <a:r>
              <a:rPr lang="en-US" b="1"/>
              <a:t> </a:t>
            </a:r>
            <a:r>
              <a:rPr lang="ar-SA" b="1"/>
              <a:t>ت</a:t>
            </a:r>
            <a:r>
              <a:rPr lang="en-US" b="1"/>
              <a:t>واجه صعوبات كبيرة في إنجاز المهام، وربما لا </a:t>
            </a:r>
            <a:r>
              <a:rPr lang="ar-SA" b="1"/>
              <a:t>ت</a:t>
            </a:r>
            <a:r>
              <a:rPr lang="en-US" b="1"/>
              <a:t>تمكن في كثير من الأحيان من تنفيذ هذه المهام على الإطلاق.</a:t>
            </a:r>
          </a:p>
          <a:p>
            <a:pPr marL="171450" lvl="0" indent="-171450" algn="r" rtl="1">
              <a:buFont typeface="Arial" panose="020B0604020202020204" pitchFamily="34" charset="0"/>
              <a:buChar char="•"/>
            </a:pPr>
            <a:r>
              <a:rPr lang="en-US" b="0" i="0"/>
              <a:t>استنادا إلى النتيجة في مثالنا، </a:t>
            </a:r>
            <a:r>
              <a:rPr lang="ar-SA" b="0" i="0"/>
              <a:t>تندرج</a:t>
            </a:r>
            <a:r>
              <a:rPr lang="en-US" b="0" i="0"/>
              <a:t> الناج</a:t>
            </a:r>
            <a:r>
              <a:rPr lang="ar-SA" b="0" i="0"/>
              <a:t>ية</a:t>
            </a:r>
            <a:r>
              <a:rPr lang="en-US" b="0" i="0"/>
              <a:t> ضمن هذه الفئة، و</a:t>
            </a:r>
            <a:r>
              <a:rPr lang="ar-SA" b="0" i="0"/>
              <a:t>ت</a:t>
            </a:r>
            <a:r>
              <a:rPr lang="en-US" b="0" i="0"/>
              <a:t>واجه</a:t>
            </a:r>
            <a:r>
              <a:rPr lang="ar-SA" b="0" i="0"/>
              <a:t>ن </a:t>
            </a:r>
            <a:r>
              <a:rPr lang="en-US" b="0" i="0"/>
              <a:t>صعوبات كبيرة في إنجاز المهام.</a:t>
            </a:r>
          </a:p>
          <a:p>
            <a:pPr marL="171450" lvl="0" indent="-171450" algn="r" rtl="1">
              <a:buFont typeface="Arial" panose="020B0604020202020204" pitchFamily="34" charset="0"/>
              <a:buChar char="•"/>
            </a:pPr>
            <a:r>
              <a:rPr lang="en-US"/>
              <a:t>م</a:t>
            </a:r>
            <a:r>
              <a:rPr lang="ar-SA"/>
              <a:t>جدداَ</a:t>
            </a:r>
            <a:r>
              <a:rPr lang="en-US"/>
              <a:t>، سيكون من المهم استخدام </a:t>
            </a:r>
            <a:r>
              <a:rPr lang="ar-SA"/>
              <a:t>الم</a:t>
            </a:r>
            <a:r>
              <a:rPr lang="en-US"/>
              <a:t>نهج </a:t>
            </a:r>
            <a:r>
              <a:rPr lang="ar-SA"/>
              <a:t>المرتكز</a:t>
            </a:r>
            <a:r>
              <a:rPr lang="en-US"/>
              <a:t> على الناجي</a:t>
            </a:r>
            <a:r>
              <a:rPr lang="ar-SA"/>
              <a:t>ات </a:t>
            </a:r>
            <a:r>
              <a:rPr lang="en-US"/>
              <a:t>مع الناجي</a:t>
            </a:r>
            <a:r>
              <a:rPr lang="ar-SA"/>
              <a:t>ات</a:t>
            </a:r>
            <a:r>
              <a:rPr lang="en-US"/>
              <a:t> للمساعدة في تحديد المهام التي يجب </a:t>
            </a:r>
            <a:r>
              <a:rPr lang="ar-SA"/>
              <a:t>إعطاءها</a:t>
            </a:r>
            <a:r>
              <a:rPr lang="en-US"/>
              <a:t> </a:t>
            </a:r>
            <a:r>
              <a:rPr lang="ar-SA"/>
              <a:t>ال</a:t>
            </a:r>
            <a:r>
              <a:rPr lang="en-US"/>
              <a:t>أولوي</a:t>
            </a:r>
            <a:r>
              <a:rPr lang="ar-SA"/>
              <a:t>ة </a:t>
            </a:r>
            <a:r>
              <a:rPr lang="en-US"/>
              <a:t>في خطة </a:t>
            </a:r>
            <a:r>
              <a:rPr lang="ar-SA"/>
              <a:t>ال</a:t>
            </a:r>
            <a:r>
              <a:rPr lang="en-US"/>
              <a:t>عمل. لا يلزم بالضرورة أن تكون العناصر هي تلك التي </a:t>
            </a:r>
            <a:r>
              <a:rPr lang="ar-SA"/>
              <a:t>قامت</a:t>
            </a:r>
            <a:r>
              <a:rPr lang="en-US"/>
              <a:t> الناجي</a:t>
            </a:r>
            <a:r>
              <a:rPr lang="ar-SA"/>
              <a:t>ة بالإشارة لها</a:t>
            </a:r>
            <a:r>
              <a:rPr lang="en-US"/>
              <a:t> على أنها الأكثر صعوبة، ولكنها يمكن أن تكون أيضًا المهام الأكثر صلة بحياة الناجي</a:t>
            </a:r>
            <a:r>
              <a:rPr lang="ar-SA"/>
              <a:t>ة</a:t>
            </a:r>
            <a:r>
              <a:rPr lang="en-US"/>
              <a:t> اليومية.</a:t>
            </a:r>
            <a:endParaRPr lang="en-US" b="0" i="0"/>
          </a:p>
          <a:p>
            <a:pPr marL="628650" lvl="1" indent="-171450" algn="r" rtl="1">
              <a:buFont typeface="Arial" panose="020B0604020202020204" pitchFamily="34" charset="0"/>
              <a:buChar char="•"/>
            </a:pPr>
            <a:r>
              <a:rPr lang="en-US" b="0" i="0"/>
              <a:t>استنادًا إلى مثال المقياس من الشريحة السابقة، نعلم أن الناجي</a:t>
            </a:r>
            <a:r>
              <a:rPr lang="ar-SA" b="0" i="0"/>
              <a:t>ة</a:t>
            </a:r>
            <a:r>
              <a:rPr lang="en-US" b="0" i="0"/>
              <a:t> أجاب</a:t>
            </a:r>
            <a:r>
              <a:rPr lang="ar-SA" b="0" i="0"/>
              <a:t>ت</a:t>
            </a:r>
            <a:r>
              <a:rPr lang="en-US" b="0" i="0"/>
              <a:t> بـ "صعب جدًا (4)" لبعض الأسئلة. ماذا يمكن أن يشير هذا؟ بالإضافة إلى النتيجة، ماذا يمكن</a:t>
            </a:r>
            <a:r>
              <a:rPr lang="ar-SA" b="0" i="0"/>
              <a:t>نا أن نفعل</a:t>
            </a:r>
            <a:r>
              <a:rPr lang="en-US" b="0" i="0"/>
              <a:t> بهذه المعلومات؟</a:t>
            </a:r>
          </a:p>
          <a:p>
            <a:pPr marL="1085850" marR="0" lvl="2"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a:solidFill>
                  <a:srgbClr val="1B1B1B"/>
                </a:solidFill>
                <a:latin typeface="League Spartan Bold"/>
              </a:rPr>
              <a:t>تعلم مهارات جديدة – 4</a:t>
            </a:r>
          </a:p>
          <a:p>
            <a:pPr marL="1085850" marR="0" lvl="2"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a:solidFill>
                  <a:srgbClr val="1B1B1B"/>
                </a:solidFill>
                <a:latin typeface="League Spartan Bold"/>
              </a:rPr>
              <a:t>التركيز على مهامك أو مسؤولياتك - 4</a:t>
            </a:r>
          </a:p>
          <a:p>
            <a:pPr marL="171450" indent="-171450" algn="r" rtl="1">
              <a:buFont typeface="Arial" panose="020B0604020202020204" pitchFamily="34" charset="0"/>
              <a:buChar char="•"/>
            </a:pPr>
            <a:r>
              <a:rPr lang="ar-SA"/>
              <a:t>يوصى </a:t>
            </a:r>
            <a:r>
              <a:rPr lang="en-US"/>
              <a:t>أيضًا أن </a:t>
            </a:r>
            <a:r>
              <a:rPr lang="ar-SA"/>
              <a:t>ت</a:t>
            </a:r>
            <a:r>
              <a:rPr lang="en-US"/>
              <a:t>قوم أخصائي</a:t>
            </a:r>
            <a:r>
              <a:rPr lang="ar-SA"/>
              <a:t>ة </a:t>
            </a:r>
            <a:r>
              <a:rPr lang="en-US"/>
              <a:t>الحالة بمناقشة الحالات ذات الدرجات العالية جدًا، مثل هذا المثال، مع المشرفين</a:t>
            </a:r>
            <a:r>
              <a:rPr lang="ar-SA"/>
              <a:t>/ات</a:t>
            </a:r>
            <a:r>
              <a:rPr lang="en-US"/>
              <a:t> للحصول على مشورة إضافية حول كيفية دعم هؤلاء الناجي</a:t>
            </a:r>
            <a:r>
              <a:rPr lang="ar-SA"/>
              <a:t>ات</a:t>
            </a:r>
            <a:r>
              <a:rPr lang="en-US"/>
              <a:t> حيث قد يكون لديه</a:t>
            </a:r>
            <a:r>
              <a:rPr lang="ar-SA"/>
              <a:t>ن</a:t>
            </a:r>
            <a:r>
              <a:rPr lang="en-US"/>
              <a:t> احتياجات</a:t>
            </a:r>
            <a:r>
              <a:rPr lang="ar-SA"/>
              <a:t> خاصة</a:t>
            </a:r>
            <a:r>
              <a:rPr lang="en-US"/>
              <a:t>.</a:t>
            </a:r>
            <a:endParaRPr lang="en-US">
              <a:cs typeface="Calibri"/>
            </a:endParaRPr>
          </a:p>
          <a:p>
            <a:pPr marL="171450" lvl="0" indent="-171450" algn="r" rtl="1">
              <a:buFont typeface="Arial" panose="020B0604020202020204" pitchFamily="34" charset="0"/>
              <a:buChar char="•"/>
            </a:pPr>
            <a:r>
              <a:rPr lang="ar-SA"/>
              <a:t>الت</a:t>
            </a:r>
            <a:r>
              <a:rPr lang="en-US"/>
              <a:t>فك</a:t>
            </a:r>
            <a:r>
              <a:rPr lang="ar-SA"/>
              <a:t>ي</a:t>
            </a:r>
            <a:r>
              <a:rPr lang="en-US"/>
              <a:t>ر </a:t>
            </a:r>
            <a:r>
              <a:rPr lang="ar-SA"/>
              <a:t>ب</a:t>
            </a:r>
            <a:r>
              <a:rPr lang="en-US"/>
              <a:t>ربط الناجي</a:t>
            </a:r>
            <a:r>
              <a:rPr lang="ar-SA"/>
              <a:t>ة</a:t>
            </a:r>
            <a:r>
              <a:rPr lang="en-US"/>
              <a:t> بخدمات الصحة ال</a:t>
            </a:r>
            <a:r>
              <a:rPr lang="ar-SA"/>
              <a:t>نفسي</a:t>
            </a:r>
            <a:r>
              <a:rPr lang="en-US"/>
              <a:t>ة والدعم النفسي الاجتماعي المتخصصة و</a:t>
            </a:r>
            <a:r>
              <a:rPr lang="ar-SA"/>
              <a:t>ال</a:t>
            </a:r>
            <a:r>
              <a:rPr lang="en-US"/>
              <a:t>تأكد من المتابعة مع الناجي</a:t>
            </a:r>
            <a:r>
              <a:rPr lang="ar-SA"/>
              <a:t>ة</a:t>
            </a:r>
            <a:r>
              <a:rPr lang="en-US"/>
              <a:t>.</a:t>
            </a:r>
          </a:p>
          <a:p>
            <a:pPr marL="171450" lvl="0" indent="-171450" algn="r" rtl="1">
              <a:buFont typeface="Arial" panose="020B0604020202020204" pitchFamily="34" charset="0"/>
              <a:buChar char="•"/>
            </a:pPr>
            <a:r>
              <a:rPr lang="ar-SA"/>
              <a:t>ال</a:t>
            </a:r>
            <a:r>
              <a:rPr lang="en-US"/>
              <a:t>ق</a:t>
            </a:r>
            <a:r>
              <a:rPr lang="ar-SA"/>
              <a:t>يا</a:t>
            </a:r>
            <a:r>
              <a:rPr lang="en-US"/>
              <a:t>م بالمتابعة مع الناجية من خلال جلسات إضافية لإدارة الحالة وإعادة النظر في المقياس ثم التحقق من تقدمها.</a:t>
            </a:r>
          </a:p>
          <a:p>
            <a:pPr lvl="0" algn="r" rtl="1"/>
            <a:endParaRPr lang="en-US"/>
          </a:p>
          <a:p>
            <a:pPr lvl="0" algn="r" rtl="1"/>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22</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i="0"/>
              <a:t>إذا كنت ترغب</a:t>
            </a:r>
            <a:r>
              <a:rPr lang="ar-SA" i="0"/>
              <a:t>/ين</a:t>
            </a:r>
            <a:r>
              <a:rPr lang="en-US" i="0"/>
              <a:t> في قياس تحس</a:t>
            </a:r>
            <a:r>
              <a:rPr lang="ar-SA" i="0"/>
              <a:t>ن</a:t>
            </a:r>
            <a:r>
              <a:rPr lang="en-US" i="0"/>
              <a:t> رفاهية الناجي</a:t>
            </a:r>
            <a:r>
              <a:rPr lang="ar-SA" i="0"/>
              <a:t>ات</a:t>
            </a:r>
            <a:r>
              <a:rPr lang="en-US" i="0"/>
              <a:t> على مدار إدارة الحالة، و</a:t>
            </a:r>
            <a:r>
              <a:rPr lang="ar-SA" i="0"/>
              <a:t>في حال كانت الناجية</a:t>
            </a:r>
            <a:r>
              <a:rPr lang="en-US" i="0"/>
              <a:t> </a:t>
            </a:r>
            <a:r>
              <a:rPr lang="ar-SA" i="0"/>
              <a:t>تملك </a:t>
            </a:r>
            <a:r>
              <a:rPr lang="en-US" i="0"/>
              <a:t>درجت</a:t>
            </a:r>
            <a:r>
              <a:rPr lang="ar-SA" i="0"/>
              <a:t>ين</a:t>
            </a:r>
            <a:r>
              <a:rPr lang="en-US" i="0"/>
              <a:t> على الأقل مع مرور الوقت</a:t>
            </a:r>
            <a:r>
              <a:rPr lang="en-US" sz="1800" b="0" i="0">
                <a:solidFill>
                  <a:srgbClr val="000000"/>
                </a:solidFill>
                <a:effectLst/>
                <a:latin typeface="Calibri" panose="020F0502020204030204" pitchFamily="34" charset="0"/>
              </a:rPr>
              <a:t>(على سبيل المثال</a:t>
            </a:r>
            <a:r>
              <a:rPr lang="en-US" sz="1800" b="0" i="0" u="none">
                <a:solidFill>
                  <a:srgbClr val="000000"/>
                </a:solidFill>
                <a:effectLst/>
                <a:latin typeface="Calibri" panose="020F0502020204030204" pitchFamily="34" charset="0"/>
              </a:rPr>
              <a:t>,</a:t>
            </a:r>
            <a:r>
              <a:rPr lang="en-US" sz="1800" b="0" i="0" u="none">
                <a:solidFill>
                  <a:srgbClr val="D13438"/>
                </a:solidFill>
                <a:effectLst/>
                <a:latin typeface="Calibri" panose="020F0502020204030204" pitchFamily="34" charset="0"/>
              </a:rPr>
              <a:t>من تقييم الاحتياجات والدعم النفسي الاجتماعي وم</a:t>
            </a:r>
            <a:r>
              <a:rPr lang="ar-SA" sz="1800" b="0" i="0" u="none">
                <a:solidFill>
                  <a:srgbClr val="D13438"/>
                </a:solidFill>
                <a:effectLst/>
                <a:latin typeface="Calibri" panose="020F0502020204030204" pitchFamily="34" charset="0"/>
              </a:rPr>
              <a:t>جدداً</a:t>
            </a:r>
            <a:r>
              <a:rPr lang="en-US" sz="1800" b="0" i="0" u="none">
                <a:solidFill>
                  <a:srgbClr val="D13438"/>
                </a:solidFill>
                <a:effectLst/>
                <a:latin typeface="Calibri" panose="020F0502020204030204" pitchFamily="34" charset="0"/>
              </a:rPr>
              <a:t> عند مناقشة إغلاق الحالة)</a:t>
            </a:r>
            <a:r>
              <a:rPr lang="en-US" i="0"/>
              <a:t>يمكن مقارنة المتوسط ​​لكل استبيان عن طريق حساب الفرق بين الدرجات.</a:t>
            </a:r>
          </a:p>
          <a:p>
            <a:pPr lvl="0" algn="r" rtl="1"/>
            <a:endParaRPr lang="en-US" i="0"/>
          </a:p>
          <a:p>
            <a:pPr lvl="0" algn="r" rtl="1"/>
            <a:r>
              <a:rPr lang="en-US" i="0"/>
              <a:t>اعتمادًا على درجة </a:t>
            </a:r>
            <a:r>
              <a:rPr lang="ar-SA" i="0"/>
              <a:t>ال</a:t>
            </a:r>
            <a:r>
              <a:rPr lang="en-US" i="0"/>
              <a:t>مقياس</a:t>
            </a:r>
            <a:r>
              <a:rPr lang="ar-SA" i="0"/>
              <a:t> الأحدث</a:t>
            </a:r>
            <a:r>
              <a:rPr lang="en-US" i="0"/>
              <a:t>، قد يكون لديك نتيجة إيجابية أو سلبية للتغيير مع مرور الوقت. إذا كانت النتيجة سلبية، فهذا يشير إلى انخفاض في الصعوبات حول أداء المهام، مما يشير إلى تحسن في ال</a:t>
            </a:r>
            <a:r>
              <a:rPr lang="ar-SA" i="0"/>
              <a:t>أداء</a:t>
            </a:r>
            <a:r>
              <a:rPr lang="en-US" i="0"/>
              <a:t> النفسي</a:t>
            </a:r>
            <a:r>
              <a:rPr lang="ar-SA" i="0"/>
              <a:t> </a:t>
            </a:r>
            <a:r>
              <a:rPr lang="en-US" i="0"/>
              <a:t>الاجتماعي للناجي</a:t>
            </a:r>
            <a:r>
              <a:rPr lang="ar-SA" i="0"/>
              <a:t>ة</a:t>
            </a:r>
            <a:r>
              <a:rPr lang="en-US" i="0"/>
              <a:t>. إذا كانت النتيجة إيجابية، فهذا يشير إلى زيادة في الصعوبات حول أداء المهام، مما قد يشير إلى انخفاض في ا</a:t>
            </a:r>
            <a:r>
              <a:rPr lang="ar-SA" i="0"/>
              <a:t>لأداء</a:t>
            </a:r>
            <a:r>
              <a:rPr lang="en-US" i="0"/>
              <a:t> النفسي الاجتماعي للناجي</a:t>
            </a:r>
            <a:r>
              <a:rPr lang="ar-SA" i="0"/>
              <a:t>ة</a:t>
            </a:r>
            <a:r>
              <a:rPr lang="en-US" i="0"/>
              <a:t>.</a:t>
            </a:r>
          </a:p>
          <a:p>
            <a:pPr lvl="0" algn="r" rtl="1"/>
            <a:endParaRPr lang="en-US" i="0"/>
          </a:p>
          <a:p>
            <a:pPr lvl="0" algn="r" rtl="1"/>
            <a:r>
              <a:rPr lang="en-US" i="0"/>
              <a:t>لتفسير التغيير مع مرور الوقت، </a:t>
            </a:r>
            <a:r>
              <a:rPr lang="ar-SA" i="0"/>
              <a:t>يجب</a:t>
            </a:r>
            <a:r>
              <a:rPr lang="en-US" i="0"/>
              <a:t> </a:t>
            </a:r>
            <a:r>
              <a:rPr lang="ar-SA" i="0"/>
              <a:t>ال</a:t>
            </a:r>
            <a:r>
              <a:rPr lang="en-US" i="0"/>
              <a:t>أخذ</a:t>
            </a:r>
            <a:r>
              <a:rPr lang="ar-SA" i="0"/>
              <a:t> </a:t>
            </a:r>
            <a:r>
              <a:rPr lang="en-US" i="0"/>
              <a:t>في الاعتبار </a:t>
            </a:r>
            <a:r>
              <a:rPr lang="ar-SA" i="0"/>
              <a:t>درجة المقياس</a:t>
            </a:r>
            <a:r>
              <a:rPr lang="en-US" i="0"/>
              <a:t> الأ</a:t>
            </a:r>
            <a:r>
              <a:rPr lang="ar-SA" i="0"/>
              <a:t>ولية</a:t>
            </a:r>
            <a:r>
              <a:rPr lang="en-US" i="0"/>
              <a:t>. إن معرفة ما إذا كان هناك تغيير صغير أو متوسط ​​أو كبير لا يمنحنا معلومات كافية، بل نحتاج أيضًا إلى معرفة اتجاه التغيير.</a:t>
            </a:r>
          </a:p>
          <a:p>
            <a:pPr lvl="0" algn="r" rtl="1"/>
            <a:endParaRPr lang="en-US" i="0"/>
          </a:p>
          <a:p>
            <a:pPr lvl="0" algn="r" rtl="1"/>
            <a:r>
              <a:rPr lang="en-US" i="0"/>
              <a:t>على سبيل المثال، قد يكون لدى الناجي</a:t>
            </a:r>
            <a:r>
              <a:rPr lang="ar-SA" i="0"/>
              <a:t>ة</a:t>
            </a:r>
            <a:r>
              <a:rPr lang="en-US" i="0"/>
              <a:t> درجة مقياس أ</a:t>
            </a:r>
            <a:r>
              <a:rPr lang="ar-SA" i="0"/>
              <a:t>ولية</a:t>
            </a:r>
            <a:r>
              <a:rPr lang="en-US" i="0"/>
              <a:t> توضح أنه</a:t>
            </a:r>
            <a:r>
              <a:rPr lang="ar-SA" i="0"/>
              <a:t>ا</a:t>
            </a:r>
            <a:r>
              <a:rPr lang="en-US" i="0"/>
              <a:t> بدأ</a:t>
            </a:r>
            <a:r>
              <a:rPr lang="ar-SA" i="0"/>
              <a:t>ت</a:t>
            </a:r>
            <a:r>
              <a:rPr lang="en-US" i="0"/>
              <a:t> عملية إدارة الحالة وه</a:t>
            </a:r>
            <a:r>
              <a:rPr lang="ar-SA" i="0"/>
              <a:t>ي</a:t>
            </a:r>
            <a:r>
              <a:rPr lang="en-US" i="0"/>
              <a:t> </a:t>
            </a:r>
            <a:r>
              <a:rPr lang="ar-SA" i="0"/>
              <a:t>ت</a:t>
            </a:r>
            <a:r>
              <a:rPr lang="en-US" i="0"/>
              <a:t>واجه صعوبة قليلة أو معدومة في إنجاز المهام. بالمقارنة، قد تكون نتيجة الاست</a:t>
            </a:r>
            <a:r>
              <a:rPr lang="ar-SA" i="0"/>
              <a:t>بيان</a:t>
            </a:r>
            <a:r>
              <a:rPr lang="en-US" i="0"/>
              <a:t> الأخيرة قد تغيرت للإشارة إلى أنه</a:t>
            </a:r>
            <a:r>
              <a:rPr lang="ar-SA" i="0"/>
              <a:t>ن</a:t>
            </a:r>
            <a:r>
              <a:rPr lang="en-US" i="0"/>
              <a:t> يواجهن صعوبات كبيرة في إنجاز المهام. </a:t>
            </a:r>
            <a:r>
              <a:rPr lang="ar-SA" i="0"/>
              <a:t>سيظهر التغيير بمرور الوقت تغييرًا إيجابيًا كبيرًا يعني أنه منذ تنفيذ المقياس الأولي، واجهت الناجية زيادة كبيرة في الصعوبات عند أداء المهام. على الرغم من إدارة حالة العنف القائم على النوع الاجتماعي وشعور الناجية في البداية بصعوبة قليلة أو معدومة عند إنجاز المهام، فقد عانت الناجية من تراجع في الأداء النفسي الاجتماعي</a:t>
            </a:r>
            <a:r>
              <a:rPr lang="en-US" sz="1800" b="0" i="0">
                <a:solidFill>
                  <a:srgbClr val="000000"/>
                </a:solidFill>
                <a:effectLst/>
                <a:latin typeface="Calibri" panose="020F0502020204030204" pitchFamily="34" charset="0"/>
              </a:rPr>
              <a:t>.</a:t>
            </a:r>
          </a:p>
          <a:p>
            <a:pPr lvl="0" algn="r" rtl="1"/>
            <a:endParaRPr lang="en-US" sz="1800" b="0" i="0">
              <a:solidFill>
                <a:srgbClr val="000000"/>
              </a:solidFill>
              <a:effectLst/>
              <a:latin typeface="Calibri" panose="020F0502020204030204" pitchFamily="34" charset="0"/>
            </a:endParaRPr>
          </a:p>
          <a:p>
            <a:pPr lvl="0" algn="r" rtl="1"/>
            <a:r>
              <a:rPr lang="en-US" sz="1800" b="0" i="0">
                <a:solidFill>
                  <a:srgbClr val="000000"/>
                </a:solidFill>
                <a:effectLst/>
                <a:latin typeface="Calibri" panose="020F0502020204030204" pitchFamily="34" charset="0"/>
              </a:rPr>
              <a:t>استخدم</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 هذه المعلومات لإ</a:t>
            </a:r>
            <a:r>
              <a:rPr lang="ar-SA" sz="1800" b="0" i="0">
                <a:solidFill>
                  <a:srgbClr val="000000"/>
                </a:solidFill>
                <a:effectLst/>
                <a:latin typeface="Calibri" panose="020F0502020204030204" pitchFamily="34" charset="0"/>
              </a:rPr>
              <a:t>رشاد </a:t>
            </a:r>
            <a:r>
              <a:rPr lang="en-US" sz="1800" b="0" i="0">
                <a:solidFill>
                  <a:srgbClr val="000000"/>
                </a:solidFill>
                <a:effectLst/>
                <a:latin typeface="Calibri" panose="020F0502020204030204" pitchFamily="34" charset="0"/>
              </a:rPr>
              <a:t>عملية اتخاذ القرار مع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و ناقش/ي معها</a:t>
            </a:r>
            <a:r>
              <a:rPr lang="en-US" sz="1800" b="0" i="0">
                <a:solidFill>
                  <a:srgbClr val="000000"/>
                </a:solidFill>
                <a:effectLst/>
                <a:latin typeface="Calibri" panose="020F0502020204030204" pitchFamily="34" charset="0"/>
              </a:rPr>
              <a:t> خطة العمل مع الإحالات المتخصصة. يمكنك أيضًا التواصل مع </a:t>
            </a:r>
            <a:r>
              <a:rPr lang="ar-SA" sz="1800" b="0" i="0">
                <a:solidFill>
                  <a:srgbClr val="000000"/>
                </a:solidFill>
                <a:effectLst/>
                <a:latin typeface="Calibri" panose="020F0502020204030204" pitchFamily="34" charset="0"/>
              </a:rPr>
              <a:t>مشرفتك</a:t>
            </a:r>
            <a:r>
              <a:rPr lang="en-US" sz="1800" b="0" i="0">
                <a:solidFill>
                  <a:srgbClr val="000000"/>
                </a:solidFill>
                <a:effectLst/>
                <a:latin typeface="Calibri" panose="020F0502020204030204" pitchFamily="34" charset="0"/>
              </a:rPr>
              <a:t> للحصول على دعم إضافي في هذه الحالة.</a:t>
            </a:r>
          </a:p>
          <a:p>
            <a:pPr lvl="0" algn="r" rtl="1"/>
            <a:endParaRPr lang="en-US" sz="1800" b="0" i="0">
              <a:solidFill>
                <a:srgbClr val="000000"/>
              </a:solidFill>
              <a:effectLst/>
              <a:latin typeface="Calibri" panose="020F0502020204030204" pitchFamily="34" charset="0"/>
            </a:endParaRPr>
          </a:p>
          <a:p>
            <a:pPr lvl="0" algn="r" rtl="1"/>
            <a:r>
              <a:rPr lang="en-US" sz="1800" b="0" i="0">
                <a:solidFill>
                  <a:srgbClr val="000000"/>
                </a:solidFill>
                <a:effectLst/>
                <a:latin typeface="Calibri" panose="020F0502020204030204" pitchFamily="34" charset="0"/>
              </a:rPr>
              <a:t>يمكنك ال</a:t>
            </a:r>
            <a:r>
              <a:rPr lang="ar-SA" sz="1800" b="0" i="0">
                <a:solidFill>
                  <a:srgbClr val="000000"/>
                </a:solidFill>
                <a:effectLst/>
                <a:latin typeface="Calibri" panose="020F0502020204030204" pitchFamily="34" charset="0"/>
              </a:rPr>
              <a:t>اطلاع</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عل</a:t>
            </a:r>
            <a:r>
              <a:rPr lang="en-US" sz="1800" b="0" i="0">
                <a:solidFill>
                  <a:srgbClr val="000000"/>
                </a:solidFill>
                <a:effectLst/>
                <a:latin typeface="Calibri" panose="020F0502020204030204" pitchFamily="34" charset="0"/>
              </a:rPr>
              <a:t>ى وثيقة إرشادات ال</a:t>
            </a:r>
            <a:r>
              <a:rPr lang="ar-SA" sz="1800" b="0" i="0">
                <a:solidFill>
                  <a:srgbClr val="000000"/>
                </a:solidFill>
                <a:effectLst/>
                <a:latin typeface="Calibri" panose="020F0502020204030204" pitchFamily="34" charset="0"/>
              </a:rPr>
              <a:t>عاملين/ات</a:t>
            </a:r>
            <a:r>
              <a:rPr lang="en-US" sz="1800" b="0" i="0">
                <a:solidFill>
                  <a:srgbClr val="000000"/>
                </a:solidFill>
                <a:effectLst/>
                <a:latin typeface="Calibri" panose="020F0502020204030204" pitchFamily="34" charset="0"/>
              </a:rPr>
              <a:t> الخاصة بقياس نتائج إدارة حالة العنف القائم على النوع الاجتماعي للحصول على إرشادات أكثر تفصيلاً حو</a:t>
            </a:r>
            <a:r>
              <a:rPr lang="ar-SA" sz="1800" b="0" i="0">
                <a:solidFill>
                  <a:srgbClr val="000000"/>
                </a:solidFill>
                <a:effectLst/>
                <a:latin typeface="Calibri" panose="020F0502020204030204" pitchFamily="34" charset="0"/>
              </a:rPr>
              <a:t>ل </a:t>
            </a:r>
            <a:r>
              <a:rPr lang="en-US" sz="1800" b="0" i="0">
                <a:solidFill>
                  <a:srgbClr val="000000"/>
                </a:solidFill>
                <a:effectLst/>
                <a:latin typeface="Calibri" panose="020F0502020204030204" pitchFamily="34" charset="0"/>
              </a:rPr>
              <a:t>الإجراءات المستندة </a:t>
            </a:r>
            <a:r>
              <a:rPr lang="ar-SA" sz="1800" b="0" i="0">
                <a:solidFill>
                  <a:srgbClr val="000000"/>
                </a:solidFill>
                <a:effectLst/>
                <a:latin typeface="Calibri" panose="020F0502020204030204" pitchFamily="34" charset="0"/>
              </a:rPr>
              <a:t>إ</a:t>
            </a:r>
            <a:r>
              <a:rPr lang="en-US" sz="1800" b="0" i="0">
                <a:solidFill>
                  <a:srgbClr val="000000"/>
                </a:solidFill>
                <a:effectLst/>
                <a:latin typeface="Calibri" panose="020F0502020204030204" pitchFamily="34" charset="0"/>
              </a:rPr>
              <a:t>لى</a:t>
            </a:r>
            <a:r>
              <a:rPr lang="ar-SA" sz="1800" b="0" i="0">
                <a:solidFill>
                  <a:srgbClr val="000000"/>
                </a:solidFill>
                <a:effectLst/>
                <a:latin typeface="Calibri" panose="020F0502020204030204" pitchFamily="34" charset="0"/>
              </a:rPr>
              <a:t> التفسير و</a:t>
            </a:r>
            <a:r>
              <a:rPr lang="en-US" sz="1800" b="0" i="0">
                <a:solidFill>
                  <a:srgbClr val="000000"/>
                </a:solidFill>
                <a:effectLst/>
                <a:latin typeface="Calibri" panose="020F0502020204030204" pitchFamily="34" charset="0"/>
              </a:rPr>
              <a:t> البيانات.</a:t>
            </a:r>
            <a:endParaRPr lang="en-US" i="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23</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ctr" rtl="1"/>
            <a:r>
              <a:rPr lang="en-US"/>
              <a:t>****************************مثال********************* ***************************</a:t>
            </a:r>
          </a:p>
          <a:p>
            <a:pPr lvl="0" algn="r" rtl="1"/>
            <a:r>
              <a:rPr lang="en-US" b="1" i="0"/>
              <a:t>ملاحظة للميسر</a:t>
            </a:r>
            <a:r>
              <a:rPr lang="ar-SA" b="1" i="0"/>
              <a:t>/ة</a:t>
            </a:r>
            <a:r>
              <a:rPr lang="en-US" b="1" i="0"/>
              <a:t>:</a:t>
            </a:r>
            <a:r>
              <a:rPr lang="en-US" i="0"/>
              <a:t>اطلب</a:t>
            </a:r>
            <a:r>
              <a:rPr lang="ar-SA" i="0"/>
              <a:t>/ي </a:t>
            </a:r>
            <a:r>
              <a:rPr lang="en-US" i="0"/>
              <a:t>من المشارك</a:t>
            </a:r>
            <a:r>
              <a:rPr lang="ar-SA" i="0"/>
              <a:t>ات</a:t>
            </a:r>
            <a:r>
              <a:rPr lang="en-US" i="0"/>
              <a:t> حساب النتيجة ومشاركة الإجابة.</a:t>
            </a:r>
            <a:r>
              <a:rPr lang="ar-SA" i="0"/>
              <a:t> قم/قومي بطلب</a:t>
            </a:r>
            <a:r>
              <a:rPr lang="en-US" i="0"/>
              <a:t> تعليقاته</a:t>
            </a:r>
            <a:r>
              <a:rPr lang="ar-SA" i="0"/>
              <a:t>ن </a:t>
            </a:r>
            <a:r>
              <a:rPr lang="en-US" i="0"/>
              <a:t>من خلال الأسئلة الواردة في الملاحظات أدناه.</a:t>
            </a:r>
          </a:p>
          <a:p>
            <a:pPr marL="0" indent="0" algn="r" rtl="1">
              <a:lnSpc>
                <a:spcPts val="3750"/>
              </a:lnSpc>
              <a:spcBef>
                <a:spcPts val="600"/>
              </a:spcBef>
              <a:spcAft>
                <a:spcPts val="600"/>
              </a:spcAft>
              <a:buFont typeface="Arial" panose="020B0604020202020204" pitchFamily="34" charset="0"/>
              <a:buNone/>
            </a:pPr>
            <a:endParaRPr lang="en-US" sz="1200" i="0">
              <a:solidFill>
                <a:srgbClr val="1B1B1B"/>
              </a:solidFill>
              <a:latin typeface="League Spartan Bold"/>
            </a:endParaRPr>
          </a:p>
          <a:p>
            <a:pPr marL="0" indent="0" algn="r" rtl="1">
              <a:lnSpc>
                <a:spcPts val="3750"/>
              </a:lnSpc>
              <a:spcBef>
                <a:spcPts val="600"/>
              </a:spcBef>
              <a:spcAft>
                <a:spcPts val="600"/>
              </a:spcAft>
              <a:buFont typeface="Arial" panose="020B0604020202020204" pitchFamily="34" charset="0"/>
              <a:buNone/>
            </a:pPr>
            <a:r>
              <a:rPr lang="en-US" sz="1200" i="0">
                <a:solidFill>
                  <a:srgbClr val="1B1B1B"/>
                </a:solidFill>
                <a:latin typeface="League Spartan Bold"/>
              </a:rPr>
              <a:t>في هذا المثال، درجة الأداء النفسي الاجتماعي الأساسية هي 2.8. في خط النهاية، أو المقياس الأحدث، تكون النتيجة 1.</a:t>
            </a:r>
          </a:p>
          <a:p>
            <a:pPr lvl="0" algn="r" rtl="1"/>
            <a:endParaRPr lang="en-US" i="0"/>
          </a:p>
          <a:p>
            <a:pPr marL="0" marR="0" lvl="0" indent="0" algn="r" defTabSz="914400" rtl="1" eaLnBrk="1" fontAlgn="auto" latinLnBrk="0" hangingPunct="1">
              <a:lnSpc>
                <a:spcPct val="100000"/>
              </a:lnSpc>
              <a:spcBef>
                <a:spcPts val="0"/>
              </a:spcBef>
              <a:spcAft>
                <a:spcPts val="0"/>
              </a:spcAft>
              <a:buClrTx/>
              <a:buSzTx/>
              <a:buFontTx/>
              <a:buNone/>
              <a:tabLst/>
              <a:defRPr/>
            </a:pPr>
            <a:r>
              <a:rPr lang="ar-SA" i="0"/>
              <a:t>٢.٨-١ = ١.٨</a:t>
            </a:r>
            <a:endParaRPr lang="en-US" b="1" i="0"/>
          </a:p>
          <a:p>
            <a:pPr marL="0" marR="0" lvl="0" indent="0" algn="r" defTabSz="914400" rtl="1" eaLnBrk="1" fontAlgn="auto" latinLnBrk="0" hangingPunct="1">
              <a:lnSpc>
                <a:spcPct val="100000"/>
              </a:lnSpc>
              <a:spcBef>
                <a:spcPts val="0"/>
              </a:spcBef>
              <a:spcAft>
                <a:spcPts val="0"/>
              </a:spcAft>
              <a:buClrTx/>
              <a:buSzTx/>
              <a:buFontTx/>
              <a:buNone/>
              <a:tabLst/>
              <a:defRPr/>
            </a:pPr>
            <a:endParaRPr lang="en-US" b="1" i="0"/>
          </a:p>
          <a:p>
            <a:pPr marL="0" marR="0" lvl="0" indent="0" algn="r" defTabSz="914400" rtl="1" eaLnBrk="1" fontAlgn="auto" latinLnBrk="0" hangingPunct="1">
              <a:lnSpc>
                <a:spcPct val="100000"/>
              </a:lnSpc>
              <a:spcBef>
                <a:spcPts val="0"/>
              </a:spcBef>
              <a:spcAft>
                <a:spcPts val="0"/>
              </a:spcAft>
              <a:buClrTx/>
              <a:buSzTx/>
              <a:buFontTx/>
              <a:buNone/>
              <a:tabLst/>
              <a:defRPr/>
            </a:pPr>
            <a:r>
              <a:rPr lang="en-US" b="0" i="0"/>
              <a:t>يعد هذا تغييرًا سلبيًا كبيرًا بمرور الوقت، مما يشير إلى أن الناجي</a:t>
            </a:r>
            <a:r>
              <a:rPr lang="ar-SA" b="0" i="0"/>
              <a:t>ة</a:t>
            </a:r>
            <a:r>
              <a:rPr lang="en-US" b="0" i="0"/>
              <a:t> </a:t>
            </a:r>
            <a:r>
              <a:rPr lang="ar-SA" b="0" i="0"/>
              <a:t>ت</a:t>
            </a:r>
            <a:r>
              <a:rPr lang="en-US" b="0" i="0"/>
              <a:t>عاني من انخفاض كبير في الصعوبات عند إنجاز المهام.</a:t>
            </a:r>
          </a:p>
          <a:p>
            <a:pPr marL="0" marR="0" lvl="0" indent="0" algn="r" defTabSz="914400" rtl="1" eaLnBrk="1" fontAlgn="auto" latinLnBrk="0" hangingPunct="1">
              <a:lnSpc>
                <a:spcPct val="100000"/>
              </a:lnSpc>
              <a:spcBef>
                <a:spcPts val="0"/>
              </a:spcBef>
              <a:spcAft>
                <a:spcPts val="0"/>
              </a:spcAft>
              <a:buClrTx/>
              <a:buSzTx/>
              <a:buFontTx/>
              <a:buNone/>
              <a:tabLst/>
              <a:defRPr/>
            </a:pPr>
            <a:endParaRPr lang="en-US" b="0"/>
          </a:p>
          <a:p>
            <a:pPr marL="0" marR="0" lvl="0" indent="0" algn="ctr" defTabSz="914400" rtl="1" eaLnBrk="1" fontAlgn="auto" latinLnBrk="0" hangingPunct="1">
              <a:lnSpc>
                <a:spcPct val="100000"/>
              </a:lnSpc>
              <a:spcBef>
                <a:spcPts val="0"/>
              </a:spcBef>
              <a:spcAft>
                <a:spcPts val="0"/>
              </a:spcAft>
              <a:buClrTx/>
              <a:buSzTx/>
              <a:buFontTx/>
              <a:buNone/>
              <a:tabLst/>
              <a:defRPr/>
            </a:pPr>
            <a:r>
              <a:rPr lang="en-US" b="0"/>
              <a:t>*************************************************************************************************************************************************************************** ***************************************</a:t>
            </a:r>
          </a:p>
          <a:p>
            <a:pPr marL="0" marR="0" lvl="0" indent="0" algn="r" defTabSz="914400" rtl="1" eaLnBrk="1" fontAlgn="auto" latinLnBrk="0" hangingPunct="1">
              <a:lnSpc>
                <a:spcPct val="100000"/>
              </a:lnSpc>
              <a:spcBef>
                <a:spcPts val="0"/>
              </a:spcBef>
              <a:spcAft>
                <a:spcPts val="0"/>
              </a:spcAft>
              <a:buClrTx/>
              <a:buSzTx/>
              <a:buFontTx/>
              <a:buNone/>
              <a:tabLst/>
              <a:defRPr/>
            </a:pPr>
            <a:endParaRPr lang="en-US" b="0"/>
          </a:p>
          <a:p>
            <a:pPr marL="0" marR="0" lvl="0" indent="0" algn="r" defTabSz="914400" rtl="1" eaLnBrk="1" fontAlgn="auto" latinLnBrk="0" hangingPunct="1">
              <a:lnSpc>
                <a:spcPct val="100000"/>
              </a:lnSpc>
              <a:spcBef>
                <a:spcPts val="0"/>
              </a:spcBef>
              <a:spcAft>
                <a:spcPts val="0"/>
              </a:spcAft>
              <a:buClrTx/>
              <a:buSzTx/>
              <a:buFontTx/>
              <a:buNone/>
              <a:tabLst/>
              <a:defRPr/>
            </a:pPr>
            <a:r>
              <a:rPr lang="en-US" b="1"/>
              <a:t>بناءً على درجات المقياس هذه:</a:t>
            </a:r>
          </a:p>
          <a:p>
            <a:pPr marL="0" marR="0" lvl="0" indent="0" algn="r" defTabSz="914400" rtl="1" eaLnBrk="1" fontAlgn="auto" latinLnBrk="0" hangingPunct="1">
              <a:lnSpc>
                <a:spcPct val="100000"/>
              </a:lnSpc>
              <a:spcBef>
                <a:spcPts val="0"/>
              </a:spcBef>
              <a:spcAft>
                <a:spcPts val="0"/>
              </a:spcAft>
              <a:buClrTx/>
              <a:buSzTx/>
              <a:buFontTx/>
              <a:buNone/>
              <a:tabLst/>
              <a:defRPr/>
            </a:pPr>
            <a:endParaRPr lang="en-US" b="1"/>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ما ه</a:t>
            </a:r>
            <a:r>
              <a:rPr lang="ar-SA" b="1"/>
              <a:t>ي نتيجة</a:t>
            </a:r>
            <a:r>
              <a:rPr lang="en-US" b="1"/>
              <a:t> التغيير مع مرور الوقت؟</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-1.8</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فهل يشير هذا إلى تغيير صغير أو متوسط ​​أو كبير؟</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هذا تغيير كبير</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هل هو تغيير إيجابي أم سلبي؟</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سلبي</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في سياق النتيجة الأصلية للناجي</a:t>
            </a:r>
            <a:r>
              <a:rPr lang="ar-SA" b="1"/>
              <a:t>ة</a:t>
            </a:r>
            <a:r>
              <a:rPr lang="en-US" b="1"/>
              <a:t>، ماذا يعني هذا؟</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Calibri" panose="020F0502020204030204" pitchFamily="34" charset="0"/>
              </a:rPr>
              <a:t>كان</a:t>
            </a:r>
            <a:r>
              <a:rPr lang="ar-SA" b="0" i="0">
                <a:solidFill>
                  <a:srgbClr val="000000"/>
                </a:solidFill>
                <a:effectLst/>
                <a:latin typeface="Calibri" panose="020F0502020204030204" pitchFamily="34" charset="0"/>
              </a:rPr>
              <a:t>ت</a:t>
            </a:r>
            <a:r>
              <a:rPr lang="en-US" b="0" i="0">
                <a:solidFill>
                  <a:srgbClr val="000000"/>
                </a:solidFill>
                <a:effectLst/>
                <a:latin typeface="Calibri" panose="020F0502020204030204" pitchFamily="34" charset="0"/>
              </a:rPr>
              <a:t> الناجي</a:t>
            </a:r>
            <a:r>
              <a:rPr lang="ar-SA" b="0" i="0">
                <a:solidFill>
                  <a:srgbClr val="000000"/>
                </a:solidFill>
                <a:effectLst/>
                <a:latin typeface="Calibri" panose="020F0502020204030204" pitchFamily="34" charset="0"/>
              </a:rPr>
              <a:t>ة</a:t>
            </a:r>
            <a:r>
              <a:rPr lang="en-US" b="0" i="0">
                <a:solidFill>
                  <a:srgbClr val="000000"/>
                </a:solidFill>
                <a:effectLst/>
                <a:latin typeface="Calibri" panose="020F0502020204030204" pitchFamily="34" charset="0"/>
              </a:rPr>
              <a:t> </a:t>
            </a:r>
            <a:r>
              <a:rPr lang="ar-SA" b="0" i="0">
                <a:solidFill>
                  <a:srgbClr val="000000"/>
                </a:solidFill>
                <a:effectLst/>
                <a:latin typeface="Calibri" panose="020F0502020204030204" pitchFamily="34" charset="0"/>
              </a:rPr>
              <a:t>ت</a:t>
            </a:r>
            <a:r>
              <a:rPr lang="en-US" b="0" i="0">
                <a:solidFill>
                  <a:srgbClr val="000000"/>
                </a:solidFill>
                <a:effectLst/>
                <a:latin typeface="Calibri" panose="020F0502020204030204" pitchFamily="34" charset="0"/>
              </a:rPr>
              <a:t>واجه صعوبات كبيرة في إنجاز المهام أثناء التقييم الأولي للاحتياجات والدعم النفسي الاجتماعي، وقد لا </a:t>
            </a:r>
            <a:r>
              <a:rPr lang="ar-SA" b="0" i="0">
                <a:solidFill>
                  <a:srgbClr val="000000"/>
                </a:solidFill>
                <a:effectLst/>
                <a:latin typeface="Calibri" panose="020F0502020204030204" pitchFamily="34" charset="0"/>
              </a:rPr>
              <a:t>ت</a:t>
            </a:r>
            <a:r>
              <a:rPr lang="en-US" b="0" i="0">
                <a:solidFill>
                  <a:srgbClr val="000000"/>
                </a:solidFill>
                <a:effectLst/>
                <a:latin typeface="Calibri" panose="020F0502020204030204" pitchFamily="34" charset="0"/>
              </a:rPr>
              <a:t>تمكن في كثير من الأحيان من القيام بالمهام اليومية على الإطلاق.</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ومنذ ذلك الحين، حدث انخفاض كبير أو </a:t>
            </a:r>
            <a:r>
              <a:rPr lang="ar-SA" sz="1800" b="0" i="0">
                <a:solidFill>
                  <a:srgbClr val="000000"/>
                </a:solidFill>
                <a:effectLst/>
                <a:latin typeface="Calibri" panose="020F0502020204030204" pitchFamily="34" charset="0"/>
              </a:rPr>
              <a:t>هام</a:t>
            </a:r>
            <a:r>
              <a:rPr lang="en-US" sz="1800" b="0" i="0">
                <a:solidFill>
                  <a:srgbClr val="000000"/>
                </a:solidFill>
                <a:effectLst/>
                <a:latin typeface="Calibri" panose="020F0502020204030204" pitchFamily="34" charset="0"/>
              </a:rPr>
              <a:t> في الصعوبات عند أداء المهام.</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يشير هذا إلى أن الأداء النفسي الاجتماعي للناجي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قد تحسن بشكل ملحوظ بدعم من إدارة حالات العنف القائم على النوع الاجتماعي. ومع ذلك، نظرًا لأنه</a:t>
            </a:r>
            <a:r>
              <a:rPr lang="ar-SA" sz="1800" b="0" i="0">
                <a:solidFill>
                  <a:srgbClr val="000000"/>
                </a:solidFill>
                <a:effectLst/>
                <a:latin typeface="Calibri" panose="020F0502020204030204" pitchFamily="34" charset="0"/>
              </a:rPr>
              <a:t>ن </a:t>
            </a:r>
            <a:r>
              <a:rPr lang="en-US" sz="1800" b="0" i="0">
                <a:solidFill>
                  <a:srgbClr val="000000"/>
                </a:solidFill>
                <a:effectLst/>
                <a:latin typeface="Calibri" panose="020F0502020204030204" pitchFamily="34" charset="0"/>
              </a:rPr>
              <a:t>بد</a:t>
            </a:r>
            <a:r>
              <a:rPr lang="ar-SA" sz="1800" b="0" i="0">
                <a:solidFill>
                  <a:srgbClr val="000000"/>
                </a:solidFill>
                <a:effectLst/>
                <a:latin typeface="Calibri" panose="020F0502020204030204" pitchFamily="34" charset="0"/>
              </a:rPr>
              <a:t>أن</a:t>
            </a:r>
            <a:r>
              <a:rPr lang="en-US" sz="1800" b="0" i="0">
                <a:solidFill>
                  <a:srgbClr val="000000"/>
                </a:solidFill>
                <a:effectLst/>
                <a:latin typeface="Calibri" panose="020F0502020204030204" pitchFamily="34" charset="0"/>
              </a:rPr>
              <a:t> بمستوى كبير من الصعوبة في أداء المهام، فهذا يعني أنه</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 قد لا يزلن بحاجة إلى دعم إضافي.</a:t>
            </a:r>
            <a:endParaRPr lang="en-US" b="0"/>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ما هي الإجراءات التي يمكنك أنت أو أخصائي</a:t>
            </a:r>
            <a:r>
              <a:rPr lang="ar-SA" b="1"/>
              <a:t>ة</a:t>
            </a:r>
            <a:r>
              <a:rPr lang="en-US" b="1"/>
              <a:t> الحالة اتخاذها لدعم الناجي</a:t>
            </a:r>
            <a:r>
              <a:rPr lang="ar-SA" b="1"/>
              <a:t>ة</a:t>
            </a:r>
            <a:r>
              <a:rPr lang="en-US" b="1"/>
              <a:t> بهذه المعلومات؟</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قد تكون هذه فرصة لزيادة تمكين الناجي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من التعامل مع الصدمات طويلة ال</a:t>
            </a:r>
            <a:r>
              <a:rPr lang="ar-SA" sz="1800" b="0" i="0">
                <a:solidFill>
                  <a:srgbClr val="000000"/>
                </a:solidFill>
                <a:effectLst/>
                <a:latin typeface="Calibri" panose="020F0502020204030204" pitchFamily="34" charset="0"/>
              </a:rPr>
              <a:t>أمد</a:t>
            </a:r>
            <a:r>
              <a:rPr lang="en-US" sz="1800" b="0" i="0">
                <a:solidFill>
                  <a:srgbClr val="000000"/>
                </a:solidFill>
                <a:effectLst/>
                <a:latin typeface="Calibri" panose="020F0502020204030204" pitchFamily="34" charset="0"/>
              </a:rPr>
              <a:t>، مثل التخطيط لكيفية تنفيذ الرعاية الذاتية وتحديد أولوياتها. </a:t>
            </a:r>
            <a:r>
              <a:rPr lang="ar-SA" sz="1800" b="0" i="0">
                <a:solidFill>
                  <a:srgbClr val="000000"/>
                </a:solidFill>
                <a:effectLst/>
                <a:latin typeface="Calibri" panose="020F0502020204030204" pitchFamily="34" charset="0"/>
              </a:rPr>
              <a:t>يمكن </a:t>
            </a:r>
            <a:r>
              <a:rPr lang="en-US" sz="1800" b="0" i="0">
                <a:solidFill>
                  <a:srgbClr val="000000"/>
                </a:solidFill>
                <a:effectLst/>
                <a:latin typeface="Calibri" panose="020F0502020204030204" pitchFamily="34" charset="0"/>
              </a:rPr>
              <a:t>إعادة النظر في خطة السلامة و</a:t>
            </a:r>
            <a:r>
              <a:rPr lang="ar-SA" sz="1800" b="0" i="0">
                <a:solidFill>
                  <a:srgbClr val="000000"/>
                </a:solidFill>
                <a:effectLst/>
                <a:latin typeface="Calibri" panose="020F0502020204030204" pitchFamily="34" charset="0"/>
              </a:rPr>
              <a:t>م</a:t>
            </a:r>
            <a:r>
              <a:rPr lang="en-US" sz="1800" b="0" i="0">
                <a:solidFill>
                  <a:srgbClr val="000000"/>
                </a:solidFill>
                <a:effectLst/>
                <a:latin typeface="Calibri" panose="020F0502020204030204" pitchFamily="34" charset="0"/>
              </a:rPr>
              <a:t>ساعد</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على فهم أهمية البقاء آمن</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وصحي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WordVisi_MSFontService"/>
              </a:rPr>
              <a:t>يمكنك استغلال هذه الفرصة للعمل مع الناجي</a:t>
            </a:r>
            <a:r>
              <a:rPr lang="ar-SA" b="0" i="0">
                <a:solidFill>
                  <a:srgbClr val="000000"/>
                </a:solidFill>
                <a:effectLst/>
                <a:latin typeface="WordVisi_MSFontService"/>
              </a:rPr>
              <a:t>ة</a:t>
            </a:r>
            <a:r>
              <a:rPr lang="en-US" b="0" i="0">
                <a:solidFill>
                  <a:srgbClr val="000000"/>
                </a:solidFill>
                <a:effectLst/>
                <a:latin typeface="WordVisi_MSFontService"/>
              </a:rPr>
              <a:t> لإعادة النظر في خطة العمل وإعادة ترتيب أولويات المهام للتركيز عليها.</a:t>
            </a:r>
            <a:endParaRPr lang="en-US" b="1" i="0">
              <a:solidFill>
                <a:srgbClr val="000000"/>
              </a:solidFill>
              <a:effectLst/>
              <a:latin typeface="WordVisi_MSFontService"/>
            </a:endParaRP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sz="1800" b="0" i="0">
                <a:solidFill>
                  <a:srgbClr val="000000"/>
                </a:solidFill>
                <a:effectLst/>
                <a:latin typeface="Calibri" panose="020F0502020204030204" pitchFamily="34" charset="0"/>
              </a:rPr>
              <a:t>ال</a:t>
            </a:r>
            <a:r>
              <a:rPr lang="en-US" sz="1800" b="0" i="0">
                <a:solidFill>
                  <a:srgbClr val="000000"/>
                </a:solidFill>
                <a:effectLst/>
                <a:latin typeface="Calibri" panose="020F0502020204030204" pitchFamily="34" charset="0"/>
              </a:rPr>
              <a:t>تحقق مما إذا كانت الناجية قد أشارت إلى أن تنفيذ بعض البنود المحددة في الاستبيان أكثر صعوبة (على سبيل المثال، أشارت إلى أن أحد البنود "صعب للغاية") و</a:t>
            </a:r>
            <a:r>
              <a:rPr lang="ar-SA" sz="1800" b="0" i="0">
                <a:solidFill>
                  <a:srgbClr val="000000"/>
                </a:solidFill>
                <a:effectLst/>
                <a:latin typeface="Calibri" panose="020F0502020204030204" pitchFamily="34" charset="0"/>
              </a:rPr>
              <a:t>سؤال</a:t>
            </a:r>
            <a:r>
              <a:rPr lang="en-US" sz="1800" b="0" i="0">
                <a:solidFill>
                  <a:srgbClr val="000000"/>
                </a:solidFill>
                <a:effectLst/>
                <a:latin typeface="Calibri" panose="020F0502020204030204" pitchFamily="34" charset="0"/>
              </a:rPr>
              <a:t> الناجية عما إذا كانت هذه البنود "الأكثر صعوبة" يجب أن تكون محور</a:t>
            </a:r>
            <a:r>
              <a:rPr lang="ar-SA" sz="1800" b="0" i="0">
                <a:solidFill>
                  <a:srgbClr val="000000"/>
                </a:solidFill>
                <a:effectLst/>
                <a:latin typeface="Calibri" panose="020F0502020204030204" pitchFamily="34" charset="0"/>
              </a:rPr>
              <a:t>خطة</a:t>
            </a:r>
            <a:r>
              <a:rPr lang="en-US" sz="1800" b="0" i="0">
                <a:solidFill>
                  <a:srgbClr val="000000"/>
                </a:solidFill>
                <a:effectLst/>
                <a:latin typeface="Calibri" panose="020F0502020204030204" pitchFamily="34" charset="0"/>
              </a:rPr>
              <a:t> عملها </a:t>
            </a:r>
            <a:r>
              <a:rPr lang="ar-SA" sz="1800" b="0" i="0">
                <a:solidFill>
                  <a:srgbClr val="000000"/>
                </a:solidFill>
                <a:effectLst/>
                <a:latin typeface="Calibri" panose="020F0502020204030204" pitchFamily="34" charset="0"/>
              </a:rPr>
              <a:t>.</a:t>
            </a:r>
            <a:r>
              <a:rPr lang="en-US" sz="1800" b="0" i="0">
                <a:solidFill>
                  <a:srgbClr val="000000"/>
                </a:solidFill>
                <a:effectLst/>
                <a:latin typeface="Calibri" panose="020F0502020204030204" pitchFamily="34" charset="0"/>
              </a:rPr>
              <a:t>اسأل</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 الناجية عن الأفكار التي لديها لجعل المهام أقل صعوبة وما هي الخطوات الصغيرة التي يمكنها التركيز عليها للمساعدة في دعم تحسين رفاهها.</a:t>
            </a:r>
            <a:endParaRPr lang="en-US" sz="1800" b="1" i="0">
              <a:solidFill>
                <a:srgbClr val="000000"/>
              </a:solidFill>
              <a:effectLst/>
              <a:latin typeface="WordVisi_MSFontService"/>
            </a:endParaRP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قد تشير نتيجة التغيير بمرور الوقت إلى أن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قد </a:t>
            </a:r>
            <a:r>
              <a:rPr lang="ar-SA" sz="1800" b="0" i="0">
                <a:solidFill>
                  <a:srgbClr val="000000"/>
                </a:solidFill>
                <a:effectLst/>
                <a:latin typeface="Calibri" panose="020F0502020204030204" pitchFamily="34" charset="0"/>
              </a:rPr>
              <a:t>ت</a:t>
            </a:r>
            <a:r>
              <a:rPr lang="en-US" sz="1800" b="0" i="0">
                <a:solidFill>
                  <a:srgbClr val="000000"/>
                </a:solidFill>
                <a:effectLst/>
                <a:latin typeface="Calibri" panose="020F0502020204030204" pitchFamily="34" charset="0"/>
              </a:rPr>
              <a:t>كون مستعد</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لإنهاء عملية إدارة الحالة. اسأل</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 الناجية عن شعورها تجاه </a:t>
            </a:r>
            <a:r>
              <a:rPr lang="ar-SA" sz="1800" b="0" i="0">
                <a:solidFill>
                  <a:srgbClr val="000000"/>
                </a:solidFill>
                <a:effectLst/>
                <a:latin typeface="Calibri" panose="020F0502020204030204" pitchFamily="34" charset="0"/>
              </a:rPr>
              <a:t>إغلاق</a:t>
            </a:r>
            <a:r>
              <a:rPr lang="en-US" sz="1800" b="0" i="0">
                <a:solidFill>
                  <a:srgbClr val="000000"/>
                </a:solidFill>
                <a:effectLst/>
                <a:latin typeface="Calibri" panose="020F0502020204030204" pitchFamily="34" charset="0"/>
              </a:rPr>
              <a:t> الجلسات، وإذا كانت هناك خطط أخرى لديها لمستقبلها، وإذا كانت ترغب في الحصول على الدعم في تطوير خطة عمل جديدة يمكنها استخدامها لمتابعة خططها وفقًا لذلك وخارج إدارة الحالة.</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يمكنك أيضًا مناقشة الأمر مع مشرف</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إدارة الحالة الخاص بك لتحديد الخطوات التالية لإغلاق الحالة.</a:t>
            </a:r>
            <a:endParaRPr lang="en-US" b="1"/>
          </a:p>
          <a:p>
            <a:pPr lvl="0" algn="r" rtl="1"/>
            <a:endParaRPr lang="en-US"/>
          </a:p>
          <a:p>
            <a:pPr lvl="0" algn="r" rtl="1"/>
            <a:endParaRPr lang="en-US"/>
          </a:p>
          <a:p>
            <a:pPr lvl="0" algn="r" rtl="1"/>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24</a:t>
            </a:fld>
            <a:endParaRPr lang="cs-CZ"/>
          </a:p>
        </p:txBody>
      </p:sp>
    </p:spTree>
    <p:extLst>
      <p:ext uri="{BB962C8B-B14F-4D97-AF65-F5344CB8AC3E}">
        <p14:creationId xmlns:p14="http://schemas.microsoft.com/office/powerpoint/2010/main" val="463541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b="1" i="0"/>
              <a:t>ملاحظة للميسر</a:t>
            </a:r>
            <a:r>
              <a:rPr lang="ar-SA" b="1" i="0"/>
              <a:t>ة</a:t>
            </a:r>
            <a:r>
              <a:rPr lang="en-US" b="1" i="0"/>
              <a:t>:</a:t>
            </a:r>
            <a:r>
              <a:rPr lang="ar-SA" i="0" noProof="0" dirty="0">
                <a:latin typeface="Calibri" panose="020F0502020204030204" pitchFamily="34" charset="0"/>
                <a:cs typeface="Calibri" panose="020F0502020204030204" pitchFamily="34" charset="0"/>
              </a:rPr>
              <a:t>قومي بمشاركة مقياس معبأ ومحضر – ليقوم الأشخاص بالحساب مع الميسرة</a:t>
            </a:r>
          </a:p>
          <a:p>
            <a:pPr lvl="0" algn="r" rtl="1"/>
            <a:endParaRPr lang="en-US" i="0"/>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الشعور بعدم القيمة، وعدم </a:t>
            </a:r>
            <a:r>
              <a:rPr lang="ar-SA" sz="1200" i="0">
                <a:solidFill>
                  <a:srgbClr val="1B1B1B"/>
                </a:solidFill>
                <a:latin typeface="League Spartan Bold"/>
              </a:rPr>
              <a:t>الجدوى </a:t>
            </a:r>
            <a:r>
              <a:rPr lang="en-US" sz="1200" i="0">
                <a:solidFill>
                  <a:srgbClr val="1B1B1B"/>
                </a:solidFill>
                <a:latin typeface="League Spartan Bold"/>
              </a:rPr>
              <a:t> - 1</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الشعور بالانفصال أو الانسحاب من الآخرين - 3</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الشعور بالمعاملة السيئة من قبل أفراد المجتمع - 1</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الشعور بال</a:t>
            </a:r>
            <a:r>
              <a:rPr lang="ar-SA" sz="1200" i="0">
                <a:solidFill>
                  <a:srgbClr val="1B1B1B"/>
                </a:solidFill>
                <a:latin typeface="League Spartan Bold"/>
              </a:rPr>
              <a:t>عار </a:t>
            </a:r>
            <a:r>
              <a:rPr lang="en-US" sz="1200" i="0">
                <a:solidFill>
                  <a:srgbClr val="1B1B1B"/>
                </a:solidFill>
                <a:latin typeface="League Spartan Bold"/>
              </a:rPr>
              <a:t> – 2</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لوم نفسك على الأحداث الماضية - 0</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الشعور بالرفض من الجميع - ١</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الشعور بال</a:t>
            </a:r>
            <a:r>
              <a:rPr lang="ar-SA" sz="1200" i="0">
                <a:solidFill>
                  <a:srgbClr val="1B1B1B"/>
                </a:solidFill>
                <a:latin typeface="League Spartan Bold"/>
              </a:rPr>
              <a:t>وصمة</a:t>
            </a:r>
            <a:r>
              <a:rPr lang="en-US" sz="1200" i="0">
                <a:solidFill>
                  <a:srgbClr val="1B1B1B"/>
                </a:solidFill>
                <a:latin typeface="League Spartan Bold"/>
              </a:rPr>
              <a:t> - ١</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الرغبة في تجنب الآخرين أو الاختباء - 3</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الشعور بأن عائلتك تنظر إليك وكأنهم يلومونك - 0</a:t>
            </a:r>
          </a:p>
          <a:p>
            <a:pPr marL="171450" indent="-171450" algn="r" rtl="1">
              <a:lnSpc>
                <a:spcPts val="3750"/>
              </a:lnSpc>
              <a:spcBef>
                <a:spcPts val="600"/>
              </a:spcBef>
              <a:spcAft>
                <a:spcPts val="600"/>
              </a:spcAft>
              <a:buFont typeface="Arial" panose="020B0604020202020204" pitchFamily="34" charset="0"/>
              <a:buChar char="•"/>
            </a:pPr>
            <a:r>
              <a:rPr lang="en-US" sz="1200" i="0">
                <a:solidFill>
                  <a:srgbClr val="1B1B1B"/>
                </a:solidFill>
                <a:latin typeface="League Spartan Bold"/>
              </a:rPr>
              <a:t>الشعور وكأن أفراد المجتمع ينظرون إليك وكأنهم يلومونك - 1</a:t>
            </a:r>
          </a:p>
          <a:p>
            <a:pPr marL="0" indent="0" algn="r" rtl="1">
              <a:lnSpc>
                <a:spcPts val="3750"/>
              </a:lnSpc>
              <a:spcBef>
                <a:spcPts val="600"/>
              </a:spcBef>
              <a:spcAft>
                <a:spcPts val="600"/>
              </a:spcAft>
              <a:buFont typeface="Arial" panose="020B0604020202020204" pitchFamily="34" charset="0"/>
              <a:buNone/>
            </a:pPr>
            <a:endParaRPr lang="en-US" sz="1200" i="0">
              <a:solidFill>
                <a:srgbClr val="1B1B1B"/>
              </a:solidFill>
              <a:latin typeface="League Spartan Bold"/>
            </a:endParaRPr>
          </a:p>
          <a:p>
            <a:pPr marL="0" marR="0" lvl="0" indent="0" algn="r" defTabSz="914400" rtl="1" eaLnBrk="1" fontAlgn="auto" latinLnBrk="0" hangingPunct="1">
              <a:lnSpc>
                <a:spcPts val="3750"/>
              </a:lnSpc>
              <a:spcBef>
                <a:spcPts val="600"/>
              </a:spcBef>
              <a:spcAft>
                <a:spcPts val="600"/>
              </a:spcAft>
              <a:buClrTx/>
              <a:buSzTx/>
              <a:buFont typeface="Arial" panose="020B0604020202020204" pitchFamily="34" charset="0"/>
              <a:buNone/>
              <a:tabLst/>
              <a:defRPr/>
            </a:pPr>
            <a:r>
              <a:rPr lang="en-US" sz="1200" i="0">
                <a:solidFill>
                  <a:srgbClr val="1B1B1B"/>
                </a:solidFill>
                <a:latin typeface="League Spartan Bold"/>
              </a:rPr>
              <a:t>النتيجة: 13 / 10 = 1.3</a:t>
            </a:r>
          </a:p>
          <a:p>
            <a:pPr marL="514350" indent="-514350" algn="r" rtl="1">
              <a:lnSpc>
                <a:spcPts val="3750"/>
              </a:lnSpc>
              <a:spcBef>
                <a:spcPts val="600"/>
              </a:spcBef>
              <a:spcAft>
                <a:spcPts val="600"/>
              </a:spcAft>
              <a:buFont typeface="Arial" panose="020B0604020202020204" pitchFamily="34" charset="0"/>
              <a:buChar char="•"/>
            </a:pPr>
            <a:endParaRPr lang="en-US" sz="1200" i="1">
              <a:solidFill>
                <a:srgbClr val="1B1B1B"/>
              </a:solidFill>
              <a:latin typeface="League Spartan Bold"/>
            </a:endParaRPr>
          </a:p>
          <a:p>
            <a:pPr lvl="0" algn="r" rtl="1"/>
            <a:endParaRPr lang="en-US"/>
          </a:p>
          <a:p>
            <a:pPr lvl="0" algn="r" rtl="1"/>
            <a:r>
              <a:rPr lang="en-US"/>
              <a:t>***************************************</a:t>
            </a:r>
          </a:p>
          <a:p>
            <a:pPr lvl="0" algn="r" rtl="1"/>
            <a:endParaRPr lang="en-US"/>
          </a:p>
          <a:p>
            <a:pPr lvl="0" algn="r" rtl="1"/>
            <a:r>
              <a:rPr lang="en-US"/>
              <a:t>بالنسبة لمقياس </a:t>
            </a:r>
            <a:r>
              <a:rPr lang="ar-SA"/>
              <a:t>الشعور بال</a:t>
            </a:r>
            <a:r>
              <a:rPr lang="en-US"/>
              <a:t>وصمة ، تعتمد جميع ال</a:t>
            </a:r>
            <a:r>
              <a:rPr lang="ar-SA"/>
              <a:t>بنود</a:t>
            </a:r>
            <a:r>
              <a:rPr lang="en-US"/>
              <a:t> الموجودة في الاستبيان على مقياس مكون من 4 نقاط، مع القيم:</a:t>
            </a:r>
          </a:p>
          <a:p>
            <a:pPr lvl="0" algn="r" rtl="1"/>
            <a:endParaRPr lang="en-US"/>
          </a:p>
          <a:p>
            <a:pPr marL="171450" lvl="0" indent="-171450" algn="r" rtl="1">
              <a:buFont typeface="Arial" panose="020B0604020202020204" pitchFamily="34" charset="0"/>
              <a:buChar char="•"/>
            </a:pPr>
            <a:r>
              <a:rPr lang="en-US"/>
              <a:t>على الإطلاق (0 نقطة)</a:t>
            </a:r>
          </a:p>
          <a:p>
            <a:pPr marL="171450" lvl="0" indent="-171450" algn="r" rtl="1">
              <a:buFont typeface="Arial" panose="020B0604020202020204" pitchFamily="34" charset="0"/>
              <a:buChar char="•"/>
            </a:pPr>
            <a:r>
              <a:rPr lang="en-US"/>
              <a:t>قليلا (1 نقطة)</a:t>
            </a:r>
          </a:p>
          <a:p>
            <a:pPr marL="171450" lvl="0" indent="-171450" algn="r" rtl="1">
              <a:buFont typeface="Arial" panose="020B0604020202020204" pitchFamily="34" charset="0"/>
              <a:buChar char="•"/>
            </a:pPr>
            <a:r>
              <a:rPr lang="ar-SA"/>
              <a:t>قدر</a:t>
            </a:r>
            <a:r>
              <a:rPr lang="en-US"/>
              <a:t> معتدل (نقطتان)</a:t>
            </a:r>
          </a:p>
          <a:p>
            <a:pPr marL="171450" lvl="0" indent="-171450" algn="r" rtl="1">
              <a:buFont typeface="Arial" panose="020B0604020202020204" pitchFamily="34" charset="0"/>
              <a:buChar char="•"/>
            </a:pPr>
            <a:r>
              <a:rPr lang="en-US"/>
              <a:t>كثير</a:t>
            </a:r>
            <a:r>
              <a:rPr lang="ar-SA"/>
              <a:t>اً</a:t>
            </a:r>
            <a:r>
              <a:rPr lang="en-US"/>
              <a:t> </a:t>
            </a:r>
            <a:r>
              <a:rPr lang="ar-SA"/>
              <a:t>(</a:t>
            </a:r>
            <a:r>
              <a:rPr lang="en-US"/>
              <a:t>3 </a:t>
            </a:r>
            <a:r>
              <a:rPr lang="ar-SA"/>
              <a:t> </a:t>
            </a:r>
            <a:r>
              <a:rPr lang="en-US"/>
              <a:t>نقاط</a:t>
            </a:r>
            <a:r>
              <a:rPr lang="ar-SA"/>
              <a:t>)</a:t>
            </a:r>
          </a:p>
          <a:p>
            <a:pPr marL="171450" lvl="0" indent="-171450" algn="r" rtl="1">
              <a:buFont typeface="Arial" panose="020B0604020202020204" pitchFamily="34" charset="0"/>
              <a:buChar char="•"/>
            </a:pPr>
            <a:endParaRPr lang="en-US"/>
          </a:p>
          <a:p>
            <a:pPr lvl="0" algn="r" rtl="1"/>
            <a:r>
              <a:rPr lang="en-US"/>
              <a:t>لحساب النتائج لامرأة</a:t>
            </a:r>
            <a:r>
              <a:rPr lang="ar-SA"/>
              <a:t> </a:t>
            </a:r>
            <a:r>
              <a:rPr lang="en-US"/>
              <a:t>أو فتاة مراهقة أكبر سنًا</a:t>
            </a:r>
            <a:r>
              <a:rPr lang="ar-SA"/>
              <a:t> </a:t>
            </a:r>
            <a:r>
              <a:rPr lang="ar-SA" b="1"/>
              <a:t>واحدة</a:t>
            </a:r>
            <a:r>
              <a:rPr lang="en-US"/>
              <a:t>، ق</a:t>
            </a:r>
            <a:r>
              <a:rPr lang="ar-SA"/>
              <a:t>ومي</a:t>
            </a:r>
            <a:r>
              <a:rPr lang="en-US"/>
              <a:t> أولاً بإضافة النقاط </a:t>
            </a:r>
            <a:r>
              <a:rPr lang="ar-SA"/>
              <a:t> خلال</a:t>
            </a:r>
            <a:r>
              <a:rPr lang="en-US"/>
              <a:t> جميع ال</a:t>
            </a:r>
            <a:r>
              <a:rPr lang="ar-SA"/>
              <a:t>بنود</a:t>
            </a:r>
            <a:r>
              <a:rPr lang="en-US"/>
              <a:t> العشرة. ثم </a:t>
            </a:r>
            <a:r>
              <a:rPr lang="ar-SA"/>
              <a:t>ت</a:t>
            </a:r>
            <a:r>
              <a:rPr lang="en-US"/>
              <a:t>قس</a:t>
            </a:r>
            <a:r>
              <a:rPr lang="ar-SA"/>
              <a:t>يم</a:t>
            </a:r>
            <a:r>
              <a:rPr lang="en-US"/>
              <a:t> العدد الإجمالي على 10.</a:t>
            </a:r>
          </a:p>
          <a:p>
            <a:pPr lvl="0" algn="r" rtl="1"/>
            <a:endParaRPr lang="en-US"/>
          </a:p>
          <a:p>
            <a:pPr lvl="0" algn="r" rtl="1"/>
            <a:r>
              <a:rPr lang="en-US"/>
              <a:t>إذا تخط</a:t>
            </a:r>
            <a:r>
              <a:rPr lang="ar-SA"/>
              <a:t>ت</a:t>
            </a:r>
            <a:r>
              <a:rPr lang="en-US"/>
              <a:t> الناجي</a:t>
            </a:r>
            <a:r>
              <a:rPr lang="ar-SA"/>
              <a:t>ة</a:t>
            </a:r>
            <a:r>
              <a:rPr lang="en-US"/>
              <a:t> </a:t>
            </a:r>
            <a:r>
              <a:rPr lang="ar-SA"/>
              <a:t>بنداً</a:t>
            </a:r>
            <a:r>
              <a:rPr lang="en-US"/>
              <a:t> واحدًا أو أكثر في الاستبيان، ق</a:t>
            </a:r>
            <a:r>
              <a:rPr lang="ar-SA"/>
              <a:t>ومي</a:t>
            </a:r>
            <a:r>
              <a:rPr lang="en-US"/>
              <a:t> بإضافة النقاط لجميع الأسئلة التي تمت الإجابة عليها، وتقسيمها على إجمالي عدد الأسئلة التي تمت الإجابة عليها. على سبيل المثال، إذا أجاب</a:t>
            </a:r>
            <a:r>
              <a:rPr lang="ar-SA"/>
              <a:t>ت</a:t>
            </a:r>
            <a:r>
              <a:rPr lang="en-US"/>
              <a:t> الناجي</a:t>
            </a:r>
            <a:r>
              <a:rPr lang="ar-SA"/>
              <a:t>ة</a:t>
            </a:r>
            <a:r>
              <a:rPr lang="en-US"/>
              <a:t> على 8 أسئلة، ق</a:t>
            </a:r>
            <a:r>
              <a:rPr lang="ar-SA"/>
              <a:t>ومي</a:t>
            </a:r>
            <a:r>
              <a:rPr lang="en-US"/>
              <a:t> بتقسيم المجموع على 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25</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b="1" i="0"/>
              <a:t>ملاحظة للميسر</a:t>
            </a:r>
            <a:r>
              <a:rPr lang="ar-SA" b="1" i="0"/>
              <a:t>/ة</a:t>
            </a:r>
            <a:r>
              <a:rPr lang="en-US" b="1" i="0"/>
              <a:t>:</a:t>
            </a:r>
            <a:r>
              <a:rPr lang="en-US" b="0" i="0"/>
              <a:t>اطلب</a:t>
            </a:r>
            <a:r>
              <a:rPr lang="ar-SA" b="0" i="0"/>
              <a:t>/ي</a:t>
            </a:r>
            <a:r>
              <a:rPr lang="en-US" b="0" i="0"/>
              <a:t> من شخص ما حساب النتيجة لهذا المقياس بناءً على الردود/الأرقام الموجودة في الشريحة/الاستبيان المشترك</a:t>
            </a:r>
          </a:p>
          <a:p>
            <a:pPr lvl="0" algn="r" rtl="1"/>
            <a:endParaRPr lang="en-US" i="0"/>
          </a:p>
          <a:p>
            <a:pPr marL="0" marR="0" lvl="0" indent="0" algn="r"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n-US" b="0" i="0"/>
              <a:t>ال</a:t>
            </a:r>
            <a:r>
              <a:rPr lang="ar-SA" b="0" i="0"/>
              <a:t>إجابة ١٣/١٠= ٣.١</a:t>
            </a:r>
          </a:p>
          <a:p>
            <a:pPr lvl="0" algn="r" rtl="1"/>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26</a:t>
            </a:fld>
            <a:endParaRPr lang="cs-CZ"/>
          </a:p>
        </p:txBody>
      </p:sp>
    </p:spTree>
    <p:extLst>
      <p:ext uri="{BB962C8B-B14F-4D97-AF65-F5344CB8AC3E}">
        <p14:creationId xmlns:p14="http://schemas.microsoft.com/office/powerpoint/2010/main" val="3698815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بمجرد قيامك بحساب النتيجة الخاصة بامرأة أو فتاة مراهقة أكبر سنًا، يمكنك ال</a:t>
            </a:r>
            <a:r>
              <a:rPr lang="ar-SA"/>
              <a:t>عودة</a:t>
            </a:r>
            <a:r>
              <a:rPr lang="en-US"/>
              <a:t> إلى النتائج وتفسيرها واستخدامها لإنشاء خطة عمل (غير طارئة) مع الناجية. بغض النظر عن النتيجة، تأكد</a:t>
            </a:r>
            <a:r>
              <a:rPr lang="ar-SA"/>
              <a:t>ي</a:t>
            </a:r>
            <a:r>
              <a:rPr lang="en-US"/>
              <a:t> من طرح أسئلة على الناجي</a:t>
            </a:r>
            <a:r>
              <a:rPr lang="ar-SA"/>
              <a:t>ات</a:t>
            </a:r>
            <a:r>
              <a:rPr lang="en-US"/>
              <a:t> تعكس </a:t>
            </a:r>
            <a:r>
              <a:rPr lang="ar-SA"/>
              <a:t>ال</a:t>
            </a:r>
            <a:r>
              <a:rPr lang="en-US"/>
              <a:t>نهج </a:t>
            </a:r>
            <a:r>
              <a:rPr lang="ar-SA"/>
              <a:t>المرتكز</a:t>
            </a:r>
            <a:r>
              <a:rPr lang="en-US"/>
              <a:t> حول الناجي</a:t>
            </a:r>
            <a:r>
              <a:rPr lang="ar-SA"/>
              <a:t>ات</a:t>
            </a:r>
            <a:r>
              <a:rPr lang="en-US"/>
              <a:t>.</a:t>
            </a:r>
          </a:p>
          <a:p>
            <a:pPr lvl="0" algn="r" rtl="1"/>
            <a:endParaRPr lang="en-US"/>
          </a:p>
          <a:p>
            <a:pPr lvl="0" algn="r" rtl="1"/>
            <a:r>
              <a:rPr lang="en-US"/>
              <a:t>إذا كانت النتيجة من 0 إلى 1، فهذا يشير إلى أن الناجي</a:t>
            </a:r>
            <a:r>
              <a:rPr lang="ar-SA"/>
              <a:t>ة</a:t>
            </a:r>
            <a:r>
              <a:rPr lang="en-US"/>
              <a:t> </a:t>
            </a:r>
            <a:r>
              <a:rPr lang="ar-SA"/>
              <a:t> تعاني من وصمة قليلة أو معدومة</a:t>
            </a:r>
            <a:r>
              <a:rPr lang="en-US" b="0" i="0">
                <a:solidFill>
                  <a:srgbClr val="000000"/>
                </a:solidFill>
                <a:effectLst/>
                <a:latin typeface="WordVisi_MSFontService"/>
              </a:rPr>
              <a:t>.</a:t>
            </a:r>
          </a:p>
          <a:p>
            <a:pPr marL="171450" lvl="0" indent="-171450" algn="r" rtl="1">
              <a:buFont typeface="Arial" panose="020B0604020202020204" pitchFamily="34" charset="0"/>
              <a:buChar char="•"/>
            </a:pPr>
            <a:r>
              <a:rPr lang="en-US" u="none" strike="noStrike"/>
              <a:t>هنا يمكنك الاعتراف بالتقدم الذي أحرز</a:t>
            </a:r>
            <a:r>
              <a:rPr lang="ar-SA" u="none" strike="noStrike"/>
              <a:t>ت</a:t>
            </a:r>
            <a:r>
              <a:rPr lang="en-US" u="none" strike="noStrike"/>
              <a:t>ه الناج</a:t>
            </a:r>
            <a:r>
              <a:rPr lang="ar-SA" u="none" strike="noStrike"/>
              <a:t>يات </a:t>
            </a:r>
            <a:r>
              <a:rPr lang="en-US" u="none" strike="noStrike"/>
              <a:t>وال</a:t>
            </a:r>
            <a:r>
              <a:rPr lang="ar-SA" u="none" strike="noStrike"/>
              <a:t>نظر</a:t>
            </a:r>
            <a:r>
              <a:rPr lang="en-US" u="none" strike="noStrike"/>
              <a:t> في الأنشطة معه</a:t>
            </a:r>
            <a:r>
              <a:rPr lang="ar-SA" u="none" strike="noStrike"/>
              <a:t>ن</a:t>
            </a:r>
            <a:r>
              <a:rPr lang="en-US" u="none" strike="noStrike"/>
              <a:t> </a:t>
            </a:r>
            <a:r>
              <a:rPr lang="ar-SA" u="none" strike="noStrike"/>
              <a:t>لزيادة تعزيز إحساسهن بالتمكين.</a:t>
            </a:r>
          </a:p>
          <a:p>
            <a:pPr marL="171450" lvl="0" indent="-171450" algn="r" rtl="1">
              <a:buFont typeface="Arial" panose="020B0604020202020204" pitchFamily="34" charset="0"/>
              <a:buChar char="•"/>
            </a:pPr>
            <a:endParaRPr lang="en-US"/>
          </a:p>
          <a:p>
            <a:pPr lvl="0" algn="r" rtl="1"/>
            <a:r>
              <a:rPr lang="en-US"/>
              <a:t>إذا كانت النتيجة</a:t>
            </a:r>
            <a:r>
              <a:rPr lang="ar-SA"/>
              <a:t> من</a:t>
            </a:r>
            <a:r>
              <a:rPr lang="en-US"/>
              <a:t> </a:t>
            </a:r>
            <a:r>
              <a:rPr lang="ar-SA"/>
              <a:t>١ل ٢ فإن</a:t>
            </a:r>
            <a:r>
              <a:rPr lang="en-US" sz="1800" b="0" i="0">
                <a:solidFill>
                  <a:srgbClr val="000000"/>
                </a:solidFill>
                <a:effectLst/>
                <a:latin typeface="WordVisi_MSFontService"/>
              </a:rPr>
              <a:t> الناجي</a:t>
            </a:r>
            <a:r>
              <a:rPr lang="ar-SA" sz="1800" b="0" i="0">
                <a:solidFill>
                  <a:srgbClr val="000000"/>
                </a:solidFill>
                <a:effectLst/>
                <a:latin typeface="WordVisi_MSFontService"/>
              </a:rPr>
              <a:t>ة تعاني</a:t>
            </a:r>
            <a:r>
              <a:rPr lang="en-US" sz="1800" b="0" i="0">
                <a:solidFill>
                  <a:srgbClr val="000000"/>
                </a:solidFill>
                <a:effectLst/>
                <a:latin typeface="WordVisi_MSFontService"/>
              </a:rPr>
              <a:t> من </a:t>
            </a:r>
            <a:r>
              <a:rPr lang="ar-SA" sz="1800" b="0" i="0">
                <a:solidFill>
                  <a:srgbClr val="000000"/>
                </a:solidFill>
                <a:effectLst/>
                <a:latin typeface="WordVisi_MSFontService"/>
              </a:rPr>
              <a:t>قدر</a:t>
            </a:r>
            <a:r>
              <a:rPr lang="en-US" sz="1800" b="0" i="0">
                <a:solidFill>
                  <a:srgbClr val="000000"/>
                </a:solidFill>
                <a:effectLst/>
                <a:latin typeface="WordVisi_MSFontService"/>
              </a:rPr>
              <a:t> ضئيل إلى متوسط من </a:t>
            </a:r>
            <a:r>
              <a:rPr lang="ar-SA" sz="1800" b="0" i="0">
                <a:solidFill>
                  <a:srgbClr val="000000"/>
                </a:solidFill>
                <a:effectLst/>
                <a:latin typeface="WordVisi_MSFontService"/>
              </a:rPr>
              <a:t>الشعور بالوصمة</a:t>
            </a:r>
            <a:r>
              <a:rPr lang="en-US" sz="1800" b="0" i="0">
                <a:solidFill>
                  <a:srgbClr val="000000"/>
                </a:solidFill>
                <a:effectLst/>
                <a:latin typeface="WordVisi_MSFontService"/>
              </a:rPr>
              <a:t>.</a:t>
            </a:r>
            <a:r>
              <a:rPr lang="en-US" sz="1800" b="0" i="0">
                <a:solidFill>
                  <a:srgbClr val="000000"/>
                </a:solidFill>
                <a:effectLst/>
                <a:latin typeface="Calibri" panose="020F0502020204030204" pitchFamily="34" charset="0"/>
              </a:rPr>
              <a:t> </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i="0"/>
              <a:t>استنادا إلى النتيجة في مثالنا، </a:t>
            </a:r>
            <a:r>
              <a:rPr lang="ar-SA" sz="1800" b="1" i="0"/>
              <a:t>فإن</a:t>
            </a:r>
            <a:r>
              <a:rPr lang="en-US" sz="1800" b="1" i="0"/>
              <a:t> الناجي</a:t>
            </a:r>
            <a:r>
              <a:rPr lang="ar-SA" sz="1800" b="1" i="0"/>
              <a:t>ة تندرج</a:t>
            </a:r>
            <a:r>
              <a:rPr lang="en-US" sz="1800" b="1" i="0"/>
              <a:t> ضمن هذه الفئة، و</a:t>
            </a:r>
            <a:r>
              <a:rPr lang="ar-SA" sz="1800" b="1" i="0"/>
              <a:t> هي ت</a:t>
            </a:r>
            <a:r>
              <a:rPr lang="en-US" sz="1800" b="1" i="0"/>
              <a:t>واجه صعوبات كبيرة في إنجاز المهام.</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تحقق</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 مما إذا كانت الناجية قد أشارت في الاستبيان إلى مشاعر معينة تشعر بها بشكل متكرر أكثر مقارنة بالآخري</a:t>
            </a:r>
            <a:r>
              <a:rPr lang="ar-SA" sz="1800" b="0" i="0">
                <a:solidFill>
                  <a:srgbClr val="000000"/>
                </a:solidFill>
                <a:effectLst/>
                <a:latin typeface="Calibri" panose="020F0502020204030204" pitchFamily="34" charset="0"/>
              </a:rPr>
              <a:t>ات (</a:t>
            </a:r>
            <a:r>
              <a:rPr lang="en-US" sz="1800" b="0" i="0">
                <a:solidFill>
                  <a:srgbClr val="000000"/>
                </a:solidFill>
                <a:effectLst/>
                <a:latin typeface="Calibri" panose="020F0502020204030204" pitchFamily="34" charset="0"/>
              </a:rPr>
              <a:t>في هذا المثال، أشارت إلى أن لديها "الكثير" </a:t>
            </a:r>
            <a:r>
              <a:rPr lang="ar-SA" sz="1800" b="0" i="0">
                <a:solidFill>
                  <a:srgbClr val="000000"/>
                </a:solidFill>
                <a:effectLst/>
                <a:latin typeface="Calibri" panose="020F0502020204030204" pitchFamily="34" charset="0"/>
              </a:rPr>
              <a:t>من المشاعر بالانفصال أو الانسحاب عن الآخرين وكذلك الرغبة في تجنب الآخرين أو الاختباء)</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a:t>
            </a:r>
            <a:r>
              <a:rPr lang="en-US" sz="1800" b="0" i="0">
                <a:solidFill>
                  <a:srgbClr val="000000"/>
                </a:solidFill>
                <a:effectLst/>
                <a:latin typeface="Calibri" panose="020F0502020204030204" pitchFamily="34" charset="0"/>
              </a:rPr>
              <a:t>اسأل</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 الناجية عما إذا كانت هذه الأفكار والمشاعر المتكررة يجب أن تكون محور خطة عملها.</a:t>
            </a:r>
            <a:r>
              <a:rPr lang="en-US" sz="1800" b="0" i="1">
                <a:solidFill>
                  <a:srgbClr val="000000"/>
                </a:solidFill>
                <a:effectLst/>
                <a:latin typeface="Calibri" panose="020F0502020204030204" pitchFamily="34" charset="0"/>
              </a:rPr>
              <a:t> </a:t>
            </a:r>
            <a:r>
              <a:rPr lang="en-US" sz="1800" b="0" i="0">
                <a:solidFill>
                  <a:srgbClr val="000000"/>
                </a:solidFill>
                <a:effectLst/>
                <a:latin typeface="Calibri" panose="020F0502020204030204" pitchFamily="34" charset="0"/>
              </a:rPr>
              <a:t> </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0" i="0">
                <a:solidFill>
                  <a:srgbClr val="000000"/>
                </a:solidFill>
                <a:effectLst/>
                <a:latin typeface="WordVisi_MSFontService"/>
              </a:rPr>
              <a:t>قم</a:t>
            </a:r>
            <a:r>
              <a:rPr lang="ar-SA" sz="2800" b="0" i="0">
                <a:solidFill>
                  <a:srgbClr val="000000"/>
                </a:solidFill>
                <a:effectLst/>
                <a:latin typeface="WordVisi_MSFontService"/>
              </a:rPr>
              <a:t>/قومي</a:t>
            </a:r>
            <a:r>
              <a:rPr lang="en-US" sz="2800" b="0" i="0">
                <a:solidFill>
                  <a:srgbClr val="000000"/>
                </a:solidFill>
                <a:effectLst/>
                <a:latin typeface="WordVisi_MSFontService"/>
              </a:rPr>
              <a:t> بالمتابعة مع الناجية من خلال جلسات إضافية لإدارة الحالة وإعادة النظر في مقياس وصمة العار بعد ذلك للتحقق من تقدمها.</a:t>
            </a:r>
            <a:endParaRPr lang="en-US" sz="1800" b="0" i="0">
              <a:solidFill>
                <a:srgbClr val="000000"/>
              </a:solidFill>
              <a:effectLst/>
              <a:latin typeface="Calibri" panose="020F0502020204030204" pitchFamily="34" charset="0"/>
            </a:endParaRPr>
          </a:p>
          <a:p>
            <a:pPr lvl="0" algn="r" rtl="1"/>
            <a:endParaRPr lang="en-US"/>
          </a:p>
          <a:p>
            <a:pPr lvl="0" algn="r" rtl="1"/>
            <a:r>
              <a:rPr lang="en-US"/>
              <a:t>اذا كانت النتيجة </a:t>
            </a:r>
            <a:r>
              <a:rPr lang="ar-SA"/>
              <a:t>من ٢ ل ٣ فإن</a:t>
            </a:r>
            <a:r>
              <a:rPr lang="en-US" sz="1800" b="0" i="0">
                <a:solidFill>
                  <a:srgbClr val="000000"/>
                </a:solidFill>
                <a:effectLst/>
                <a:latin typeface="WordVisi_MSFontService"/>
              </a:rPr>
              <a:t> الناجي</a:t>
            </a:r>
            <a:r>
              <a:rPr lang="ar-SA" sz="1800" b="0" i="0">
                <a:solidFill>
                  <a:srgbClr val="000000"/>
                </a:solidFill>
                <a:effectLst/>
                <a:latin typeface="WordVisi_MSFontService"/>
              </a:rPr>
              <a:t>ة تعاني</a:t>
            </a:r>
            <a:r>
              <a:rPr lang="en-US" sz="1800" b="0" i="0">
                <a:solidFill>
                  <a:srgbClr val="000000"/>
                </a:solidFill>
                <a:effectLst/>
                <a:latin typeface="WordVisi_MSFontService"/>
              </a:rPr>
              <a:t> من </a:t>
            </a:r>
            <a:r>
              <a:rPr lang="ar-SA" sz="1800" b="0" i="0">
                <a:solidFill>
                  <a:srgbClr val="000000"/>
                </a:solidFill>
                <a:effectLst/>
                <a:latin typeface="WordVisi_MSFontService"/>
              </a:rPr>
              <a:t>قدر </a:t>
            </a:r>
            <a:r>
              <a:rPr lang="en-US" sz="1800" b="0" i="0">
                <a:solidFill>
                  <a:srgbClr val="000000"/>
                </a:solidFill>
                <a:effectLst/>
                <a:latin typeface="WordVisi_MSFontService"/>
              </a:rPr>
              <a:t>متوسط</a:t>
            </a:r>
            <a:r>
              <a:rPr lang="ar-SA" sz="1800" b="0" i="0">
                <a:solidFill>
                  <a:srgbClr val="000000"/>
                </a:solidFill>
                <a:effectLst/>
                <a:latin typeface="WordVisi_MSFontService"/>
              </a:rPr>
              <a:t> </a:t>
            </a:r>
            <a:r>
              <a:rPr lang="en-US" sz="1800" b="0" i="0">
                <a:solidFill>
                  <a:srgbClr val="000000"/>
                </a:solidFill>
                <a:effectLst/>
                <a:latin typeface="WordVisi_MSFontService"/>
              </a:rPr>
              <a:t>إلى كبيرمن </a:t>
            </a:r>
            <a:r>
              <a:rPr lang="ar-SA" sz="1800" b="0" i="0">
                <a:solidFill>
                  <a:srgbClr val="000000"/>
                </a:solidFill>
                <a:effectLst/>
                <a:latin typeface="WordVisi_MSFontService"/>
              </a:rPr>
              <a:t>الشعور بال</a:t>
            </a:r>
            <a:r>
              <a:rPr lang="en-US" sz="1800" b="0" i="0">
                <a:solidFill>
                  <a:srgbClr val="000000"/>
                </a:solidFill>
                <a:effectLst/>
                <a:latin typeface="WordVisi_MSFontService"/>
              </a:rPr>
              <a:t>وصمة.</a:t>
            </a:r>
            <a:r>
              <a:rPr lang="en-US" sz="1800" b="0" i="0">
                <a:solidFill>
                  <a:srgbClr val="000000"/>
                </a:solidFill>
                <a:effectLst/>
                <a:latin typeface="Calibri" panose="020F0502020204030204" pitchFamily="34" charset="0"/>
              </a:rPr>
              <a:t> </a:t>
            </a:r>
          </a:p>
          <a:p>
            <a:pPr marL="171450" lvl="0" indent="-171450" algn="r" rtl="1">
              <a:buFont typeface="Arial" panose="020B0604020202020204" pitchFamily="34" charset="0"/>
              <a:buChar char="•"/>
            </a:pPr>
            <a:r>
              <a:rPr lang="en-US" sz="1800" b="0" i="0">
                <a:solidFill>
                  <a:srgbClr val="000000"/>
                </a:solidFill>
                <a:effectLst/>
                <a:latin typeface="Calibri" panose="020F0502020204030204" pitchFamily="34" charset="0"/>
              </a:rPr>
              <a:t>من المحتمل أن</a:t>
            </a:r>
            <a:r>
              <a:rPr lang="ar-SA" sz="1800" b="0" i="0">
                <a:solidFill>
                  <a:srgbClr val="000000"/>
                </a:solidFill>
                <a:effectLst/>
                <a:latin typeface="Calibri" panose="020F0502020204030204" pitchFamily="34" charset="0"/>
              </a:rPr>
              <a:t> ت</a:t>
            </a:r>
            <a:r>
              <a:rPr lang="en-US" sz="1800" b="0" i="0">
                <a:solidFill>
                  <a:srgbClr val="000000"/>
                </a:solidFill>
                <a:effectLst/>
                <a:latin typeface="Calibri" panose="020F0502020204030204" pitchFamily="34" charset="0"/>
              </a:rPr>
              <a:t>واجه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صعوبات تتعلق بعدد من المشاعر الم</a:t>
            </a:r>
            <a:r>
              <a:rPr lang="ar-SA" sz="1800" b="0" i="0">
                <a:solidFill>
                  <a:srgbClr val="000000"/>
                </a:solidFill>
                <a:effectLst/>
                <a:latin typeface="Calibri" panose="020F0502020204030204" pitchFamily="34" charset="0"/>
              </a:rPr>
              <a:t>رتبطة</a:t>
            </a:r>
            <a:r>
              <a:rPr lang="en-US" sz="1800" b="0" i="0">
                <a:solidFill>
                  <a:srgbClr val="000000"/>
                </a:solidFill>
                <a:effectLst/>
                <a:latin typeface="Calibri" panose="020F0502020204030204" pitchFamily="34" charset="0"/>
              </a:rPr>
              <a:t> بالوصمة </a:t>
            </a:r>
            <a:r>
              <a:rPr lang="ar-SA" sz="1800" b="0" i="0">
                <a:solidFill>
                  <a:srgbClr val="000000"/>
                </a:solidFill>
                <a:effectLst/>
                <a:latin typeface="Calibri" panose="020F0502020204030204" pitchFamily="34" charset="0"/>
              </a:rPr>
              <a:t>التي تشعر بها</a:t>
            </a:r>
            <a:r>
              <a:rPr lang="en-US" sz="1800" b="0" i="0">
                <a:solidFill>
                  <a:srgbClr val="000000"/>
                </a:solidFill>
                <a:effectLst/>
                <a:latin typeface="Calibri" panose="020F0502020204030204" pitchFamily="34" charset="0"/>
              </a:rPr>
              <a:t>. سيكون من المهم العمل مع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للمساعدة في تحديد المشاعر التي يجب إعطاؤها الأولوية في خطة </a:t>
            </a:r>
            <a:r>
              <a:rPr lang="ar-SA" sz="1800" b="0" i="0">
                <a:solidFill>
                  <a:srgbClr val="000000"/>
                </a:solidFill>
                <a:effectLst/>
                <a:latin typeface="Calibri" panose="020F0502020204030204" pitchFamily="34" charset="0"/>
              </a:rPr>
              <a:t>ال</a:t>
            </a:r>
            <a:r>
              <a:rPr lang="en-US" sz="1800" b="0" i="0">
                <a:solidFill>
                  <a:srgbClr val="000000"/>
                </a:solidFill>
                <a:effectLst/>
                <a:latin typeface="Calibri" panose="020F0502020204030204" pitchFamily="34" charset="0"/>
              </a:rPr>
              <a:t>عمل </a:t>
            </a:r>
            <a:r>
              <a:rPr lang="ar-SA" sz="1800" b="0" i="0">
                <a:solidFill>
                  <a:srgbClr val="000000"/>
                </a:solidFill>
                <a:effectLst/>
                <a:latin typeface="Calibri" panose="020F0502020204030204" pitchFamily="34" charset="0"/>
              </a:rPr>
              <a:t>معها</a:t>
            </a:r>
            <a:r>
              <a:rPr lang="en-US" sz="1800" b="0" i="0">
                <a:solidFill>
                  <a:srgbClr val="000000"/>
                </a:solidFill>
                <a:effectLst/>
                <a:latin typeface="Calibri" panose="020F0502020204030204" pitchFamily="34" charset="0"/>
              </a:rPr>
              <a:t>. لاحظ</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 أن ال</a:t>
            </a:r>
            <a:r>
              <a:rPr lang="ar-SA" sz="1800" b="0" i="0">
                <a:solidFill>
                  <a:srgbClr val="000000"/>
                </a:solidFill>
                <a:effectLst/>
                <a:latin typeface="Calibri" panose="020F0502020204030204" pitchFamily="34" charset="0"/>
              </a:rPr>
              <a:t>بنود</a:t>
            </a:r>
            <a:r>
              <a:rPr lang="en-US" sz="1800" b="0" i="0">
                <a:solidFill>
                  <a:srgbClr val="000000"/>
                </a:solidFill>
                <a:effectLst/>
                <a:latin typeface="Calibri" panose="020F0502020204030204" pitchFamily="34" charset="0"/>
              </a:rPr>
              <a:t> لا </a:t>
            </a:r>
            <a:r>
              <a:rPr lang="ar-SA" sz="1800" b="0" i="0">
                <a:solidFill>
                  <a:srgbClr val="000000"/>
                </a:solidFill>
                <a:effectLst/>
                <a:latin typeface="Calibri" panose="020F0502020204030204" pitchFamily="34" charset="0"/>
              </a:rPr>
              <a:t>ت</a:t>
            </a:r>
            <a:r>
              <a:rPr lang="en-US" sz="1800" b="0" i="0">
                <a:solidFill>
                  <a:srgbClr val="000000"/>
                </a:solidFill>
                <a:effectLst/>
                <a:latin typeface="Calibri" panose="020F0502020204030204" pitchFamily="34" charset="0"/>
              </a:rPr>
              <a:t>لزم بالضرورة أن تكون تلك التي سجل</a:t>
            </a:r>
            <a:r>
              <a:rPr lang="ar-SA" sz="1800" b="0" i="0">
                <a:solidFill>
                  <a:srgbClr val="000000"/>
                </a:solidFill>
                <a:effectLst/>
                <a:latin typeface="Calibri" panose="020F0502020204030204" pitchFamily="34" charset="0"/>
              </a:rPr>
              <a:t>ت</a:t>
            </a:r>
            <a:r>
              <a:rPr lang="en-US" sz="1800" b="0" i="0">
                <a:solidFill>
                  <a:srgbClr val="000000"/>
                </a:solidFill>
                <a:effectLst/>
                <a:latin typeface="Calibri" panose="020F0502020204030204" pitchFamily="34" charset="0"/>
              </a:rPr>
              <a:t>ها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على أنها الأكثر صعوبة، ولكن يمكن أيضًا أن تكون المشاعر والتجارب الأكثر صلة بحياة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اليومية.</a:t>
            </a:r>
          </a:p>
          <a:p>
            <a:pPr marL="171450" lvl="0" indent="-171450" algn="r" rtl="1">
              <a:buFont typeface="Arial" panose="020B0604020202020204" pitchFamily="34" charset="0"/>
              <a:buChar char="•"/>
            </a:pPr>
            <a:r>
              <a:rPr lang="en-US" sz="1800" b="0" i="0">
                <a:solidFill>
                  <a:srgbClr val="000000"/>
                </a:solidFill>
                <a:effectLst/>
                <a:latin typeface="Calibri" panose="020F0502020204030204" pitchFamily="34" charset="0"/>
              </a:rPr>
              <a:t>قد يكون من المستحسن ل</a:t>
            </a:r>
            <a:r>
              <a:rPr lang="ar-SA" sz="1800" b="0" i="0">
                <a:solidFill>
                  <a:srgbClr val="000000"/>
                </a:solidFill>
                <a:effectLst/>
                <a:latin typeface="Calibri" panose="020F0502020204030204" pitchFamily="34" charset="0"/>
              </a:rPr>
              <a:t>أخصائية</a:t>
            </a:r>
            <a:r>
              <a:rPr lang="en-US" sz="1800" b="0" i="0">
                <a:solidFill>
                  <a:srgbClr val="000000"/>
                </a:solidFill>
                <a:effectLst/>
                <a:latin typeface="Calibri" panose="020F0502020204030204" pitchFamily="34" charset="0"/>
              </a:rPr>
              <a:t> الحالة مناقشة الحالات ذات ال</a:t>
            </a:r>
            <a:r>
              <a:rPr lang="ar-SA" sz="1800" b="0" i="0">
                <a:solidFill>
                  <a:srgbClr val="000000"/>
                </a:solidFill>
                <a:effectLst/>
                <a:latin typeface="Calibri" panose="020F0502020204030204" pitchFamily="34" charset="0"/>
              </a:rPr>
              <a:t>نتيجة</a:t>
            </a:r>
            <a:r>
              <a:rPr lang="en-US" sz="1800" b="0" i="0">
                <a:solidFill>
                  <a:srgbClr val="000000"/>
                </a:solidFill>
                <a:effectLst/>
                <a:latin typeface="Calibri" panose="020F0502020204030204" pitchFamily="34" charset="0"/>
              </a:rPr>
              <a:t> العالية جدًا مع المشرفين</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عليه</a:t>
            </a:r>
            <a:r>
              <a:rPr lang="ar-SA" sz="1800" b="0" i="0">
                <a:solidFill>
                  <a:srgbClr val="000000"/>
                </a:solidFill>
                <a:effectLst/>
                <a:latin typeface="Calibri" panose="020F0502020204030204" pitchFamily="34" charset="0"/>
              </a:rPr>
              <a:t>ا </a:t>
            </a:r>
            <a:r>
              <a:rPr lang="en-US" sz="1800" b="0" i="0">
                <a:solidFill>
                  <a:srgbClr val="000000"/>
                </a:solidFill>
                <a:effectLst/>
                <a:latin typeface="Calibri" panose="020F0502020204030204" pitchFamily="34" charset="0"/>
              </a:rPr>
              <a:t>من أجل الحصول على مشورة إضافية حول كيفية دعم هؤلاء الناجي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حيث قد </a:t>
            </a:r>
            <a:r>
              <a:rPr lang="ar-SA" sz="1800" b="0" i="0">
                <a:solidFill>
                  <a:srgbClr val="000000"/>
                </a:solidFill>
                <a:effectLst/>
                <a:latin typeface="Calibri" panose="020F0502020204030204" pitchFamily="34" charset="0"/>
              </a:rPr>
              <a:t>ت</a:t>
            </a:r>
            <a:r>
              <a:rPr lang="en-US" sz="1800" b="0" i="0">
                <a:solidFill>
                  <a:srgbClr val="000000"/>
                </a:solidFill>
                <a:effectLst/>
                <a:latin typeface="Calibri" panose="020F0502020204030204" pitchFamily="34" charset="0"/>
              </a:rPr>
              <a:t>كون لديه</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 احتياجات متخصصة.</a:t>
            </a:r>
          </a:p>
          <a:p>
            <a:pPr marL="171450" lvl="0" indent="-171450" algn="r" rtl="1">
              <a:buFont typeface="Arial" panose="020B0604020202020204" pitchFamily="34" charset="0"/>
              <a:buChar char="•"/>
            </a:pPr>
            <a:r>
              <a:rPr lang="ar-SA" sz="1800" b="0" i="0">
                <a:solidFill>
                  <a:srgbClr val="000000"/>
                </a:solidFill>
                <a:effectLst/>
                <a:latin typeface="Calibri" panose="020F0502020204030204" pitchFamily="34" charset="0"/>
              </a:rPr>
              <a:t>الت</a:t>
            </a:r>
            <a:r>
              <a:rPr lang="en-US" sz="1800" b="0" i="0">
                <a:solidFill>
                  <a:srgbClr val="000000"/>
                </a:solidFill>
                <a:effectLst/>
                <a:latin typeface="Calibri" panose="020F0502020204030204" pitchFamily="34" charset="0"/>
              </a:rPr>
              <a:t>فك</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ر في ربط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بخدمات الصحة ال</a:t>
            </a:r>
            <a:r>
              <a:rPr lang="ar-SA" sz="1800" b="0" i="0">
                <a:solidFill>
                  <a:srgbClr val="000000"/>
                </a:solidFill>
                <a:effectLst/>
                <a:latin typeface="Calibri" panose="020F0502020204030204" pitchFamily="34" charset="0"/>
              </a:rPr>
              <a:t>نفس</a:t>
            </a:r>
            <a:r>
              <a:rPr lang="en-US" sz="1800" b="0" i="0">
                <a:solidFill>
                  <a:srgbClr val="000000"/>
                </a:solidFill>
                <a:effectLst/>
                <a:latin typeface="Calibri" panose="020F0502020204030204" pitchFamily="34" charset="0"/>
              </a:rPr>
              <a:t>ية والدعم النفسي الاجتماعي المتخصصة.</a:t>
            </a: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27</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b="0" i="0">
                <a:solidFill>
                  <a:srgbClr val="000000"/>
                </a:solidFill>
                <a:effectLst/>
                <a:latin typeface="Calibri" panose="020F0502020204030204" pitchFamily="34" charset="0"/>
              </a:rPr>
              <a:t>إذا كنت ترغب</a:t>
            </a:r>
            <a:r>
              <a:rPr lang="ar-SA" b="0" i="0">
                <a:solidFill>
                  <a:srgbClr val="000000"/>
                </a:solidFill>
                <a:effectLst/>
                <a:latin typeface="Calibri" panose="020F0502020204030204" pitchFamily="34" charset="0"/>
              </a:rPr>
              <a:t>/ين</a:t>
            </a:r>
            <a:r>
              <a:rPr lang="en-US" b="0" i="0">
                <a:solidFill>
                  <a:srgbClr val="000000"/>
                </a:solidFill>
                <a:effectLst/>
                <a:latin typeface="Calibri" panose="020F0502020204030204" pitchFamily="34" charset="0"/>
              </a:rPr>
              <a:t> في قياس </a:t>
            </a:r>
            <a:r>
              <a:rPr lang="ar-SA" b="0" i="0">
                <a:solidFill>
                  <a:srgbClr val="000000"/>
                </a:solidFill>
                <a:effectLst/>
                <a:latin typeface="Calibri" panose="020F0502020204030204" pitchFamily="34" charset="0"/>
              </a:rPr>
              <a:t>ا</a:t>
            </a:r>
            <a:r>
              <a:rPr lang="ar-SA"/>
              <a:t>لتحسن في الشعور الداخلي و المستمر للناجيات بالوصمة </a:t>
            </a:r>
            <a:r>
              <a:rPr lang="en-US" b="0" i="0">
                <a:solidFill>
                  <a:srgbClr val="000000"/>
                </a:solidFill>
                <a:effectLst/>
                <a:latin typeface="Calibri" panose="020F0502020204030204" pitchFamily="34" charset="0"/>
              </a:rPr>
              <a:t>أثناء مسار إدارة الحالة، ولد</a:t>
            </a:r>
            <a:r>
              <a:rPr lang="ar-SA" b="0" i="0">
                <a:solidFill>
                  <a:srgbClr val="000000"/>
                </a:solidFill>
                <a:effectLst/>
                <a:latin typeface="Calibri" panose="020F0502020204030204" pitchFamily="34" charset="0"/>
              </a:rPr>
              <a:t>ى الناجية</a:t>
            </a:r>
            <a:r>
              <a:rPr lang="en-US" b="0" i="0">
                <a:solidFill>
                  <a:srgbClr val="000000"/>
                </a:solidFill>
                <a:effectLst/>
                <a:latin typeface="Calibri" panose="020F0502020204030204" pitchFamily="34" charset="0"/>
              </a:rPr>
              <a:t> درجت</a:t>
            </a:r>
            <a:r>
              <a:rPr lang="ar-SA" b="0" i="0">
                <a:solidFill>
                  <a:srgbClr val="000000"/>
                </a:solidFill>
                <a:effectLst/>
                <a:latin typeface="Calibri" panose="020F0502020204030204" pitchFamily="34" charset="0"/>
              </a:rPr>
              <a:t>ين</a:t>
            </a:r>
            <a:r>
              <a:rPr lang="en-US" b="0" i="0">
                <a:solidFill>
                  <a:srgbClr val="000000"/>
                </a:solidFill>
                <a:effectLst/>
                <a:latin typeface="Calibri" panose="020F0502020204030204" pitchFamily="34" charset="0"/>
              </a:rPr>
              <a:t> على الأقل مع مرور الوقت (على سبيل المثال</a:t>
            </a:r>
            <a:r>
              <a:rPr lang="ar-SA" b="0" i="0">
                <a:solidFill>
                  <a:srgbClr val="000000"/>
                </a:solidFill>
                <a:effectLst/>
                <a:latin typeface="Calibri" panose="020F0502020204030204" pitchFamily="34" charset="0"/>
              </a:rPr>
              <a:t> </a:t>
            </a:r>
            <a:r>
              <a:rPr lang="en-US" sz="1800" i="0">
                <a:effectLst/>
                <a:latin typeface="Calibri" panose="020F0502020204030204" pitchFamily="34" charset="0"/>
                <a:ea typeface="Calibri" panose="020F0502020204030204" pitchFamily="34" charset="0"/>
                <a:cs typeface="Arial" panose="020B0604020202020204" pitchFamily="34" charset="0"/>
              </a:rPr>
              <a:t>أثناء تقييم الاحتياجات والدعم النفسي الاجتماعي، ومرة ​​أخرى عند مناقشة إغلاق الحالة</a:t>
            </a:r>
            <a:r>
              <a:rPr lang="en-US" b="0" i="0">
                <a:solidFill>
                  <a:srgbClr val="000000"/>
                </a:solidFill>
                <a:effectLst/>
                <a:latin typeface="Calibri" panose="020F0502020204030204" pitchFamily="34" charset="0"/>
              </a:rPr>
              <a:t>)، يمكنك مقارنة المتوسط ​​لكل استبيان وحساب الفرق بين متوسط ​​الدرجات.</a:t>
            </a:r>
          </a:p>
          <a:p>
            <a:pPr lvl="0" algn="r" rtl="1"/>
            <a:endParaRPr lang="en-US" b="0" i="1">
              <a:solidFill>
                <a:srgbClr val="000000"/>
              </a:solidFill>
              <a:effectLst/>
              <a:latin typeface="Calibri" panose="020F0502020204030204" pitchFamily="34" charset="0"/>
            </a:endParaRPr>
          </a:p>
          <a:p>
            <a:pPr lvl="0" algn="r" rtl="1"/>
            <a:r>
              <a:rPr lang="en-US"/>
              <a:t>على غرار </a:t>
            </a:r>
            <a:r>
              <a:rPr lang="ar-SA"/>
              <a:t>مقياس الأداء</a:t>
            </a:r>
            <a:r>
              <a:rPr lang="en-US"/>
              <a:t> النفسي الاجتماعي</a:t>
            </a:r>
            <a:r>
              <a:rPr lang="ar-SA"/>
              <a:t> في التغيير</a:t>
            </a:r>
            <a:r>
              <a:rPr lang="en-US"/>
              <a:t> مع مرور الوقت، قد يكون لديك نتيجة إيجابية أو سلبية للتغيير مع مرور الوقت.</a:t>
            </a:r>
            <a:r>
              <a:rPr lang="en-US" sz="1800" b="0" i="0">
                <a:solidFill>
                  <a:srgbClr val="000000"/>
                </a:solidFill>
                <a:effectLst/>
                <a:latin typeface="Calibri" panose="020F0502020204030204" pitchFamily="34" charset="0"/>
              </a:rPr>
              <a:t>إذا كانت النتيجة سلبية، فهذا يشير إلى</a:t>
            </a:r>
            <a:r>
              <a:rPr lang="en-US" sz="1800" b="1" i="0">
                <a:solidFill>
                  <a:srgbClr val="000000"/>
                </a:solidFill>
                <a:effectLst/>
                <a:latin typeface="Calibri" panose="020F0502020204030204" pitchFamily="34" charset="0"/>
              </a:rPr>
              <a:t> </a:t>
            </a:r>
            <a:r>
              <a:rPr lang="ar-SA" sz="1800" b="1" i="0">
                <a:solidFill>
                  <a:srgbClr val="000000"/>
                </a:solidFill>
                <a:effectLst/>
                <a:latin typeface="Calibri" panose="020F0502020204030204" pitchFamily="34" charset="0"/>
              </a:rPr>
              <a:t>انخفاض </a:t>
            </a:r>
            <a:r>
              <a:rPr lang="ar-SA" sz="1800" b="0" i="0">
                <a:solidFill>
                  <a:srgbClr val="000000"/>
                </a:solidFill>
                <a:effectLst/>
                <a:latin typeface="Calibri" panose="020F0502020204030204" pitchFamily="34" charset="0"/>
              </a:rPr>
              <a:t>في</a:t>
            </a:r>
            <a:r>
              <a:rPr lang="en-US" sz="1800" b="0" i="0">
                <a:solidFill>
                  <a:srgbClr val="000000"/>
                </a:solidFill>
                <a:effectLst/>
                <a:latin typeface="Calibri" panose="020F0502020204030204" pitchFamily="34" charset="0"/>
              </a:rPr>
              <a:t> مشاعر الوصمة ، مما يشير إلى تحسن في نتائج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ك</a:t>
            </a:r>
            <a:r>
              <a:rPr lang="en-US" sz="1800" b="0" i="0">
                <a:solidFill>
                  <a:srgbClr val="000000"/>
                </a:solidFill>
                <a:effectLst/>
                <a:latin typeface="Calibri" panose="020F0502020204030204" pitchFamily="34" charset="0"/>
              </a:rPr>
              <a:t>نتيجة لإدارة الحالة. </a:t>
            </a:r>
            <a:r>
              <a:rPr lang="ar-SA" sz="1800" b="0" i="0">
                <a:solidFill>
                  <a:srgbClr val="000000"/>
                </a:solidFill>
                <a:effectLst/>
                <a:latin typeface="Calibri" panose="020F0502020204030204" pitchFamily="34" charset="0"/>
              </a:rPr>
              <a:t>وفي حال</a:t>
            </a:r>
            <a:r>
              <a:rPr lang="en-US" sz="1800" b="0" i="0">
                <a:solidFill>
                  <a:srgbClr val="000000"/>
                </a:solidFill>
                <a:effectLst/>
                <a:latin typeface="Calibri" panose="020F0502020204030204" pitchFamily="34" charset="0"/>
              </a:rPr>
              <a:t> كانت النتيجة إيجابية، فهذا يشير إلى</a:t>
            </a:r>
            <a:r>
              <a:rPr lang="ar-SA" sz="1800" b="0" i="0">
                <a:solidFill>
                  <a:srgbClr val="000000"/>
                </a:solidFill>
                <a:effectLst/>
                <a:latin typeface="Calibri" panose="020F0502020204030204" pitchFamily="34" charset="0"/>
              </a:rPr>
              <a:t> </a:t>
            </a:r>
            <a:r>
              <a:rPr lang="ar-SA" sz="1800" b="1" i="0">
                <a:solidFill>
                  <a:srgbClr val="000000"/>
                </a:solidFill>
                <a:effectLst/>
                <a:latin typeface="Calibri" panose="020F0502020204030204" pitchFamily="34" charset="0"/>
              </a:rPr>
              <a:t>زيادة </a:t>
            </a:r>
            <a:r>
              <a:rPr lang="en-US" sz="1800" b="0" i="0">
                <a:solidFill>
                  <a:srgbClr val="000000"/>
                </a:solidFill>
                <a:effectLst/>
                <a:latin typeface="Calibri" panose="020F0502020204030204" pitchFamily="34" charset="0"/>
              </a:rPr>
              <a:t>في </a:t>
            </a:r>
            <a:r>
              <a:rPr lang="ar-SA" sz="1800" b="0" i="0">
                <a:solidFill>
                  <a:srgbClr val="000000"/>
                </a:solidFill>
                <a:effectLst/>
                <a:latin typeface="Calibri" panose="020F0502020204030204" pitchFamily="34" charset="0"/>
              </a:rPr>
              <a:t>الشعور بالو</a:t>
            </a:r>
            <a:r>
              <a:rPr lang="en-US" sz="1800" b="0" i="0">
                <a:solidFill>
                  <a:srgbClr val="000000"/>
                </a:solidFill>
                <a:effectLst/>
                <a:latin typeface="Calibri" panose="020F0502020204030204" pitchFamily="34" charset="0"/>
              </a:rPr>
              <a:t>صمة، وال</a:t>
            </a:r>
            <a:r>
              <a:rPr lang="ar-SA" sz="1800" b="0" i="0">
                <a:solidFill>
                  <a:srgbClr val="000000"/>
                </a:solidFill>
                <a:effectLst/>
                <a:latin typeface="Calibri" panose="020F0502020204030204" pitchFamily="34" charset="0"/>
              </a:rPr>
              <a:t>ذي</a:t>
            </a:r>
            <a:r>
              <a:rPr lang="en-US" sz="1800" b="0" i="0">
                <a:solidFill>
                  <a:srgbClr val="000000"/>
                </a:solidFill>
                <a:effectLst/>
                <a:latin typeface="Calibri" panose="020F0502020204030204" pitchFamily="34" charset="0"/>
              </a:rPr>
              <a:t> قد </a:t>
            </a:r>
            <a:r>
              <a:rPr lang="ar-SA" sz="1800" b="0" i="0">
                <a:solidFill>
                  <a:srgbClr val="000000"/>
                </a:solidFill>
                <a:effectLst/>
                <a:latin typeface="Calibri" panose="020F0502020204030204" pitchFamily="34" charset="0"/>
              </a:rPr>
              <a:t>ي</a:t>
            </a:r>
            <a:r>
              <a:rPr lang="en-US" sz="1800" b="0" i="0">
                <a:solidFill>
                  <a:srgbClr val="000000"/>
                </a:solidFill>
                <a:effectLst/>
                <a:latin typeface="Calibri" panose="020F0502020204030204" pitchFamily="34" charset="0"/>
              </a:rPr>
              <a:t>شير إلى انخفاض في رفاه الناجي</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a:t>
            </a:r>
          </a:p>
          <a:p>
            <a:pPr lvl="0" algn="r" rtl="1"/>
            <a:endParaRPr lang="en-US" i="0"/>
          </a:p>
          <a:p>
            <a:pPr lvl="0" algn="r" rtl="1"/>
            <a:r>
              <a:rPr lang="en-US" i="0"/>
              <a:t>لتفسير</a:t>
            </a:r>
            <a:r>
              <a:rPr lang="ar-SA" i="0"/>
              <a:t> درجة</a:t>
            </a:r>
            <a:r>
              <a:rPr lang="en-US" i="0"/>
              <a:t> التغيير مع مرور الوقت، </a:t>
            </a:r>
            <a:r>
              <a:rPr lang="ar-SA" i="0"/>
              <a:t>يجب </a:t>
            </a:r>
            <a:r>
              <a:rPr lang="en-US" i="0"/>
              <a:t>عليك </a:t>
            </a:r>
            <a:r>
              <a:rPr lang="ar-SA" i="0"/>
              <a:t>الأخذ </a:t>
            </a:r>
            <a:r>
              <a:rPr lang="en-US" i="0"/>
              <a:t>في الاعتبار </a:t>
            </a:r>
            <a:r>
              <a:rPr lang="ar-SA" i="0"/>
              <a:t>لل</a:t>
            </a:r>
            <a:r>
              <a:rPr lang="en-US" i="0"/>
              <a:t>نتيجة الأ</a:t>
            </a:r>
            <a:r>
              <a:rPr lang="ar-SA" i="0"/>
              <a:t>ساسية</a:t>
            </a:r>
            <a:r>
              <a:rPr lang="en-US" i="0"/>
              <a:t>. إن معرفة ما إذا كان هناك تغيير</a:t>
            </a:r>
            <a:r>
              <a:rPr lang="ar-SA" i="0"/>
              <a:t> قليل</a:t>
            </a:r>
            <a:r>
              <a:rPr lang="en-US" i="0"/>
              <a:t> أو متوسط ​​أو كبير لا يمنحنا معلومات كافية.</a:t>
            </a:r>
            <a:endParaRPr lang="en-US" sz="1800" b="0" i="0">
              <a:solidFill>
                <a:srgbClr val="000000"/>
              </a:solidFill>
              <a:effectLst/>
              <a:latin typeface="Calibri" panose="020F0502020204030204" pitchFamily="34" charset="0"/>
            </a:endParaRPr>
          </a:p>
          <a:p>
            <a:pPr lvl="0" algn="r" rtl="1"/>
            <a:endParaRPr lang="en-US" sz="1800" b="0" i="0">
              <a:solidFill>
                <a:srgbClr val="000000"/>
              </a:solidFill>
              <a:effectLst/>
              <a:latin typeface="Calibri" panose="020F0502020204030204" pitchFamily="34" charset="0"/>
            </a:endParaRPr>
          </a:p>
          <a:p>
            <a:pPr lvl="0" algn="r" rtl="1"/>
            <a:r>
              <a:rPr lang="en-US" sz="1800" b="0" i="0">
                <a:solidFill>
                  <a:srgbClr val="000000"/>
                </a:solidFill>
                <a:effectLst/>
                <a:latin typeface="Calibri" panose="020F0502020204030204" pitchFamily="34" charset="0"/>
              </a:rPr>
              <a:t>يمكنك ال</a:t>
            </a:r>
            <a:r>
              <a:rPr lang="ar-SA" sz="1800" b="0" i="0">
                <a:solidFill>
                  <a:srgbClr val="000000"/>
                </a:solidFill>
                <a:effectLst/>
                <a:latin typeface="Calibri" panose="020F0502020204030204" pitchFamily="34" charset="0"/>
              </a:rPr>
              <a:t>اطلاع</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عل</a:t>
            </a:r>
            <a:r>
              <a:rPr lang="en-US" sz="1800" b="0" i="0">
                <a:solidFill>
                  <a:srgbClr val="000000"/>
                </a:solidFill>
                <a:effectLst/>
                <a:latin typeface="Calibri" panose="020F0502020204030204" pitchFamily="34" charset="0"/>
              </a:rPr>
              <a:t>ى وثيقة إرشادات ال</a:t>
            </a:r>
            <a:r>
              <a:rPr lang="ar-SA" sz="1800" b="0" i="0">
                <a:solidFill>
                  <a:srgbClr val="000000"/>
                </a:solidFill>
                <a:effectLst/>
                <a:latin typeface="Calibri" panose="020F0502020204030204" pitchFamily="34" charset="0"/>
              </a:rPr>
              <a:t>عاملين/ات</a:t>
            </a:r>
            <a:r>
              <a:rPr lang="en-US" sz="1800" b="0" i="0">
                <a:solidFill>
                  <a:srgbClr val="000000"/>
                </a:solidFill>
                <a:effectLst/>
                <a:latin typeface="Calibri" panose="020F0502020204030204" pitchFamily="34" charset="0"/>
              </a:rPr>
              <a:t> الخاصة بقياس نتائج إدارة حالة العنف القائم على النوع الاجتماعي للحصول على إرشادات أكثر تفصيلاً حول التفسير والإجراءات المستندة إلى البيانات بناءً على درجة التغيير </a:t>
            </a:r>
            <a:r>
              <a:rPr lang="ar-SA" sz="1800" b="0" i="0">
                <a:solidFill>
                  <a:srgbClr val="000000"/>
                </a:solidFill>
                <a:effectLst/>
                <a:latin typeface="Calibri" panose="020F0502020204030204" pitchFamily="34" charset="0"/>
              </a:rPr>
              <a:t>مع </a:t>
            </a:r>
            <a:r>
              <a:rPr lang="en-US" sz="1800" b="0" i="0">
                <a:solidFill>
                  <a:srgbClr val="000000"/>
                </a:solidFill>
                <a:effectLst/>
                <a:latin typeface="Calibri" panose="020F0502020204030204" pitchFamily="34" charset="0"/>
              </a:rPr>
              <a:t>مرور الوقت.</a:t>
            </a:r>
            <a:endParaRPr lang="en-US" i="0"/>
          </a:p>
          <a:p>
            <a:pPr lvl="0" algn="r" rtl="1"/>
            <a:endParaRPr lang="en-US" b="0" i="1">
              <a:solidFill>
                <a:srgbClr val="000000"/>
              </a:solidFill>
              <a:effectLst/>
              <a:latin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28</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ctr" rtl="1"/>
            <a:r>
              <a:rPr lang="en-US"/>
              <a:t>****************************مثال********************* ***************************</a:t>
            </a:r>
          </a:p>
          <a:p>
            <a:pPr lvl="0" algn="r" rtl="1"/>
            <a:r>
              <a:rPr lang="en-US" b="1" i="0"/>
              <a:t>ملاحظة للميسر</a:t>
            </a:r>
            <a:r>
              <a:rPr lang="ar-SA" b="1" i="0"/>
              <a:t>/ة</a:t>
            </a:r>
            <a:r>
              <a:rPr lang="en-US" b="1" i="0"/>
              <a:t>:</a:t>
            </a:r>
            <a:r>
              <a:rPr lang="en-US" i="0"/>
              <a:t>اطلب</a:t>
            </a:r>
            <a:r>
              <a:rPr lang="ar-SA" i="0"/>
              <a:t>/ي </a:t>
            </a:r>
            <a:r>
              <a:rPr lang="en-US" i="0"/>
              <a:t>من المشارك</a:t>
            </a:r>
            <a:r>
              <a:rPr lang="ar-SA" i="0"/>
              <a:t>ات</a:t>
            </a:r>
            <a:r>
              <a:rPr lang="en-US" i="0"/>
              <a:t> حساب النتيجة ومشاركة الإجابة.</a:t>
            </a:r>
            <a:r>
              <a:rPr lang="ar-SA" i="0"/>
              <a:t> قم/قومي بطلب</a:t>
            </a:r>
            <a:r>
              <a:rPr lang="en-US" i="0"/>
              <a:t> تعليقاته</a:t>
            </a:r>
            <a:r>
              <a:rPr lang="ar-SA" i="0"/>
              <a:t>ن </a:t>
            </a:r>
            <a:r>
              <a:rPr lang="en-US" i="0"/>
              <a:t>من خلال الأسئلة الواردة في الملاحظات أدناه.</a:t>
            </a:r>
          </a:p>
          <a:p>
            <a:pPr lvl="0" algn="r" rtl="1"/>
            <a:endParaRPr lang="en-US" i="0"/>
          </a:p>
          <a:p>
            <a:pPr marL="0" indent="0" algn="r" rtl="1">
              <a:lnSpc>
                <a:spcPts val="3750"/>
              </a:lnSpc>
              <a:spcBef>
                <a:spcPts val="600"/>
              </a:spcBef>
              <a:spcAft>
                <a:spcPts val="600"/>
              </a:spcAft>
              <a:buFont typeface="Arial" panose="020B0604020202020204" pitchFamily="34" charset="0"/>
              <a:buNone/>
            </a:pPr>
            <a:r>
              <a:rPr lang="en-US" sz="1200" i="0">
                <a:solidFill>
                  <a:srgbClr val="1B1B1B"/>
                </a:solidFill>
                <a:latin typeface="League Spartan Bold"/>
              </a:rPr>
              <a:t>في هذا المثال، تكون </a:t>
            </a:r>
            <a:r>
              <a:rPr lang="ar-SA" sz="1200" i="0">
                <a:solidFill>
                  <a:srgbClr val="1B1B1B"/>
                </a:solidFill>
                <a:latin typeface="League Spartan Bold"/>
              </a:rPr>
              <a:t>النتيجة الأولية للشعور بالوصمة </a:t>
            </a:r>
            <a:r>
              <a:rPr lang="en-US" sz="1200" i="0">
                <a:solidFill>
                  <a:srgbClr val="1B1B1B"/>
                </a:solidFill>
                <a:latin typeface="League Spartan Bold"/>
              </a:rPr>
              <a:t>هي </a:t>
            </a:r>
            <a:r>
              <a:rPr lang="ar-SA" sz="1200" i="0">
                <a:solidFill>
                  <a:srgbClr val="1B1B1B"/>
                </a:solidFill>
                <a:latin typeface="League Spartan Bold"/>
              </a:rPr>
              <a:t>٣.١</a:t>
            </a:r>
            <a:r>
              <a:rPr lang="en-US" sz="1200" i="0">
                <a:solidFill>
                  <a:srgbClr val="1B1B1B"/>
                </a:solidFill>
                <a:latin typeface="League Spartan Bold"/>
              </a:rPr>
              <a:t>. في خط النهاية، أو المقياس الأحدث، تكون النتيجة </a:t>
            </a:r>
            <a:r>
              <a:rPr lang="ar-SA" sz="1200" i="0">
                <a:solidFill>
                  <a:srgbClr val="1B1B1B"/>
                </a:solidFill>
                <a:latin typeface="League Spartan Bold"/>
              </a:rPr>
              <a:t>١،١</a:t>
            </a:r>
            <a:r>
              <a:rPr lang="en-US" sz="1200" i="0">
                <a:solidFill>
                  <a:srgbClr val="1B1B1B"/>
                </a:solidFill>
                <a:latin typeface="League Spartan Bold"/>
              </a:rPr>
              <a:t>.</a:t>
            </a:r>
          </a:p>
          <a:p>
            <a:pPr lvl="0" algn="r" rtl="1"/>
            <a:endParaRPr lang="en-US" i="0"/>
          </a:p>
          <a:p>
            <a:pPr marL="0" marR="0" lvl="0" indent="0" algn="r" defTabSz="914400" rtl="1" eaLnBrk="1" fontAlgn="auto" latinLnBrk="0" hangingPunct="1">
              <a:lnSpc>
                <a:spcPct val="100000"/>
              </a:lnSpc>
              <a:spcBef>
                <a:spcPts val="0"/>
              </a:spcBef>
              <a:spcAft>
                <a:spcPts val="0"/>
              </a:spcAft>
              <a:buClrTx/>
              <a:buSzTx/>
              <a:buFontTx/>
              <a:buNone/>
              <a:tabLst/>
              <a:defRPr/>
            </a:pPr>
            <a:r>
              <a:rPr lang="ar-SA" i="0"/>
              <a:t>٣،١-١،١= ٢،٠</a:t>
            </a:r>
            <a:endParaRPr lang="en-US" b="1" i="0"/>
          </a:p>
          <a:p>
            <a:pPr marL="0" marR="0" lvl="0" indent="0" algn="r" defTabSz="914400" rtl="1" eaLnBrk="1" fontAlgn="auto" latinLnBrk="0" hangingPunct="1">
              <a:lnSpc>
                <a:spcPct val="100000"/>
              </a:lnSpc>
              <a:spcBef>
                <a:spcPts val="0"/>
              </a:spcBef>
              <a:spcAft>
                <a:spcPts val="0"/>
              </a:spcAft>
              <a:buClrTx/>
              <a:buSzTx/>
              <a:buFontTx/>
              <a:buNone/>
              <a:tabLst/>
              <a:defRPr/>
            </a:pPr>
            <a:endParaRPr lang="en-US" b="1" i="0"/>
          </a:p>
          <a:p>
            <a:pPr marL="0" marR="0" lvl="0" indent="0" algn="r" defTabSz="914400" rtl="1" eaLnBrk="1" fontAlgn="auto" latinLnBrk="0" hangingPunct="1">
              <a:lnSpc>
                <a:spcPct val="100000"/>
              </a:lnSpc>
              <a:spcBef>
                <a:spcPts val="0"/>
              </a:spcBef>
              <a:spcAft>
                <a:spcPts val="0"/>
              </a:spcAft>
              <a:buClrTx/>
              <a:buSzTx/>
              <a:buFontTx/>
              <a:buNone/>
              <a:tabLst/>
              <a:defRPr/>
            </a:pPr>
            <a:r>
              <a:rPr lang="en-US" b="0" i="0"/>
              <a:t>وهذا تغيير سلبي صغير مع مرور الوقت، مما يشير إلى </a:t>
            </a:r>
            <a:r>
              <a:rPr lang="ar-SA" b="0" i="0"/>
              <a:t>أن</a:t>
            </a:r>
            <a:r>
              <a:rPr lang="en-US" b="0" i="0">
                <a:solidFill>
                  <a:srgbClr val="000000"/>
                </a:solidFill>
                <a:effectLst/>
                <a:latin typeface="WordVisi_MSFontService"/>
              </a:rPr>
              <a:t> هنا</a:t>
            </a:r>
            <a:r>
              <a:rPr lang="ar-SA" b="0" i="0">
                <a:solidFill>
                  <a:srgbClr val="000000"/>
                </a:solidFill>
                <a:effectLst/>
                <a:latin typeface="WordVisi_MSFontService"/>
              </a:rPr>
              <a:t>ل</a:t>
            </a:r>
            <a:r>
              <a:rPr lang="en-US" b="0" i="0">
                <a:solidFill>
                  <a:srgbClr val="000000"/>
                </a:solidFill>
                <a:effectLst/>
                <a:latin typeface="WordVisi_MSFontService"/>
              </a:rPr>
              <a:t>ك تغيير طفيف أو انخفاض طفيف في </a:t>
            </a:r>
            <a:r>
              <a:rPr lang="ar-SA" b="0" i="0">
                <a:solidFill>
                  <a:srgbClr val="000000"/>
                </a:solidFill>
                <a:effectLst/>
                <a:latin typeface="WordVisi_MSFontService"/>
              </a:rPr>
              <a:t>شعور</a:t>
            </a:r>
            <a:r>
              <a:rPr lang="en-US" b="0" i="0">
                <a:solidFill>
                  <a:srgbClr val="000000"/>
                </a:solidFill>
                <a:effectLst/>
                <a:latin typeface="WordVisi_MSFontService"/>
              </a:rPr>
              <a:t> الناج</a:t>
            </a:r>
            <a:r>
              <a:rPr lang="ar-SA" b="0" i="0">
                <a:solidFill>
                  <a:srgbClr val="000000"/>
                </a:solidFill>
                <a:effectLst/>
                <a:latin typeface="WordVisi_MSFontService"/>
              </a:rPr>
              <a:t>ية</a:t>
            </a:r>
            <a:r>
              <a:rPr lang="en-US" b="0" i="0">
                <a:solidFill>
                  <a:srgbClr val="000000"/>
                </a:solidFill>
                <a:effectLst/>
                <a:latin typeface="WordVisi_MSFontService"/>
              </a:rPr>
              <a:t> </a:t>
            </a:r>
            <a:r>
              <a:rPr lang="ar-SA" b="0" i="0">
                <a:solidFill>
                  <a:srgbClr val="000000"/>
                </a:solidFill>
                <a:effectLst/>
                <a:latin typeface="WordVisi_MSFontService"/>
              </a:rPr>
              <a:t> بال</a:t>
            </a:r>
            <a:r>
              <a:rPr lang="en-US" b="0" i="0">
                <a:solidFill>
                  <a:srgbClr val="000000"/>
                </a:solidFill>
                <a:effectLst/>
                <a:latin typeface="WordVisi_MSFontService"/>
              </a:rPr>
              <a:t>وصمة.</a:t>
            </a:r>
            <a:endParaRPr lang="en-US" b="0" i="0"/>
          </a:p>
          <a:p>
            <a:pPr marL="0" marR="0" lvl="0" indent="0" algn="r" defTabSz="914400" rtl="1" eaLnBrk="1" fontAlgn="auto" latinLnBrk="0" hangingPunct="1">
              <a:lnSpc>
                <a:spcPct val="100000"/>
              </a:lnSpc>
              <a:spcBef>
                <a:spcPts val="0"/>
              </a:spcBef>
              <a:spcAft>
                <a:spcPts val="0"/>
              </a:spcAft>
              <a:buClrTx/>
              <a:buSzTx/>
              <a:buFontTx/>
              <a:buNone/>
              <a:tabLst/>
              <a:defRPr/>
            </a:pPr>
            <a:endParaRPr lang="en-US" b="0"/>
          </a:p>
          <a:p>
            <a:pPr marL="0" marR="0" lvl="0" indent="0" algn="ctr" defTabSz="914400" rtl="1" eaLnBrk="1" fontAlgn="auto" latinLnBrk="0" hangingPunct="1">
              <a:lnSpc>
                <a:spcPct val="100000"/>
              </a:lnSpc>
              <a:spcBef>
                <a:spcPts val="0"/>
              </a:spcBef>
              <a:spcAft>
                <a:spcPts val="0"/>
              </a:spcAft>
              <a:buClrTx/>
              <a:buSzTx/>
              <a:buFontTx/>
              <a:buNone/>
              <a:tabLst/>
              <a:defRPr/>
            </a:pPr>
            <a:r>
              <a:rPr lang="en-US" b="0"/>
              <a:t>*************************************************************************************************************************************************************************** ***************************************</a:t>
            </a:r>
          </a:p>
          <a:p>
            <a:pPr marL="0" marR="0" lvl="0" indent="0" algn="r" defTabSz="914400" rtl="1" eaLnBrk="1" fontAlgn="auto" latinLnBrk="0" hangingPunct="1">
              <a:lnSpc>
                <a:spcPct val="100000"/>
              </a:lnSpc>
              <a:spcBef>
                <a:spcPts val="0"/>
              </a:spcBef>
              <a:spcAft>
                <a:spcPts val="0"/>
              </a:spcAft>
              <a:buClrTx/>
              <a:buSzTx/>
              <a:buFontTx/>
              <a:buNone/>
              <a:tabLst/>
              <a:defRPr/>
            </a:pPr>
            <a:endParaRPr lang="en-US" b="0"/>
          </a:p>
          <a:p>
            <a:pPr marL="0" marR="0" lvl="0" indent="0" algn="r" defTabSz="914400" rtl="1" eaLnBrk="1" fontAlgn="auto" latinLnBrk="0" hangingPunct="1">
              <a:lnSpc>
                <a:spcPct val="100000"/>
              </a:lnSpc>
              <a:spcBef>
                <a:spcPts val="0"/>
              </a:spcBef>
              <a:spcAft>
                <a:spcPts val="0"/>
              </a:spcAft>
              <a:buClrTx/>
              <a:buSzTx/>
              <a:buFontTx/>
              <a:buNone/>
              <a:tabLst/>
              <a:defRPr/>
            </a:pPr>
            <a:r>
              <a:rPr lang="en-US" b="1"/>
              <a:t>بناءً على درجات المقياس هذه:</a:t>
            </a:r>
          </a:p>
          <a:p>
            <a:pPr marL="0" marR="0" lvl="0" indent="0" algn="r" defTabSz="914400" rtl="1" eaLnBrk="1" fontAlgn="auto" latinLnBrk="0" hangingPunct="1">
              <a:lnSpc>
                <a:spcPct val="100000"/>
              </a:lnSpc>
              <a:spcBef>
                <a:spcPts val="0"/>
              </a:spcBef>
              <a:spcAft>
                <a:spcPts val="0"/>
              </a:spcAft>
              <a:buClrTx/>
              <a:buSzTx/>
              <a:buFontTx/>
              <a:buNone/>
              <a:tabLst/>
              <a:defRPr/>
            </a:pPr>
            <a:endParaRPr lang="en-US" b="1"/>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ما ه</a:t>
            </a:r>
            <a:r>
              <a:rPr lang="ar-SA" b="1"/>
              <a:t>ي درجة</a:t>
            </a:r>
            <a:r>
              <a:rPr lang="en-US" b="1"/>
              <a:t> التغيي</a:t>
            </a:r>
            <a:r>
              <a:rPr lang="ar-SA" b="1"/>
              <a:t>ر</a:t>
            </a:r>
            <a:r>
              <a:rPr lang="en-US" b="1"/>
              <a:t>  </a:t>
            </a:r>
            <a:r>
              <a:rPr lang="ar-SA" b="1"/>
              <a:t>ب</a:t>
            </a:r>
            <a:r>
              <a:rPr lang="en-US" b="1"/>
              <a:t>مرور الوقت؟</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b="0"/>
              <a:t>٢،٠</a:t>
            </a:r>
            <a:endParaRPr lang="en-US" b="0"/>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هل يشير </a:t>
            </a:r>
            <a:r>
              <a:rPr lang="ar-SA" b="1"/>
              <a:t>ذلك</a:t>
            </a:r>
            <a:r>
              <a:rPr lang="en-US" b="1"/>
              <a:t> إلى تغيير صغير أو متوسط ​​أو كبير؟</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هذا تغيير </a:t>
            </a:r>
            <a:r>
              <a:rPr lang="ar-SA" b="0"/>
              <a:t>صغير</a:t>
            </a:r>
            <a:endParaRPr lang="en-US" b="0"/>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b="1"/>
              <a:t>هل </a:t>
            </a:r>
            <a:r>
              <a:rPr lang="en-US" b="1"/>
              <a:t>هو إيجابي أم سلبي؟</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سلبي</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ماذا يعني </a:t>
            </a:r>
            <a:r>
              <a:rPr lang="ar-SA" b="1"/>
              <a:t>هذا </a:t>
            </a:r>
            <a:r>
              <a:rPr lang="en-US" b="1"/>
              <a:t>في سياق النتيجة الأ</a:t>
            </a:r>
            <a:r>
              <a:rPr lang="ar-SA" b="1"/>
              <a:t>ساسية</a:t>
            </a:r>
            <a:r>
              <a:rPr lang="en-US" b="1"/>
              <a:t> للناجي</a:t>
            </a:r>
            <a:r>
              <a:rPr lang="ar-SA" b="1"/>
              <a:t>ة</a:t>
            </a:r>
            <a:r>
              <a:rPr lang="en-US" b="1"/>
              <a:t>؟</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WordVisi_MSFontService"/>
              </a:rPr>
              <a:t>كان</a:t>
            </a:r>
            <a:r>
              <a:rPr lang="ar-SA" sz="1800" b="0" i="0">
                <a:solidFill>
                  <a:srgbClr val="000000"/>
                </a:solidFill>
                <a:effectLst/>
                <a:latin typeface="WordVisi_MSFontService"/>
              </a:rPr>
              <a:t>ت</a:t>
            </a:r>
            <a:r>
              <a:rPr lang="en-US" sz="1800" b="0" i="0">
                <a:solidFill>
                  <a:srgbClr val="000000"/>
                </a:solidFill>
                <a:effectLst/>
                <a:latin typeface="WordVisi_MSFontService"/>
              </a:rPr>
              <a:t> الناجي</a:t>
            </a:r>
            <a:r>
              <a:rPr lang="ar-SA" sz="1800" b="0" i="0">
                <a:solidFill>
                  <a:srgbClr val="000000"/>
                </a:solidFill>
                <a:effectLst/>
                <a:latin typeface="WordVisi_MSFontService"/>
              </a:rPr>
              <a:t>ة</a:t>
            </a:r>
            <a:r>
              <a:rPr lang="en-US" sz="1800" b="0" i="0">
                <a:solidFill>
                  <a:srgbClr val="000000"/>
                </a:solidFill>
                <a:effectLst/>
                <a:latin typeface="WordVisi_MSFontService"/>
              </a:rPr>
              <a:t> </a:t>
            </a:r>
            <a:r>
              <a:rPr lang="ar-SA" sz="1800" b="0" i="0">
                <a:solidFill>
                  <a:srgbClr val="000000"/>
                </a:solidFill>
                <a:effectLst/>
                <a:latin typeface="WordVisi_MSFontService"/>
              </a:rPr>
              <a:t>ت</a:t>
            </a:r>
            <a:r>
              <a:rPr lang="en-US" sz="1800" b="0" i="0">
                <a:solidFill>
                  <a:srgbClr val="000000"/>
                </a:solidFill>
                <a:effectLst/>
                <a:latin typeface="WordVisi_MSFontService"/>
              </a:rPr>
              <a:t>شعر بقدر</a:t>
            </a:r>
            <a:r>
              <a:rPr lang="ar-SA" sz="1800" b="0" i="0">
                <a:solidFill>
                  <a:srgbClr val="000000"/>
                </a:solidFill>
                <a:effectLst/>
                <a:latin typeface="WordVisi_MSFontService"/>
              </a:rPr>
              <a:t>قليل</a:t>
            </a:r>
            <a:r>
              <a:rPr lang="en-US" sz="1800" b="0" i="0">
                <a:solidFill>
                  <a:srgbClr val="000000"/>
                </a:solidFill>
                <a:effectLst/>
                <a:latin typeface="WordVisi_MSFontService"/>
              </a:rPr>
              <a:t> إلى متوسط ​​من الوصمة أثناء </a:t>
            </a:r>
            <a:r>
              <a:rPr lang="ar-SA" sz="1800" b="0" i="0">
                <a:solidFill>
                  <a:srgbClr val="000000"/>
                </a:solidFill>
                <a:effectLst/>
                <a:latin typeface="WordVisi_MSFontService"/>
              </a:rPr>
              <a:t>ال</a:t>
            </a:r>
            <a:r>
              <a:rPr lang="en-US" sz="1800" b="0" i="0">
                <a:solidFill>
                  <a:srgbClr val="000000"/>
                </a:solidFill>
                <a:effectLst/>
                <a:latin typeface="WordVisi_MSFontService"/>
              </a:rPr>
              <a:t>تقييم.</a:t>
            </a:r>
            <a:r>
              <a:rPr lang="en-US" sz="1800" b="0" i="0">
                <a:solidFill>
                  <a:srgbClr val="000000"/>
                </a:solidFill>
                <a:effectLst/>
                <a:latin typeface="Calibri" panose="020F0502020204030204" pitchFamily="34" charset="0"/>
              </a:rPr>
              <a:t> </a:t>
            </a:r>
            <a:endParaRPr lang="en-US" b="0" i="0">
              <a:solidFill>
                <a:srgbClr val="000000"/>
              </a:solidFill>
              <a:effectLst/>
              <a:latin typeface="Segoe UI" panose="020B0502040204020203" pitchFamily="34" charset="0"/>
            </a:endParaRP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WordVisi_MSFontService"/>
              </a:rPr>
              <a:t>ومنذ ذلك ال</a:t>
            </a:r>
            <a:r>
              <a:rPr lang="ar-SA" b="0" i="0">
                <a:solidFill>
                  <a:srgbClr val="000000"/>
                </a:solidFill>
                <a:effectLst/>
                <a:latin typeface="WordVisi_MSFontService"/>
              </a:rPr>
              <a:t>وقت</a:t>
            </a:r>
            <a:r>
              <a:rPr lang="en-US" b="0" i="0">
                <a:solidFill>
                  <a:srgbClr val="000000"/>
                </a:solidFill>
                <a:effectLst/>
                <a:latin typeface="WordVisi_MSFontService"/>
              </a:rPr>
              <a:t>، حدث تغيير </a:t>
            </a:r>
            <a:r>
              <a:rPr lang="ar-SA" b="0" i="0">
                <a:solidFill>
                  <a:srgbClr val="000000"/>
                </a:solidFill>
                <a:effectLst/>
                <a:latin typeface="WordVisi_MSFontService"/>
              </a:rPr>
              <a:t>صغير</a:t>
            </a:r>
            <a:r>
              <a:rPr lang="en-US" b="0" i="0">
                <a:solidFill>
                  <a:srgbClr val="000000"/>
                </a:solidFill>
                <a:effectLst/>
                <a:latin typeface="WordVisi_MSFontService"/>
              </a:rPr>
              <a:t> أو انخفاض طفيف في </a:t>
            </a:r>
            <a:r>
              <a:rPr lang="ar-SA" b="0" i="0">
                <a:solidFill>
                  <a:srgbClr val="000000"/>
                </a:solidFill>
                <a:effectLst/>
                <a:latin typeface="WordVisi_MSFontService"/>
              </a:rPr>
              <a:t>معاناة</a:t>
            </a:r>
            <a:r>
              <a:rPr lang="en-US" b="0" i="0">
                <a:solidFill>
                  <a:srgbClr val="000000"/>
                </a:solidFill>
                <a:effectLst/>
                <a:latin typeface="WordVisi_MSFontService"/>
              </a:rPr>
              <a:t> الناجي</a:t>
            </a:r>
            <a:r>
              <a:rPr lang="ar-SA" b="0" i="0">
                <a:solidFill>
                  <a:srgbClr val="000000"/>
                </a:solidFill>
                <a:effectLst/>
                <a:latin typeface="WordVisi_MSFontService"/>
              </a:rPr>
              <a:t>ة</a:t>
            </a:r>
            <a:r>
              <a:rPr lang="en-US" b="0" i="0">
                <a:solidFill>
                  <a:srgbClr val="000000"/>
                </a:solidFill>
                <a:effectLst/>
                <a:latin typeface="WordVisi_MSFontService"/>
              </a:rPr>
              <a:t> من الشعور بالوصم</a:t>
            </a:r>
            <a:r>
              <a:rPr lang="ar-SA" sz="1800" b="0" i="0">
                <a:solidFill>
                  <a:srgbClr val="000000"/>
                </a:solidFill>
                <a:effectLst/>
                <a:latin typeface="Calibri" panose="020F0502020204030204" pitchFamily="34" charset="0"/>
              </a:rPr>
              <a:t>ة</a:t>
            </a:r>
            <a:endParaRPr lang="en-US" sz="1800" b="0" i="0">
              <a:solidFill>
                <a:srgbClr val="000000"/>
              </a:solidFill>
              <a:effectLst/>
              <a:latin typeface="Calibri" panose="020F0502020204030204" pitchFamily="34" charset="0"/>
            </a:endParaRP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WordVisi_MSFontService"/>
              </a:rPr>
              <a:t>وهذا يدل على أن الناج</a:t>
            </a:r>
            <a:r>
              <a:rPr lang="ar-SA" sz="1800" b="0" i="0">
                <a:solidFill>
                  <a:srgbClr val="000000"/>
                </a:solidFill>
                <a:effectLst/>
                <a:latin typeface="WordVisi_MSFontService"/>
              </a:rPr>
              <a:t>ية استمرت</a:t>
            </a:r>
            <a:r>
              <a:rPr lang="en-US" sz="1800">
                <a:effectLst/>
                <a:latin typeface="Calibri" panose="020F0502020204030204" pitchFamily="34" charset="0"/>
                <a:ea typeface="Calibri" panose="020F0502020204030204" pitchFamily="34" charset="0"/>
                <a:cs typeface="Arial" panose="020B0604020202020204" pitchFamily="34" charset="0"/>
              </a:rPr>
              <a:t> في</a:t>
            </a:r>
            <a:r>
              <a:rPr lang="ar-SA" sz="1800">
                <a:effectLst/>
                <a:latin typeface="Calibri" panose="020F0502020204030204" pitchFamily="34" charset="0"/>
                <a:ea typeface="Calibri" panose="020F0502020204030204" pitchFamily="34" charset="0"/>
                <a:cs typeface="Arial" panose="020B0604020202020204" pitchFamily="34" charset="0"/>
              </a:rPr>
              <a:t> الشعور</a:t>
            </a:r>
            <a:r>
              <a:rPr lang="en-US" sz="1800">
                <a:effectLst/>
                <a:latin typeface="Calibri" panose="020F0502020204030204" pitchFamily="34" charset="0"/>
                <a:ea typeface="Calibri" panose="020F0502020204030204" pitchFamily="34" charset="0"/>
                <a:cs typeface="Arial" panose="020B0604020202020204" pitchFamily="34" charset="0"/>
              </a:rPr>
              <a:t> </a:t>
            </a:r>
            <a:r>
              <a:rPr lang="ar-SA" sz="1800">
                <a:effectLst/>
                <a:latin typeface="Calibri" panose="020F0502020204030204" pitchFamily="34" charset="0"/>
                <a:ea typeface="Calibri" panose="020F0502020204030204" pitchFamily="34" charset="0"/>
                <a:cs typeface="Arial" panose="020B0604020202020204" pitchFamily="34" charset="0"/>
              </a:rPr>
              <a:t>بمستويات</a:t>
            </a:r>
            <a:r>
              <a:rPr lang="en-US" sz="1800">
                <a:effectLst/>
                <a:latin typeface="Calibri" panose="020F0502020204030204" pitchFamily="34" charset="0"/>
                <a:ea typeface="Calibri" panose="020F0502020204030204" pitchFamily="34" charset="0"/>
                <a:cs typeface="Arial" panose="020B0604020202020204" pitchFamily="34" charset="0"/>
              </a:rPr>
              <a:t> ضئيلة وأحيانًا معتدلة من </a:t>
            </a:r>
            <a:r>
              <a:rPr lang="ar-SA" sz="1800">
                <a:effectLst/>
                <a:latin typeface="Calibri" panose="020F0502020204030204" pitchFamily="34" charset="0"/>
                <a:ea typeface="Calibri" panose="020F0502020204030204" pitchFamily="34" charset="0"/>
                <a:cs typeface="Arial" panose="020B0604020202020204" pitchFamily="34" charset="0"/>
              </a:rPr>
              <a:t>ال</a:t>
            </a:r>
            <a:r>
              <a:rPr lang="en-US" sz="1800">
                <a:effectLst/>
                <a:latin typeface="Calibri" panose="020F0502020204030204" pitchFamily="34" charset="0"/>
                <a:ea typeface="Calibri" panose="020F0502020204030204" pitchFamily="34" charset="0"/>
                <a:cs typeface="Arial" panose="020B0604020202020204" pitchFamily="34" charset="0"/>
              </a:rPr>
              <a:t>وصمة</a:t>
            </a:r>
            <a:r>
              <a:rPr lang="ar-SA" sz="1800">
                <a:effectLst/>
                <a:latin typeface="Calibri" panose="020F0502020204030204" pitchFamily="34" charset="0"/>
                <a:ea typeface="Calibri" panose="020F0502020204030204" pitchFamily="34" charset="0"/>
                <a:cs typeface="Arial" panose="020B0604020202020204" pitchFamily="34" charset="0"/>
              </a:rPr>
              <a:t> الملموسة </a:t>
            </a:r>
            <a:r>
              <a:rPr lang="en-US" sz="1800">
                <a:effectLst/>
                <a:latin typeface="Calibri" panose="020F0502020204030204" pitchFamily="34" charset="0"/>
                <a:ea typeface="Calibri" panose="020F0502020204030204" pitchFamily="34" charset="0"/>
                <a:cs typeface="Arial" panose="020B0604020202020204" pitchFamily="34" charset="0"/>
              </a:rPr>
              <a:t>والداخلية منذ </a:t>
            </a:r>
            <a:r>
              <a:rPr lang="ar-SA" sz="1800">
                <a:effectLst/>
                <a:latin typeface="Calibri" panose="020F0502020204030204" pitchFamily="34" charset="0"/>
                <a:ea typeface="Calibri" panose="020F0502020204030204" pitchFamily="34" charset="0"/>
                <a:cs typeface="Arial" panose="020B0604020202020204" pitchFamily="34" charset="0"/>
              </a:rPr>
              <a:t>ال</a:t>
            </a:r>
            <a:r>
              <a:rPr lang="en-US" sz="1800">
                <a:effectLst/>
                <a:latin typeface="Calibri" panose="020F0502020204030204" pitchFamily="34" charset="0"/>
                <a:ea typeface="Calibri" panose="020F0502020204030204" pitchFamily="34" charset="0"/>
                <a:cs typeface="Arial" panose="020B0604020202020204" pitchFamily="34" charset="0"/>
              </a:rPr>
              <a:t>استخدام</a:t>
            </a:r>
            <a:r>
              <a:rPr lang="ar-SA" sz="1800">
                <a:effectLst/>
                <a:latin typeface="Calibri" panose="020F0502020204030204" pitchFamily="34" charset="0"/>
                <a:ea typeface="Calibri" panose="020F0502020204030204" pitchFamily="34" charset="0"/>
                <a:cs typeface="Arial" panose="020B0604020202020204" pitchFamily="34" charset="0"/>
              </a:rPr>
              <a:t> الأول</a:t>
            </a:r>
            <a:r>
              <a:rPr lang="en-US" sz="1800">
                <a:effectLst/>
                <a:latin typeface="Calibri" panose="020F0502020204030204" pitchFamily="34" charset="0"/>
                <a:ea typeface="Calibri" panose="020F0502020204030204" pitchFamily="34" charset="0"/>
                <a:cs typeface="Arial" panose="020B0604020202020204" pitchFamily="34" charset="0"/>
              </a:rPr>
              <a:t> للمقياس</a:t>
            </a:r>
            <a:r>
              <a:rPr lang="en-US" sz="1800" b="0" i="0">
                <a:solidFill>
                  <a:srgbClr val="000000"/>
                </a:solidFill>
                <a:effectLst/>
                <a:latin typeface="WordVisi_MSFontService"/>
              </a:rPr>
              <a:t>.</a:t>
            </a:r>
            <a:r>
              <a:rPr lang="en-US" sz="1800" b="0" i="0">
                <a:solidFill>
                  <a:srgbClr val="000000"/>
                </a:solidFill>
                <a:effectLst/>
                <a:latin typeface="Calibri" panose="020F0502020204030204" pitchFamily="34" charset="0"/>
              </a:rPr>
              <a:t> </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a:t>ما هي الإجراءات التي يمكنك أنت أو أخصائي</a:t>
            </a:r>
            <a:r>
              <a:rPr lang="ar-SA" b="1"/>
              <a:t>ة</a:t>
            </a:r>
            <a:r>
              <a:rPr lang="en-US" b="1"/>
              <a:t> الحالة اتخاذها لدعم الناجي</a:t>
            </a:r>
            <a:r>
              <a:rPr lang="ar-SA" b="1"/>
              <a:t>ة</a:t>
            </a:r>
            <a:r>
              <a:rPr lang="en-US" b="1"/>
              <a:t> بهذه المعلومات؟</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WordVisi_MSFontService"/>
              </a:rPr>
              <a:t>قد تكون هذه فرصة لزيادة تمكين الناجي</a:t>
            </a:r>
            <a:r>
              <a:rPr lang="ar-SA" sz="1800" b="0" i="0">
                <a:solidFill>
                  <a:srgbClr val="000000"/>
                </a:solidFill>
                <a:effectLst/>
                <a:latin typeface="WordVisi_MSFontService"/>
              </a:rPr>
              <a:t>ة</a:t>
            </a:r>
            <a:r>
              <a:rPr lang="en-US" sz="1800" b="0" i="0">
                <a:solidFill>
                  <a:srgbClr val="000000"/>
                </a:solidFill>
                <a:effectLst/>
                <a:latin typeface="WordVisi_MSFontService"/>
              </a:rPr>
              <a:t> من التعامل مع الصدمات طويلة ال</a:t>
            </a:r>
            <a:r>
              <a:rPr lang="ar-SA" sz="1800" b="0" i="0">
                <a:solidFill>
                  <a:srgbClr val="000000"/>
                </a:solidFill>
                <a:effectLst/>
                <a:latin typeface="WordVisi_MSFontService"/>
              </a:rPr>
              <a:t>أمد</a:t>
            </a:r>
            <a:r>
              <a:rPr lang="en-US" sz="1800" b="0" i="0">
                <a:solidFill>
                  <a:srgbClr val="000000"/>
                </a:solidFill>
                <a:effectLst/>
                <a:latin typeface="WordVisi_MSFontService"/>
              </a:rPr>
              <a:t>، مثل التخطيط لكيفية تنفيذ الرعاية الذاتية وتحديد أولوياتها. إعادة النظر في خطة السلامة و</a:t>
            </a:r>
            <a:r>
              <a:rPr lang="ar-SA" sz="1800" b="0" i="0">
                <a:solidFill>
                  <a:srgbClr val="000000"/>
                </a:solidFill>
                <a:effectLst/>
                <a:latin typeface="WordVisi_MSFontService"/>
              </a:rPr>
              <a:t>م</a:t>
            </a:r>
            <a:r>
              <a:rPr lang="en-US" sz="1800" b="0" i="0">
                <a:solidFill>
                  <a:srgbClr val="000000"/>
                </a:solidFill>
                <a:effectLst/>
                <a:latin typeface="WordVisi_MSFontService"/>
              </a:rPr>
              <a:t>ساعد</a:t>
            </a:r>
            <a:r>
              <a:rPr lang="ar-SA" sz="1800" b="0" i="0">
                <a:solidFill>
                  <a:srgbClr val="000000"/>
                </a:solidFill>
                <a:effectLst/>
                <a:latin typeface="WordVisi_MSFontService"/>
              </a:rPr>
              <a:t>ة</a:t>
            </a:r>
            <a:r>
              <a:rPr lang="en-US" sz="1800" b="0" i="0">
                <a:solidFill>
                  <a:srgbClr val="000000"/>
                </a:solidFill>
                <a:effectLst/>
                <a:latin typeface="WordVisi_MSFontService"/>
              </a:rPr>
              <a:t> الناجي</a:t>
            </a:r>
            <a:r>
              <a:rPr lang="ar-SA" sz="1800" b="0" i="0">
                <a:solidFill>
                  <a:srgbClr val="000000"/>
                </a:solidFill>
                <a:effectLst/>
                <a:latin typeface="WordVisi_MSFontService"/>
              </a:rPr>
              <a:t>ة </a:t>
            </a:r>
            <a:r>
              <a:rPr lang="en-US" sz="1800" b="0" i="0">
                <a:solidFill>
                  <a:srgbClr val="000000"/>
                </a:solidFill>
                <a:effectLst/>
                <a:latin typeface="WordVisi_MSFontService"/>
              </a:rPr>
              <a:t>على فهم أهمية البقاء آمن</a:t>
            </a:r>
            <a:r>
              <a:rPr lang="ar-SA" sz="1800" b="0" i="0">
                <a:solidFill>
                  <a:srgbClr val="000000"/>
                </a:solidFill>
                <a:effectLst/>
                <a:latin typeface="WordVisi_MSFontService"/>
              </a:rPr>
              <a:t>ة</a:t>
            </a:r>
            <a:r>
              <a:rPr lang="en-US" sz="1800" b="0" i="0">
                <a:solidFill>
                  <a:srgbClr val="000000"/>
                </a:solidFill>
                <a:effectLst/>
                <a:latin typeface="WordVisi_MSFontService"/>
              </a:rPr>
              <a:t> وصحي</a:t>
            </a:r>
            <a:r>
              <a:rPr lang="ar-SA" sz="1800" b="0" i="0">
                <a:solidFill>
                  <a:srgbClr val="000000"/>
                </a:solidFill>
                <a:effectLst/>
                <a:latin typeface="WordVisi_MSFontService"/>
              </a:rPr>
              <a:t>ة.</a:t>
            </a:r>
            <a:r>
              <a:rPr lang="en-US" sz="1800" b="0" i="0">
                <a:solidFill>
                  <a:srgbClr val="000000"/>
                </a:solidFill>
                <a:effectLst/>
                <a:latin typeface="Calibri" panose="020F0502020204030204" pitchFamily="34" charset="0"/>
              </a:rPr>
              <a:t> </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WordVisi_MSFontService"/>
              </a:rPr>
              <a:t>يمكن</a:t>
            </a:r>
            <a:r>
              <a:rPr lang="ar-SA" b="0" i="0">
                <a:solidFill>
                  <a:srgbClr val="000000"/>
                </a:solidFill>
                <a:effectLst/>
                <a:latin typeface="WordVisi_MSFontService"/>
              </a:rPr>
              <a:t> استخدام</a:t>
            </a:r>
            <a:r>
              <a:rPr lang="en-US" b="0" i="0">
                <a:solidFill>
                  <a:srgbClr val="000000"/>
                </a:solidFill>
                <a:effectLst/>
                <a:latin typeface="WordVisi_MSFontService"/>
              </a:rPr>
              <a:t> هذه الفرصة للعمل مع الناجي</a:t>
            </a:r>
            <a:r>
              <a:rPr lang="ar-SA" b="0" i="0">
                <a:solidFill>
                  <a:srgbClr val="000000"/>
                </a:solidFill>
                <a:effectLst/>
                <a:latin typeface="WordVisi_MSFontService"/>
              </a:rPr>
              <a:t>ة</a:t>
            </a:r>
            <a:r>
              <a:rPr lang="en-US" b="0" i="0">
                <a:solidFill>
                  <a:srgbClr val="000000"/>
                </a:solidFill>
                <a:effectLst/>
                <a:latin typeface="WordVisi_MSFontService"/>
              </a:rPr>
              <a:t> لإعادة النظر في خطة العمل وإعادة ترتيب أولويات المهام للتركيز عليها.</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SA" sz="1800" b="0" i="0">
                <a:solidFill>
                  <a:srgbClr val="000000"/>
                </a:solidFill>
                <a:effectLst/>
                <a:latin typeface="WordVisi_MSFontService"/>
              </a:rPr>
              <a:t>ال</a:t>
            </a:r>
            <a:r>
              <a:rPr lang="en-US" sz="1800" b="0" i="0">
                <a:solidFill>
                  <a:srgbClr val="000000"/>
                </a:solidFill>
                <a:effectLst/>
                <a:latin typeface="WordVisi_MSFontService"/>
              </a:rPr>
              <a:t>تحقق مما إذا كانت الناجية قد أشارت إلى أن أفكارًا أو مشاعر محددة في الاستبيان قد تعرضت لها بشكل متكرر (على سبيل المثال، ربما أشارت إلى أن شعورًا واحدًا يحدث "كثيرًا") واسأل</a:t>
            </a:r>
            <a:r>
              <a:rPr lang="ar-SA" sz="1800" b="0" i="0">
                <a:solidFill>
                  <a:srgbClr val="000000"/>
                </a:solidFill>
                <a:effectLst/>
                <a:latin typeface="WordVisi_MSFontService"/>
              </a:rPr>
              <a:t>ي</a:t>
            </a:r>
            <a:r>
              <a:rPr lang="en-US" sz="1800" b="0" i="0">
                <a:solidFill>
                  <a:srgbClr val="000000"/>
                </a:solidFill>
                <a:effectLst/>
                <a:latin typeface="WordVisi_MSFontService"/>
              </a:rPr>
              <a:t> الناجية عما إذا كان ينبغي التركيز على هذه الأفكار والمشاعر الأكثر تكرارًا </a:t>
            </a:r>
            <a:r>
              <a:rPr lang="ar-SA" sz="1800" b="0" i="0">
                <a:solidFill>
                  <a:srgbClr val="000000"/>
                </a:solidFill>
                <a:effectLst/>
                <a:latin typeface="WordVisi_MSFontService"/>
              </a:rPr>
              <a:t>في</a:t>
            </a:r>
            <a:r>
              <a:rPr lang="en-US" sz="1800" b="0" i="0">
                <a:solidFill>
                  <a:srgbClr val="000000"/>
                </a:solidFill>
                <a:effectLst/>
                <a:latin typeface="WordVisi_MSFontService"/>
              </a:rPr>
              <a:t> خطة عملها.</a:t>
            </a:r>
            <a:r>
              <a:rPr lang="en-US" sz="1800" b="0" i="0">
                <a:solidFill>
                  <a:srgbClr val="000000"/>
                </a:solidFill>
                <a:effectLst/>
                <a:latin typeface="Calibri" panose="020F0502020204030204" pitchFamily="34" charset="0"/>
              </a:rPr>
              <a:t> </a:t>
            </a:r>
          </a:p>
          <a:p>
            <a:pPr marL="628650" marR="0" lvl="1"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0" i="0">
                <a:solidFill>
                  <a:srgbClr val="000000"/>
                </a:solidFill>
                <a:effectLst/>
                <a:latin typeface="WordVisi_MSFontService"/>
              </a:rPr>
              <a:t>نظرًا لوجود تغير بسيط</a:t>
            </a:r>
            <a:r>
              <a:rPr lang="ar-SA" sz="2800" b="0" i="0">
                <a:solidFill>
                  <a:srgbClr val="000000"/>
                </a:solidFill>
                <a:effectLst/>
                <a:latin typeface="WordVisi_MSFontService"/>
              </a:rPr>
              <a:t>، و</a:t>
            </a:r>
            <a:r>
              <a:rPr lang="en-US" sz="2800" b="0" i="0">
                <a:solidFill>
                  <a:srgbClr val="000000"/>
                </a:solidFill>
                <a:effectLst/>
                <a:latin typeface="WordVisi_MSFontService"/>
              </a:rPr>
              <a:t>على الرغم من وجود تحسن طفيف، فقد تشير نتيجة التغيير بمرور الوقت</a:t>
            </a:r>
            <a:r>
              <a:rPr lang="ar-SA" sz="2800" b="0" i="0">
                <a:solidFill>
                  <a:srgbClr val="000000"/>
                </a:solidFill>
                <a:effectLst/>
                <a:latin typeface="WordVisi_MSFontService"/>
              </a:rPr>
              <a:t> </a:t>
            </a:r>
            <a:r>
              <a:rPr lang="en-US" sz="1800" kern="100">
                <a:effectLst/>
                <a:latin typeface="Calibri" panose="020F0502020204030204" pitchFamily="34" charset="0"/>
                <a:ea typeface="Calibri" panose="020F0502020204030204" pitchFamily="34" charset="0"/>
                <a:cs typeface="Arial" panose="020B0604020202020204" pitchFamily="34" charset="0"/>
              </a:rPr>
              <a:t>أنه من المستحسن أن </a:t>
            </a:r>
            <a:r>
              <a:rPr lang="ar-SA" sz="1800" kern="100">
                <a:effectLst/>
                <a:latin typeface="Calibri" panose="020F0502020204030204" pitchFamily="34" charset="0"/>
                <a:ea typeface="Calibri" panose="020F0502020204030204" pitchFamily="34" charset="0"/>
                <a:cs typeface="Arial" panose="020B0604020202020204" pitchFamily="34" charset="0"/>
              </a:rPr>
              <a:t>ت</a:t>
            </a:r>
            <a:r>
              <a:rPr lang="en-US" sz="1800" kern="100">
                <a:effectLst/>
                <a:latin typeface="Calibri" panose="020F0502020204030204" pitchFamily="34" charset="0"/>
                <a:ea typeface="Calibri" panose="020F0502020204030204" pitchFamily="34" charset="0"/>
                <a:cs typeface="Arial" panose="020B0604020202020204" pitchFamily="34" charset="0"/>
              </a:rPr>
              <a:t>قوم </a:t>
            </a:r>
            <a:r>
              <a:rPr lang="ar-SA" sz="1800" kern="100">
                <a:effectLst/>
                <a:latin typeface="Calibri" panose="020F0502020204030204" pitchFamily="34" charset="0"/>
                <a:ea typeface="Calibri" panose="020F0502020204030204" pitchFamily="34" charset="0"/>
                <a:cs typeface="Arial" panose="020B0604020202020204" pitchFamily="34" charset="0"/>
              </a:rPr>
              <a:t>أخصائية </a:t>
            </a:r>
            <a:r>
              <a:rPr lang="en-US" sz="1800" kern="100">
                <a:effectLst/>
                <a:latin typeface="Calibri" panose="020F0502020204030204" pitchFamily="34" charset="0"/>
                <a:ea typeface="Calibri" panose="020F0502020204030204" pitchFamily="34" charset="0"/>
                <a:cs typeface="Arial" panose="020B0604020202020204" pitchFamily="34" charset="0"/>
              </a:rPr>
              <a:t>الحالة بمناقشة الحالة مع المشرفين</a:t>
            </a:r>
            <a:r>
              <a:rPr lang="ar-SA" sz="1800" kern="100">
                <a:effectLst/>
                <a:latin typeface="Calibri" panose="020F0502020204030204" pitchFamily="34" charset="0"/>
                <a:ea typeface="Calibri" panose="020F0502020204030204" pitchFamily="34" charset="0"/>
                <a:cs typeface="Arial" panose="020B0604020202020204" pitchFamily="34" charset="0"/>
              </a:rPr>
              <a:t>/ات</a:t>
            </a:r>
            <a:r>
              <a:rPr lang="en-US" sz="1800" kern="100">
                <a:effectLst/>
                <a:latin typeface="Calibri" panose="020F0502020204030204" pitchFamily="34" charset="0"/>
                <a:ea typeface="Calibri" panose="020F0502020204030204" pitchFamily="34" charset="0"/>
                <a:cs typeface="Arial" panose="020B0604020202020204" pitchFamily="34" charset="0"/>
              </a:rPr>
              <a:t> عليه</a:t>
            </a:r>
            <a:r>
              <a:rPr lang="ar-SA" sz="1800" kern="100">
                <a:effectLst/>
                <a:latin typeface="Calibri" panose="020F0502020204030204" pitchFamily="34" charset="0"/>
                <a:ea typeface="Calibri" panose="020F0502020204030204" pitchFamily="34" charset="0"/>
                <a:cs typeface="Arial" panose="020B0604020202020204" pitchFamily="34" charset="0"/>
              </a:rPr>
              <a:t>ا</a:t>
            </a:r>
            <a:r>
              <a:rPr lang="en-US" sz="1800" kern="100">
                <a:effectLst/>
                <a:latin typeface="Calibri" panose="020F0502020204030204" pitchFamily="34" charset="0"/>
                <a:ea typeface="Calibri" panose="020F0502020204030204" pitchFamily="34" charset="0"/>
                <a:cs typeface="Arial" panose="020B0604020202020204" pitchFamily="34" charset="0"/>
              </a:rPr>
              <a:t>، من أجل الحصول على مشورة إضافية حول كيفية دعم هؤلاء الناجي</a:t>
            </a:r>
            <a:r>
              <a:rPr lang="ar-SA" sz="1800" kern="100">
                <a:effectLst/>
                <a:latin typeface="Calibri" panose="020F0502020204030204" pitchFamily="34" charset="0"/>
                <a:ea typeface="Calibri" panose="020F0502020204030204" pitchFamily="34" charset="0"/>
                <a:cs typeface="Arial" panose="020B0604020202020204" pitchFamily="34" charset="0"/>
              </a:rPr>
              <a:t>ات</a:t>
            </a:r>
            <a:r>
              <a:rPr lang="en-US" sz="1800" kern="100">
                <a:effectLst/>
                <a:latin typeface="Calibri" panose="020F0502020204030204" pitchFamily="34" charset="0"/>
                <a:ea typeface="Calibri" panose="020F0502020204030204" pitchFamily="34" charset="0"/>
                <a:cs typeface="Arial" panose="020B0604020202020204" pitchFamily="34" charset="0"/>
              </a:rPr>
              <a:t> حيث قد </a:t>
            </a:r>
            <a:r>
              <a:rPr lang="ar-SA" sz="1800" kern="100">
                <a:effectLst/>
                <a:latin typeface="Calibri" panose="020F0502020204030204" pitchFamily="34" charset="0"/>
                <a:ea typeface="Calibri" panose="020F0502020204030204" pitchFamily="34" charset="0"/>
                <a:cs typeface="Arial" panose="020B0604020202020204" pitchFamily="34" charset="0"/>
              </a:rPr>
              <a:t>ت</a:t>
            </a:r>
            <a:r>
              <a:rPr lang="en-US" sz="1800" kern="100">
                <a:effectLst/>
                <a:latin typeface="Calibri" panose="020F0502020204030204" pitchFamily="34" charset="0"/>
                <a:ea typeface="Calibri" panose="020F0502020204030204" pitchFamily="34" charset="0"/>
                <a:cs typeface="Arial" panose="020B0604020202020204" pitchFamily="34" charset="0"/>
              </a:rPr>
              <a:t>كون لديه</a:t>
            </a:r>
            <a:r>
              <a:rPr lang="ar-SA" sz="1800" kern="100">
                <a:effectLst/>
                <a:latin typeface="Calibri" panose="020F0502020204030204" pitchFamily="34" charset="0"/>
                <a:ea typeface="Calibri" panose="020F0502020204030204" pitchFamily="34" charset="0"/>
                <a:cs typeface="Arial" panose="020B0604020202020204" pitchFamily="34" charset="0"/>
              </a:rPr>
              <a:t>ن</a:t>
            </a:r>
            <a:r>
              <a:rPr lang="en-US" sz="1800" kern="100">
                <a:effectLst/>
                <a:latin typeface="Calibri" panose="020F0502020204030204" pitchFamily="34" charset="0"/>
                <a:ea typeface="Calibri" panose="020F0502020204030204" pitchFamily="34" charset="0"/>
                <a:cs typeface="Arial" panose="020B0604020202020204" pitchFamily="34" charset="0"/>
              </a:rPr>
              <a:t> احتياجات متخصصة، مثل الصحة ال</a:t>
            </a:r>
            <a:r>
              <a:rPr lang="ar-SA" sz="1800" kern="100">
                <a:effectLst/>
                <a:latin typeface="Calibri" panose="020F0502020204030204" pitchFamily="34" charset="0"/>
                <a:ea typeface="Calibri" panose="020F0502020204030204" pitchFamily="34" charset="0"/>
                <a:cs typeface="Arial" panose="020B0604020202020204" pitchFamily="34" charset="0"/>
              </a:rPr>
              <a:t>نفس</a:t>
            </a:r>
            <a:r>
              <a:rPr lang="en-US" sz="1800" kern="100">
                <a:effectLst/>
                <a:latin typeface="Calibri" panose="020F0502020204030204" pitchFamily="34" charset="0"/>
                <a:ea typeface="Calibri" panose="020F0502020204030204" pitchFamily="34" charset="0"/>
                <a:cs typeface="Arial" panose="020B0604020202020204" pitchFamily="34" charset="0"/>
              </a:rPr>
              <a:t>ية والدعم النفسي الاجتماعي المتخصص</a:t>
            </a:r>
            <a:r>
              <a:rPr lang="ar-SA" sz="1800" kern="100">
                <a:effectLst/>
                <a:latin typeface="Calibri" panose="020F0502020204030204" pitchFamily="34" charset="0"/>
                <a:ea typeface="Calibri" panose="020F0502020204030204" pitchFamily="34" charset="0"/>
                <a:cs typeface="Arial" panose="020B0604020202020204" pitchFamily="34" charset="0"/>
              </a:rPr>
              <a:t>.</a:t>
            </a:r>
            <a:endParaRPr lang="en-US" sz="1800" kern="100">
              <a:effectLst/>
              <a:latin typeface="Calibri" panose="020F0502020204030204" pitchFamily="34" charset="0"/>
              <a:ea typeface="Calibri" panose="020F0502020204030204" pitchFamily="34" charset="0"/>
              <a:cs typeface="Arial" panose="020B0604020202020204" pitchFamily="34" charset="0"/>
            </a:endParaRPr>
          </a:p>
          <a:p>
            <a:pPr lvl="0" algn="r" rtl="1"/>
            <a:endParaRPr lang="en-US"/>
          </a:p>
          <a:p>
            <a:pPr lvl="0" algn="r" rtl="1"/>
            <a:endParaRPr lang="en-US"/>
          </a:p>
          <a:p>
            <a:pPr lvl="0" algn="r" rtl="1"/>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29</a:t>
            </a:fld>
            <a:endParaRPr lang="cs-CZ"/>
          </a:p>
        </p:txBody>
      </p:sp>
    </p:spTree>
    <p:extLst>
      <p:ext uri="{BB962C8B-B14F-4D97-AF65-F5344CB8AC3E}">
        <p14:creationId xmlns:p14="http://schemas.microsoft.com/office/powerpoint/2010/main" val="140984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sz="1800"/>
              <a:t>يمكن لمشرف</a:t>
            </a:r>
            <a:r>
              <a:rPr lang="ar-SA" sz="1800"/>
              <a:t>ات</a:t>
            </a:r>
            <a:r>
              <a:rPr lang="en-US" sz="1800"/>
              <a:t> إدارة الحالة، وم</a:t>
            </a:r>
            <a:r>
              <a:rPr lang="ar-SA" sz="1800"/>
              <a:t>دراء/مديرات</a:t>
            </a:r>
            <a:r>
              <a:rPr lang="en-US" sz="1800"/>
              <a:t> البرامج، والمنسقين</a:t>
            </a:r>
            <a:r>
              <a:rPr lang="ar-SA" sz="1800"/>
              <a:t>/ات</a:t>
            </a:r>
            <a:r>
              <a:rPr lang="en-US" sz="1800"/>
              <a:t>، والمستشارين</a:t>
            </a:r>
            <a:r>
              <a:rPr lang="ar-SA" sz="1800"/>
              <a:t>/ات</a:t>
            </a:r>
            <a:r>
              <a:rPr lang="en-US" sz="1800"/>
              <a:t> ال</a:t>
            </a:r>
            <a:r>
              <a:rPr lang="ar-SA" sz="1800"/>
              <a:t>تقنيين/ات</a:t>
            </a:r>
            <a:r>
              <a:rPr lang="en-US" sz="1800"/>
              <a:t> الحصول على </a:t>
            </a:r>
            <a:r>
              <a:rPr lang="ar-SA" sz="1800"/>
              <a:t>رؤية </a:t>
            </a:r>
            <a:r>
              <a:rPr lang="en-US" sz="1800"/>
              <a:t>لب</a:t>
            </a:r>
            <a:r>
              <a:rPr lang="ar-SA" sz="1800"/>
              <a:t>رنامجهم</a:t>
            </a:r>
            <a:r>
              <a:rPr lang="en-US" sz="1800"/>
              <a:t> واتخاذ قرارات مبنية على البيانات عند</a:t>
            </a:r>
            <a:r>
              <a:rPr lang="ar-SA" sz="1800"/>
              <a:t> القيام</a:t>
            </a:r>
            <a:r>
              <a:rPr lang="en-US" sz="1800"/>
              <a:t> بتحليل وتفسير مقاييس إدارة حالة العنف القائم على النوع الاجتماعي عبر برنامجهم. للقيام بذلك، تحتاج</a:t>
            </a:r>
            <a:r>
              <a:rPr lang="ar-SA" sz="1800"/>
              <a:t>/ين</a:t>
            </a:r>
            <a:r>
              <a:rPr lang="en-US" sz="1800"/>
              <a:t> إلى نظرة عامة على </a:t>
            </a:r>
            <a:r>
              <a:rPr lang="ar-SA" sz="1800"/>
              <a:t>درجات مقياسي الأداء</a:t>
            </a:r>
            <a:r>
              <a:rPr lang="en-US" sz="1800"/>
              <a:t> النفسي الاجتماعي و/أو </a:t>
            </a:r>
            <a:r>
              <a:rPr lang="ar-SA" sz="1800"/>
              <a:t>الشعور ب</a:t>
            </a:r>
            <a:r>
              <a:rPr lang="en-US" sz="1800"/>
              <a:t>الوصمة </a:t>
            </a:r>
            <a:r>
              <a:rPr lang="ar-SA" sz="1800"/>
              <a:t>في</a:t>
            </a:r>
            <a:r>
              <a:rPr lang="en-US" sz="1800"/>
              <a:t> برنامجك.</a:t>
            </a:r>
          </a:p>
          <a:p>
            <a:pPr marL="0" marR="0" lvl="0" indent="0" algn="r" defTabSz="914400" rtl="1" eaLnBrk="1" fontAlgn="auto" latinLnBrk="0" hangingPunct="1">
              <a:lnSpc>
                <a:spcPct val="100000"/>
              </a:lnSpc>
              <a:spcBef>
                <a:spcPts val="0"/>
              </a:spcBef>
              <a:spcAft>
                <a:spcPts val="0"/>
              </a:spcAft>
              <a:buClrTx/>
              <a:buSzTx/>
              <a:buFontTx/>
              <a:buNone/>
              <a:tabLst/>
              <a:defRPr/>
            </a:pPr>
            <a:endParaRPr lang="en-US" sz="1800"/>
          </a:p>
          <a:p>
            <a:pPr marL="0" marR="0" lvl="0" indent="0" algn="r" defTabSz="914400" rtl="1" eaLnBrk="1" fontAlgn="auto" latinLnBrk="0" hangingPunct="1">
              <a:lnSpc>
                <a:spcPct val="100000"/>
              </a:lnSpc>
              <a:spcBef>
                <a:spcPts val="0"/>
              </a:spcBef>
              <a:spcAft>
                <a:spcPts val="0"/>
              </a:spcAft>
              <a:buClrTx/>
              <a:buSzTx/>
              <a:buFontTx/>
              <a:buNone/>
              <a:tabLst/>
              <a:defRPr/>
            </a:pPr>
            <a:r>
              <a:rPr lang="en-US" sz="1800"/>
              <a:t>سنتناول هذه الخطوات مع بعض الأمثلة الملموسة، ولكن من أجل استخدام درجات المقياس الفردية لاتخاذ القرارات</a:t>
            </a:r>
            <a:r>
              <a:rPr lang="ar-SA" sz="1800"/>
              <a:t> المتعلقة</a:t>
            </a:r>
            <a:r>
              <a:rPr lang="en-US" sz="1800"/>
              <a:t> </a:t>
            </a:r>
            <a:r>
              <a:rPr lang="ar-SA" sz="1800"/>
              <a:t>با</a:t>
            </a:r>
            <a:r>
              <a:rPr lang="en-US" sz="1800"/>
              <a:t>لبرنامج:</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t>أولاً، جمع الدرجات من مقياس ال</a:t>
            </a:r>
            <a:r>
              <a:rPr lang="ar-SA" sz="1800"/>
              <a:t>أداء</a:t>
            </a:r>
            <a:r>
              <a:rPr lang="en-US" sz="1800"/>
              <a:t> النفسي</a:t>
            </a:r>
            <a:r>
              <a:rPr lang="ar-SA" sz="1800"/>
              <a:t> </a:t>
            </a:r>
            <a:r>
              <a:rPr lang="en-US" sz="1800"/>
              <a:t>الاجتماعي و/أو مقياس </a:t>
            </a:r>
            <a:r>
              <a:rPr lang="ar-SA" sz="1800"/>
              <a:t>الشعور بال</a:t>
            </a:r>
            <a:r>
              <a:rPr lang="en-US" sz="1800"/>
              <a:t>وصمة </a:t>
            </a:r>
            <a:r>
              <a:rPr lang="ar-SA" sz="1800"/>
              <a:t>في</a:t>
            </a:r>
            <a:r>
              <a:rPr lang="en-US" sz="1800"/>
              <a:t> برنامجك.</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t>ثم</a:t>
            </a:r>
            <a:r>
              <a:rPr lang="ar-SA" sz="1800"/>
              <a:t>، القيام ب</a:t>
            </a:r>
            <a:r>
              <a:rPr lang="en-US" sz="1800"/>
              <a:t>تجميع الدرجات في فئات التوزيع وحس</a:t>
            </a:r>
            <a:r>
              <a:rPr lang="ar-SA" sz="1800"/>
              <a:t>ا</a:t>
            </a:r>
            <a:r>
              <a:rPr lang="en-US" sz="1800"/>
              <a:t>ب عدد الدرجات التي ت</a:t>
            </a:r>
            <a:r>
              <a:rPr lang="ar-SA" sz="1800"/>
              <a:t>ندرج</a:t>
            </a:r>
            <a:r>
              <a:rPr lang="en-US" sz="1800"/>
              <a:t> في كل فئة.</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t>بعد ذلك، </a:t>
            </a:r>
            <a:r>
              <a:rPr lang="ar-SA" sz="1800"/>
              <a:t>عرض</a:t>
            </a:r>
            <a:r>
              <a:rPr lang="en-US" sz="1800"/>
              <a:t> التوزيع باستخدام الرسم البياني.</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t>وأخيرًا، </a:t>
            </a:r>
            <a:r>
              <a:rPr lang="ar-SA" sz="1800"/>
              <a:t>القيام ب</a:t>
            </a:r>
            <a:r>
              <a:rPr lang="en-US" sz="1800"/>
              <a:t>تحليل وتفسير الرسم البياني لتوجيه</a:t>
            </a:r>
            <a:r>
              <a:rPr lang="ar-SA" sz="1800"/>
              <a:t> البرامج</a:t>
            </a:r>
            <a:r>
              <a:rPr lang="en-US" sz="1800"/>
              <a:t>.</a:t>
            </a:r>
            <a:r>
              <a:rPr lang="ar-SA" sz="1800"/>
              <a:t> </a:t>
            </a:r>
            <a:r>
              <a:rPr lang="en-US" sz="1800" b="0" i="0" u="none" strike="noStrike" baseline="0">
                <a:solidFill>
                  <a:srgbClr val="231F20"/>
                </a:solidFill>
                <a:latin typeface="UniversLTStd-Light"/>
              </a:rPr>
              <a:t>يمكن</a:t>
            </a:r>
            <a:r>
              <a:rPr lang="ar-SA" sz="1800" b="0" i="0" u="none" strike="noStrike" baseline="0">
                <a:solidFill>
                  <a:srgbClr val="231F20"/>
                </a:solidFill>
                <a:latin typeface="UniversLTStd-Light"/>
              </a:rPr>
              <a:t> الاطلاع على</a:t>
            </a:r>
            <a:r>
              <a:rPr lang="en-US" sz="1800" b="0" i="0" u="none" strike="noStrike" baseline="0">
                <a:solidFill>
                  <a:srgbClr val="231F20"/>
                </a:solidFill>
                <a:latin typeface="UniversLTStd-Light"/>
              </a:rPr>
              <a:t> </a:t>
            </a:r>
            <a:r>
              <a:rPr lang="ar-SA" sz="1800" b="0" i="0" u="none" strike="noStrike" baseline="0">
                <a:solidFill>
                  <a:srgbClr val="231F20"/>
                </a:solidFill>
                <a:latin typeface="UniversLTStd-Light"/>
              </a:rPr>
              <a:t>دليل</a:t>
            </a:r>
            <a:r>
              <a:rPr lang="en-US" sz="1800" b="0" i="0" u="none" strike="noStrike" baseline="0">
                <a:solidFill>
                  <a:srgbClr val="231F20"/>
                </a:solidFill>
                <a:latin typeface="UniversLTStd-Light"/>
              </a:rPr>
              <a:t> ال</a:t>
            </a:r>
            <a:r>
              <a:rPr lang="ar-SA" sz="1800" b="0" i="0" u="none" strike="noStrike" baseline="0">
                <a:solidFill>
                  <a:srgbClr val="231F20"/>
                </a:solidFill>
                <a:latin typeface="UniversLTStd-Light"/>
              </a:rPr>
              <a:t>عاملين/ات</a:t>
            </a:r>
            <a:r>
              <a:rPr lang="en-US" sz="1800" b="0" i="0" u="none" strike="noStrike" baseline="0">
                <a:solidFill>
                  <a:srgbClr val="231F20"/>
                </a:solidFill>
                <a:latin typeface="UniversLTStd-Light"/>
              </a:rPr>
              <a:t> </a:t>
            </a:r>
            <a:r>
              <a:rPr lang="ar-SA" sz="1800" b="0" i="0" u="none" strike="noStrike" baseline="0">
                <a:solidFill>
                  <a:srgbClr val="231F20"/>
                </a:solidFill>
                <a:latin typeface="UniversLTStd-Light"/>
              </a:rPr>
              <a:t>لمقياس </a:t>
            </a:r>
            <a:r>
              <a:rPr lang="en-US" sz="1800" b="0" i="0" u="none" strike="noStrike" baseline="0">
                <a:solidFill>
                  <a:srgbClr val="231F20"/>
                </a:solidFill>
                <a:latin typeface="UniversLTStd-Light"/>
              </a:rPr>
              <a:t>نتائج إدارة </a:t>
            </a:r>
            <a:r>
              <a:rPr lang="ar-SA" sz="1800" b="0" i="0" u="none" strike="noStrike" baseline="0">
                <a:solidFill>
                  <a:srgbClr val="231F20"/>
                </a:solidFill>
                <a:latin typeface="UniversLTStd-Light"/>
              </a:rPr>
              <a:t>الحالة لل</a:t>
            </a:r>
            <a:r>
              <a:rPr lang="en-US" sz="1800" b="0" i="0" u="none" strike="noStrike" baseline="0">
                <a:solidFill>
                  <a:srgbClr val="231F20"/>
                </a:solidFill>
                <a:latin typeface="UniversLTStd-Light"/>
              </a:rPr>
              <a:t>عنف القائم على النوع الاجتماعي لجداول التفسير لدعم هذه الخطوة.</a:t>
            </a:r>
            <a:endParaRPr lang="en-US" sz="180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30</a:t>
            </a:fld>
            <a:endParaRPr lang="cs-CZ"/>
          </a:p>
        </p:txBody>
      </p:sp>
    </p:spTree>
    <p:extLst>
      <p:ext uri="{BB962C8B-B14F-4D97-AF65-F5344CB8AC3E}">
        <p14:creationId xmlns:p14="http://schemas.microsoft.com/office/powerpoint/2010/main" val="4148025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لاستخدام الدرجات من </a:t>
            </a:r>
            <a:r>
              <a:rPr lang="ar-SA"/>
              <a:t>ال</a:t>
            </a:r>
            <a:r>
              <a:rPr lang="en-US"/>
              <a:t>إدارة </a:t>
            </a:r>
            <a:r>
              <a:rPr lang="ar-SA"/>
              <a:t>الفردية</a:t>
            </a:r>
            <a:r>
              <a:rPr lang="en-US"/>
              <a:t> للمقاييس، استخدم</a:t>
            </a:r>
            <a:r>
              <a:rPr lang="ar-SA"/>
              <a:t>ي</a:t>
            </a:r>
            <a:r>
              <a:rPr lang="en-US"/>
              <a:t> الدرجات من إدارة المقياس الأساسي أو إدارة المقياس النهائي. لا </a:t>
            </a:r>
            <a:r>
              <a:rPr lang="ar-SA"/>
              <a:t>تقومي بالجمع</a:t>
            </a:r>
            <a:r>
              <a:rPr lang="en-US"/>
              <a:t> بين</a:t>
            </a:r>
            <a:r>
              <a:rPr lang="ar-SA"/>
              <a:t>هما.</a:t>
            </a:r>
            <a:endParaRPr lang="en-US"/>
          </a:p>
          <a:p>
            <a:pPr lvl="0" algn="r" rtl="1"/>
            <a:endParaRPr lang="en-US"/>
          </a:p>
          <a:p>
            <a:pPr lvl="0" algn="r" rtl="1"/>
            <a:r>
              <a:rPr lang="en-US"/>
              <a:t>نوصي بعد ذلك بإنشاء رسم بياني يشير إلى عدد الناجي</a:t>
            </a:r>
            <a:r>
              <a:rPr lang="ar-SA"/>
              <a:t>ات</a:t>
            </a:r>
            <a:r>
              <a:rPr lang="en-US"/>
              <a:t> في كل فئة من فئات النتائج. بالنسبة لمقياس ال</a:t>
            </a:r>
            <a:r>
              <a:rPr lang="ar-SA"/>
              <a:t>أداء</a:t>
            </a:r>
            <a:r>
              <a:rPr lang="en-US"/>
              <a:t> النفسي الاجتماعي، يكون هذا من 0 إلى 1؛ 1 إلى 1.5؛ 1.5 إلى 2.25؛ ومن 2.25 إلى 4. بالنسبة لمقياس </a:t>
            </a:r>
            <a:r>
              <a:rPr lang="ar-SA"/>
              <a:t>الشعور بال</a:t>
            </a:r>
            <a:r>
              <a:rPr lang="en-US"/>
              <a:t>وصمة ، فإن هذه الفئات هي: 0-1، 1-2، 2-3. يمكنك أيضًا </a:t>
            </a:r>
            <a:r>
              <a:rPr lang="ar-SA"/>
              <a:t>إدراج</a:t>
            </a:r>
            <a:r>
              <a:rPr lang="en-US"/>
              <a:t> متوسط </a:t>
            </a:r>
            <a:r>
              <a:rPr lang="ar-SA"/>
              <a:t> الدرجات </a:t>
            </a:r>
            <a:r>
              <a:rPr lang="en-US"/>
              <a:t>​​لجميع الناجي</a:t>
            </a:r>
            <a:r>
              <a:rPr lang="ar-SA"/>
              <a:t>ات.</a:t>
            </a:r>
            <a:endParaRPr lang="en-US"/>
          </a:p>
          <a:p>
            <a:pPr lvl="0" algn="r" rtl="1"/>
            <a:endParaRPr lang="en-US"/>
          </a:p>
          <a:p>
            <a:pPr algn="r" rtl="1"/>
            <a:r>
              <a:rPr lang="en-US"/>
              <a:t>لماذا لا نستخدم المتوسط ​​فقط؟ </a:t>
            </a:r>
            <a:r>
              <a:rPr lang="ar-SA" sz="1800">
                <a:effectLst/>
                <a:ea typeface="Calibri" panose="020F0502020204030204" pitchFamily="34" charset="0"/>
                <a:cs typeface="Calibri" panose="020F0502020204030204" pitchFamily="34" charset="0"/>
              </a:rPr>
              <a:t>لأنه قد يُخفي الكثير من الاختلافات في عدد الحالات التي تتطلب اهتمامًا محددًا</a:t>
            </a:r>
            <a:r>
              <a:rPr lang="en-US" sz="1800">
                <a:effectLst/>
                <a:latin typeface="Calibri" panose="020F0502020204030204" pitchFamily="34" charset="0"/>
                <a:ea typeface="Calibri" panose="020F0502020204030204" pitchFamily="34" charset="0"/>
              </a:rPr>
              <a:t>. </a:t>
            </a:r>
            <a:r>
              <a:rPr lang="ar-SA" sz="1800">
                <a:effectLst/>
                <a:ea typeface="Calibri" panose="020F0502020204030204" pitchFamily="34" charset="0"/>
                <a:cs typeface="Calibri" panose="020F0502020204030204" pitchFamily="34" charset="0"/>
              </a:rPr>
              <a:t>على سبيل المثال، قد يكون لديك عدد من النساء أو الفتيات المراهقات الأكبر سنًا مع درجات عالية جدًا تتطلب دعمًا إضافيًا، على سبيل المثال العلاجات المتخصصة</a:t>
            </a:r>
            <a:r>
              <a:rPr lang="en-FR">
                <a:effectLst/>
              </a:rPr>
              <a:t> </a:t>
            </a:r>
            <a:r>
              <a:rPr lang="en-US"/>
              <a:t>.</a:t>
            </a:r>
            <a:endParaRPr lang="en-US">
              <a:cs typeface="Calibri"/>
            </a:endParaRPr>
          </a:p>
          <a:p>
            <a:pPr lvl="0" algn="r" rtl="1"/>
            <a:endParaRPr lang="en-US" i="0"/>
          </a:p>
          <a:p>
            <a:pPr lvl="0" algn="r" rtl="1"/>
            <a:r>
              <a:rPr lang="en-US" b="0" i="0">
                <a:solidFill>
                  <a:srgbClr val="000000"/>
                </a:solidFill>
                <a:effectLst/>
                <a:latin typeface="Calibri" panose="020F0502020204030204" pitchFamily="34" charset="0"/>
              </a:rPr>
              <a:t>من خلال تجميع الدرجات و</a:t>
            </a:r>
            <a:r>
              <a:rPr lang="ar-SA" b="0" i="0">
                <a:solidFill>
                  <a:srgbClr val="000000"/>
                </a:solidFill>
                <a:effectLst/>
                <a:latin typeface="Calibri" panose="020F0502020204030204" pitchFamily="34" charset="0"/>
              </a:rPr>
              <a:t>الرسم البياني</a:t>
            </a:r>
            <a:r>
              <a:rPr lang="en-US" b="0" i="0">
                <a:solidFill>
                  <a:srgbClr val="000000"/>
                </a:solidFill>
                <a:effectLst/>
                <a:latin typeface="Calibri" panose="020F0502020204030204" pitchFamily="34" charset="0"/>
              </a:rPr>
              <a:t> </a:t>
            </a:r>
            <a:r>
              <a:rPr lang="ar-SA" b="0" i="0">
                <a:solidFill>
                  <a:srgbClr val="000000"/>
                </a:solidFill>
                <a:effectLst/>
                <a:latin typeface="Calibri" panose="020F0502020204030204" pitchFamily="34" charset="0"/>
              </a:rPr>
              <a:t>لل</a:t>
            </a:r>
            <a:r>
              <a:rPr lang="en-US" b="0" i="0">
                <a:solidFill>
                  <a:srgbClr val="000000"/>
                </a:solidFill>
                <a:effectLst/>
                <a:latin typeface="Calibri" panose="020F0502020204030204" pitchFamily="34" charset="0"/>
              </a:rPr>
              <a:t>توزيع، يمكنك البحث عن أنماط في البيانات التي قد تشير إلى احتياجات برامجية محددة. في هذا المثال، قمنا بترميز الفئات بالألوان من الأخضر إلى الأحمر للإشارة إلى عدم وجود صعوبة أو</a:t>
            </a:r>
            <a:r>
              <a:rPr lang="ar-SA" b="0" i="0">
                <a:solidFill>
                  <a:srgbClr val="000000"/>
                </a:solidFill>
                <a:effectLst/>
                <a:latin typeface="Calibri" panose="020F0502020204030204" pitchFamily="34" charset="0"/>
              </a:rPr>
              <a:t>وجود</a:t>
            </a:r>
            <a:r>
              <a:rPr lang="en-US" b="0" i="0">
                <a:solidFill>
                  <a:srgbClr val="000000"/>
                </a:solidFill>
                <a:effectLst/>
                <a:latin typeface="Calibri" panose="020F0502020204030204" pitchFamily="34" charset="0"/>
              </a:rPr>
              <a:t> صعوبة بسيطة إلى صعوبة كبيرة في إنجاز المهام. يمكننا أن نرى أن هناك عددًا كبيرًا من الدرجات تتراوح بين </a:t>
            </a:r>
            <a:r>
              <a:rPr lang="en-US"/>
              <a:t>1.5 إلى 2.25 </a:t>
            </a:r>
            <a:r>
              <a:rPr lang="en-US" b="0" i="0">
                <a:solidFill>
                  <a:srgbClr val="000000"/>
                </a:solidFill>
                <a:effectLst/>
                <a:latin typeface="Calibri" panose="020F0502020204030204" pitchFamily="34" charset="0"/>
              </a:rPr>
              <a:t>. هذا يشير إلى أن</a:t>
            </a:r>
            <a:r>
              <a:rPr lang="en-US" sz="1800" b="0" i="0">
                <a:solidFill>
                  <a:srgbClr val="000000"/>
                </a:solidFill>
                <a:effectLst/>
                <a:latin typeface="Calibri" panose="020F0502020204030204" pitchFamily="34" charset="0"/>
              </a:rPr>
              <a:t> معظم الناجي</a:t>
            </a:r>
            <a:r>
              <a:rPr lang="ar-SA" sz="1800" b="0" i="0">
                <a:solidFill>
                  <a:srgbClr val="000000"/>
                </a:solidFill>
                <a:effectLst/>
                <a:latin typeface="Calibri" panose="020F0502020204030204" pitchFamily="34" charset="0"/>
              </a:rPr>
              <a:t>ات تعاني</a:t>
            </a:r>
            <a:r>
              <a:rPr lang="en-US" sz="1800" b="0" i="0">
                <a:solidFill>
                  <a:srgbClr val="000000"/>
                </a:solidFill>
                <a:effectLst/>
                <a:latin typeface="Calibri" panose="020F0502020204030204" pitchFamily="34" charset="0"/>
              </a:rPr>
              <a:t> من صعوبات متوسطة إلى كبيرة في إنجاز بعض المهام على الأقل. بمعرفة ذلك، </a:t>
            </a:r>
            <a:r>
              <a:rPr lang="ar-SA" sz="1800" b="0" i="0">
                <a:solidFill>
                  <a:srgbClr val="000000"/>
                </a:solidFill>
                <a:effectLst/>
                <a:latin typeface="Calibri" panose="020F0502020204030204" pitchFamily="34" charset="0"/>
              </a:rPr>
              <a:t>يوجد </a:t>
            </a:r>
            <a:r>
              <a:rPr lang="en-US" sz="1800" b="0" i="0">
                <a:solidFill>
                  <a:srgbClr val="000000"/>
                </a:solidFill>
                <a:effectLst/>
                <a:latin typeface="Calibri" panose="020F0502020204030204" pitchFamily="34" charset="0"/>
              </a:rPr>
              <a:t>إجراءات يمكن أخذها بعين الاعتبار لتحسين </a:t>
            </a:r>
            <a:r>
              <a:rPr lang="ar-SA" sz="1800" b="0" i="0">
                <a:solidFill>
                  <a:srgbClr val="000000"/>
                </a:solidFill>
                <a:effectLst/>
                <a:latin typeface="Calibri" panose="020F0502020204030204" pitchFamily="34" charset="0"/>
              </a:rPr>
              <a:t>ال</a:t>
            </a:r>
            <a:r>
              <a:rPr lang="en-US" sz="1800" b="0" i="0">
                <a:solidFill>
                  <a:srgbClr val="000000"/>
                </a:solidFill>
                <a:effectLst/>
                <a:latin typeface="Calibri" panose="020F0502020204030204" pitchFamily="34" charset="0"/>
              </a:rPr>
              <a:t>بر</a:t>
            </a:r>
            <a:r>
              <a:rPr lang="ar-SA" sz="1800" b="0" i="0">
                <a:solidFill>
                  <a:srgbClr val="000000"/>
                </a:solidFill>
                <a:effectLst/>
                <a:latin typeface="Calibri" panose="020F0502020204030204" pitchFamily="34" charset="0"/>
              </a:rPr>
              <a:t>نامج.</a:t>
            </a:r>
            <a:endParaRPr lang="en-US" sz="1800" b="0" i="0">
              <a:solidFill>
                <a:srgbClr val="000000"/>
              </a:solidFill>
              <a:effectLst/>
              <a:latin typeface="Calibri" panose="020F0502020204030204" pitchFamily="34" charset="0"/>
            </a:endParaRPr>
          </a:p>
          <a:p>
            <a:pPr lvl="0" algn="r" rtl="1"/>
            <a:endParaRPr lang="en-US" sz="1800" b="0" i="0">
              <a:solidFill>
                <a:srgbClr val="000000"/>
              </a:solidFill>
              <a:effectLst/>
              <a:latin typeface="Calibri" panose="020F0502020204030204" pitchFamily="34" charset="0"/>
            </a:endParaRPr>
          </a:p>
          <a:p>
            <a:pPr lvl="0" algn="r" rtl="1"/>
            <a:r>
              <a:rPr lang="en-US" sz="1800" b="0" i="0">
                <a:solidFill>
                  <a:srgbClr val="000000"/>
                </a:solidFill>
                <a:effectLst/>
                <a:latin typeface="Calibri" panose="020F0502020204030204" pitchFamily="34" charset="0"/>
              </a:rPr>
              <a:t>على سبيل المثال، بمجرد تحديد هذا الاتجاه، يمكنك:</a:t>
            </a:r>
          </a:p>
          <a:p>
            <a:pPr marL="285750" lvl="0" indent="-285750" algn="r" rtl="1">
              <a:buFont typeface="Arial" panose="020B0604020202020204" pitchFamily="34" charset="0"/>
              <a:buChar char="•"/>
            </a:pPr>
            <a:r>
              <a:rPr lang="en-US" sz="1800" b="1" i="0">
                <a:solidFill>
                  <a:srgbClr val="000000"/>
                </a:solidFill>
                <a:effectLst/>
                <a:latin typeface="Calibri" panose="020F0502020204030204" pitchFamily="34" charset="0"/>
              </a:rPr>
              <a:t>تعزيز </a:t>
            </a:r>
            <a:r>
              <a:rPr lang="ar-SA" sz="1800" b="1" i="0">
                <a:solidFill>
                  <a:srgbClr val="000000"/>
                </a:solidFill>
                <a:effectLst/>
                <a:latin typeface="Calibri" panose="020F0502020204030204" pitchFamily="34" charset="0"/>
              </a:rPr>
              <a:t>ملاحظات</a:t>
            </a:r>
            <a:r>
              <a:rPr lang="en-US" sz="1800" b="1" i="0">
                <a:solidFill>
                  <a:srgbClr val="000000"/>
                </a:solidFill>
                <a:effectLst/>
                <a:latin typeface="Calibri" panose="020F0502020204030204" pitchFamily="34" charset="0"/>
              </a:rPr>
              <a:t> الناجي</a:t>
            </a:r>
            <a:r>
              <a:rPr lang="ar-SA" sz="1800" b="1" i="0">
                <a:solidFill>
                  <a:srgbClr val="000000"/>
                </a:solidFill>
                <a:effectLst/>
                <a:latin typeface="Calibri" panose="020F0502020204030204" pitchFamily="34" charset="0"/>
              </a:rPr>
              <a:t>ات:</a:t>
            </a:r>
            <a:endParaRPr lang="en-US" sz="1800" b="1" i="0">
              <a:solidFill>
                <a:srgbClr val="000000"/>
              </a:solidFill>
              <a:effectLst/>
              <a:latin typeface="Calibri" panose="020F0502020204030204" pitchFamily="34" charset="0"/>
            </a:endParaRPr>
          </a:p>
          <a:p>
            <a:pPr marL="742950" lvl="1" indent="-285750" algn="r" rtl="1">
              <a:buFont typeface="Arial" panose="020B0604020202020204" pitchFamily="34" charset="0"/>
              <a:buChar char="•"/>
            </a:pPr>
            <a:r>
              <a:rPr lang="en-US" sz="1800" b="0" i="0">
                <a:solidFill>
                  <a:srgbClr val="000000"/>
                </a:solidFill>
                <a:effectLst/>
                <a:latin typeface="Calibri" panose="020F0502020204030204" pitchFamily="34" charset="0"/>
              </a:rPr>
              <a:t>جمع تعليقات</a:t>
            </a:r>
            <a:r>
              <a:rPr lang="ar-SA" sz="1800" b="0" i="0">
                <a:solidFill>
                  <a:srgbClr val="000000"/>
                </a:solidFill>
                <a:effectLst/>
                <a:latin typeface="Calibri" panose="020F0502020204030204" pitchFamily="34" charset="0"/>
              </a:rPr>
              <a:t>/ملاحظات</a:t>
            </a:r>
            <a:r>
              <a:rPr lang="en-US" sz="1800" b="0" i="0">
                <a:solidFill>
                  <a:srgbClr val="000000"/>
                </a:solidFill>
                <a:effectLst/>
                <a:latin typeface="Calibri" panose="020F0502020204030204" pitchFamily="34" charset="0"/>
              </a:rPr>
              <a:t> الناجي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حول تجاربه</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 و</a:t>
            </a:r>
            <a:r>
              <a:rPr lang="ar-SA" sz="1800" b="0" i="0">
                <a:solidFill>
                  <a:srgbClr val="000000"/>
                </a:solidFill>
                <a:effectLst/>
                <a:latin typeface="Calibri" panose="020F0502020204030204" pitchFamily="34" charset="0"/>
              </a:rPr>
              <a:t>ال</a:t>
            </a:r>
            <a:r>
              <a:rPr lang="en-US" sz="1800" b="0" i="0">
                <a:solidFill>
                  <a:srgbClr val="000000"/>
                </a:solidFill>
                <a:effectLst/>
                <a:latin typeface="Calibri" panose="020F0502020204030204" pitchFamily="34" charset="0"/>
              </a:rPr>
              <a:t>ق</a:t>
            </a:r>
            <a:r>
              <a:rPr lang="ar-SA" sz="1800" b="0" i="0">
                <a:solidFill>
                  <a:srgbClr val="000000"/>
                </a:solidFill>
                <a:effectLst/>
                <a:latin typeface="Calibri" panose="020F0502020204030204" pitchFamily="34" charset="0"/>
              </a:rPr>
              <a:t>يا</a:t>
            </a:r>
            <a:r>
              <a:rPr lang="en-US" sz="1800" b="0" i="0">
                <a:solidFill>
                  <a:srgbClr val="000000"/>
                </a:solidFill>
                <a:effectLst/>
                <a:latin typeface="Calibri" panose="020F0502020204030204" pitchFamily="34" charset="0"/>
              </a:rPr>
              <a:t>م بتحسين استراتيجيات الدعم وفقًا لذلك.</a:t>
            </a:r>
          </a:p>
          <a:p>
            <a:pPr marL="285750" lvl="0" indent="-285750" algn="r" rtl="1">
              <a:buFont typeface="Arial" panose="020B0604020202020204" pitchFamily="34" charset="0"/>
              <a:buChar char="•"/>
            </a:pPr>
            <a:endParaRPr lang="en-US" sz="1800" b="0" i="0">
              <a:solidFill>
                <a:srgbClr val="000000"/>
              </a:solidFill>
              <a:effectLst/>
              <a:latin typeface="Calibri" panose="020F0502020204030204" pitchFamily="34" charset="0"/>
            </a:endParaRPr>
          </a:p>
          <a:p>
            <a:pPr marL="285750" lvl="0" indent="-285750" algn="r" rtl="1">
              <a:buFont typeface="Arial" panose="020B0604020202020204" pitchFamily="34" charset="0"/>
              <a:buChar char="•"/>
            </a:pPr>
            <a:r>
              <a:rPr lang="en-US" sz="1800" b="1" i="0">
                <a:solidFill>
                  <a:srgbClr val="000000"/>
                </a:solidFill>
                <a:effectLst/>
                <a:latin typeface="Calibri" panose="020F0502020204030204" pitchFamily="34" charset="0"/>
              </a:rPr>
              <a:t>تعزيز التدريب والدعم لل</a:t>
            </a:r>
            <a:r>
              <a:rPr lang="ar-SA" sz="1800" b="1" i="0">
                <a:solidFill>
                  <a:srgbClr val="000000"/>
                </a:solidFill>
                <a:effectLst/>
                <a:latin typeface="Calibri" panose="020F0502020204030204" pitchFamily="34" charset="0"/>
              </a:rPr>
              <a:t>فريق</a:t>
            </a:r>
            <a:r>
              <a:rPr lang="en-US" sz="1800" b="1" i="0">
                <a:solidFill>
                  <a:srgbClr val="000000"/>
                </a:solidFill>
                <a:effectLst/>
                <a:latin typeface="Calibri" panose="020F0502020204030204" pitchFamily="34" charset="0"/>
              </a:rPr>
              <a:t>:</a:t>
            </a:r>
            <a:r>
              <a:rPr lang="en-US" sz="1800" b="0" i="0">
                <a:solidFill>
                  <a:srgbClr val="000000"/>
                </a:solidFill>
                <a:effectLst/>
                <a:latin typeface="Calibri" panose="020F0502020204030204" pitchFamily="34" charset="0"/>
              </a:rPr>
              <a:t> </a:t>
            </a:r>
          </a:p>
          <a:p>
            <a:pPr marL="742950" lvl="1" indent="-285750" algn="r" rtl="1">
              <a:buFont typeface="Arial" panose="020B0604020202020204" pitchFamily="34" charset="0"/>
              <a:buChar char="•"/>
            </a:pPr>
            <a:r>
              <a:rPr lang="en-US" sz="1800" b="0" i="0">
                <a:solidFill>
                  <a:srgbClr val="000000"/>
                </a:solidFill>
                <a:effectLst/>
                <a:latin typeface="Calibri" panose="020F0502020204030204" pitchFamily="34" charset="0"/>
              </a:rPr>
              <a:t>توفير تدريب شامل لأخصائي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الحال</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ع</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 إدارة حالات العنف القائم على النوع الاجتماعي، والمعايير الدنيا، ومجموعة أدوات نتائج إدارة حالات العنف القائم على النوع الاجتماعي. سيؤدي ذلك إلى تعزيز قدراته</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 ومهاراته</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 في </a:t>
            </a:r>
            <a:r>
              <a:rPr lang="ar-SA" sz="1800" b="0" i="0">
                <a:solidFill>
                  <a:srgbClr val="000000"/>
                </a:solidFill>
                <a:effectLst/>
                <a:latin typeface="Calibri" panose="020F0502020204030204" pitchFamily="34" charset="0"/>
              </a:rPr>
              <a:t>ال</a:t>
            </a:r>
            <a:r>
              <a:rPr lang="en-US" sz="1800" b="0" i="0">
                <a:solidFill>
                  <a:srgbClr val="000000"/>
                </a:solidFill>
                <a:effectLst/>
                <a:latin typeface="Calibri" panose="020F0502020204030204" pitchFamily="34" charset="0"/>
              </a:rPr>
              <a:t>مراقبة</a:t>
            </a:r>
            <a:r>
              <a:rPr lang="ar-SA" sz="1800" b="0" i="0">
                <a:solidFill>
                  <a:srgbClr val="000000"/>
                </a:solidFill>
                <a:effectLst/>
                <a:latin typeface="Calibri" panose="020F0502020204030204" pitchFamily="34" charset="0"/>
              </a:rPr>
              <a:t> والاستجابة ل</a:t>
            </a:r>
            <a:r>
              <a:rPr lang="en-US" sz="1800" b="0" i="0">
                <a:solidFill>
                  <a:srgbClr val="000000"/>
                </a:solidFill>
                <a:effectLst/>
                <a:latin typeface="Calibri" panose="020F0502020204030204" pitchFamily="34" charset="0"/>
              </a:rPr>
              <a:t>احتياجات الناجي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وقدرته</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 على إنجاز المهام.</a:t>
            </a:r>
          </a:p>
          <a:p>
            <a:pPr marL="742950" lvl="1" indent="-285750" algn="r" rtl="1">
              <a:buFont typeface="Arial" panose="020B0604020202020204" pitchFamily="34" charset="0"/>
              <a:buChar char="•"/>
            </a:pPr>
            <a:r>
              <a:rPr lang="en-US" sz="1800" b="0" i="0">
                <a:solidFill>
                  <a:srgbClr val="000000"/>
                </a:solidFill>
                <a:effectLst/>
                <a:latin typeface="Calibri" panose="020F0502020204030204" pitchFamily="34" charset="0"/>
              </a:rPr>
              <a:t>زيادة خدمات الدعم ل</a:t>
            </a:r>
            <a:r>
              <a:rPr lang="ar-SA" sz="1800" b="0" i="0">
                <a:solidFill>
                  <a:srgbClr val="000000"/>
                </a:solidFill>
                <a:effectLst/>
                <a:latin typeface="Calibri" panose="020F0502020204030204" pitchFamily="34" charset="0"/>
              </a:rPr>
              <a:t>فريق</a:t>
            </a:r>
            <a:r>
              <a:rPr lang="en-US" sz="1800" b="0" i="0">
                <a:solidFill>
                  <a:srgbClr val="000000"/>
                </a:solidFill>
                <a:effectLst/>
                <a:latin typeface="Calibri" panose="020F0502020204030204" pitchFamily="34" charset="0"/>
              </a:rPr>
              <a:t> إدارة حالات العنف القائم على النوع الاجتماعي للحد من ال</a:t>
            </a:r>
            <a:r>
              <a:rPr lang="ar-SA" sz="1800" b="0" i="0">
                <a:solidFill>
                  <a:srgbClr val="000000"/>
                </a:solidFill>
                <a:effectLst/>
                <a:latin typeface="Calibri" panose="020F0502020204030204" pitchFamily="34" charset="0"/>
              </a:rPr>
              <a:t>احتراق الوظيفي</a:t>
            </a:r>
            <a:r>
              <a:rPr lang="en-US" sz="1800" b="0" i="0">
                <a:solidFill>
                  <a:srgbClr val="000000"/>
                </a:solidFill>
                <a:effectLst/>
                <a:latin typeface="Calibri" panose="020F0502020204030204" pitchFamily="34" charset="0"/>
              </a:rPr>
              <a:t> و</a:t>
            </a:r>
            <a:r>
              <a:rPr lang="ar-SA" sz="1800" b="0" i="0">
                <a:solidFill>
                  <a:srgbClr val="000000"/>
                </a:solidFill>
                <a:effectLst/>
                <a:latin typeface="Calibri" panose="020F0502020204030204" pitchFamily="34" charset="0"/>
              </a:rPr>
              <a:t>الاستجابة</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للعدد الكبير </a:t>
            </a:r>
            <a:r>
              <a:rPr lang="en-US" sz="1800" b="0" i="0">
                <a:solidFill>
                  <a:srgbClr val="000000"/>
                </a:solidFill>
                <a:effectLst/>
                <a:latin typeface="Calibri" panose="020F0502020204030204" pitchFamily="34" charset="0"/>
              </a:rPr>
              <a:t>للحالات، بما في ذلك الدعم النفسي الاجتماعي.</a:t>
            </a:r>
          </a:p>
          <a:p>
            <a:pPr marL="742950" lvl="1" indent="-285750" algn="r" rtl="1">
              <a:buFont typeface="Arial" panose="020B0604020202020204" pitchFamily="34" charset="0"/>
              <a:buChar char="•"/>
            </a:pPr>
            <a:r>
              <a:rPr lang="en-US" sz="2800" b="0" i="0">
                <a:solidFill>
                  <a:srgbClr val="000000"/>
                </a:solidFill>
                <a:effectLst/>
                <a:latin typeface="Calibri" panose="020F0502020204030204" pitchFamily="34" charset="0"/>
              </a:rPr>
              <a:t>ويمكن أيضًا النظر في التدري</a:t>
            </a:r>
            <a:r>
              <a:rPr lang="ar-SA" sz="2800" b="0" i="0">
                <a:solidFill>
                  <a:srgbClr val="000000"/>
                </a:solidFill>
                <a:effectLst/>
                <a:latin typeface="Calibri" panose="020F0502020204030204" pitchFamily="34" charset="0"/>
              </a:rPr>
              <a:t>يات</a:t>
            </a:r>
            <a:r>
              <a:rPr lang="en-US" sz="2800" b="0" i="0">
                <a:solidFill>
                  <a:srgbClr val="000000"/>
                </a:solidFill>
                <a:effectLst/>
                <a:latin typeface="Calibri" panose="020F0502020204030204" pitchFamily="34" charset="0"/>
              </a:rPr>
              <a:t> والدعم الإضافيين، بما في ذلك</a:t>
            </a:r>
            <a:r>
              <a:rPr lang="ar-SA" sz="2800" b="0" i="0">
                <a:solidFill>
                  <a:srgbClr val="000000"/>
                </a:solidFill>
                <a:effectLst/>
                <a:latin typeface="Calibri" panose="020F0502020204030204" pitchFamily="34" charset="0"/>
              </a:rPr>
              <a:t> الحساسية و</a:t>
            </a:r>
            <a:r>
              <a:rPr lang="en-US" sz="2800" b="0" i="0">
                <a:solidFill>
                  <a:srgbClr val="000000"/>
                </a:solidFill>
                <a:effectLst/>
                <a:latin typeface="Calibri" panose="020F0502020204030204" pitchFamily="34" charset="0"/>
              </a:rPr>
              <a:t> النهج ال</a:t>
            </a:r>
            <a:r>
              <a:rPr lang="ar-SA" sz="2800" b="0" i="0">
                <a:solidFill>
                  <a:srgbClr val="000000"/>
                </a:solidFill>
                <a:effectLst/>
                <a:latin typeface="Calibri" panose="020F0502020204030204" pitchFamily="34" charset="0"/>
              </a:rPr>
              <a:t>مرتكز</a:t>
            </a:r>
            <a:r>
              <a:rPr lang="en-US" sz="2800" b="0" i="0">
                <a:solidFill>
                  <a:srgbClr val="000000"/>
                </a:solidFill>
                <a:effectLst/>
                <a:latin typeface="Calibri" panose="020F0502020204030204" pitchFamily="34" charset="0"/>
              </a:rPr>
              <a:t> على</a:t>
            </a:r>
            <a:r>
              <a:rPr lang="ar-SA" sz="2800" b="0" i="0">
                <a:solidFill>
                  <a:srgbClr val="000000"/>
                </a:solidFill>
                <a:effectLst/>
                <a:latin typeface="Calibri" panose="020F0502020204030204" pitchFamily="34" charset="0"/>
              </a:rPr>
              <a:t> </a:t>
            </a:r>
            <a:r>
              <a:rPr lang="en-US" sz="2800" b="0" i="0">
                <a:solidFill>
                  <a:srgbClr val="000000"/>
                </a:solidFill>
                <a:effectLst/>
                <a:latin typeface="Calibri" panose="020F0502020204030204" pitchFamily="34" charset="0"/>
              </a:rPr>
              <a:t>الناجي</a:t>
            </a:r>
            <a:r>
              <a:rPr lang="ar-SA" sz="2800" b="0" i="0">
                <a:solidFill>
                  <a:srgbClr val="000000"/>
                </a:solidFill>
                <a:effectLst/>
                <a:latin typeface="Calibri" panose="020F0502020204030204" pitchFamily="34" charset="0"/>
              </a:rPr>
              <a:t>ة</a:t>
            </a:r>
            <a:r>
              <a:rPr lang="en-US" sz="2800" b="0" i="0">
                <a:solidFill>
                  <a:srgbClr val="000000"/>
                </a:solidFill>
                <a:effectLst/>
                <a:latin typeface="Calibri" panose="020F0502020204030204" pitchFamily="34" charset="0"/>
              </a:rPr>
              <a:t> أو الدعم النفسي الاجتماعي لأخصائي</a:t>
            </a:r>
            <a:r>
              <a:rPr lang="ar-SA" sz="2800" b="0" i="0">
                <a:solidFill>
                  <a:srgbClr val="000000"/>
                </a:solidFill>
                <a:effectLst/>
                <a:latin typeface="Calibri" panose="020F0502020204030204" pitchFamily="34" charset="0"/>
              </a:rPr>
              <a:t>ات</a:t>
            </a:r>
            <a:r>
              <a:rPr lang="en-US" sz="2800" b="0" i="0">
                <a:solidFill>
                  <a:srgbClr val="000000"/>
                </a:solidFill>
                <a:effectLst/>
                <a:latin typeface="Calibri" panose="020F0502020204030204" pitchFamily="34" charset="0"/>
              </a:rPr>
              <a:t> الحال</a:t>
            </a:r>
            <a:r>
              <a:rPr lang="ar-SA" sz="2800" b="0" i="0">
                <a:solidFill>
                  <a:srgbClr val="000000"/>
                </a:solidFill>
                <a:effectLst/>
                <a:latin typeface="Calibri" panose="020F0502020204030204" pitchFamily="34" charset="0"/>
              </a:rPr>
              <a:t>ة</a:t>
            </a:r>
            <a:r>
              <a:rPr lang="en-US" sz="2800" b="0" i="0">
                <a:solidFill>
                  <a:srgbClr val="000000"/>
                </a:solidFill>
                <a:effectLst/>
                <a:latin typeface="Calibri" panose="020F0502020204030204" pitchFamily="34" charset="0"/>
              </a:rPr>
              <a:t>.</a:t>
            </a:r>
          </a:p>
          <a:p>
            <a:pPr marL="285750" indent="-285750" algn="r" rtl="1" fontAlgn="base">
              <a:buFont typeface="Arial" panose="020B0604020202020204" pitchFamily="34" charset="0"/>
              <a:buChar char="•"/>
            </a:pPr>
            <a:r>
              <a:rPr lang="en-US" sz="1800" b="1" i="0">
                <a:solidFill>
                  <a:srgbClr val="000000"/>
                </a:solidFill>
                <a:effectLst/>
                <a:latin typeface="Calibri" panose="020F0502020204030204" pitchFamily="34" charset="0"/>
              </a:rPr>
              <a:t>تعزيز خدمات إدارة حالات العنف القائم على النوع الاجتماعي:</a:t>
            </a:r>
            <a:r>
              <a:rPr lang="en-US" sz="1800" b="0" i="0">
                <a:solidFill>
                  <a:srgbClr val="000000"/>
                </a:solidFill>
                <a:effectLst/>
                <a:latin typeface="Calibri" panose="020F0502020204030204" pitchFamily="34" charset="0"/>
              </a:rPr>
              <a:t> </a:t>
            </a:r>
            <a:endParaRPr lang="en-US" sz="2800" b="0" i="0">
              <a:solidFill>
                <a:srgbClr val="000000"/>
              </a:solidFill>
              <a:effectLst/>
              <a:latin typeface="Segoe UI" panose="020B0502040204020203" pitchFamily="34" charset="0"/>
            </a:endParaRPr>
          </a:p>
          <a:p>
            <a:pPr marL="742950" lvl="1" indent="-285750" algn="r" rtl="1" fontAlgn="base">
              <a:buFont typeface="Arial" panose="020B0604020202020204" pitchFamily="34" charset="0"/>
              <a:buChar char="•"/>
            </a:pPr>
            <a:r>
              <a:rPr lang="en-US" sz="1800" b="0" i="0">
                <a:solidFill>
                  <a:srgbClr val="000000"/>
                </a:solidFill>
                <a:effectLst/>
                <a:latin typeface="Calibri" panose="020F0502020204030204" pitchFamily="34" charset="0"/>
              </a:rPr>
              <a:t>زيادة خدمات دعم إدارة الحالة للناجي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لإدارة وزيادة قدرته</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 على إنجاز المهام.</a:t>
            </a:r>
          </a:p>
          <a:p>
            <a:pPr marL="742950" lvl="1" indent="-285750" algn="r" rtl="1" fontAlgn="base">
              <a:buFont typeface="Arial" panose="020B0604020202020204" pitchFamily="34" charset="0"/>
              <a:buChar char="•"/>
            </a:pPr>
            <a:endParaRPr lang="en-US" sz="1800" b="0" i="0">
              <a:solidFill>
                <a:srgbClr val="000000"/>
              </a:solidFill>
              <a:effectLst/>
              <a:latin typeface="Calibri" panose="020F0502020204030204" pitchFamily="34" charset="0"/>
            </a:endParaRPr>
          </a:p>
          <a:p>
            <a:pPr marL="457200" lvl="1" indent="0" algn="r" rtl="1" fontAlgn="base">
              <a:buFont typeface="Arial" panose="020B0604020202020204" pitchFamily="34" charset="0"/>
              <a:buNone/>
            </a:pPr>
            <a:r>
              <a:rPr lang="en-US" sz="1800" b="0" i="0" u="none" strike="noStrike" baseline="0">
                <a:solidFill>
                  <a:srgbClr val="231F20"/>
                </a:solidFill>
                <a:latin typeface="UniversLTStd-Light"/>
              </a:rPr>
              <a:t>هذه هي الإجراءات الموصى بها التي يمكن اتخاذها لمعرفة الاتجاهات في السياق الخاص بك، ولكن هذه القائمة ليست شاملة. </a:t>
            </a:r>
            <a:r>
              <a:rPr lang="ar-SA" sz="1800" b="0" i="0" u="none" strike="noStrike" baseline="0">
                <a:solidFill>
                  <a:srgbClr val="231F20"/>
                </a:solidFill>
                <a:latin typeface="UniversLTStd-Light"/>
              </a:rPr>
              <a:t>قومي بتحديد </a:t>
            </a:r>
            <a:r>
              <a:rPr lang="en-US" sz="1800" b="0" i="0" u="none" strike="noStrike" baseline="0">
                <a:solidFill>
                  <a:srgbClr val="231F20"/>
                </a:solidFill>
                <a:latin typeface="UniversLTStd-Light"/>
              </a:rPr>
              <a:t>البيانات، واستخدم</a:t>
            </a:r>
            <a:r>
              <a:rPr lang="ar-SA" sz="1800" b="0" i="0" u="none" strike="noStrike" baseline="0">
                <a:solidFill>
                  <a:srgbClr val="231F20"/>
                </a:solidFill>
                <a:latin typeface="UniversLTStd-Light"/>
              </a:rPr>
              <a:t>ي</a:t>
            </a:r>
            <a:r>
              <a:rPr lang="en-US" sz="1800" b="0" i="0" u="none" strike="noStrike" baseline="0">
                <a:solidFill>
                  <a:srgbClr val="231F20"/>
                </a:solidFill>
                <a:latin typeface="UniversLTStd-Light"/>
              </a:rPr>
              <a:t> معرفتك </a:t>
            </a:r>
            <a:r>
              <a:rPr lang="ar-SA" sz="1800" b="0" i="0" u="none" strike="noStrike" baseline="0">
                <a:solidFill>
                  <a:srgbClr val="231F20"/>
                </a:solidFill>
                <a:latin typeface="UniversLTStd-Light"/>
              </a:rPr>
              <a:t>في السياق </a:t>
            </a:r>
            <a:r>
              <a:rPr lang="en-US" sz="1800" b="0" i="0" u="none" strike="noStrike" baseline="0">
                <a:solidFill>
                  <a:srgbClr val="231F20"/>
                </a:solidFill>
                <a:latin typeface="UniversLTStd-Light"/>
              </a:rPr>
              <a:t>لتحديد كيفية المضي قدمًا بعد أن قمت بتفسير النتائج.</a:t>
            </a:r>
            <a:endParaRPr lang="en-US" sz="1800" b="0" i="0">
              <a:solidFill>
                <a:srgbClr val="000000"/>
              </a:solidFill>
              <a:effectLst/>
              <a:latin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31</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en-US" sz="1800" b="0" i="0" u="none" strike="noStrike" baseline="0">
                <a:solidFill>
                  <a:srgbClr val="231F20"/>
                </a:solidFill>
                <a:latin typeface="UniversLTStd-Light"/>
              </a:rPr>
              <a:t>لاستخدام درجات التغيير </a:t>
            </a:r>
            <a:r>
              <a:rPr lang="ar-SA" sz="1800" b="0" i="0" u="none" strike="noStrike" baseline="0">
                <a:solidFill>
                  <a:srgbClr val="231F20"/>
                </a:solidFill>
                <a:latin typeface="UniversLTStd-Light"/>
              </a:rPr>
              <a:t>مع </a:t>
            </a:r>
            <a:r>
              <a:rPr lang="en-US" sz="1800" b="0" i="0" u="none" strike="noStrike" baseline="0">
                <a:solidFill>
                  <a:srgbClr val="231F20"/>
                </a:solidFill>
                <a:latin typeface="UniversLTStd-Light"/>
              </a:rPr>
              <a:t>مرور الوقت ل</a:t>
            </a:r>
            <a:r>
              <a:rPr lang="ar-SA" sz="1800" b="0" i="0" u="none" strike="noStrike" baseline="0">
                <a:solidFill>
                  <a:srgbClr val="231F20"/>
                </a:solidFill>
                <a:latin typeface="UniversLTStd-Light"/>
              </a:rPr>
              <a:t>توجيه البرامج،</a:t>
            </a:r>
            <a:r>
              <a:rPr lang="en-US" sz="1800" b="0" i="0" u="none" strike="noStrike" baseline="0">
                <a:solidFill>
                  <a:srgbClr val="231F20"/>
                </a:solidFill>
                <a:latin typeface="UniversLTStd-Light"/>
              </a:rPr>
              <a:t>، س</a:t>
            </a:r>
            <a:r>
              <a:rPr lang="ar-SA" sz="1800" b="0" i="0" u="none" strike="noStrike" baseline="0">
                <a:solidFill>
                  <a:srgbClr val="231F20"/>
                </a:solidFill>
                <a:latin typeface="UniversLTStd-Light"/>
              </a:rPr>
              <a:t>تقومين باتباع</a:t>
            </a:r>
            <a:r>
              <a:rPr lang="en-US" sz="1800" b="0" i="0" u="none" strike="noStrike" baseline="0">
                <a:solidFill>
                  <a:srgbClr val="231F20"/>
                </a:solidFill>
                <a:latin typeface="UniversLTStd-Light"/>
              </a:rPr>
              <a:t> نفس الخطوات التي ت</a:t>
            </a:r>
            <a:r>
              <a:rPr lang="ar-SA" sz="1800" b="0" i="0" u="none" strike="noStrike" baseline="0">
                <a:solidFill>
                  <a:srgbClr val="231F20"/>
                </a:solidFill>
                <a:latin typeface="UniversLTStd-Light"/>
              </a:rPr>
              <a:t>م اتباعها </a:t>
            </a:r>
            <a:r>
              <a:rPr lang="en-US" sz="1800" b="0" i="0" u="none" strike="noStrike" baseline="0">
                <a:solidFill>
                  <a:srgbClr val="231F20"/>
                </a:solidFill>
                <a:latin typeface="UniversLTStd-Light"/>
              </a:rPr>
              <a:t>عند ا</a:t>
            </a:r>
            <a:r>
              <a:rPr lang="ar-SA" sz="1800" b="0" i="0" u="none" strike="noStrike" baseline="0">
                <a:solidFill>
                  <a:srgbClr val="231F20"/>
                </a:solidFill>
                <a:latin typeface="UniversLTStd-Light"/>
              </a:rPr>
              <a:t>لا</a:t>
            </a:r>
            <a:r>
              <a:rPr lang="en-US" sz="1800" b="0" i="0" u="none" strike="noStrike" baseline="0">
                <a:solidFill>
                  <a:srgbClr val="231F20"/>
                </a:solidFill>
                <a:latin typeface="UniversLTStd-Light"/>
              </a:rPr>
              <a:t>ستخدام</a:t>
            </a:r>
            <a:r>
              <a:rPr lang="ar-SA" sz="1800" b="0" i="0" u="none" strike="noStrike" baseline="0">
                <a:solidFill>
                  <a:srgbClr val="231F20"/>
                </a:solidFill>
                <a:latin typeface="UniversLTStd-Light"/>
              </a:rPr>
              <a:t> الفردي</a:t>
            </a:r>
            <a:r>
              <a:rPr lang="en-US" sz="1800" b="0" i="0" u="none" strike="noStrike" baseline="0">
                <a:solidFill>
                  <a:srgbClr val="231F20"/>
                </a:solidFill>
                <a:latin typeface="UniversLTStd-Light"/>
              </a:rPr>
              <a:t> </a:t>
            </a:r>
            <a:r>
              <a:rPr lang="ar-SA" sz="1800" b="0" i="0" u="none" strike="noStrike" baseline="0">
                <a:solidFill>
                  <a:srgbClr val="231F20"/>
                </a:solidFill>
                <a:latin typeface="UniversLTStd-Light"/>
              </a:rPr>
              <a:t>ل</a:t>
            </a:r>
            <a:r>
              <a:rPr lang="en-US" sz="1800" b="0" i="0" u="none" strike="noStrike" baseline="0">
                <a:solidFill>
                  <a:srgbClr val="231F20"/>
                </a:solidFill>
                <a:latin typeface="UniversLTStd-Light"/>
              </a:rPr>
              <a:t>درجات ال</a:t>
            </a:r>
            <a:r>
              <a:rPr lang="ar-SA" sz="1800" b="0" i="0" u="none" strike="noStrike" baseline="0">
                <a:solidFill>
                  <a:srgbClr val="231F20"/>
                </a:solidFill>
                <a:latin typeface="UniversLTStd-Light"/>
              </a:rPr>
              <a:t>مقياس</a:t>
            </a:r>
            <a:r>
              <a:rPr lang="en-US" sz="1800" b="0" i="0" u="none" strike="noStrike" baseline="0">
                <a:solidFill>
                  <a:srgbClr val="231F20"/>
                </a:solidFill>
                <a:latin typeface="UniversLTStd-Light"/>
              </a:rPr>
              <a:t>. يتمثل الاختلاف الرئيسي في </a:t>
            </a:r>
            <a:r>
              <a:rPr lang="ar-SA" sz="1800" b="0" i="0" u="none" strike="noStrike" baseline="0">
                <a:solidFill>
                  <a:srgbClr val="231F20"/>
                </a:solidFill>
                <a:latin typeface="UniversLTStd-Light"/>
              </a:rPr>
              <a:t>ا</a:t>
            </a:r>
            <a:r>
              <a:rPr lang="en-US" sz="1800" b="0" i="0" u="none" strike="noStrike" baseline="0">
                <a:solidFill>
                  <a:srgbClr val="231F20"/>
                </a:solidFill>
                <a:latin typeface="UniversLTStd-Light"/>
              </a:rPr>
              <a:t>ستخد</a:t>
            </a:r>
            <a:r>
              <a:rPr lang="ar-SA" sz="1800" b="0" i="0" u="none" strike="noStrike" baseline="0">
                <a:solidFill>
                  <a:srgbClr val="231F20"/>
                </a:solidFill>
                <a:latin typeface="UniversLTStd-Light"/>
              </a:rPr>
              <a:t>ا</a:t>
            </a:r>
            <a:r>
              <a:rPr lang="en-US" sz="1800" b="0" i="0" u="none" strike="noStrike" baseline="0">
                <a:solidFill>
                  <a:srgbClr val="231F20"/>
                </a:solidFill>
                <a:latin typeface="UniversLTStd-Light"/>
              </a:rPr>
              <a:t>م درجات التغيير بمرور الوقت (المشار إليها بالتغييرات الصغيرة والمتوسطة والكبيرة) بدلاً من مجرد</a:t>
            </a:r>
            <a:r>
              <a:rPr lang="ar-SA" sz="1800" b="0" i="0" u="none" strike="noStrike" baseline="0">
                <a:solidFill>
                  <a:srgbClr val="231F20"/>
                </a:solidFill>
                <a:latin typeface="UniversLTStd-Light"/>
              </a:rPr>
              <a:t> خط الدرجات </a:t>
            </a:r>
            <a:r>
              <a:rPr lang="en-US" sz="1800" b="0" i="0" u="none" strike="noStrike" baseline="0">
                <a:solidFill>
                  <a:srgbClr val="231F20"/>
                </a:solidFill>
                <a:latin typeface="UniversLTStd-Light"/>
              </a:rPr>
              <a:t>الأساس</a:t>
            </a:r>
            <a:r>
              <a:rPr lang="ar-SA" sz="1800" b="0" i="0" u="none" strike="noStrike" baseline="0">
                <a:solidFill>
                  <a:srgbClr val="231F20"/>
                </a:solidFill>
                <a:latin typeface="UniversLTStd-Light"/>
              </a:rPr>
              <a:t>ية</a:t>
            </a:r>
            <a:r>
              <a:rPr lang="en-US" sz="1800" b="0" i="0" u="none" strike="noStrike" baseline="0">
                <a:solidFill>
                  <a:srgbClr val="231F20"/>
                </a:solidFill>
                <a:latin typeface="UniversLTStd-Light"/>
              </a:rPr>
              <a:t> أو النها</a:t>
            </a:r>
            <a:r>
              <a:rPr lang="ar-SA" sz="1800" b="0" i="0" u="none" strike="noStrike" baseline="0">
                <a:solidFill>
                  <a:srgbClr val="231F20"/>
                </a:solidFill>
                <a:latin typeface="UniversLTStd-Light"/>
              </a:rPr>
              <a:t>ئية</a:t>
            </a:r>
            <a:r>
              <a:rPr lang="en-US" sz="1800" b="0" i="0" u="none" strike="noStrike" baseline="0">
                <a:solidFill>
                  <a:srgbClr val="231F20"/>
                </a:solidFill>
                <a:latin typeface="UniversLTStd-Light"/>
              </a:rPr>
              <a:t> فقط.</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32</a:t>
            </a:fld>
            <a:endParaRPr lang="cs-CZ"/>
          </a:p>
        </p:txBody>
      </p:sp>
    </p:spTree>
    <p:extLst>
      <p:ext uri="{BB962C8B-B14F-4D97-AF65-F5344CB8AC3E}">
        <p14:creationId xmlns:p14="http://schemas.microsoft.com/office/powerpoint/2010/main" val="3897427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en-US" sz="1800" b="0" i="0" u="none" strike="noStrike" baseline="0">
                <a:solidFill>
                  <a:srgbClr val="231F20"/>
                </a:solidFill>
                <a:latin typeface="UniversLTStd-Light"/>
              </a:rPr>
              <a:t>لبدء تحليل وتفسير درجات التغيير مع مرور الوقت </a:t>
            </a:r>
            <a:r>
              <a:rPr lang="ar-SA" sz="1800" b="0" i="0" u="none" strike="noStrike" baseline="0">
                <a:solidFill>
                  <a:srgbClr val="231F20"/>
                </a:solidFill>
                <a:latin typeface="UniversLTStd-Light"/>
              </a:rPr>
              <a:t>في</a:t>
            </a:r>
            <a:r>
              <a:rPr lang="en-US" sz="1800" b="0" i="0" u="none" strike="noStrike" baseline="0">
                <a:solidFill>
                  <a:srgbClr val="231F20"/>
                </a:solidFill>
                <a:latin typeface="UniversLTStd-Light"/>
              </a:rPr>
              <a:t> البر</a:t>
            </a:r>
            <a:r>
              <a:rPr lang="ar-SA" sz="1800" b="0" i="0" u="none" strike="noStrike" baseline="0">
                <a:solidFill>
                  <a:srgbClr val="231F20"/>
                </a:solidFill>
                <a:latin typeface="UniversLTStd-Light"/>
              </a:rPr>
              <a:t>ا</a:t>
            </a:r>
            <a:r>
              <a:rPr lang="en-US" sz="1800" b="0" i="0" u="none" strike="noStrike" baseline="0">
                <a:solidFill>
                  <a:srgbClr val="231F20"/>
                </a:solidFill>
                <a:latin typeface="UniversLTStd-Light"/>
              </a:rPr>
              <a:t>مج الخاصة بك</a:t>
            </a:r>
            <a:r>
              <a:rPr lang="ar-SA" sz="1800" b="0" i="0" u="none" strike="noStrike" baseline="0">
                <a:solidFill>
                  <a:srgbClr val="231F20"/>
                </a:solidFill>
                <a:latin typeface="UniversLTStd-Light"/>
              </a:rPr>
              <a:t>م</a:t>
            </a:r>
            <a:r>
              <a:rPr lang="en-US" sz="1800" b="0" i="0" u="none" strike="noStrike" baseline="0">
                <a:solidFill>
                  <a:srgbClr val="231F20"/>
                </a:solidFill>
                <a:latin typeface="UniversLTStd-Light"/>
              </a:rPr>
              <a:t>:</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a:solidFill>
                  <a:srgbClr val="231F20"/>
                </a:solidFill>
                <a:latin typeface="UniversLTStd-Light"/>
              </a:rPr>
              <a:t>ستقوم</a:t>
            </a:r>
            <a:r>
              <a:rPr lang="ar-SA" sz="1800" b="0" i="0" u="none" strike="noStrike" baseline="0">
                <a:solidFill>
                  <a:srgbClr val="231F20"/>
                </a:solidFill>
                <a:latin typeface="UniversLTStd-Light"/>
              </a:rPr>
              <a:t>ين</a:t>
            </a:r>
            <a:r>
              <a:rPr lang="en-US" sz="1800" b="0" i="0" u="none" strike="noStrike" baseline="0">
                <a:solidFill>
                  <a:srgbClr val="231F20"/>
                </a:solidFill>
                <a:latin typeface="UniversLTStd-Light"/>
              </a:rPr>
              <a:t> بجمع درجات التغيير </a:t>
            </a:r>
            <a:r>
              <a:rPr lang="ar-SA" sz="1800" b="0" i="0" u="none" strike="noStrike" baseline="0">
                <a:solidFill>
                  <a:srgbClr val="231F20"/>
                </a:solidFill>
                <a:latin typeface="UniversLTStd-Light"/>
              </a:rPr>
              <a:t>مع </a:t>
            </a:r>
            <a:r>
              <a:rPr lang="en-US" sz="1800" b="0" i="0" u="none" strike="noStrike" baseline="0">
                <a:solidFill>
                  <a:srgbClr val="231F20"/>
                </a:solidFill>
                <a:latin typeface="UniversLTStd-Light"/>
              </a:rPr>
              <a:t>مرور الوقت من مقياس ال</a:t>
            </a:r>
            <a:r>
              <a:rPr lang="ar-SA" sz="1800" b="0" i="0" u="none" strike="noStrike" baseline="0">
                <a:solidFill>
                  <a:srgbClr val="231F20"/>
                </a:solidFill>
                <a:latin typeface="UniversLTStd-Light"/>
              </a:rPr>
              <a:t>أداء</a:t>
            </a:r>
            <a:r>
              <a:rPr lang="en-US" sz="1800" b="0" i="0" u="none" strike="noStrike" baseline="0">
                <a:solidFill>
                  <a:srgbClr val="231F20"/>
                </a:solidFill>
                <a:latin typeface="UniversLTStd-Light"/>
              </a:rPr>
              <a:t> النفسي الاجتماعي و/أو مقياس </a:t>
            </a:r>
            <a:r>
              <a:rPr lang="ar-SA" sz="1800" b="0" i="0" u="none" strike="noStrike" baseline="0">
                <a:solidFill>
                  <a:srgbClr val="231F20"/>
                </a:solidFill>
                <a:latin typeface="UniversLTStd-Light"/>
              </a:rPr>
              <a:t> الشعور بال</a:t>
            </a:r>
            <a:r>
              <a:rPr lang="en-US" sz="1800" b="0" i="0" u="none" strike="noStrike" baseline="0">
                <a:solidFill>
                  <a:srgbClr val="231F20"/>
                </a:solidFill>
                <a:latin typeface="UniversLTStd-Light"/>
              </a:rPr>
              <a:t>وصمة من </a:t>
            </a:r>
            <a:r>
              <a:rPr lang="ar-SA" sz="1800" b="0" i="0" u="none" strike="noStrike" baseline="0">
                <a:solidFill>
                  <a:srgbClr val="231F20"/>
                </a:solidFill>
                <a:latin typeface="UniversLTStd-Light"/>
              </a:rPr>
              <a:t>كامل ال</a:t>
            </a:r>
            <a:r>
              <a:rPr lang="en-US" sz="1800" b="0" i="0" u="none" strike="noStrike" baseline="0">
                <a:solidFill>
                  <a:srgbClr val="231F20"/>
                </a:solidFill>
                <a:latin typeface="UniversLTStd-Light"/>
              </a:rPr>
              <a:t>برنام</a:t>
            </a:r>
            <a:r>
              <a:rPr lang="ar-SA" sz="1800" b="0" i="0" u="none" strike="noStrike" baseline="0">
                <a:solidFill>
                  <a:srgbClr val="231F20"/>
                </a:solidFill>
                <a:latin typeface="UniversLTStd-Light"/>
              </a:rPr>
              <a:t>ج</a:t>
            </a:r>
            <a:r>
              <a:rPr lang="en-US" sz="1800" b="0" i="0" u="none" strike="noStrike" baseline="0">
                <a:solidFill>
                  <a:srgbClr val="231F20"/>
                </a:solidFill>
                <a:latin typeface="UniversLTStd-Light"/>
              </a:rPr>
              <a:t>.</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i="0"/>
              <a:t>بعد ذلك، </a:t>
            </a:r>
            <a:r>
              <a:rPr lang="ar-SA" sz="1800" i="0"/>
              <a:t>ال</a:t>
            </a:r>
            <a:r>
              <a:rPr lang="en-US" sz="1800" i="0"/>
              <a:t>ق</a:t>
            </a:r>
            <a:r>
              <a:rPr lang="ar-SA" sz="1800" i="0"/>
              <a:t>يا</a:t>
            </a:r>
            <a:r>
              <a:rPr lang="en-US" sz="1800" i="0"/>
              <a:t>م بتجميع درجات التغيير مع مرور الوقت في فئات التوزيع وحس</a:t>
            </a:r>
            <a:r>
              <a:rPr lang="ar-SA" sz="1800" i="0"/>
              <a:t>اب</a:t>
            </a:r>
            <a:r>
              <a:rPr lang="en-US" sz="1800" i="0"/>
              <a:t> عدد الدرجات التي ت</a:t>
            </a:r>
            <a:r>
              <a:rPr lang="ar-SA" sz="1800" i="0"/>
              <a:t>ندرج</a:t>
            </a:r>
            <a:r>
              <a:rPr lang="en-US" sz="1800" i="0"/>
              <a:t> ضمن كل فئة.</a:t>
            </a:r>
          </a:p>
          <a:p>
            <a:pPr marL="742950" marR="0" lvl="1"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لتجميع درجات مقياس </a:t>
            </a:r>
            <a:r>
              <a:rPr lang="ar-SA" sz="1800" b="0" i="0">
                <a:solidFill>
                  <a:srgbClr val="000000"/>
                </a:solidFill>
                <a:effectLst/>
                <a:latin typeface="Calibri" panose="020F0502020204030204" pitchFamily="34" charset="0"/>
              </a:rPr>
              <a:t>ا</a:t>
            </a:r>
            <a:r>
              <a:rPr lang="en-US" sz="1800" b="0" i="0" u="none" strike="noStrike" baseline="0">
                <a:solidFill>
                  <a:srgbClr val="231F20"/>
                </a:solidFill>
                <a:latin typeface="UniversLTStd-Light"/>
              </a:rPr>
              <a:t>ل</a:t>
            </a:r>
            <a:r>
              <a:rPr lang="ar-SA" sz="1800" b="0" i="0" u="none" strike="noStrike" baseline="0">
                <a:solidFill>
                  <a:srgbClr val="231F20"/>
                </a:solidFill>
                <a:latin typeface="UniversLTStd-Light"/>
              </a:rPr>
              <a:t>أداء</a:t>
            </a:r>
            <a:r>
              <a:rPr lang="en-US" sz="1800" b="0" i="0" u="none" strike="noStrike" baseline="0">
                <a:solidFill>
                  <a:srgbClr val="231F20"/>
                </a:solidFill>
                <a:latin typeface="UniversLTStd-Light"/>
              </a:rPr>
              <a:t> النفسي الاجتماعي </a:t>
            </a:r>
            <a:r>
              <a:rPr lang="en-US" sz="1800" b="0" i="0">
                <a:solidFill>
                  <a:srgbClr val="000000"/>
                </a:solidFill>
                <a:effectLst/>
                <a:latin typeface="Calibri" panose="020F0502020204030204" pitchFamily="34" charset="0"/>
              </a:rPr>
              <a:t>، س</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ستخدم:</a:t>
            </a:r>
            <a:r>
              <a:rPr lang="en-US" sz="2800" b="0" i="0">
                <a:solidFill>
                  <a:srgbClr val="000000"/>
                </a:solidFill>
                <a:effectLst/>
                <a:latin typeface="Calibri" panose="020F0502020204030204" pitchFamily="34" charset="0"/>
              </a:rPr>
              <a:t>0.67 وما دون، -0.18 إلى -0.66، 0 إلى -0.17، 0 إلى 0.17، 0.18 إلى 0.66، 0.67 وما فوق.</a:t>
            </a:r>
          </a:p>
          <a:p>
            <a:pPr marL="742950" marR="0" lvl="1"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a:solidFill>
                  <a:srgbClr val="000000"/>
                </a:solidFill>
                <a:effectLst/>
                <a:latin typeface="Calibri" panose="020F0502020204030204" pitchFamily="34" charset="0"/>
              </a:rPr>
              <a:t>لتجميع درجات مقياس </a:t>
            </a:r>
            <a:r>
              <a:rPr lang="ar-SA" sz="1800" b="0" i="0">
                <a:solidFill>
                  <a:srgbClr val="000000"/>
                </a:solidFill>
                <a:effectLst/>
                <a:latin typeface="Calibri" panose="020F0502020204030204" pitchFamily="34" charset="0"/>
              </a:rPr>
              <a:t>الشعور بال</a:t>
            </a:r>
            <a:r>
              <a:rPr lang="en-US" sz="1800" b="0" i="0">
                <a:solidFill>
                  <a:srgbClr val="000000"/>
                </a:solidFill>
                <a:effectLst/>
                <a:latin typeface="Calibri" panose="020F0502020204030204" pitchFamily="34" charset="0"/>
              </a:rPr>
              <a:t>وصمة ، س</a:t>
            </a:r>
            <a:r>
              <a:rPr lang="ar-SA" sz="1800" b="0" i="0">
                <a:solidFill>
                  <a:srgbClr val="000000"/>
                </a:solidFill>
                <a:effectLst/>
                <a:latin typeface="Calibri" panose="020F0502020204030204" pitchFamily="34" charset="0"/>
              </a:rPr>
              <a:t>ن</a:t>
            </a:r>
            <a:r>
              <a:rPr lang="en-US" sz="1800" b="0" i="0">
                <a:solidFill>
                  <a:srgbClr val="000000"/>
                </a:solidFill>
                <a:effectLst/>
                <a:latin typeface="Calibri" panose="020F0502020204030204" pitchFamily="34" charset="0"/>
              </a:rPr>
              <a:t>ستخدم:0 إلى -0.2، 0 إلى +0.2، -0.2 إلى -1.2، +0.2 إلى +1.2، -1.2 وأقل، +1.2 وأعلى</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i="0"/>
              <a:t>بعد ذلك، </a:t>
            </a:r>
            <a:r>
              <a:rPr lang="ar-SA" sz="1800" i="0"/>
              <a:t>رسم</a:t>
            </a:r>
            <a:r>
              <a:rPr lang="en-US" sz="1800" i="0"/>
              <a:t> التوزيع باستخدام الرسم البياني.</a:t>
            </a:r>
          </a:p>
          <a:p>
            <a:pPr marL="285750" marR="0" lvl="0" indent="-2857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i="0"/>
              <a:t>وأخيرًا، </a:t>
            </a:r>
            <a:r>
              <a:rPr lang="ar-SA" sz="1800" i="0"/>
              <a:t>ال</a:t>
            </a:r>
            <a:r>
              <a:rPr lang="en-US" sz="1800" i="0"/>
              <a:t>ق</a:t>
            </a:r>
            <a:r>
              <a:rPr lang="ar-SA" sz="1800" i="0"/>
              <a:t>يا</a:t>
            </a:r>
            <a:r>
              <a:rPr lang="en-US" sz="1800" i="0"/>
              <a:t>م بتحليل وتفسير الرسم البياني ل</a:t>
            </a:r>
            <a:r>
              <a:rPr lang="ar-SA" sz="1800" i="0"/>
              <a:t>إرشاد</a:t>
            </a:r>
            <a:r>
              <a:rPr lang="en-US" sz="1800" i="0"/>
              <a:t> بر</a:t>
            </a:r>
            <a:r>
              <a:rPr lang="ar-SA" sz="1800" i="0"/>
              <a:t>ا</a:t>
            </a:r>
            <a:r>
              <a:rPr lang="en-US" sz="1800" i="0"/>
              <a:t>مجك</a:t>
            </a:r>
            <a:r>
              <a:rPr lang="ar-SA" sz="1800" i="0"/>
              <a:t>م</a:t>
            </a:r>
            <a:r>
              <a:rPr lang="en-US" sz="1800" i="0"/>
              <a:t>.</a:t>
            </a:r>
            <a:r>
              <a:rPr lang="ar-SA" sz="1800" i="0"/>
              <a:t> </a:t>
            </a:r>
            <a:r>
              <a:rPr lang="en-US" sz="1800" b="0" i="0" u="none" strike="noStrike" baseline="0">
                <a:solidFill>
                  <a:srgbClr val="231F20"/>
                </a:solidFill>
                <a:latin typeface="UniversLTStd-Light"/>
              </a:rPr>
              <a:t>يمكن ا</a:t>
            </a:r>
            <a:r>
              <a:rPr lang="ar-SA" sz="1800" b="0" i="0" u="none" strike="noStrike" baseline="0">
                <a:solidFill>
                  <a:srgbClr val="231F20"/>
                </a:solidFill>
                <a:latin typeface="UniversLTStd-Light"/>
              </a:rPr>
              <a:t>لاطلاع</a:t>
            </a:r>
            <a:r>
              <a:rPr lang="en-US" sz="1800" b="0" i="0" u="none" strike="noStrike" baseline="0">
                <a:solidFill>
                  <a:srgbClr val="231F20"/>
                </a:solidFill>
                <a:latin typeface="UniversLTStd-Light"/>
              </a:rPr>
              <a:t> </a:t>
            </a:r>
            <a:r>
              <a:rPr lang="ar-SA" sz="1800" b="0" i="0" u="none" strike="noStrike" baseline="0">
                <a:solidFill>
                  <a:srgbClr val="231F20"/>
                </a:solidFill>
                <a:latin typeface="UniversLTStd-Light"/>
              </a:rPr>
              <a:t>على</a:t>
            </a:r>
            <a:r>
              <a:rPr lang="en-US" sz="1800" b="0" i="0" u="none" strike="noStrike" baseline="0">
                <a:solidFill>
                  <a:srgbClr val="231F20"/>
                </a:solidFill>
                <a:latin typeface="UniversLTStd-Light"/>
              </a:rPr>
              <a:t> </a:t>
            </a:r>
            <a:r>
              <a:rPr lang="ar-SA" sz="1800" b="0" i="0" u="none" strike="noStrike" baseline="0">
                <a:solidFill>
                  <a:srgbClr val="231F20"/>
                </a:solidFill>
                <a:latin typeface="UniversLTStd-Light"/>
              </a:rPr>
              <a:t>دليل</a:t>
            </a:r>
            <a:r>
              <a:rPr lang="en-US" sz="1800" b="0" i="0" u="none" strike="noStrike" baseline="0">
                <a:solidFill>
                  <a:srgbClr val="231F20"/>
                </a:solidFill>
                <a:latin typeface="UniversLTStd-Light"/>
              </a:rPr>
              <a:t> ال</a:t>
            </a:r>
            <a:r>
              <a:rPr lang="ar-SA" sz="1800" b="0" i="0" u="none" strike="noStrike" baseline="0">
                <a:solidFill>
                  <a:srgbClr val="231F20"/>
                </a:solidFill>
                <a:latin typeface="UniversLTStd-Light"/>
              </a:rPr>
              <a:t>عاملين/ات</a:t>
            </a:r>
            <a:r>
              <a:rPr lang="en-US" sz="1800" b="0" i="0" u="none" strike="noStrike" baseline="0">
                <a:solidFill>
                  <a:srgbClr val="231F20"/>
                </a:solidFill>
                <a:latin typeface="UniversLTStd-Light"/>
              </a:rPr>
              <a:t> </a:t>
            </a:r>
            <a:r>
              <a:rPr lang="ar-SA" sz="1800" b="0" i="0" u="none" strike="noStrike" baseline="0">
                <a:solidFill>
                  <a:srgbClr val="231F20"/>
                </a:solidFill>
                <a:latin typeface="UniversLTStd-Light"/>
              </a:rPr>
              <a:t>لمقياس</a:t>
            </a:r>
            <a:r>
              <a:rPr lang="en-US" sz="1800" b="0" i="0" u="none" strike="noStrike" baseline="0">
                <a:solidFill>
                  <a:srgbClr val="231F20"/>
                </a:solidFill>
                <a:latin typeface="UniversLTStd-Light"/>
              </a:rPr>
              <a:t> نتائج إدارة العنف القائم على النوع الاجتماعي للحصول على جداول التفسير لدعم هذه الخطوة.</a:t>
            </a:r>
            <a:endParaRPr lang="en-US" sz="1800" i="0"/>
          </a:p>
          <a:p>
            <a:pPr algn="r" rtl="1"/>
            <a:endParaRPr lang="en-US" sz="1800" b="0" i="0" u="none" strike="noStrike" baseline="0">
              <a:solidFill>
                <a:srgbClr val="231F20"/>
              </a:solidFill>
              <a:latin typeface="UniversLTStd-Light"/>
            </a:endParaRPr>
          </a:p>
          <a:p>
            <a:pPr algn="r" rtl="1"/>
            <a:endParaRPr lang="en-US" sz="1800" b="1" i="0" u="none" strike="noStrike" baseline="0">
              <a:solidFill>
                <a:srgbClr val="231F20"/>
              </a:solidFill>
              <a:latin typeface="UniversLTStd-Light"/>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en-US" sz="1800" b="0" i="0" u="none" strike="noStrike" baseline="0">
                <a:solidFill>
                  <a:srgbClr val="231F20"/>
                </a:solidFill>
                <a:latin typeface="UniversLTStd-Light"/>
              </a:rPr>
              <a:t>يشير الرسم البياني (الشكل 3) أعلاه إلى عدد التغييرات بمرور الوقت في درجات </a:t>
            </a:r>
            <a:r>
              <a:rPr lang="ar-SA" sz="1800" b="0" i="0" u="none" strike="noStrike" baseline="0">
                <a:solidFill>
                  <a:srgbClr val="231F20"/>
                </a:solidFill>
                <a:latin typeface="UniversLTStd-Light"/>
              </a:rPr>
              <a:t>الشعور بال</a:t>
            </a:r>
            <a:r>
              <a:rPr lang="en-US" sz="1800" b="0" i="0" u="none" strike="noStrike" baseline="0">
                <a:solidFill>
                  <a:srgbClr val="231F20"/>
                </a:solidFill>
                <a:latin typeface="UniversLTStd-Light"/>
              </a:rPr>
              <a:t>وصمة وفقًا لفئات التوزيع المحددة.</a:t>
            </a:r>
            <a:r>
              <a:rPr lang="en-US" sz="1800" b="0" i="0">
                <a:solidFill>
                  <a:srgbClr val="000000"/>
                </a:solidFill>
                <a:effectLst/>
                <a:latin typeface="Calibri" panose="020F0502020204030204" pitchFamily="34" charset="0"/>
              </a:rPr>
              <a:t>في هذا المثال، قمنا بترميز الفئات بالألوان من الأخضر إلى الأحمر للإشارة إلى البر</a:t>
            </a:r>
            <a:r>
              <a:rPr lang="ar-SA" sz="1800" b="0" i="0">
                <a:solidFill>
                  <a:srgbClr val="000000"/>
                </a:solidFill>
                <a:effectLst/>
                <a:latin typeface="Calibri" panose="020F0502020204030204" pitchFamily="34" charset="0"/>
              </a:rPr>
              <a:t>ا</a:t>
            </a:r>
            <a:r>
              <a:rPr lang="en-US" sz="1800" b="0" i="0">
                <a:solidFill>
                  <a:srgbClr val="000000"/>
                </a:solidFill>
                <a:effectLst/>
                <a:latin typeface="Calibri" panose="020F0502020204030204" pitchFamily="34" charset="0"/>
              </a:rPr>
              <a:t>مج القوي</a:t>
            </a:r>
            <a:r>
              <a:rPr lang="ar-SA" sz="1800" b="0" i="0">
                <a:solidFill>
                  <a:srgbClr val="000000"/>
                </a:solidFill>
                <a:effectLst/>
                <a:latin typeface="Calibri" panose="020F0502020204030204" pitchFamily="34" charset="0"/>
              </a:rPr>
              <a:t>ة مقارنة بالبرامج</a:t>
            </a:r>
            <a:r>
              <a:rPr lang="en-US" sz="1800" b="0" i="0">
                <a:solidFill>
                  <a:srgbClr val="000000"/>
                </a:solidFill>
                <a:effectLst/>
                <a:latin typeface="Calibri" panose="020F0502020204030204" pitchFamily="34" charset="0"/>
              </a:rPr>
              <a:t> التي قد تكون لها </a:t>
            </a:r>
            <a:r>
              <a:rPr lang="ar-SA" sz="1800" b="0" i="0">
                <a:solidFill>
                  <a:srgbClr val="000000"/>
                </a:solidFill>
                <a:effectLst/>
                <a:latin typeface="Calibri" panose="020F0502020204030204" pitchFamily="34" charset="0"/>
              </a:rPr>
              <a:t>مخاوف</a:t>
            </a:r>
            <a:r>
              <a:rPr lang="en-US" sz="1800" b="0" i="0">
                <a:solidFill>
                  <a:srgbClr val="000000"/>
                </a:solidFill>
                <a:effectLst/>
                <a:latin typeface="Calibri" panose="020F0502020204030204" pitchFamily="34" charset="0"/>
              </a:rPr>
              <a:t> واحتياجات حرجة.</a:t>
            </a:r>
            <a:r>
              <a:rPr lang="en-US" sz="1800" b="0" i="0" u="none" strike="noStrike" baseline="0">
                <a:solidFill>
                  <a:srgbClr val="231F20"/>
                </a:solidFill>
                <a:latin typeface="UniversLTStd-Light"/>
              </a:rPr>
              <a:t> </a:t>
            </a:r>
            <a:r>
              <a:rPr lang="en-US" sz="1800" b="0" i="0">
                <a:solidFill>
                  <a:srgbClr val="000000"/>
                </a:solidFill>
                <a:effectLst/>
                <a:latin typeface="Calibri" panose="020F0502020204030204" pitchFamily="34" charset="0"/>
              </a:rPr>
              <a:t>من خلال تجميع الدرجات و</a:t>
            </a:r>
            <a:r>
              <a:rPr lang="ar-SA" sz="1800" b="0" i="0">
                <a:solidFill>
                  <a:srgbClr val="000000"/>
                </a:solidFill>
                <a:effectLst/>
                <a:latin typeface="Calibri" panose="020F0502020204030204" pitchFamily="34" charset="0"/>
              </a:rPr>
              <a:t>رسم</a:t>
            </a:r>
            <a:r>
              <a:rPr lang="en-US" sz="1800" b="0" i="0">
                <a:solidFill>
                  <a:srgbClr val="000000"/>
                </a:solidFill>
                <a:effectLst/>
                <a:latin typeface="Calibri" panose="020F0502020204030204" pitchFamily="34" charset="0"/>
              </a:rPr>
              <a:t> التوزيع، يمكن</a:t>
            </a:r>
            <a:r>
              <a:rPr lang="ar-SA" sz="1800" b="0" i="0">
                <a:solidFill>
                  <a:srgbClr val="000000"/>
                </a:solidFill>
                <a:effectLst/>
                <a:latin typeface="Calibri" panose="020F0502020204030204" pitchFamily="34" charset="0"/>
              </a:rPr>
              <a:t> </a:t>
            </a:r>
            <a:r>
              <a:rPr lang="en-US" sz="1800" b="0" i="0">
                <a:solidFill>
                  <a:srgbClr val="000000"/>
                </a:solidFill>
                <a:effectLst/>
                <a:latin typeface="Calibri" panose="020F0502020204030204" pitchFamily="34" charset="0"/>
              </a:rPr>
              <a:t>بسهولة البحث عن الأنماط في البيانات التي قد تشير إلى احتياجات برامجية محددة.</a:t>
            </a:r>
          </a:p>
          <a:p>
            <a:pPr marL="0" marR="0" lvl="0" indent="0" algn="r" defTabSz="914400" rtl="1" eaLnBrk="1" fontAlgn="auto" latinLnBrk="0" hangingPunct="1">
              <a:lnSpc>
                <a:spcPct val="100000"/>
              </a:lnSpc>
              <a:spcBef>
                <a:spcPts val="0"/>
              </a:spcBef>
              <a:spcAft>
                <a:spcPts val="0"/>
              </a:spcAft>
              <a:buClrTx/>
              <a:buSzTx/>
              <a:buFontTx/>
              <a:buNone/>
              <a:tabLst/>
              <a:defRPr/>
            </a:pPr>
            <a:endParaRPr lang="en-US" sz="1800" b="0" i="0">
              <a:solidFill>
                <a:srgbClr val="000000"/>
              </a:solidFill>
              <a:effectLst/>
              <a:latin typeface="Calibri" panose="020F0502020204030204" pitchFamily="34" charset="0"/>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في هذا المثال، </a:t>
            </a:r>
            <a:r>
              <a:rPr lang="ar-SA" sz="1800" b="0" i="0">
                <a:solidFill>
                  <a:srgbClr val="000000"/>
                </a:solidFill>
                <a:effectLst/>
                <a:latin typeface="Calibri" panose="020F0502020204030204" pitchFamily="34" charset="0"/>
              </a:rPr>
              <a:t>يمكننا رؤية </a:t>
            </a:r>
            <a:r>
              <a:rPr lang="en-US" sz="1800" b="0" i="0">
                <a:solidFill>
                  <a:srgbClr val="000000"/>
                </a:solidFill>
                <a:effectLst/>
                <a:latin typeface="Calibri" panose="020F0502020204030204" pitchFamily="34" charset="0"/>
              </a:rPr>
              <a:t>شيء واحد</a:t>
            </a:r>
            <a:r>
              <a:rPr lang="ar-SA" sz="1800" b="0" i="0">
                <a:solidFill>
                  <a:srgbClr val="000000"/>
                </a:solidFill>
                <a:effectLst/>
                <a:latin typeface="Calibri" panose="020F0502020204030204" pitchFamily="34" charset="0"/>
              </a:rPr>
              <a:t> و</a:t>
            </a:r>
            <a:r>
              <a:rPr lang="en-US" sz="1800" b="0" i="0">
                <a:solidFill>
                  <a:srgbClr val="000000"/>
                </a:solidFill>
                <a:effectLst/>
                <a:latin typeface="Calibri" panose="020F0502020204030204" pitchFamily="34" charset="0"/>
              </a:rPr>
              <a:t>هو أن هناك عددًا كبيرًا من درجات </a:t>
            </a:r>
            <a:r>
              <a:rPr lang="ar-SA" sz="1800" b="0" i="0">
                <a:solidFill>
                  <a:srgbClr val="000000"/>
                </a:solidFill>
                <a:effectLst/>
                <a:latin typeface="Calibri" panose="020F0502020204030204" pitchFamily="34" charset="0"/>
              </a:rPr>
              <a:t>الشعور بال</a:t>
            </a:r>
            <a:r>
              <a:rPr lang="en-US" sz="1800" b="0" i="0">
                <a:solidFill>
                  <a:srgbClr val="000000"/>
                </a:solidFill>
                <a:effectLst/>
                <a:latin typeface="Calibri" panose="020F0502020204030204" pitchFamily="34" charset="0"/>
              </a:rPr>
              <a:t>وصمة التي تتغير بمرور الوقت بين -0.2 و-1.2. هذا يشير إلى أن</a:t>
            </a:r>
            <a:r>
              <a:rPr lang="ar-SA" sz="1800" b="0" i="0">
                <a:solidFill>
                  <a:srgbClr val="000000"/>
                </a:solidFill>
                <a:effectLst/>
                <a:latin typeface="Calibri" panose="020F0502020204030204" pitchFamily="34" charset="0"/>
              </a:rPr>
              <a:t> </a:t>
            </a:r>
            <a:r>
              <a:rPr lang="en-US" sz="2800" b="0" i="0">
                <a:solidFill>
                  <a:srgbClr val="000000"/>
                </a:solidFill>
                <a:effectLst/>
                <a:latin typeface="Calibri" panose="020F0502020204030204" pitchFamily="34" charset="0"/>
              </a:rPr>
              <a:t>معظم</a:t>
            </a:r>
            <a:r>
              <a:rPr lang="en-US" sz="1800" b="0" i="0">
                <a:solidFill>
                  <a:srgbClr val="000000"/>
                </a:solidFill>
                <a:effectLst/>
                <a:latin typeface="Calibri" panose="020F0502020204030204" pitchFamily="34" charset="0"/>
              </a:rPr>
              <a:t> النا</a:t>
            </a:r>
            <a:r>
              <a:rPr lang="ar-SA" sz="1800" b="0" i="0">
                <a:solidFill>
                  <a:srgbClr val="000000"/>
                </a:solidFill>
                <a:effectLst/>
                <a:latin typeface="Calibri" panose="020F0502020204030204" pitchFamily="34" charset="0"/>
              </a:rPr>
              <a:t>جيات تعاني</a:t>
            </a:r>
            <a:r>
              <a:rPr lang="en-US" sz="1800" b="0" i="0">
                <a:solidFill>
                  <a:srgbClr val="000000"/>
                </a:solidFill>
                <a:effectLst/>
                <a:latin typeface="Calibri" panose="020F0502020204030204" pitchFamily="34" charset="0"/>
              </a:rPr>
              <a:t> من انخفاض معتدل في </a:t>
            </a:r>
            <a:r>
              <a:rPr lang="ar-SA" sz="1800" b="0" i="0">
                <a:solidFill>
                  <a:srgbClr val="000000"/>
                </a:solidFill>
                <a:effectLst/>
                <a:latin typeface="Calibri" panose="020F0502020204030204" pitchFamily="34" charset="0"/>
              </a:rPr>
              <a:t>الشعور</a:t>
            </a:r>
            <a:r>
              <a:rPr lang="en-US" sz="1800" b="0" i="0">
                <a:solidFill>
                  <a:srgbClr val="000000"/>
                </a:solidFill>
                <a:effectLst/>
                <a:latin typeface="Calibri" panose="020F0502020204030204" pitchFamily="34" charset="0"/>
              </a:rPr>
              <a:t> </a:t>
            </a:r>
            <a:r>
              <a:rPr lang="ar-SA" sz="1800" b="0" i="0">
                <a:solidFill>
                  <a:srgbClr val="000000"/>
                </a:solidFill>
                <a:effectLst/>
                <a:latin typeface="Calibri" panose="020F0502020204030204" pitchFamily="34" charset="0"/>
              </a:rPr>
              <a:t>ب</a:t>
            </a:r>
            <a:r>
              <a:rPr lang="en-US" sz="1800" b="0" i="0">
                <a:solidFill>
                  <a:srgbClr val="000000"/>
                </a:solidFill>
                <a:effectLst/>
                <a:latin typeface="Calibri" panose="020F0502020204030204" pitchFamily="34" charset="0"/>
              </a:rPr>
              <a:t>الوصمة مما يشير إلى بر</a:t>
            </a:r>
            <a:r>
              <a:rPr lang="ar-SA" sz="1800" b="0" i="0">
                <a:solidFill>
                  <a:srgbClr val="000000"/>
                </a:solidFill>
                <a:effectLst/>
                <a:latin typeface="Calibri" panose="020F0502020204030204" pitchFamily="34" charset="0"/>
              </a:rPr>
              <a:t>ام</a:t>
            </a:r>
            <a:r>
              <a:rPr lang="en-US" sz="1800" b="0" i="0">
                <a:solidFill>
                  <a:srgbClr val="000000"/>
                </a:solidFill>
                <a:effectLst/>
                <a:latin typeface="Calibri" panose="020F0502020204030204" pitchFamily="34" charset="0"/>
              </a:rPr>
              <a:t>ج</a:t>
            </a:r>
            <a:r>
              <a:rPr lang="ar-SA" sz="1800" b="0" i="0">
                <a:solidFill>
                  <a:srgbClr val="000000"/>
                </a:solidFill>
                <a:effectLst/>
                <a:latin typeface="Calibri" panose="020F0502020204030204" pitchFamily="34" charset="0"/>
              </a:rPr>
              <a:t> </a:t>
            </a:r>
            <a:r>
              <a:rPr lang="en-US" sz="1800" b="0" i="0">
                <a:solidFill>
                  <a:srgbClr val="000000"/>
                </a:solidFill>
                <a:effectLst/>
                <a:latin typeface="Calibri" panose="020F0502020204030204" pitchFamily="34" charset="0"/>
              </a:rPr>
              <a:t>قوية.</a:t>
            </a:r>
            <a:r>
              <a:rPr lang="ar-SA" sz="1800" b="0" i="0">
                <a:solidFill>
                  <a:srgbClr val="000000"/>
                </a:solidFill>
                <a:effectLst/>
                <a:latin typeface="Calibri" panose="020F0502020204030204" pitchFamily="34" charset="0"/>
              </a:rPr>
              <a:t> </a:t>
            </a:r>
            <a:r>
              <a:rPr lang="en-US" sz="2800" b="0" i="0">
                <a:solidFill>
                  <a:srgbClr val="000000"/>
                </a:solidFill>
                <a:effectLst/>
                <a:latin typeface="Calibri" panose="020F0502020204030204" pitchFamily="34" charset="0"/>
              </a:rPr>
              <a:t>بمعرفة ذلك، هناك إجراءات يمكن أخذها بعين الاعتبار. على سبيل المثال:</a:t>
            </a:r>
          </a:p>
          <a:p>
            <a:pPr marL="0" marR="0" lvl="0" indent="0" algn="r" defTabSz="914400" rtl="1" eaLnBrk="1" fontAlgn="auto" latinLnBrk="0" hangingPunct="1">
              <a:lnSpc>
                <a:spcPct val="100000"/>
              </a:lnSpc>
              <a:spcBef>
                <a:spcPts val="0"/>
              </a:spcBef>
              <a:spcAft>
                <a:spcPts val="0"/>
              </a:spcAft>
              <a:buClrTx/>
              <a:buSzTx/>
              <a:buFontTx/>
              <a:buNone/>
              <a:tabLst/>
              <a:defRPr/>
            </a:pPr>
            <a:endParaRPr lang="en-US" sz="2800" b="0" i="0" u="none" strike="noStrike" baseline="0">
              <a:solidFill>
                <a:srgbClr val="000000"/>
              </a:solidFill>
              <a:effectLst/>
              <a:latin typeface="Calibri" panose="020F0502020204030204" pitchFamily="34" charset="0"/>
            </a:endParaRPr>
          </a:p>
          <a:p>
            <a:pPr marL="285750" marR="0" indent="-285750" algn="r" rtl="1">
              <a:spcBef>
                <a:spcPts val="0"/>
              </a:spcBef>
              <a:spcAft>
                <a:spcPts val="0"/>
              </a:spcAft>
              <a:buFont typeface="Arial" panose="020B0604020202020204" pitchFamily="34" charset="0"/>
              <a:buChar char="•"/>
            </a:pPr>
            <a:r>
              <a:rPr lang="ar-SA" sz="1800" b="1" i="0" kern="100">
                <a:effectLst/>
                <a:latin typeface="Calibri" panose="020F0502020204030204" pitchFamily="34" charset="0"/>
                <a:ea typeface="Calibri" panose="020F0502020204030204" pitchFamily="34" charset="0"/>
                <a:cs typeface="Arial" panose="020B0604020202020204" pitchFamily="34" charset="0"/>
              </a:rPr>
              <a:t>المزيد من المراقبة وال</a:t>
            </a:r>
            <a:r>
              <a:rPr lang="en-US" sz="1800" b="1" i="0" kern="100">
                <a:effectLst/>
                <a:latin typeface="Calibri" panose="020F0502020204030204" pitchFamily="34" charset="0"/>
                <a:ea typeface="Calibri" panose="020F0502020204030204" pitchFamily="34" charset="0"/>
                <a:cs typeface="Arial" panose="020B0604020202020204" pitchFamily="34" charset="0"/>
              </a:rPr>
              <a:t>تحليل:</a:t>
            </a:r>
          </a:p>
          <a:p>
            <a:pPr marL="742950" marR="0" lvl="1" indent="-285750" algn="r" rtl="1">
              <a:spcBef>
                <a:spcPts val="0"/>
              </a:spcBef>
              <a:spcAft>
                <a:spcPts val="0"/>
              </a:spcAft>
              <a:buFont typeface="Arial" panose="020B0604020202020204" pitchFamily="34" charset="0"/>
              <a:buChar char="•"/>
            </a:pPr>
            <a:r>
              <a:rPr lang="en-US" sz="1800" i="0" kern="100">
                <a:effectLst/>
                <a:latin typeface="Calibri" panose="020F0502020204030204" pitchFamily="34" charset="0"/>
                <a:ea typeface="Calibri" panose="020F0502020204030204" pitchFamily="34" charset="0"/>
                <a:cs typeface="Arial" panose="020B0604020202020204" pitchFamily="34" charset="0"/>
              </a:rPr>
              <a:t>الاستمرار في جمع البيانات لتحديد العوامل المساهمة في هذا الانخفاض لتعزيز هذه الاتجاهات. </a:t>
            </a:r>
            <a:r>
              <a:rPr lang="ar-SA" sz="1800" i="0" kern="100">
                <a:effectLst/>
                <a:latin typeface="Calibri" panose="020F0502020204030204" pitchFamily="34" charset="0"/>
                <a:ea typeface="Calibri" panose="020F0502020204030204" pitchFamily="34" charset="0"/>
                <a:cs typeface="Arial" panose="020B0604020202020204" pitchFamily="34" charset="0"/>
              </a:rPr>
              <a:t>الم</a:t>
            </a:r>
            <a:r>
              <a:rPr lang="en-US" sz="1800" i="0" kern="100">
                <a:effectLst/>
                <a:latin typeface="Calibri" panose="020F0502020204030204" pitchFamily="34" charset="0"/>
                <a:ea typeface="Calibri" panose="020F0502020204030204" pitchFamily="34" charset="0"/>
                <a:cs typeface="Arial" panose="020B0604020202020204" pitchFamily="34" charset="0"/>
              </a:rPr>
              <a:t>شار</a:t>
            </a:r>
            <a:r>
              <a:rPr lang="ar-SA" sz="1800" i="0" kern="100">
                <a:effectLst/>
                <a:latin typeface="Calibri" panose="020F0502020204030204" pitchFamily="34" charset="0"/>
                <a:ea typeface="Calibri" panose="020F0502020204030204" pitchFamily="34" charset="0"/>
                <a:cs typeface="Arial" panose="020B0604020202020204" pitchFamily="34" charset="0"/>
              </a:rPr>
              <a:t>كة</a:t>
            </a:r>
            <a:r>
              <a:rPr lang="en-US" sz="1800" i="0" kern="100">
                <a:effectLst/>
                <a:latin typeface="Calibri" panose="020F0502020204030204" pitchFamily="34" charset="0"/>
                <a:ea typeface="Calibri" panose="020F0502020204030204" pitchFamily="34" charset="0"/>
                <a:cs typeface="Arial" panose="020B0604020202020204" pitchFamily="34" charset="0"/>
              </a:rPr>
              <a:t> مع أخصائي</a:t>
            </a:r>
            <a:r>
              <a:rPr lang="ar-SA" sz="1800" i="0" kern="100">
                <a:effectLst/>
                <a:latin typeface="Calibri" panose="020F0502020204030204" pitchFamily="34" charset="0"/>
                <a:ea typeface="Calibri" panose="020F0502020204030204" pitchFamily="34" charset="0"/>
                <a:cs typeface="Arial" panose="020B0604020202020204" pitchFamily="34" charset="0"/>
              </a:rPr>
              <a:t>ات</a:t>
            </a:r>
            <a:r>
              <a:rPr lang="en-US" sz="1800" i="0" kern="100">
                <a:effectLst/>
                <a:latin typeface="Calibri" panose="020F0502020204030204" pitchFamily="34" charset="0"/>
                <a:ea typeface="Calibri" panose="020F0502020204030204" pitchFamily="34" charset="0"/>
                <a:cs typeface="Arial" panose="020B0604020202020204" pitchFamily="34" charset="0"/>
              </a:rPr>
              <a:t> الحال</a:t>
            </a:r>
            <a:r>
              <a:rPr lang="ar-SA" sz="1800" i="0" kern="100">
                <a:effectLst/>
                <a:latin typeface="Calibri" panose="020F0502020204030204" pitchFamily="34" charset="0"/>
                <a:ea typeface="Calibri" panose="020F0502020204030204" pitchFamily="34" charset="0"/>
                <a:cs typeface="Arial" panose="020B0604020202020204" pitchFamily="34" charset="0"/>
              </a:rPr>
              <a:t>ة</a:t>
            </a:r>
            <a:r>
              <a:rPr lang="en-US" sz="1800" i="0" kern="100">
                <a:effectLst/>
                <a:latin typeface="Calibri" panose="020F0502020204030204" pitchFamily="34" charset="0"/>
                <a:ea typeface="Calibri" panose="020F0502020204030204" pitchFamily="34" charset="0"/>
                <a:cs typeface="Arial" panose="020B0604020202020204" pitchFamily="34" charset="0"/>
              </a:rPr>
              <a:t> لفهم التصورات والتجارب بشكل أفضل.</a:t>
            </a:r>
            <a:endParaRPr lang="en-US" sz="1800" b="1" i="0">
              <a:solidFill>
                <a:srgbClr val="000000"/>
              </a:solidFill>
              <a:effectLst/>
              <a:latin typeface="Calibri" panose="020F0502020204030204" pitchFamily="34" charset="0"/>
            </a:endParaRPr>
          </a:p>
          <a:p>
            <a:pPr marL="285750" indent="-285750" algn="r" rtl="1" fontAlgn="base">
              <a:buFont typeface="Arial" panose="020B0604020202020204" pitchFamily="34" charset="0"/>
              <a:buChar char="•"/>
            </a:pPr>
            <a:r>
              <a:rPr lang="en-US" sz="1800" b="1" i="0">
                <a:solidFill>
                  <a:srgbClr val="000000"/>
                </a:solidFill>
                <a:effectLst/>
                <a:latin typeface="Calibri" panose="020F0502020204030204" pitchFamily="34" charset="0"/>
              </a:rPr>
              <a:t>تعزيز التدخلات الناجحة:</a:t>
            </a:r>
            <a:r>
              <a:rPr lang="en-US" sz="1800" b="0" i="0">
                <a:solidFill>
                  <a:srgbClr val="000000"/>
                </a:solidFill>
                <a:effectLst/>
                <a:latin typeface="Calibri" panose="020F0502020204030204" pitchFamily="34" charset="0"/>
              </a:rPr>
              <a:t> </a:t>
            </a:r>
            <a:endParaRPr lang="en-US" sz="2800" b="0" i="0">
              <a:solidFill>
                <a:srgbClr val="000000"/>
              </a:solidFill>
              <a:effectLst/>
              <a:latin typeface="Segoe UI" panose="020B0502040204020203" pitchFamily="34" charset="0"/>
            </a:endParaRPr>
          </a:p>
          <a:p>
            <a:pPr marL="742950" lvl="1" indent="-285750" algn="r" rtl="1" fontAlgn="base">
              <a:buFont typeface="Arial" panose="020B0604020202020204" pitchFamily="34" charset="0"/>
              <a:buChar char="•"/>
            </a:pPr>
            <a:r>
              <a:rPr lang="en-US" sz="1800" b="0" i="0">
                <a:solidFill>
                  <a:srgbClr val="000000"/>
                </a:solidFill>
                <a:effectLst/>
                <a:latin typeface="Calibri" panose="020F0502020204030204" pitchFamily="34" charset="0"/>
              </a:rPr>
              <a:t>تحديد التدخلات التي تعمل حاليًا على دعم الناجي</a:t>
            </a:r>
            <a:r>
              <a:rPr lang="ar-SA" sz="1800" b="0" i="0">
                <a:solidFill>
                  <a:srgbClr val="000000"/>
                </a:solidFill>
                <a:effectLst/>
                <a:latin typeface="Calibri" panose="020F0502020204030204" pitchFamily="34" charset="0"/>
              </a:rPr>
              <a:t>ات</a:t>
            </a:r>
            <a:r>
              <a:rPr lang="en-US" sz="1800" b="0" i="0">
                <a:solidFill>
                  <a:srgbClr val="000000"/>
                </a:solidFill>
                <a:effectLst/>
                <a:latin typeface="Calibri" panose="020F0502020204030204" pitchFamily="34" charset="0"/>
              </a:rPr>
              <a:t> وتوسيع نطاقها، بما في ذلك إدارة حالات العنف القائم على النوع الاجتماعي. </a:t>
            </a:r>
            <a:endParaRPr lang="en-US" sz="2800" b="0" i="0">
              <a:solidFill>
                <a:srgbClr val="000000"/>
              </a:solidFill>
              <a:effectLst/>
              <a:latin typeface="Segoe UI" panose="020B0502040204020203" pitchFamily="34" charset="0"/>
            </a:endParaRPr>
          </a:p>
          <a:p>
            <a:pPr marL="285750" indent="-285750" algn="r" rtl="1" fontAlgn="base">
              <a:buFont typeface="Arial" panose="020B0604020202020204" pitchFamily="34" charset="0"/>
              <a:buChar char="•"/>
            </a:pPr>
            <a:r>
              <a:rPr lang="en-US" sz="1800" b="1" i="0">
                <a:solidFill>
                  <a:srgbClr val="000000"/>
                </a:solidFill>
                <a:effectLst/>
                <a:latin typeface="Calibri" panose="020F0502020204030204" pitchFamily="34" charset="0"/>
              </a:rPr>
              <a:t>المشاركة المجتمعية:</a:t>
            </a:r>
            <a:r>
              <a:rPr lang="en-US" sz="1800" b="0" i="0">
                <a:solidFill>
                  <a:srgbClr val="000000"/>
                </a:solidFill>
                <a:effectLst/>
                <a:latin typeface="Calibri" panose="020F0502020204030204" pitchFamily="34" charset="0"/>
              </a:rPr>
              <a:t> </a:t>
            </a:r>
            <a:endParaRPr lang="en-US" sz="2800" b="0" i="0">
              <a:solidFill>
                <a:srgbClr val="000000"/>
              </a:solidFill>
              <a:effectLst/>
              <a:latin typeface="Segoe UI" panose="020B0502040204020203" pitchFamily="34" charset="0"/>
            </a:endParaRPr>
          </a:p>
          <a:p>
            <a:pPr marL="742950" lvl="1" indent="-285750" algn="r" rtl="1" fontAlgn="base">
              <a:buFont typeface="Arial" panose="020B0604020202020204" pitchFamily="34" charset="0"/>
              <a:buChar char="•"/>
            </a:pPr>
            <a:r>
              <a:rPr lang="en-US" sz="1800" b="0" i="0">
                <a:solidFill>
                  <a:srgbClr val="000000"/>
                </a:solidFill>
                <a:effectLst/>
                <a:latin typeface="Calibri" panose="020F0502020204030204" pitchFamily="34" charset="0"/>
              </a:rPr>
              <a:t>الاستثمار في الفرص لمعالجة الأسباب الجذرية للوصم</a:t>
            </a:r>
            <a:r>
              <a:rPr lang="ar-SA" sz="1800" b="0" i="0">
                <a:solidFill>
                  <a:srgbClr val="000000"/>
                </a:solidFill>
                <a:effectLst/>
                <a:latin typeface="Calibri" panose="020F0502020204030204" pitchFamily="34" charset="0"/>
              </a:rPr>
              <a:t>ة</a:t>
            </a:r>
            <a:r>
              <a:rPr lang="en-US" sz="1800" b="0" i="0">
                <a:solidFill>
                  <a:srgbClr val="000000"/>
                </a:solidFill>
                <a:effectLst/>
                <a:latin typeface="Calibri" panose="020F0502020204030204" pitchFamily="34" charset="0"/>
              </a:rPr>
              <a:t> وتمكين النساء والفتيات من مواصلة قيادة هذا التغيير الإيجابي. </a:t>
            </a:r>
            <a:endParaRPr lang="en-US" sz="2800" b="0" i="0">
              <a:solidFill>
                <a:srgbClr val="000000"/>
              </a:solidFill>
              <a:effectLst/>
              <a:latin typeface="Segoe UI" panose="020B0502040204020203" pitchFamily="34" charset="0"/>
            </a:endParaRPr>
          </a:p>
          <a:p>
            <a:pPr marL="0" indent="0" algn="r" rtl="1" fontAlgn="base">
              <a:buFont typeface="Arial" panose="020B0604020202020204" pitchFamily="34" charset="0"/>
              <a:buNone/>
            </a:pPr>
            <a:endParaRPr lang="en-US" sz="2800" b="0" i="0">
              <a:solidFill>
                <a:srgbClr val="000000"/>
              </a:solidFill>
              <a:effectLst/>
              <a:latin typeface="Segoe UI" panose="020B0502040204020203" pitchFamily="34" charset="0"/>
            </a:endParaRP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u="none" strike="noStrike" baseline="0">
                <a:solidFill>
                  <a:srgbClr val="231F20"/>
                </a:solidFill>
                <a:latin typeface="UniversLTStd-Light"/>
              </a:rPr>
              <a:t>هذه هي الإجراءات الموصى بها التي يمكن اتخاذها لمعرفة الاتجاهات في السياق الخاص بك</a:t>
            </a:r>
            <a:r>
              <a:rPr lang="ar-SA" sz="1800" b="0" i="0" u="none" strike="noStrike" baseline="0">
                <a:solidFill>
                  <a:srgbClr val="231F20"/>
                </a:solidFill>
                <a:latin typeface="UniversLTStd-Light"/>
              </a:rPr>
              <a:t>م</a:t>
            </a:r>
            <a:r>
              <a:rPr lang="en-US" sz="1800" b="0" i="0" u="none" strike="noStrike" baseline="0">
                <a:solidFill>
                  <a:srgbClr val="231F20"/>
                </a:solidFill>
                <a:latin typeface="UniversLTStd-Light"/>
              </a:rPr>
              <a:t>، ولكن هذه القائمة ليست شاملة. </a:t>
            </a:r>
            <a:r>
              <a:rPr lang="ar-SA" sz="1800" b="0" i="0" u="none" strike="noStrike" baseline="0">
                <a:solidFill>
                  <a:srgbClr val="231F20"/>
                </a:solidFill>
                <a:latin typeface="UniversLTStd-Light"/>
              </a:rPr>
              <a:t>قومي بتحديد </a:t>
            </a:r>
            <a:r>
              <a:rPr lang="en-US" sz="1800" b="0" i="0" u="none" strike="noStrike" baseline="0">
                <a:solidFill>
                  <a:srgbClr val="231F20"/>
                </a:solidFill>
                <a:latin typeface="UniversLTStd-Light"/>
              </a:rPr>
              <a:t>البيانات، واستخدم</a:t>
            </a:r>
            <a:r>
              <a:rPr lang="ar-SA" sz="1800" b="0" i="0" u="none" strike="noStrike" baseline="0">
                <a:solidFill>
                  <a:srgbClr val="231F20"/>
                </a:solidFill>
                <a:latin typeface="UniversLTStd-Light"/>
              </a:rPr>
              <a:t>ي</a:t>
            </a:r>
            <a:r>
              <a:rPr lang="en-US" sz="1800" b="0" i="0" u="none" strike="noStrike" baseline="0">
                <a:solidFill>
                  <a:srgbClr val="231F20"/>
                </a:solidFill>
                <a:latin typeface="UniversLTStd-Light"/>
              </a:rPr>
              <a:t> معرفتك </a:t>
            </a:r>
            <a:r>
              <a:rPr lang="ar-SA" sz="1800" b="0" i="0" u="none" strike="noStrike" baseline="0">
                <a:solidFill>
                  <a:srgbClr val="231F20"/>
                </a:solidFill>
                <a:latin typeface="UniversLTStd-Light"/>
              </a:rPr>
              <a:t>في السياق </a:t>
            </a:r>
            <a:r>
              <a:rPr lang="en-US" sz="1800" b="0" i="0" u="none" strike="noStrike" baseline="0">
                <a:solidFill>
                  <a:srgbClr val="231F20"/>
                </a:solidFill>
                <a:latin typeface="UniversLTStd-Light"/>
              </a:rPr>
              <a:t>لتحديد كيفية المضي قدمًا بعد أن قمت بتفسير النتائج.</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33</a:t>
            </a:fld>
            <a:endParaRPr lang="cs-CZ"/>
          </a:p>
        </p:txBody>
      </p:sp>
    </p:spTree>
    <p:extLst>
      <p:ext uri="{BB962C8B-B14F-4D97-AF65-F5344CB8AC3E}">
        <p14:creationId xmlns:p14="http://schemas.microsoft.com/office/powerpoint/2010/main" val="4180622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عندما نقوم بجمع البيانات، من المهم أن</a:t>
            </a:r>
            <a:r>
              <a:rPr lang="ar-SA"/>
              <a:t> نقوم باستخدامها</a:t>
            </a:r>
            <a:r>
              <a:rPr lang="en-US"/>
              <a:t>. توفر مقاييس نتائج إدارة حالات العنف القائم على النوع الاجتماعي فرصة لفهم كيفية تأثير خدمات إدارة الحا</a:t>
            </a:r>
            <a:r>
              <a:rPr lang="ar-SA"/>
              <a:t>لة</a:t>
            </a:r>
            <a:r>
              <a:rPr lang="en-US"/>
              <a:t> على الناجي</a:t>
            </a:r>
            <a:r>
              <a:rPr lang="ar-SA"/>
              <a:t>ات، </a:t>
            </a:r>
            <a:r>
              <a:rPr lang="en-US"/>
              <a:t>وعلى نطاق أوسع، كيفية عمل برامجنا وما هي التغييرات التي قد تكون مطلوبة.</a:t>
            </a:r>
          </a:p>
          <a:p>
            <a:pPr lvl="0" algn="r" rtl="1"/>
            <a:endParaRPr lang="en-US"/>
          </a:p>
          <a:p>
            <a:pPr lvl="0" algn="r" rtl="1"/>
            <a:r>
              <a:rPr lang="en-US"/>
              <a:t>مع </a:t>
            </a:r>
            <a:r>
              <a:rPr lang="ar-SA"/>
              <a:t>وضع </a:t>
            </a:r>
            <a:r>
              <a:rPr lang="en-US"/>
              <a:t>أهداف مجموعة الأدوات في الاعتبار، يمكن استخدام النتائج غير المحددة </a:t>
            </a:r>
            <a:r>
              <a:rPr lang="ar-SA"/>
              <a:t> للهوية </a:t>
            </a:r>
            <a:r>
              <a:rPr lang="en-US"/>
              <a:t>من مقاييس مراقبة النتائج </a:t>
            </a:r>
            <a:r>
              <a:rPr lang="ar-SA" sz="1800">
                <a:effectLst/>
                <a:ea typeface="Calibri" panose="020F0502020204030204" pitchFamily="34" charset="0"/>
                <a:cs typeface="Calibri" panose="020F0502020204030204" pitchFamily="34" charset="0"/>
              </a:rPr>
              <a:t>لتقديم تقاريرعن نتائج إدارة الحالات إلى أصحاب المصلحة (بمن فيهم النساء والفتيات أنفسهن)</a:t>
            </a:r>
            <a:r>
              <a:rPr lang="en-FR">
                <a:effectLst/>
              </a:rPr>
              <a:t> </a:t>
            </a:r>
            <a:r>
              <a:rPr lang="en-US"/>
              <a:t>؛ </a:t>
            </a:r>
            <a:r>
              <a:rPr lang="ar-SA" sz="1800">
                <a:effectLst/>
                <a:ea typeface="Calibri" panose="020F0502020204030204" pitchFamily="34" charset="0"/>
                <a:cs typeface="Calibri" panose="020F0502020204030204" pitchFamily="34" charset="0"/>
              </a:rPr>
              <a:t>لقياس التغيير في رفاه النساء أو المراهقات الأكبر سناً بمرور الوقت، أثناء إدارة الحالات (* يتطلب من كل ناجية الإجابة على الاستبيان مرتين على الأقل، على سبيل المثال أثناء التقييم </a:t>
            </a:r>
            <a:r>
              <a:rPr lang="en-US" sz="1800"/>
              <a:t>ومرة ​​أخرى عند مناقشة إغلاق الحالة</a:t>
            </a:r>
            <a:r>
              <a:rPr lang="ar-SA" sz="1800">
                <a:effectLst/>
                <a:ea typeface="Calibri" panose="020F0502020204030204" pitchFamily="34" charset="0"/>
                <a:cs typeface="Calibri" panose="020F0502020204030204" pitchFamily="34" charset="0"/>
              </a:rPr>
              <a:t>)</a:t>
            </a:r>
            <a:r>
              <a:rPr lang="en-US"/>
              <a:t>؛</a:t>
            </a:r>
            <a:r>
              <a:rPr lang="ar-SA"/>
              <a:t>و</a:t>
            </a:r>
            <a:r>
              <a:rPr lang="en-US"/>
              <a:t> </a:t>
            </a:r>
            <a:r>
              <a:rPr lang="ar-SA" sz="1800">
                <a:effectLst/>
                <a:ea typeface="Calibri" panose="020F0502020204030204" pitchFamily="34" charset="0"/>
                <a:cs typeface="Calibri" panose="020F0502020204030204" pitchFamily="34" charset="0"/>
              </a:rPr>
              <a:t>لتوجيه التحسن في نهج إدارة حالات العنف القائم على النوع الاجتماعي، و تلبية احتياجات النساء والفتيات الناجيات من العنف القائم على النوع الاجتماعي بشكل أفضل</a:t>
            </a:r>
            <a:r>
              <a:rPr lang="en-US"/>
              <a:t>.</a:t>
            </a:r>
          </a:p>
          <a:p>
            <a:pPr lvl="0" algn="r" rtl="1"/>
            <a:endParaRPr lang="en-US"/>
          </a:p>
          <a:p>
            <a:pPr lvl="0" algn="r" rtl="1"/>
            <a:r>
              <a:rPr lang="en-US"/>
              <a:t>على سبيل المثال، إذا كانت مشاعر الوصمة لدى الناجي</a:t>
            </a:r>
            <a:r>
              <a:rPr lang="ar-SA"/>
              <a:t>ة</a:t>
            </a:r>
            <a:r>
              <a:rPr lang="en-US"/>
              <a:t> مرتفعة في البداية و</a:t>
            </a:r>
            <a:r>
              <a:rPr lang="ar-SA"/>
              <a:t>ا</a:t>
            </a:r>
            <a:r>
              <a:rPr lang="en-US"/>
              <a:t>ستم</a:t>
            </a:r>
            <a:r>
              <a:rPr lang="ar-SA"/>
              <a:t>رت</a:t>
            </a:r>
            <a:r>
              <a:rPr lang="en-US"/>
              <a:t> في التفاقم، فإن هذا من شأنه أن يشير إلى أخصائي</a:t>
            </a:r>
            <a:r>
              <a:rPr lang="ar-SA"/>
              <a:t>ة</a:t>
            </a:r>
            <a:r>
              <a:rPr lang="en-US"/>
              <a:t> الحالة بأنه يجب عليه</a:t>
            </a:r>
            <a:r>
              <a:rPr lang="ar-SA"/>
              <a:t>ا</a:t>
            </a:r>
            <a:r>
              <a:rPr lang="en-US"/>
              <a:t> مناقشة الحالة مع المشرفين</a:t>
            </a:r>
            <a:r>
              <a:rPr lang="ar-SA"/>
              <a:t>/ات</a:t>
            </a:r>
            <a:r>
              <a:rPr lang="en-US"/>
              <a:t> عليه</a:t>
            </a:r>
            <a:r>
              <a:rPr lang="ar-SA"/>
              <a:t>ا</a:t>
            </a:r>
            <a:r>
              <a:rPr lang="en-US"/>
              <a:t>، من أجل الحصول على مشورة إضافية حول كيفية دعم الناجي</a:t>
            </a:r>
            <a:r>
              <a:rPr lang="ar-SA"/>
              <a:t>ة</a:t>
            </a:r>
            <a:r>
              <a:rPr lang="en-US"/>
              <a:t>، حيث أن</a:t>
            </a:r>
            <a:r>
              <a:rPr lang="ar-SA"/>
              <a:t> الناجيات</a:t>
            </a:r>
            <a:r>
              <a:rPr lang="en-US"/>
              <a:t> قد </a:t>
            </a:r>
            <a:r>
              <a:rPr lang="ar-SA"/>
              <a:t>ت</a:t>
            </a:r>
            <a:r>
              <a:rPr lang="en-US"/>
              <a:t>كون لديه</a:t>
            </a:r>
            <a:r>
              <a:rPr lang="ar-SA"/>
              <a:t>ن</a:t>
            </a:r>
            <a:r>
              <a:rPr lang="en-US"/>
              <a:t> احتياجات متخصصة، مثل </a:t>
            </a:r>
            <a:r>
              <a:rPr lang="ar-SA"/>
              <a:t>الصحة النفسية والدعم النفسي الاجتماعي</a:t>
            </a:r>
            <a:r>
              <a:rPr lang="en-US"/>
              <a:t> المتخصص. </a:t>
            </a:r>
            <a:r>
              <a:rPr lang="en-US" b="1"/>
              <a:t>أو، </a:t>
            </a:r>
            <a:r>
              <a:rPr lang="en-US"/>
              <a:t>إذا كان ال</a:t>
            </a:r>
            <a:r>
              <a:rPr lang="ar-SA"/>
              <a:t>أداء</a:t>
            </a:r>
            <a:r>
              <a:rPr lang="en-US"/>
              <a:t> النفسي الاجتماعي للعديد من الناجي</a:t>
            </a:r>
            <a:r>
              <a:rPr lang="ar-SA"/>
              <a:t>ات</a:t>
            </a:r>
            <a:r>
              <a:rPr lang="en-US"/>
              <a:t> </a:t>
            </a:r>
            <a:r>
              <a:rPr lang="ar-SA"/>
              <a:t>ي</a:t>
            </a:r>
            <a:r>
              <a:rPr lang="en-US"/>
              <a:t>ت</a:t>
            </a:r>
            <a:r>
              <a:rPr lang="ar-SA"/>
              <a:t>فاقم</a:t>
            </a:r>
            <a:r>
              <a:rPr lang="en-US"/>
              <a:t> </a:t>
            </a:r>
            <a:r>
              <a:rPr lang="ar-SA"/>
              <a:t>مع </a:t>
            </a:r>
            <a:r>
              <a:rPr lang="en-US"/>
              <a:t>مرور الوقت و</a:t>
            </a:r>
            <a:r>
              <a:rPr lang="ar-SA"/>
              <a:t>ت</a:t>
            </a:r>
            <a:r>
              <a:rPr lang="en-US"/>
              <a:t>عان</a:t>
            </a:r>
            <a:r>
              <a:rPr lang="ar-SA"/>
              <a:t>ين</a:t>
            </a:r>
            <a:r>
              <a:rPr lang="en-US"/>
              <a:t> من زيادات كبيرة في الصعوبات في إنجاز المهام، فإن هذا قد يشير إلى الحاجة الملحة إلى إعادة النظر في الهياكل البرامجية ودعم فرق إدارة الحال</a:t>
            </a:r>
            <a:r>
              <a:rPr lang="ar-SA"/>
              <a:t>ة</a:t>
            </a:r>
            <a:r>
              <a:rPr lang="en-US"/>
              <a:t>. يمكن للبرنامج إجراء المزيد من المراقبة والتحليل من خلال اجتماعات الفريق لتحديد ما يحدث، وتقديم دعم إضافي ل</a:t>
            </a:r>
            <a:r>
              <a:rPr lang="ar-SA"/>
              <a:t>فريق</a:t>
            </a:r>
            <a:r>
              <a:rPr lang="en-US"/>
              <a:t> إدارة الحالة، و/أو تعديل برنامج إدارة الحالة لتنفيذ أو تحديد الخدمات لزيادة الشبكات الاجتماعية للناجي</a:t>
            </a:r>
            <a:r>
              <a:rPr lang="ar-SA"/>
              <a:t>ات</a:t>
            </a:r>
            <a:r>
              <a:rPr lang="en-US"/>
              <a:t>.</a:t>
            </a:r>
          </a:p>
          <a:p>
            <a:pPr lvl="0" algn="r" rtl="1"/>
            <a:endParaRPr lang="en-US"/>
          </a:p>
          <a:p>
            <a:pPr lvl="0" algn="r" rtl="1"/>
            <a:r>
              <a:rPr lang="en-US"/>
              <a:t>تذكر</a:t>
            </a:r>
            <a:r>
              <a:rPr lang="ar-SA"/>
              <a:t>/ي</a:t>
            </a:r>
            <a:r>
              <a:rPr lang="en-US"/>
              <a:t> أن</a:t>
            </a:r>
            <a:r>
              <a:rPr lang="ar-SA"/>
              <a:t>ه</a:t>
            </a:r>
            <a:r>
              <a:rPr lang="en-US"/>
              <a:t> </a:t>
            </a:r>
            <a:r>
              <a:rPr lang="ar-SA" sz="1800">
                <a:effectLst/>
                <a:ea typeface="Calibri" panose="020F0502020204030204" pitchFamily="34" charset="0"/>
                <a:cs typeface="Calibri" panose="020F0502020204030204" pitchFamily="34" charset="0"/>
              </a:rPr>
              <a:t>لا ينبغي أن تتضمن البيانات الغير محددة الهوية ما يلي: الأسماء الأولى للأشخاص، أو الألقاب للأشخاص، أو تواريخ الميلاد،، أو العناوين أو مواقع نظام تحديد المواقع العالمي (GPS)، أو الصور التعريفية، أو أرقام الهواتف، أو أرقام الهوية الشخصية (مثل بطاقات الهوية الوطنية)</a:t>
            </a:r>
            <a:r>
              <a:rPr lang="en-FR">
                <a:effectLst/>
              </a:rPr>
              <a:t> </a:t>
            </a:r>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34</a:t>
            </a:fld>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dirty="0" err="1"/>
              <a:t>ملاحظة</a:t>
            </a:r>
            <a:r>
              <a:rPr lang="en-US" dirty="0"/>
              <a:t> </a:t>
            </a:r>
            <a:r>
              <a:rPr lang="en-US" dirty="0" err="1"/>
              <a:t>للميسر</a:t>
            </a:r>
            <a:r>
              <a:rPr lang="ar-SA" dirty="0"/>
              <a:t>ة: م</a:t>
            </a:r>
            <a:r>
              <a:rPr lang="en-US" dirty="0" err="1"/>
              <a:t>شاهد</a:t>
            </a:r>
            <a:r>
              <a:rPr lang="ar-SA" dirty="0"/>
              <a:t>ة</a:t>
            </a:r>
            <a:r>
              <a:rPr lang="en-US" dirty="0"/>
              <a:t> </a:t>
            </a:r>
            <a:r>
              <a:rPr lang="ar-SA" dirty="0"/>
              <a:t>ال</a:t>
            </a:r>
            <a:r>
              <a:rPr lang="en-US" dirty="0" err="1"/>
              <a:t>فيديو</a:t>
            </a:r>
            <a:r>
              <a:rPr lang="ar-SA" dirty="0"/>
              <a:t> حول</a:t>
            </a:r>
            <a:r>
              <a:rPr lang="en-US" dirty="0"/>
              <a:t> </a:t>
            </a:r>
            <a:r>
              <a:rPr lang="en-US" dirty="0" err="1"/>
              <a:t>كيفية</a:t>
            </a:r>
            <a:r>
              <a:rPr lang="en-US" dirty="0"/>
              <a:t> </a:t>
            </a:r>
            <a:r>
              <a:rPr lang="en-US" dirty="0" err="1"/>
              <a:t>استخدام</a:t>
            </a:r>
            <a:r>
              <a:rPr lang="en-US" dirty="0"/>
              <a:t> </a:t>
            </a:r>
            <a:r>
              <a:rPr lang="en-US" dirty="0" err="1"/>
              <a:t>مق</a:t>
            </a:r>
            <a:r>
              <a:rPr lang="ar-SA" dirty="0"/>
              <a:t>ايي</a:t>
            </a:r>
            <a:r>
              <a:rPr lang="en-US" dirty="0"/>
              <a:t>س </a:t>
            </a:r>
            <a:r>
              <a:rPr lang="en-US" dirty="0" err="1"/>
              <a:t>نتائج</a:t>
            </a:r>
            <a:r>
              <a:rPr lang="en-US" dirty="0"/>
              <a:t> </a:t>
            </a:r>
            <a:r>
              <a:rPr lang="en-US" dirty="0" err="1"/>
              <a:t>إدارة</a:t>
            </a:r>
            <a:r>
              <a:rPr lang="en-US" dirty="0"/>
              <a:t> </a:t>
            </a:r>
            <a:r>
              <a:rPr lang="en-US" dirty="0" err="1"/>
              <a:t>الحالة</a:t>
            </a:r>
            <a:endParaRPr lang="en-US" dirty="0"/>
          </a:p>
          <a:p>
            <a:pPr marL="0" marR="0" lvl="0" indent="0" algn="r" defTabSz="914400" rtl="1" eaLnBrk="1" fontAlgn="auto" latinLnBrk="0" hangingPunct="1">
              <a:lnSpc>
                <a:spcPct val="100000"/>
              </a:lnSpc>
              <a:spcBef>
                <a:spcPts val="0"/>
              </a:spcBef>
              <a:spcAft>
                <a:spcPts val="0"/>
              </a:spcAft>
              <a:buClrTx/>
              <a:buSzTx/>
              <a:buFontTx/>
              <a:buNone/>
              <a:tabLst/>
              <a:defRPr/>
            </a:pPr>
            <a:r>
              <a:rPr lang="es-ES_tradnl"/>
              <a:t>https://youtu.be/SM3y8uFIzQA</a:t>
            </a:r>
          </a:p>
          <a:p>
            <a:pPr lvl="0" algn="r" rtl="1"/>
            <a:endParaRPr lang="en-US"/>
          </a:p>
          <a:p>
            <a:pPr lvl="0" algn="r" rtl="1"/>
            <a:r>
              <a:rPr lang="en-US" dirty="0"/>
              <a:t>***************************************</a:t>
            </a:r>
          </a:p>
          <a:p>
            <a:pPr lvl="0" algn="r" rtl="1"/>
            <a:endParaRPr lang="en-US" dirty="0"/>
          </a:p>
          <a:p>
            <a:pPr lvl="0" algn="r" rtl="1"/>
            <a:endParaRPr lang="en-US" dirty="0"/>
          </a:p>
          <a:p>
            <a:pPr lvl="0" algn="r" rtl="1"/>
            <a:r>
              <a:rPr lang="en-US" dirty="0" err="1"/>
              <a:t>مع</a:t>
            </a:r>
            <a:r>
              <a:rPr lang="en-US" dirty="0"/>
              <a:t> </a:t>
            </a:r>
            <a:r>
              <a:rPr lang="ar-SA" dirty="0"/>
              <a:t>وضع </a:t>
            </a:r>
            <a:r>
              <a:rPr lang="en-US" dirty="0" err="1"/>
              <a:t>أهداف</a:t>
            </a:r>
            <a:r>
              <a:rPr lang="en-US" dirty="0"/>
              <a:t> </a:t>
            </a:r>
            <a:r>
              <a:rPr lang="en-US" dirty="0" err="1"/>
              <a:t>مجموعة</a:t>
            </a:r>
            <a:r>
              <a:rPr lang="en-US" dirty="0"/>
              <a:t> </a:t>
            </a:r>
            <a:r>
              <a:rPr lang="en-US" dirty="0" err="1"/>
              <a:t>الأدوات</a:t>
            </a:r>
            <a:r>
              <a:rPr lang="en-US" dirty="0"/>
              <a:t> </a:t>
            </a:r>
            <a:r>
              <a:rPr lang="en-US" dirty="0" err="1"/>
              <a:t>في</a:t>
            </a:r>
            <a:r>
              <a:rPr lang="en-US" dirty="0"/>
              <a:t> </a:t>
            </a:r>
            <a:r>
              <a:rPr lang="en-US" dirty="0" err="1"/>
              <a:t>الاعتبار</a:t>
            </a:r>
            <a:r>
              <a:rPr lang="en-US" dirty="0"/>
              <a:t>، </a:t>
            </a:r>
            <a:r>
              <a:rPr lang="en-US" dirty="0" err="1"/>
              <a:t>يمكن</a:t>
            </a:r>
            <a:r>
              <a:rPr lang="en-US" dirty="0"/>
              <a:t> </a:t>
            </a:r>
            <a:r>
              <a:rPr lang="en-US" dirty="0" err="1"/>
              <a:t>استخدام</a:t>
            </a:r>
            <a:r>
              <a:rPr lang="en-US" dirty="0"/>
              <a:t> </a:t>
            </a:r>
            <a:r>
              <a:rPr lang="en-US" dirty="0" err="1"/>
              <a:t>النتائج</a:t>
            </a:r>
            <a:r>
              <a:rPr lang="en-US" dirty="0"/>
              <a:t> </a:t>
            </a:r>
            <a:r>
              <a:rPr lang="en-US" dirty="0" err="1"/>
              <a:t>غير</a:t>
            </a:r>
            <a:r>
              <a:rPr lang="en-US" dirty="0"/>
              <a:t> </a:t>
            </a:r>
            <a:r>
              <a:rPr lang="en-US" dirty="0" err="1"/>
              <a:t>المحددة</a:t>
            </a:r>
            <a:r>
              <a:rPr lang="en-US" dirty="0"/>
              <a:t> </a:t>
            </a:r>
            <a:r>
              <a:rPr lang="ar-SA" dirty="0"/>
              <a:t> للهوية </a:t>
            </a:r>
            <a:r>
              <a:rPr lang="en-US" dirty="0" err="1"/>
              <a:t>من</a:t>
            </a:r>
            <a:r>
              <a:rPr lang="en-US" dirty="0"/>
              <a:t> </a:t>
            </a:r>
            <a:r>
              <a:rPr lang="en-US" dirty="0" err="1"/>
              <a:t>مقاييس</a:t>
            </a:r>
            <a:r>
              <a:rPr lang="en-US" dirty="0"/>
              <a:t> </a:t>
            </a:r>
            <a:r>
              <a:rPr lang="en-US" dirty="0" err="1"/>
              <a:t>مراقبة</a:t>
            </a:r>
            <a:r>
              <a:rPr lang="en-US" dirty="0"/>
              <a:t> </a:t>
            </a:r>
            <a:r>
              <a:rPr lang="en-US" dirty="0" err="1"/>
              <a:t>النتائج</a:t>
            </a:r>
            <a:r>
              <a:rPr lang="en-US" dirty="0"/>
              <a:t> </a:t>
            </a:r>
            <a:r>
              <a:rPr lang="ar-SA" sz="1200" dirty="0">
                <a:effectLst/>
                <a:ea typeface="Calibri" panose="020F0502020204030204" pitchFamily="34" charset="0"/>
                <a:cs typeface="Calibri" panose="020F0502020204030204" pitchFamily="34" charset="0"/>
              </a:rPr>
              <a:t>لتقديم </a:t>
            </a:r>
            <a:r>
              <a:rPr lang="ar-SA" sz="1200" dirty="0" err="1">
                <a:effectLst/>
                <a:ea typeface="Calibri" panose="020F0502020204030204" pitchFamily="34" charset="0"/>
                <a:cs typeface="Calibri" panose="020F0502020204030204" pitchFamily="34" charset="0"/>
              </a:rPr>
              <a:t>تقاريرعن</a:t>
            </a:r>
            <a:r>
              <a:rPr lang="ar-SA" sz="1200" dirty="0">
                <a:effectLst/>
                <a:ea typeface="Calibri" panose="020F0502020204030204" pitchFamily="34" charset="0"/>
                <a:cs typeface="Calibri" panose="020F0502020204030204" pitchFamily="34" charset="0"/>
              </a:rPr>
              <a:t> نتائج إدارة الحالات إلى أصحاب المصلحة (بمن فيهم النساء والفتيات أنفسهن)</a:t>
            </a:r>
            <a:r>
              <a:rPr lang="en-FR" dirty="0">
                <a:effectLst/>
              </a:rPr>
              <a:t> </a:t>
            </a:r>
            <a:r>
              <a:rPr lang="en-US" dirty="0"/>
              <a:t>؛ </a:t>
            </a:r>
            <a:r>
              <a:rPr lang="ar-SA" sz="1200" dirty="0">
                <a:effectLst/>
                <a:ea typeface="Calibri" panose="020F0502020204030204" pitchFamily="34" charset="0"/>
                <a:cs typeface="Calibri" panose="020F0502020204030204" pitchFamily="34" charset="0"/>
              </a:rPr>
              <a:t>لقياس التغيير في رفاه النساء أو المراهقات الأكبر سناً بمرور الوقت، أثناء إدارة الحالات (* يتطلب من كل ناجية الإجابة على الاستبيان مرتين على الأقل، على سبيل المثال </a:t>
            </a:r>
            <a:r>
              <a:rPr lang="ar-SA" sz="1800" dirty="0">
                <a:effectLst/>
                <a:ea typeface="Calibri" panose="020F0502020204030204" pitchFamily="34" charset="0"/>
                <a:cs typeface="Calibri" panose="020F0502020204030204" pitchFamily="34" charset="0"/>
              </a:rPr>
              <a:t>على سبيل المثال في الجلسة ٤ ومرة أخرى في الجلسة ٧</a:t>
            </a:r>
            <a:r>
              <a:rPr lang="ar-SA" sz="1200" dirty="0">
                <a:effectLst/>
                <a:ea typeface="Calibri" panose="020F0502020204030204" pitchFamily="34" charset="0"/>
                <a:cs typeface="Calibri" panose="020F0502020204030204" pitchFamily="34" charset="0"/>
              </a:rPr>
              <a:t>)</a:t>
            </a:r>
            <a:r>
              <a:rPr lang="en-US" dirty="0"/>
              <a:t>؛</a:t>
            </a:r>
            <a:r>
              <a:rPr lang="ar-SA" dirty="0"/>
              <a:t>و</a:t>
            </a:r>
            <a:r>
              <a:rPr lang="en-US" dirty="0"/>
              <a:t> </a:t>
            </a:r>
            <a:r>
              <a:rPr lang="ar-SA" sz="1200" dirty="0">
                <a:effectLst/>
                <a:ea typeface="Calibri" panose="020F0502020204030204" pitchFamily="34" charset="0"/>
                <a:cs typeface="Calibri" panose="020F0502020204030204" pitchFamily="34" charset="0"/>
              </a:rPr>
              <a:t>لتوجيه التحسن في نهج إدارة حالات العنف القائم على النوع الاجتماعي، و تلبية احتياجات النساء والفتيات الناجيات من العنف القائم على النوع الاجتماعي بشكل أفضل</a:t>
            </a:r>
            <a:r>
              <a:rPr lang="en-US" dirty="0"/>
              <a:t>.</a:t>
            </a:r>
          </a:p>
          <a:p>
            <a:pPr lvl="0" algn="r" rtl="1"/>
            <a:endParaRPr lang="en-US" dirty="0"/>
          </a:p>
          <a:p>
            <a:pPr lvl="0" algn="r" rtl="1"/>
            <a:r>
              <a:rPr lang="ar-SA" sz="1200" dirty="0">
                <a:effectLst/>
                <a:ea typeface="Calibri" panose="020F0502020204030204" pitchFamily="34" charset="0"/>
                <a:cs typeface="Calibri" panose="020F0502020204030204" pitchFamily="34" charset="0"/>
              </a:rPr>
              <a:t>يجب أن لا تتضمن البيانات الغير محددة الهوية ما يلي: الأسماء الأولى للأشخاص، أو الألقاب للأشخاص، أو تواريخ الميلاد،، أو العناوين أو مواقع نظام تحديد المواقع العالمي (GPS)، أو الصور التعريفية، أو أرقام الهواتف، أو أرقام الهوية الشخصية (مثل بطاقات الهوية الوطنية)</a:t>
            </a:r>
            <a:r>
              <a:rPr lang="en-FR" dirty="0">
                <a:effectLst/>
              </a:rPr>
              <a:t> </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35</a:t>
            </a:fld>
            <a:endParaRPr lang="cs-CZ"/>
          </a:p>
        </p:txBody>
      </p:sp>
    </p:spTree>
    <p:extLst>
      <p:ext uri="{BB962C8B-B14F-4D97-AF65-F5344CB8AC3E}">
        <p14:creationId xmlns:p14="http://schemas.microsoft.com/office/powerpoint/2010/main" val="1136335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b="1" i="0"/>
              <a:t>ملاحظة للميسر</a:t>
            </a:r>
            <a:r>
              <a:rPr lang="ar-SA" b="1" i="0"/>
              <a:t>ة</a:t>
            </a:r>
            <a:r>
              <a:rPr lang="en-US" b="1" i="0"/>
              <a:t>:</a:t>
            </a:r>
            <a:r>
              <a:rPr lang="ar-SA" b="1" i="0"/>
              <a:t> </a:t>
            </a:r>
            <a:r>
              <a:rPr lang="en-US" i="0"/>
              <a:t>حدد</a:t>
            </a:r>
            <a:r>
              <a:rPr lang="ar-SA" i="0"/>
              <a:t>ي</a:t>
            </a:r>
            <a:r>
              <a:rPr lang="en-US" i="0"/>
              <a:t> مسبقًا ما إذا كنت بحاجة إلى الشرائح التالية حول السياق والتك</a:t>
            </a:r>
            <a:r>
              <a:rPr lang="ar-SA" i="0"/>
              <a:t>ي</a:t>
            </a:r>
            <a:r>
              <a:rPr lang="en-US" i="0"/>
              <a:t>يف</a:t>
            </a:r>
          </a:p>
          <a:p>
            <a:pPr lvl="0" algn="r" rtl="1"/>
            <a:endParaRPr lang="en-US"/>
          </a:p>
          <a:p>
            <a:pPr lvl="0" algn="r" rtl="1"/>
            <a:r>
              <a:rPr lang="en-US"/>
              <a:t>***************************************</a:t>
            </a:r>
          </a:p>
          <a:p>
            <a:pPr lvl="0" algn="r" rtl="1"/>
            <a:endParaRPr lang="en-US"/>
          </a:p>
          <a:p>
            <a:pPr lvl="0" algn="r" rtl="1"/>
            <a:r>
              <a:rPr lang="en-US"/>
              <a:t>تم اختبار مجموعة أدوات مراقبة نتائج إدارة حالات العنف القائم على النوع الاجتماعي وا</a:t>
            </a:r>
            <a:r>
              <a:rPr lang="ar-SA"/>
              <a:t>عتمادها</a:t>
            </a:r>
            <a:r>
              <a:rPr lang="en-US"/>
              <a:t> لمجموعتين مختلفتين من النساء والفتيات المراهقات الأكبر سنًا: </a:t>
            </a:r>
            <a:r>
              <a:rPr lang="en-US" sz="1800">
                <a:effectLst/>
                <a:latin typeface="Calibri" panose="020F0502020204030204" pitchFamily="34" charset="0"/>
                <a:ea typeface="Calibri" panose="020F0502020204030204" pitchFamily="34" charset="0"/>
              </a:rPr>
              <a:t>اللاجئات السوريات واللاجئات الصوماليات، وتم تطوير النسخة الأولية من المقاييس للمنطقة الشرقية من جمهورية الكونغو الديمقراطية</a:t>
            </a:r>
            <a:r>
              <a:rPr lang="ar-SA" sz="1800">
                <a:effectLst/>
                <a:latin typeface="Calibri" panose="020F0502020204030204" pitchFamily="34" charset="0"/>
                <a:ea typeface="Calibri" panose="020F0502020204030204" pitchFamily="34" charset="0"/>
              </a:rPr>
              <a:t>.</a:t>
            </a:r>
            <a:r>
              <a:rPr lang="en-US"/>
              <a:t> </a:t>
            </a:r>
            <a:r>
              <a:rPr lang="en-US" sz="1800">
                <a:effectLst/>
                <a:latin typeface="Calibri" panose="020F0502020204030204" pitchFamily="34" charset="0"/>
                <a:ea typeface="Calibri" panose="020F0502020204030204" pitchFamily="34" charset="0"/>
              </a:rPr>
              <a:t>إن مقياس </a:t>
            </a:r>
            <a:r>
              <a:rPr lang="ar-SA" sz="1800">
                <a:effectLst/>
                <a:ea typeface="Calibri" panose="020F0502020204030204" pitchFamily="34" charset="0"/>
                <a:cs typeface="Calibri" panose="020F0502020204030204" pitchFamily="34" charset="0"/>
              </a:rPr>
              <a:t>الأداء  </a:t>
            </a:r>
            <a:r>
              <a:rPr lang="en-US" sz="1800">
                <a:effectLst/>
                <a:latin typeface="Calibri" panose="020F0502020204030204" pitchFamily="34" charset="0"/>
                <a:ea typeface="Calibri" panose="020F0502020204030204" pitchFamily="34" charset="0"/>
              </a:rPr>
              <a:t>النفسي الاجتماعي المكون من 10 بنود ومقياس</a:t>
            </a:r>
            <a:r>
              <a:rPr lang="ar-SA" sz="1800">
                <a:effectLst/>
                <a:ea typeface="Calibri" panose="020F0502020204030204" pitchFamily="34" charset="0"/>
                <a:cs typeface="Calibri" panose="020F0502020204030204" pitchFamily="34" charset="0"/>
              </a:rPr>
              <a:t> الشعور بالوصمة </a:t>
            </a:r>
            <a:r>
              <a:rPr lang="en-US" sz="1800">
                <a:effectLst/>
                <a:latin typeface="Calibri" panose="020F0502020204030204" pitchFamily="34" charset="0"/>
                <a:ea typeface="Calibri" panose="020F0502020204030204" pitchFamily="34" charset="0"/>
              </a:rPr>
              <a:t>المكون من 10 بنود هما مقياسان فعالان ومناسبان ثقافيًا في هذه البيئات وما شابهها</a:t>
            </a:r>
            <a:r>
              <a:rPr lang="en-FR">
                <a:effectLst/>
              </a:rPr>
              <a:t> </a:t>
            </a:r>
            <a:r>
              <a:rPr lang="en-US"/>
              <a:t>. بالنسبة لأي مجموعات سكانية أخرى، نوصي أيضًا باستخدام المقياسين دون تعديلات أو حذف.</a:t>
            </a:r>
          </a:p>
          <a:p>
            <a:pPr lvl="0" algn="r" rtl="1"/>
            <a:endParaRPr lang="en-US"/>
          </a:p>
          <a:p>
            <a:pPr lvl="0" algn="r" rtl="1"/>
            <a:r>
              <a:rPr lang="en-US"/>
              <a:t>ومع ذلك، يمكنك اختيار إضافة أسئلة إضافية تتناول جوانب معينة من سياق الب</a:t>
            </a:r>
            <a:r>
              <a:rPr lang="ar-SA"/>
              <a:t>رنامج</a:t>
            </a:r>
            <a:r>
              <a:rPr lang="en-US"/>
              <a:t> الخاص بك، خاصة إذا كانت هناك أنشطة يومية معينة، أو تجارب علاقات، أو تعبيرات عن المشاعر السائدة في هذا السياق. ضع</a:t>
            </a:r>
            <a:r>
              <a:rPr lang="ar-SA"/>
              <a:t>ي</a:t>
            </a:r>
            <a:r>
              <a:rPr lang="en-US"/>
              <a:t> في اعتبارك الوقت الإضافي الذي ستستغرقه الإجابة على ال</a:t>
            </a:r>
            <a:r>
              <a:rPr lang="ar-SA"/>
              <a:t>بنود</a:t>
            </a:r>
            <a:r>
              <a:rPr lang="en-US"/>
              <a:t> الإضافية وما إذا كانت هذه المعلومات الإضافية ستوفر معلومات مهمة لتحسين برنامجك و/أو جهود المناصرة.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36</a:t>
            </a:fld>
            <a:endParaRPr lang="cs-CZ"/>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على سبيل المثال، بالنسبة لمقياس ال</a:t>
            </a:r>
            <a:r>
              <a:rPr lang="ar-SA"/>
              <a:t>أداء</a:t>
            </a:r>
            <a:r>
              <a:rPr lang="en-US"/>
              <a:t> النفسي الاجتماعي، فإن العناصر القياسية (التي نوصي باستخدامها في جميع </a:t>
            </a:r>
            <a:r>
              <a:rPr lang="ar-SA" sz="1800">
                <a:effectLst/>
                <a:ea typeface="Calibri" panose="020F0502020204030204" pitchFamily="34" charset="0"/>
                <a:cs typeface="Calibri" panose="020F0502020204030204" pitchFamily="34" charset="0"/>
              </a:rPr>
              <a:t>السياقات</a:t>
            </a:r>
            <a:r>
              <a:rPr lang="en-FR">
                <a:effectLst/>
              </a:rPr>
              <a:t> </a:t>
            </a:r>
            <a:r>
              <a:rPr lang="en-US"/>
              <a:t>، دون تعديل أو حذف) هي كما يلي:</a:t>
            </a:r>
          </a:p>
          <a:p>
            <a:pPr lvl="0" algn="r" rtl="1"/>
            <a:endParaRPr lang="en-US"/>
          </a:p>
          <a:p>
            <a:pPr marL="342900" marR="85725" lvl="0" indent="-342900" algn="just" rtl="1">
              <a:spcAft>
                <a:spcPts val="0"/>
              </a:spcAft>
              <a:buFont typeface="+mj-lt"/>
              <a:buAutoNum type="arabicPeriod"/>
            </a:pPr>
            <a:r>
              <a:rPr lang="en-US" sz="1800">
                <a:effectLst/>
                <a:latin typeface="Calibri" panose="020F0502020204030204" pitchFamily="34" charset="0"/>
                <a:ea typeface="Calibri" panose="020F0502020204030204" pitchFamily="34" charset="0"/>
              </a:rPr>
              <a:t>تقديم النصيحة لأفراد الأسرة</a:t>
            </a:r>
            <a:endParaRPr lang="en-FR" sz="1800">
              <a:effectLst/>
              <a:latin typeface="Calibri" panose="020F0502020204030204" pitchFamily="34" charset="0"/>
              <a:ea typeface="Calibri" panose="020F0502020204030204" pitchFamily="34" charset="0"/>
            </a:endParaRPr>
          </a:p>
          <a:p>
            <a:pPr marL="342900" lvl="0" indent="-342900" algn="r" rtl="1">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تبادل الأفكار مع الآخرين</a:t>
            </a:r>
            <a:endParaRPr lang="en-FR" sz="1800">
              <a:effectLst/>
              <a:latin typeface="Calibri" panose="020F0502020204030204" pitchFamily="34" charset="0"/>
              <a:ea typeface="Calibri" panose="020F0502020204030204" pitchFamily="34" charset="0"/>
            </a:endParaRPr>
          </a:p>
          <a:p>
            <a:pPr marL="342900" lvl="0" indent="-342900" algn="r" rtl="1">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الا</a:t>
            </a:r>
            <a:r>
              <a:rPr lang="ar-SA" sz="1800">
                <a:effectLst/>
                <a:latin typeface="Calibri" panose="020F0502020204030204" pitchFamily="34" charset="0"/>
                <a:ea typeface="Calibri" panose="020F0502020204030204" pitchFamily="34" charset="0"/>
              </a:rPr>
              <a:t>ندماج  </a:t>
            </a:r>
            <a:r>
              <a:rPr lang="en-US" sz="1800">
                <a:effectLst/>
                <a:latin typeface="Calibri" panose="020F0502020204030204" pitchFamily="34" charset="0"/>
                <a:ea typeface="Calibri" panose="020F0502020204030204" pitchFamily="34" charset="0"/>
              </a:rPr>
              <a:t>مع أ</a:t>
            </a:r>
            <a:r>
              <a:rPr lang="ar-SA" sz="1800">
                <a:effectLst/>
                <a:latin typeface="Calibri" panose="020F0502020204030204" pitchFamily="34" charset="0"/>
                <a:ea typeface="Calibri" panose="020F0502020204030204" pitchFamily="34" charset="0"/>
              </a:rPr>
              <a:t>فراد  </a:t>
            </a:r>
            <a:r>
              <a:rPr lang="en-US" sz="1800">
                <a:effectLst/>
                <a:latin typeface="Calibri" panose="020F0502020204030204" pitchFamily="34" charset="0"/>
                <a:ea typeface="Calibri" panose="020F0502020204030204" pitchFamily="34" charset="0"/>
              </a:rPr>
              <a:t>المجتمع للقيام </a:t>
            </a:r>
            <a:r>
              <a:rPr lang="ar-SA" sz="1800">
                <a:effectLst/>
                <a:latin typeface="Calibri" panose="020F0502020204030204" pitchFamily="34" charset="0"/>
                <a:ea typeface="Calibri" panose="020F0502020204030204" pitchFamily="34" charset="0"/>
              </a:rPr>
              <a:t>بالمهام المجتمعية</a:t>
            </a:r>
            <a:endParaRPr lang="en-FR" sz="1800">
              <a:effectLst/>
              <a:latin typeface="Calibri" panose="020F0502020204030204" pitchFamily="34" charset="0"/>
              <a:ea typeface="Calibri" panose="020F0502020204030204" pitchFamily="34" charset="0"/>
            </a:endParaRPr>
          </a:p>
          <a:p>
            <a:pPr marL="342900" lvl="0" indent="-342900" algn="r" rtl="1">
              <a:spcBef>
                <a:spcPts val="5"/>
              </a:spcBef>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طلب</a:t>
            </a:r>
            <a:r>
              <a:rPr lang="ar-SA" sz="1800">
                <a:effectLst/>
                <a:latin typeface="Calibri" panose="020F0502020204030204" pitchFamily="34" charset="0"/>
                <a:ea typeface="Calibri" panose="020F0502020204030204" pitchFamily="34" charset="0"/>
              </a:rPr>
              <a:t>/ الحصول على  </a:t>
            </a:r>
            <a:r>
              <a:rPr lang="en-US" sz="1800">
                <a:effectLst/>
                <a:latin typeface="Calibri" panose="020F0502020204030204" pitchFamily="34" charset="0"/>
                <a:ea typeface="Calibri" panose="020F0502020204030204" pitchFamily="34" charset="0"/>
              </a:rPr>
              <a:t>المساعدة من الأشخاص أو المنظمات عند </a:t>
            </a:r>
            <a:r>
              <a:rPr lang="ar-SA" sz="1800">
                <a:effectLst/>
                <a:latin typeface="Calibri" panose="020F0502020204030204" pitchFamily="34" charset="0"/>
                <a:ea typeface="Calibri" panose="020F0502020204030204" pitchFamily="34" charset="0"/>
              </a:rPr>
              <a:t>الحاجة  </a:t>
            </a:r>
            <a:r>
              <a:rPr lang="en-US" sz="1800">
                <a:effectLst/>
                <a:latin typeface="Calibri" panose="020F0502020204030204" pitchFamily="34" charset="0"/>
                <a:ea typeface="Calibri" panose="020F0502020204030204" pitchFamily="34" charset="0"/>
              </a:rPr>
              <a:t>إليها</a:t>
            </a:r>
            <a:endParaRPr lang="en-FR" sz="1800">
              <a:effectLst/>
              <a:latin typeface="Calibri" panose="020F0502020204030204" pitchFamily="34" charset="0"/>
              <a:ea typeface="Calibri" panose="020F0502020204030204" pitchFamily="34" charset="0"/>
            </a:endParaRPr>
          </a:p>
          <a:p>
            <a:pPr marL="342900" lvl="0" indent="-342900" algn="r" rtl="1">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اتخاذ قرارات مهمة بشأن الحياة اليومية</a:t>
            </a:r>
            <a:endParaRPr lang="en-FR" sz="1800">
              <a:effectLst/>
              <a:latin typeface="Calibri" panose="020F0502020204030204" pitchFamily="34" charset="0"/>
              <a:ea typeface="Calibri" panose="020F0502020204030204" pitchFamily="34" charset="0"/>
            </a:endParaRPr>
          </a:p>
          <a:p>
            <a:pPr marL="342900" lvl="0" indent="-342900" algn="r" rtl="1">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المشاركة في القرارات العائلية</a:t>
            </a:r>
            <a:endParaRPr lang="en-FR" sz="1800">
              <a:effectLst/>
              <a:latin typeface="Calibri" panose="020F0502020204030204" pitchFamily="34" charset="0"/>
              <a:ea typeface="Calibri" panose="020F0502020204030204" pitchFamily="34" charset="0"/>
            </a:endParaRPr>
          </a:p>
          <a:p>
            <a:pPr marL="342900" lvl="0" indent="-342900" algn="r" rtl="1">
              <a:spcBef>
                <a:spcPts val="5"/>
              </a:spcBef>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تعلم مهارات جديدة</a:t>
            </a:r>
            <a:endParaRPr lang="en-FR" sz="1800">
              <a:effectLst/>
              <a:latin typeface="Calibri" panose="020F0502020204030204" pitchFamily="34" charset="0"/>
              <a:ea typeface="Calibri" panose="020F0502020204030204" pitchFamily="34" charset="0"/>
            </a:endParaRPr>
          </a:p>
          <a:p>
            <a:pPr marL="342900" lvl="0" indent="-342900" algn="r" rtl="1">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التركيز على مهامك/مسؤولياتك</a:t>
            </a:r>
            <a:endParaRPr lang="en-FR" sz="1800">
              <a:effectLst/>
              <a:latin typeface="Calibri" panose="020F0502020204030204" pitchFamily="34" charset="0"/>
              <a:ea typeface="Calibri" panose="020F0502020204030204" pitchFamily="34" charset="0"/>
            </a:endParaRPr>
          </a:p>
          <a:p>
            <a:pPr marL="342900" lvl="0" indent="-342900" algn="r" rtl="1">
              <a:lnSpc>
                <a:spcPts val="1335"/>
              </a:lnSpc>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التفاعل أو التعامل مع أشخاص  لا تعرفهم</a:t>
            </a:r>
            <a:endParaRPr lang="en-FR" sz="1800">
              <a:effectLst/>
              <a:latin typeface="Calibri" panose="020F0502020204030204" pitchFamily="34" charset="0"/>
              <a:ea typeface="Calibri" panose="020F0502020204030204" pitchFamily="34" charset="0"/>
            </a:endParaRPr>
          </a:p>
          <a:p>
            <a:pPr marL="342900" lvl="0" indent="-342900" algn="r" rtl="1">
              <a:lnSpc>
                <a:spcPts val="1335"/>
              </a:lnSpc>
              <a:spcAft>
                <a:spcPts val="0"/>
              </a:spcAft>
              <a:buFont typeface="+mj-lt"/>
              <a:buAutoNum type="arabicPeriod"/>
              <a:tabLst>
                <a:tab pos="544830" algn="l"/>
              </a:tabLst>
            </a:pPr>
            <a:r>
              <a:rPr lang="en-US" sz="1800">
                <a:effectLst/>
                <a:latin typeface="Calibri" panose="020F0502020204030204" pitchFamily="34" charset="0"/>
                <a:ea typeface="Calibri" panose="020F0502020204030204" pitchFamily="34" charset="0"/>
              </a:rPr>
              <a:t>الحفاظ على نظافة منزلك</a:t>
            </a:r>
            <a:endParaRPr lang="en-FR" sz="1800">
              <a:effectLst/>
              <a:latin typeface="Calibri" panose="020F0502020204030204" pitchFamily="34" charset="0"/>
              <a:ea typeface="Calibri" panose="020F0502020204030204" pitchFamily="34" charset="0"/>
            </a:endParaRPr>
          </a:p>
          <a:p>
            <a:pPr lvl="0" algn="r" rtl="1"/>
            <a:endParaRPr lang="en-US"/>
          </a:p>
          <a:p>
            <a:pPr marL="88900" algn="just" rtl="1">
              <a:spcBef>
                <a:spcPts val="5"/>
              </a:spcBef>
              <a:spcAft>
                <a:spcPts val="0"/>
              </a:spcAft>
            </a:pPr>
            <a:r>
              <a:rPr lang="en-US" sz="1800">
                <a:effectLst/>
                <a:latin typeface="Calibri" panose="020F0502020204030204" pitchFamily="34" charset="0"/>
                <a:ea typeface="Calibri" panose="020F0502020204030204" pitchFamily="34" charset="0"/>
              </a:rPr>
              <a:t>ومع ذلك، قد تقرر</a:t>
            </a:r>
            <a:r>
              <a:rPr lang="ar-SA" sz="1800">
                <a:effectLst/>
                <a:latin typeface="Calibri" panose="020F0502020204030204" pitchFamily="34" charset="0"/>
                <a:ea typeface="Calibri" panose="020F0502020204030204" pitchFamily="34" charset="0"/>
              </a:rPr>
              <a:t>/ين </a:t>
            </a:r>
            <a:r>
              <a:rPr lang="en-US" sz="1800">
                <a:effectLst/>
                <a:latin typeface="Calibri" panose="020F0502020204030204" pitchFamily="34" charset="0"/>
                <a:ea typeface="Calibri" panose="020F0502020204030204" pitchFamily="34" charset="0"/>
              </a:rPr>
              <a:t>إضاف</a:t>
            </a:r>
            <a:r>
              <a:rPr lang="ar-SA" sz="1800">
                <a:effectLst/>
                <a:latin typeface="Calibri" panose="020F0502020204030204" pitchFamily="34" charset="0"/>
                <a:ea typeface="Calibri" panose="020F0502020204030204" pitchFamily="34" charset="0"/>
              </a:rPr>
              <a:t>ة</a:t>
            </a:r>
            <a:r>
              <a:rPr lang="en-US" sz="1800">
                <a:effectLst/>
                <a:latin typeface="Calibri" panose="020F0502020204030204" pitchFamily="34" charset="0"/>
                <a:ea typeface="Calibri" panose="020F0502020204030204" pitchFamily="34" charset="0"/>
              </a:rPr>
              <a:t> </a:t>
            </a:r>
            <a:r>
              <a:rPr lang="ar-SA" sz="1800" b="0" u="none">
                <a:effectLst/>
                <a:latin typeface="Calibri" panose="020F0502020204030204" pitchFamily="34" charset="0"/>
                <a:ea typeface="Calibri" panose="020F0502020204030204" pitchFamily="34" charset="0"/>
              </a:rPr>
              <a:t>بنود </a:t>
            </a:r>
            <a:r>
              <a:rPr lang="en-US" sz="1800" b="0" u="none">
                <a:effectLst/>
                <a:latin typeface="Calibri" panose="020F0502020204030204" pitchFamily="34" charset="0"/>
                <a:ea typeface="Calibri" panose="020F0502020204030204" pitchFamily="34" charset="0"/>
              </a:rPr>
              <a:t>إضافية اختيارية </a:t>
            </a:r>
            <a:r>
              <a:rPr lang="en-US" sz="1800">
                <a:effectLst/>
                <a:latin typeface="Calibri" panose="020F0502020204030204" pitchFamily="34" charset="0"/>
                <a:ea typeface="Calibri" panose="020F0502020204030204" pitchFamily="34" charset="0"/>
              </a:rPr>
              <a:t>من هذه القائمة</a:t>
            </a:r>
            <a:endParaRPr lang="en-FR" sz="1800">
              <a:effectLst/>
              <a:latin typeface="Calibri" panose="020F0502020204030204" pitchFamily="34" charset="0"/>
              <a:ea typeface="Calibri" panose="020F0502020204030204" pitchFamily="34" charset="0"/>
            </a:endParaRPr>
          </a:p>
          <a:p>
            <a:pPr algn="r" rtl="1"/>
            <a:r>
              <a:rPr lang="en-US" sz="1800">
                <a:effectLst/>
                <a:latin typeface="Calibri" panose="020F0502020204030204" pitchFamily="34" charset="0"/>
                <a:ea typeface="Calibri" panose="020F0502020204030204" pitchFamily="34" charset="0"/>
              </a:rPr>
              <a:t> </a:t>
            </a:r>
            <a:endParaRPr lang="en-FR" sz="1800">
              <a:effectLst/>
              <a:latin typeface="Calibri" panose="020F0502020204030204" pitchFamily="34" charset="0"/>
              <a:ea typeface="Calibri" panose="020F0502020204030204" pitchFamily="34" charset="0"/>
            </a:endParaRPr>
          </a:p>
          <a:p>
            <a:pPr marL="342900" lvl="0" indent="-342900" algn="r" rtl="1">
              <a:spcAft>
                <a:spcPts val="0"/>
              </a:spcAft>
              <a:buSzPts val="1100"/>
              <a:buFont typeface="Calibri" panose="020F0502020204030204" pitchFamily="34" charset="0"/>
              <a:buAutoNum type="arabicPeriod" startAt="11"/>
              <a:tabLst>
                <a:tab pos="544830" algn="l"/>
              </a:tabLst>
            </a:pPr>
            <a:r>
              <a:rPr lang="en-US" sz="1800" spc="0">
                <a:effectLst/>
                <a:latin typeface="Calibri" panose="020F0502020204030204" pitchFamily="34" charset="0"/>
                <a:ea typeface="Calibri" panose="020F0502020204030204" pitchFamily="34" charset="0"/>
              </a:rPr>
              <a:t>تقديم النصيحة لأ</a:t>
            </a:r>
            <a:r>
              <a:rPr lang="ar-SA" sz="1800" spc="0">
                <a:effectLst/>
                <a:latin typeface="Calibri" panose="020F0502020204030204" pitchFamily="34" charset="0"/>
                <a:ea typeface="Calibri" panose="020F0502020204030204" pitchFamily="34" charset="0"/>
              </a:rPr>
              <a:t>فراد </a:t>
            </a:r>
            <a:r>
              <a:rPr lang="en-US" sz="1800" spc="0">
                <a:effectLst/>
                <a:latin typeface="Calibri" panose="020F0502020204030204" pitchFamily="34" charset="0"/>
                <a:ea typeface="Calibri" panose="020F0502020204030204" pitchFamily="34" charset="0"/>
              </a:rPr>
              <a:t>المجتمع الآخرين</a:t>
            </a:r>
            <a:endParaRPr lang="en-FR" sz="1800" spc="0">
              <a:effectLst/>
              <a:latin typeface="Calibri" panose="020F0502020204030204" pitchFamily="34" charset="0"/>
              <a:ea typeface="Calibri" panose="020F0502020204030204" pitchFamily="34" charset="0"/>
            </a:endParaRPr>
          </a:p>
          <a:p>
            <a:pPr marL="342900" lvl="0" indent="-342900" algn="r" rtl="1">
              <a:spcAft>
                <a:spcPts val="0"/>
              </a:spcAft>
              <a:buSzPts val="1100"/>
              <a:buFont typeface="Calibri" panose="020F0502020204030204" pitchFamily="34" charset="0"/>
              <a:buAutoNum type="arabicPeriod" startAt="11"/>
              <a:tabLst>
                <a:tab pos="544830" algn="l"/>
              </a:tabLst>
            </a:pPr>
            <a:r>
              <a:rPr lang="ar-SA" sz="1800" spc="0">
                <a:effectLst/>
                <a:latin typeface="Calibri" panose="020F0502020204030204" pitchFamily="34" charset="0"/>
                <a:ea typeface="Calibri" panose="020F0502020204030204" pitchFamily="34" charset="0"/>
              </a:rPr>
              <a:t>التضافر  </a:t>
            </a:r>
            <a:r>
              <a:rPr lang="en-US" sz="1800" spc="0">
                <a:effectLst/>
                <a:latin typeface="Calibri" panose="020F0502020204030204" pitchFamily="34" charset="0"/>
                <a:ea typeface="Calibri" panose="020F0502020204030204" pitchFamily="34" charset="0"/>
              </a:rPr>
              <a:t>مع أفراد العائلة الآخرين للقيام بمهام الأسرة</a:t>
            </a:r>
            <a:endParaRPr lang="en-FR" sz="1800" spc="0">
              <a:effectLst/>
              <a:latin typeface="Calibri" panose="020F0502020204030204" pitchFamily="34" charset="0"/>
              <a:ea typeface="Calibri" panose="020F0502020204030204" pitchFamily="34" charset="0"/>
            </a:endParaRPr>
          </a:p>
          <a:p>
            <a:pPr marL="342900" lvl="0" indent="-342900" algn="r" rtl="1">
              <a:spcBef>
                <a:spcPts val="5"/>
              </a:spcBef>
              <a:spcAft>
                <a:spcPts val="0"/>
              </a:spcAft>
              <a:buSzPts val="1100"/>
              <a:buFont typeface="Calibri" panose="020F0502020204030204" pitchFamily="34" charset="0"/>
              <a:buAutoNum type="arabicPeriod" startAt="11"/>
              <a:tabLst>
                <a:tab pos="544830" algn="l"/>
              </a:tabLst>
            </a:pPr>
            <a:r>
              <a:rPr lang="en-US" sz="1800" spc="0">
                <a:effectLst/>
                <a:latin typeface="Calibri" panose="020F0502020204030204" pitchFamily="34" charset="0"/>
                <a:ea typeface="Calibri" panose="020F0502020204030204" pitchFamily="34" charset="0"/>
              </a:rPr>
              <a:t>التواصل مع الآخرين</a:t>
            </a:r>
            <a:r>
              <a:rPr lang="ar-SA" sz="1800" spc="0">
                <a:effectLst/>
                <a:latin typeface="Calibri" panose="020F0502020204030204" pitchFamily="34" charset="0"/>
                <a:ea typeface="Calibri" panose="020F0502020204030204" pitchFamily="34" charset="0"/>
              </a:rPr>
              <a:t>/ات  </a:t>
            </a:r>
            <a:r>
              <a:rPr lang="en-US" sz="1800" spc="0">
                <a:effectLst/>
                <a:latin typeface="Calibri" panose="020F0502020204030204" pitchFamily="34" charset="0"/>
                <a:ea typeface="Calibri" panose="020F0502020204030204" pitchFamily="34" charset="0"/>
              </a:rPr>
              <a:t>في المجتمع</a:t>
            </a:r>
            <a:endParaRPr lang="en-FR" sz="1800" spc="0">
              <a:effectLst/>
              <a:latin typeface="Calibri" panose="020F0502020204030204" pitchFamily="34" charset="0"/>
              <a:ea typeface="Calibri" panose="020F0502020204030204" pitchFamily="34" charset="0"/>
            </a:endParaRPr>
          </a:p>
          <a:p>
            <a:pPr marL="342900" lvl="0" indent="-342900" algn="r" rtl="1">
              <a:spcAft>
                <a:spcPts val="0"/>
              </a:spcAft>
              <a:buSzPts val="1100"/>
              <a:buFont typeface="Calibri" panose="020F0502020204030204" pitchFamily="34" charset="0"/>
              <a:buAutoNum type="arabicPeriod" startAt="11"/>
              <a:tabLst>
                <a:tab pos="544830" algn="l"/>
              </a:tabLst>
            </a:pPr>
            <a:r>
              <a:rPr lang="en-US" sz="1800" spc="0">
                <a:effectLst/>
                <a:latin typeface="Calibri" panose="020F0502020204030204" pitchFamily="34" charset="0"/>
                <a:ea typeface="Calibri" panose="020F0502020204030204" pitchFamily="34" charset="0"/>
              </a:rPr>
              <a:t>المشاركة في القرارات العائلية</a:t>
            </a:r>
            <a:endParaRPr lang="en-FR" sz="1800" spc="0">
              <a:effectLst/>
              <a:latin typeface="Calibri" panose="020F0502020204030204" pitchFamily="34" charset="0"/>
              <a:ea typeface="Calibri" panose="020F0502020204030204" pitchFamily="34" charset="0"/>
            </a:endParaRPr>
          </a:p>
          <a:p>
            <a:pPr marL="342900" lvl="0" indent="-342900" algn="r" rtl="1">
              <a:spcAft>
                <a:spcPts val="0"/>
              </a:spcAft>
              <a:buSzPts val="1100"/>
              <a:buFont typeface="Calibri" panose="020F0502020204030204" pitchFamily="34" charset="0"/>
              <a:buAutoNum type="arabicPeriod" startAt="11"/>
              <a:tabLst>
                <a:tab pos="544830" algn="l"/>
              </a:tabLst>
            </a:pPr>
            <a:r>
              <a:rPr lang="en-US" sz="1800" spc="0">
                <a:effectLst/>
                <a:latin typeface="Calibri" panose="020F0502020204030204" pitchFamily="34" charset="0"/>
                <a:ea typeface="Calibri" panose="020F0502020204030204" pitchFamily="34" charset="0"/>
              </a:rPr>
              <a:t>المشاركة في  </a:t>
            </a:r>
            <a:r>
              <a:rPr lang="ar-SA" sz="1800" spc="0">
                <a:effectLst/>
                <a:latin typeface="Calibri" panose="020F0502020204030204" pitchFamily="34" charset="0"/>
                <a:ea typeface="Calibri" panose="020F0502020204030204" pitchFamily="34" charset="0"/>
              </a:rPr>
              <a:t>الأنشطة  </a:t>
            </a:r>
            <a:r>
              <a:rPr lang="en-US" sz="1800" spc="0">
                <a:effectLst/>
                <a:latin typeface="Calibri" panose="020F0502020204030204" pitchFamily="34" charset="0"/>
                <a:ea typeface="Calibri" panose="020F0502020204030204" pitchFamily="34" charset="0"/>
              </a:rPr>
              <a:t>المجتمعية</a:t>
            </a:r>
            <a:endParaRPr lang="en-FR" sz="1800" spc="0">
              <a:effectLst/>
              <a:latin typeface="Calibri" panose="020F0502020204030204" pitchFamily="34" charset="0"/>
              <a:ea typeface="Calibri" panose="020F0502020204030204" pitchFamily="34" charset="0"/>
            </a:endParaRPr>
          </a:p>
          <a:p>
            <a:pPr marL="342900" lvl="0" indent="-342900" algn="r" rtl="1">
              <a:lnSpc>
                <a:spcPts val="1340"/>
              </a:lnSpc>
              <a:spcAft>
                <a:spcPts val="0"/>
              </a:spcAft>
              <a:buSzPts val="1100"/>
              <a:buFont typeface="Calibri" panose="020F0502020204030204" pitchFamily="34" charset="0"/>
              <a:buAutoNum type="arabicPeriod" startAt="11"/>
              <a:tabLst>
                <a:tab pos="544830" algn="l"/>
              </a:tabLst>
            </a:pPr>
            <a:r>
              <a:rPr lang="ar-SA" sz="1800" spc="0">
                <a:effectLst/>
                <a:latin typeface="Calibri" panose="020F0502020204030204" pitchFamily="34" charset="0"/>
                <a:ea typeface="Calibri" panose="020F0502020204030204" pitchFamily="34" charset="0"/>
              </a:rPr>
              <a:t>الذهاب  </a:t>
            </a:r>
            <a:r>
              <a:rPr lang="en-US" sz="1800" spc="0">
                <a:effectLst/>
                <a:latin typeface="Calibri" panose="020F0502020204030204" pitchFamily="34" charset="0"/>
                <a:ea typeface="Calibri" panose="020F0502020204030204" pitchFamily="34" charset="0"/>
              </a:rPr>
              <a:t>إلى الكنيسة أو المسجد كالمعتاد، أو</a:t>
            </a:r>
            <a:r>
              <a:rPr lang="ar-SA" sz="1800" spc="0">
                <a:effectLst/>
                <a:latin typeface="Calibri" panose="020F0502020204030204" pitchFamily="34" charset="0"/>
                <a:ea typeface="Calibri" panose="020F0502020204030204" pitchFamily="34" charset="0"/>
              </a:rPr>
              <a:t>أداء الصلاة  </a:t>
            </a:r>
            <a:r>
              <a:rPr lang="en-US" sz="1800" spc="0">
                <a:effectLst/>
                <a:latin typeface="Calibri" panose="020F0502020204030204" pitchFamily="34" charset="0"/>
                <a:ea typeface="Calibri" panose="020F0502020204030204" pitchFamily="34" charset="0"/>
              </a:rPr>
              <a:t>كالمعتاد</a:t>
            </a:r>
            <a:endParaRPr lang="en-FR" sz="1800" spc="0">
              <a:effectLst/>
              <a:latin typeface="Calibri" panose="020F0502020204030204" pitchFamily="34" charset="0"/>
              <a:ea typeface="Calibri" panose="020F0502020204030204" pitchFamily="34" charset="0"/>
            </a:endParaRPr>
          </a:p>
          <a:p>
            <a:pPr marL="342900" lvl="0" indent="-342900" algn="r" rtl="1">
              <a:lnSpc>
                <a:spcPts val="1340"/>
              </a:lnSpc>
              <a:spcAft>
                <a:spcPts val="0"/>
              </a:spcAft>
              <a:buSzPts val="1100"/>
              <a:buFont typeface="Calibri" panose="020F0502020204030204" pitchFamily="34" charset="0"/>
              <a:buAutoNum type="arabicPeriod" startAt="11"/>
              <a:tabLst>
                <a:tab pos="544830" algn="l"/>
              </a:tabLst>
            </a:pPr>
            <a:r>
              <a:rPr lang="ar-SA" sz="1800" spc="0">
                <a:effectLst/>
                <a:latin typeface="Calibri" panose="020F0502020204030204" pitchFamily="34" charset="0"/>
                <a:ea typeface="Calibri" panose="020F0502020204030204" pitchFamily="34" charset="0"/>
              </a:rPr>
              <a:t>الذهاب  </a:t>
            </a:r>
            <a:r>
              <a:rPr lang="en-US" sz="1800" spc="0">
                <a:effectLst/>
                <a:latin typeface="Calibri" panose="020F0502020204030204" pitchFamily="34" charset="0"/>
                <a:ea typeface="Calibri" panose="020F0502020204030204" pitchFamily="34" charset="0"/>
              </a:rPr>
              <a:t>إلى السوق أو متجر البقالة أو</a:t>
            </a:r>
            <a:r>
              <a:rPr lang="ar-SA" sz="1800" spc="0">
                <a:effectLst/>
                <a:latin typeface="Calibri" panose="020F0502020204030204" pitchFamily="34" charset="0"/>
                <a:ea typeface="Calibri" panose="020F0502020204030204" pitchFamily="34" charset="0"/>
              </a:rPr>
              <a:t>القيام  </a:t>
            </a:r>
            <a:r>
              <a:rPr lang="en-US" sz="1800" spc="0">
                <a:effectLst/>
                <a:latin typeface="Calibri" panose="020F0502020204030204" pitchFamily="34" charset="0"/>
                <a:ea typeface="Calibri" panose="020F0502020204030204" pitchFamily="34" charset="0"/>
              </a:rPr>
              <a:t>بشراء السلع الأخرى اللازمة</a:t>
            </a:r>
            <a:endParaRPr lang="en-FR" sz="1800" spc="0">
              <a:effectLst/>
              <a:latin typeface="Calibri" panose="020F0502020204030204" pitchFamily="34" charset="0"/>
              <a:ea typeface="Calibri" panose="020F0502020204030204" pitchFamily="34" charset="0"/>
            </a:endParaRPr>
          </a:p>
          <a:p>
            <a:pPr marL="342900" lvl="0" indent="-342900" algn="r" rtl="1">
              <a:spcBef>
                <a:spcPts val="5"/>
              </a:spcBef>
              <a:spcAft>
                <a:spcPts val="0"/>
              </a:spcAft>
              <a:buSzPts val="1100"/>
              <a:buFont typeface="Calibri" panose="020F0502020204030204" pitchFamily="34" charset="0"/>
              <a:buAutoNum type="arabicPeriod" startAt="11"/>
              <a:tabLst>
                <a:tab pos="544830" algn="l"/>
              </a:tabLst>
            </a:pPr>
            <a:r>
              <a:rPr lang="ar-SA" sz="1800" spc="0">
                <a:effectLst/>
                <a:latin typeface="Calibri" panose="020F0502020204030204" pitchFamily="34" charset="0"/>
                <a:ea typeface="Calibri" panose="020F0502020204030204" pitchFamily="34" charset="0"/>
              </a:rPr>
              <a:t>تقديم نفسك جيدًا (على سبيل المثال الحصول على نظافة جيدة، وارتداء الملابس)</a:t>
            </a:r>
            <a:r>
              <a:rPr lang="en-US" sz="1800" spc="0">
                <a:effectLst/>
                <a:latin typeface="Calibri" panose="020F0502020204030204" pitchFamily="34" charset="0"/>
                <a:ea typeface="Calibri" panose="020F0502020204030204" pitchFamily="34" charset="0"/>
              </a:rPr>
              <a:t>.</a:t>
            </a:r>
            <a:endParaRPr lang="en-FR" sz="1800" spc="0">
              <a:effectLst/>
              <a:latin typeface="Calibri" panose="020F0502020204030204" pitchFamily="34" charset="0"/>
              <a:ea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37</a:t>
            </a:fld>
            <a:endParaRPr lang="cs-CZ"/>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بالنسبة لمقياس</a:t>
            </a:r>
            <a:r>
              <a:rPr lang="ar-SA"/>
              <a:t> الشعور</a:t>
            </a:r>
            <a:r>
              <a:rPr lang="en-US"/>
              <a:t> </a:t>
            </a:r>
            <a:r>
              <a:rPr lang="ar-SA"/>
              <a:t>بال</a:t>
            </a:r>
            <a:r>
              <a:rPr lang="en-US"/>
              <a:t>وصمة، فإن العناصر القياسية (التي نوصي باستخدامها في جميع </a:t>
            </a:r>
            <a:r>
              <a:rPr lang="ar-SA"/>
              <a:t>السياقات،</a:t>
            </a:r>
            <a:r>
              <a:rPr lang="en-US"/>
              <a:t> دون تعديلات أو حذف) هي كما يلي:</a:t>
            </a:r>
            <a:endParaRPr lang="ar-SA"/>
          </a:p>
          <a:p>
            <a:pPr lvl="0" algn="r" rtl="1"/>
            <a:endParaRPr lang="ar-SA"/>
          </a:p>
          <a:p>
            <a:pPr lvl="0" algn="r" rtl="1"/>
            <a:r>
              <a:rPr lang="ar-SA" sz="1800">
                <a:effectLst/>
                <a:latin typeface="Calibri" panose="020F0502020204030204" pitchFamily="34" charset="0"/>
                <a:ea typeface="Calibri" panose="020F0502020204030204" pitchFamily="34" charset="0"/>
              </a:rPr>
              <a:t>١</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الشعور بعدم القيمة وعدم الجدوى</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2</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الشعور بالانفصال أو الانسحاب من الآخرين</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3</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الشعور بالمعاملة السيئة من قبل أفراد المجتمع</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4</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الشعور بالعار</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5</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لوم نفسك على الأحداث الماضية</a:t>
            </a:r>
            <a:r>
              <a:rPr lang="en-US" sz="1800">
                <a:effectLst/>
                <a:latin typeface="Calibri" panose="020F0502020204030204" pitchFamily="34" charset="0"/>
                <a:ea typeface="Calibri" panose="020F0502020204030204" pitchFamily="34" charset="0"/>
              </a:rPr>
              <a:t>.</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6</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الشعور بالرفض من قبل الجميع</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7</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الشعور بالوصمة</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8</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الرغبة في تجنب الآخرين أو الاختباء</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9</a:t>
            </a:r>
            <a:r>
              <a:rPr lang="en-US" sz="1800">
                <a:effectLst/>
                <a:latin typeface="Calibri" panose="020F0502020204030204" pitchFamily="34" charset="0"/>
                <a:ea typeface="Calibri" panose="020F0502020204030204" pitchFamily="34" charset="0"/>
              </a:rPr>
              <a:t>. </a:t>
            </a:r>
            <a:r>
              <a:rPr lang="ar-SA" sz="1800">
                <a:effectLst/>
                <a:latin typeface="Calibri" panose="020F0502020204030204" pitchFamily="34" charset="0"/>
                <a:ea typeface="Calibri" panose="020F0502020204030204" pitchFamily="34" charset="0"/>
              </a:rPr>
              <a:t>الشعور وكأن عائلتك تنظر إليك وكأنهم يلومونك</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10. الشعور وكأن أفراد المجتمع تنظر إليك وكأنهم يلومونك</a:t>
            </a:r>
            <a:endParaRPr lang="en-FR" sz="1800">
              <a:effectLst/>
              <a:latin typeface="Calibri" panose="020F0502020204030204" pitchFamily="34" charset="0"/>
              <a:ea typeface="Calibri" panose="020F0502020204030204" pitchFamily="34" charset="0"/>
            </a:endParaRPr>
          </a:p>
          <a:p>
            <a:pPr algn="r" rtl="1">
              <a:lnSpc>
                <a:spcPts val="1180"/>
              </a:lnSpc>
            </a:pPr>
            <a:r>
              <a:rPr lang="ar-SA" sz="1800">
                <a:effectLst/>
                <a:latin typeface="Calibri" panose="020F0502020204030204" pitchFamily="34" charset="0"/>
                <a:ea typeface="Calibri" panose="020F0502020204030204" pitchFamily="34" charset="0"/>
              </a:rPr>
              <a:t> </a:t>
            </a:r>
          </a:p>
          <a:p>
            <a:pPr algn="r" rtl="1">
              <a:lnSpc>
                <a:spcPts val="1180"/>
              </a:lnSpc>
            </a:pPr>
            <a:r>
              <a:rPr lang="en-US" sz="1800">
                <a:effectLst/>
                <a:latin typeface="Calibri" panose="020F0502020204030204" pitchFamily="34" charset="0"/>
                <a:ea typeface="Calibri" panose="020F0502020204030204" pitchFamily="34" charset="0"/>
              </a:rPr>
              <a:t>ومع ذلك، قد تقرر</a:t>
            </a:r>
            <a:r>
              <a:rPr lang="ar-SA" sz="1800">
                <a:effectLst/>
                <a:latin typeface="Calibri" panose="020F0502020204030204" pitchFamily="34" charset="0"/>
                <a:ea typeface="Calibri" panose="020F0502020204030204" pitchFamily="34" charset="0"/>
              </a:rPr>
              <a:t>/ين  </a:t>
            </a:r>
            <a:r>
              <a:rPr lang="en-US" sz="1800">
                <a:effectLst/>
                <a:latin typeface="Calibri" panose="020F0502020204030204" pitchFamily="34" charset="0"/>
                <a:ea typeface="Calibri" panose="020F0502020204030204" pitchFamily="34" charset="0"/>
              </a:rPr>
              <a:t>إضافة </a:t>
            </a:r>
            <a:r>
              <a:rPr lang="ar-SA" sz="1800" b="0" u="none">
                <a:effectLst/>
                <a:latin typeface="Calibri" panose="020F0502020204030204" pitchFamily="34" charset="0"/>
                <a:ea typeface="Calibri" panose="020F0502020204030204" pitchFamily="34" charset="0"/>
              </a:rPr>
              <a:t>بنود  </a:t>
            </a:r>
            <a:r>
              <a:rPr lang="en-US" sz="1800" b="0" u="none">
                <a:effectLst/>
                <a:latin typeface="Calibri" panose="020F0502020204030204" pitchFamily="34" charset="0"/>
                <a:ea typeface="Calibri" panose="020F0502020204030204" pitchFamily="34" charset="0"/>
              </a:rPr>
              <a:t>إضافية اختيارية </a:t>
            </a:r>
            <a:r>
              <a:rPr lang="en-US" sz="1800">
                <a:effectLst/>
                <a:latin typeface="Calibri" panose="020F0502020204030204" pitchFamily="34" charset="0"/>
                <a:ea typeface="Calibri" panose="020F0502020204030204" pitchFamily="34" charset="0"/>
              </a:rPr>
              <a:t>من هذه القائمة</a:t>
            </a:r>
            <a:r>
              <a:rPr lang="ar-SA" sz="1800">
                <a:effectLst/>
                <a:latin typeface="Calibri" panose="020F0502020204030204" pitchFamily="34" charset="0"/>
                <a:ea typeface="Calibri" panose="020F0502020204030204" pitchFamily="34" charset="0"/>
              </a:rPr>
              <a:t>:</a:t>
            </a:r>
            <a:endParaRPr lang="en-FR" sz="1800">
              <a:effectLst/>
              <a:latin typeface="Calibri" panose="020F0502020204030204" pitchFamily="34" charset="0"/>
              <a:ea typeface="Calibri" panose="020F0502020204030204" pitchFamily="34" charset="0"/>
            </a:endParaRPr>
          </a:p>
          <a:p>
            <a:pPr algn="r" rtl="1">
              <a:spcBef>
                <a:spcPts val="5"/>
              </a:spcBef>
            </a:pPr>
            <a:r>
              <a:rPr lang="en-US" sz="1800">
                <a:effectLst/>
                <a:latin typeface="Calibri" panose="020F0502020204030204" pitchFamily="34" charset="0"/>
                <a:ea typeface="Calibri" panose="020F0502020204030204" pitchFamily="34" charset="0"/>
              </a:rPr>
              <a:t> </a:t>
            </a:r>
            <a:endParaRPr lang="en-FR" sz="1800">
              <a:effectLst/>
              <a:latin typeface="Calibri" panose="020F0502020204030204" pitchFamily="34" charset="0"/>
              <a:ea typeface="Calibri" panose="020F0502020204030204" pitchFamily="34" charset="0"/>
            </a:endParaRPr>
          </a:p>
          <a:p>
            <a:pPr marL="342900" lvl="0" indent="-342900" algn="r" rtl="1">
              <a:spcAft>
                <a:spcPts val="0"/>
              </a:spcAft>
              <a:buSzPts val="1100"/>
              <a:buFont typeface="Calibri" panose="020F0502020204030204" pitchFamily="34" charset="0"/>
              <a:buAutoNum type="arabicPeriod" startAt="11"/>
              <a:tabLst>
                <a:tab pos="544830" algn="l"/>
              </a:tabLst>
            </a:pPr>
            <a:r>
              <a:rPr lang="en-US" sz="1800" spc="0">
                <a:effectLst/>
                <a:latin typeface="Calibri" panose="020F0502020204030204" pitchFamily="34" charset="0"/>
                <a:ea typeface="Calibri" panose="020F0502020204030204" pitchFamily="34" charset="0"/>
              </a:rPr>
              <a:t>الشعور بالمعاملة السيئة من قبل أفراد الأسرة</a:t>
            </a:r>
            <a:endParaRPr lang="ar-SA" sz="1800" spc="0">
              <a:effectLst/>
              <a:latin typeface="Calibri" panose="020F0502020204030204" pitchFamily="34" charset="0"/>
              <a:ea typeface="Calibri" panose="020F0502020204030204" pitchFamily="34" charset="0"/>
            </a:endParaRPr>
          </a:p>
          <a:p>
            <a:pPr marL="342900" marR="0" lvl="0" indent="-342900" algn="r" defTabSz="914400" rtl="1" eaLnBrk="1" fontAlgn="auto" latinLnBrk="0" hangingPunct="1">
              <a:lnSpc>
                <a:spcPct val="100000"/>
              </a:lnSpc>
              <a:spcBef>
                <a:spcPts val="0"/>
              </a:spcBef>
              <a:spcAft>
                <a:spcPts val="0"/>
              </a:spcAft>
              <a:buClrTx/>
              <a:buSzPts val="1100"/>
              <a:buFont typeface="Calibri" panose="020F0502020204030204" pitchFamily="34" charset="0"/>
              <a:buAutoNum type="arabicPeriod" startAt="11"/>
              <a:tabLst>
                <a:tab pos="544830" algn="l"/>
              </a:tabLst>
              <a:defRPr/>
            </a:pPr>
            <a:r>
              <a:rPr lang="ar-SA" sz="1800" spc="0">
                <a:effectLst/>
                <a:latin typeface="Calibri" panose="020F0502020204030204" pitchFamily="34" charset="0"/>
                <a:ea typeface="Calibri" panose="020F0502020204030204" pitchFamily="34" charset="0"/>
              </a:rPr>
              <a:t>ا</a:t>
            </a:r>
            <a:r>
              <a:rPr lang="en-US" sz="1800">
                <a:effectLst/>
                <a:latin typeface="Calibri" panose="020F0502020204030204" pitchFamily="34" charset="0"/>
                <a:ea typeface="Calibri" panose="020F0502020204030204" pitchFamily="34" charset="0"/>
              </a:rPr>
              <a:t>لشعور بأن الأصدقاء وزملاء الدراسة في المدرسة ينظرون إليك وكأنهم يلومو</a:t>
            </a:r>
            <a:r>
              <a:rPr lang="ar-SA" sz="1800">
                <a:effectLst/>
                <a:latin typeface="Calibri" panose="020F0502020204030204" pitchFamily="34" charset="0"/>
                <a:ea typeface="Calibri" panose="020F0502020204030204" pitchFamily="34" charset="0"/>
              </a:rPr>
              <a:t>نك</a:t>
            </a:r>
            <a:endParaRPr lang="en-US" sz="180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38</a:t>
            </a:fld>
            <a:endParaRPr lang="cs-CZ"/>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algn="r" rtl="1"/>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algn="r" rtl="1"/>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pPr algn="r" rtl="1"/>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r" rtl="1"/>
            <a:r>
              <a:rPr lang="en-US"/>
              <a:t>هناك أربع خطوات لتكييف أداة مراقبة النتائج مع السياق الخاص بك.</a:t>
            </a:r>
          </a:p>
          <a:p>
            <a:pPr lvl="0" algn="r" rtl="1"/>
            <a:endParaRPr lang="en-US"/>
          </a:p>
          <a:p>
            <a:pPr marL="228600" lvl="0" indent="-228600" algn="r" rtl="1">
              <a:buFont typeface="+mj-lt"/>
              <a:buAutoNum type="arabicPeriod"/>
            </a:pPr>
            <a:r>
              <a:rPr lang="en-US"/>
              <a:t>أولاً، </a:t>
            </a:r>
            <a:r>
              <a:rPr lang="ar-SA"/>
              <a:t>اتخاذ ال</a:t>
            </a:r>
            <a:r>
              <a:rPr lang="en-US"/>
              <a:t>ق</a:t>
            </a:r>
            <a:r>
              <a:rPr lang="ar-SA"/>
              <a:t>رارفي</a:t>
            </a:r>
            <a:r>
              <a:rPr lang="en-US"/>
              <a:t>ما إذا كنت تريد</a:t>
            </a:r>
            <a:r>
              <a:rPr lang="ar-SA"/>
              <a:t>/ين</a:t>
            </a:r>
            <a:r>
              <a:rPr lang="en-US"/>
              <a:t> تعديل الأداة أم لا. </a:t>
            </a:r>
            <a:r>
              <a:rPr lang="en-US" sz="1800">
                <a:effectLst/>
                <a:latin typeface="Calibri" panose="020F0502020204030204" pitchFamily="34" charset="0"/>
                <a:ea typeface="Calibri" panose="020F0502020204030204" pitchFamily="34" charset="0"/>
              </a:rPr>
              <a:t>يمكن أن توفر بيانات إدارة الحا</a:t>
            </a:r>
            <a:r>
              <a:rPr lang="ar-SA" sz="1800">
                <a:effectLst/>
                <a:ea typeface="Calibri" panose="020F0502020204030204" pitchFamily="34" charset="0"/>
                <a:cs typeface="Calibri" panose="020F0502020204030204" pitchFamily="34" charset="0"/>
              </a:rPr>
              <a:t>لة </a:t>
            </a:r>
            <a:r>
              <a:rPr lang="en-US" sz="1800">
                <a:effectLst/>
                <a:latin typeface="Calibri" panose="020F0502020204030204" pitchFamily="34" charset="0"/>
                <a:ea typeface="Calibri" panose="020F0502020204030204" pitchFamily="34" charset="0"/>
              </a:rPr>
              <a:t>الموجودة في منطقة </a:t>
            </a:r>
            <a:r>
              <a:rPr lang="ar-SA" sz="1800">
                <a:effectLst/>
                <a:ea typeface="Calibri" panose="020F0502020204030204" pitchFamily="34" charset="0"/>
                <a:cs typeface="Calibri" panose="020F0502020204030204" pitchFamily="34" charset="0"/>
              </a:rPr>
              <a:t>برنامجك </a:t>
            </a:r>
            <a:r>
              <a:rPr lang="en-US" sz="1800">
                <a:effectLst/>
                <a:latin typeface="Calibri" panose="020F0502020204030204" pitchFamily="34" charset="0"/>
                <a:ea typeface="Calibri" panose="020F0502020204030204" pitchFamily="34" charset="0"/>
              </a:rPr>
              <a:t>معلومات مهمة حول ما إذا كان يجب تكييف مجموعة أدوات مراقبة نتائج إدارة حالات العنف القائم على النوع الاجتماعي</a:t>
            </a:r>
            <a:r>
              <a:rPr lang="ar-SA" sz="1800">
                <a:effectLst/>
                <a:ea typeface="Calibri" panose="020F0502020204030204" pitchFamily="34" charset="0"/>
                <a:cs typeface="Calibri" panose="020F0502020204030204" pitchFamily="34" charset="0"/>
              </a:rPr>
              <a:t> حسب السياق</a:t>
            </a:r>
            <a:r>
              <a:rPr lang="en-FR">
                <a:effectLst/>
              </a:rPr>
              <a:t> </a:t>
            </a:r>
            <a:r>
              <a:rPr lang="en-US"/>
              <a:t>، مثل العمر </a:t>
            </a:r>
            <a:r>
              <a:rPr lang="ar-SA"/>
              <a:t>و</a:t>
            </a:r>
            <a:r>
              <a:rPr lang="ar-SA" sz="1800" b="0" u="none">
                <a:effectLst/>
                <a:ea typeface="Calibri" panose="020F0502020204030204" pitchFamily="34" charset="0"/>
                <a:cs typeface="Calibri" panose="020F0502020204030204" pitchFamily="34" charset="0"/>
              </a:rPr>
              <a:t>التنوع في المنشأ والخلفية الثقافية والدينية</a:t>
            </a:r>
            <a:r>
              <a:rPr lang="en-US"/>
              <a:t>.</a:t>
            </a:r>
          </a:p>
          <a:p>
            <a:pPr marL="228600" lvl="0" indent="-228600" algn="r" rtl="1">
              <a:buFont typeface="+mj-lt"/>
              <a:buAutoNum type="arabicPeriod"/>
            </a:pPr>
            <a:r>
              <a:rPr lang="en-US"/>
              <a:t>ثانيًا، </a:t>
            </a:r>
            <a:r>
              <a:rPr lang="en-US" sz="1800">
                <a:effectLst/>
                <a:latin typeface="Calibri" panose="020F0502020204030204" pitchFamily="34" charset="0"/>
                <a:ea typeface="Calibri" panose="020F0502020204030204" pitchFamily="34" charset="0"/>
              </a:rPr>
              <a:t>نوصي بإجراء </a:t>
            </a:r>
            <a:r>
              <a:rPr lang="ar-SA" sz="1800">
                <a:effectLst/>
                <a:ea typeface="Calibri" panose="020F0502020204030204" pitchFamily="34" charset="0"/>
                <a:cs typeface="Calibri" panose="020F0502020204030204" pitchFamily="34" charset="0"/>
              </a:rPr>
              <a:t>مجموعات النقاش المركزة </a:t>
            </a:r>
            <a:r>
              <a:rPr lang="en-US" sz="1800">
                <a:effectLst/>
                <a:latin typeface="Calibri" panose="020F0502020204030204" pitchFamily="34" charset="0"/>
                <a:ea typeface="Calibri" panose="020F0502020204030204" pitchFamily="34" charset="0"/>
              </a:rPr>
              <a:t>مع فرق الاستجابة للعنف القائم على النوع الاجتماعي للمساعدة في تحديد أي عناصر إضافية ليتم تضمينها في المقياس</a:t>
            </a:r>
            <a:r>
              <a:rPr lang="en-FR">
                <a:effectLst/>
              </a:rPr>
              <a:t> </a:t>
            </a:r>
            <a:r>
              <a:rPr lang="en-US"/>
              <a:t>.</a:t>
            </a:r>
          </a:p>
          <a:p>
            <a:pPr marL="685800" lvl="1" indent="-228600" algn="r" rtl="1">
              <a:buFont typeface="+mj-lt"/>
              <a:buAutoNum type="arabicPeriod"/>
            </a:pPr>
            <a:r>
              <a:rPr lang="en-US"/>
              <a:t>استهد</a:t>
            </a:r>
            <a:r>
              <a:rPr lang="ar-SA"/>
              <a:t>ا</a:t>
            </a:r>
            <a:r>
              <a:rPr lang="en-US"/>
              <a:t>ف التنوع في العمر والعرق والخلفية الثقافية والم</a:t>
            </a:r>
            <a:r>
              <a:rPr lang="ar-SA"/>
              <a:t>نشأ</a:t>
            </a:r>
            <a:r>
              <a:rPr lang="en-US"/>
              <a:t> الأصلي (في حالة النزوح) والموقع الحالي،</a:t>
            </a:r>
            <a:r>
              <a:rPr lang="ar-SA"/>
              <a:t> وكل ما يرتبط </a:t>
            </a:r>
            <a:r>
              <a:rPr lang="en-US"/>
              <a:t>بم</a:t>
            </a:r>
            <a:r>
              <a:rPr lang="ar-SA"/>
              <a:t>وقع </a:t>
            </a:r>
            <a:r>
              <a:rPr lang="en-US"/>
              <a:t>البر</a:t>
            </a:r>
            <a:r>
              <a:rPr lang="ar-SA"/>
              <a:t>نامج لديك.</a:t>
            </a:r>
          </a:p>
          <a:p>
            <a:pPr marL="685800" lvl="1" indent="-228600" algn="r" rtl="1">
              <a:buFont typeface="+mj-lt"/>
              <a:buAutoNum type="arabicPeriod"/>
            </a:pPr>
            <a:r>
              <a:rPr lang="ar-SA"/>
              <a:t>ال</a:t>
            </a:r>
            <a:r>
              <a:rPr lang="en-US"/>
              <a:t>تأكد من أن جميع المشارك</a:t>
            </a:r>
            <a:r>
              <a:rPr lang="ar-SA"/>
              <a:t>ات</a:t>
            </a:r>
            <a:r>
              <a:rPr lang="en-US"/>
              <a:t> قد</a:t>
            </a:r>
            <a:r>
              <a:rPr lang="ar-SA"/>
              <a:t> أعطوا</a:t>
            </a:r>
            <a:r>
              <a:rPr lang="en-US"/>
              <a:t> موافقة مستنيرة.</a:t>
            </a:r>
          </a:p>
          <a:p>
            <a:pPr marL="685800" lvl="1" indent="-228600" algn="r" rtl="1">
              <a:buFont typeface="+mj-lt"/>
              <a:buAutoNum type="arabicPeriod"/>
            </a:pPr>
            <a:r>
              <a:rPr lang="en-US"/>
              <a:t>يمكن أيضًا التفكير في إجراء </a:t>
            </a:r>
            <a:r>
              <a:rPr lang="ar-SA"/>
              <a:t>مجموعات</a:t>
            </a:r>
            <a:r>
              <a:rPr lang="en-US"/>
              <a:t> </a:t>
            </a:r>
            <a:r>
              <a:rPr lang="ar-SA"/>
              <a:t>نقاش</a:t>
            </a:r>
            <a:r>
              <a:rPr lang="en-US"/>
              <a:t> مركزة أو جمع تعليقات</a:t>
            </a:r>
            <a:r>
              <a:rPr lang="ar-SA"/>
              <a:t>/ملاحظات</a:t>
            </a:r>
            <a:r>
              <a:rPr lang="en-US"/>
              <a:t> من خريج</a:t>
            </a:r>
            <a:r>
              <a:rPr lang="ar-SA"/>
              <a:t>ات و مرشدات فتيات الشمس و نهوض المرأة </a:t>
            </a:r>
            <a:r>
              <a:rPr lang="en-US"/>
              <a:t>ل</a:t>
            </a:r>
            <a:r>
              <a:rPr lang="ar-SA"/>
              <a:t>تعديل وتكييف </a:t>
            </a:r>
            <a:r>
              <a:rPr lang="en-US"/>
              <a:t>أسئلة المقياس </a:t>
            </a:r>
            <a:r>
              <a:rPr lang="ar-SA"/>
              <a:t>بحسب السياق.</a:t>
            </a:r>
            <a:endParaRPr lang="en-US"/>
          </a:p>
          <a:p>
            <a:pPr marL="228600" lvl="0" indent="-228600" algn="r" rtl="1">
              <a:buFont typeface="+mj-lt"/>
              <a:buAutoNum type="arabicPeriod"/>
            </a:pPr>
            <a:endParaRPr lang="en-US"/>
          </a:p>
          <a:p>
            <a:pPr algn="r" rtl="1"/>
            <a:r>
              <a:rPr lang="en-US"/>
              <a:t> 3. بعد ذلك، </a:t>
            </a:r>
            <a:r>
              <a:rPr lang="ar-SA"/>
              <a:t>ال</a:t>
            </a:r>
            <a:r>
              <a:rPr lang="en-US"/>
              <a:t>ق</a:t>
            </a:r>
            <a:r>
              <a:rPr lang="ar-SA"/>
              <a:t>يا</a:t>
            </a:r>
            <a:r>
              <a:rPr lang="en-US"/>
              <a:t>م بت</a:t>
            </a:r>
            <a:r>
              <a:rPr lang="ar-SA"/>
              <a:t>كييف الأدلة البصرية التي </a:t>
            </a:r>
            <a:r>
              <a:rPr lang="ar-SA" sz="1800">
                <a:effectLst/>
                <a:ea typeface="Calibri" panose="020F0502020204030204" pitchFamily="34" charset="0"/>
                <a:cs typeface="Calibri" panose="020F0502020204030204" pitchFamily="34" charset="0"/>
              </a:rPr>
              <a:t>تهدف إلى مساعدة الناجيات على الإجابة على الأسئلة بناءً على مقياس ليكرت. </a:t>
            </a:r>
            <a:r>
              <a:rPr lang="ar-SA" sz="1800">
                <a:effectLst/>
                <a:latin typeface="Calibri" panose="020F0502020204030204" pitchFamily="34" charset="0"/>
                <a:ea typeface="Calibri" panose="020F0502020204030204" pitchFamily="34" charset="0"/>
              </a:rPr>
              <a:t>ويجري حاليا تكييف الصور مع ١) شرق جمهورية الكونغو الديمقراطية ؛ ٢) اللاجئات الصوماليات و</a:t>
            </a:r>
            <a:r>
              <a:rPr lang="ar-SA" sz="1800">
                <a:effectLst/>
                <a:latin typeface="Calibri" panose="020F0502020204030204" pitchFamily="34" charset="0"/>
                <a:ea typeface="Calibri" panose="020F0502020204030204" pitchFamily="34" charset="0"/>
                <a:cs typeface="+mn-cs"/>
              </a:rPr>
              <a:t>٣</a:t>
            </a:r>
            <a:r>
              <a:rPr lang="ar-SA" sz="1800">
                <a:effectLst/>
                <a:ea typeface="Calibri" panose="020F0502020204030204" pitchFamily="34" charset="0"/>
                <a:cs typeface="Calibri" panose="020F0502020204030204" pitchFamily="34" charset="0"/>
              </a:rPr>
              <a:t>) اللاجئات السوريات. يمكن تكييف الرسومات واستبدالها لاستخدامها في سياقات أخرى، بما في ذلك تمثيل الملابس المحلية والسمات الجسدية بشكل أفضل، وكذلك اختيار العناصر التي تمثل «العبء» الذي يجب حمله لتمثيل الحقائق المحلية بشكل أفضل</a:t>
            </a:r>
            <a:r>
              <a:rPr lang="en-FR" sz="2800">
                <a:effectLst/>
              </a:rPr>
              <a:t> </a:t>
            </a:r>
            <a:r>
              <a:rPr lang="en-US"/>
              <a:t>.</a:t>
            </a:r>
            <a:endParaRPr lang="ar-SA"/>
          </a:p>
          <a:p>
            <a:pPr algn="r" rtl="1"/>
            <a:endParaRPr lang="ar-SA"/>
          </a:p>
          <a:p>
            <a:pPr marL="0" marR="0" lvl="0" indent="0" algn="r" defTabSz="914400" rtl="1" eaLnBrk="1" fontAlgn="auto" latinLnBrk="0" hangingPunct="1">
              <a:lnSpc>
                <a:spcPct val="100000"/>
              </a:lnSpc>
              <a:spcBef>
                <a:spcPts val="0"/>
              </a:spcBef>
              <a:spcAft>
                <a:spcPts val="0"/>
              </a:spcAft>
              <a:buClrTx/>
              <a:buSzTx/>
              <a:buFontTx/>
              <a:buNone/>
              <a:tabLst/>
              <a:defRPr/>
            </a:pPr>
            <a:r>
              <a:rPr lang="en-US"/>
              <a:t>4. </a:t>
            </a:r>
            <a:r>
              <a:rPr lang="ar-SA"/>
              <a:t> </a:t>
            </a:r>
            <a:r>
              <a:rPr lang="en-US"/>
              <a:t>أخيراً، </a:t>
            </a:r>
            <a:r>
              <a:rPr lang="ar-SA"/>
              <a:t>القيام</a:t>
            </a:r>
            <a:r>
              <a:rPr lang="en-US"/>
              <a:t> بتجربة أداة المراقبة ال</a:t>
            </a:r>
            <a:r>
              <a:rPr lang="ar-SA"/>
              <a:t>تي تم تكييفها حسب السياق</a:t>
            </a: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algn="r" rtl="1"/>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algn="r" rtl="1"/>
            <a:fld id="{871B2431-D351-4C6E-A3CF-9DFAC0E3E050}" type="slidenum">
              <a:rPr lang="cs-CZ" smtClean="0"/>
              <a:t>39</a:t>
            </a:fld>
            <a:endParaRPr lang="cs-CZ"/>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algn="r" rtl="1"/>
            <a:r>
              <a:rPr lang="en-US" b="1" i="0"/>
              <a:t>ملاحظات </a:t>
            </a:r>
            <a:r>
              <a:rPr lang="ar-SA" b="1" i="0"/>
              <a:t>لل</a:t>
            </a:r>
            <a:r>
              <a:rPr lang="en-US" b="1" i="0"/>
              <a:t>ميسر</a:t>
            </a:r>
            <a:r>
              <a:rPr lang="ar-SA" b="1" i="0"/>
              <a:t>/ة</a:t>
            </a:r>
            <a:r>
              <a:rPr lang="en-US" b="1" i="0"/>
              <a:t>:</a:t>
            </a:r>
          </a:p>
          <a:p>
            <a:pPr marL="171450" indent="-171450" algn="r" rtl="1">
              <a:buFont typeface="Arial" panose="020B0604020202020204" pitchFamily="34" charset="0"/>
              <a:buChar char="•"/>
            </a:pPr>
            <a:r>
              <a:rPr lang="en-US" b="1" i="0"/>
              <a:t>هل هناك أية اسئلة؟</a:t>
            </a:r>
          </a:p>
          <a:p>
            <a:pPr marL="171450" indent="-171450" algn="r" rtl="1">
              <a:buFont typeface="Arial" panose="020B0604020202020204" pitchFamily="34" charset="0"/>
              <a:buChar char="•"/>
            </a:pPr>
            <a:r>
              <a:rPr lang="en-US" b="1" i="0"/>
              <a:t>استخدم</a:t>
            </a:r>
            <a:r>
              <a:rPr lang="ar-SA" b="1" i="0"/>
              <a:t>/ي </a:t>
            </a:r>
            <a:r>
              <a:rPr lang="en-US" b="1" i="0"/>
              <a:t>هذه المساحة لتكرار النقاط ذات الصلة والتحدث عن استخدام المقاييس في البرنامج (خطة العمل مع الفرق إذا لزم الأمر).</a:t>
            </a:r>
          </a:p>
          <a:p>
            <a:pPr marL="171450" indent="-171450" algn="r" rtl="1">
              <a:buFont typeface="Arial" panose="020B0604020202020204" pitchFamily="34" charset="0"/>
              <a:buChar char="•"/>
            </a:pPr>
            <a:endParaRPr lang="en-US" i="1"/>
          </a:p>
          <a:p>
            <a:pPr marL="0" indent="0" algn="r" rtl="1">
              <a:buFont typeface="Arial" panose="020B0604020202020204" pitchFamily="34" charset="0"/>
              <a:buNone/>
            </a:pPr>
            <a:r>
              <a:rPr lang="en-US" i="1"/>
              <a:t>*************************************************************************************************************************************************************************** *********************</a:t>
            </a:r>
          </a:p>
          <a:p>
            <a:pPr algn="r" rtl="1"/>
            <a:endParaRPr lang="en-US"/>
          </a:p>
          <a:p>
            <a:pPr algn="r" rtl="1"/>
            <a:r>
              <a:rPr lang="en-US" b="1"/>
              <a:t>ما الذي يتعين علينا القيام به بعد ذلك للمضي قدمًا بمقاييس نتائج إدارة</a:t>
            </a:r>
            <a:r>
              <a:rPr lang="ar-SA" b="1"/>
              <a:t> الحالة</a:t>
            </a:r>
            <a:r>
              <a:rPr lang="en-US" b="1"/>
              <a:t> </a:t>
            </a:r>
            <a:r>
              <a:rPr lang="ar-SA" b="1"/>
              <a:t>لل</a:t>
            </a:r>
            <a:r>
              <a:rPr lang="en-US" b="1"/>
              <a:t>عنف القائم على النوع الاجتماعي؟</a:t>
            </a:r>
          </a:p>
        </p:txBody>
      </p:sp>
      <p:sp>
        <p:nvSpPr>
          <p:cNvPr id="4" name="Slide Number Placeholder 3"/>
          <p:cNvSpPr>
            <a:spLocks noGrp="1"/>
          </p:cNvSpPr>
          <p:nvPr>
            <p:ph type="sldNum" sz="quarter" idx="5"/>
          </p:nvPr>
        </p:nvSpPr>
        <p:spPr/>
        <p:txBody>
          <a:bodyPr/>
          <a:lstStyle/>
          <a:p>
            <a:pPr algn="r" rtl="1"/>
            <a:fld id="{871B2431-D351-4C6E-A3CF-9DFAC0E3E050}" type="slidenum">
              <a:rPr lang="cs-CZ" smtClean="0"/>
              <a:t>40</a:t>
            </a:fld>
            <a:endParaRPr lang="cs-CZ"/>
          </a:p>
        </p:txBody>
      </p:sp>
    </p:spTree>
    <p:extLst>
      <p:ext uri="{BB962C8B-B14F-4D97-AF65-F5344CB8AC3E}">
        <p14:creationId xmlns:p14="http://schemas.microsoft.com/office/powerpoint/2010/main" val="227910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121130"/>
            <a:ext cx="16230600" cy="8044740"/>
            <a:chOff x="0" y="0"/>
            <a:chExt cx="21640800" cy="10726320"/>
          </a:xfrm>
        </p:grpSpPr>
        <p:grpSp>
          <p:nvGrpSpPr>
            <p:cNvPr id="3" name="Group 3"/>
            <p:cNvGrpSpPr/>
            <p:nvPr/>
          </p:nvGrpSpPr>
          <p:grpSpPr>
            <a:xfrm>
              <a:off x="6405"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 name="Group 5"/>
            <p:cNvGrpSpPr/>
            <p:nvPr/>
          </p:nvGrpSpPr>
          <p:grpSpPr>
            <a:xfrm>
              <a:off x="6405"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7" name="Group 7"/>
            <p:cNvGrpSpPr/>
            <p:nvPr/>
          </p:nvGrpSpPr>
          <p:grpSpPr>
            <a:xfrm>
              <a:off x="6405"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9" name="Group 9"/>
            <p:cNvGrpSpPr/>
            <p:nvPr/>
          </p:nvGrpSpPr>
          <p:grpSpPr>
            <a:xfrm>
              <a:off x="6405"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1" name="Group 11"/>
            <p:cNvGrpSpPr/>
            <p:nvPr/>
          </p:nvGrpSpPr>
          <p:grpSpPr>
            <a:xfrm>
              <a:off x="9707677" y="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3" name="Group 13"/>
            <p:cNvGrpSpPr/>
            <p:nvPr/>
          </p:nvGrpSpPr>
          <p:grpSpPr>
            <a:xfrm>
              <a:off x="9707677" y="6380485"/>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5" name="Group 15"/>
            <p:cNvGrpSpPr/>
            <p:nvPr/>
          </p:nvGrpSpPr>
          <p:grpSpPr>
            <a:xfrm>
              <a:off x="9707677" y="318770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7" name="Group 17"/>
            <p:cNvGrpSpPr/>
            <p:nvPr/>
          </p:nvGrpSpPr>
          <p:grpSpPr>
            <a:xfrm>
              <a:off x="9707677" y="956818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9" name="Group 19"/>
            <p:cNvGrpSpPr/>
            <p:nvPr/>
          </p:nvGrpSpPr>
          <p:grpSpPr>
            <a:xfrm>
              <a:off x="6405" y="161808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1" name="Group 21"/>
            <p:cNvGrpSpPr/>
            <p:nvPr/>
          </p:nvGrpSpPr>
          <p:grpSpPr>
            <a:xfrm>
              <a:off x="6405" y="799856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3" name="Group 23"/>
            <p:cNvGrpSpPr/>
            <p:nvPr/>
          </p:nvGrpSpPr>
          <p:grpSpPr>
            <a:xfrm>
              <a:off x="6405" y="480578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5" name="Group 25"/>
            <p:cNvGrpSpPr/>
            <p:nvPr/>
          </p:nvGrpSpPr>
          <p:grpSpPr>
            <a:xfrm>
              <a:off x="9707677" y="161808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7" name="Group 27"/>
            <p:cNvGrpSpPr/>
            <p:nvPr/>
          </p:nvGrpSpPr>
          <p:grpSpPr>
            <a:xfrm>
              <a:off x="9707677" y="7998564"/>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9" name="Group 29"/>
            <p:cNvGrpSpPr/>
            <p:nvPr/>
          </p:nvGrpSpPr>
          <p:grpSpPr>
            <a:xfrm>
              <a:off x="9707677" y="480578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1" name="Group 31"/>
            <p:cNvGrpSpPr/>
            <p:nvPr/>
          </p:nvGrpSpPr>
          <p:grpSpPr>
            <a:xfrm>
              <a:off x="6500554" y="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3" name="Group 33"/>
            <p:cNvGrpSpPr/>
            <p:nvPr/>
          </p:nvGrpSpPr>
          <p:grpSpPr>
            <a:xfrm>
              <a:off x="6500554" y="6380485"/>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5" name="Group 35"/>
            <p:cNvGrpSpPr/>
            <p:nvPr/>
          </p:nvGrpSpPr>
          <p:grpSpPr>
            <a:xfrm>
              <a:off x="6500554" y="318770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7" name="Group 37"/>
            <p:cNvGrpSpPr/>
            <p:nvPr/>
          </p:nvGrpSpPr>
          <p:grpSpPr>
            <a:xfrm>
              <a:off x="6500554" y="9568185"/>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9" name="Group 39"/>
            <p:cNvGrpSpPr/>
            <p:nvPr/>
          </p:nvGrpSpPr>
          <p:grpSpPr>
            <a:xfrm>
              <a:off x="16201826" y="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1" name="Group 41"/>
            <p:cNvGrpSpPr/>
            <p:nvPr/>
          </p:nvGrpSpPr>
          <p:grpSpPr>
            <a:xfrm>
              <a:off x="16201826" y="638048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3" name="Group 43"/>
            <p:cNvGrpSpPr/>
            <p:nvPr/>
          </p:nvGrpSpPr>
          <p:grpSpPr>
            <a:xfrm>
              <a:off x="16201826" y="318770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5" name="Group 45"/>
            <p:cNvGrpSpPr/>
            <p:nvPr/>
          </p:nvGrpSpPr>
          <p:grpSpPr>
            <a:xfrm>
              <a:off x="16201826" y="95681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7" name="Group 47"/>
            <p:cNvGrpSpPr/>
            <p:nvPr/>
          </p:nvGrpSpPr>
          <p:grpSpPr>
            <a:xfrm>
              <a:off x="1938920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9" name="Group 49"/>
            <p:cNvGrpSpPr/>
            <p:nvPr/>
          </p:nvGrpSpPr>
          <p:grpSpPr>
            <a:xfrm>
              <a:off x="19389206" y="63804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1" name="Group 51"/>
            <p:cNvGrpSpPr/>
            <p:nvPr/>
          </p:nvGrpSpPr>
          <p:grpSpPr>
            <a:xfrm>
              <a:off x="19389206" y="3187700"/>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3" name="Group 53"/>
            <p:cNvGrpSpPr/>
            <p:nvPr/>
          </p:nvGrpSpPr>
          <p:grpSpPr>
            <a:xfrm>
              <a:off x="1938920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5" name="Group 55"/>
            <p:cNvGrpSpPr/>
            <p:nvPr/>
          </p:nvGrpSpPr>
          <p:grpSpPr>
            <a:xfrm>
              <a:off x="6500554" y="161808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7" name="Group 57"/>
            <p:cNvGrpSpPr/>
            <p:nvPr/>
          </p:nvGrpSpPr>
          <p:grpSpPr>
            <a:xfrm>
              <a:off x="6500554" y="799856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9" name="Group 59"/>
            <p:cNvGrpSpPr/>
            <p:nvPr/>
          </p:nvGrpSpPr>
          <p:grpSpPr>
            <a:xfrm>
              <a:off x="6500554" y="480578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61" name="Group 61"/>
            <p:cNvGrpSpPr/>
            <p:nvPr/>
          </p:nvGrpSpPr>
          <p:grpSpPr>
            <a:xfrm>
              <a:off x="16201826" y="161808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63" name="Group 63"/>
            <p:cNvGrpSpPr/>
            <p:nvPr/>
          </p:nvGrpSpPr>
          <p:grpSpPr>
            <a:xfrm>
              <a:off x="16201826" y="799856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65" name="Group 65"/>
            <p:cNvGrpSpPr/>
            <p:nvPr/>
          </p:nvGrpSpPr>
          <p:grpSpPr>
            <a:xfrm>
              <a:off x="16201826" y="480578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67" name="Group 67"/>
            <p:cNvGrpSpPr/>
            <p:nvPr/>
          </p:nvGrpSpPr>
          <p:grpSpPr>
            <a:xfrm>
              <a:off x="19389206" y="161808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69" name="Group 69"/>
            <p:cNvGrpSpPr/>
            <p:nvPr/>
          </p:nvGrpSpPr>
          <p:grpSpPr>
            <a:xfrm>
              <a:off x="19389206" y="799856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71" name="Group 71"/>
            <p:cNvGrpSpPr/>
            <p:nvPr/>
          </p:nvGrpSpPr>
          <p:grpSpPr>
            <a:xfrm>
              <a:off x="19389206" y="48057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73" name="Group 73"/>
            <p:cNvGrpSpPr/>
            <p:nvPr/>
          </p:nvGrpSpPr>
          <p:grpSpPr>
            <a:xfrm>
              <a:off x="3254270"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75" name="Group 75"/>
            <p:cNvGrpSpPr/>
            <p:nvPr/>
          </p:nvGrpSpPr>
          <p:grpSpPr>
            <a:xfrm>
              <a:off x="3254270"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77" name="Group 77"/>
            <p:cNvGrpSpPr/>
            <p:nvPr/>
          </p:nvGrpSpPr>
          <p:grpSpPr>
            <a:xfrm>
              <a:off x="3254270"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79" name="Group 79"/>
            <p:cNvGrpSpPr/>
            <p:nvPr/>
          </p:nvGrpSpPr>
          <p:grpSpPr>
            <a:xfrm>
              <a:off x="3254270"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81" name="Group 81"/>
            <p:cNvGrpSpPr/>
            <p:nvPr/>
          </p:nvGrpSpPr>
          <p:grpSpPr>
            <a:xfrm>
              <a:off x="12955542" y="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83" name="Group 83"/>
            <p:cNvGrpSpPr/>
            <p:nvPr/>
          </p:nvGrpSpPr>
          <p:grpSpPr>
            <a:xfrm>
              <a:off x="12955542" y="6380485"/>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85" name="Group 85"/>
            <p:cNvGrpSpPr/>
            <p:nvPr/>
          </p:nvGrpSpPr>
          <p:grpSpPr>
            <a:xfrm>
              <a:off x="12955542" y="318770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87" name="Group 87"/>
            <p:cNvGrpSpPr/>
            <p:nvPr/>
          </p:nvGrpSpPr>
          <p:grpSpPr>
            <a:xfrm>
              <a:off x="12955542" y="956818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89" name="Group 89"/>
            <p:cNvGrpSpPr/>
            <p:nvPr/>
          </p:nvGrpSpPr>
          <p:grpSpPr>
            <a:xfrm>
              <a:off x="3254270" y="161808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91" name="Group 91"/>
            <p:cNvGrpSpPr/>
            <p:nvPr/>
          </p:nvGrpSpPr>
          <p:grpSpPr>
            <a:xfrm>
              <a:off x="3254270" y="7998564"/>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93" name="Group 93"/>
            <p:cNvGrpSpPr/>
            <p:nvPr/>
          </p:nvGrpSpPr>
          <p:grpSpPr>
            <a:xfrm>
              <a:off x="3254270" y="480578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95" name="Group 95"/>
            <p:cNvGrpSpPr/>
            <p:nvPr/>
          </p:nvGrpSpPr>
          <p:grpSpPr>
            <a:xfrm>
              <a:off x="12955542" y="161808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97" name="Group 97"/>
            <p:cNvGrpSpPr/>
            <p:nvPr/>
          </p:nvGrpSpPr>
          <p:grpSpPr>
            <a:xfrm>
              <a:off x="12955542" y="7998564"/>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99" name="Group 99"/>
            <p:cNvGrpSpPr/>
            <p:nvPr/>
          </p:nvGrpSpPr>
          <p:grpSpPr>
            <a:xfrm>
              <a:off x="12955542" y="4805780"/>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01" name="Group 101"/>
            <p:cNvGrpSpPr/>
            <p:nvPr/>
          </p:nvGrpSpPr>
          <p:grpSpPr>
            <a:xfrm>
              <a:off x="545066"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03" name="Group 103"/>
            <p:cNvGrpSpPr/>
            <p:nvPr/>
          </p:nvGrpSpPr>
          <p:grpSpPr>
            <a:xfrm>
              <a:off x="545066"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05" name="Group 105"/>
            <p:cNvGrpSpPr/>
            <p:nvPr/>
          </p:nvGrpSpPr>
          <p:grpSpPr>
            <a:xfrm>
              <a:off x="545066"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07" name="Group 107"/>
            <p:cNvGrpSpPr/>
            <p:nvPr/>
          </p:nvGrpSpPr>
          <p:grpSpPr>
            <a:xfrm>
              <a:off x="545066"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09" name="Group 109"/>
            <p:cNvGrpSpPr/>
            <p:nvPr/>
          </p:nvGrpSpPr>
          <p:grpSpPr>
            <a:xfrm>
              <a:off x="10246338" y="53715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11" name="Group 111"/>
            <p:cNvGrpSpPr/>
            <p:nvPr/>
          </p:nvGrpSpPr>
          <p:grpSpPr>
            <a:xfrm>
              <a:off x="10246338" y="6917640"/>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13" name="Group 113"/>
            <p:cNvGrpSpPr/>
            <p:nvPr/>
          </p:nvGrpSpPr>
          <p:grpSpPr>
            <a:xfrm>
              <a:off x="10246338" y="372485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15" name="Group 115"/>
            <p:cNvGrpSpPr/>
            <p:nvPr/>
          </p:nvGrpSpPr>
          <p:grpSpPr>
            <a:xfrm>
              <a:off x="10246338" y="10105340"/>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17" name="Group 117"/>
            <p:cNvGrpSpPr/>
            <p:nvPr/>
          </p:nvGrpSpPr>
          <p:grpSpPr>
            <a:xfrm>
              <a:off x="545066" y="2155235"/>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19" name="Group 119"/>
            <p:cNvGrpSpPr/>
            <p:nvPr/>
          </p:nvGrpSpPr>
          <p:grpSpPr>
            <a:xfrm>
              <a:off x="545066" y="8535719"/>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21" name="Group 121"/>
            <p:cNvGrpSpPr/>
            <p:nvPr/>
          </p:nvGrpSpPr>
          <p:grpSpPr>
            <a:xfrm>
              <a:off x="545066" y="5342935"/>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23" name="Group 123"/>
            <p:cNvGrpSpPr/>
            <p:nvPr/>
          </p:nvGrpSpPr>
          <p:grpSpPr>
            <a:xfrm>
              <a:off x="10246338" y="2155235"/>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25" name="Group 125"/>
            <p:cNvGrpSpPr/>
            <p:nvPr/>
          </p:nvGrpSpPr>
          <p:grpSpPr>
            <a:xfrm>
              <a:off x="10246338" y="8535719"/>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27" name="Group 127"/>
            <p:cNvGrpSpPr/>
            <p:nvPr/>
          </p:nvGrpSpPr>
          <p:grpSpPr>
            <a:xfrm>
              <a:off x="10246338" y="5342935"/>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29" name="Group 129"/>
            <p:cNvGrpSpPr/>
            <p:nvPr/>
          </p:nvGrpSpPr>
          <p:grpSpPr>
            <a:xfrm>
              <a:off x="7039214" y="537155"/>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31" name="Group 131"/>
            <p:cNvGrpSpPr/>
            <p:nvPr/>
          </p:nvGrpSpPr>
          <p:grpSpPr>
            <a:xfrm>
              <a:off x="7039214" y="6917640"/>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33" name="Group 133"/>
            <p:cNvGrpSpPr/>
            <p:nvPr/>
          </p:nvGrpSpPr>
          <p:grpSpPr>
            <a:xfrm>
              <a:off x="7039214" y="3724855"/>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35" name="Group 135"/>
            <p:cNvGrpSpPr/>
            <p:nvPr/>
          </p:nvGrpSpPr>
          <p:grpSpPr>
            <a:xfrm>
              <a:off x="7039214" y="10105340"/>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37" name="Group 137"/>
            <p:cNvGrpSpPr/>
            <p:nvPr/>
          </p:nvGrpSpPr>
          <p:grpSpPr>
            <a:xfrm>
              <a:off x="16740487" y="537155"/>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39" name="Group 139"/>
            <p:cNvGrpSpPr/>
            <p:nvPr/>
          </p:nvGrpSpPr>
          <p:grpSpPr>
            <a:xfrm>
              <a:off x="16740487" y="6917640"/>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41" name="Group 141"/>
            <p:cNvGrpSpPr/>
            <p:nvPr/>
          </p:nvGrpSpPr>
          <p:grpSpPr>
            <a:xfrm>
              <a:off x="16740487" y="3724855"/>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43" name="Group 143"/>
            <p:cNvGrpSpPr/>
            <p:nvPr/>
          </p:nvGrpSpPr>
          <p:grpSpPr>
            <a:xfrm>
              <a:off x="16740487" y="10105340"/>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45" name="Group 145"/>
            <p:cNvGrpSpPr/>
            <p:nvPr/>
          </p:nvGrpSpPr>
          <p:grpSpPr>
            <a:xfrm>
              <a:off x="19927867" y="537155"/>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47" name="Group 147"/>
            <p:cNvGrpSpPr/>
            <p:nvPr/>
          </p:nvGrpSpPr>
          <p:grpSpPr>
            <a:xfrm>
              <a:off x="19927867" y="6917640"/>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49" name="Group 149"/>
            <p:cNvGrpSpPr/>
            <p:nvPr/>
          </p:nvGrpSpPr>
          <p:grpSpPr>
            <a:xfrm>
              <a:off x="19927867" y="3724855"/>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51" name="Group 151"/>
            <p:cNvGrpSpPr/>
            <p:nvPr/>
          </p:nvGrpSpPr>
          <p:grpSpPr>
            <a:xfrm>
              <a:off x="19927867" y="10105340"/>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53" name="Group 153"/>
            <p:cNvGrpSpPr/>
            <p:nvPr/>
          </p:nvGrpSpPr>
          <p:grpSpPr>
            <a:xfrm>
              <a:off x="7039214" y="215523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55" name="Group 155"/>
            <p:cNvGrpSpPr/>
            <p:nvPr/>
          </p:nvGrpSpPr>
          <p:grpSpPr>
            <a:xfrm>
              <a:off x="7039214" y="8535719"/>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57" name="Group 157"/>
            <p:cNvGrpSpPr/>
            <p:nvPr/>
          </p:nvGrpSpPr>
          <p:grpSpPr>
            <a:xfrm>
              <a:off x="7039214" y="5342935"/>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59" name="Group 159"/>
            <p:cNvGrpSpPr/>
            <p:nvPr/>
          </p:nvGrpSpPr>
          <p:grpSpPr>
            <a:xfrm>
              <a:off x="16740487" y="2155235"/>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61" name="Group 161"/>
            <p:cNvGrpSpPr/>
            <p:nvPr/>
          </p:nvGrpSpPr>
          <p:grpSpPr>
            <a:xfrm>
              <a:off x="16740487" y="8535719"/>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63" name="Group 163"/>
            <p:cNvGrpSpPr/>
            <p:nvPr/>
          </p:nvGrpSpPr>
          <p:grpSpPr>
            <a:xfrm>
              <a:off x="16740487" y="5342935"/>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65" name="Group 165"/>
            <p:cNvGrpSpPr/>
            <p:nvPr/>
          </p:nvGrpSpPr>
          <p:grpSpPr>
            <a:xfrm>
              <a:off x="19927867" y="2155235"/>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67" name="Group 167"/>
            <p:cNvGrpSpPr/>
            <p:nvPr/>
          </p:nvGrpSpPr>
          <p:grpSpPr>
            <a:xfrm>
              <a:off x="19927867" y="8535719"/>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69" name="Group 169"/>
            <p:cNvGrpSpPr/>
            <p:nvPr/>
          </p:nvGrpSpPr>
          <p:grpSpPr>
            <a:xfrm>
              <a:off x="19927867" y="5342935"/>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71" name="Group 171"/>
            <p:cNvGrpSpPr/>
            <p:nvPr/>
          </p:nvGrpSpPr>
          <p:grpSpPr>
            <a:xfrm>
              <a:off x="3792930" y="537155"/>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73" name="Group 173"/>
            <p:cNvGrpSpPr/>
            <p:nvPr/>
          </p:nvGrpSpPr>
          <p:grpSpPr>
            <a:xfrm>
              <a:off x="3792930" y="6917640"/>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75" name="Group 175"/>
            <p:cNvGrpSpPr/>
            <p:nvPr/>
          </p:nvGrpSpPr>
          <p:grpSpPr>
            <a:xfrm>
              <a:off x="3792930" y="3724855"/>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77" name="Group 177"/>
            <p:cNvGrpSpPr/>
            <p:nvPr/>
          </p:nvGrpSpPr>
          <p:grpSpPr>
            <a:xfrm>
              <a:off x="3792930" y="10105340"/>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79" name="Group 179"/>
            <p:cNvGrpSpPr/>
            <p:nvPr/>
          </p:nvGrpSpPr>
          <p:grpSpPr>
            <a:xfrm>
              <a:off x="13494203" y="537155"/>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81" name="Group 181"/>
            <p:cNvGrpSpPr/>
            <p:nvPr/>
          </p:nvGrpSpPr>
          <p:grpSpPr>
            <a:xfrm>
              <a:off x="13494203" y="6917640"/>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83" name="Group 183"/>
            <p:cNvGrpSpPr/>
            <p:nvPr/>
          </p:nvGrpSpPr>
          <p:grpSpPr>
            <a:xfrm>
              <a:off x="13494203" y="3724855"/>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85" name="Group 185"/>
            <p:cNvGrpSpPr/>
            <p:nvPr/>
          </p:nvGrpSpPr>
          <p:grpSpPr>
            <a:xfrm>
              <a:off x="13494203" y="1010534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87" name="Group 187"/>
            <p:cNvGrpSpPr/>
            <p:nvPr/>
          </p:nvGrpSpPr>
          <p:grpSpPr>
            <a:xfrm>
              <a:off x="3792930" y="215523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89" name="Group 189"/>
            <p:cNvGrpSpPr/>
            <p:nvPr/>
          </p:nvGrpSpPr>
          <p:grpSpPr>
            <a:xfrm>
              <a:off x="3792930" y="8535719"/>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91" name="Group 191"/>
            <p:cNvGrpSpPr/>
            <p:nvPr/>
          </p:nvGrpSpPr>
          <p:grpSpPr>
            <a:xfrm>
              <a:off x="3792930" y="534293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93" name="Group 193"/>
            <p:cNvGrpSpPr/>
            <p:nvPr/>
          </p:nvGrpSpPr>
          <p:grpSpPr>
            <a:xfrm>
              <a:off x="13494203" y="2155235"/>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95" name="Group 195"/>
            <p:cNvGrpSpPr/>
            <p:nvPr/>
          </p:nvGrpSpPr>
          <p:grpSpPr>
            <a:xfrm>
              <a:off x="13494203" y="8535719"/>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97" name="Group 197"/>
            <p:cNvGrpSpPr/>
            <p:nvPr/>
          </p:nvGrpSpPr>
          <p:grpSpPr>
            <a:xfrm>
              <a:off x="13494203" y="5342935"/>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199" name="Group 199"/>
            <p:cNvGrpSpPr/>
            <p:nvPr/>
          </p:nvGrpSpPr>
          <p:grpSpPr>
            <a:xfrm>
              <a:off x="1084926" y="1075351"/>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01" name="Group 201"/>
            <p:cNvGrpSpPr/>
            <p:nvPr/>
          </p:nvGrpSpPr>
          <p:grpSpPr>
            <a:xfrm>
              <a:off x="1084926" y="7455836"/>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03" name="Group 203"/>
            <p:cNvGrpSpPr/>
            <p:nvPr/>
          </p:nvGrpSpPr>
          <p:grpSpPr>
            <a:xfrm>
              <a:off x="1084926" y="4263051"/>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05" name="Group 205"/>
            <p:cNvGrpSpPr/>
            <p:nvPr/>
          </p:nvGrpSpPr>
          <p:grpSpPr>
            <a:xfrm>
              <a:off x="1084926" y="10643536"/>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07" name="Group 207"/>
            <p:cNvGrpSpPr/>
            <p:nvPr/>
          </p:nvGrpSpPr>
          <p:grpSpPr>
            <a:xfrm>
              <a:off x="10786198" y="1075351"/>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09" name="Group 209"/>
            <p:cNvGrpSpPr/>
            <p:nvPr/>
          </p:nvGrpSpPr>
          <p:grpSpPr>
            <a:xfrm>
              <a:off x="10786198" y="7455836"/>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11" name="Group 211"/>
            <p:cNvGrpSpPr/>
            <p:nvPr/>
          </p:nvGrpSpPr>
          <p:grpSpPr>
            <a:xfrm>
              <a:off x="10786198" y="4263051"/>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13" name="Group 213"/>
            <p:cNvGrpSpPr/>
            <p:nvPr/>
          </p:nvGrpSpPr>
          <p:grpSpPr>
            <a:xfrm>
              <a:off x="10786198" y="10643536"/>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15" name="Group 215"/>
            <p:cNvGrpSpPr/>
            <p:nvPr/>
          </p:nvGrpSpPr>
          <p:grpSpPr>
            <a:xfrm>
              <a:off x="1084926" y="2693431"/>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17" name="Group 217"/>
            <p:cNvGrpSpPr/>
            <p:nvPr/>
          </p:nvGrpSpPr>
          <p:grpSpPr>
            <a:xfrm>
              <a:off x="1084926" y="9073915"/>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19" name="Group 219"/>
            <p:cNvGrpSpPr/>
            <p:nvPr/>
          </p:nvGrpSpPr>
          <p:grpSpPr>
            <a:xfrm>
              <a:off x="1084926" y="5881131"/>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21" name="Group 221"/>
            <p:cNvGrpSpPr/>
            <p:nvPr/>
          </p:nvGrpSpPr>
          <p:grpSpPr>
            <a:xfrm>
              <a:off x="10786198" y="2693431"/>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23" name="Group 223"/>
            <p:cNvGrpSpPr/>
            <p:nvPr/>
          </p:nvGrpSpPr>
          <p:grpSpPr>
            <a:xfrm>
              <a:off x="10786198" y="9073915"/>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25" name="Group 225"/>
            <p:cNvGrpSpPr/>
            <p:nvPr/>
          </p:nvGrpSpPr>
          <p:grpSpPr>
            <a:xfrm>
              <a:off x="10786198" y="5881131"/>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27" name="Group 227"/>
            <p:cNvGrpSpPr/>
            <p:nvPr/>
          </p:nvGrpSpPr>
          <p:grpSpPr>
            <a:xfrm>
              <a:off x="7579075" y="1075351"/>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29" name="Group 229"/>
            <p:cNvGrpSpPr/>
            <p:nvPr/>
          </p:nvGrpSpPr>
          <p:grpSpPr>
            <a:xfrm>
              <a:off x="7579075" y="7455836"/>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31" name="Group 231"/>
            <p:cNvGrpSpPr/>
            <p:nvPr/>
          </p:nvGrpSpPr>
          <p:grpSpPr>
            <a:xfrm>
              <a:off x="7579075" y="4263051"/>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33" name="Group 233"/>
            <p:cNvGrpSpPr/>
            <p:nvPr/>
          </p:nvGrpSpPr>
          <p:grpSpPr>
            <a:xfrm>
              <a:off x="7579075" y="10643536"/>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35" name="Group 235"/>
            <p:cNvGrpSpPr/>
            <p:nvPr/>
          </p:nvGrpSpPr>
          <p:grpSpPr>
            <a:xfrm>
              <a:off x="17280347" y="1075351"/>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37" name="Group 237"/>
            <p:cNvGrpSpPr/>
            <p:nvPr/>
          </p:nvGrpSpPr>
          <p:grpSpPr>
            <a:xfrm>
              <a:off x="17280347" y="7455836"/>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39" name="Group 239"/>
            <p:cNvGrpSpPr/>
            <p:nvPr/>
          </p:nvGrpSpPr>
          <p:grpSpPr>
            <a:xfrm>
              <a:off x="17280347" y="4263051"/>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41" name="Group 241"/>
            <p:cNvGrpSpPr/>
            <p:nvPr/>
          </p:nvGrpSpPr>
          <p:grpSpPr>
            <a:xfrm>
              <a:off x="17280347" y="10643536"/>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43" name="Group 243"/>
            <p:cNvGrpSpPr/>
            <p:nvPr/>
          </p:nvGrpSpPr>
          <p:grpSpPr>
            <a:xfrm>
              <a:off x="20467728" y="1075351"/>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45" name="Group 245"/>
            <p:cNvGrpSpPr/>
            <p:nvPr/>
          </p:nvGrpSpPr>
          <p:grpSpPr>
            <a:xfrm>
              <a:off x="20467728" y="7455836"/>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47" name="Group 247"/>
            <p:cNvGrpSpPr/>
            <p:nvPr/>
          </p:nvGrpSpPr>
          <p:grpSpPr>
            <a:xfrm>
              <a:off x="20467728" y="4263051"/>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49" name="Group 249"/>
            <p:cNvGrpSpPr/>
            <p:nvPr/>
          </p:nvGrpSpPr>
          <p:grpSpPr>
            <a:xfrm>
              <a:off x="20467728" y="10643536"/>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51" name="Group 251"/>
            <p:cNvGrpSpPr/>
            <p:nvPr/>
          </p:nvGrpSpPr>
          <p:grpSpPr>
            <a:xfrm>
              <a:off x="7579075" y="2693431"/>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53" name="Group 253"/>
            <p:cNvGrpSpPr/>
            <p:nvPr/>
          </p:nvGrpSpPr>
          <p:grpSpPr>
            <a:xfrm>
              <a:off x="7579075" y="907391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55" name="Group 255"/>
            <p:cNvGrpSpPr/>
            <p:nvPr/>
          </p:nvGrpSpPr>
          <p:grpSpPr>
            <a:xfrm>
              <a:off x="7579075" y="5881131"/>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57" name="Group 257"/>
            <p:cNvGrpSpPr/>
            <p:nvPr/>
          </p:nvGrpSpPr>
          <p:grpSpPr>
            <a:xfrm>
              <a:off x="17280347" y="2693431"/>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59" name="Group 259"/>
            <p:cNvGrpSpPr/>
            <p:nvPr/>
          </p:nvGrpSpPr>
          <p:grpSpPr>
            <a:xfrm>
              <a:off x="17280347" y="9073915"/>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61" name="Group 261"/>
            <p:cNvGrpSpPr/>
            <p:nvPr/>
          </p:nvGrpSpPr>
          <p:grpSpPr>
            <a:xfrm>
              <a:off x="17280347" y="5881131"/>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63" name="Group 263"/>
            <p:cNvGrpSpPr/>
            <p:nvPr/>
          </p:nvGrpSpPr>
          <p:grpSpPr>
            <a:xfrm>
              <a:off x="20467728" y="2693431"/>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65" name="Group 265"/>
            <p:cNvGrpSpPr/>
            <p:nvPr/>
          </p:nvGrpSpPr>
          <p:grpSpPr>
            <a:xfrm>
              <a:off x="20467728" y="907391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67" name="Group 267"/>
            <p:cNvGrpSpPr/>
            <p:nvPr/>
          </p:nvGrpSpPr>
          <p:grpSpPr>
            <a:xfrm>
              <a:off x="20467728" y="5881131"/>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69" name="Group 269"/>
            <p:cNvGrpSpPr/>
            <p:nvPr/>
          </p:nvGrpSpPr>
          <p:grpSpPr>
            <a:xfrm>
              <a:off x="4332791" y="1075351"/>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71" name="Group 271"/>
            <p:cNvGrpSpPr/>
            <p:nvPr/>
          </p:nvGrpSpPr>
          <p:grpSpPr>
            <a:xfrm>
              <a:off x="4332791" y="7455836"/>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73" name="Group 273"/>
            <p:cNvGrpSpPr/>
            <p:nvPr/>
          </p:nvGrpSpPr>
          <p:grpSpPr>
            <a:xfrm>
              <a:off x="4332791" y="4263051"/>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75" name="Group 275"/>
            <p:cNvGrpSpPr/>
            <p:nvPr/>
          </p:nvGrpSpPr>
          <p:grpSpPr>
            <a:xfrm>
              <a:off x="4332791" y="10643536"/>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77" name="Group 277"/>
            <p:cNvGrpSpPr/>
            <p:nvPr/>
          </p:nvGrpSpPr>
          <p:grpSpPr>
            <a:xfrm>
              <a:off x="14034063"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79" name="Group 279"/>
            <p:cNvGrpSpPr/>
            <p:nvPr/>
          </p:nvGrpSpPr>
          <p:grpSpPr>
            <a:xfrm>
              <a:off x="14034063" y="7455836"/>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81" name="Group 281"/>
            <p:cNvGrpSpPr/>
            <p:nvPr/>
          </p:nvGrpSpPr>
          <p:grpSpPr>
            <a:xfrm>
              <a:off x="14034063" y="426305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83" name="Group 283"/>
            <p:cNvGrpSpPr/>
            <p:nvPr/>
          </p:nvGrpSpPr>
          <p:grpSpPr>
            <a:xfrm>
              <a:off x="14034063" y="10643536"/>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85" name="Group 285"/>
            <p:cNvGrpSpPr/>
            <p:nvPr/>
          </p:nvGrpSpPr>
          <p:grpSpPr>
            <a:xfrm>
              <a:off x="4332791" y="269343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87" name="Group 287"/>
            <p:cNvGrpSpPr/>
            <p:nvPr/>
          </p:nvGrpSpPr>
          <p:grpSpPr>
            <a:xfrm>
              <a:off x="4332791" y="907391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89" name="Group 289"/>
            <p:cNvGrpSpPr/>
            <p:nvPr/>
          </p:nvGrpSpPr>
          <p:grpSpPr>
            <a:xfrm>
              <a:off x="4332791" y="58811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91" name="Group 291"/>
            <p:cNvGrpSpPr/>
            <p:nvPr/>
          </p:nvGrpSpPr>
          <p:grpSpPr>
            <a:xfrm>
              <a:off x="14034063" y="26934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93" name="Group 293"/>
            <p:cNvGrpSpPr/>
            <p:nvPr/>
          </p:nvGrpSpPr>
          <p:grpSpPr>
            <a:xfrm>
              <a:off x="14034063" y="9073915"/>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95" name="Group 295"/>
            <p:cNvGrpSpPr/>
            <p:nvPr/>
          </p:nvGrpSpPr>
          <p:grpSpPr>
            <a:xfrm>
              <a:off x="14034063" y="5881131"/>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97" name="Group 297"/>
            <p:cNvGrpSpPr/>
            <p:nvPr/>
          </p:nvGrpSpPr>
          <p:grpSpPr>
            <a:xfrm>
              <a:off x="1633891" y="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299" name="Group 299"/>
            <p:cNvGrpSpPr/>
            <p:nvPr/>
          </p:nvGrpSpPr>
          <p:grpSpPr>
            <a:xfrm>
              <a:off x="1633891" y="6380485"/>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01" name="Group 301"/>
            <p:cNvGrpSpPr/>
            <p:nvPr/>
          </p:nvGrpSpPr>
          <p:grpSpPr>
            <a:xfrm>
              <a:off x="1633891" y="318770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03" name="Group 303"/>
            <p:cNvGrpSpPr/>
            <p:nvPr/>
          </p:nvGrpSpPr>
          <p:grpSpPr>
            <a:xfrm>
              <a:off x="1633891" y="9568185"/>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05" name="Group 305"/>
            <p:cNvGrpSpPr/>
            <p:nvPr/>
          </p:nvGrpSpPr>
          <p:grpSpPr>
            <a:xfrm>
              <a:off x="11335164" y="0"/>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07" name="Group 307"/>
            <p:cNvGrpSpPr/>
            <p:nvPr/>
          </p:nvGrpSpPr>
          <p:grpSpPr>
            <a:xfrm>
              <a:off x="11335164" y="638048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09" name="Group 309"/>
            <p:cNvGrpSpPr/>
            <p:nvPr/>
          </p:nvGrpSpPr>
          <p:grpSpPr>
            <a:xfrm>
              <a:off x="11335164" y="318770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11" name="Group 311"/>
            <p:cNvGrpSpPr/>
            <p:nvPr/>
          </p:nvGrpSpPr>
          <p:grpSpPr>
            <a:xfrm>
              <a:off x="11335164" y="9568185"/>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13" name="Group 313"/>
            <p:cNvGrpSpPr/>
            <p:nvPr/>
          </p:nvGrpSpPr>
          <p:grpSpPr>
            <a:xfrm>
              <a:off x="1633891" y="1618080"/>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15" name="Group 315"/>
            <p:cNvGrpSpPr/>
            <p:nvPr/>
          </p:nvGrpSpPr>
          <p:grpSpPr>
            <a:xfrm>
              <a:off x="1633891" y="7998564"/>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17" name="Group 317"/>
            <p:cNvGrpSpPr/>
            <p:nvPr/>
          </p:nvGrpSpPr>
          <p:grpSpPr>
            <a:xfrm>
              <a:off x="1633891" y="4805780"/>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19" name="Group 319"/>
            <p:cNvGrpSpPr/>
            <p:nvPr/>
          </p:nvGrpSpPr>
          <p:grpSpPr>
            <a:xfrm>
              <a:off x="11335164" y="1618080"/>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21" name="Group 321"/>
            <p:cNvGrpSpPr/>
            <p:nvPr/>
          </p:nvGrpSpPr>
          <p:grpSpPr>
            <a:xfrm>
              <a:off x="11335164" y="7998564"/>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23" name="Group 323"/>
            <p:cNvGrpSpPr/>
            <p:nvPr/>
          </p:nvGrpSpPr>
          <p:grpSpPr>
            <a:xfrm>
              <a:off x="11335164" y="4805780"/>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25" name="Group 325"/>
            <p:cNvGrpSpPr/>
            <p:nvPr/>
          </p:nvGrpSpPr>
          <p:grpSpPr>
            <a:xfrm>
              <a:off x="8128040" y="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27" name="Group 327"/>
            <p:cNvGrpSpPr/>
            <p:nvPr/>
          </p:nvGrpSpPr>
          <p:grpSpPr>
            <a:xfrm>
              <a:off x="8128040" y="638048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29" name="Group 329"/>
            <p:cNvGrpSpPr/>
            <p:nvPr/>
          </p:nvGrpSpPr>
          <p:grpSpPr>
            <a:xfrm>
              <a:off x="8128040" y="3187700"/>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31" name="Group 331"/>
            <p:cNvGrpSpPr/>
            <p:nvPr/>
          </p:nvGrpSpPr>
          <p:grpSpPr>
            <a:xfrm>
              <a:off x="8128040" y="956818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33" name="Group 333"/>
            <p:cNvGrpSpPr/>
            <p:nvPr/>
          </p:nvGrpSpPr>
          <p:grpSpPr>
            <a:xfrm>
              <a:off x="17829312" y="0"/>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35" name="Group 335"/>
            <p:cNvGrpSpPr/>
            <p:nvPr/>
          </p:nvGrpSpPr>
          <p:grpSpPr>
            <a:xfrm>
              <a:off x="17829312" y="638048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37" name="Group 337"/>
            <p:cNvGrpSpPr/>
            <p:nvPr/>
          </p:nvGrpSpPr>
          <p:grpSpPr>
            <a:xfrm>
              <a:off x="17829312" y="3187700"/>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39" name="Group 339"/>
            <p:cNvGrpSpPr/>
            <p:nvPr/>
          </p:nvGrpSpPr>
          <p:grpSpPr>
            <a:xfrm>
              <a:off x="17829312" y="9568185"/>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41" name="Group 341"/>
            <p:cNvGrpSpPr/>
            <p:nvPr/>
          </p:nvGrpSpPr>
          <p:grpSpPr>
            <a:xfrm>
              <a:off x="21016693" y="0"/>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43" name="Group 343"/>
            <p:cNvGrpSpPr/>
            <p:nvPr/>
          </p:nvGrpSpPr>
          <p:grpSpPr>
            <a:xfrm>
              <a:off x="21016693" y="6380485"/>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45" name="Group 345"/>
            <p:cNvGrpSpPr/>
            <p:nvPr/>
          </p:nvGrpSpPr>
          <p:grpSpPr>
            <a:xfrm>
              <a:off x="21016693" y="3187700"/>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47" name="Group 347"/>
            <p:cNvGrpSpPr/>
            <p:nvPr/>
          </p:nvGrpSpPr>
          <p:grpSpPr>
            <a:xfrm>
              <a:off x="21016693" y="9568185"/>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49" name="Group 349"/>
            <p:cNvGrpSpPr/>
            <p:nvPr/>
          </p:nvGrpSpPr>
          <p:grpSpPr>
            <a:xfrm>
              <a:off x="8128040" y="1618080"/>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51" name="Group 351"/>
            <p:cNvGrpSpPr/>
            <p:nvPr/>
          </p:nvGrpSpPr>
          <p:grpSpPr>
            <a:xfrm>
              <a:off x="8128040" y="7998564"/>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53" name="Group 353"/>
            <p:cNvGrpSpPr/>
            <p:nvPr/>
          </p:nvGrpSpPr>
          <p:grpSpPr>
            <a:xfrm>
              <a:off x="8128040" y="4805780"/>
              <a:ext cx="82785" cy="82785"/>
              <a:chOff x="0" y="0"/>
              <a:chExt cx="6350000" cy="6350000"/>
            </a:xfrm>
          </p:grpSpPr>
          <p:sp>
            <p:nvSpPr>
              <p:cNvPr id="354" name="Freeform 3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55" name="Group 355"/>
            <p:cNvGrpSpPr/>
            <p:nvPr/>
          </p:nvGrpSpPr>
          <p:grpSpPr>
            <a:xfrm>
              <a:off x="17829312" y="1618080"/>
              <a:ext cx="82785" cy="82785"/>
              <a:chOff x="0" y="0"/>
              <a:chExt cx="6350000" cy="6350000"/>
            </a:xfrm>
          </p:grpSpPr>
          <p:sp>
            <p:nvSpPr>
              <p:cNvPr id="356" name="Freeform 3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57" name="Group 357"/>
            <p:cNvGrpSpPr/>
            <p:nvPr/>
          </p:nvGrpSpPr>
          <p:grpSpPr>
            <a:xfrm>
              <a:off x="17829312" y="7998564"/>
              <a:ext cx="82785" cy="82785"/>
              <a:chOff x="0" y="0"/>
              <a:chExt cx="6350000" cy="6350000"/>
            </a:xfrm>
          </p:grpSpPr>
          <p:sp>
            <p:nvSpPr>
              <p:cNvPr id="358" name="Freeform 3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59" name="Group 359"/>
            <p:cNvGrpSpPr/>
            <p:nvPr/>
          </p:nvGrpSpPr>
          <p:grpSpPr>
            <a:xfrm>
              <a:off x="17829312" y="4805780"/>
              <a:ext cx="82785" cy="82785"/>
              <a:chOff x="0" y="0"/>
              <a:chExt cx="6350000" cy="6350000"/>
            </a:xfrm>
          </p:grpSpPr>
          <p:sp>
            <p:nvSpPr>
              <p:cNvPr id="360" name="Freeform 3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61" name="Group 361"/>
            <p:cNvGrpSpPr/>
            <p:nvPr/>
          </p:nvGrpSpPr>
          <p:grpSpPr>
            <a:xfrm>
              <a:off x="21016693" y="1618080"/>
              <a:ext cx="82785" cy="82785"/>
              <a:chOff x="0" y="0"/>
              <a:chExt cx="6350000" cy="6350000"/>
            </a:xfrm>
          </p:grpSpPr>
          <p:sp>
            <p:nvSpPr>
              <p:cNvPr id="362" name="Freeform 3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63" name="Group 363"/>
            <p:cNvGrpSpPr/>
            <p:nvPr/>
          </p:nvGrpSpPr>
          <p:grpSpPr>
            <a:xfrm>
              <a:off x="21016693" y="7998564"/>
              <a:ext cx="82785" cy="82785"/>
              <a:chOff x="0" y="0"/>
              <a:chExt cx="6350000" cy="6350000"/>
            </a:xfrm>
          </p:grpSpPr>
          <p:sp>
            <p:nvSpPr>
              <p:cNvPr id="364" name="Freeform 3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65" name="Group 365"/>
            <p:cNvGrpSpPr/>
            <p:nvPr/>
          </p:nvGrpSpPr>
          <p:grpSpPr>
            <a:xfrm>
              <a:off x="21016693" y="4805780"/>
              <a:ext cx="82785" cy="82785"/>
              <a:chOff x="0" y="0"/>
              <a:chExt cx="6350000" cy="6350000"/>
            </a:xfrm>
          </p:grpSpPr>
          <p:sp>
            <p:nvSpPr>
              <p:cNvPr id="366" name="Freeform 3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67" name="Group 367"/>
            <p:cNvGrpSpPr/>
            <p:nvPr/>
          </p:nvGrpSpPr>
          <p:grpSpPr>
            <a:xfrm>
              <a:off x="4881756" y="0"/>
              <a:ext cx="82785" cy="82785"/>
              <a:chOff x="0" y="0"/>
              <a:chExt cx="6350000" cy="6350000"/>
            </a:xfrm>
          </p:grpSpPr>
          <p:sp>
            <p:nvSpPr>
              <p:cNvPr id="368" name="Freeform 3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69" name="Group 369"/>
            <p:cNvGrpSpPr/>
            <p:nvPr/>
          </p:nvGrpSpPr>
          <p:grpSpPr>
            <a:xfrm>
              <a:off x="4881756" y="6380485"/>
              <a:ext cx="82785" cy="82785"/>
              <a:chOff x="0" y="0"/>
              <a:chExt cx="6350000" cy="6350000"/>
            </a:xfrm>
          </p:grpSpPr>
          <p:sp>
            <p:nvSpPr>
              <p:cNvPr id="370" name="Freeform 3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71" name="Group 371"/>
            <p:cNvGrpSpPr/>
            <p:nvPr/>
          </p:nvGrpSpPr>
          <p:grpSpPr>
            <a:xfrm>
              <a:off x="4881756" y="3187700"/>
              <a:ext cx="82785" cy="82785"/>
              <a:chOff x="0" y="0"/>
              <a:chExt cx="6350000" cy="6350000"/>
            </a:xfrm>
          </p:grpSpPr>
          <p:sp>
            <p:nvSpPr>
              <p:cNvPr id="372" name="Freeform 3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73" name="Group 373"/>
            <p:cNvGrpSpPr/>
            <p:nvPr/>
          </p:nvGrpSpPr>
          <p:grpSpPr>
            <a:xfrm>
              <a:off x="4881756" y="9568185"/>
              <a:ext cx="82785" cy="82785"/>
              <a:chOff x="0" y="0"/>
              <a:chExt cx="6350000" cy="6350000"/>
            </a:xfrm>
          </p:grpSpPr>
          <p:sp>
            <p:nvSpPr>
              <p:cNvPr id="374" name="Freeform 3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75" name="Group 375"/>
            <p:cNvGrpSpPr/>
            <p:nvPr/>
          </p:nvGrpSpPr>
          <p:grpSpPr>
            <a:xfrm>
              <a:off x="14583028" y="0"/>
              <a:ext cx="82785" cy="82785"/>
              <a:chOff x="0" y="0"/>
              <a:chExt cx="6350000" cy="6350000"/>
            </a:xfrm>
          </p:grpSpPr>
          <p:sp>
            <p:nvSpPr>
              <p:cNvPr id="376" name="Freeform 3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77" name="Group 377"/>
            <p:cNvGrpSpPr/>
            <p:nvPr/>
          </p:nvGrpSpPr>
          <p:grpSpPr>
            <a:xfrm>
              <a:off x="14583028" y="6380485"/>
              <a:ext cx="82785" cy="82785"/>
              <a:chOff x="0" y="0"/>
              <a:chExt cx="6350000" cy="6350000"/>
            </a:xfrm>
          </p:grpSpPr>
          <p:sp>
            <p:nvSpPr>
              <p:cNvPr id="378" name="Freeform 3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79" name="Group 379"/>
            <p:cNvGrpSpPr/>
            <p:nvPr/>
          </p:nvGrpSpPr>
          <p:grpSpPr>
            <a:xfrm>
              <a:off x="14583028" y="3187700"/>
              <a:ext cx="82785" cy="82785"/>
              <a:chOff x="0" y="0"/>
              <a:chExt cx="6350000" cy="6350000"/>
            </a:xfrm>
          </p:grpSpPr>
          <p:sp>
            <p:nvSpPr>
              <p:cNvPr id="380" name="Freeform 3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81" name="Group 381"/>
            <p:cNvGrpSpPr/>
            <p:nvPr/>
          </p:nvGrpSpPr>
          <p:grpSpPr>
            <a:xfrm>
              <a:off x="14583028" y="9568185"/>
              <a:ext cx="82785" cy="82785"/>
              <a:chOff x="0" y="0"/>
              <a:chExt cx="6350000" cy="6350000"/>
            </a:xfrm>
          </p:grpSpPr>
          <p:sp>
            <p:nvSpPr>
              <p:cNvPr id="382" name="Freeform 3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83" name="Group 383"/>
            <p:cNvGrpSpPr/>
            <p:nvPr/>
          </p:nvGrpSpPr>
          <p:grpSpPr>
            <a:xfrm>
              <a:off x="4881756" y="1618080"/>
              <a:ext cx="82785" cy="82785"/>
              <a:chOff x="0" y="0"/>
              <a:chExt cx="6350000" cy="6350000"/>
            </a:xfrm>
          </p:grpSpPr>
          <p:sp>
            <p:nvSpPr>
              <p:cNvPr id="384" name="Freeform 3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85" name="Group 385"/>
            <p:cNvGrpSpPr/>
            <p:nvPr/>
          </p:nvGrpSpPr>
          <p:grpSpPr>
            <a:xfrm>
              <a:off x="4881756" y="7998564"/>
              <a:ext cx="82785" cy="82785"/>
              <a:chOff x="0" y="0"/>
              <a:chExt cx="6350000" cy="6350000"/>
            </a:xfrm>
          </p:grpSpPr>
          <p:sp>
            <p:nvSpPr>
              <p:cNvPr id="386" name="Freeform 3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87" name="Group 387"/>
            <p:cNvGrpSpPr/>
            <p:nvPr/>
          </p:nvGrpSpPr>
          <p:grpSpPr>
            <a:xfrm>
              <a:off x="4881756" y="4805780"/>
              <a:ext cx="82785" cy="82785"/>
              <a:chOff x="0" y="0"/>
              <a:chExt cx="6350000" cy="6350000"/>
            </a:xfrm>
          </p:grpSpPr>
          <p:sp>
            <p:nvSpPr>
              <p:cNvPr id="388" name="Freeform 3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89" name="Group 389"/>
            <p:cNvGrpSpPr/>
            <p:nvPr/>
          </p:nvGrpSpPr>
          <p:grpSpPr>
            <a:xfrm>
              <a:off x="14583028" y="1618080"/>
              <a:ext cx="82785" cy="82785"/>
              <a:chOff x="0" y="0"/>
              <a:chExt cx="6350000" cy="6350000"/>
            </a:xfrm>
          </p:grpSpPr>
          <p:sp>
            <p:nvSpPr>
              <p:cNvPr id="390" name="Freeform 3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91" name="Group 391"/>
            <p:cNvGrpSpPr/>
            <p:nvPr/>
          </p:nvGrpSpPr>
          <p:grpSpPr>
            <a:xfrm>
              <a:off x="14583028" y="7998564"/>
              <a:ext cx="82785" cy="82785"/>
              <a:chOff x="0" y="0"/>
              <a:chExt cx="6350000" cy="6350000"/>
            </a:xfrm>
          </p:grpSpPr>
          <p:sp>
            <p:nvSpPr>
              <p:cNvPr id="392" name="Freeform 3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93" name="Group 393"/>
            <p:cNvGrpSpPr/>
            <p:nvPr/>
          </p:nvGrpSpPr>
          <p:grpSpPr>
            <a:xfrm>
              <a:off x="14583028" y="4805780"/>
              <a:ext cx="82785" cy="82785"/>
              <a:chOff x="0" y="0"/>
              <a:chExt cx="6350000" cy="6350000"/>
            </a:xfrm>
          </p:grpSpPr>
          <p:sp>
            <p:nvSpPr>
              <p:cNvPr id="394" name="Freeform 3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95" name="Group 395"/>
            <p:cNvGrpSpPr/>
            <p:nvPr/>
          </p:nvGrpSpPr>
          <p:grpSpPr>
            <a:xfrm>
              <a:off x="2172552" y="537155"/>
              <a:ext cx="82785" cy="82785"/>
              <a:chOff x="0" y="0"/>
              <a:chExt cx="6350000" cy="6350000"/>
            </a:xfrm>
          </p:grpSpPr>
          <p:sp>
            <p:nvSpPr>
              <p:cNvPr id="396" name="Freeform 3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97" name="Group 397"/>
            <p:cNvGrpSpPr/>
            <p:nvPr/>
          </p:nvGrpSpPr>
          <p:grpSpPr>
            <a:xfrm>
              <a:off x="2172552" y="6917640"/>
              <a:ext cx="82785" cy="82785"/>
              <a:chOff x="0" y="0"/>
              <a:chExt cx="6350000" cy="6350000"/>
            </a:xfrm>
          </p:grpSpPr>
          <p:sp>
            <p:nvSpPr>
              <p:cNvPr id="398" name="Freeform 3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399" name="Group 399"/>
            <p:cNvGrpSpPr/>
            <p:nvPr/>
          </p:nvGrpSpPr>
          <p:grpSpPr>
            <a:xfrm>
              <a:off x="2172552" y="3724855"/>
              <a:ext cx="82785" cy="82785"/>
              <a:chOff x="0" y="0"/>
              <a:chExt cx="6350000" cy="6350000"/>
            </a:xfrm>
          </p:grpSpPr>
          <p:sp>
            <p:nvSpPr>
              <p:cNvPr id="400" name="Freeform 4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01" name="Group 401"/>
            <p:cNvGrpSpPr/>
            <p:nvPr/>
          </p:nvGrpSpPr>
          <p:grpSpPr>
            <a:xfrm>
              <a:off x="2172552" y="10105340"/>
              <a:ext cx="82785" cy="82785"/>
              <a:chOff x="0" y="0"/>
              <a:chExt cx="6350000" cy="6350000"/>
            </a:xfrm>
          </p:grpSpPr>
          <p:sp>
            <p:nvSpPr>
              <p:cNvPr id="402" name="Freeform 4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03" name="Group 403"/>
            <p:cNvGrpSpPr/>
            <p:nvPr/>
          </p:nvGrpSpPr>
          <p:grpSpPr>
            <a:xfrm>
              <a:off x="11873824" y="537155"/>
              <a:ext cx="82785" cy="82785"/>
              <a:chOff x="0" y="0"/>
              <a:chExt cx="6350000" cy="6350000"/>
            </a:xfrm>
          </p:grpSpPr>
          <p:sp>
            <p:nvSpPr>
              <p:cNvPr id="404" name="Freeform 4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05" name="Group 405"/>
            <p:cNvGrpSpPr/>
            <p:nvPr/>
          </p:nvGrpSpPr>
          <p:grpSpPr>
            <a:xfrm>
              <a:off x="11873824" y="6917640"/>
              <a:ext cx="82785" cy="82785"/>
              <a:chOff x="0" y="0"/>
              <a:chExt cx="6350000" cy="6350000"/>
            </a:xfrm>
          </p:grpSpPr>
          <p:sp>
            <p:nvSpPr>
              <p:cNvPr id="406" name="Freeform 4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07" name="Group 407"/>
            <p:cNvGrpSpPr/>
            <p:nvPr/>
          </p:nvGrpSpPr>
          <p:grpSpPr>
            <a:xfrm>
              <a:off x="11873824" y="3724855"/>
              <a:ext cx="82785" cy="82785"/>
              <a:chOff x="0" y="0"/>
              <a:chExt cx="6350000" cy="6350000"/>
            </a:xfrm>
          </p:grpSpPr>
          <p:sp>
            <p:nvSpPr>
              <p:cNvPr id="408" name="Freeform 4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09" name="Group 409"/>
            <p:cNvGrpSpPr/>
            <p:nvPr/>
          </p:nvGrpSpPr>
          <p:grpSpPr>
            <a:xfrm>
              <a:off x="11873824" y="10105340"/>
              <a:ext cx="82785" cy="82785"/>
              <a:chOff x="0" y="0"/>
              <a:chExt cx="6350000" cy="6350000"/>
            </a:xfrm>
          </p:grpSpPr>
          <p:sp>
            <p:nvSpPr>
              <p:cNvPr id="410" name="Freeform 4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11" name="Group 411"/>
            <p:cNvGrpSpPr/>
            <p:nvPr/>
          </p:nvGrpSpPr>
          <p:grpSpPr>
            <a:xfrm>
              <a:off x="2172552" y="2155235"/>
              <a:ext cx="82785" cy="82785"/>
              <a:chOff x="0" y="0"/>
              <a:chExt cx="6350000" cy="6350000"/>
            </a:xfrm>
          </p:grpSpPr>
          <p:sp>
            <p:nvSpPr>
              <p:cNvPr id="412" name="Freeform 4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13" name="Group 413"/>
            <p:cNvGrpSpPr/>
            <p:nvPr/>
          </p:nvGrpSpPr>
          <p:grpSpPr>
            <a:xfrm>
              <a:off x="2172552" y="8535719"/>
              <a:ext cx="82785" cy="82785"/>
              <a:chOff x="0" y="0"/>
              <a:chExt cx="6350000" cy="6350000"/>
            </a:xfrm>
          </p:grpSpPr>
          <p:sp>
            <p:nvSpPr>
              <p:cNvPr id="414" name="Freeform 4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15" name="Group 415"/>
            <p:cNvGrpSpPr/>
            <p:nvPr/>
          </p:nvGrpSpPr>
          <p:grpSpPr>
            <a:xfrm>
              <a:off x="2172552" y="5342935"/>
              <a:ext cx="82785" cy="82785"/>
              <a:chOff x="0" y="0"/>
              <a:chExt cx="6350000" cy="6350000"/>
            </a:xfrm>
          </p:grpSpPr>
          <p:sp>
            <p:nvSpPr>
              <p:cNvPr id="416" name="Freeform 4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17" name="Group 417"/>
            <p:cNvGrpSpPr/>
            <p:nvPr/>
          </p:nvGrpSpPr>
          <p:grpSpPr>
            <a:xfrm>
              <a:off x="11873824" y="2155235"/>
              <a:ext cx="82785" cy="82785"/>
              <a:chOff x="0" y="0"/>
              <a:chExt cx="6350000" cy="6350000"/>
            </a:xfrm>
          </p:grpSpPr>
          <p:sp>
            <p:nvSpPr>
              <p:cNvPr id="418" name="Freeform 4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19" name="Group 419"/>
            <p:cNvGrpSpPr/>
            <p:nvPr/>
          </p:nvGrpSpPr>
          <p:grpSpPr>
            <a:xfrm>
              <a:off x="11873824" y="8535719"/>
              <a:ext cx="82785" cy="82785"/>
              <a:chOff x="0" y="0"/>
              <a:chExt cx="6350000" cy="6350000"/>
            </a:xfrm>
          </p:grpSpPr>
          <p:sp>
            <p:nvSpPr>
              <p:cNvPr id="420" name="Freeform 4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21" name="Group 421"/>
            <p:cNvGrpSpPr/>
            <p:nvPr/>
          </p:nvGrpSpPr>
          <p:grpSpPr>
            <a:xfrm>
              <a:off x="11873824" y="5342935"/>
              <a:ext cx="82785" cy="82785"/>
              <a:chOff x="0" y="0"/>
              <a:chExt cx="6350000" cy="6350000"/>
            </a:xfrm>
          </p:grpSpPr>
          <p:sp>
            <p:nvSpPr>
              <p:cNvPr id="422" name="Freeform 4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23" name="Group 423"/>
            <p:cNvGrpSpPr/>
            <p:nvPr/>
          </p:nvGrpSpPr>
          <p:grpSpPr>
            <a:xfrm>
              <a:off x="8666701" y="537155"/>
              <a:ext cx="82785" cy="82785"/>
              <a:chOff x="0" y="0"/>
              <a:chExt cx="6350000" cy="6350000"/>
            </a:xfrm>
          </p:grpSpPr>
          <p:sp>
            <p:nvSpPr>
              <p:cNvPr id="424" name="Freeform 4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25" name="Group 425"/>
            <p:cNvGrpSpPr/>
            <p:nvPr/>
          </p:nvGrpSpPr>
          <p:grpSpPr>
            <a:xfrm>
              <a:off x="8666701" y="6917640"/>
              <a:ext cx="82785" cy="82785"/>
              <a:chOff x="0" y="0"/>
              <a:chExt cx="6350000" cy="6350000"/>
            </a:xfrm>
          </p:grpSpPr>
          <p:sp>
            <p:nvSpPr>
              <p:cNvPr id="426" name="Freeform 4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27" name="Group 427"/>
            <p:cNvGrpSpPr/>
            <p:nvPr/>
          </p:nvGrpSpPr>
          <p:grpSpPr>
            <a:xfrm>
              <a:off x="8666701" y="3724855"/>
              <a:ext cx="82785" cy="82785"/>
              <a:chOff x="0" y="0"/>
              <a:chExt cx="6350000" cy="6350000"/>
            </a:xfrm>
          </p:grpSpPr>
          <p:sp>
            <p:nvSpPr>
              <p:cNvPr id="428" name="Freeform 4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29" name="Group 429"/>
            <p:cNvGrpSpPr/>
            <p:nvPr/>
          </p:nvGrpSpPr>
          <p:grpSpPr>
            <a:xfrm>
              <a:off x="8666701" y="10105340"/>
              <a:ext cx="82785" cy="82785"/>
              <a:chOff x="0" y="0"/>
              <a:chExt cx="6350000" cy="6350000"/>
            </a:xfrm>
          </p:grpSpPr>
          <p:sp>
            <p:nvSpPr>
              <p:cNvPr id="430" name="Freeform 4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31" name="Group 431"/>
            <p:cNvGrpSpPr/>
            <p:nvPr/>
          </p:nvGrpSpPr>
          <p:grpSpPr>
            <a:xfrm>
              <a:off x="18367973" y="537155"/>
              <a:ext cx="82785" cy="82785"/>
              <a:chOff x="0" y="0"/>
              <a:chExt cx="6350000" cy="6350000"/>
            </a:xfrm>
          </p:grpSpPr>
          <p:sp>
            <p:nvSpPr>
              <p:cNvPr id="432" name="Freeform 4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33" name="Group 433"/>
            <p:cNvGrpSpPr/>
            <p:nvPr/>
          </p:nvGrpSpPr>
          <p:grpSpPr>
            <a:xfrm>
              <a:off x="18367973" y="6917640"/>
              <a:ext cx="82785" cy="82785"/>
              <a:chOff x="0" y="0"/>
              <a:chExt cx="6350000" cy="6350000"/>
            </a:xfrm>
          </p:grpSpPr>
          <p:sp>
            <p:nvSpPr>
              <p:cNvPr id="434" name="Freeform 4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35" name="Group 435"/>
            <p:cNvGrpSpPr/>
            <p:nvPr/>
          </p:nvGrpSpPr>
          <p:grpSpPr>
            <a:xfrm>
              <a:off x="18367973" y="3724855"/>
              <a:ext cx="82785" cy="82785"/>
              <a:chOff x="0" y="0"/>
              <a:chExt cx="6350000" cy="6350000"/>
            </a:xfrm>
          </p:grpSpPr>
          <p:sp>
            <p:nvSpPr>
              <p:cNvPr id="436" name="Freeform 4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37" name="Group 437"/>
            <p:cNvGrpSpPr/>
            <p:nvPr/>
          </p:nvGrpSpPr>
          <p:grpSpPr>
            <a:xfrm>
              <a:off x="18367973" y="10105340"/>
              <a:ext cx="82785" cy="82785"/>
              <a:chOff x="0" y="0"/>
              <a:chExt cx="6350000" cy="6350000"/>
            </a:xfrm>
          </p:grpSpPr>
          <p:sp>
            <p:nvSpPr>
              <p:cNvPr id="438" name="Freeform 4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39" name="Group 439"/>
            <p:cNvGrpSpPr/>
            <p:nvPr/>
          </p:nvGrpSpPr>
          <p:grpSpPr>
            <a:xfrm>
              <a:off x="21555353" y="537155"/>
              <a:ext cx="82785" cy="82785"/>
              <a:chOff x="0" y="0"/>
              <a:chExt cx="6350000" cy="6350000"/>
            </a:xfrm>
          </p:grpSpPr>
          <p:sp>
            <p:nvSpPr>
              <p:cNvPr id="440" name="Freeform 4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41" name="Group 441"/>
            <p:cNvGrpSpPr/>
            <p:nvPr/>
          </p:nvGrpSpPr>
          <p:grpSpPr>
            <a:xfrm>
              <a:off x="21555353" y="6917640"/>
              <a:ext cx="82785" cy="82785"/>
              <a:chOff x="0" y="0"/>
              <a:chExt cx="6350000" cy="6350000"/>
            </a:xfrm>
          </p:grpSpPr>
          <p:sp>
            <p:nvSpPr>
              <p:cNvPr id="442" name="Freeform 4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43" name="Group 443"/>
            <p:cNvGrpSpPr/>
            <p:nvPr/>
          </p:nvGrpSpPr>
          <p:grpSpPr>
            <a:xfrm>
              <a:off x="21555353" y="3724855"/>
              <a:ext cx="82785" cy="82785"/>
              <a:chOff x="0" y="0"/>
              <a:chExt cx="6350000" cy="6350000"/>
            </a:xfrm>
          </p:grpSpPr>
          <p:sp>
            <p:nvSpPr>
              <p:cNvPr id="444" name="Freeform 4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45" name="Group 445"/>
            <p:cNvGrpSpPr/>
            <p:nvPr/>
          </p:nvGrpSpPr>
          <p:grpSpPr>
            <a:xfrm>
              <a:off x="21555353" y="10105340"/>
              <a:ext cx="82785" cy="82785"/>
              <a:chOff x="0" y="0"/>
              <a:chExt cx="6350000" cy="6350000"/>
            </a:xfrm>
          </p:grpSpPr>
          <p:sp>
            <p:nvSpPr>
              <p:cNvPr id="446" name="Freeform 4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47" name="Group 447"/>
            <p:cNvGrpSpPr/>
            <p:nvPr/>
          </p:nvGrpSpPr>
          <p:grpSpPr>
            <a:xfrm>
              <a:off x="8666701" y="2155235"/>
              <a:ext cx="82785" cy="82785"/>
              <a:chOff x="0" y="0"/>
              <a:chExt cx="6350000" cy="6350000"/>
            </a:xfrm>
          </p:grpSpPr>
          <p:sp>
            <p:nvSpPr>
              <p:cNvPr id="448" name="Freeform 4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49" name="Group 449"/>
            <p:cNvGrpSpPr/>
            <p:nvPr/>
          </p:nvGrpSpPr>
          <p:grpSpPr>
            <a:xfrm>
              <a:off x="8666701" y="8535719"/>
              <a:ext cx="82785" cy="82785"/>
              <a:chOff x="0" y="0"/>
              <a:chExt cx="6350000" cy="6350000"/>
            </a:xfrm>
          </p:grpSpPr>
          <p:sp>
            <p:nvSpPr>
              <p:cNvPr id="450" name="Freeform 4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51" name="Group 451"/>
            <p:cNvGrpSpPr/>
            <p:nvPr/>
          </p:nvGrpSpPr>
          <p:grpSpPr>
            <a:xfrm>
              <a:off x="8666701" y="5342935"/>
              <a:ext cx="82785" cy="82785"/>
              <a:chOff x="0" y="0"/>
              <a:chExt cx="6350000" cy="6350000"/>
            </a:xfrm>
          </p:grpSpPr>
          <p:sp>
            <p:nvSpPr>
              <p:cNvPr id="452" name="Freeform 4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53" name="Group 453"/>
            <p:cNvGrpSpPr/>
            <p:nvPr/>
          </p:nvGrpSpPr>
          <p:grpSpPr>
            <a:xfrm>
              <a:off x="18367973" y="2155235"/>
              <a:ext cx="82785" cy="82785"/>
              <a:chOff x="0" y="0"/>
              <a:chExt cx="6350000" cy="6350000"/>
            </a:xfrm>
          </p:grpSpPr>
          <p:sp>
            <p:nvSpPr>
              <p:cNvPr id="454" name="Freeform 4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55" name="Group 455"/>
            <p:cNvGrpSpPr/>
            <p:nvPr/>
          </p:nvGrpSpPr>
          <p:grpSpPr>
            <a:xfrm>
              <a:off x="18367973" y="8535719"/>
              <a:ext cx="82785" cy="82785"/>
              <a:chOff x="0" y="0"/>
              <a:chExt cx="6350000" cy="6350000"/>
            </a:xfrm>
          </p:grpSpPr>
          <p:sp>
            <p:nvSpPr>
              <p:cNvPr id="456" name="Freeform 4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57" name="Group 457"/>
            <p:cNvGrpSpPr/>
            <p:nvPr/>
          </p:nvGrpSpPr>
          <p:grpSpPr>
            <a:xfrm>
              <a:off x="18367973" y="5342935"/>
              <a:ext cx="82785" cy="82785"/>
              <a:chOff x="0" y="0"/>
              <a:chExt cx="6350000" cy="6350000"/>
            </a:xfrm>
          </p:grpSpPr>
          <p:sp>
            <p:nvSpPr>
              <p:cNvPr id="458" name="Freeform 4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59" name="Group 459"/>
            <p:cNvGrpSpPr/>
            <p:nvPr/>
          </p:nvGrpSpPr>
          <p:grpSpPr>
            <a:xfrm>
              <a:off x="21555353" y="2155235"/>
              <a:ext cx="82785" cy="82785"/>
              <a:chOff x="0" y="0"/>
              <a:chExt cx="6350000" cy="6350000"/>
            </a:xfrm>
          </p:grpSpPr>
          <p:sp>
            <p:nvSpPr>
              <p:cNvPr id="460" name="Freeform 4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61" name="Group 461"/>
            <p:cNvGrpSpPr/>
            <p:nvPr/>
          </p:nvGrpSpPr>
          <p:grpSpPr>
            <a:xfrm>
              <a:off x="21555353" y="8535719"/>
              <a:ext cx="82785" cy="82785"/>
              <a:chOff x="0" y="0"/>
              <a:chExt cx="6350000" cy="6350000"/>
            </a:xfrm>
          </p:grpSpPr>
          <p:sp>
            <p:nvSpPr>
              <p:cNvPr id="462" name="Freeform 4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63" name="Group 463"/>
            <p:cNvGrpSpPr/>
            <p:nvPr/>
          </p:nvGrpSpPr>
          <p:grpSpPr>
            <a:xfrm>
              <a:off x="21555353" y="5342935"/>
              <a:ext cx="82785" cy="82785"/>
              <a:chOff x="0" y="0"/>
              <a:chExt cx="6350000" cy="6350000"/>
            </a:xfrm>
          </p:grpSpPr>
          <p:sp>
            <p:nvSpPr>
              <p:cNvPr id="464" name="Freeform 4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65" name="Group 465"/>
            <p:cNvGrpSpPr/>
            <p:nvPr/>
          </p:nvGrpSpPr>
          <p:grpSpPr>
            <a:xfrm>
              <a:off x="5420417" y="537155"/>
              <a:ext cx="82785" cy="82785"/>
              <a:chOff x="0" y="0"/>
              <a:chExt cx="6350000" cy="6350000"/>
            </a:xfrm>
          </p:grpSpPr>
          <p:sp>
            <p:nvSpPr>
              <p:cNvPr id="466" name="Freeform 4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67" name="Group 467"/>
            <p:cNvGrpSpPr/>
            <p:nvPr/>
          </p:nvGrpSpPr>
          <p:grpSpPr>
            <a:xfrm>
              <a:off x="5420417" y="6917640"/>
              <a:ext cx="82785" cy="82785"/>
              <a:chOff x="0" y="0"/>
              <a:chExt cx="6350000" cy="6350000"/>
            </a:xfrm>
          </p:grpSpPr>
          <p:sp>
            <p:nvSpPr>
              <p:cNvPr id="468" name="Freeform 4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69" name="Group 469"/>
            <p:cNvGrpSpPr/>
            <p:nvPr/>
          </p:nvGrpSpPr>
          <p:grpSpPr>
            <a:xfrm>
              <a:off x="5420417" y="3724855"/>
              <a:ext cx="82785" cy="82785"/>
              <a:chOff x="0" y="0"/>
              <a:chExt cx="6350000" cy="6350000"/>
            </a:xfrm>
          </p:grpSpPr>
          <p:sp>
            <p:nvSpPr>
              <p:cNvPr id="470" name="Freeform 4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71" name="Group 471"/>
            <p:cNvGrpSpPr/>
            <p:nvPr/>
          </p:nvGrpSpPr>
          <p:grpSpPr>
            <a:xfrm>
              <a:off x="5420417" y="10105340"/>
              <a:ext cx="82785" cy="82785"/>
              <a:chOff x="0" y="0"/>
              <a:chExt cx="6350000" cy="6350000"/>
            </a:xfrm>
          </p:grpSpPr>
          <p:sp>
            <p:nvSpPr>
              <p:cNvPr id="472" name="Freeform 4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73" name="Group 473"/>
            <p:cNvGrpSpPr/>
            <p:nvPr/>
          </p:nvGrpSpPr>
          <p:grpSpPr>
            <a:xfrm>
              <a:off x="15121689" y="537155"/>
              <a:ext cx="82785" cy="82785"/>
              <a:chOff x="0" y="0"/>
              <a:chExt cx="6350000" cy="6350000"/>
            </a:xfrm>
          </p:grpSpPr>
          <p:sp>
            <p:nvSpPr>
              <p:cNvPr id="474" name="Freeform 4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75" name="Group 475"/>
            <p:cNvGrpSpPr/>
            <p:nvPr/>
          </p:nvGrpSpPr>
          <p:grpSpPr>
            <a:xfrm>
              <a:off x="15121689" y="6917640"/>
              <a:ext cx="82785" cy="82785"/>
              <a:chOff x="0" y="0"/>
              <a:chExt cx="6350000" cy="6350000"/>
            </a:xfrm>
          </p:grpSpPr>
          <p:sp>
            <p:nvSpPr>
              <p:cNvPr id="476" name="Freeform 4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77" name="Group 477"/>
            <p:cNvGrpSpPr/>
            <p:nvPr/>
          </p:nvGrpSpPr>
          <p:grpSpPr>
            <a:xfrm>
              <a:off x="15121689" y="3724855"/>
              <a:ext cx="82785" cy="82785"/>
              <a:chOff x="0" y="0"/>
              <a:chExt cx="6350000" cy="6350000"/>
            </a:xfrm>
          </p:grpSpPr>
          <p:sp>
            <p:nvSpPr>
              <p:cNvPr id="478" name="Freeform 4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79" name="Group 479"/>
            <p:cNvGrpSpPr/>
            <p:nvPr/>
          </p:nvGrpSpPr>
          <p:grpSpPr>
            <a:xfrm>
              <a:off x="15121689" y="10105340"/>
              <a:ext cx="82785" cy="82785"/>
              <a:chOff x="0" y="0"/>
              <a:chExt cx="6350000" cy="6350000"/>
            </a:xfrm>
          </p:grpSpPr>
          <p:sp>
            <p:nvSpPr>
              <p:cNvPr id="480" name="Freeform 4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81" name="Group 481"/>
            <p:cNvGrpSpPr/>
            <p:nvPr/>
          </p:nvGrpSpPr>
          <p:grpSpPr>
            <a:xfrm>
              <a:off x="5420417" y="2155235"/>
              <a:ext cx="82785" cy="82785"/>
              <a:chOff x="0" y="0"/>
              <a:chExt cx="6350000" cy="6350000"/>
            </a:xfrm>
          </p:grpSpPr>
          <p:sp>
            <p:nvSpPr>
              <p:cNvPr id="482" name="Freeform 4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83" name="Group 483"/>
            <p:cNvGrpSpPr/>
            <p:nvPr/>
          </p:nvGrpSpPr>
          <p:grpSpPr>
            <a:xfrm>
              <a:off x="5420417" y="8535719"/>
              <a:ext cx="82785" cy="82785"/>
              <a:chOff x="0" y="0"/>
              <a:chExt cx="6350000" cy="6350000"/>
            </a:xfrm>
          </p:grpSpPr>
          <p:sp>
            <p:nvSpPr>
              <p:cNvPr id="484" name="Freeform 4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85" name="Group 485"/>
            <p:cNvGrpSpPr/>
            <p:nvPr/>
          </p:nvGrpSpPr>
          <p:grpSpPr>
            <a:xfrm>
              <a:off x="5420417" y="5342935"/>
              <a:ext cx="82785" cy="82785"/>
              <a:chOff x="0" y="0"/>
              <a:chExt cx="6350000" cy="6350000"/>
            </a:xfrm>
          </p:grpSpPr>
          <p:sp>
            <p:nvSpPr>
              <p:cNvPr id="486" name="Freeform 4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87" name="Group 487"/>
            <p:cNvGrpSpPr/>
            <p:nvPr/>
          </p:nvGrpSpPr>
          <p:grpSpPr>
            <a:xfrm>
              <a:off x="15121689" y="2155235"/>
              <a:ext cx="82785" cy="82785"/>
              <a:chOff x="0" y="0"/>
              <a:chExt cx="6350000" cy="6350000"/>
            </a:xfrm>
          </p:grpSpPr>
          <p:sp>
            <p:nvSpPr>
              <p:cNvPr id="488" name="Freeform 4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89" name="Group 489"/>
            <p:cNvGrpSpPr/>
            <p:nvPr/>
          </p:nvGrpSpPr>
          <p:grpSpPr>
            <a:xfrm>
              <a:off x="15121689" y="8535719"/>
              <a:ext cx="82785" cy="82785"/>
              <a:chOff x="0" y="0"/>
              <a:chExt cx="6350000" cy="6350000"/>
            </a:xfrm>
          </p:grpSpPr>
          <p:sp>
            <p:nvSpPr>
              <p:cNvPr id="490" name="Freeform 4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91" name="Group 491"/>
            <p:cNvGrpSpPr/>
            <p:nvPr/>
          </p:nvGrpSpPr>
          <p:grpSpPr>
            <a:xfrm>
              <a:off x="15121689" y="5342935"/>
              <a:ext cx="82785" cy="82785"/>
              <a:chOff x="0" y="0"/>
              <a:chExt cx="6350000" cy="6350000"/>
            </a:xfrm>
          </p:grpSpPr>
          <p:sp>
            <p:nvSpPr>
              <p:cNvPr id="492" name="Freeform 4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93" name="Group 493"/>
            <p:cNvGrpSpPr/>
            <p:nvPr/>
          </p:nvGrpSpPr>
          <p:grpSpPr>
            <a:xfrm>
              <a:off x="2712413" y="1075351"/>
              <a:ext cx="82785" cy="82785"/>
              <a:chOff x="0" y="0"/>
              <a:chExt cx="6350000" cy="6350000"/>
            </a:xfrm>
          </p:grpSpPr>
          <p:sp>
            <p:nvSpPr>
              <p:cNvPr id="494" name="Freeform 4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95" name="Group 495"/>
            <p:cNvGrpSpPr/>
            <p:nvPr/>
          </p:nvGrpSpPr>
          <p:grpSpPr>
            <a:xfrm>
              <a:off x="2712413" y="7455836"/>
              <a:ext cx="82785" cy="82785"/>
              <a:chOff x="0" y="0"/>
              <a:chExt cx="6350000" cy="6350000"/>
            </a:xfrm>
          </p:grpSpPr>
          <p:sp>
            <p:nvSpPr>
              <p:cNvPr id="496" name="Freeform 4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97" name="Group 497"/>
            <p:cNvGrpSpPr/>
            <p:nvPr/>
          </p:nvGrpSpPr>
          <p:grpSpPr>
            <a:xfrm>
              <a:off x="2712413" y="4263051"/>
              <a:ext cx="82785" cy="82785"/>
              <a:chOff x="0" y="0"/>
              <a:chExt cx="6350000" cy="6350000"/>
            </a:xfrm>
          </p:grpSpPr>
          <p:sp>
            <p:nvSpPr>
              <p:cNvPr id="498" name="Freeform 4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499" name="Group 499"/>
            <p:cNvGrpSpPr/>
            <p:nvPr/>
          </p:nvGrpSpPr>
          <p:grpSpPr>
            <a:xfrm>
              <a:off x="2712413" y="10643536"/>
              <a:ext cx="82785" cy="82785"/>
              <a:chOff x="0" y="0"/>
              <a:chExt cx="6350000" cy="6350000"/>
            </a:xfrm>
          </p:grpSpPr>
          <p:sp>
            <p:nvSpPr>
              <p:cNvPr id="500" name="Freeform 5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01" name="Group 501"/>
            <p:cNvGrpSpPr/>
            <p:nvPr/>
          </p:nvGrpSpPr>
          <p:grpSpPr>
            <a:xfrm>
              <a:off x="12413685" y="1075351"/>
              <a:ext cx="82785" cy="82785"/>
              <a:chOff x="0" y="0"/>
              <a:chExt cx="6350000" cy="6350000"/>
            </a:xfrm>
          </p:grpSpPr>
          <p:sp>
            <p:nvSpPr>
              <p:cNvPr id="502" name="Freeform 5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03" name="Group 503"/>
            <p:cNvGrpSpPr/>
            <p:nvPr/>
          </p:nvGrpSpPr>
          <p:grpSpPr>
            <a:xfrm>
              <a:off x="12413685" y="7455836"/>
              <a:ext cx="82785" cy="82785"/>
              <a:chOff x="0" y="0"/>
              <a:chExt cx="6350000" cy="6350000"/>
            </a:xfrm>
          </p:grpSpPr>
          <p:sp>
            <p:nvSpPr>
              <p:cNvPr id="504" name="Freeform 5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05" name="Group 505"/>
            <p:cNvGrpSpPr/>
            <p:nvPr/>
          </p:nvGrpSpPr>
          <p:grpSpPr>
            <a:xfrm>
              <a:off x="12413685" y="4263051"/>
              <a:ext cx="82785" cy="82785"/>
              <a:chOff x="0" y="0"/>
              <a:chExt cx="6350000" cy="6350000"/>
            </a:xfrm>
          </p:grpSpPr>
          <p:sp>
            <p:nvSpPr>
              <p:cNvPr id="506" name="Freeform 5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07" name="Group 507"/>
            <p:cNvGrpSpPr/>
            <p:nvPr/>
          </p:nvGrpSpPr>
          <p:grpSpPr>
            <a:xfrm>
              <a:off x="12413685" y="10643536"/>
              <a:ext cx="82785" cy="82785"/>
              <a:chOff x="0" y="0"/>
              <a:chExt cx="6350000" cy="6350000"/>
            </a:xfrm>
          </p:grpSpPr>
          <p:sp>
            <p:nvSpPr>
              <p:cNvPr id="508" name="Freeform 5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09" name="Group 509"/>
            <p:cNvGrpSpPr/>
            <p:nvPr/>
          </p:nvGrpSpPr>
          <p:grpSpPr>
            <a:xfrm>
              <a:off x="2712413" y="2693431"/>
              <a:ext cx="82785" cy="82785"/>
              <a:chOff x="0" y="0"/>
              <a:chExt cx="6350000" cy="6350000"/>
            </a:xfrm>
          </p:grpSpPr>
          <p:sp>
            <p:nvSpPr>
              <p:cNvPr id="510" name="Freeform 5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11" name="Group 511"/>
            <p:cNvGrpSpPr/>
            <p:nvPr/>
          </p:nvGrpSpPr>
          <p:grpSpPr>
            <a:xfrm>
              <a:off x="2712413" y="9073915"/>
              <a:ext cx="82785" cy="82785"/>
              <a:chOff x="0" y="0"/>
              <a:chExt cx="6350000" cy="6350000"/>
            </a:xfrm>
          </p:grpSpPr>
          <p:sp>
            <p:nvSpPr>
              <p:cNvPr id="512" name="Freeform 5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13" name="Group 513"/>
            <p:cNvGrpSpPr/>
            <p:nvPr/>
          </p:nvGrpSpPr>
          <p:grpSpPr>
            <a:xfrm>
              <a:off x="2712413" y="5881131"/>
              <a:ext cx="82785" cy="82785"/>
              <a:chOff x="0" y="0"/>
              <a:chExt cx="6350000" cy="6350000"/>
            </a:xfrm>
          </p:grpSpPr>
          <p:sp>
            <p:nvSpPr>
              <p:cNvPr id="514" name="Freeform 5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15" name="Group 515"/>
            <p:cNvGrpSpPr/>
            <p:nvPr/>
          </p:nvGrpSpPr>
          <p:grpSpPr>
            <a:xfrm>
              <a:off x="12413685" y="2693431"/>
              <a:ext cx="82785" cy="82785"/>
              <a:chOff x="0" y="0"/>
              <a:chExt cx="6350000" cy="6350000"/>
            </a:xfrm>
          </p:grpSpPr>
          <p:sp>
            <p:nvSpPr>
              <p:cNvPr id="516" name="Freeform 5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17" name="Group 517"/>
            <p:cNvGrpSpPr/>
            <p:nvPr/>
          </p:nvGrpSpPr>
          <p:grpSpPr>
            <a:xfrm>
              <a:off x="12413685" y="9073915"/>
              <a:ext cx="82785" cy="82785"/>
              <a:chOff x="0" y="0"/>
              <a:chExt cx="6350000" cy="6350000"/>
            </a:xfrm>
          </p:grpSpPr>
          <p:sp>
            <p:nvSpPr>
              <p:cNvPr id="518" name="Freeform 5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19" name="Group 519"/>
            <p:cNvGrpSpPr/>
            <p:nvPr/>
          </p:nvGrpSpPr>
          <p:grpSpPr>
            <a:xfrm>
              <a:off x="12413685" y="5881131"/>
              <a:ext cx="82785" cy="82785"/>
              <a:chOff x="0" y="0"/>
              <a:chExt cx="6350000" cy="6350000"/>
            </a:xfrm>
          </p:grpSpPr>
          <p:sp>
            <p:nvSpPr>
              <p:cNvPr id="520" name="Freeform 5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21" name="Group 521"/>
            <p:cNvGrpSpPr/>
            <p:nvPr/>
          </p:nvGrpSpPr>
          <p:grpSpPr>
            <a:xfrm>
              <a:off x="9206562" y="1075351"/>
              <a:ext cx="82785" cy="82785"/>
              <a:chOff x="0" y="0"/>
              <a:chExt cx="6350000" cy="6350000"/>
            </a:xfrm>
          </p:grpSpPr>
          <p:sp>
            <p:nvSpPr>
              <p:cNvPr id="522" name="Freeform 5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23" name="Group 523"/>
            <p:cNvGrpSpPr/>
            <p:nvPr/>
          </p:nvGrpSpPr>
          <p:grpSpPr>
            <a:xfrm>
              <a:off x="9206562" y="7455836"/>
              <a:ext cx="82785" cy="82785"/>
              <a:chOff x="0" y="0"/>
              <a:chExt cx="6350000" cy="6350000"/>
            </a:xfrm>
          </p:grpSpPr>
          <p:sp>
            <p:nvSpPr>
              <p:cNvPr id="524" name="Freeform 5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25" name="Group 525"/>
            <p:cNvGrpSpPr/>
            <p:nvPr/>
          </p:nvGrpSpPr>
          <p:grpSpPr>
            <a:xfrm>
              <a:off x="9206562" y="4263051"/>
              <a:ext cx="82785" cy="82785"/>
              <a:chOff x="0" y="0"/>
              <a:chExt cx="6350000" cy="6350000"/>
            </a:xfrm>
          </p:grpSpPr>
          <p:sp>
            <p:nvSpPr>
              <p:cNvPr id="526" name="Freeform 5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27" name="Group 527"/>
            <p:cNvGrpSpPr/>
            <p:nvPr/>
          </p:nvGrpSpPr>
          <p:grpSpPr>
            <a:xfrm>
              <a:off x="9206562" y="10643536"/>
              <a:ext cx="82785" cy="82785"/>
              <a:chOff x="0" y="0"/>
              <a:chExt cx="6350000" cy="6350000"/>
            </a:xfrm>
          </p:grpSpPr>
          <p:sp>
            <p:nvSpPr>
              <p:cNvPr id="528" name="Freeform 5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29" name="Group 529"/>
            <p:cNvGrpSpPr/>
            <p:nvPr/>
          </p:nvGrpSpPr>
          <p:grpSpPr>
            <a:xfrm>
              <a:off x="18907834" y="1075351"/>
              <a:ext cx="82785" cy="82785"/>
              <a:chOff x="0" y="0"/>
              <a:chExt cx="6350000" cy="6350000"/>
            </a:xfrm>
          </p:grpSpPr>
          <p:sp>
            <p:nvSpPr>
              <p:cNvPr id="530" name="Freeform 5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31" name="Group 531"/>
            <p:cNvGrpSpPr/>
            <p:nvPr/>
          </p:nvGrpSpPr>
          <p:grpSpPr>
            <a:xfrm>
              <a:off x="18907834" y="7455836"/>
              <a:ext cx="82785" cy="82785"/>
              <a:chOff x="0" y="0"/>
              <a:chExt cx="6350000" cy="6350000"/>
            </a:xfrm>
          </p:grpSpPr>
          <p:sp>
            <p:nvSpPr>
              <p:cNvPr id="532" name="Freeform 5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33" name="Group 533"/>
            <p:cNvGrpSpPr/>
            <p:nvPr/>
          </p:nvGrpSpPr>
          <p:grpSpPr>
            <a:xfrm>
              <a:off x="18907834" y="4263051"/>
              <a:ext cx="82785" cy="82785"/>
              <a:chOff x="0" y="0"/>
              <a:chExt cx="6350000" cy="6350000"/>
            </a:xfrm>
          </p:grpSpPr>
          <p:sp>
            <p:nvSpPr>
              <p:cNvPr id="534" name="Freeform 5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35" name="Group 535"/>
            <p:cNvGrpSpPr/>
            <p:nvPr/>
          </p:nvGrpSpPr>
          <p:grpSpPr>
            <a:xfrm>
              <a:off x="18907834" y="10643536"/>
              <a:ext cx="82785" cy="82785"/>
              <a:chOff x="0" y="0"/>
              <a:chExt cx="6350000" cy="6350000"/>
            </a:xfrm>
          </p:grpSpPr>
          <p:sp>
            <p:nvSpPr>
              <p:cNvPr id="536" name="Freeform 5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37" name="Group 537"/>
            <p:cNvGrpSpPr/>
            <p:nvPr/>
          </p:nvGrpSpPr>
          <p:grpSpPr>
            <a:xfrm>
              <a:off x="9206562" y="2693431"/>
              <a:ext cx="82785" cy="82785"/>
              <a:chOff x="0" y="0"/>
              <a:chExt cx="6350000" cy="6350000"/>
            </a:xfrm>
          </p:grpSpPr>
          <p:sp>
            <p:nvSpPr>
              <p:cNvPr id="538" name="Freeform 5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39" name="Group 539"/>
            <p:cNvGrpSpPr/>
            <p:nvPr/>
          </p:nvGrpSpPr>
          <p:grpSpPr>
            <a:xfrm>
              <a:off x="9206562" y="9073915"/>
              <a:ext cx="82785" cy="82785"/>
              <a:chOff x="0" y="0"/>
              <a:chExt cx="6350000" cy="6350000"/>
            </a:xfrm>
          </p:grpSpPr>
          <p:sp>
            <p:nvSpPr>
              <p:cNvPr id="540" name="Freeform 5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41" name="Group 541"/>
            <p:cNvGrpSpPr/>
            <p:nvPr/>
          </p:nvGrpSpPr>
          <p:grpSpPr>
            <a:xfrm>
              <a:off x="9206562" y="5881131"/>
              <a:ext cx="82785" cy="82785"/>
              <a:chOff x="0" y="0"/>
              <a:chExt cx="6350000" cy="6350000"/>
            </a:xfrm>
          </p:grpSpPr>
          <p:sp>
            <p:nvSpPr>
              <p:cNvPr id="542" name="Freeform 5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43" name="Group 543"/>
            <p:cNvGrpSpPr/>
            <p:nvPr/>
          </p:nvGrpSpPr>
          <p:grpSpPr>
            <a:xfrm>
              <a:off x="18907834" y="2693431"/>
              <a:ext cx="82785" cy="82785"/>
              <a:chOff x="0" y="0"/>
              <a:chExt cx="6350000" cy="6350000"/>
            </a:xfrm>
          </p:grpSpPr>
          <p:sp>
            <p:nvSpPr>
              <p:cNvPr id="544" name="Freeform 5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45" name="Group 545"/>
            <p:cNvGrpSpPr/>
            <p:nvPr/>
          </p:nvGrpSpPr>
          <p:grpSpPr>
            <a:xfrm>
              <a:off x="18907834" y="9073915"/>
              <a:ext cx="82785" cy="82785"/>
              <a:chOff x="0" y="0"/>
              <a:chExt cx="6350000" cy="6350000"/>
            </a:xfrm>
          </p:grpSpPr>
          <p:sp>
            <p:nvSpPr>
              <p:cNvPr id="546" name="Freeform 5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47" name="Group 547"/>
            <p:cNvGrpSpPr/>
            <p:nvPr/>
          </p:nvGrpSpPr>
          <p:grpSpPr>
            <a:xfrm>
              <a:off x="18907834" y="5881131"/>
              <a:ext cx="82785" cy="82785"/>
              <a:chOff x="0" y="0"/>
              <a:chExt cx="6350000" cy="6350000"/>
            </a:xfrm>
          </p:grpSpPr>
          <p:sp>
            <p:nvSpPr>
              <p:cNvPr id="548" name="Freeform 5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49" name="Group 549"/>
            <p:cNvGrpSpPr/>
            <p:nvPr/>
          </p:nvGrpSpPr>
          <p:grpSpPr>
            <a:xfrm>
              <a:off x="5960278" y="1075351"/>
              <a:ext cx="82785" cy="82785"/>
              <a:chOff x="0" y="0"/>
              <a:chExt cx="6350000" cy="6350000"/>
            </a:xfrm>
          </p:grpSpPr>
          <p:sp>
            <p:nvSpPr>
              <p:cNvPr id="550" name="Freeform 5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51" name="Group 551"/>
            <p:cNvGrpSpPr/>
            <p:nvPr/>
          </p:nvGrpSpPr>
          <p:grpSpPr>
            <a:xfrm>
              <a:off x="5960278" y="7455836"/>
              <a:ext cx="82785" cy="82785"/>
              <a:chOff x="0" y="0"/>
              <a:chExt cx="6350000" cy="6350000"/>
            </a:xfrm>
          </p:grpSpPr>
          <p:sp>
            <p:nvSpPr>
              <p:cNvPr id="552" name="Freeform 5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53" name="Group 553"/>
            <p:cNvGrpSpPr/>
            <p:nvPr/>
          </p:nvGrpSpPr>
          <p:grpSpPr>
            <a:xfrm>
              <a:off x="5960278" y="4263051"/>
              <a:ext cx="82785" cy="82785"/>
              <a:chOff x="0" y="0"/>
              <a:chExt cx="6350000" cy="6350000"/>
            </a:xfrm>
          </p:grpSpPr>
          <p:sp>
            <p:nvSpPr>
              <p:cNvPr id="554" name="Freeform 5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55" name="Group 555"/>
            <p:cNvGrpSpPr/>
            <p:nvPr/>
          </p:nvGrpSpPr>
          <p:grpSpPr>
            <a:xfrm>
              <a:off x="5960278" y="10643536"/>
              <a:ext cx="82785" cy="82785"/>
              <a:chOff x="0" y="0"/>
              <a:chExt cx="6350000" cy="6350000"/>
            </a:xfrm>
          </p:grpSpPr>
          <p:sp>
            <p:nvSpPr>
              <p:cNvPr id="556" name="Freeform 5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57" name="Group 557"/>
            <p:cNvGrpSpPr/>
            <p:nvPr/>
          </p:nvGrpSpPr>
          <p:grpSpPr>
            <a:xfrm>
              <a:off x="15661550" y="1075351"/>
              <a:ext cx="82785" cy="82785"/>
              <a:chOff x="0" y="0"/>
              <a:chExt cx="6350000" cy="6350000"/>
            </a:xfrm>
          </p:grpSpPr>
          <p:sp>
            <p:nvSpPr>
              <p:cNvPr id="558" name="Freeform 5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59" name="Group 559"/>
            <p:cNvGrpSpPr/>
            <p:nvPr/>
          </p:nvGrpSpPr>
          <p:grpSpPr>
            <a:xfrm>
              <a:off x="15661550" y="7455836"/>
              <a:ext cx="82785" cy="82785"/>
              <a:chOff x="0" y="0"/>
              <a:chExt cx="6350000" cy="6350000"/>
            </a:xfrm>
          </p:grpSpPr>
          <p:sp>
            <p:nvSpPr>
              <p:cNvPr id="560" name="Freeform 5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61" name="Group 561"/>
            <p:cNvGrpSpPr/>
            <p:nvPr/>
          </p:nvGrpSpPr>
          <p:grpSpPr>
            <a:xfrm>
              <a:off x="15661550" y="4263051"/>
              <a:ext cx="82785" cy="82785"/>
              <a:chOff x="0" y="0"/>
              <a:chExt cx="6350000" cy="6350000"/>
            </a:xfrm>
          </p:grpSpPr>
          <p:sp>
            <p:nvSpPr>
              <p:cNvPr id="562" name="Freeform 5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63" name="Group 563"/>
            <p:cNvGrpSpPr/>
            <p:nvPr/>
          </p:nvGrpSpPr>
          <p:grpSpPr>
            <a:xfrm>
              <a:off x="15661550" y="10643536"/>
              <a:ext cx="82785" cy="82785"/>
              <a:chOff x="0" y="0"/>
              <a:chExt cx="6350000" cy="6350000"/>
            </a:xfrm>
          </p:grpSpPr>
          <p:sp>
            <p:nvSpPr>
              <p:cNvPr id="564" name="Freeform 5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65" name="Group 565"/>
            <p:cNvGrpSpPr/>
            <p:nvPr/>
          </p:nvGrpSpPr>
          <p:grpSpPr>
            <a:xfrm>
              <a:off x="5960278" y="2693431"/>
              <a:ext cx="82785" cy="82785"/>
              <a:chOff x="0" y="0"/>
              <a:chExt cx="6350000" cy="6350000"/>
            </a:xfrm>
          </p:grpSpPr>
          <p:sp>
            <p:nvSpPr>
              <p:cNvPr id="566" name="Freeform 5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67" name="Group 567"/>
            <p:cNvGrpSpPr/>
            <p:nvPr/>
          </p:nvGrpSpPr>
          <p:grpSpPr>
            <a:xfrm>
              <a:off x="5960278" y="9073915"/>
              <a:ext cx="82785" cy="82785"/>
              <a:chOff x="0" y="0"/>
              <a:chExt cx="6350000" cy="6350000"/>
            </a:xfrm>
          </p:grpSpPr>
          <p:sp>
            <p:nvSpPr>
              <p:cNvPr id="568" name="Freeform 5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69" name="Group 569"/>
            <p:cNvGrpSpPr/>
            <p:nvPr/>
          </p:nvGrpSpPr>
          <p:grpSpPr>
            <a:xfrm>
              <a:off x="5960278" y="5881131"/>
              <a:ext cx="82785" cy="82785"/>
              <a:chOff x="0" y="0"/>
              <a:chExt cx="6350000" cy="6350000"/>
            </a:xfrm>
          </p:grpSpPr>
          <p:sp>
            <p:nvSpPr>
              <p:cNvPr id="570" name="Freeform 5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71" name="Group 571"/>
            <p:cNvGrpSpPr/>
            <p:nvPr/>
          </p:nvGrpSpPr>
          <p:grpSpPr>
            <a:xfrm>
              <a:off x="15661550" y="2693431"/>
              <a:ext cx="82785" cy="82785"/>
              <a:chOff x="0" y="0"/>
              <a:chExt cx="6350000" cy="6350000"/>
            </a:xfrm>
          </p:grpSpPr>
          <p:sp>
            <p:nvSpPr>
              <p:cNvPr id="572" name="Freeform 5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73" name="Group 573"/>
            <p:cNvGrpSpPr/>
            <p:nvPr/>
          </p:nvGrpSpPr>
          <p:grpSpPr>
            <a:xfrm>
              <a:off x="15661550" y="9073915"/>
              <a:ext cx="82785" cy="82785"/>
              <a:chOff x="0" y="0"/>
              <a:chExt cx="6350000" cy="6350000"/>
            </a:xfrm>
          </p:grpSpPr>
          <p:sp>
            <p:nvSpPr>
              <p:cNvPr id="574" name="Freeform 5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75" name="Group 575"/>
            <p:cNvGrpSpPr/>
            <p:nvPr/>
          </p:nvGrpSpPr>
          <p:grpSpPr>
            <a:xfrm>
              <a:off x="15661550" y="5881131"/>
              <a:ext cx="82785" cy="82785"/>
              <a:chOff x="0" y="0"/>
              <a:chExt cx="6350000" cy="6350000"/>
            </a:xfrm>
          </p:grpSpPr>
          <p:sp>
            <p:nvSpPr>
              <p:cNvPr id="576" name="Freeform 5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dirty="0"/>
              </a:p>
            </p:txBody>
          </p:sp>
        </p:grpSp>
        <p:grpSp>
          <p:nvGrpSpPr>
            <p:cNvPr id="577" name="Group 577"/>
            <p:cNvGrpSpPr/>
            <p:nvPr/>
          </p:nvGrpSpPr>
          <p:grpSpPr>
            <a:xfrm>
              <a:off x="545144"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79" name="Group 579"/>
            <p:cNvGrpSpPr/>
            <p:nvPr/>
          </p:nvGrpSpPr>
          <p:grpSpPr>
            <a:xfrm>
              <a:off x="545144"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81" name="Group 581"/>
            <p:cNvGrpSpPr/>
            <p:nvPr/>
          </p:nvGrpSpPr>
          <p:grpSpPr>
            <a:xfrm>
              <a:off x="545144"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83" name="Group 583"/>
            <p:cNvGrpSpPr/>
            <p:nvPr/>
          </p:nvGrpSpPr>
          <p:grpSpPr>
            <a:xfrm>
              <a:off x="545144"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85" name="Group 585"/>
            <p:cNvGrpSpPr/>
            <p:nvPr/>
          </p:nvGrpSpPr>
          <p:grpSpPr>
            <a:xfrm>
              <a:off x="10246416" y="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87" name="Group 587"/>
            <p:cNvGrpSpPr/>
            <p:nvPr/>
          </p:nvGrpSpPr>
          <p:grpSpPr>
            <a:xfrm>
              <a:off x="10246416" y="6380485"/>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89" name="Group 589"/>
            <p:cNvGrpSpPr/>
            <p:nvPr/>
          </p:nvGrpSpPr>
          <p:grpSpPr>
            <a:xfrm>
              <a:off x="10246416" y="318770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91" name="Group 591"/>
            <p:cNvGrpSpPr/>
            <p:nvPr/>
          </p:nvGrpSpPr>
          <p:grpSpPr>
            <a:xfrm>
              <a:off x="10246416" y="9568185"/>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93" name="Group 593"/>
            <p:cNvGrpSpPr/>
            <p:nvPr/>
          </p:nvGrpSpPr>
          <p:grpSpPr>
            <a:xfrm>
              <a:off x="545144" y="1618080"/>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95" name="Group 595"/>
            <p:cNvGrpSpPr/>
            <p:nvPr/>
          </p:nvGrpSpPr>
          <p:grpSpPr>
            <a:xfrm>
              <a:off x="545144" y="7998564"/>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97" name="Group 597"/>
            <p:cNvGrpSpPr/>
            <p:nvPr/>
          </p:nvGrpSpPr>
          <p:grpSpPr>
            <a:xfrm>
              <a:off x="545144" y="4805780"/>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599" name="Group 599"/>
            <p:cNvGrpSpPr/>
            <p:nvPr/>
          </p:nvGrpSpPr>
          <p:grpSpPr>
            <a:xfrm>
              <a:off x="10246416" y="161808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01" name="Group 601"/>
            <p:cNvGrpSpPr/>
            <p:nvPr/>
          </p:nvGrpSpPr>
          <p:grpSpPr>
            <a:xfrm>
              <a:off x="10246416" y="7998564"/>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03" name="Group 603"/>
            <p:cNvGrpSpPr/>
            <p:nvPr/>
          </p:nvGrpSpPr>
          <p:grpSpPr>
            <a:xfrm>
              <a:off x="10246416" y="480578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05" name="Group 605"/>
            <p:cNvGrpSpPr/>
            <p:nvPr/>
          </p:nvGrpSpPr>
          <p:grpSpPr>
            <a:xfrm>
              <a:off x="7039293" y="0"/>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07" name="Group 607"/>
            <p:cNvGrpSpPr/>
            <p:nvPr/>
          </p:nvGrpSpPr>
          <p:grpSpPr>
            <a:xfrm>
              <a:off x="7039293" y="6380485"/>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09" name="Group 609"/>
            <p:cNvGrpSpPr/>
            <p:nvPr/>
          </p:nvGrpSpPr>
          <p:grpSpPr>
            <a:xfrm>
              <a:off x="7039293" y="3187700"/>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11" name="Group 611"/>
            <p:cNvGrpSpPr/>
            <p:nvPr/>
          </p:nvGrpSpPr>
          <p:grpSpPr>
            <a:xfrm>
              <a:off x="7039293" y="9568185"/>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13" name="Group 613"/>
            <p:cNvGrpSpPr/>
            <p:nvPr/>
          </p:nvGrpSpPr>
          <p:grpSpPr>
            <a:xfrm>
              <a:off x="16740565" y="0"/>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15" name="Group 615"/>
            <p:cNvGrpSpPr/>
            <p:nvPr/>
          </p:nvGrpSpPr>
          <p:grpSpPr>
            <a:xfrm>
              <a:off x="16740565" y="6380485"/>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17" name="Group 617"/>
            <p:cNvGrpSpPr/>
            <p:nvPr/>
          </p:nvGrpSpPr>
          <p:grpSpPr>
            <a:xfrm>
              <a:off x="16740565" y="3187700"/>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19" name="Group 619"/>
            <p:cNvGrpSpPr/>
            <p:nvPr/>
          </p:nvGrpSpPr>
          <p:grpSpPr>
            <a:xfrm>
              <a:off x="16740565" y="9568185"/>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21" name="Group 621"/>
            <p:cNvGrpSpPr/>
            <p:nvPr/>
          </p:nvGrpSpPr>
          <p:grpSpPr>
            <a:xfrm>
              <a:off x="19927945" y="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23" name="Group 623"/>
            <p:cNvGrpSpPr/>
            <p:nvPr/>
          </p:nvGrpSpPr>
          <p:grpSpPr>
            <a:xfrm>
              <a:off x="19927945" y="6380485"/>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25" name="Group 625"/>
            <p:cNvGrpSpPr/>
            <p:nvPr/>
          </p:nvGrpSpPr>
          <p:grpSpPr>
            <a:xfrm>
              <a:off x="19927945" y="318770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27" name="Group 627"/>
            <p:cNvGrpSpPr/>
            <p:nvPr/>
          </p:nvGrpSpPr>
          <p:grpSpPr>
            <a:xfrm>
              <a:off x="19927945" y="9568185"/>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29" name="Group 629"/>
            <p:cNvGrpSpPr/>
            <p:nvPr/>
          </p:nvGrpSpPr>
          <p:grpSpPr>
            <a:xfrm>
              <a:off x="7039293" y="1618080"/>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31" name="Group 631"/>
            <p:cNvGrpSpPr/>
            <p:nvPr/>
          </p:nvGrpSpPr>
          <p:grpSpPr>
            <a:xfrm>
              <a:off x="7039293" y="7998564"/>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33" name="Group 633"/>
            <p:cNvGrpSpPr/>
            <p:nvPr/>
          </p:nvGrpSpPr>
          <p:grpSpPr>
            <a:xfrm>
              <a:off x="7039293" y="480578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35" name="Group 635"/>
            <p:cNvGrpSpPr/>
            <p:nvPr/>
          </p:nvGrpSpPr>
          <p:grpSpPr>
            <a:xfrm>
              <a:off x="16740565" y="1618080"/>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37" name="Group 637"/>
            <p:cNvGrpSpPr/>
            <p:nvPr/>
          </p:nvGrpSpPr>
          <p:grpSpPr>
            <a:xfrm>
              <a:off x="16740565" y="7998564"/>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39" name="Group 639"/>
            <p:cNvGrpSpPr/>
            <p:nvPr/>
          </p:nvGrpSpPr>
          <p:grpSpPr>
            <a:xfrm>
              <a:off x="16740565" y="4805780"/>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41" name="Group 641"/>
            <p:cNvGrpSpPr/>
            <p:nvPr/>
          </p:nvGrpSpPr>
          <p:grpSpPr>
            <a:xfrm>
              <a:off x="19927945"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43" name="Group 643"/>
            <p:cNvGrpSpPr/>
            <p:nvPr/>
          </p:nvGrpSpPr>
          <p:grpSpPr>
            <a:xfrm>
              <a:off x="19927945"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45" name="Group 645"/>
            <p:cNvGrpSpPr/>
            <p:nvPr/>
          </p:nvGrpSpPr>
          <p:grpSpPr>
            <a:xfrm>
              <a:off x="19927945"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47" name="Group 647"/>
            <p:cNvGrpSpPr/>
            <p:nvPr/>
          </p:nvGrpSpPr>
          <p:grpSpPr>
            <a:xfrm>
              <a:off x="3793009" y="0"/>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49" name="Group 649"/>
            <p:cNvGrpSpPr/>
            <p:nvPr/>
          </p:nvGrpSpPr>
          <p:grpSpPr>
            <a:xfrm>
              <a:off x="3793009" y="6380485"/>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51" name="Group 651"/>
            <p:cNvGrpSpPr/>
            <p:nvPr/>
          </p:nvGrpSpPr>
          <p:grpSpPr>
            <a:xfrm>
              <a:off x="3793009" y="3187700"/>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53" name="Group 653"/>
            <p:cNvGrpSpPr/>
            <p:nvPr/>
          </p:nvGrpSpPr>
          <p:grpSpPr>
            <a:xfrm>
              <a:off x="3793009" y="9568185"/>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55" name="Group 655"/>
            <p:cNvGrpSpPr/>
            <p:nvPr/>
          </p:nvGrpSpPr>
          <p:grpSpPr>
            <a:xfrm>
              <a:off x="13494281" y="0"/>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57" name="Group 657"/>
            <p:cNvGrpSpPr/>
            <p:nvPr/>
          </p:nvGrpSpPr>
          <p:grpSpPr>
            <a:xfrm>
              <a:off x="13494281" y="6380485"/>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59" name="Group 659"/>
            <p:cNvGrpSpPr/>
            <p:nvPr/>
          </p:nvGrpSpPr>
          <p:grpSpPr>
            <a:xfrm>
              <a:off x="13494281" y="3187700"/>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61" name="Group 661"/>
            <p:cNvGrpSpPr/>
            <p:nvPr/>
          </p:nvGrpSpPr>
          <p:grpSpPr>
            <a:xfrm>
              <a:off x="13494281" y="956818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63" name="Group 663"/>
            <p:cNvGrpSpPr/>
            <p:nvPr/>
          </p:nvGrpSpPr>
          <p:grpSpPr>
            <a:xfrm>
              <a:off x="3793009" y="161808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65" name="Group 665"/>
            <p:cNvGrpSpPr/>
            <p:nvPr/>
          </p:nvGrpSpPr>
          <p:grpSpPr>
            <a:xfrm>
              <a:off x="3793009" y="7998564"/>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67" name="Group 667"/>
            <p:cNvGrpSpPr/>
            <p:nvPr/>
          </p:nvGrpSpPr>
          <p:grpSpPr>
            <a:xfrm>
              <a:off x="3793009" y="480578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69" name="Group 669"/>
            <p:cNvGrpSpPr/>
            <p:nvPr/>
          </p:nvGrpSpPr>
          <p:grpSpPr>
            <a:xfrm>
              <a:off x="13494281" y="1618080"/>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71" name="Group 671"/>
            <p:cNvGrpSpPr/>
            <p:nvPr/>
          </p:nvGrpSpPr>
          <p:grpSpPr>
            <a:xfrm>
              <a:off x="13494281" y="7998564"/>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73" name="Group 673"/>
            <p:cNvGrpSpPr/>
            <p:nvPr/>
          </p:nvGrpSpPr>
          <p:grpSpPr>
            <a:xfrm>
              <a:off x="13494281" y="4805780"/>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75" name="Group 675"/>
            <p:cNvGrpSpPr/>
            <p:nvPr/>
          </p:nvGrpSpPr>
          <p:grpSpPr>
            <a:xfrm>
              <a:off x="1083805" y="537155"/>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77" name="Group 677"/>
            <p:cNvGrpSpPr/>
            <p:nvPr/>
          </p:nvGrpSpPr>
          <p:grpSpPr>
            <a:xfrm>
              <a:off x="1083805" y="6917640"/>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79" name="Group 679"/>
            <p:cNvGrpSpPr/>
            <p:nvPr/>
          </p:nvGrpSpPr>
          <p:grpSpPr>
            <a:xfrm>
              <a:off x="1083805" y="3724855"/>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81" name="Group 681"/>
            <p:cNvGrpSpPr/>
            <p:nvPr/>
          </p:nvGrpSpPr>
          <p:grpSpPr>
            <a:xfrm>
              <a:off x="1083805" y="10105340"/>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83" name="Group 683"/>
            <p:cNvGrpSpPr/>
            <p:nvPr/>
          </p:nvGrpSpPr>
          <p:grpSpPr>
            <a:xfrm>
              <a:off x="10785077" y="53715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85" name="Group 685"/>
            <p:cNvGrpSpPr/>
            <p:nvPr/>
          </p:nvGrpSpPr>
          <p:grpSpPr>
            <a:xfrm>
              <a:off x="10785077" y="6917640"/>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87" name="Group 687"/>
            <p:cNvGrpSpPr/>
            <p:nvPr/>
          </p:nvGrpSpPr>
          <p:grpSpPr>
            <a:xfrm>
              <a:off x="10785077" y="372485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89" name="Group 689"/>
            <p:cNvGrpSpPr/>
            <p:nvPr/>
          </p:nvGrpSpPr>
          <p:grpSpPr>
            <a:xfrm>
              <a:off x="10785077" y="10105340"/>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91" name="Group 691"/>
            <p:cNvGrpSpPr/>
            <p:nvPr/>
          </p:nvGrpSpPr>
          <p:grpSpPr>
            <a:xfrm>
              <a:off x="1083805" y="2155235"/>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93" name="Group 693"/>
            <p:cNvGrpSpPr/>
            <p:nvPr/>
          </p:nvGrpSpPr>
          <p:grpSpPr>
            <a:xfrm>
              <a:off x="1083805" y="8535719"/>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95" name="Group 695"/>
            <p:cNvGrpSpPr/>
            <p:nvPr/>
          </p:nvGrpSpPr>
          <p:grpSpPr>
            <a:xfrm>
              <a:off x="1083805" y="5342935"/>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97" name="Group 697"/>
            <p:cNvGrpSpPr/>
            <p:nvPr/>
          </p:nvGrpSpPr>
          <p:grpSpPr>
            <a:xfrm>
              <a:off x="10785077"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699" name="Group 699"/>
            <p:cNvGrpSpPr/>
            <p:nvPr/>
          </p:nvGrpSpPr>
          <p:grpSpPr>
            <a:xfrm>
              <a:off x="10785077"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01" name="Group 701"/>
            <p:cNvGrpSpPr/>
            <p:nvPr/>
          </p:nvGrpSpPr>
          <p:grpSpPr>
            <a:xfrm>
              <a:off x="10785077"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03" name="Group 703"/>
            <p:cNvGrpSpPr/>
            <p:nvPr/>
          </p:nvGrpSpPr>
          <p:grpSpPr>
            <a:xfrm>
              <a:off x="7577954" y="537155"/>
              <a:ext cx="82785" cy="82785"/>
              <a:chOff x="0" y="0"/>
              <a:chExt cx="1913890" cy="1913890"/>
            </a:xfrm>
          </p:grpSpPr>
          <p:sp>
            <p:nvSpPr>
              <p:cNvPr id="704" name="Freeform 7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05" name="Group 705"/>
            <p:cNvGrpSpPr/>
            <p:nvPr/>
          </p:nvGrpSpPr>
          <p:grpSpPr>
            <a:xfrm>
              <a:off x="7577954" y="6917640"/>
              <a:ext cx="82785" cy="82785"/>
              <a:chOff x="0" y="0"/>
              <a:chExt cx="1913890" cy="1913890"/>
            </a:xfrm>
          </p:grpSpPr>
          <p:sp>
            <p:nvSpPr>
              <p:cNvPr id="706" name="Freeform 7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07" name="Group 707"/>
            <p:cNvGrpSpPr/>
            <p:nvPr/>
          </p:nvGrpSpPr>
          <p:grpSpPr>
            <a:xfrm>
              <a:off x="7577954" y="3724855"/>
              <a:ext cx="82785" cy="82785"/>
              <a:chOff x="0" y="0"/>
              <a:chExt cx="1913890" cy="1913890"/>
            </a:xfrm>
          </p:grpSpPr>
          <p:sp>
            <p:nvSpPr>
              <p:cNvPr id="708" name="Freeform 7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09" name="Group 709"/>
            <p:cNvGrpSpPr/>
            <p:nvPr/>
          </p:nvGrpSpPr>
          <p:grpSpPr>
            <a:xfrm>
              <a:off x="7577954" y="10105340"/>
              <a:ext cx="82785" cy="82785"/>
              <a:chOff x="0" y="0"/>
              <a:chExt cx="1913890" cy="1913890"/>
            </a:xfrm>
          </p:grpSpPr>
          <p:sp>
            <p:nvSpPr>
              <p:cNvPr id="710" name="Freeform 7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11" name="Group 711"/>
            <p:cNvGrpSpPr/>
            <p:nvPr/>
          </p:nvGrpSpPr>
          <p:grpSpPr>
            <a:xfrm>
              <a:off x="17279226" y="537155"/>
              <a:ext cx="82785" cy="82785"/>
              <a:chOff x="0" y="0"/>
              <a:chExt cx="1913890" cy="1913890"/>
            </a:xfrm>
          </p:grpSpPr>
          <p:sp>
            <p:nvSpPr>
              <p:cNvPr id="712" name="Freeform 7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13" name="Group 713"/>
            <p:cNvGrpSpPr/>
            <p:nvPr/>
          </p:nvGrpSpPr>
          <p:grpSpPr>
            <a:xfrm>
              <a:off x="17279226" y="6917640"/>
              <a:ext cx="82785" cy="82785"/>
              <a:chOff x="0" y="0"/>
              <a:chExt cx="1913890" cy="1913890"/>
            </a:xfrm>
          </p:grpSpPr>
          <p:sp>
            <p:nvSpPr>
              <p:cNvPr id="714" name="Freeform 7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15" name="Group 715"/>
            <p:cNvGrpSpPr/>
            <p:nvPr/>
          </p:nvGrpSpPr>
          <p:grpSpPr>
            <a:xfrm>
              <a:off x="17279226" y="3724855"/>
              <a:ext cx="82785" cy="82785"/>
              <a:chOff x="0" y="0"/>
              <a:chExt cx="1913890" cy="1913890"/>
            </a:xfrm>
          </p:grpSpPr>
          <p:sp>
            <p:nvSpPr>
              <p:cNvPr id="716" name="Freeform 7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17" name="Group 717"/>
            <p:cNvGrpSpPr/>
            <p:nvPr/>
          </p:nvGrpSpPr>
          <p:grpSpPr>
            <a:xfrm>
              <a:off x="17279226" y="10105340"/>
              <a:ext cx="82785" cy="82785"/>
              <a:chOff x="0" y="0"/>
              <a:chExt cx="1913890" cy="1913890"/>
            </a:xfrm>
          </p:grpSpPr>
          <p:sp>
            <p:nvSpPr>
              <p:cNvPr id="718" name="Freeform 7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19" name="Group 719"/>
            <p:cNvGrpSpPr/>
            <p:nvPr/>
          </p:nvGrpSpPr>
          <p:grpSpPr>
            <a:xfrm>
              <a:off x="20466606" y="537155"/>
              <a:ext cx="82785" cy="82785"/>
              <a:chOff x="0" y="0"/>
              <a:chExt cx="1913890" cy="1913890"/>
            </a:xfrm>
          </p:grpSpPr>
          <p:sp>
            <p:nvSpPr>
              <p:cNvPr id="720" name="Freeform 7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21" name="Group 721"/>
            <p:cNvGrpSpPr/>
            <p:nvPr/>
          </p:nvGrpSpPr>
          <p:grpSpPr>
            <a:xfrm>
              <a:off x="20466606" y="6917640"/>
              <a:ext cx="82785" cy="82785"/>
              <a:chOff x="0" y="0"/>
              <a:chExt cx="1913890" cy="1913890"/>
            </a:xfrm>
          </p:grpSpPr>
          <p:sp>
            <p:nvSpPr>
              <p:cNvPr id="722" name="Freeform 7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23" name="Group 723"/>
            <p:cNvGrpSpPr/>
            <p:nvPr/>
          </p:nvGrpSpPr>
          <p:grpSpPr>
            <a:xfrm>
              <a:off x="20466606" y="3724855"/>
              <a:ext cx="82785" cy="82785"/>
              <a:chOff x="0" y="0"/>
              <a:chExt cx="1913890" cy="1913890"/>
            </a:xfrm>
          </p:grpSpPr>
          <p:sp>
            <p:nvSpPr>
              <p:cNvPr id="724" name="Freeform 7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25" name="Group 725"/>
            <p:cNvGrpSpPr/>
            <p:nvPr/>
          </p:nvGrpSpPr>
          <p:grpSpPr>
            <a:xfrm>
              <a:off x="20466606" y="10105340"/>
              <a:ext cx="82785" cy="82785"/>
              <a:chOff x="0" y="0"/>
              <a:chExt cx="1913890" cy="1913890"/>
            </a:xfrm>
          </p:grpSpPr>
          <p:sp>
            <p:nvSpPr>
              <p:cNvPr id="726" name="Freeform 7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27" name="Group 727"/>
            <p:cNvGrpSpPr/>
            <p:nvPr/>
          </p:nvGrpSpPr>
          <p:grpSpPr>
            <a:xfrm>
              <a:off x="7577954" y="2155235"/>
              <a:ext cx="82785" cy="82785"/>
              <a:chOff x="0" y="0"/>
              <a:chExt cx="1913890" cy="1913890"/>
            </a:xfrm>
          </p:grpSpPr>
          <p:sp>
            <p:nvSpPr>
              <p:cNvPr id="728" name="Freeform 7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29" name="Group 729"/>
            <p:cNvGrpSpPr/>
            <p:nvPr/>
          </p:nvGrpSpPr>
          <p:grpSpPr>
            <a:xfrm>
              <a:off x="7577954" y="8535719"/>
              <a:ext cx="82785" cy="82785"/>
              <a:chOff x="0" y="0"/>
              <a:chExt cx="1913890" cy="1913890"/>
            </a:xfrm>
          </p:grpSpPr>
          <p:sp>
            <p:nvSpPr>
              <p:cNvPr id="730" name="Freeform 7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31" name="Group 731"/>
            <p:cNvGrpSpPr/>
            <p:nvPr/>
          </p:nvGrpSpPr>
          <p:grpSpPr>
            <a:xfrm>
              <a:off x="7577954" y="5342935"/>
              <a:ext cx="82785" cy="82785"/>
              <a:chOff x="0" y="0"/>
              <a:chExt cx="1913890" cy="1913890"/>
            </a:xfrm>
          </p:grpSpPr>
          <p:sp>
            <p:nvSpPr>
              <p:cNvPr id="732" name="Freeform 7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33" name="Group 733"/>
            <p:cNvGrpSpPr/>
            <p:nvPr/>
          </p:nvGrpSpPr>
          <p:grpSpPr>
            <a:xfrm>
              <a:off x="17279226" y="2155235"/>
              <a:ext cx="82785" cy="82785"/>
              <a:chOff x="0" y="0"/>
              <a:chExt cx="1913890" cy="1913890"/>
            </a:xfrm>
          </p:grpSpPr>
          <p:sp>
            <p:nvSpPr>
              <p:cNvPr id="734" name="Freeform 7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35" name="Group 735"/>
            <p:cNvGrpSpPr/>
            <p:nvPr/>
          </p:nvGrpSpPr>
          <p:grpSpPr>
            <a:xfrm>
              <a:off x="17279226" y="8535719"/>
              <a:ext cx="82785" cy="82785"/>
              <a:chOff x="0" y="0"/>
              <a:chExt cx="1913890" cy="1913890"/>
            </a:xfrm>
          </p:grpSpPr>
          <p:sp>
            <p:nvSpPr>
              <p:cNvPr id="736" name="Freeform 7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37" name="Group 737"/>
            <p:cNvGrpSpPr/>
            <p:nvPr/>
          </p:nvGrpSpPr>
          <p:grpSpPr>
            <a:xfrm>
              <a:off x="17279226" y="5342935"/>
              <a:ext cx="82785" cy="82785"/>
              <a:chOff x="0" y="0"/>
              <a:chExt cx="1913890" cy="1913890"/>
            </a:xfrm>
          </p:grpSpPr>
          <p:sp>
            <p:nvSpPr>
              <p:cNvPr id="738" name="Freeform 7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39" name="Group 739"/>
            <p:cNvGrpSpPr/>
            <p:nvPr/>
          </p:nvGrpSpPr>
          <p:grpSpPr>
            <a:xfrm>
              <a:off x="20466606" y="2155235"/>
              <a:ext cx="82785" cy="82785"/>
              <a:chOff x="0" y="0"/>
              <a:chExt cx="1913890" cy="1913890"/>
            </a:xfrm>
          </p:grpSpPr>
          <p:sp>
            <p:nvSpPr>
              <p:cNvPr id="740" name="Freeform 7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41" name="Group 741"/>
            <p:cNvGrpSpPr/>
            <p:nvPr/>
          </p:nvGrpSpPr>
          <p:grpSpPr>
            <a:xfrm>
              <a:off x="20466606" y="8535719"/>
              <a:ext cx="82785" cy="82785"/>
              <a:chOff x="0" y="0"/>
              <a:chExt cx="1913890" cy="1913890"/>
            </a:xfrm>
          </p:grpSpPr>
          <p:sp>
            <p:nvSpPr>
              <p:cNvPr id="742" name="Freeform 7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43" name="Group 743"/>
            <p:cNvGrpSpPr/>
            <p:nvPr/>
          </p:nvGrpSpPr>
          <p:grpSpPr>
            <a:xfrm>
              <a:off x="20466606" y="5342935"/>
              <a:ext cx="82785" cy="82785"/>
              <a:chOff x="0" y="0"/>
              <a:chExt cx="1913890" cy="1913890"/>
            </a:xfrm>
          </p:grpSpPr>
          <p:sp>
            <p:nvSpPr>
              <p:cNvPr id="744" name="Freeform 7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45" name="Group 745"/>
            <p:cNvGrpSpPr/>
            <p:nvPr/>
          </p:nvGrpSpPr>
          <p:grpSpPr>
            <a:xfrm>
              <a:off x="4331670" y="537155"/>
              <a:ext cx="82785" cy="82785"/>
              <a:chOff x="0" y="0"/>
              <a:chExt cx="1913890" cy="1913890"/>
            </a:xfrm>
          </p:grpSpPr>
          <p:sp>
            <p:nvSpPr>
              <p:cNvPr id="746" name="Freeform 7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47" name="Group 747"/>
            <p:cNvGrpSpPr/>
            <p:nvPr/>
          </p:nvGrpSpPr>
          <p:grpSpPr>
            <a:xfrm>
              <a:off x="4331670" y="6917640"/>
              <a:ext cx="82785" cy="82785"/>
              <a:chOff x="0" y="0"/>
              <a:chExt cx="1913890" cy="1913890"/>
            </a:xfrm>
          </p:grpSpPr>
          <p:sp>
            <p:nvSpPr>
              <p:cNvPr id="748" name="Freeform 7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49" name="Group 749"/>
            <p:cNvGrpSpPr/>
            <p:nvPr/>
          </p:nvGrpSpPr>
          <p:grpSpPr>
            <a:xfrm>
              <a:off x="4331670" y="3724855"/>
              <a:ext cx="82785" cy="82785"/>
              <a:chOff x="0" y="0"/>
              <a:chExt cx="1913890" cy="1913890"/>
            </a:xfrm>
          </p:grpSpPr>
          <p:sp>
            <p:nvSpPr>
              <p:cNvPr id="750" name="Freeform 7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51" name="Group 751"/>
            <p:cNvGrpSpPr/>
            <p:nvPr/>
          </p:nvGrpSpPr>
          <p:grpSpPr>
            <a:xfrm>
              <a:off x="4331670" y="10105340"/>
              <a:ext cx="82785" cy="82785"/>
              <a:chOff x="0" y="0"/>
              <a:chExt cx="1913890" cy="1913890"/>
            </a:xfrm>
          </p:grpSpPr>
          <p:sp>
            <p:nvSpPr>
              <p:cNvPr id="752" name="Freeform 7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53" name="Group 753"/>
            <p:cNvGrpSpPr/>
            <p:nvPr/>
          </p:nvGrpSpPr>
          <p:grpSpPr>
            <a:xfrm>
              <a:off x="14032942" y="537155"/>
              <a:ext cx="82785" cy="82785"/>
              <a:chOff x="0" y="0"/>
              <a:chExt cx="1913890" cy="1913890"/>
            </a:xfrm>
          </p:grpSpPr>
          <p:sp>
            <p:nvSpPr>
              <p:cNvPr id="754" name="Freeform 7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55" name="Group 755"/>
            <p:cNvGrpSpPr/>
            <p:nvPr/>
          </p:nvGrpSpPr>
          <p:grpSpPr>
            <a:xfrm>
              <a:off x="14032942" y="6917640"/>
              <a:ext cx="82785" cy="82785"/>
              <a:chOff x="0" y="0"/>
              <a:chExt cx="1913890" cy="1913890"/>
            </a:xfrm>
          </p:grpSpPr>
          <p:sp>
            <p:nvSpPr>
              <p:cNvPr id="756" name="Freeform 7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57" name="Group 757"/>
            <p:cNvGrpSpPr/>
            <p:nvPr/>
          </p:nvGrpSpPr>
          <p:grpSpPr>
            <a:xfrm>
              <a:off x="14032942" y="3724855"/>
              <a:ext cx="82785" cy="82785"/>
              <a:chOff x="0" y="0"/>
              <a:chExt cx="1913890" cy="1913890"/>
            </a:xfrm>
          </p:grpSpPr>
          <p:sp>
            <p:nvSpPr>
              <p:cNvPr id="758" name="Freeform 7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59" name="Group 759"/>
            <p:cNvGrpSpPr/>
            <p:nvPr/>
          </p:nvGrpSpPr>
          <p:grpSpPr>
            <a:xfrm>
              <a:off x="14032942" y="10105340"/>
              <a:ext cx="82785" cy="82785"/>
              <a:chOff x="0" y="0"/>
              <a:chExt cx="1913890" cy="1913890"/>
            </a:xfrm>
          </p:grpSpPr>
          <p:sp>
            <p:nvSpPr>
              <p:cNvPr id="760" name="Freeform 7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61" name="Group 761"/>
            <p:cNvGrpSpPr/>
            <p:nvPr/>
          </p:nvGrpSpPr>
          <p:grpSpPr>
            <a:xfrm>
              <a:off x="4331670" y="2155235"/>
              <a:ext cx="82785" cy="82785"/>
              <a:chOff x="0" y="0"/>
              <a:chExt cx="1913890" cy="1913890"/>
            </a:xfrm>
          </p:grpSpPr>
          <p:sp>
            <p:nvSpPr>
              <p:cNvPr id="762" name="Freeform 7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63" name="Group 763"/>
            <p:cNvGrpSpPr/>
            <p:nvPr/>
          </p:nvGrpSpPr>
          <p:grpSpPr>
            <a:xfrm>
              <a:off x="4331670" y="8535719"/>
              <a:ext cx="82785" cy="82785"/>
              <a:chOff x="0" y="0"/>
              <a:chExt cx="1913890" cy="1913890"/>
            </a:xfrm>
          </p:grpSpPr>
          <p:sp>
            <p:nvSpPr>
              <p:cNvPr id="764" name="Freeform 7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65" name="Group 765"/>
            <p:cNvGrpSpPr/>
            <p:nvPr/>
          </p:nvGrpSpPr>
          <p:grpSpPr>
            <a:xfrm>
              <a:off x="4331670" y="5342935"/>
              <a:ext cx="82785" cy="82785"/>
              <a:chOff x="0" y="0"/>
              <a:chExt cx="1913890" cy="1913890"/>
            </a:xfrm>
          </p:grpSpPr>
          <p:sp>
            <p:nvSpPr>
              <p:cNvPr id="766" name="Freeform 7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67" name="Group 767"/>
            <p:cNvGrpSpPr/>
            <p:nvPr/>
          </p:nvGrpSpPr>
          <p:grpSpPr>
            <a:xfrm>
              <a:off x="14032942" y="2155235"/>
              <a:ext cx="82785" cy="82785"/>
              <a:chOff x="0" y="0"/>
              <a:chExt cx="1913890" cy="1913890"/>
            </a:xfrm>
          </p:grpSpPr>
          <p:sp>
            <p:nvSpPr>
              <p:cNvPr id="768" name="Freeform 7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69" name="Group 769"/>
            <p:cNvGrpSpPr/>
            <p:nvPr/>
          </p:nvGrpSpPr>
          <p:grpSpPr>
            <a:xfrm>
              <a:off x="14032942" y="8535719"/>
              <a:ext cx="82785" cy="82785"/>
              <a:chOff x="0" y="0"/>
              <a:chExt cx="1913890" cy="1913890"/>
            </a:xfrm>
          </p:grpSpPr>
          <p:sp>
            <p:nvSpPr>
              <p:cNvPr id="770" name="Freeform 7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71" name="Group 771"/>
            <p:cNvGrpSpPr/>
            <p:nvPr/>
          </p:nvGrpSpPr>
          <p:grpSpPr>
            <a:xfrm>
              <a:off x="14032942" y="5342935"/>
              <a:ext cx="82785" cy="82785"/>
              <a:chOff x="0" y="0"/>
              <a:chExt cx="1913890" cy="1913890"/>
            </a:xfrm>
          </p:grpSpPr>
          <p:sp>
            <p:nvSpPr>
              <p:cNvPr id="772" name="Freeform 7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73" name="Group 773"/>
            <p:cNvGrpSpPr/>
            <p:nvPr/>
          </p:nvGrpSpPr>
          <p:grpSpPr>
            <a:xfrm>
              <a:off x="1623665" y="1075351"/>
              <a:ext cx="82785" cy="82785"/>
              <a:chOff x="0" y="0"/>
              <a:chExt cx="1913890" cy="1913890"/>
            </a:xfrm>
          </p:grpSpPr>
          <p:sp>
            <p:nvSpPr>
              <p:cNvPr id="774" name="Freeform 7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75" name="Group 775"/>
            <p:cNvGrpSpPr/>
            <p:nvPr/>
          </p:nvGrpSpPr>
          <p:grpSpPr>
            <a:xfrm>
              <a:off x="1623665" y="7455836"/>
              <a:ext cx="82785" cy="82785"/>
              <a:chOff x="0" y="0"/>
              <a:chExt cx="1913890" cy="1913890"/>
            </a:xfrm>
          </p:grpSpPr>
          <p:sp>
            <p:nvSpPr>
              <p:cNvPr id="776" name="Freeform 7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77" name="Group 777"/>
            <p:cNvGrpSpPr/>
            <p:nvPr/>
          </p:nvGrpSpPr>
          <p:grpSpPr>
            <a:xfrm>
              <a:off x="1623665" y="4263051"/>
              <a:ext cx="82785" cy="82785"/>
              <a:chOff x="0" y="0"/>
              <a:chExt cx="1913890" cy="1913890"/>
            </a:xfrm>
          </p:grpSpPr>
          <p:sp>
            <p:nvSpPr>
              <p:cNvPr id="778" name="Freeform 7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79" name="Group 779"/>
            <p:cNvGrpSpPr/>
            <p:nvPr/>
          </p:nvGrpSpPr>
          <p:grpSpPr>
            <a:xfrm>
              <a:off x="1623665" y="10643536"/>
              <a:ext cx="82785" cy="82785"/>
              <a:chOff x="0" y="0"/>
              <a:chExt cx="1913890" cy="1913890"/>
            </a:xfrm>
          </p:grpSpPr>
          <p:sp>
            <p:nvSpPr>
              <p:cNvPr id="780" name="Freeform 7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81" name="Group 781"/>
            <p:cNvGrpSpPr/>
            <p:nvPr/>
          </p:nvGrpSpPr>
          <p:grpSpPr>
            <a:xfrm>
              <a:off x="11324938" y="1075351"/>
              <a:ext cx="82785" cy="82785"/>
              <a:chOff x="0" y="0"/>
              <a:chExt cx="1913890" cy="1913890"/>
            </a:xfrm>
          </p:grpSpPr>
          <p:sp>
            <p:nvSpPr>
              <p:cNvPr id="782" name="Freeform 7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83" name="Group 783"/>
            <p:cNvGrpSpPr/>
            <p:nvPr/>
          </p:nvGrpSpPr>
          <p:grpSpPr>
            <a:xfrm>
              <a:off x="11324938" y="7455836"/>
              <a:ext cx="82785" cy="82785"/>
              <a:chOff x="0" y="0"/>
              <a:chExt cx="1913890" cy="1913890"/>
            </a:xfrm>
          </p:grpSpPr>
          <p:sp>
            <p:nvSpPr>
              <p:cNvPr id="784" name="Freeform 7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85" name="Group 785"/>
            <p:cNvGrpSpPr/>
            <p:nvPr/>
          </p:nvGrpSpPr>
          <p:grpSpPr>
            <a:xfrm>
              <a:off x="11324938" y="4263051"/>
              <a:ext cx="82785" cy="82785"/>
              <a:chOff x="0" y="0"/>
              <a:chExt cx="1913890" cy="1913890"/>
            </a:xfrm>
          </p:grpSpPr>
          <p:sp>
            <p:nvSpPr>
              <p:cNvPr id="786" name="Freeform 7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87" name="Group 787"/>
            <p:cNvGrpSpPr/>
            <p:nvPr/>
          </p:nvGrpSpPr>
          <p:grpSpPr>
            <a:xfrm>
              <a:off x="11324938" y="10643536"/>
              <a:ext cx="82785" cy="82785"/>
              <a:chOff x="0" y="0"/>
              <a:chExt cx="1913890" cy="1913890"/>
            </a:xfrm>
          </p:grpSpPr>
          <p:sp>
            <p:nvSpPr>
              <p:cNvPr id="788" name="Freeform 7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89" name="Group 789"/>
            <p:cNvGrpSpPr/>
            <p:nvPr/>
          </p:nvGrpSpPr>
          <p:grpSpPr>
            <a:xfrm>
              <a:off x="1623665" y="2693431"/>
              <a:ext cx="82785" cy="82785"/>
              <a:chOff x="0" y="0"/>
              <a:chExt cx="1913890" cy="1913890"/>
            </a:xfrm>
          </p:grpSpPr>
          <p:sp>
            <p:nvSpPr>
              <p:cNvPr id="790" name="Freeform 7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91" name="Group 791"/>
            <p:cNvGrpSpPr/>
            <p:nvPr/>
          </p:nvGrpSpPr>
          <p:grpSpPr>
            <a:xfrm>
              <a:off x="1623665" y="9073915"/>
              <a:ext cx="82785" cy="82785"/>
              <a:chOff x="0" y="0"/>
              <a:chExt cx="1913890" cy="1913890"/>
            </a:xfrm>
          </p:grpSpPr>
          <p:sp>
            <p:nvSpPr>
              <p:cNvPr id="792" name="Freeform 7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93" name="Group 793"/>
            <p:cNvGrpSpPr/>
            <p:nvPr/>
          </p:nvGrpSpPr>
          <p:grpSpPr>
            <a:xfrm>
              <a:off x="1623665" y="5881131"/>
              <a:ext cx="82785" cy="82785"/>
              <a:chOff x="0" y="0"/>
              <a:chExt cx="1913890" cy="1913890"/>
            </a:xfrm>
          </p:grpSpPr>
          <p:sp>
            <p:nvSpPr>
              <p:cNvPr id="794" name="Freeform 7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95" name="Group 795"/>
            <p:cNvGrpSpPr/>
            <p:nvPr/>
          </p:nvGrpSpPr>
          <p:grpSpPr>
            <a:xfrm>
              <a:off x="11324938" y="2693431"/>
              <a:ext cx="82785" cy="82785"/>
              <a:chOff x="0" y="0"/>
              <a:chExt cx="1913890" cy="1913890"/>
            </a:xfrm>
          </p:grpSpPr>
          <p:sp>
            <p:nvSpPr>
              <p:cNvPr id="796" name="Freeform 7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97" name="Group 797"/>
            <p:cNvGrpSpPr/>
            <p:nvPr/>
          </p:nvGrpSpPr>
          <p:grpSpPr>
            <a:xfrm>
              <a:off x="11324938" y="9073915"/>
              <a:ext cx="82785" cy="82785"/>
              <a:chOff x="0" y="0"/>
              <a:chExt cx="1913890" cy="1913890"/>
            </a:xfrm>
          </p:grpSpPr>
          <p:sp>
            <p:nvSpPr>
              <p:cNvPr id="798" name="Freeform 7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799" name="Group 799"/>
            <p:cNvGrpSpPr/>
            <p:nvPr/>
          </p:nvGrpSpPr>
          <p:grpSpPr>
            <a:xfrm>
              <a:off x="11324938" y="5881131"/>
              <a:ext cx="82785" cy="82785"/>
              <a:chOff x="0" y="0"/>
              <a:chExt cx="1913890" cy="1913890"/>
            </a:xfrm>
          </p:grpSpPr>
          <p:sp>
            <p:nvSpPr>
              <p:cNvPr id="800" name="Freeform 8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01" name="Group 801"/>
            <p:cNvGrpSpPr/>
            <p:nvPr/>
          </p:nvGrpSpPr>
          <p:grpSpPr>
            <a:xfrm>
              <a:off x="8117814" y="1075351"/>
              <a:ext cx="82785" cy="82785"/>
              <a:chOff x="0" y="0"/>
              <a:chExt cx="1913890" cy="1913890"/>
            </a:xfrm>
          </p:grpSpPr>
          <p:sp>
            <p:nvSpPr>
              <p:cNvPr id="802" name="Freeform 8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03" name="Group 803"/>
            <p:cNvGrpSpPr/>
            <p:nvPr/>
          </p:nvGrpSpPr>
          <p:grpSpPr>
            <a:xfrm>
              <a:off x="8117814" y="7455836"/>
              <a:ext cx="82785" cy="82785"/>
              <a:chOff x="0" y="0"/>
              <a:chExt cx="1913890" cy="1913890"/>
            </a:xfrm>
          </p:grpSpPr>
          <p:sp>
            <p:nvSpPr>
              <p:cNvPr id="804" name="Freeform 8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05" name="Group 805"/>
            <p:cNvGrpSpPr/>
            <p:nvPr/>
          </p:nvGrpSpPr>
          <p:grpSpPr>
            <a:xfrm>
              <a:off x="8117814" y="4263051"/>
              <a:ext cx="82785" cy="82785"/>
              <a:chOff x="0" y="0"/>
              <a:chExt cx="1913890" cy="1913890"/>
            </a:xfrm>
          </p:grpSpPr>
          <p:sp>
            <p:nvSpPr>
              <p:cNvPr id="806" name="Freeform 8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07" name="Group 807"/>
            <p:cNvGrpSpPr/>
            <p:nvPr/>
          </p:nvGrpSpPr>
          <p:grpSpPr>
            <a:xfrm>
              <a:off x="8117814" y="10643536"/>
              <a:ext cx="82785" cy="82785"/>
              <a:chOff x="0" y="0"/>
              <a:chExt cx="1913890" cy="1913890"/>
            </a:xfrm>
          </p:grpSpPr>
          <p:sp>
            <p:nvSpPr>
              <p:cNvPr id="808" name="Freeform 8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09" name="Group 809"/>
            <p:cNvGrpSpPr/>
            <p:nvPr/>
          </p:nvGrpSpPr>
          <p:grpSpPr>
            <a:xfrm>
              <a:off x="17819086" y="1075351"/>
              <a:ext cx="82785" cy="82785"/>
              <a:chOff x="0" y="0"/>
              <a:chExt cx="1913890" cy="1913890"/>
            </a:xfrm>
          </p:grpSpPr>
          <p:sp>
            <p:nvSpPr>
              <p:cNvPr id="810" name="Freeform 8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11" name="Group 811"/>
            <p:cNvGrpSpPr/>
            <p:nvPr/>
          </p:nvGrpSpPr>
          <p:grpSpPr>
            <a:xfrm>
              <a:off x="17819086" y="7455836"/>
              <a:ext cx="82785" cy="82785"/>
              <a:chOff x="0" y="0"/>
              <a:chExt cx="1913890" cy="1913890"/>
            </a:xfrm>
          </p:grpSpPr>
          <p:sp>
            <p:nvSpPr>
              <p:cNvPr id="812" name="Freeform 8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13" name="Group 813"/>
            <p:cNvGrpSpPr/>
            <p:nvPr/>
          </p:nvGrpSpPr>
          <p:grpSpPr>
            <a:xfrm>
              <a:off x="17819086" y="4263051"/>
              <a:ext cx="82785" cy="82785"/>
              <a:chOff x="0" y="0"/>
              <a:chExt cx="1913890" cy="1913890"/>
            </a:xfrm>
          </p:grpSpPr>
          <p:sp>
            <p:nvSpPr>
              <p:cNvPr id="814" name="Freeform 8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15" name="Group 815"/>
            <p:cNvGrpSpPr/>
            <p:nvPr/>
          </p:nvGrpSpPr>
          <p:grpSpPr>
            <a:xfrm>
              <a:off x="17819086" y="10643536"/>
              <a:ext cx="82785" cy="82785"/>
              <a:chOff x="0" y="0"/>
              <a:chExt cx="1913890" cy="1913890"/>
            </a:xfrm>
          </p:grpSpPr>
          <p:sp>
            <p:nvSpPr>
              <p:cNvPr id="816" name="Freeform 8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17" name="Group 817"/>
            <p:cNvGrpSpPr/>
            <p:nvPr/>
          </p:nvGrpSpPr>
          <p:grpSpPr>
            <a:xfrm>
              <a:off x="21006467" y="1075351"/>
              <a:ext cx="82785" cy="82785"/>
              <a:chOff x="0" y="0"/>
              <a:chExt cx="1913890" cy="1913890"/>
            </a:xfrm>
          </p:grpSpPr>
          <p:sp>
            <p:nvSpPr>
              <p:cNvPr id="818" name="Freeform 8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19" name="Group 819"/>
            <p:cNvGrpSpPr/>
            <p:nvPr/>
          </p:nvGrpSpPr>
          <p:grpSpPr>
            <a:xfrm>
              <a:off x="21006467" y="7455836"/>
              <a:ext cx="82785" cy="82785"/>
              <a:chOff x="0" y="0"/>
              <a:chExt cx="1913890" cy="1913890"/>
            </a:xfrm>
          </p:grpSpPr>
          <p:sp>
            <p:nvSpPr>
              <p:cNvPr id="820" name="Freeform 8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21" name="Group 821"/>
            <p:cNvGrpSpPr/>
            <p:nvPr/>
          </p:nvGrpSpPr>
          <p:grpSpPr>
            <a:xfrm>
              <a:off x="21006467" y="4263051"/>
              <a:ext cx="82785" cy="82785"/>
              <a:chOff x="0" y="0"/>
              <a:chExt cx="1913890" cy="1913890"/>
            </a:xfrm>
          </p:grpSpPr>
          <p:sp>
            <p:nvSpPr>
              <p:cNvPr id="822" name="Freeform 8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23" name="Group 823"/>
            <p:cNvGrpSpPr/>
            <p:nvPr/>
          </p:nvGrpSpPr>
          <p:grpSpPr>
            <a:xfrm>
              <a:off x="21006467" y="10643536"/>
              <a:ext cx="82785" cy="82785"/>
              <a:chOff x="0" y="0"/>
              <a:chExt cx="1913890" cy="1913890"/>
            </a:xfrm>
          </p:grpSpPr>
          <p:sp>
            <p:nvSpPr>
              <p:cNvPr id="824" name="Freeform 8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25" name="Group 825"/>
            <p:cNvGrpSpPr/>
            <p:nvPr/>
          </p:nvGrpSpPr>
          <p:grpSpPr>
            <a:xfrm>
              <a:off x="8117814" y="2693431"/>
              <a:ext cx="82785" cy="82785"/>
              <a:chOff x="0" y="0"/>
              <a:chExt cx="1913890" cy="1913890"/>
            </a:xfrm>
          </p:grpSpPr>
          <p:sp>
            <p:nvSpPr>
              <p:cNvPr id="826" name="Freeform 8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27" name="Group 827"/>
            <p:cNvGrpSpPr/>
            <p:nvPr/>
          </p:nvGrpSpPr>
          <p:grpSpPr>
            <a:xfrm>
              <a:off x="8117814" y="9073915"/>
              <a:ext cx="82785" cy="82785"/>
              <a:chOff x="0" y="0"/>
              <a:chExt cx="1913890" cy="1913890"/>
            </a:xfrm>
          </p:grpSpPr>
          <p:sp>
            <p:nvSpPr>
              <p:cNvPr id="828" name="Freeform 8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29" name="Group 829"/>
            <p:cNvGrpSpPr/>
            <p:nvPr/>
          </p:nvGrpSpPr>
          <p:grpSpPr>
            <a:xfrm>
              <a:off x="8117814" y="5881131"/>
              <a:ext cx="82785" cy="82785"/>
              <a:chOff x="0" y="0"/>
              <a:chExt cx="1913890" cy="1913890"/>
            </a:xfrm>
          </p:grpSpPr>
          <p:sp>
            <p:nvSpPr>
              <p:cNvPr id="830" name="Freeform 8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31" name="Group 831"/>
            <p:cNvGrpSpPr/>
            <p:nvPr/>
          </p:nvGrpSpPr>
          <p:grpSpPr>
            <a:xfrm>
              <a:off x="17819086" y="2693431"/>
              <a:ext cx="82785" cy="82785"/>
              <a:chOff x="0" y="0"/>
              <a:chExt cx="1913890" cy="1913890"/>
            </a:xfrm>
          </p:grpSpPr>
          <p:sp>
            <p:nvSpPr>
              <p:cNvPr id="832" name="Freeform 8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33" name="Group 833"/>
            <p:cNvGrpSpPr/>
            <p:nvPr/>
          </p:nvGrpSpPr>
          <p:grpSpPr>
            <a:xfrm>
              <a:off x="17819086" y="9073915"/>
              <a:ext cx="82785" cy="82785"/>
              <a:chOff x="0" y="0"/>
              <a:chExt cx="1913890" cy="1913890"/>
            </a:xfrm>
          </p:grpSpPr>
          <p:sp>
            <p:nvSpPr>
              <p:cNvPr id="834" name="Freeform 8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35" name="Group 835"/>
            <p:cNvGrpSpPr/>
            <p:nvPr/>
          </p:nvGrpSpPr>
          <p:grpSpPr>
            <a:xfrm>
              <a:off x="17819086" y="5881131"/>
              <a:ext cx="82785" cy="82785"/>
              <a:chOff x="0" y="0"/>
              <a:chExt cx="1913890" cy="1913890"/>
            </a:xfrm>
          </p:grpSpPr>
          <p:sp>
            <p:nvSpPr>
              <p:cNvPr id="836" name="Freeform 8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37" name="Group 837"/>
            <p:cNvGrpSpPr/>
            <p:nvPr/>
          </p:nvGrpSpPr>
          <p:grpSpPr>
            <a:xfrm>
              <a:off x="21006467" y="2693431"/>
              <a:ext cx="82785" cy="82785"/>
              <a:chOff x="0" y="0"/>
              <a:chExt cx="1913890" cy="1913890"/>
            </a:xfrm>
          </p:grpSpPr>
          <p:sp>
            <p:nvSpPr>
              <p:cNvPr id="838" name="Freeform 8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39" name="Group 839"/>
            <p:cNvGrpSpPr/>
            <p:nvPr/>
          </p:nvGrpSpPr>
          <p:grpSpPr>
            <a:xfrm>
              <a:off x="21006467" y="9073915"/>
              <a:ext cx="82785" cy="82785"/>
              <a:chOff x="0" y="0"/>
              <a:chExt cx="1913890" cy="1913890"/>
            </a:xfrm>
          </p:grpSpPr>
          <p:sp>
            <p:nvSpPr>
              <p:cNvPr id="840" name="Freeform 8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41" name="Group 841"/>
            <p:cNvGrpSpPr/>
            <p:nvPr/>
          </p:nvGrpSpPr>
          <p:grpSpPr>
            <a:xfrm>
              <a:off x="21006467" y="5881131"/>
              <a:ext cx="82785" cy="82785"/>
              <a:chOff x="0" y="0"/>
              <a:chExt cx="1913890" cy="1913890"/>
            </a:xfrm>
          </p:grpSpPr>
          <p:sp>
            <p:nvSpPr>
              <p:cNvPr id="842" name="Freeform 8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43" name="Group 843"/>
            <p:cNvGrpSpPr/>
            <p:nvPr/>
          </p:nvGrpSpPr>
          <p:grpSpPr>
            <a:xfrm>
              <a:off x="4871530" y="1075351"/>
              <a:ext cx="82785" cy="82785"/>
              <a:chOff x="0" y="0"/>
              <a:chExt cx="1913890" cy="1913890"/>
            </a:xfrm>
          </p:grpSpPr>
          <p:sp>
            <p:nvSpPr>
              <p:cNvPr id="844" name="Freeform 8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45" name="Group 845"/>
            <p:cNvGrpSpPr/>
            <p:nvPr/>
          </p:nvGrpSpPr>
          <p:grpSpPr>
            <a:xfrm>
              <a:off x="4871530" y="7455836"/>
              <a:ext cx="82785" cy="82785"/>
              <a:chOff x="0" y="0"/>
              <a:chExt cx="1913890" cy="1913890"/>
            </a:xfrm>
          </p:grpSpPr>
          <p:sp>
            <p:nvSpPr>
              <p:cNvPr id="846" name="Freeform 8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47" name="Group 847"/>
            <p:cNvGrpSpPr/>
            <p:nvPr/>
          </p:nvGrpSpPr>
          <p:grpSpPr>
            <a:xfrm>
              <a:off x="4871530" y="4263051"/>
              <a:ext cx="82785" cy="82785"/>
              <a:chOff x="0" y="0"/>
              <a:chExt cx="1913890" cy="1913890"/>
            </a:xfrm>
          </p:grpSpPr>
          <p:sp>
            <p:nvSpPr>
              <p:cNvPr id="848" name="Freeform 8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49" name="Group 849"/>
            <p:cNvGrpSpPr/>
            <p:nvPr/>
          </p:nvGrpSpPr>
          <p:grpSpPr>
            <a:xfrm>
              <a:off x="4871530" y="10643536"/>
              <a:ext cx="82785" cy="82785"/>
              <a:chOff x="0" y="0"/>
              <a:chExt cx="1913890" cy="1913890"/>
            </a:xfrm>
          </p:grpSpPr>
          <p:sp>
            <p:nvSpPr>
              <p:cNvPr id="850" name="Freeform 8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51" name="Group 851"/>
            <p:cNvGrpSpPr/>
            <p:nvPr/>
          </p:nvGrpSpPr>
          <p:grpSpPr>
            <a:xfrm>
              <a:off x="14572803" y="1075351"/>
              <a:ext cx="82785" cy="82785"/>
              <a:chOff x="0" y="0"/>
              <a:chExt cx="1913890" cy="1913890"/>
            </a:xfrm>
          </p:grpSpPr>
          <p:sp>
            <p:nvSpPr>
              <p:cNvPr id="852" name="Freeform 8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53" name="Group 853"/>
            <p:cNvGrpSpPr/>
            <p:nvPr/>
          </p:nvGrpSpPr>
          <p:grpSpPr>
            <a:xfrm>
              <a:off x="14572803" y="7455836"/>
              <a:ext cx="82785" cy="82785"/>
              <a:chOff x="0" y="0"/>
              <a:chExt cx="1913890" cy="1913890"/>
            </a:xfrm>
          </p:grpSpPr>
          <p:sp>
            <p:nvSpPr>
              <p:cNvPr id="854" name="Freeform 8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55" name="Group 855"/>
            <p:cNvGrpSpPr/>
            <p:nvPr/>
          </p:nvGrpSpPr>
          <p:grpSpPr>
            <a:xfrm>
              <a:off x="14572803" y="4263051"/>
              <a:ext cx="82785" cy="82785"/>
              <a:chOff x="0" y="0"/>
              <a:chExt cx="1913890" cy="1913890"/>
            </a:xfrm>
          </p:grpSpPr>
          <p:sp>
            <p:nvSpPr>
              <p:cNvPr id="856" name="Freeform 8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57" name="Group 857"/>
            <p:cNvGrpSpPr/>
            <p:nvPr/>
          </p:nvGrpSpPr>
          <p:grpSpPr>
            <a:xfrm>
              <a:off x="14572803" y="10643536"/>
              <a:ext cx="82785" cy="82785"/>
              <a:chOff x="0" y="0"/>
              <a:chExt cx="1913890" cy="1913890"/>
            </a:xfrm>
          </p:grpSpPr>
          <p:sp>
            <p:nvSpPr>
              <p:cNvPr id="858" name="Freeform 8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59" name="Group 859"/>
            <p:cNvGrpSpPr/>
            <p:nvPr/>
          </p:nvGrpSpPr>
          <p:grpSpPr>
            <a:xfrm>
              <a:off x="4871530" y="2693431"/>
              <a:ext cx="82785" cy="82785"/>
              <a:chOff x="0" y="0"/>
              <a:chExt cx="1913890" cy="1913890"/>
            </a:xfrm>
          </p:grpSpPr>
          <p:sp>
            <p:nvSpPr>
              <p:cNvPr id="860" name="Freeform 8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61" name="Group 861"/>
            <p:cNvGrpSpPr/>
            <p:nvPr/>
          </p:nvGrpSpPr>
          <p:grpSpPr>
            <a:xfrm>
              <a:off x="4871530" y="9073915"/>
              <a:ext cx="82785" cy="82785"/>
              <a:chOff x="0" y="0"/>
              <a:chExt cx="1913890" cy="1913890"/>
            </a:xfrm>
          </p:grpSpPr>
          <p:sp>
            <p:nvSpPr>
              <p:cNvPr id="862" name="Freeform 8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63" name="Group 863"/>
            <p:cNvGrpSpPr/>
            <p:nvPr/>
          </p:nvGrpSpPr>
          <p:grpSpPr>
            <a:xfrm>
              <a:off x="4871530" y="5881131"/>
              <a:ext cx="82785" cy="82785"/>
              <a:chOff x="0" y="0"/>
              <a:chExt cx="1913890" cy="1913890"/>
            </a:xfrm>
          </p:grpSpPr>
          <p:sp>
            <p:nvSpPr>
              <p:cNvPr id="864" name="Freeform 8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65" name="Group 865"/>
            <p:cNvGrpSpPr/>
            <p:nvPr/>
          </p:nvGrpSpPr>
          <p:grpSpPr>
            <a:xfrm>
              <a:off x="14572803" y="2693431"/>
              <a:ext cx="82785" cy="82785"/>
              <a:chOff x="0" y="0"/>
              <a:chExt cx="1913890" cy="1913890"/>
            </a:xfrm>
          </p:grpSpPr>
          <p:sp>
            <p:nvSpPr>
              <p:cNvPr id="866" name="Freeform 8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67" name="Group 867"/>
            <p:cNvGrpSpPr/>
            <p:nvPr/>
          </p:nvGrpSpPr>
          <p:grpSpPr>
            <a:xfrm>
              <a:off x="14572803" y="9073915"/>
              <a:ext cx="82785" cy="82785"/>
              <a:chOff x="0" y="0"/>
              <a:chExt cx="1913890" cy="1913890"/>
            </a:xfrm>
          </p:grpSpPr>
          <p:sp>
            <p:nvSpPr>
              <p:cNvPr id="868" name="Freeform 8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69" name="Group 869"/>
            <p:cNvGrpSpPr/>
            <p:nvPr/>
          </p:nvGrpSpPr>
          <p:grpSpPr>
            <a:xfrm>
              <a:off x="14572803" y="5881131"/>
              <a:ext cx="82785" cy="82785"/>
              <a:chOff x="0" y="0"/>
              <a:chExt cx="1913890" cy="1913890"/>
            </a:xfrm>
          </p:grpSpPr>
          <p:sp>
            <p:nvSpPr>
              <p:cNvPr id="870" name="Freeform 8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71" name="Group 871"/>
            <p:cNvGrpSpPr/>
            <p:nvPr/>
          </p:nvGrpSpPr>
          <p:grpSpPr>
            <a:xfrm>
              <a:off x="6405" y="1075351"/>
              <a:ext cx="82785" cy="82785"/>
              <a:chOff x="0" y="0"/>
              <a:chExt cx="1913890" cy="1913890"/>
            </a:xfrm>
          </p:grpSpPr>
          <p:sp>
            <p:nvSpPr>
              <p:cNvPr id="872" name="Freeform 8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73" name="Group 873"/>
            <p:cNvGrpSpPr/>
            <p:nvPr/>
          </p:nvGrpSpPr>
          <p:grpSpPr>
            <a:xfrm>
              <a:off x="6405" y="7455836"/>
              <a:ext cx="82785" cy="82785"/>
              <a:chOff x="0" y="0"/>
              <a:chExt cx="1913890" cy="1913890"/>
            </a:xfrm>
          </p:grpSpPr>
          <p:sp>
            <p:nvSpPr>
              <p:cNvPr id="874" name="Freeform 8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75" name="Group 875"/>
            <p:cNvGrpSpPr/>
            <p:nvPr/>
          </p:nvGrpSpPr>
          <p:grpSpPr>
            <a:xfrm>
              <a:off x="6405" y="4263051"/>
              <a:ext cx="82785" cy="82785"/>
              <a:chOff x="0" y="0"/>
              <a:chExt cx="1913890" cy="1913890"/>
            </a:xfrm>
          </p:grpSpPr>
          <p:sp>
            <p:nvSpPr>
              <p:cNvPr id="876" name="Freeform 8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77" name="Group 877"/>
            <p:cNvGrpSpPr/>
            <p:nvPr/>
          </p:nvGrpSpPr>
          <p:grpSpPr>
            <a:xfrm>
              <a:off x="6405" y="10643536"/>
              <a:ext cx="82785" cy="82785"/>
              <a:chOff x="0" y="0"/>
              <a:chExt cx="1913890" cy="1913890"/>
            </a:xfrm>
          </p:grpSpPr>
          <p:sp>
            <p:nvSpPr>
              <p:cNvPr id="878" name="Freeform 8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79" name="Group 879"/>
            <p:cNvGrpSpPr/>
            <p:nvPr/>
          </p:nvGrpSpPr>
          <p:grpSpPr>
            <a:xfrm>
              <a:off x="9707677" y="1075351"/>
              <a:ext cx="82785" cy="82785"/>
              <a:chOff x="0" y="0"/>
              <a:chExt cx="1913890" cy="1913890"/>
            </a:xfrm>
          </p:grpSpPr>
          <p:sp>
            <p:nvSpPr>
              <p:cNvPr id="880" name="Freeform 8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81" name="Group 881"/>
            <p:cNvGrpSpPr/>
            <p:nvPr/>
          </p:nvGrpSpPr>
          <p:grpSpPr>
            <a:xfrm>
              <a:off x="9707677" y="7455836"/>
              <a:ext cx="82785" cy="82785"/>
              <a:chOff x="0" y="0"/>
              <a:chExt cx="1913890" cy="1913890"/>
            </a:xfrm>
          </p:grpSpPr>
          <p:sp>
            <p:nvSpPr>
              <p:cNvPr id="882" name="Freeform 8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83" name="Group 883"/>
            <p:cNvGrpSpPr/>
            <p:nvPr/>
          </p:nvGrpSpPr>
          <p:grpSpPr>
            <a:xfrm>
              <a:off x="9707677" y="4263051"/>
              <a:ext cx="82785" cy="82785"/>
              <a:chOff x="0" y="0"/>
              <a:chExt cx="1913890" cy="1913890"/>
            </a:xfrm>
          </p:grpSpPr>
          <p:sp>
            <p:nvSpPr>
              <p:cNvPr id="884" name="Freeform 8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85" name="Group 885"/>
            <p:cNvGrpSpPr/>
            <p:nvPr/>
          </p:nvGrpSpPr>
          <p:grpSpPr>
            <a:xfrm>
              <a:off x="9707677" y="10643536"/>
              <a:ext cx="82785" cy="82785"/>
              <a:chOff x="0" y="0"/>
              <a:chExt cx="1913890" cy="1913890"/>
            </a:xfrm>
          </p:grpSpPr>
          <p:sp>
            <p:nvSpPr>
              <p:cNvPr id="886" name="Freeform 8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87" name="Group 887"/>
            <p:cNvGrpSpPr/>
            <p:nvPr/>
          </p:nvGrpSpPr>
          <p:grpSpPr>
            <a:xfrm>
              <a:off x="6405" y="2693431"/>
              <a:ext cx="82785" cy="82785"/>
              <a:chOff x="0" y="0"/>
              <a:chExt cx="1913890" cy="1913890"/>
            </a:xfrm>
          </p:grpSpPr>
          <p:sp>
            <p:nvSpPr>
              <p:cNvPr id="888" name="Freeform 8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89" name="Group 889"/>
            <p:cNvGrpSpPr/>
            <p:nvPr/>
          </p:nvGrpSpPr>
          <p:grpSpPr>
            <a:xfrm>
              <a:off x="6405" y="9073915"/>
              <a:ext cx="82785" cy="82785"/>
              <a:chOff x="0" y="0"/>
              <a:chExt cx="1913890" cy="1913890"/>
            </a:xfrm>
          </p:grpSpPr>
          <p:sp>
            <p:nvSpPr>
              <p:cNvPr id="890" name="Freeform 8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91" name="Group 891"/>
            <p:cNvGrpSpPr/>
            <p:nvPr/>
          </p:nvGrpSpPr>
          <p:grpSpPr>
            <a:xfrm>
              <a:off x="6405" y="5881131"/>
              <a:ext cx="82785" cy="82785"/>
              <a:chOff x="0" y="0"/>
              <a:chExt cx="1913890" cy="1913890"/>
            </a:xfrm>
          </p:grpSpPr>
          <p:sp>
            <p:nvSpPr>
              <p:cNvPr id="892" name="Freeform 8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93" name="Group 893"/>
            <p:cNvGrpSpPr/>
            <p:nvPr/>
          </p:nvGrpSpPr>
          <p:grpSpPr>
            <a:xfrm>
              <a:off x="9707677" y="2693431"/>
              <a:ext cx="82785" cy="82785"/>
              <a:chOff x="0" y="0"/>
              <a:chExt cx="1913890" cy="1913890"/>
            </a:xfrm>
          </p:grpSpPr>
          <p:sp>
            <p:nvSpPr>
              <p:cNvPr id="894" name="Freeform 8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95" name="Group 895"/>
            <p:cNvGrpSpPr/>
            <p:nvPr/>
          </p:nvGrpSpPr>
          <p:grpSpPr>
            <a:xfrm>
              <a:off x="9707677" y="9073915"/>
              <a:ext cx="82785" cy="82785"/>
              <a:chOff x="0" y="0"/>
              <a:chExt cx="1913890" cy="1913890"/>
            </a:xfrm>
          </p:grpSpPr>
          <p:sp>
            <p:nvSpPr>
              <p:cNvPr id="896" name="Freeform 8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97" name="Group 897"/>
            <p:cNvGrpSpPr/>
            <p:nvPr/>
          </p:nvGrpSpPr>
          <p:grpSpPr>
            <a:xfrm>
              <a:off x="9707677" y="5881131"/>
              <a:ext cx="82785" cy="82785"/>
              <a:chOff x="0" y="0"/>
              <a:chExt cx="1913890" cy="1913890"/>
            </a:xfrm>
          </p:grpSpPr>
          <p:sp>
            <p:nvSpPr>
              <p:cNvPr id="898" name="Freeform 8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899" name="Group 899"/>
            <p:cNvGrpSpPr/>
            <p:nvPr/>
          </p:nvGrpSpPr>
          <p:grpSpPr>
            <a:xfrm>
              <a:off x="6500554" y="1075351"/>
              <a:ext cx="82785" cy="82785"/>
              <a:chOff x="0" y="0"/>
              <a:chExt cx="1913890" cy="1913890"/>
            </a:xfrm>
          </p:grpSpPr>
          <p:sp>
            <p:nvSpPr>
              <p:cNvPr id="900" name="Freeform 9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01" name="Group 901"/>
            <p:cNvGrpSpPr/>
            <p:nvPr/>
          </p:nvGrpSpPr>
          <p:grpSpPr>
            <a:xfrm>
              <a:off x="6500554" y="7455836"/>
              <a:ext cx="82785" cy="82785"/>
              <a:chOff x="0" y="0"/>
              <a:chExt cx="1913890" cy="1913890"/>
            </a:xfrm>
          </p:grpSpPr>
          <p:sp>
            <p:nvSpPr>
              <p:cNvPr id="902" name="Freeform 9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03" name="Group 903"/>
            <p:cNvGrpSpPr/>
            <p:nvPr/>
          </p:nvGrpSpPr>
          <p:grpSpPr>
            <a:xfrm>
              <a:off x="6500554" y="4263051"/>
              <a:ext cx="82785" cy="82785"/>
              <a:chOff x="0" y="0"/>
              <a:chExt cx="1913890" cy="1913890"/>
            </a:xfrm>
          </p:grpSpPr>
          <p:sp>
            <p:nvSpPr>
              <p:cNvPr id="904" name="Freeform 9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05" name="Group 905"/>
            <p:cNvGrpSpPr/>
            <p:nvPr/>
          </p:nvGrpSpPr>
          <p:grpSpPr>
            <a:xfrm>
              <a:off x="6500554" y="10643536"/>
              <a:ext cx="82785" cy="82785"/>
              <a:chOff x="0" y="0"/>
              <a:chExt cx="1913890" cy="1913890"/>
            </a:xfrm>
          </p:grpSpPr>
          <p:sp>
            <p:nvSpPr>
              <p:cNvPr id="906" name="Freeform 9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07" name="Group 907"/>
            <p:cNvGrpSpPr/>
            <p:nvPr/>
          </p:nvGrpSpPr>
          <p:grpSpPr>
            <a:xfrm>
              <a:off x="16201826" y="1075351"/>
              <a:ext cx="82785" cy="82785"/>
              <a:chOff x="0" y="0"/>
              <a:chExt cx="1913890" cy="1913890"/>
            </a:xfrm>
          </p:grpSpPr>
          <p:sp>
            <p:nvSpPr>
              <p:cNvPr id="908" name="Freeform 9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09" name="Group 909"/>
            <p:cNvGrpSpPr/>
            <p:nvPr/>
          </p:nvGrpSpPr>
          <p:grpSpPr>
            <a:xfrm>
              <a:off x="16201826" y="7455836"/>
              <a:ext cx="82785" cy="82785"/>
              <a:chOff x="0" y="0"/>
              <a:chExt cx="1913890" cy="1913890"/>
            </a:xfrm>
          </p:grpSpPr>
          <p:sp>
            <p:nvSpPr>
              <p:cNvPr id="910" name="Freeform 9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11" name="Group 911"/>
            <p:cNvGrpSpPr/>
            <p:nvPr/>
          </p:nvGrpSpPr>
          <p:grpSpPr>
            <a:xfrm>
              <a:off x="16201826" y="4263051"/>
              <a:ext cx="82785" cy="82785"/>
              <a:chOff x="0" y="0"/>
              <a:chExt cx="1913890" cy="1913890"/>
            </a:xfrm>
          </p:grpSpPr>
          <p:sp>
            <p:nvSpPr>
              <p:cNvPr id="912" name="Freeform 9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13" name="Group 913"/>
            <p:cNvGrpSpPr/>
            <p:nvPr/>
          </p:nvGrpSpPr>
          <p:grpSpPr>
            <a:xfrm>
              <a:off x="16201826" y="10643536"/>
              <a:ext cx="82785" cy="82785"/>
              <a:chOff x="0" y="0"/>
              <a:chExt cx="1913890" cy="1913890"/>
            </a:xfrm>
          </p:grpSpPr>
          <p:sp>
            <p:nvSpPr>
              <p:cNvPr id="914" name="Freeform 9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15" name="Group 915"/>
            <p:cNvGrpSpPr/>
            <p:nvPr/>
          </p:nvGrpSpPr>
          <p:grpSpPr>
            <a:xfrm>
              <a:off x="19389206" y="1075351"/>
              <a:ext cx="82785" cy="82785"/>
              <a:chOff x="0" y="0"/>
              <a:chExt cx="1913890" cy="1913890"/>
            </a:xfrm>
          </p:grpSpPr>
          <p:sp>
            <p:nvSpPr>
              <p:cNvPr id="916" name="Freeform 9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17" name="Group 917"/>
            <p:cNvGrpSpPr/>
            <p:nvPr/>
          </p:nvGrpSpPr>
          <p:grpSpPr>
            <a:xfrm>
              <a:off x="19389206" y="7455836"/>
              <a:ext cx="82785" cy="82785"/>
              <a:chOff x="0" y="0"/>
              <a:chExt cx="1913890" cy="1913890"/>
            </a:xfrm>
          </p:grpSpPr>
          <p:sp>
            <p:nvSpPr>
              <p:cNvPr id="918" name="Freeform 9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19" name="Group 919"/>
            <p:cNvGrpSpPr/>
            <p:nvPr/>
          </p:nvGrpSpPr>
          <p:grpSpPr>
            <a:xfrm>
              <a:off x="19389206" y="4263051"/>
              <a:ext cx="82785" cy="82785"/>
              <a:chOff x="0" y="0"/>
              <a:chExt cx="1913890" cy="1913890"/>
            </a:xfrm>
          </p:grpSpPr>
          <p:sp>
            <p:nvSpPr>
              <p:cNvPr id="920" name="Freeform 9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21" name="Group 921"/>
            <p:cNvGrpSpPr/>
            <p:nvPr/>
          </p:nvGrpSpPr>
          <p:grpSpPr>
            <a:xfrm>
              <a:off x="19389206" y="10643536"/>
              <a:ext cx="82785" cy="82785"/>
              <a:chOff x="0" y="0"/>
              <a:chExt cx="1913890" cy="1913890"/>
            </a:xfrm>
          </p:grpSpPr>
          <p:sp>
            <p:nvSpPr>
              <p:cNvPr id="922" name="Freeform 9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23" name="Group 923"/>
            <p:cNvGrpSpPr/>
            <p:nvPr/>
          </p:nvGrpSpPr>
          <p:grpSpPr>
            <a:xfrm>
              <a:off x="6500554" y="2693431"/>
              <a:ext cx="82785" cy="82785"/>
              <a:chOff x="0" y="0"/>
              <a:chExt cx="1913890" cy="1913890"/>
            </a:xfrm>
          </p:grpSpPr>
          <p:sp>
            <p:nvSpPr>
              <p:cNvPr id="924" name="Freeform 9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25" name="Group 925"/>
            <p:cNvGrpSpPr/>
            <p:nvPr/>
          </p:nvGrpSpPr>
          <p:grpSpPr>
            <a:xfrm>
              <a:off x="6500554" y="9073915"/>
              <a:ext cx="82785" cy="82785"/>
              <a:chOff x="0" y="0"/>
              <a:chExt cx="1913890" cy="1913890"/>
            </a:xfrm>
          </p:grpSpPr>
          <p:sp>
            <p:nvSpPr>
              <p:cNvPr id="926" name="Freeform 9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27" name="Group 927"/>
            <p:cNvGrpSpPr/>
            <p:nvPr/>
          </p:nvGrpSpPr>
          <p:grpSpPr>
            <a:xfrm>
              <a:off x="6500554" y="5881131"/>
              <a:ext cx="82785" cy="82785"/>
              <a:chOff x="0" y="0"/>
              <a:chExt cx="1913890" cy="1913890"/>
            </a:xfrm>
          </p:grpSpPr>
          <p:sp>
            <p:nvSpPr>
              <p:cNvPr id="928" name="Freeform 9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29" name="Group 929"/>
            <p:cNvGrpSpPr/>
            <p:nvPr/>
          </p:nvGrpSpPr>
          <p:grpSpPr>
            <a:xfrm>
              <a:off x="16201826" y="2693431"/>
              <a:ext cx="82785" cy="82785"/>
              <a:chOff x="0" y="0"/>
              <a:chExt cx="1913890" cy="1913890"/>
            </a:xfrm>
          </p:grpSpPr>
          <p:sp>
            <p:nvSpPr>
              <p:cNvPr id="930" name="Freeform 9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31" name="Group 931"/>
            <p:cNvGrpSpPr/>
            <p:nvPr/>
          </p:nvGrpSpPr>
          <p:grpSpPr>
            <a:xfrm>
              <a:off x="16201826" y="9073915"/>
              <a:ext cx="82785" cy="82785"/>
              <a:chOff x="0" y="0"/>
              <a:chExt cx="1913890" cy="1913890"/>
            </a:xfrm>
          </p:grpSpPr>
          <p:sp>
            <p:nvSpPr>
              <p:cNvPr id="932" name="Freeform 9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33" name="Group 933"/>
            <p:cNvGrpSpPr/>
            <p:nvPr/>
          </p:nvGrpSpPr>
          <p:grpSpPr>
            <a:xfrm>
              <a:off x="16201826" y="5881131"/>
              <a:ext cx="82785" cy="82785"/>
              <a:chOff x="0" y="0"/>
              <a:chExt cx="1913890" cy="1913890"/>
            </a:xfrm>
          </p:grpSpPr>
          <p:sp>
            <p:nvSpPr>
              <p:cNvPr id="934" name="Freeform 9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35" name="Group 935"/>
            <p:cNvGrpSpPr/>
            <p:nvPr/>
          </p:nvGrpSpPr>
          <p:grpSpPr>
            <a:xfrm>
              <a:off x="19389206" y="2693431"/>
              <a:ext cx="82785" cy="82785"/>
              <a:chOff x="0" y="0"/>
              <a:chExt cx="1913890" cy="1913890"/>
            </a:xfrm>
          </p:grpSpPr>
          <p:sp>
            <p:nvSpPr>
              <p:cNvPr id="936" name="Freeform 9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37" name="Group 937"/>
            <p:cNvGrpSpPr/>
            <p:nvPr/>
          </p:nvGrpSpPr>
          <p:grpSpPr>
            <a:xfrm>
              <a:off x="19389206" y="9073915"/>
              <a:ext cx="82785" cy="82785"/>
              <a:chOff x="0" y="0"/>
              <a:chExt cx="1913890" cy="1913890"/>
            </a:xfrm>
          </p:grpSpPr>
          <p:sp>
            <p:nvSpPr>
              <p:cNvPr id="938" name="Freeform 9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39" name="Group 939"/>
            <p:cNvGrpSpPr/>
            <p:nvPr/>
          </p:nvGrpSpPr>
          <p:grpSpPr>
            <a:xfrm>
              <a:off x="19389206" y="5881131"/>
              <a:ext cx="82785" cy="82785"/>
              <a:chOff x="0" y="0"/>
              <a:chExt cx="1913890" cy="1913890"/>
            </a:xfrm>
          </p:grpSpPr>
          <p:sp>
            <p:nvSpPr>
              <p:cNvPr id="940" name="Freeform 9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41" name="Group 941"/>
            <p:cNvGrpSpPr/>
            <p:nvPr/>
          </p:nvGrpSpPr>
          <p:grpSpPr>
            <a:xfrm>
              <a:off x="3254270" y="1075351"/>
              <a:ext cx="82785" cy="82785"/>
              <a:chOff x="0" y="0"/>
              <a:chExt cx="1913890" cy="1913890"/>
            </a:xfrm>
          </p:grpSpPr>
          <p:sp>
            <p:nvSpPr>
              <p:cNvPr id="942" name="Freeform 9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43" name="Group 943"/>
            <p:cNvGrpSpPr/>
            <p:nvPr/>
          </p:nvGrpSpPr>
          <p:grpSpPr>
            <a:xfrm>
              <a:off x="3254270" y="7455836"/>
              <a:ext cx="82785" cy="82785"/>
              <a:chOff x="0" y="0"/>
              <a:chExt cx="1913890" cy="1913890"/>
            </a:xfrm>
          </p:grpSpPr>
          <p:sp>
            <p:nvSpPr>
              <p:cNvPr id="944" name="Freeform 9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45" name="Group 945"/>
            <p:cNvGrpSpPr/>
            <p:nvPr/>
          </p:nvGrpSpPr>
          <p:grpSpPr>
            <a:xfrm>
              <a:off x="3254270" y="4263051"/>
              <a:ext cx="82785" cy="82785"/>
              <a:chOff x="0" y="0"/>
              <a:chExt cx="1913890" cy="1913890"/>
            </a:xfrm>
          </p:grpSpPr>
          <p:sp>
            <p:nvSpPr>
              <p:cNvPr id="946" name="Freeform 9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47" name="Group 947"/>
            <p:cNvGrpSpPr/>
            <p:nvPr/>
          </p:nvGrpSpPr>
          <p:grpSpPr>
            <a:xfrm>
              <a:off x="3254270" y="10643536"/>
              <a:ext cx="82785" cy="82785"/>
              <a:chOff x="0" y="0"/>
              <a:chExt cx="1913890" cy="1913890"/>
            </a:xfrm>
          </p:grpSpPr>
          <p:sp>
            <p:nvSpPr>
              <p:cNvPr id="948" name="Freeform 9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49" name="Group 949"/>
            <p:cNvGrpSpPr/>
            <p:nvPr/>
          </p:nvGrpSpPr>
          <p:grpSpPr>
            <a:xfrm>
              <a:off x="12955542" y="1075351"/>
              <a:ext cx="82785" cy="82785"/>
              <a:chOff x="0" y="0"/>
              <a:chExt cx="1913890" cy="1913890"/>
            </a:xfrm>
          </p:grpSpPr>
          <p:sp>
            <p:nvSpPr>
              <p:cNvPr id="950" name="Freeform 9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51" name="Group 951"/>
            <p:cNvGrpSpPr/>
            <p:nvPr/>
          </p:nvGrpSpPr>
          <p:grpSpPr>
            <a:xfrm>
              <a:off x="12955542" y="7455836"/>
              <a:ext cx="82785" cy="82785"/>
              <a:chOff x="0" y="0"/>
              <a:chExt cx="1913890" cy="1913890"/>
            </a:xfrm>
          </p:grpSpPr>
          <p:sp>
            <p:nvSpPr>
              <p:cNvPr id="952" name="Freeform 9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53" name="Group 953"/>
            <p:cNvGrpSpPr/>
            <p:nvPr/>
          </p:nvGrpSpPr>
          <p:grpSpPr>
            <a:xfrm>
              <a:off x="12955542" y="4263051"/>
              <a:ext cx="82785" cy="82785"/>
              <a:chOff x="0" y="0"/>
              <a:chExt cx="1913890" cy="1913890"/>
            </a:xfrm>
          </p:grpSpPr>
          <p:sp>
            <p:nvSpPr>
              <p:cNvPr id="954" name="Freeform 9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55" name="Group 955"/>
            <p:cNvGrpSpPr/>
            <p:nvPr/>
          </p:nvGrpSpPr>
          <p:grpSpPr>
            <a:xfrm>
              <a:off x="12955542" y="10643536"/>
              <a:ext cx="82785" cy="82785"/>
              <a:chOff x="0" y="0"/>
              <a:chExt cx="1913890" cy="1913890"/>
            </a:xfrm>
          </p:grpSpPr>
          <p:sp>
            <p:nvSpPr>
              <p:cNvPr id="956" name="Freeform 9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57" name="Group 957"/>
            <p:cNvGrpSpPr/>
            <p:nvPr/>
          </p:nvGrpSpPr>
          <p:grpSpPr>
            <a:xfrm>
              <a:off x="3254270" y="2693431"/>
              <a:ext cx="82785" cy="82785"/>
              <a:chOff x="0" y="0"/>
              <a:chExt cx="1913890" cy="1913890"/>
            </a:xfrm>
          </p:grpSpPr>
          <p:sp>
            <p:nvSpPr>
              <p:cNvPr id="958" name="Freeform 9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59" name="Group 959"/>
            <p:cNvGrpSpPr/>
            <p:nvPr/>
          </p:nvGrpSpPr>
          <p:grpSpPr>
            <a:xfrm>
              <a:off x="3254270" y="9073915"/>
              <a:ext cx="82785" cy="82785"/>
              <a:chOff x="0" y="0"/>
              <a:chExt cx="1913890" cy="1913890"/>
            </a:xfrm>
          </p:grpSpPr>
          <p:sp>
            <p:nvSpPr>
              <p:cNvPr id="960" name="Freeform 9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61" name="Group 961"/>
            <p:cNvGrpSpPr/>
            <p:nvPr/>
          </p:nvGrpSpPr>
          <p:grpSpPr>
            <a:xfrm>
              <a:off x="3254270" y="5881131"/>
              <a:ext cx="82785" cy="82785"/>
              <a:chOff x="0" y="0"/>
              <a:chExt cx="1913890" cy="1913890"/>
            </a:xfrm>
          </p:grpSpPr>
          <p:sp>
            <p:nvSpPr>
              <p:cNvPr id="962" name="Freeform 9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63" name="Group 963"/>
            <p:cNvGrpSpPr/>
            <p:nvPr/>
          </p:nvGrpSpPr>
          <p:grpSpPr>
            <a:xfrm>
              <a:off x="12955542" y="2693431"/>
              <a:ext cx="82785" cy="82785"/>
              <a:chOff x="0" y="0"/>
              <a:chExt cx="1913890" cy="1913890"/>
            </a:xfrm>
          </p:grpSpPr>
          <p:sp>
            <p:nvSpPr>
              <p:cNvPr id="964" name="Freeform 9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65" name="Group 965"/>
            <p:cNvGrpSpPr/>
            <p:nvPr/>
          </p:nvGrpSpPr>
          <p:grpSpPr>
            <a:xfrm>
              <a:off x="12955542" y="9073915"/>
              <a:ext cx="82785" cy="82785"/>
              <a:chOff x="0" y="0"/>
              <a:chExt cx="1913890" cy="1913890"/>
            </a:xfrm>
          </p:grpSpPr>
          <p:sp>
            <p:nvSpPr>
              <p:cNvPr id="966" name="Freeform 9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67" name="Group 967"/>
            <p:cNvGrpSpPr/>
            <p:nvPr/>
          </p:nvGrpSpPr>
          <p:grpSpPr>
            <a:xfrm>
              <a:off x="12955542" y="5881131"/>
              <a:ext cx="82785" cy="82785"/>
              <a:chOff x="0" y="0"/>
              <a:chExt cx="1913890" cy="1913890"/>
            </a:xfrm>
          </p:grpSpPr>
          <p:sp>
            <p:nvSpPr>
              <p:cNvPr id="968" name="Freeform 9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69" name="Group 969"/>
            <p:cNvGrpSpPr/>
            <p:nvPr/>
          </p:nvGrpSpPr>
          <p:grpSpPr>
            <a:xfrm>
              <a:off x="2172630" y="0"/>
              <a:ext cx="82785" cy="82785"/>
              <a:chOff x="0" y="0"/>
              <a:chExt cx="1913890" cy="1913890"/>
            </a:xfrm>
          </p:grpSpPr>
          <p:sp>
            <p:nvSpPr>
              <p:cNvPr id="970" name="Freeform 9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71" name="Group 971"/>
            <p:cNvGrpSpPr/>
            <p:nvPr/>
          </p:nvGrpSpPr>
          <p:grpSpPr>
            <a:xfrm>
              <a:off x="2172630" y="6380485"/>
              <a:ext cx="82785" cy="82785"/>
              <a:chOff x="0" y="0"/>
              <a:chExt cx="1913890" cy="1913890"/>
            </a:xfrm>
          </p:grpSpPr>
          <p:sp>
            <p:nvSpPr>
              <p:cNvPr id="972" name="Freeform 9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73" name="Group 973"/>
            <p:cNvGrpSpPr/>
            <p:nvPr/>
          </p:nvGrpSpPr>
          <p:grpSpPr>
            <a:xfrm>
              <a:off x="2172630" y="3187700"/>
              <a:ext cx="82785" cy="82785"/>
              <a:chOff x="0" y="0"/>
              <a:chExt cx="1913890" cy="1913890"/>
            </a:xfrm>
          </p:grpSpPr>
          <p:sp>
            <p:nvSpPr>
              <p:cNvPr id="974" name="Freeform 9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75" name="Group 975"/>
            <p:cNvGrpSpPr/>
            <p:nvPr/>
          </p:nvGrpSpPr>
          <p:grpSpPr>
            <a:xfrm>
              <a:off x="2172630" y="9568185"/>
              <a:ext cx="82785" cy="82785"/>
              <a:chOff x="0" y="0"/>
              <a:chExt cx="1913890" cy="1913890"/>
            </a:xfrm>
          </p:grpSpPr>
          <p:sp>
            <p:nvSpPr>
              <p:cNvPr id="976" name="Freeform 9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77" name="Group 977"/>
            <p:cNvGrpSpPr/>
            <p:nvPr/>
          </p:nvGrpSpPr>
          <p:grpSpPr>
            <a:xfrm>
              <a:off x="11873903" y="0"/>
              <a:ext cx="82785" cy="82785"/>
              <a:chOff x="0" y="0"/>
              <a:chExt cx="1913890" cy="1913890"/>
            </a:xfrm>
          </p:grpSpPr>
          <p:sp>
            <p:nvSpPr>
              <p:cNvPr id="978" name="Freeform 9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79" name="Group 979"/>
            <p:cNvGrpSpPr/>
            <p:nvPr/>
          </p:nvGrpSpPr>
          <p:grpSpPr>
            <a:xfrm>
              <a:off x="11873903" y="6380485"/>
              <a:ext cx="82785" cy="82785"/>
              <a:chOff x="0" y="0"/>
              <a:chExt cx="1913890" cy="1913890"/>
            </a:xfrm>
          </p:grpSpPr>
          <p:sp>
            <p:nvSpPr>
              <p:cNvPr id="980" name="Freeform 9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81" name="Group 981"/>
            <p:cNvGrpSpPr/>
            <p:nvPr/>
          </p:nvGrpSpPr>
          <p:grpSpPr>
            <a:xfrm>
              <a:off x="11873903" y="3187700"/>
              <a:ext cx="82785" cy="82785"/>
              <a:chOff x="0" y="0"/>
              <a:chExt cx="1913890" cy="1913890"/>
            </a:xfrm>
          </p:grpSpPr>
          <p:sp>
            <p:nvSpPr>
              <p:cNvPr id="982" name="Freeform 9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83" name="Group 983"/>
            <p:cNvGrpSpPr/>
            <p:nvPr/>
          </p:nvGrpSpPr>
          <p:grpSpPr>
            <a:xfrm>
              <a:off x="11873903" y="9568185"/>
              <a:ext cx="82785" cy="82785"/>
              <a:chOff x="0" y="0"/>
              <a:chExt cx="1913890" cy="1913890"/>
            </a:xfrm>
          </p:grpSpPr>
          <p:sp>
            <p:nvSpPr>
              <p:cNvPr id="984" name="Freeform 9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85" name="Group 985"/>
            <p:cNvGrpSpPr/>
            <p:nvPr/>
          </p:nvGrpSpPr>
          <p:grpSpPr>
            <a:xfrm>
              <a:off x="2172630" y="1618080"/>
              <a:ext cx="82785" cy="82785"/>
              <a:chOff x="0" y="0"/>
              <a:chExt cx="1913890" cy="1913890"/>
            </a:xfrm>
          </p:grpSpPr>
          <p:sp>
            <p:nvSpPr>
              <p:cNvPr id="986" name="Freeform 9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87" name="Group 987"/>
            <p:cNvGrpSpPr/>
            <p:nvPr/>
          </p:nvGrpSpPr>
          <p:grpSpPr>
            <a:xfrm>
              <a:off x="2172630" y="7998564"/>
              <a:ext cx="82785" cy="82785"/>
              <a:chOff x="0" y="0"/>
              <a:chExt cx="1913890" cy="1913890"/>
            </a:xfrm>
          </p:grpSpPr>
          <p:sp>
            <p:nvSpPr>
              <p:cNvPr id="988" name="Freeform 9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89" name="Group 989"/>
            <p:cNvGrpSpPr/>
            <p:nvPr/>
          </p:nvGrpSpPr>
          <p:grpSpPr>
            <a:xfrm>
              <a:off x="2172630" y="4805780"/>
              <a:ext cx="82785" cy="82785"/>
              <a:chOff x="0" y="0"/>
              <a:chExt cx="1913890" cy="1913890"/>
            </a:xfrm>
          </p:grpSpPr>
          <p:sp>
            <p:nvSpPr>
              <p:cNvPr id="990" name="Freeform 9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91" name="Group 991"/>
            <p:cNvGrpSpPr/>
            <p:nvPr/>
          </p:nvGrpSpPr>
          <p:grpSpPr>
            <a:xfrm>
              <a:off x="11873903" y="1618080"/>
              <a:ext cx="82785" cy="82785"/>
              <a:chOff x="0" y="0"/>
              <a:chExt cx="1913890" cy="1913890"/>
            </a:xfrm>
          </p:grpSpPr>
          <p:sp>
            <p:nvSpPr>
              <p:cNvPr id="992" name="Freeform 9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93" name="Group 993"/>
            <p:cNvGrpSpPr/>
            <p:nvPr/>
          </p:nvGrpSpPr>
          <p:grpSpPr>
            <a:xfrm>
              <a:off x="11873903" y="7998564"/>
              <a:ext cx="82785" cy="82785"/>
              <a:chOff x="0" y="0"/>
              <a:chExt cx="1913890" cy="1913890"/>
            </a:xfrm>
          </p:grpSpPr>
          <p:sp>
            <p:nvSpPr>
              <p:cNvPr id="994" name="Freeform 9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95" name="Group 995"/>
            <p:cNvGrpSpPr/>
            <p:nvPr/>
          </p:nvGrpSpPr>
          <p:grpSpPr>
            <a:xfrm>
              <a:off x="11873903" y="4805780"/>
              <a:ext cx="82785" cy="82785"/>
              <a:chOff x="0" y="0"/>
              <a:chExt cx="1913890" cy="1913890"/>
            </a:xfrm>
          </p:grpSpPr>
          <p:sp>
            <p:nvSpPr>
              <p:cNvPr id="996" name="Freeform 9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97" name="Group 997"/>
            <p:cNvGrpSpPr/>
            <p:nvPr/>
          </p:nvGrpSpPr>
          <p:grpSpPr>
            <a:xfrm>
              <a:off x="8666779" y="0"/>
              <a:ext cx="82785" cy="82785"/>
              <a:chOff x="0" y="0"/>
              <a:chExt cx="1913890" cy="1913890"/>
            </a:xfrm>
          </p:grpSpPr>
          <p:sp>
            <p:nvSpPr>
              <p:cNvPr id="998" name="Freeform 9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999" name="Group 999"/>
            <p:cNvGrpSpPr/>
            <p:nvPr/>
          </p:nvGrpSpPr>
          <p:grpSpPr>
            <a:xfrm>
              <a:off x="8666779" y="6380485"/>
              <a:ext cx="82785" cy="82785"/>
              <a:chOff x="0" y="0"/>
              <a:chExt cx="1913890" cy="1913890"/>
            </a:xfrm>
          </p:grpSpPr>
          <p:sp>
            <p:nvSpPr>
              <p:cNvPr id="1000" name="Freeform 10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01" name="Group 1001"/>
            <p:cNvGrpSpPr/>
            <p:nvPr/>
          </p:nvGrpSpPr>
          <p:grpSpPr>
            <a:xfrm>
              <a:off x="8666779" y="3187700"/>
              <a:ext cx="82785" cy="82785"/>
              <a:chOff x="0" y="0"/>
              <a:chExt cx="1913890" cy="1913890"/>
            </a:xfrm>
          </p:grpSpPr>
          <p:sp>
            <p:nvSpPr>
              <p:cNvPr id="1002" name="Freeform 10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03" name="Group 1003"/>
            <p:cNvGrpSpPr/>
            <p:nvPr/>
          </p:nvGrpSpPr>
          <p:grpSpPr>
            <a:xfrm>
              <a:off x="8666779" y="9568185"/>
              <a:ext cx="82785" cy="82785"/>
              <a:chOff x="0" y="0"/>
              <a:chExt cx="1913890" cy="1913890"/>
            </a:xfrm>
          </p:grpSpPr>
          <p:sp>
            <p:nvSpPr>
              <p:cNvPr id="1004" name="Freeform 10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05" name="Group 1005"/>
            <p:cNvGrpSpPr/>
            <p:nvPr/>
          </p:nvGrpSpPr>
          <p:grpSpPr>
            <a:xfrm>
              <a:off x="18368052" y="0"/>
              <a:ext cx="82785" cy="82785"/>
              <a:chOff x="0" y="0"/>
              <a:chExt cx="1913890" cy="1913890"/>
            </a:xfrm>
          </p:grpSpPr>
          <p:sp>
            <p:nvSpPr>
              <p:cNvPr id="1006" name="Freeform 10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07" name="Group 1007"/>
            <p:cNvGrpSpPr/>
            <p:nvPr/>
          </p:nvGrpSpPr>
          <p:grpSpPr>
            <a:xfrm>
              <a:off x="18368052" y="6380485"/>
              <a:ext cx="82785" cy="82785"/>
              <a:chOff x="0" y="0"/>
              <a:chExt cx="1913890" cy="1913890"/>
            </a:xfrm>
          </p:grpSpPr>
          <p:sp>
            <p:nvSpPr>
              <p:cNvPr id="1008" name="Freeform 10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09" name="Group 1009"/>
            <p:cNvGrpSpPr/>
            <p:nvPr/>
          </p:nvGrpSpPr>
          <p:grpSpPr>
            <a:xfrm>
              <a:off x="18368052" y="3187700"/>
              <a:ext cx="82785" cy="82785"/>
              <a:chOff x="0" y="0"/>
              <a:chExt cx="1913890" cy="1913890"/>
            </a:xfrm>
          </p:grpSpPr>
          <p:sp>
            <p:nvSpPr>
              <p:cNvPr id="1010" name="Freeform 10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11" name="Group 1011"/>
            <p:cNvGrpSpPr/>
            <p:nvPr/>
          </p:nvGrpSpPr>
          <p:grpSpPr>
            <a:xfrm>
              <a:off x="18368052" y="9568185"/>
              <a:ext cx="82785" cy="82785"/>
              <a:chOff x="0" y="0"/>
              <a:chExt cx="1913890" cy="1913890"/>
            </a:xfrm>
          </p:grpSpPr>
          <p:sp>
            <p:nvSpPr>
              <p:cNvPr id="1012" name="Freeform 10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13" name="Group 1013"/>
            <p:cNvGrpSpPr/>
            <p:nvPr/>
          </p:nvGrpSpPr>
          <p:grpSpPr>
            <a:xfrm>
              <a:off x="21555432" y="0"/>
              <a:ext cx="82785" cy="82785"/>
              <a:chOff x="0" y="0"/>
              <a:chExt cx="1913890" cy="1913890"/>
            </a:xfrm>
          </p:grpSpPr>
          <p:sp>
            <p:nvSpPr>
              <p:cNvPr id="1014" name="Freeform 10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15" name="Group 1015"/>
            <p:cNvGrpSpPr/>
            <p:nvPr/>
          </p:nvGrpSpPr>
          <p:grpSpPr>
            <a:xfrm>
              <a:off x="21555432" y="6380485"/>
              <a:ext cx="82785" cy="82785"/>
              <a:chOff x="0" y="0"/>
              <a:chExt cx="1913890" cy="1913890"/>
            </a:xfrm>
          </p:grpSpPr>
          <p:sp>
            <p:nvSpPr>
              <p:cNvPr id="1016" name="Freeform 10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17" name="Group 1017"/>
            <p:cNvGrpSpPr/>
            <p:nvPr/>
          </p:nvGrpSpPr>
          <p:grpSpPr>
            <a:xfrm>
              <a:off x="21555432" y="3187700"/>
              <a:ext cx="82785" cy="82785"/>
              <a:chOff x="0" y="0"/>
              <a:chExt cx="1913890" cy="1913890"/>
            </a:xfrm>
          </p:grpSpPr>
          <p:sp>
            <p:nvSpPr>
              <p:cNvPr id="1018" name="Freeform 10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19" name="Group 1019"/>
            <p:cNvGrpSpPr/>
            <p:nvPr/>
          </p:nvGrpSpPr>
          <p:grpSpPr>
            <a:xfrm>
              <a:off x="21555432" y="9568185"/>
              <a:ext cx="82785" cy="82785"/>
              <a:chOff x="0" y="0"/>
              <a:chExt cx="1913890" cy="1913890"/>
            </a:xfrm>
          </p:grpSpPr>
          <p:sp>
            <p:nvSpPr>
              <p:cNvPr id="1020" name="Freeform 10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21" name="Group 1021"/>
            <p:cNvGrpSpPr/>
            <p:nvPr/>
          </p:nvGrpSpPr>
          <p:grpSpPr>
            <a:xfrm>
              <a:off x="8666779" y="1618080"/>
              <a:ext cx="82785" cy="82785"/>
              <a:chOff x="0" y="0"/>
              <a:chExt cx="1913890" cy="1913890"/>
            </a:xfrm>
          </p:grpSpPr>
          <p:sp>
            <p:nvSpPr>
              <p:cNvPr id="1022" name="Freeform 10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23" name="Group 1023"/>
            <p:cNvGrpSpPr/>
            <p:nvPr/>
          </p:nvGrpSpPr>
          <p:grpSpPr>
            <a:xfrm>
              <a:off x="8666779" y="7998564"/>
              <a:ext cx="82785" cy="82785"/>
              <a:chOff x="0" y="0"/>
              <a:chExt cx="1913890" cy="1913890"/>
            </a:xfrm>
          </p:grpSpPr>
          <p:sp>
            <p:nvSpPr>
              <p:cNvPr id="1024" name="Freeform 10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25" name="Group 1025"/>
            <p:cNvGrpSpPr/>
            <p:nvPr/>
          </p:nvGrpSpPr>
          <p:grpSpPr>
            <a:xfrm>
              <a:off x="8666779" y="4805780"/>
              <a:ext cx="82785" cy="82785"/>
              <a:chOff x="0" y="0"/>
              <a:chExt cx="1913890" cy="1913890"/>
            </a:xfrm>
          </p:grpSpPr>
          <p:sp>
            <p:nvSpPr>
              <p:cNvPr id="1026" name="Freeform 10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27" name="Group 1027"/>
            <p:cNvGrpSpPr/>
            <p:nvPr/>
          </p:nvGrpSpPr>
          <p:grpSpPr>
            <a:xfrm>
              <a:off x="18368052" y="1618080"/>
              <a:ext cx="82785" cy="82785"/>
              <a:chOff x="0" y="0"/>
              <a:chExt cx="1913890" cy="1913890"/>
            </a:xfrm>
          </p:grpSpPr>
          <p:sp>
            <p:nvSpPr>
              <p:cNvPr id="1028" name="Freeform 10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29" name="Group 1029"/>
            <p:cNvGrpSpPr/>
            <p:nvPr/>
          </p:nvGrpSpPr>
          <p:grpSpPr>
            <a:xfrm>
              <a:off x="18368052" y="7998564"/>
              <a:ext cx="82785" cy="82785"/>
              <a:chOff x="0" y="0"/>
              <a:chExt cx="1913890" cy="1913890"/>
            </a:xfrm>
          </p:grpSpPr>
          <p:sp>
            <p:nvSpPr>
              <p:cNvPr id="1030" name="Freeform 10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31" name="Group 1031"/>
            <p:cNvGrpSpPr/>
            <p:nvPr/>
          </p:nvGrpSpPr>
          <p:grpSpPr>
            <a:xfrm>
              <a:off x="18368052" y="4805780"/>
              <a:ext cx="82785" cy="82785"/>
              <a:chOff x="0" y="0"/>
              <a:chExt cx="1913890" cy="1913890"/>
            </a:xfrm>
          </p:grpSpPr>
          <p:sp>
            <p:nvSpPr>
              <p:cNvPr id="1032" name="Freeform 10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33" name="Group 1033"/>
            <p:cNvGrpSpPr/>
            <p:nvPr/>
          </p:nvGrpSpPr>
          <p:grpSpPr>
            <a:xfrm>
              <a:off x="21555432" y="1618080"/>
              <a:ext cx="82785" cy="82785"/>
              <a:chOff x="0" y="0"/>
              <a:chExt cx="1913890" cy="1913890"/>
            </a:xfrm>
          </p:grpSpPr>
          <p:sp>
            <p:nvSpPr>
              <p:cNvPr id="1034" name="Freeform 10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35" name="Group 1035"/>
            <p:cNvGrpSpPr/>
            <p:nvPr/>
          </p:nvGrpSpPr>
          <p:grpSpPr>
            <a:xfrm>
              <a:off x="21555432" y="7998564"/>
              <a:ext cx="82785" cy="82785"/>
              <a:chOff x="0" y="0"/>
              <a:chExt cx="1913890" cy="1913890"/>
            </a:xfrm>
          </p:grpSpPr>
          <p:sp>
            <p:nvSpPr>
              <p:cNvPr id="1036" name="Freeform 10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37" name="Group 1037"/>
            <p:cNvGrpSpPr/>
            <p:nvPr/>
          </p:nvGrpSpPr>
          <p:grpSpPr>
            <a:xfrm>
              <a:off x="21555432" y="4805780"/>
              <a:ext cx="82785" cy="82785"/>
              <a:chOff x="0" y="0"/>
              <a:chExt cx="1913890" cy="1913890"/>
            </a:xfrm>
          </p:grpSpPr>
          <p:sp>
            <p:nvSpPr>
              <p:cNvPr id="1038" name="Freeform 10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39" name="Group 1039"/>
            <p:cNvGrpSpPr/>
            <p:nvPr/>
          </p:nvGrpSpPr>
          <p:grpSpPr>
            <a:xfrm>
              <a:off x="5420495" y="0"/>
              <a:ext cx="82785" cy="82785"/>
              <a:chOff x="0" y="0"/>
              <a:chExt cx="1913890" cy="1913890"/>
            </a:xfrm>
          </p:grpSpPr>
          <p:sp>
            <p:nvSpPr>
              <p:cNvPr id="1040" name="Freeform 10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41" name="Group 1041"/>
            <p:cNvGrpSpPr/>
            <p:nvPr/>
          </p:nvGrpSpPr>
          <p:grpSpPr>
            <a:xfrm>
              <a:off x="5420495" y="6380485"/>
              <a:ext cx="82785" cy="82785"/>
              <a:chOff x="0" y="0"/>
              <a:chExt cx="1913890" cy="1913890"/>
            </a:xfrm>
          </p:grpSpPr>
          <p:sp>
            <p:nvSpPr>
              <p:cNvPr id="1042" name="Freeform 10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43" name="Group 1043"/>
            <p:cNvGrpSpPr/>
            <p:nvPr/>
          </p:nvGrpSpPr>
          <p:grpSpPr>
            <a:xfrm>
              <a:off x="5420495" y="3187700"/>
              <a:ext cx="82785" cy="82785"/>
              <a:chOff x="0" y="0"/>
              <a:chExt cx="1913890" cy="1913890"/>
            </a:xfrm>
          </p:grpSpPr>
          <p:sp>
            <p:nvSpPr>
              <p:cNvPr id="1044" name="Freeform 10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45" name="Group 1045"/>
            <p:cNvGrpSpPr/>
            <p:nvPr/>
          </p:nvGrpSpPr>
          <p:grpSpPr>
            <a:xfrm>
              <a:off x="5420495" y="9568185"/>
              <a:ext cx="82785" cy="82785"/>
              <a:chOff x="0" y="0"/>
              <a:chExt cx="1913890" cy="1913890"/>
            </a:xfrm>
          </p:grpSpPr>
          <p:sp>
            <p:nvSpPr>
              <p:cNvPr id="1046" name="Freeform 10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47" name="Group 1047"/>
            <p:cNvGrpSpPr/>
            <p:nvPr/>
          </p:nvGrpSpPr>
          <p:grpSpPr>
            <a:xfrm>
              <a:off x="15121768" y="0"/>
              <a:ext cx="82785" cy="82785"/>
              <a:chOff x="0" y="0"/>
              <a:chExt cx="1913890" cy="1913890"/>
            </a:xfrm>
          </p:grpSpPr>
          <p:sp>
            <p:nvSpPr>
              <p:cNvPr id="1048" name="Freeform 10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49" name="Group 1049"/>
            <p:cNvGrpSpPr/>
            <p:nvPr/>
          </p:nvGrpSpPr>
          <p:grpSpPr>
            <a:xfrm>
              <a:off x="15121768" y="6380485"/>
              <a:ext cx="82785" cy="82785"/>
              <a:chOff x="0" y="0"/>
              <a:chExt cx="1913890" cy="1913890"/>
            </a:xfrm>
          </p:grpSpPr>
          <p:sp>
            <p:nvSpPr>
              <p:cNvPr id="1050" name="Freeform 10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51" name="Group 1051"/>
            <p:cNvGrpSpPr/>
            <p:nvPr/>
          </p:nvGrpSpPr>
          <p:grpSpPr>
            <a:xfrm>
              <a:off x="15121768" y="3187700"/>
              <a:ext cx="82785" cy="82785"/>
              <a:chOff x="0" y="0"/>
              <a:chExt cx="1913890" cy="1913890"/>
            </a:xfrm>
          </p:grpSpPr>
          <p:sp>
            <p:nvSpPr>
              <p:cNvPr id="1052" name="Freeform 10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53" name="Group 1053"/>
            <p:cNvGrpSpPr/>
            <p:nvPr/>
          </p:nvGrpSpPr>
          <p:grpSpPr>
            <a:xfrm>
              <a:off x="15121768" y="9568185"/>
              <a:ext cx="82785" cy="82785"/>
              <a:chOff x="0" y="0"/>
              <a:chExt cx="1913890" cy="1913890"/>
            </a:xfrm>
          </p:grpSpPr>
          <p:sp>
            <p:nvSpPr>
              <p:cNvPr id="1054" name="Freeform 10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55" name="Group 1055"/>
            <p:cNvGrpSpPr/>
            <p:nvPr/>
          </p:nvGrpSpPr>
          <p:grpSpPr>
            <a:xfrm>
              <a:off x="5420495" y="1618080"/>
              <a:ext cx="82785" cy="82785"/>
              <a:chOff x="0" y="0"/>
              <a:chExt cx="1913890" cy="1913890"/>
            </a:xfrm>
          </p:grpSpPr>
          <p:sp>
            <p:nvSpPr>
              <p:cNvPr id="1056" name="Freeform 10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57" name="Group 1057"/>
            <p:cNvGrpSpPr/>
            <p:nvPr/>
          </p:nvGrpSpPr>
          <p:grpSpPr>
            <a:xfrm>
              <a:off x="5420495" y="7998564"/>
              <a:ext cx="82785" cy="82785"/>
              <a:chOff x="0" y="0"/>
              <a:chExt cx="1913890" cy="1913890"/>
            </a:xfrm>
          </p:grpSpPr>
          <p:sp>
            <p:nvSpPr>
              <p:cNvPr id="1058" name="Freeform 10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59" name="Group 1059"/>
            <p:cNvGrpSpPr/>
            <p:nvPr/>
          </p:nvGrpSpPr>
          <p:grpSpPr>
            <a:xfrm>
              <a:off x="5420495" y="4805780"/>
              <a:ext cx="82785" cy="82785"/>
              <a:chOff x="0" y="0"/>
              <a:chExt cx="1913890" cy="1913890"/>
            </a:xfrm>
          </p:grpSpPr>
          <p:sp>
            <p:nvSpPr>
              <p:cNvPr id="1060" name="Freeform 10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61" name="Group 1061"/>
            <p:cNvGrpSpPr/>
            <p:nvPr/>
          </p:nvGrpSpPr>
          <p:grpSpPr>
            <a:xfrm>
              <a:off x="15121768" y="1618080"/>
              <a:ext cx="82785" cy="82785"/>
              <a:chOff x="0" y="0"/>
              <a:chExt cx="1913890" cy="1913890"/>
            </a:xfrm>
          </p:grpSpPr>
          <p:sp>
            <p:nvSpPr>
              <p:cNvPr id="1062" name="Freeform 10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63" name="Group 1063"/>
            <p:cNvGrpSpPr/>
            <p:nvPr/>
          </p:nvGrpSpPr>
          <p:grpSpPr>
            <a:xfrm>
              <a:off x="15121768" y="7998564"/>
              <a:ext cx="82785" cy="82785"/>
              <a:chOff x="0" y="0"/>
              <a:chExt cx="1913890" cy="1913890"/>
            </a:xfrm>
          </p:grpSpPr>
          <p:sp>
            <p:nvSpPr>
              <p:cNvPr id="1064" name="Freeform 10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65" name="Group 1065"/>
            <p:cNvGrpSpPr/>
            <p:nvPr/>
          </p:nvGrpSpPr>
          <p:grpSpPr>
            <a:xfrm>
              <a:off x="15121768" y="4805780"/>
              <a:ext cx="82785" cy="82785"/>
              <a:chOff x="0" y="0"/>
              <a:chExt cx="1913890" cy="1913890"/>
            </a:xfrm>
          </p:grpSpPr>
          <p:sp>
            <p:nvSpPr>
              <p:cNvPr id="1066" name="Freeform 10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67" name="Group 1067"/>
            <p:cNvGrpSpPr/>
            <p:nvPr/>
          </p:nvGrpSpPr>
          <p:grpSpPr>
            <a:xfrm>
              <a:off x="2711291" y="537155"/>
              <a:ext cx="82785" cy="82785"/>
              <a:chOff x="0" y="0"/>
              <a:chExt cx="1913890" cy="1913890"/>
            </a:xfrm>
          </p:grpSpPr>
          <p:sp>
            <p:nvSpPr>
              <p:cNvPr id="1068" name="Freeform 10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69" name="Group 1069"/>
            <p:cNvGrpSpPr/>
            <p:nvPr/>
          </p:nvGrpSpPr>
          <p:grpSpPr>
            <a:xfrm>
              <a:off x="2711291" y="6917640"/>
              <a:ext cx="82785" cy="82785"/>
              <a:chOff x="0" y="0"/>
              <a:chExt cx="1913890" cy="1913890"/>
            </a:xfrm>
          </p:grpSpPr>
          <p:sp>
            <p:nvSpPr>
              <p:cNvPr id="1070" name="Freeform 10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71" name="Group 1071"/>
            <p:cNvGrpSpPr/>
            <p:nvPr/>
          </p:nvGrpSpPr>
          <p:grpSpPr>
            <a:xfrm>
              <a:off x="2711291" y="3724855"/>
              <a:ext cx="82785" cy="82785"/>
              <a:chOff x="0" y="0"/>
              <a:chExt cx="1913890" cy="1913890"/>
            </a:xfrm>
          </p:grpSpPr>
          <p:sp>
            <p:nvSpPr>
              <p:cNvPr id="1072" name="Freeform 10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73" name="Group 1073"/>
            <p:cNvGrpSpPr/>
            <p:nvPr/>
          </p:nvGrpSpPr>
          <p:grpSpPr>
            <a:xfrm>
              <a:off x="2711291" y="10105340"/>
              <a:ext cx="82785" cy="82785"/>
              <a:chOff x="0" y="0"/>
              <a:chExt cx="1913890" cy="1913890"/>
            </a:xfrm>
          </p:grpSpPr>
          <p:sp>
            <p:nvSpPr>
              <p:cNvPr id="1074" name="Freeform 10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75" name="Group 1075"/>
            <p:cNvGrpSpPr/>
            <p:nvPr/>
          </p:nvGrpSpPr>
          <p:grpSpPr>
            <a:xfrm>
              <a:off x="12412563" y="537155"/>
              <a:ext cx="82785" cy="82785"/>
              <a:chOff x="0" y="0"/>
              <a:chExt cx="1913890" cy="1913890"/>
            </a:xfrm>
          </p:grpSpPr>
          <p:sp>
            <p:nvSpPr>
              <p:cNvPr id="1076" name="Freeform 10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77" name="Group 1077"/>
            <p:cNvGrpSpPr/>
            <p:nvPr/>
          </p:nvGrpSpPr>
          <p:grpSpPr>
            <a:xfrm>
              <a:off x="12412563" y="6917640"/>
              <a:ext cx="82785" cy="82785"/>
              <a:chOff x="0" y="0"/>
              <a:chExt cx="1913890" cy="1913890"/>
            </a:xfrm>
          </p:grpSpPr>
          <p:sp>
            <p:nvSpPr>
              <p:cNvPr id="1078" name="Freeform 10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79" name="Group 1079"/>
            <p:cNvGrpSpPr/>
            <p:nvPr/>
          </p:nvGrpSpPr>
          <p:grpSpPr>
            <a:xfrm>
              <a:off x="12412563" y="3724855"/>
              <a:ext cx="82785" cy="82785"/>
              <a:chOff x="0" y="0"/>
              <a:chExt cx="1913890" cy="1913890"/>
            </a:xfrm>
          </p:grpSpPr>
          <p:sp>
            <p:nvSpPr>
              <p:cNvPr id="1080" name="Freeform 10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81" name="Group 1081"/>
            <p:cNvGrpSpPr/>
            <p:nvPr/>
          </p:nvGrpSpPr>
          <p:grpSpPr>
            <a:xfrm>
              <a:off x="12412563" y="10105340"/>
              <a:ext cx="82785" cy="82785"/>
              <a:chOff x="0" y="0"/>
              <a:chExt cx="1913890" cy="1913890"/>
            </a:xfrm>
          </p:grpSpPr>
          <p:sp>
            <p:nvSpPr>
              <p:cNvPr id="1082" name="Freeform 10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83" name="Group 1083"/>
            <p:cNvGrpSpPr/>
            <p:nvPr/>
          </p:nvGrpSpPr>
          <p:grpSpPr>
            <a:xfrm>
              <a:off x="2711291" y="2155235"/>
              <a:ext cx="82785" cy="82785"/>
              <a:chOff x="0" y="0"/>
              <a:chExt cx="1913890" cy="1913890"/>
            </a:xfrm>
          </p:grpSpPr>
          <p:sp>
            <p:nvSpPr>
              <p:cNvPr id="1084" name="Freeform 10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85" name="Group 1085"/>
            <p:cNvGrpSpPr/>
            <p:nvPr/>
          </p:nvGrpSpPr>
          <p:grpSpPr>
            <a:xfrm>
              <a:off x="2711291" y="8535719"/>
              <a:ext cx="82785" cy="82785"/>
              <a:chOff x="0" y="0"/>
              <a:chExt cx="1913890" cy="1913890"/>
            </a:xfrm>
          </p:grpSpPr>
          <p:sp>
            <p:nvSpPr>
              <p:cNvPr id="1086" name="Freeform 10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87" name="Group 1087"/>
            <p:cNvGrpSpPr/>
            <p:nvPr/>
          </p:nvGrpSpPr>
          <p:grpSpPr>
            <a:xfrm>
              <a:off x="2711291" y="5342935"/>
              <a:ext cx="82785" cy="82785"/>
              <a:chOff x="0" y="0"/>
              <a:chExt cx="1913890" cy="1913890"/>
            </a:xfrm>
          </p:grpSpPr>
          <p:sp>
            <p:nvSpPr>
              <p:cNvPr id="1088" name="Freeform 10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89" name="Group 1089"/>
            <p:cNvGrpSpPr/>
            <p:nvPr/>
          </p:nvGrpSpPr>
          <p:grpSpPr>
            <a:xfrm>
              <a:off x="12412563" y="2155235"/>
              <a:ext cx="82785" cy="82785"/>
              <a:chOff x="0" y="0"/>
              <a:chExt cx="1913890" cy="1913890"/>
            </a:xfrm>
          </p:grpSpPr>
          <p:sp>
            <p:nvSpPr>
              <p:cNvPr id="1090" name="Freeform 10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91" name="Group 1091"/>
            <p:cNvGrpSpPr/>
            <p:nvPr/>
          </p:nvGrpSpPr>
          <p:grpSpPr>
            <a:xfrm>
              <a:off x="12412563" y="8535719"/>
              <a:ext cx="82785" cy="82785"/>
              <a:chOff x="0" y="0"/>
              <a:chExt cx="1913890" cy="1913890"/>
            </a:xfrm>
          </p:grpSpPr>
          <p:sp>
            <p:nvSpPr>
              <p:cNvPr id="1092" name="Freeform 10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93" name="Group 1093"/>
            <p:cNvGrpSpPr/>
            <p:nvPr/>
          </p:nvGrpSpPr>
          <p:grpSpPr>
            <a:xfrm>
              <a:off x="12412563" y="5342935"/>
              <a:ext cx="82785" cy="82785"/>
              <a:chOff x="0" y="0"/>
              <a:chExt cx="1913890" cy="1913890"/>
            </a:xfrm>
          </p:grpSpPr>
          <p:sp>
            <p:nvSpPr>
              <p:cNvPr id="1094" name="Freeform 10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95" name="Group 1095"/>
            <p:cNvGrpSpPr/>
            <p:nvPr/>
          </p:nvGrpSpPr>
          <p:grpSpPr>
            <a:xfrm>
              <a:off x="9205440" y="537155"/>
              <a:ext cx="82785" cy="82785"/>
              <a:chOff x="0" y="0"/>
              <a:chExt cx="1913890" cy="1913890"/>
            </a:xfrm>
          </p:grpSpPr>
          <p:sp>
            <p:nvSpPr>
              <p:cNvPr id="1096" name="Freeform 10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97" name="Group 1097"/>
            <p:cNvGrpSpPr/>
            <p:nvPr/>
          </p:nvGrpSpPr>
          <p:grpSpPr>
            <a:xfrm>
              <a:off x="9205440" y="6917640"/>
              <a:ext cx="82785" cy="82785"/>
              <a:chOff x="0" y="0"/>
              <a:chExt cx="1913890" cy="1913890"/>
            </a:xfrm>
          </p:grpSpPr>
          <p:sp>
            <p:nvSpPr>
              <p:cNvPr id="1098" name="Freeform 10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099" name="Group 1099"/>
            <p:cNvGrpSpPr/>
            <p:nvPr/>
          </p:nvGrpSpPr>
          <p:grpSpPr>
            <a:xfrm>
              <a:off x="9205440" y="3724855"/>
              <a:ext cx="82785" cy="82785"/>
              <a:chOff x="0" y="0"/>
              <a:chExt cx="1913890" cy="1913890"/>
            </a:xfrm>
          </p:grpSpPr>
          <p:sp>
            <p:nvSpPr>
              <p:cNvPr id="1100" name="Freeform 1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01" name="Group 1101"/>
            <p:cNvGrpSpPr/>
            <p:nvPr/>
          </p:nvGrpSpPr>
          <p:grpSpPr>
            <a:xfrm>
              <a:off x="9205440" y="10105340"/>
              <a:ext cx="82785" cy="82785"/>
              <a:chOff x="0" y="0"/>
              <a:chExt cx="1913890" cy="1913890"/>
            </a:xfrm>
          </p:grpSpPr>
          <p:sp>
            <p:nvSpPr>
              <p:cNvPr id="1102" name="Freeform 1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03" name="Group 1103"/>
            <p:cNvGrpSpPr/>
            <p:nvPr/>
          </p:nvGrpSpPr>
          <p:grpSpPr>
            <a:xfrm>
              <a:off x="18906712" y="537155"/>
              <a:ext cx="82785" cy="82785"/>
              <a:chOff x="0" y="0"/>
              <a:chExt cx="1913890" cy="1913890"/>
            </a:xfrm>
          </p:grpSpPr>
          <p:sp>
            <p:nvSpPr>
              <p:cNvPr id="1104" name="Freeform 1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05" name="Group 1105"/>
            <p:cNvGrpSpPr/>
            <p:nvPr/>
          </p:nvGrpSpPr>
          <p:grpSpPr>
            <a:xfrm>
              <a:off x="18906712" y="6917640"/>
              <a:ext cx="82785" cy="82785"/>
              <a:chOff x="0" y="0"/>
              <a:chExt cx="1913890" cy="1913890"/>
            </a:xfrm>
          </p:grpSpPr>
          <p:sp>
            <p:nvSpPr>
              <p:cNvPr id="1106" name="Freeform 1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07" name="Group 1107"/>
            <p:cNvGrpSpPr/>
            <p:nvPr/>
          </p:nvGrpSpPr>
          <p:grpSpPr>
            <a:xfrm>
              <a:off x="18906712" y="3724855"/>
              <a:ext cx="82785" cy="82785"/>
              <a:chOff x="0" y="0"/>
              <a:chExt cx="1913890" cy="1913890"/>
            </a:xfrm>
          </p:grpSpPr>
          <p:sp>
            <p:nvSpPr>
              <p:cNvPr id="1108" name="Freeform 1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09" name="Group 1109"/>
            <p:cNvGrpSpPr/>
            <p:nvPr/>
          </p:nvGrpSpPr>
          <p:grpSpPr>
            <a:xfrm>
              <a:off x="18906712" y="10105340"/>
              <a:ext cx="82785" cy="82785"/>
              <a:chOff x="0" y="0"/>
              <a:chExt cx="1913890" cy="1913890"/>
            </a:xfrm>
          </p:grpSpPr>
          <p:sp>
            <p:nvSpPr>
              <p:cNvPr id="1110" name="Freeform 1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11" name="Group 1111"/>
            <p:cNvGrpSpPr/>
            <p:nvPr/>
          </p:nvGrpSpPr>
          <p:grpSpPr>
            <a:xfrm>
              <a:off x="9205440" y="2155235"/>
              <a:ext cx="82785" cy="82785"/>
              <a:chOff x="0" y="0"/>
              <a:chExt cx="1913890" cy="1913890"/>
            </a:xfrm>
          </p:grpSpPr>
          <p:sp>
            <p:nvSpPr>
              <p:cNvPr id="1112" name="Freeform 1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13" name="Group 1113"/>
            <p:cNvGrpSpPr/>
            <p:nvPr/>
          </p:nvGrpSpPr>
          <p:grpSpPr>
            <a:xfrm>
              <a:off x="9205440" y="8535719"/>
              <a:ext cx="82785" cy="82785"/>
              <a:chOff x="0" y="0"/>
              <a:chExt cx="1913890" cy="1913890"/>
            </a:xfrm>
          </p:grpSpPr>
          <p:sp>
            <p:nvSpPr>
              <p:cNvPr id="1114" name="Freeform 1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15" name="Group 1115"/>
            <p:cNvGrpSpPr/>
            <p:nvPr/>
          </p:nvGrpSpPr>
          <p:grpSpPr>
            <a:xfrm>
              <a:off x="9205440" y="5342935"/>
              <a:ext cx="82785" cy="82785"/>
              <a:chOff x="0" y="0"/>
              <a:chExt cx="1913890" cy="1913890"/>
            </a:xfrm>
          </p:grpSpPr>
          <p:sp>
            <p:nvSpPr>
              <p:cNvPr id="1116" name="Freeform 1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17" name="Group 1117"/>
            <p:cNvGrpSpPr/>
            <p:nvPr/>
          </p:nvGrpSpPr>
          <p:grpSpPr>
            <a:xfrm>
              <a:off x="18906712" y="2155235"/>
              <a:ext cx="82785" cy="82785"/>
              <a:chOff x="0" y="0"/>
              <a:chExt cx="1913890" cy="1913890"/>
            </a:xfrm>
          </p:grpSpPr>
          <p:sp>
            <p:nvSpPr>
              <p:cNvPr id="1118" name="Freeform 1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19" name="Group 1119"/>
            <p:cNvGrpSpPr/>
            <p:nvPr/>
          </p:nvGrpSpPr>
          <p:grpSpPr>
            <a:xfrm>
              <a:off x="18906712" y="8535719"/>
              <a:ext cx="82785" cy="82785"/>
              <a:chOff x="0" y="0"/>
              <a:chExt cx="1913890" cy="1913890"/>
            </a:xfrm>
          </p:grpSpPr>
          <p:sp>
            <p:nvSpPr>
              <p:cNvPr id="1120" name="Freeform 1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21" name="Group 1121"/>
            <p:cNvGrpSpPr/>
            <p:nvPr/>
          </p:nvGrpSpPr>
          <p:grpSpPr>
            <a:xfrm>
              <a:off x="18906712" y="5342935"/>
              <a:ext cx="82785" cy="82785"/>
              <a:chOff x="0" y="0"/>
              <a:chExt cx="1913890" cy="1913890"/>
            </a:xfrm>
          </p:grpSpPr>
          <p:sp>
            <p:nvSpPr>
              <p:cNvPr id="1122" name="Freeform 1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23" name="Group 1123"/>
            <p:cNvGrpSpPr/>
            <p:nvPr/>
          </p:nvGrpSpPr>
          <p:grpSpPr>
            <a:xfrm>
              <a:off x="5959156" y="537155"/>
              <a:ext cx="82785" cy="82785"/>
              <a:chOff x="0" y="0"/>
              <a:chExt cx="1913890" cy="1913890"/>
            </a:xfrm>
          </p:grpSpPr>
          <p:sp>
            <p:nvSpPr>
              <p:cNvPr id="1124" name="Freeform 1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25" name="Group 1125"/>
            <p:cNvGrpSpPr/>
            <p:nvPr/>
          </p:nvGrpSpPr>
          <p:grpSpPr>
            <a:xfrm>
              <a:off x="5959156" y="6917640"/>
              <a:ext cx="82785" cy="82785"/>
              <a:chOff x="0" y="0"/>
              <a:chExt cx="1913890" cy="1913890"/>
            </a:xfrm>
          </p:grpSpPr>
          <p:sp>
            <p:nvSpPr>
              <p:cNvPr id="1126" name="Freeform 1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27" name="Group 1127"/>
            <p:cNvGrpSpPr/>
            <p:nvPr/>
          </p:nvGrpSpPr>
          <p:grpSpPr>
            <a:xfrm>
              <a:off x="5959156" y="3724855"/>
              <a:ext cx="82785" cy="82785"/>
              <a:chOff x="0" y="0"/>
              <a:chExt cx="1913890" cy="1913890"/>
            </a:xfrm>
          </p:grpSpPr>
          <p:sp>
            <p:nvSpPr>
              <p:cNvPr id="1128" name="Freeform 1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29" name="Group 1129"/>
            <p:cNvGrpSpPr/>
            <p:nvPr/>
          </p:nvGrpSpPr>
          <p:grpSpPr>
            <a:xfrm>
              <a:off x="5959156" y="10105340"/>
              <a:ext cx="82785" cy="82785"/>
              <a:chOff x="0" y="0"/>
              <a:chExt cx="1913890" cy="1913890"/>
            </a:xfrm>
          </p:grpSpPr>
          <p:sp>
            <p:nvSpPr>
              <p:cNvPr id="1130" name="Freeform 1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31" name="Group 1131"/>
            <p:cNvGrpSpPr/>
            <p:nvPr/>
          </p:nvGrpSpPr>
          <p:grpSpPr>
            <a:xfrm>
              <a:off x="15660428" y="537155"/>
              <a:ext cx="82785" cy="82785"/>
              <a:chOff x="0" y="0"/>
              <a:chExt cx="1913890" cy="1913890"/>
            </a:xfrm>
          </p:grpSpPr>
          <p:sp>
            <p:nvSpPr>
              <p:cNvPr id="1132" name="Freeform 1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33" name="Group 1133"/>
            <p:cNvGrpSpPr/>
            <p:nvPr/>
          </p:nvGrpSpPr>
          <p:grpSpPr>
            <a:xfrm>
              <a:off x="15660428" y="6917640"/>
              <a:ext cx="82785" cy="82785"/>
              <a:chOff x="0" y="0"/>
              <a:chExt cx="1913890" cy="1913890"/>
            </a:xfrm>
          </p:grpSpPr>
          <p:sp>
            <p:nvSpPr>
              <p:cNvPr id="1134" name="Freeform 1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35" name="Group 1135"/>
            <p:cNvGrpSpPr/>
            <p:nvPr/>
          </p:nvGrpSpPr>
          <p:grpSpPr>
            <a:xfrm>
              <a:off x="15660428" y="3724855"/>
              <a:ext cx="82785" cy="82785"/>
              <a:chOff x="0" y="0"/>
              <a:chExt cx="1913890" cy="1913890"/>
            </a:xfrm>
          </p:grpSpPr>
          <p:sp>
            <p:nvSpPr>
              <p:cNvPr id="1136" name="Freeform 1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37" name="Group 1137"/>
            <p:cNvGrpSpPr/>
            <p:nvPr/>
          </p:nvGrpSpPr>
          <p:grpSpPr>
            <a:xfrm>
              <a:off x="15660428" y="10105340"/>
              <a:ext cx="82785" cy="82785"/>
              <a:chOff x="0" y="0"/>
              <a:chExt cx="1913890" cy="1913890"/>
            </a:xfrm>
          </p:grpSpPr>
          <p:sp>
            <p:nvSpPr>
              <p:cNvPr id="1138" name="Freeform 1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39" name="Group 1139"/>
            <p:cNvGrpSpPr/>
            <p:nvPr/>
          </p:nvGrpSpPr>
          <p:grpSpPr>
            <a:xfrm>
              <a:off x="5959156" y="2155235"/>
              <a:ext cx="82785" cy="82785"/>
              <a:chOff x="0" y="0"/>
              <a:chExt cx="1913890" cy="1913890"/>
            </a:xfrm>
          </p:grpSpPr>
          <p:sp>
            <p:nvSpPr>
              <p:cNvPr id="1140" name="Freeform 1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41" name="Group 1141"/>
            <p:cNvGrpSpPr/>
            <p:nvPr/>
          </p:nvGrpSpPr>
          <p:grpSpPr>
            <a:xfrm>
              <a:off x="5959156" y="8535719"/>
              <a:ext cx="82785" cy="82785"/>
              <a:chOff x="0" y="0"/>
              <a:chExt cx="1913890" cy="1913890"/>
            </a:xfrm>
          </p:grpSpPr>
          <p:sp>
            <p:nvSpPr>
              <p:cNvPr id="1142" name="Freeform 1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43" name="Group 1143"/>
            <p:cNvGrpSpPr/>
            <p:nvPr/>
          </p:nvGrpSpPr>
          <p:grpSpPr>
            <a:xfrm>
              <a:off x="5959156" y="5342935"/>
              <a:ext cx="82785" cy="82785"/>
              <a:chOff x="0" y="0"/>
              <a:chExt cx="1913890" cy="1913890"/>
            </a:xfrm>
          </p:grpSpPr>
          <p:sp>
            <p:nvSpPr>
              <p:cNvPr id="1144" name="Freeform 1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45" name="Group 1145"/>
            <p:cNvGrpSpPr/>
            <p:nvPr/>
          </p:nvGrpSpPr>
          <p:grpSpPr>
            <a:xfrm>
              <a:off x="15660428" y="2155235"/>
              <a:ext cx="82785" cy="82785"/>
              <a:chOff x="0" y="0"/>
              <a:chExt cx="1913890" cy="1913890"/>
            </a:xfrm>
          </p:grpSpPr>
          <p:sp>
            <p:nvSpPr>
              <p:cNvPr id="1146" name="Freeform 1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47" name="Group 1147"/>
            <p:cNvGrpSpPr/>
            <p:nvPr/>
          </p:nvGrpSpPr>
          <p:grpSpPr>
            <a:xfrm>
              <a:off x="15660428" y="8535719"/>
              <a:ext cx="82785" cy="82785"/>
              <a:chOff x="0" y="0"/>
              <a:chExt cx="1913890" cy="1913890"/>
            </a:xfrm>
          </p:grpSpPr>
          <p:sp>
            <p:nvSpPr>
              <p:cNvPr id="1148" name="Freeform 1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49" name="Group 1149"/>
            <p:cNvGrpSpPr/>
            <p:nvPr/>
          </p:nvGrpSpPr>
          <p:grpSpPr>
            <a:xfrm>
              <a:off x="15660428" y="5342935"/>
              <a:ext cx="82785" cy="82785"/>
              <a:chOff x="0" y="0"/>
              <a:chExt cx="1913890" cy="1913890"/>
            </a:xfrm>
          </p:grpSpPr>
          <p:sp>
            <p:nvSpPr>
              <p:cNvPr id="1150" name="Freeform 1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dirty="0"/>
              </a:p>
            </p:txBody>
          </p:sp>
        </p:grpSp>
        <p:grpSp>
          <p:nvGrpSpPr>
            <p:cNvPr id="1151" name="Group 1151"/>
            <p:cNvGrpSpPr>
              <a:grpSpLocks noChangeAspect="1"/>
            </p:cNvGrpSpPr>
            <p:nvPr/>
          </p:nvGrpSpPr>
          <p:grpSpPr>
            <a:xfrm>
              <a:off x="1083883" y="0"/>
              <a:ext cx="95594" cy="82785"/>
              <a:chOff x="0" y="0"/>
              <a:chExt cx="6350000" cy="5499100"/>
            </a:xfrm>
          </p:grpSpPr>
          <p:sp>
            <p:nvSpPr>
              <p:cNvPr id="1152" name="Freeform 11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53" name="Group 1153"/>
            <p:cNvGrpSpPr>
              <a:grpSpLocks noChangeAspect="1"/>
            </p:cNvGrpSpPr>
            <p:nvPr/>
          </p:nvGrpSpPr>
          <p:grpSpPr>
            <a:xfrm>
              <a:off x="1083883" y="6380485"/>
              <a:ext cx="95594" cy="82785"/>
              <a:chOff x="0" y="0"/>
              <a:chExt cx="6350000" cy="5499100"/>
            </a:xfrm>
          </p:grpSpPr>
          <p:sp>
            <p:nvSpPr>
              <p:cNvPr id="1154" name="Freeform 1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55" name="Group 1155"/>
            <p:cNvGrpSpPr>
              <a:grpSpLocks noChangeAspect="1"/>
            </p:cNvGrpSpPr>
            <p:nvPr/>
          </p:nvGrpSpPr>
          <p:grpSpPr>
            <a:xfrm>
              <a:off x="1083883" y="3187700"/>
              <a:ext cx="95594" cy="82785"/>
              <a:chOff x="0" y="0"/>
              <a:chExt cx="6350000" cy="5499100"/>
            </a:xfrm>
          </p:grpSpPr>
          <p:sp>
            <p:nvSpPr>
              <p:cNvPr id="1156" name="Freeform 1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57" name="Group 1157"/>
            <p:cNvGrpSpPr>
              <a:grpSpLocks noChangeAspect="1"/>
            </p:cNvGrpSpPr>
            <p:nvPr/>
          </p:nvGrpSpPr>
          <p:grpSpPr>
            <a:xfrm>
              <a:off x="1083883" y="9568185"/>
              <a:ext cx="95594" cy="82785"/>
              <a:chOff x="0" y="0"/>
              <a:chExt cx="6350000" cy="5499100"/>
            </a:xfrm>
          </p:grpSpPr>
          <p:sp>
            <p:nvSpPr>
              <p:cNvPr id="1158" name="Freeform 1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59" name="Group 1159"/>
            <p:cNvGrpSpPr>
              <a:grpSpLocks noChangeAspect="1"/>
            </p:cNvGrpSpPr>
            <p:nvPr/>
          </p:nvGrpSpPr>
          <p:grpSpPr>
            <a:xfrm>
              <a:off x="10785155" y="0"/>
              <a:ext cx="95594" cy="82785"/>
              <a:chOff x="0" y="0"/>
              <a:chExt cx="6350000" cy="5499100"/>
            </a:xfrm>
          </p:grpSpPr>
          <p:sp>
            <p:nvSpPr>
              <p:cNvPr id="1160" name="Freeform 1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61" name="Group 1161"/>
            <p:cNvGrpSpPr>
              <a:grpSpLocks noChangeAspect="1"/>
            </p:cNvGrpSpPr>
            <p:nvPr/>
          </p:nvGrpSpPr>
          <p:grpSpPr>
            <a:xfrm>
              <a:off x="10785155" y="6380485"/>
              <a:ext cx="95594" cy="82785"/>
              <a:chOff x="0" y="0"/>
              <a:chExt cx="6350000" cy="5499100"/>
            </a:xfrm>
          </p:grpSpPr>
          <p:sp>
            <p:nvSpPr>
              <p:cNvPr id="1162" name="Freeform 1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63" name="Group 1163"/>
            <p:cNvGrpSpPr>
              <a:grpSpLocks noChangeAspect="1"/>
            </p:cNvGrpSpPr>
            <p:nvPr/>
          </p:nvGrpSpPr>
          <p:grpSpPr>
            <a:xfrm>
              <a:off x="10785155" y="3187700"/>
              <a:ext cx="95594" cy="82785"/>
              <a:chOff x="0" y="0"/>
              <a:chExt cx="6350000" cy="5499100"/>
            </a:xfrm>
          </p:grpSpPr>
          <p:sp>
            <p:nvSpPr>
              <p:cNvPr id="1164" name="Freeform 1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65" name="Group 1165"/>
            <p:cNvGrpSpPr>
              <a:grpSpLocks noChangeAspect="1"/>
            </p:cNvGrpSpPr>
            <p:nvPr/>
          </p:nvGrpSpPr>
          <p:grpSpPr>
            <a:xfrm>
              <a:off x="10785155" y="9568185"/>
              <a:ext cx="95594" cy="82785"/>
              <a:chOff x="0" y="0"/>
              <a:chExt cx="6350000" cy="5499100"/>
            </a:xfrm>
          </p:grpSpPr>
          <p:sp>
            <p:nvSpPr>
              <p:cNvPr id="1166" name="Freeform 1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67" name="Group 1167"/>
            <p:cNvGrpSpPr>
              <a:grpSpLocks noChangeAspect="1"/>
            </p:cNvGrpSpPr>
            <p:nvPr/>
          </p:nvGrpSpPr>
          <p:grpSpPr>
            <a:xfrm>
              <a:off x="1083883" y="1618080"/>
              <a:ext cx="95594" cy="82785"/>
              <a:chOff x="0" y="0"/>
              <a:chExt cx="6350000" cy="5499100"/>
            </a:xfrm>
          </p:grpSpPr>
          <p:sp>
            <p:nvSpPr>
              <p:cNvPr id="1168" name="Freeform 1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69" name="Group 1169"/>
            <p:cNvGrpSpPr>
              <a:grpSpLocks noChangeAspect="1"/>
            </p:cNvGrpSpPr>
            <p:nvPr/>
          </p:nvGrpSpPr>
          <p:grpSpPr>
            <a:xfrm>
              <a:off x="1083883" y="7998564"/>
              <a:ext cx="95594" cy="82785"/>
              <a:chOff x="0" y="0"/>
              <a:chExt cx="6350000" cy="5499100"/>
            </a:xfrm>
          </p:grpSpPr>
          <p:sp>
            <p:nvSpPr>
              <p:cNvPr id="1170" name="Freeform 1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71" name="Group 1171"/>
            <p:cNvGrpSpPr>
              <a:grpSpLocks noChangeAspect="1"/>
            </p:cNvGrpSpPr>
            <p:nvPr/>
          </p:nvGrpSpPr>
          <p:grpSpPr>
            <a:xfrm>
              <a:off x="1083883" y="4805780"/>
              <a:ext cx="95594" cy="82785"/>
              <a:chOff x="0" y="0"/>
              <a:chExt cx="6350000" cy="5499100"/>
            </a:xfrm>
          </p:grpSpPr>
          <p:sp>
            <p:nvSpPr>
              <p:cNvPr id="1172" name="Freeform 1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73" name="Group 1173"/>
            <p:cNvGrpSpPr>
              <a:grpSpLocks noChangeAspect="1"/>
            </p:cNvGrpSpPr>
            <p:nvPr/>
          </p:nvGrpSpPr>
          <p:grpSpPr>
            <a:xfrm>
              <a:off x="10785155" y="1618080"/>
              <a:ext cx="95594" cy="82785"/>
              <a:chOff x="0" y="0"/>
              <a:chExt cx="6350000" cy="5499100"/>
            </a:xfrm>
          </p:grpSpPr>
          <p:sp>
            <p:nvSpPr>
              <p:cNvPr id="1174" name="Freeform 1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75" name="Group 1175"/>
            <p:cNvGrpSpPr>
              <a:grpSpLocks noChangeAspect="1"/>
            </p:cNvGrpSpPr>
            <p:nvPr/>
          </p:nvGrpSpPr>
          <p:grpSpPr>
            <a:xfrm>
              <a:off x="10785155" y="7998564"/>
              <a:ext cx="95594" cy="82785"/>
              <a:chOff x="0" y="0"/>
              <a:chExt cx="6350000" cy="5499100"/>
            </a:xfrm>
          </p:grpSpPr>
          <p:sp>
            <p:nvSpPr>
              <p:cNvPr id="1176" name="Freeform 1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77" name="Group 1177"/>
            <p:cNvGrpSpPr>
              <a:grpSpLocks noChangeAspect="1"/>
            </p:cNvGrpSpPr>
            <p:nvPr/>
          </p:nvGrpSpPr>
          <p:grpSpPr>
            <a:xfrm>
              <a:off x="10785155" y="4805780"/>
              <a:ext cx="95594" cy="82785"/>
              <a:chOff x="0" y="0"/>
              <a:chExt cx="6350000" cy="5499100"/>
            </a:xfrm>
          </p:grpSpPr>
          <p:sp>
            <p:nvSpPr>
              <p:cNvPr id="1178" name="Freeform 1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79" name="Group 1179"/>
            <p:cNvGrpSpPr>
              <a:grpSpLocks noChangeAspect="1"/>
            </p:cNvGrpSpPr>
            <p:nvPr/>
          </p:nvGrpSpPr>
          <p:grpSpPr>
            <a:xfrm>
              <a:off x="7578032" y="0"/>
              <a:ext cx="95594" cy="82785"/>
              <a:chOff x="0" y="0"/>
              <a:chExt cx="6350000" cy="5499100"/>
            </a:xfrm>
          </p:grpSpPr>
          <p:sp>
            <p:nvSpPr>
              <p:cNvPr id="1180" name="Freeform 1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81" name="Group 1181"/>
            <p:cNvGrpSpPr>
              <a:grpSpLocks noChangeAspect="1"/>
            </p:cNvGrpSpPr>
            <p:nvPr/>
          </p:nvGrpSpPr>
          <p:grpSpPr>
            <a:xfrm>
              <a:off x="7578032" y="6380485"/>
              <a:ext cx="95594" cy="82785"/>
              <a:chOff x="0" y="0"/>
              <a:chExt cx="6350000" cy="5499100"/>
            </a:xfrm>
          </p:grpSpPr>
          <p:sp>
            <p:nvSpPr>
              <p:cNvPr id="1182" name="Freeform 1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83" name="Group 1183"/>
            <p:cNvGrpSpPr>
              <a:grpSpLocks noChangeAspect="1"/>
            </p:cNvGrpSpPr>
            <p:nvPr/>
          </p:nvGrpSpPr>
          <p:grpSpPr>
            <a:xfrm>
              <a:off x="7578032" y="3187700"/>
              <a:ext cx="95594" cy="82785"/>
              <a:chOff x="0" y="0"/>
              <a:chExt cx="6350000" cy="5499100"/>
            </a:xfrm>
          </p:grpSpPr>
          <p:sp>
            <p:nvSpPr>
              <p:cNvPr id="1184" name="Freeform 1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85" name="Group 1185"/>
            <p:cNvGrpSpPr>
              <a:grpSpLocks noChangeAspect="1"/>
            </p:cNvGrpSpPr>
            <p:nvPr/>
          </p:nvGrpSpPr>
          <p:grpSpPr>
            <a:xfrm>
              <a:off x="7578032" y="9568185"/>
              <a:ext cx="95594" cy="82785"/>
              <a:chOff x="0" y="0"/>
              <a:chExt cx="6350000" cy="5499100"/>
            </a:xfrm>
          </p:grpSpPr>
          <p:sp>
            <p:nvSpPr>
              <p:cNvPr id="1186" name="Freeform 1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87" name="Group 1187"/>
            <p:cNvGrpSpPr>
              <a:grpSpLocks noChangeAspect="1"/>
            </p:cNvGrpSpPr>
            <p:nvPr/>
          </p:nvGrpSpPr>
          <p:grpSpPr>
            <a:xfrm>
              <a:off x="17279304" y="0"/>
              <a:ext cx="95594" cy="82785"/>
              <a:chOff x="0" y="0"/>
              <a:chExt cx="6350000" cy="5499100"/>
            </a:xfrm>
          </p:grpSpPr>
          <p:sp>
            <p:nvSpPr>
              <p:cNvPr id="1188" name="Freeform 1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89" name="Group 1189"/>
            <p:cNvGrpSpPr>
              <a:grpSpLocks noChangeAspect="1"/>
            </p:cNvGrpSpPr>
            <p:nvPr/>
          </p:nvGrpSpPr>
          <p:grpSpPr>
            <a:xfrm>
              <a:off x="17279304" y="6380485"/>
              <a:ext cx="95594" cy="82785"/>
              <a:chOff x="0" y="0"/>
              <a:chExt cx="6350000" cy="5499100"/>
            </a:xfrm>
          </p:grpSpPr>
          <p:sp>
            <p:nvSpPr>
              <p:cNvPr id="1190" name="Freeform 1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91" name="Group 1191"/>
            <p:cNvGrpSpPr>
              <a:grpSpLocks noChangeAspect="1"/>
            </p:cNvGrpSpPr>
            <p:nvPr/>
          </p:nvGrpSpPr>
          <p:grpSpPr>
            <a:xfrm>
              <a:off x="17279304" y="3187700"/>
              <a:ext cx="95594" cy="82785"/>
              <a:chOff x="0" y="0"/>
              <a:chExt cx="6350000" cy="5499100"/>
            </a:xfrm>
          </p:grpSpPr>
          <p:sp>
            <p:nvSpPr>
              <p:cNvPr id="1192" name="Freeform 1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93" name="Group 1193"/>
            <p:cNvGrpSpPr>
              <a:grpSpLocks noChangeAspect="1"/>
            </p:cNvGrpSpPr>
            <p:nvPr/>
          </p:nvGrpSpPr>
          <p:grpSpPr>
            <a:xfrm>
              <a:off x="17279304" y="9568185"/>
              <a:ext cx="95594" cy="82785"/>
              <a:chOff x="0" y="0"/>
              <a:chExt cx="6350000" cy="5499100"/>
            </a:xfrm>
          </p:grpSpPr>
          <p:sp>
            <p:nvSpPr>
              <p:cNvPr id="1194" name="Freeform 1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95" name="Group 1195"/>
            <p:cNvGrpSpPr>
              <a:grpSpLocks noChangeAspect="1"/>
            </p:cNvGrpSpPr>
            <p:nvPr/>
          </p:nvGrpSpPr>
          <p:grpSpPr>
            <a:xfrm>
              <a:off x="20466684" y="0"/>
              <a:ext cx="95594" cy="82785"/>
              <a:chOff x="0" y="0"/>
              <a:chExt cx="6350000" cy="5499100"/>
            </a:xfrm>
          </p:grpSpPr>
          <p:sp>
            <p:nvSpPr>
              <p:cNvPr id="1196" name="Freeform 1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97" name="Group 1197"/>
            <p:cNvGrpSpPr>
              <a:grpSpLocks noChangeAspect="1"/>
            </p:cNvGrpSpPr>
            <p:nvPr/>
          </p:nvGrpSpPr>
          <p:grpSpPr>
            <a:xfrm>
              <a:off x="20466684" y="6380485"/>
              <a:ext cx="95594" cy="82785"/>
              <a:chOff x="0" y="0"/>
              <a:chExt cx="6350000" cy="5499100"/>
            </a:xfrm>
          </p:grpSpPr>
          <p:sp>
            <p:nvSpPr>
              <p:cNvPr id="1198" name="Freeform 1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199" name="Group 1199"/>
            <p:cNvGrpSpPr>
              <a:grpSpLocks noChangeAspect="1"/>
            </p:cNvGrpSpPr>
            <p:nvPr/>
          </p:nvGrpSpPr>
          <p:grpSpPr>
            <a:xfrm>
              <a:off x="20466684" y="3187700"/>
              <a:ext cx="95594" cy="82785"/>
              <a:chOff x="0" y="0"/>
              <a:chExt cx="6350000" cy="5499100"/>
            </a:xfrm>
          </p:grpSpPr>
          <p:sp>
            <p:nvSpPr>
              <p:cNvPr id="1200" name="Freeform 1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01" name="Group 1201"/>
            <p:cNvGrpSpPr>
              <a:grpSpLocks noChangeAspect="1"/>
            </p:cNvGrpSpPr>
            <p:nvPr/>
          </p:nvGrpSpPr>
          <p:grpSpPr>
            <a:xfrm>
              <a:off x="20466684" y="9568185"/>
              <a:ext cx="95594" cy="82785"/>
              <a:chOff x="0" y="0"/>
              <a:chExt cx="6350000" cy="5499100"/>
            </a:xfrm>
          </p:grpSpPr>
          <p:sp>
            <p:nvSpPr>
              <p:cNvPr id="1202" name="Freeform 1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03" name="Group 1203"/>
            <p:cNvGrpSpPr>
              <a:grpSpLocks noChangeAspect="1"/>
            </p:cNvGrpSpPr>
            <p:nvPr/>
          </p:nvGrpSpPr>
          <p:grpSpPr>
            <a:xfrm>
              <a:off x="7578032" y="1618080"/>
              <a:ext cx="95594" cy="82785"/>
              <a:chOff x="0" y="0"/>
              <a:chExt cx="6350000" cy="5499100"/>
            </a:xfrm>
          </p:grpSpPr>
          <p:sp>
            <p:nvSpPr>
              <p:cNvPr id="1204" name="Freeform 1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05" name="Group 1205"/>
            <p:cNvGrpSpPr>
              <a:grpSpLocks noChangeAspect="1"/>
            </p:cNvGrpSpPr>
            <p:nvPr/>
          </p:nvGrpSpPr>
          <p:grpSpPr>
            <a:xfrm>
              <a:off x="7578032" y="7998564"/>
              <a:ext cx="95594" cy="82785"/>
              <a:chOff x="0" y="0"/>
              <a:chExt cx="6350000" cy="5499100"/>
            </a:xfrm>
          </p:grpSpPr>
          <p:sp>
            <p:nvSpPr>
              <p:cNvPr id="1206" name="Freeform 1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07" name="Group 1207"/>
            <p:cNvGrpSpPr>
              <a:grpSpLocks noChangeAspect="1"/>
            </p:cNvGrpSpPr>
            <p:nvPr/>
          </p:nvGrpSpPr>
          <p:grpSpPr>
            <a:xfrm>
              <a:off x="7578032" y="4805780"/>
              <a:ext cx="95594" cy="82785"/>
              <a:chOff x="0" y="0"/>
              <a:chExt cx="6350000" cy="5499100"/>
            </a:xfrm>
          </p:grpSpPr>
          <p:sp>
            <p:nvSpPr>
              <p:cNvPr id="1208" name="Freeform 1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09" name="Group 1209"/>
            <p:cNvGrpSpPr>
              <a:grpSpLocks noChangeAspect="1"/>
            </p:cNvGrpSpPr>
            <p:nvPr/>
          </p:nvGrpSpPr>
          <p:grpSpPr>
            <a:xfrm>
              <a:off x="17279304" y="1618080"/>
              <a:ext cx="95594" cy="82785"/>
              <a:chOff x="0" y="0"/>
              <a:chExt cx="6350000" cy="5499100"/>
            </a:xfrm>
          </p:grpSpPr>
          <p:sp>
            <p:nvSpPr>
              <p:cNvPr id="1210" name="Freeform 1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11" name="Group 1211"/>
            <p:cNvGrpSpPr>
              <a:grpSpLocks noChangeAspect="1"/>
            </p:cNvGrpSpPr>
            <p:nvPr/>
          </p:nvGrpSpPr>
          <p:grpSpPr>
            <a:xfrm>
              <a:off x="17279304" y="7998564"/>
              <a:ext cx="95594" cy="82785"/>
              <a:chOff x="0" y="0"/>
              <a:chExt cx="6350000" cy="5499100"/>
            </a:xfrm>
          </p:grpSpPr>
          <p:sp>
            <p:nvSpPr>
              <p:cNvPr id="1212" name="Freeform 1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13" name="Group 1213"/>
            <p:cNvGrpSpPr>
              <a:grpSpLocks noChangeAspect="1"/>
            </p:cNvGrpSpPr>
            <p:nvPr/>
          </p:nvGrpSpPr>
          <p:grpSpPr>
            <a:xfrm>
              <a:off x="17279304" y="4805780"/>
              <a:ext cx="95594" cy="82785"/>
              <a:chOff x="0" y="0"/>
              <a:chExt cx="6350000" cy="5499100"/>
            </a:xfrm>
          </p:grpSpPr>
          <p:sp>
            <p:nvSpPr>
              <p:cNvPr id="1214" name="Freeform 1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15" name="Group 1215"/>
            <p:cNvGrpSpPr>
              <a:grpSpLocks noChangeAspect="1"/>
            </p:cNvGrpSpPr>
            <p:nvPr/>
          </p:nvGrpSpPr>
          <p:grpSpPr>
            <a:xfrm>
              <a:off x="20466684" y="1618080"/>
              <a:ext cx="95594" cy="82785"/>
              <a:chOff x="0" y="0"/>
              <a:chExt cx="6350000" cy="5499100"/>
            </a:xfrm>
          </p:grpSpPr>
          <p:sp>
            <p:nvSpPr>
              <p:cNvPr id="1216" name="Freeform 1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17" name="Group 1217"/>
            <p:cNvGrpSpPr>
              <a:grpSpLocks noChangeAspect="1"/>
            </p:cNvGrpSpPr>
            <p:nvPr/>
          </p:nvGrpSpPr>
          <p:grpSpPr>
            <a:xfrm>
              <a:off x="20466684" y="7998564"/>
              <a:ext cx="95594" cy="82785"/>
              <a:chOff x="0" y="0"/>
              <a:chExt cx="6350000" cy="5499100"/>
            </a:xfrm>
          </p:grpSpPr>
          <p:sp>
            <p:nvSpPr>
              <p:cNvPr id="1218" name="Freeform 1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19" name="Group 1219"/>
            <p:cNvGrpSpPr>
              <a:grpSpLocks noChangeAspect="1"/>
            </p:cNvGrpSpPr>
            <p:nvPr/>
          </p:nvGrpSpPr>
          <p:grpSpPr>
            <a:xfrm>
              <a:off x="20466684" y="4805780"/>
              <a:ext cx="95594" cy="82785"/>
              <a:chOff x="0" y="0"/>
              <a:chExt cx="6350000" cy="5499100"/>
            </a:xfrm>
          </p:grpSpPr>
          <p:sp>
            <p:nvSpPr>
              <p:cNvPr id="1220" name="Freeform 1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21" name="Group 1221"/>
            <p:cNvGrpSpPr>
              <a:grpSpLocks noChangeAspect="1"/>
            </p:cNvGrpSpPr>
            <p:nvPr/>
          </p:nvGrpSpPr>
          <p:grpSpPr>
            <a:xfrm>
              <a:off x="4331748" y="0"/>
              <a:ext cx="95594" cy="82785"/>
              <a:chOff x="0" y="0"/>
              <a:chExt cx="6350000" cy="5499100"/>
            </a:xfrm>
          </p:grpSpPr>
          <p:sp>
            <p:nvSpPr>
              <p:cNvPr id="1222" name="Freeform 1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23" name="Group 1223"/>
            <p:cNvGrpSpPr>
              <a:grpSpLocks noChangeAspect="1"/>
            </p:cNvGrpSpPr>
            <p:nvPr/>
          </p:nvGrpSpPr>
          <p:grpSpPr>
            <a:xfrm>
              <a:off x="4331748" y="6380485"/>
              <a:ext cx="95594" cy="82785"/>
              <a:chOff x="0" y="0"/>
              <a:chExt cx="6350000" cy="5499100"/>
            </a:xfrm>
          </p:grpSpPr>
          <p:sp>
            <p:nvSpPr>
              <p:cNvPr id="1224" name="Freeform 1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25" name="Group 1225"/>
            <p:cNvGrpSpPr>
              <a:grpSpLocks noChangeAspect="1"/>
            </p:cNvGrpSpPr>
            <p:nvPr/>
          </p:nvGrpSpPr>
          <p:grpSpPr>
            <a:xfrm>
              <a:off x="4331748" y="3187700"/>
              <a:ext cx="95594" cy="82785"/>
              <a:chOff x="0" y="0"/>
              <a:chExt cx="6350000" cy="5499100"/>
            </a:xfrm>
          </p:grpSpPr>
          <p:sp>
            <p:nvSpPr>
              <p:cNvPr id="1226" name="Freeform 1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27" name="Group 1227"/>
            <p:cNvGrpSpPr>
              <a:grpSpLocks noChangeAspect="1"/>
            </p:cNvGrpSpPr>
            <p:nvPr/>
          </p:nvGrpSpPr>
          <p:grpSpPr>
            <a:xfrm>
              <a:off x="4331748" y="9568185"/>
              <a:ext cx="95594" cy="82785"/>
              <a:chOff x="0" y="0"/>
              <a:chExt cx="6350000" cy="5499100"/>
            </a:xfrm>
          </p:grpSpPr>
          <p:sp>
            <p:nvSpPr>
              <p:cNvPr id="1228" name="Freeform 1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29" name="Group 1229"/>
            <p:cNvGrpSpPr>
              <a:grpSpLocks noChangeAspect="1"/>
            </p:cNvGrpSpPr>
            <p:nvPr/>
          </p:nvGrpSpPr>
          <p:grpSpPr>
            <a:xfrm>
              <a:off x="14033020" y="0"/>
              <a:ext cx="95594" cy="82785"/>
              <a:chOff x="0" y="0"/>
              <a:chExt cx="6350000" cy="5499100"/>
            </a:xfrm>
          </p:grpSpPr>
          <p:sp>
            <p:nvSpPr>
              <p:cNvPr id="1230" name="Freeform 1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31" name="Group 1231"/>
            <p:cNvGrpSpPr>
              <a:grpSpLocks noChangeAspect="1"/>
            </p:cNvGrpSpPr>
            <p:nvPr/>
          </p:nvGrpSpPr>
          <p:grpSpPr>
            <a:xfrm>
              <a:off x="14033020" y="6380485"/>
              <a:ext cx="95594" cy="82785"/>
              <a:chOff x="0" y="0"/>
              <a:chExt cx="6350000" cy="5499100"/>
            </a:xfrm>
          </p:grpSpPr>
          <p:sp>
            <p:nvSpPr>
              <p:cNvPr id="1232" name="Freeform 1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33" name="Group 1233"/>
            <p:cNvGrpSpPr>
              <a:grpSpLocks noChangeAspect="1"/>
            </p:cNvGrpSpPr>
            <p:nvPr/>
          </p:nvGrpSpPr>
          <p:grpSpPr>
            <a:xfrm>
              <a:off x="14033020" y="3187700"/>
              <a:ext cx="95594" cy="82785"/>
              <a:chOff x="0" y="0"/>
              <a:chExt cx="6350000" cy="5499100"/>
            </a:xfrm>
          </p:grpSpPr>
          <p:sp>
            <p:nvSpPr>
              <p:cNvPr id="1234" name="Freeform 1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35" name="Group 1235"/>
            <p:cNvGrpSpPr>
              <a:grpSpLocks noChangeAspect="1"/>
            </p:cNvGrpSpPr>
            <p:nvPr/>
          </p:nvGrpSpPr>
          <p:grpSpPr>
            <a:xfrm>
              <a:off x="14033020" y="9568185"/>
              <a:ext cx="95594" cy="82785"/>
              <a:chOff x="0" y="0"/>
              <a:chExt cx="6350000" cy="5499100"/>
            </a:xfrm>
          </p:grpSpPr>
          <p:sp>
            <p:nvSpPr>
              <p:cNvPr id="1236" name="Freeform 1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37" name="Group 1237"/>
            <p:cNvGrpSpPr>
              <a:grpSpLocks noChangeAspect="1"/>
            </p:cNvGrpSpPr>
            <p:nvPr/>
          </p:nvGrpSpPr>
          <p:grpSpPr>
            <a:xfrm>
              <a:off x="4331748" y="1618080"/>
              <a:ext cx="95594" cy="82785"/>
              <a:chOff x="0" y="0"/>
              <a:chExt cx="6350000" cy="5499100"/>
            </a:xfrm>
          </p:grpSpPr>
          <p:sp>
            <p:nvSpPr>
              <p:cNvPr id="1238" name="Freeform 1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39" name="Group 1239"/>
            <p:cNvGrpSpPr>
              <a:grpSpLocks noChangeAspect="1"/>
            </p:cNvGrpSpPr>
            <p:nvPr/>
          </p:nvGrpSpPr>
          <p:grpSpPr>
            <a:xfrm>
              <a:off x="4331748" y="7998564"/>
              <a:ext cx="95594" cy="82785"/>
              <a:chOff x="0" y="0"/>
              <a:chExt cx="6350000" cy="5499100"/>
            </a:xfrm>
          </p:grpSpPr>
          <p:sp>
            <p:nvSpPr>
              <p:cNvPr id="1240" name="Freeform 1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41" name="Group 1241"/>
            <p:cNvGrpSpPr>
              <a:grpSpLocks noChangeAspect="1"/>
            </p:cNvGrpSpPr>
            <p:nvPr/>
          </p:nvGrpSpPr>
          <p:grpSpPr>
            <a:xfrm>
              <a:off x="4331748" y="4805780"/>
              <a:ext cx="95594" cy="82785"/>
              <a:chOff x="0" y="0"/>
              <a:chExt cx="6350000" cy="5499100"/>
            </a:xfrm>
          </p:grpSpPr>
          <p:sp>
            <p:nvSpPr>
              <p:cNvPr id="1242" name="Freeform 1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43" name="Group 1243"/>
            <p:cNvGrpSpPr>
              <a:grpSpLocks noChangeAspect="1"/>
            </p:cNvGrpSpPr>
            <p:nvPr/>
          </p:nvGrpSpPr>
          <p:grpSpPr>
            <a:xfrm>
              <a:off x="14033020" y="1618080"/>
              <a:ext cx="95594" cy="82785"/>
              <a:chOff x="0" y="0"/>
              <a:chExt cx="6350000" cy="5499100"/>
            </a:xfrm>
          </p:grpSpPr>
          <p:sp>
            <p:nvSpPr>
              <p:cNvPr id="1244" name="Freeform 1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45" name="Group 1245"/>
            <p:cNvGrpSpPr>
              <a:grpSpLocks noChangeAspect="1"/>
            </p:cNvGrpSpPr>
            <p:nvPr/>
          </p:nvGrpSpPr>
          <p:grpSpPr>
            <a:xfrm>
              <a:off x="14033020" y="7998564"/>
              <a:ext cx="95594" cy="82785"/>
              <a:chOff x="0" y="0"/>
              <a:chExt cx="6350000" cy="5499100"/>
            </a:xfrm>
          </p:grpSpPr>
          <p:sp>
            <p:nvSpPr>
              <p:cNvPr id="1246" name="Freeform 1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47" name="Group 1247"/>
            <p:cNvGrpSpPr>
              <a:grpSpLocks noChangeAspect="1"/>
            </p:cNvGrpSpPr>
            <p:nvPr/>
          </p:nvGrpSpPr>
          <p:grpSpPr>
            <a:xfrm>
              <a:off x="14033020" y="4805780"/>
              <a:ext cx="95594" cy="82785"/>
              <a:chOff x="0" y="0"/>
              <a:chExt cx="6350000" cy="5499100"/>
            </a:xfrm>
          </p:grpSpPr>
          <p:sp>
            <p:nvSpPr>
              <p:cNvPr id="1248" name="Freeform 1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49" name="Group 1249"/>
            <p:cNvGrpSpPr>
              <a:grpSpLocks noChangeAspect="1"/>
            </p:cNvGrpSpPr>
            <p:nvPr/>
          </p:nvGrpSpPr>
          <p:grpSpPr>
            <a:xfrm>
              <a:off x="1622544" y="537155"/>
              <a:ext cx="95594" cy="82785"/>
              <a:chOff x="0" y="0"/>
              <a:chExt cx="6350000" cy="5499100"/>
            </a:xfrm>
          </p:grpSpPr>
          <p:sp>
            <p:nvSpPr>
              <p:cNvPr id="1250" name="Freeform 1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51" name="Group 1251"/>
            <p:cNvGrpSpPr>
              <a:grpSpLocks noChangeAspect="1"/>
            </p:cNvGrpSpPr>
            <p:nvPr/>
          </p:nvGrpSpPr>
          <p:grpSpPr>
            <a:xfrm>
              <a:off x="1622544" y="6917640"/>
              <a:ext cx="95594" cy="82785"/>
              <a:chOff x="0" y="0"/>
              <a:chExt cx="6350000" cy="5499100"/>
            </a:xfrm>
          </p:grpSpPr>
          <p:sp>
            <p:nvSpPr>
              <p:cNvPr id="1252" name="Freeform 1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53" name="Group 1253"/>
            <p:cNvGrpSpPr>
              <a:grpSpLocks noChangeAspect="1"/>
            </p:cNvGrpSpPr>
            <p:nvPr/>
          </p:nvGrpSpPr>
          <p:grpSpPr>
            <a:xfrm>
              <a:off x="1622544" y="3724855"/>
              <a:ext cx="95594" cy="82785"/>
              <a:chOff x="0" y="0"/>
              <a:chExt cx="6350000" cy="5499100"/>
            </a:xfrm>
          </p:grpSpPr>
          <p:sp>
            <p:nvSpPr>
              <p:cNvPr id="1254" name="Freeform 1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55" name="Group 1255"/>
            <p:cNvGrpSpPr>
              <a:grpSpLocks noChangeAspect="1"/>
            </p:cNvGrpSpPr>
            <p:nvPr/>
          </p:nvGrpSpPr>
          <p:grpSpPr>
            <a:xfrm>
              <a:off x="1622544" y="10105340"/>
              <a:ext cx="95594" cy="82785"/>
              <a:chOff x="0" y="0"/>
              <a:chExt cx="6350000" cy="5499100"/>
            </a:xfrm>
          </p:grpSpPr>
          <p:sp>
            <p:nvSpPr>
              <p:cNvPr id="1256" name="Freeform 1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57" name="Group 1257"/>
            <p:cNvGrpSpPr>
              <a:grpSpLocks noChangeAspect="1"/>
            </p:cNvGrpSpPr>
            <p:nvPr/>
          </p:nvGrpSpPr>
          <p:grpSpPr>
            <a:xfrm>
              <a:off x="11323816" y="537155"/>
              <a:ext cx="95594" cy="82785"/>
              <a:chOff x="0" y="0"/>
              <a:chExt cx="6350000" cy="5499100"/>
            </a:xfrm>
          </p:grpSpPr>
          <p:sp>
            <p:nvSpPr>
              <p:cNvPr id="1258" name="Freeform 1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59" name="Group 1259"/>
            <p:cNvGrpSpPr>
              <a:grpSpLocks noChangeAspect="1"/>
            </p:cNvGrpSpPr>
            <p:nvPr/>
          </p:nvGrpSpPr>
          <p:grpSpPr>
            <a:xfrm>
              <a:off x="11323816" y="6917640"/>
              <a:ext cx="95594" cy="82785"/>
              <a:chOff x="0" y="0"/>
              <a:chExt cx="6350000" cy="5499100"/>
            </a:xfrm>
          </p:grpSpPr>
          <p:sp>
            <p:nvSpPr>
              <p:cNvPr id="1260" name="Freeform 1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61" name="Group 1261"/>
            <p:cNvGrpSpPr>
              <a:grpSpLocks noChangeAspect="1"/>
            </p:cNvGrpSpPr>
            <p:nvPr/>
          </p:nvGrpSpPr>
          <p:grpSpPr>
            <a:xfrm>
              <a:off x="11323816" y="3724855"/>
              <a:ext cx="95594" cy="82785"/>
              <a:chOff x="0" y="0"/>
              <a:chExt cx="6350000" cy="5499100"/>
            </a:xfrm>
          </p:grpSpPr>
          <p:sp>
            <p:nvSpPr>
              <p:cNvPr id="1262" name="Freeform 1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63" name="Group 1263"/>
            <p:cNvGrpSpPr>
              <a:grpSpLocks noChangeAspect="1"/>
            </p:cNvGrpSpPr>
            <p:nvPr/>
          </p:nvGrpSpPr>
          <p:grpSpPr>
            <a:xfrm>
              <a:off x="11323816" y="10105340"/>
              <a:ext cx="95594" cy="82785"/>
              <a:chOff x="0" y="0"/>
              <a:chExt cx="6350000" cy="5499100"/>
            </a:xfrm>
          </p:grpSpPr>
          <p:sp>
            <p:nvSpPr>
              <p:cNvPr id="1264" name="Freeform 1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65" name="Group 1265"/>
            <p:cNvGrpSpPr>
              <a:grpSpLocks noChangeAspect="1"/>
            </p:cNvGrpSpPr>
            <p:nvPr/>
          </p:nvGrpSpPr>
          <p:grpSpPr>
            <a:xfrm>
              <a:off x="1622544" y="2155235"/>
              <a:ext cx="95594" cy="82785"/>
              <a:chOff x="0" y="0"/>
              <a:chExt cx="6350000" cy="5499100"/>
            </a:xfrm>
          </p:grpSpPr>
          <p:sp>
            <p:nvSpPr>
              <p:cNvPr id="1266" name="Freeform 1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67" name="Group 1267"/>
            <p:cNvGrpSpPr>
              <a:grpSpLocks noChangeAspect="1"/>
            </p:cNvGrpSpPr>
            <p:nvPr/>
          </p:nvGrpSpPr>
          <p:grpSpPr>
            <a:xfrm>
              <a:off x="1622544" y="8535719"/>
              <a:ext cx="95594" cy="82785"/>
              <a:chOff x="0" y="0"/>
              <a:chExt cx="6350000" cy="5499100"/>
            </a:xfrm>
          </p:grpSpPr>
          <p:sp>
            <p:nvSpPr>
              <p:cNvPr id="1268" name="Freeform 1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69" name="Group 1269"/>
            <p:cNvGrpSpPr>
              <a:grpSpLocks noChangeAspect="1"/>
            </p:cNvGrpSpPr>
            <p:nvPr/>
          </p:nvGrpSpPr>
          <p:grpSpPr>
            <a:xfrm>
              <a:off x="1622544" y="5342935"/>
              <a:ext cx="95594" cy="82785"/>
              <a:chOff x="0" y="0"/>
              <a:chExt cx="6350000" cy="5499100"/>
            </a:xfrm>
          </p:grpSpPr>
          <p:sp>
            <p:nvSpPr>
              <p:cNvPr id="1270" name="Freeform 1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71" name="Group 1271"/>
            <p:cNvGrpSpPr>
              <a:grpSpLocks noChangeAspect="1"/>
            </p:cNvGrpSpPr>
            <p:nvPr/>
          </p:nvGrpSpPr>
          <p:grpSpPr>
            <a:xfrm>
              <a:off x="11323816" y="2155235"/>
              <a:ext cx="95594" cy="82785"/>
              <a:chOff x="0" y="0"/>
              <a:chExt cx="6350000" cy="5499100"/>
            </a:xfrm>
          </p:grpSpPr>
          <p:sp>
            <p:nvSpPr>
              <p:cNvPr id="1272" name="Freeform 1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73" name="Group 1273"/>
            <p:cNvGrpSpPr>
              <a:grpSpLocks noChangeAspect="1"/>
            </p:cNvGrpSpPr>
            <p:nvPr/>
          </p:nvGrpSpPr>
          <p:grpSpPr>
            <a:xfrm>
              <a:off x="11323816" y="8535719"/>
              <a:ext cx="95594" cy="82785"/>
              <a:chOff x="0" y="0"/>
              <a:chExt cx="6350000" cy="5499100"/>
            </a:xfrm>
          </p:grpSpPr>
          <p:sp>
            <p:nvSpPr>
              <p:cNvPr id="1274" name="Freeform 1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75" name="Group 1275"/>
            <p:cNvGrpSpPr>
              <a:grpSpLocks noChangeAspect="1"/>
            </p:cNvGrpSpPr>
            <p:nvPr/>
          </p:nvGrpSpPr>
          <p:grpSpPr>
            <a:xfrm>
              <a:off x="11323816" y="5342935"/>
              <a:ext cx="95594" cy="82785"/>
              <a:chOff x="0" y="0"/>
              <a:chExt cx="6350000" cy="5499100"/>
            </a:xfrm>
          </p:grpSpPr>
          <p:sp>
            <p:nvSpPr>
              <p:cNvPr id="1276" name="Freeform 1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77" name="Group 1277"/>
            <p:cNvGrpSpPr>
              <a:grpSpLocks noChangeAspect="1"/>
            </p:cNvGrpSpPr>
            <p:nvPr/>
          </p:nvGrpSpPr>
          <p:grpSpPr>
            <a:xfrm>
              <a:off x="8116693" y="537155"/>
              <a:ext cx="95594" cy="82785"/>
              <a:chOff x="0" y="0"/>
              <a:chExt cx="6350000" cy="5499100"/>
            </a:xfrm>
          </p:grpSpPr>
          <p:sp>
            <p:nvSpPr>
              <p:cNvPr id="1278" name="Freeform 1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79" name="Group 1279"/>
            <p:cNvGrpSpPr>
              <a:grpSpLocks noChangeAspect="1"/>
            </p:cNvGrpSpPr>
            <p:nvPr/>
          </p:nvGrpSpPr>
          <p:grpSpPr>
            <a:xfrm>
              <a:off x="8116693" y="6917640"/>
              <a:ext cx="95594" cy="82785"/>
              <a:chOff x="0" y="0"/>
              <a:chExt cx="6350000" cy="5499100"/>
            </a:xfrm>
          </p:grpSpPr>
          <p:sp>
            <p:nvSpPr>
              <p:cNvPr id="1280" name="Freeform 1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81" name="Group 1281"/>
            <p:cNvGrpSpPr>
              <a:grpSpLocks noChangeAspect="1"/>
            </p:cNvGrpSpPr>
            <p:nvPr/>
          </p:nvGrpSpPr>
          <p:grpSpPr>
            <a:xfrm>
              <a:off x="8116693" y="3724855"/>
              <a:ext cx="95594" cy="82785"/>
              <a:chOff x="0" y="0"/>
              <a:chExt cx="6350000" cy="5499100"/>
            </a:xfrm>
          </p:grpSpPr>
          <p:sp>
            <p:nvSpPr>
              <p:cNvPr id="1282" name="Freeform 1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83" name="Group 1283"/>
            <p:cNvGrpSpPr>
              <a:grpSpLocks noChangeAspect="1"/>
            </p:cNvGrpSpPr>
            <p:nvPr/>
          </p:nvGrpSpPr>
          <p:grpSpPr>
            <a:xfrm>
              <a:off x="8116693" y="10105340"/>
              <a:ext cx="95594" cy="82785"/>
              <a:chOff x="0" y="0"/>
              <a:chExt cx="6350000" cy="5499100"/>
            </a:xfrm>
          </p:grpSpPr>
          <p:sp>
            <p:nvSpPr>
              <p:cNvPr id="1284" name="Freeform 1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85" name="Group 1285"/>
            <p:cNvGrpSpPr>
              <a:grpSpLocks noChangeAspect="1"/>
            </p:cNvGrpSpPr>
            <p:nvPr/>
          </p:nvGrpSpPr>
          <p:grpSpPr>
            <a:xfrm>
              <a:off x="17817965" y="537155"/>
              <a:ext cx="95594" cy="82785"/>
              <a:chOff x="0" y="0"/>
              <a:chExt cx="6350000" cy="5499100"/>
            </a:xfrm>
          </p:grpSpPr>
          <p:sp>
            <p:nvSpPr>
              <p:cNvPr id="1286" name="Freeform 1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87" name="Group 1287"/>
            <p:cNvGrpSpPr>
              <a:grpSpLocks noChangeAspect="1"/>
            </p:cNvGrpSpPr>
            <p:nvPr/>
          </p:nvGrpSpPr>
          <p:grpSpPr>
            <a:xfrm>
              <a:off x="17817965" y="6917640"/>
              <a:ext cx="95594" cy="82785"/>
              <a:chOff x="0" y="0"/>
              <a:chExt cx="6350000" cy="5499100"/>
            </a:xfrm>
          </p:grpSpPr>
          <p:sp>
            <p:nvSpPr>
              <p:cNvPr id="1288" name="Freeform 1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89" name="Group 1289"/>
            <p:cNvGrpSpPr>
              <a:grpSpLocks noChangeAspect="1"/>
            </p:cNvGrpSpPr>
            <p:nvPr/>
          </p:nvGrpSpPr>
          <p:grpSpPr>
            <a:xfrm>
              <a:off x="17817965" y="3724855"/>
              <a:ext cx="95594" cy="82785"/>
              <a:chOff x="0" y="0"/>
              <a:chExt cx="6350000" cy="5499100"/>
            </a:xfrm>
          </p:grpSpPr>
          <p:sp>
            <p:nvSpPr>
              <p:cNvPr id="1290" name="Freeform 1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91" name="Group 1291"/>
            <p:cNvGrpSpPr>
              <a:grpSpLocks noChangeAspect="1"/>
            </p:cNvGrpSpPr>
            <p:nvPr/>
          </p:nvGrpSpPr>
          <p:grpSpPr>
            <a:xfrm>
              <a:off x="17817965" y="10105340"/>
              <a:ext cx="95594" cy="82785"/>
              <a:chOff x="0" y="0"/>
              <a:chExt cx="6350000" cy="5499100"/>
            </a:xfrm>
          </p:grpSpPr>
          <p:sp>
            <p:nvSpPr>
              <p:cNvPr id="1292" name="Freeform 1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93" name="Group 1293"/>
            <p:cNvGrpSpPr>
              <a:grpSpLocks noChangeAspect="1"/>
            </p:cNvGrpSpPr>
            <p:nvPr/>
          </p:nvGrpSpPr>
          <p:grpSpPr>
            <a:xfrm>
              <a:off x="21005345" y="537155"/>
              <a:ext cx="95594" cy="82785"/>
              <a:chOff x="0" y="0"/>
              <a:chExt cx="6350000" cy="5499100"/>
            </a:xfrm>
          </p:grpSpPr>
          <p:sp>
            <p:nvSpPr>
              <p:cNvPr id="1294" name="Freeform 1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95" name="Group 1295"/>
            <p:cNvGrpSpPr>
              <a:grpSpLocks noChangeAspect="1"/>
            </p:cNvGrpSpPr>
            <p:nvPr/>
          </p:nvGrpSpPr>
          <p:grpSpPr>
            <a:xfrm>
              <a:off x="21005345" y="6917640"/>
              <a:ext cx="95594" cy="82785"/>
              <a:chOff x="0" y="0"/>
              <a:chExt cx="6350000" cy="5499100"/>
            </a:xfrm>
          </p:grpSpPr>
          <p:sp>
            <p:nvSpPr>
              <p:cNvPr id="1296" name="Freeform 1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97" name="Group 1297"/>
            <p:cNvGrpSpPr>
              <a:grpSpLocks noChangeAspect="1"/>
            </p:cNvGrpSpPr>
            <p:nvPr/>
          </p:nvGrpSpPr>
          <p:grpSpPr>
            <a:xfrm>
              <a:off x="21005345" y="3724855"/>
              <a:ext cx="95594" cy="82785"/>
              <a:chOff x="0" y="0"/>
              <a:chExt cx="6350000" cy="5499100"/>
            </a:xfrm>
          </p:grpSpPr>
          <p:sp>
            <p:nvSpPr>
              <p:cNvPr id="1298" name="Freeform 1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299" name="Group 1299"/>
            <p:cNvGrpSpPr>
              <a:grpSpLocks noChangeAspect="1"/>
            </p:cNvGrpSpPr>
            <p:nvPr/>
          </p:nvGrpSpPr>
          <p:grpSpPr>
            <a:xfrm>
              <a:off x="21005345" y="10105340"/>
              <a:ext cx="95594" cy="82785"/>
              <a:chOff x="0" y="0"/>
              <a:chExt cx="6350000" cy="5499100"/>
            </a:xfrm>
          </p:grpSpPr>
          <p:sp>
            <p:nvSpPr>
              <p:cNvPr id="1300" name="Freeform 1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01" name="Group 1301"/>
            <p:cNvGrpSpPr>
              <a:grpSpLocks noChangeAspect="1"/>
            </p:cNvGrpSpPr>
            <p:nvPr/>
          </p:nvGrpSpPr>
          <p:grpSpPr>
            <a:xfrm>
              <a:off x="8116693" y="2155235"/>
              <a:ext cx="95594" cy="82785"/>
              <a:chOff x="0" y="0"/>
              <a:chExt cx="6350000" cy="5499100"/>
            </a:xfrm>
          </p:grpSpPr>
          <p:sp>
            <p:nvSpPr>
              <p:cNvPr id="1302" name="Freeform 1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03" name="Group 1303"/>
            <p:cNvGrpSpPr>
              <a:grpSpLocks noChangeAspect="1"/>
            </p:cNvGrpSpPr>
            <p:nvPr/>
          </p:nvGrpSpPr>
          <p:grpSpPr>
            <a:xfrm>
              <a:off x="8116693" y="8535719"/>
              <a:ext cx="95594" cy="82785"/>
              <a:chOff x="0" y="0"/>
              <a:chExt cx="6350000" cy="5499100"/>
            </a:xfrm>
          </p:grpSpPr>
          <p:sp>
            <p:nvSpPr>
              <p:cNvPr id="1304" name="Freeform 1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05" name="Group 1305"/>
            <p:cNvGrpSpPr>
              <a:grpSpLocks noChangeAspect="1"/>
            </p:cNvGrpSpPr>
            <p:nvPr/>
          </p:nvGrpSpPr>
          <p:grpSpPr>
            <a:xfrm>
              <a:off x="8116693" y="5342935"/>
              <a:ext cx="95594" cy="82785"/>
              <a:chOff x="0" y="0"/>
              <a:chExt cx="6350000" cy="5499100"/>
            </a:xfrm>
          </p:grpSpPr>
          <p:sp>
            <p:nvSpPr>
              <p:cNvPr id="1306" name="Freeform 1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07" name="Group 1307"/>
            <p:cNvGrpSpPr>
              <a:grpSpLocks noChangeAspect="1"/>
            </p:cNvGrpSpPr>
            <p:nvPr/>
          </p:nvGrpSpPr>
          <p:grpSpPr>
            <a:xfrm>
              <a:off x="17817965" y="2155235"/>
              <a:ext cx="95594" cy="82785"/>
              <a:chOff x="0" y="0"/>
              <a:chExt cx="6350000" cy="5499100"/>
            </a:xfrm>
          </p:grpSpPr>
          <p:sp>
            <p:nvSpPr>
              <p:cNvPr id="1308" name="Freeform 1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09" name="Group 1309"/>
            <p:cNvGrpSpPr>
              <a:grpSpLocks noChangeAspect="1"/>
            </p:cNvGrpSpPr>
            <p:nvPr/>
          </p:nvGrpSpPr>
          <p:grpSpPr>
            <a:xfrm>
              <a:off x="17817965" y="8535719"/>
              <a:ext cx="95594" cy="82785"/>
              <a:chOff x="0" y="0"/>
              <a:chExt cx="6350000" cy="5499100"/>
            </a:xfrm>
          </p:grpSpPr>
          <p:sp>
            <p:nvSpPr>
              <p:cNvPr id="1310" name="Freeform 1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11" name="Group 1311"/>
            <p:cNvGrpSpPr>
              <a:grpSpLocks noChangeAspect="1"/>
            </p:cNvGrpSpPr>
            <p:nvPr/>
          </p:nvGrpSpPr>
          <p:grpSpPr>
            <a:xfrm>
              <a:off x="17817965" y="5342935"/>
              <a:ext cx="95594" cy="82785"/>
              <a:chOff x="0" y="0"/>
              <a:chExt cx="6350000" cy="5499100"/>
            </a:xfrm>
          </p:grpSpPr>
          <p:sp>
            <p:nvSpPr>
              <p:cNvPr id="1312" name="Freeform 1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13" name="Group 1313"/>
            <p:cNvGrpSpPr>
              <a:grpSpLocks noChangeAspect="1"/>
            </p:cNvGrpSpPr>
            <p:nvPr/>
          </p:nvGrpSpPr>
          <p:grpSpPr>
            <a:xfrm>
              <a:off x="21005345" y="2155235"/>
              <a:ext cx="95594" cy="82785"/>
              <a:chOff x="0" y="0"/>
              <a:chExt cx="6350000" cy="5499100"/>
            </a:xfrm>
          </p:grpSpPr>
          <p:sp>
            <p:nvSpPr>
              <p:cNvPr id="1314" name="Freeform 1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15" name="Group 1315"/>
            <p:cNvGrpSpPr>
              <a:grpSpLocks noChangeAspect="1"/>
            </p:cNvGrpSpPr>
            <p:nvPr/>
          </p:nvGrpSpPr>
          <p:grpSpPr>
            <a:xfrm>
              <a:off x="21005345" y="8535719"/>
              <a:ext cx="95594" cy="82785"/>
              <a:chOff x="0" y="0"/>
              <a:chExt cx="6350000" cy="5499100"/>
            </a:xfrm>
          </p:grpSpPr>
          <p:sp>
            <p:nvSpPr>
              <p:cNvPr id="1316" name="Freeform 1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17" name="Group 1317"/>
            <p:cNvGrpSpPr>
              <a:grpSpLocks noChangeAspect="1"/>
            </p:cNvGrpSpPr>
            <p:nvPr/>
          </p:nvGrpSpPr>
          <p:grpSpPr>
            <a:xfrm>
              <a:off x="21005345" y="5342935"/>
              <a:ext cx="95594" cy="82785"/>
              <a:chOff x="0" y="0"/>
              <a:chExt cx="6350000" cy="5499100"/>
            </a:xfrm>
          </p:grpSpPr>
          <p:sp>
            <p:nvSpPr>
              <p:cNvPr id="1318" name="Freeform 1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19" name="Group 1319"/>
            <p:cNvGrpSpPr>
              <a:grpSpLocks noChangeAspect="1"/>
            </p:cNvGrpSpPr>
            <p:nvPr/>
          </p:nvGrpSpPr>
          <p:grpSpPr>
            <a:xfrm>
              <a:off x="4870409" y="537155"/>
              <a:ext cx="95594" cy="82785"/>
              <a:chOff x="0" y="0"/>
              <a:chExt cx="6350000" cy="5499100"/>
            </a:xfrm>
          </p:grpSpPr>
          <p:sp>
            <p:nvSpPr>
              <p:cNvPr id="1320" name="Freeform 1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21" name="Group 1321"/>
            <p:cNvGrpSpPr>
              <a:grpSpLocks noChangeAspect="1"/>
            </p:cNvGrpSpPr>
            <p:nvPr/>
          </p:nvGrpSpPr>
          <p:grpSpPr>
            <a:xfrm>
              <a:off x="4870409" y="6917640"/>
              <a:ext cx="95594" cy="82785"/>
              <a:chOff x="0" y="0"/>
              <a:chExt cx="6350000" cy="5499100"/>
            </a:xfrm>
          </p:grpSpPr>
          <p:sp>
            <p:nvSpPr>
              <p:cNvPr id="1322" name="Freeform 1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23" name="Group 1323"/>
            <p:cNvGrpSpPr>
              <a:grpSpLocks noChangeAspect="1"/>
            </p:cNvGrpSpPr>
            <p:nvPr/>
          </p:nvGrpSpPr>
          <p:grpSpPr>
            <a:xfrm>
              <a:off x="4870409" y="3724855"/>
              <a:ext cx="95594" cy="82785"/>
              <a:chOff x="0" y="0"/>
              <a:chExt cx="6350000" cy="5499100"/>
            </a:xfrm>
          </p:grpSpPr>
          <p:sp>
            <p:nvSpPr>
              <p:cNvPr id="1324" name="Freeform 1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25" name="Group 1325"/>
            <p:cNvGrpSpPr>
              <a:grpSpLocks noChangeAspect="1"/>
            </p:cNvGrpSpPr>
            <p:nvPr/>
          </p:nvGrpSpPr>
          <p:grpSpPr>
            <a:xfrm>
              <a:off x="4870409" y="10105340"/>
              <a:ext cx="95594" cy="82785"/>
              <a:chOff x="0" y="0"/>
              <a:chExt cx="6350000" cy="5499100"/>
            </a:xfrm>
          </p:grpSpPr>
          <p:sp>
            <p:nvSpPr>
              <p:cNvPr id="1326" name="Freeform 1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27" name="Group 1327"/>
            <p:cNvGrpSpPr>
              <a:grpSpLocks noChangeAspect="1"/>
            </p:cNvGrpSpPr>
            <p:nvPr/>
          </p:nvGrpSpPr>
          <p:grpSpPr>
            <a:xfrm>
              <a:off x="14571681" y="537155"/>
              <a:ext cx="95594" cy="82785"/>
              <a:chOff x="0" y="0"/>
              <a:chExt cx="6350000" cy="5499100"/>
            </a:xfrm>
          </p:grpSpPr>
          <p:sp>
            <p:nvSpPr>
              <p:cNvPr id="1328" name="Freeform 1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29" name="Group 1329"/>
            <p:cNvGrpSpPr>
              <a:grpSpLocks noChangeAspect="1"/>
            </p:cNvGrpSpPr>
            <p:nvPr/>
          </p:nvGrpSpPr>
          <p:grpSpPr>
            <a:xfrm>
              <a:off x="14571681" y="6917640"/>
              <a:ext cx="95594" cy="82785"/>
              <a:chOff x="0" y="0"/>
              <a:chExt cx="6350000" cy="5499100"/>
            </a:xfrm>
          </p:grpSpPr>
          <p:sp>
            <p:nvSpPr>
              <p:cNvPr id="1330" name="Freeform 1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31" name="Group 1331"/>
            <p:cNvGrpSpPr>
              <a:grpSpLocks noChangeAspect="1"/>
            </p:cNvGrpSpPr>
            <p:nvPr/>
          </p:nvGrpSpPr>
          <p:grpSpPr>
            <a:xfrm>
              <a:off x="14571681" y="3724855"/>
              <a:ext cx="95594" cy="82785"/>
              <a:chOff x="0" y="0"/>
              <a:chExt cx="6350000" cy="5499100"/>
            </a:xfrm>
          </p:grpSpPr>
          <p:sp>
            <p:nvSpPr>
              <p:cNvPr id="1332" name="Freeform 1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33" name="Group 1333"/>
            <p:cNvGrpSpPr>
              <a:grpSpLocks noChangeAspect="1"/>
            </p:cNvGrpSpPr>
            <p:nvPr/>
          </p:nvGrpSpPr>
          <p:grpSpPr>
            <a:xfrm>
              <a:off x="14571681" y="10105340"/>
              <a:ext cx="95594" cy="82785"/>
              <a:chOff x="0" y="0"/>
              <a:chExt cx="6350000" cy="5499100"/>
            </a:xfrm>
          </p:grpSpPr>
          <p:sp>
            <p:nvSpPr>
              <p:cNvPr id="1334" name="Freeform 1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35" name="Group 1335"/>
            <p:cNvGrpSpPr>
              <a:grpSpLocks noChangeAspect="1"/>
            </p:cNvGrpSpPr>
            <p:nvPr/>
          </p:nvGrpSpPr>
          <p:grpSpPr>
            <a:xfrm>
              <a:off x="4870409" y="2155235"/>
              <a:ext cx="95594" cy="82785"/>
              <a:chOff x="0" y="0"/>
              <a:chExt cx="6350000" cy="5499100"/>
            </a:xfrm>
          </p:grpSpPr>
          <p:sp>
            <p:nvSpPr>
              <p:cNvPr id="1336" name="Freeform 1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37" name="Group 1337"/>
            <p:cNvGrpSpPr>
              <a:grpSpLocks noChangeAspect="1"/>
            </p:cNvGrpSpPr>
            <p:nvPr/>
          </p:nvGrpSpPr>
          <p:grpSpPr>
            <a:xfrm>
              <a:off x="4870409" y="8535719"/>
              <a:ext cx="95594" cy="82785"/>
              <a:chOff x="0" y="0"/>
              <a:chExt cx="6350000" cy="5499100"/>
            </a:xfrm>
          </p:grpSpPr>
          <p:sp>
            <p:nvSpPr>
              <p:cNvPr id="1338" name="Freeform 1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39" name="Group 1339"/>
            <p:cNvGrpSpPr>
              <a:grpSpLocks noChangeAspect="1"/>
            </p:cNvGrpSpPr>
            <p:nvPr/>
          </p:nvGrpSpPr>
          <p:grpSpPr>
            <a:xfrm>
              <a:off x="4870409" y="5342935"/>
              <a:ext cx="95594" cy="82785"/>
              <a:chOff x="0" y="0"/>
              <a:chExt cx="6350000" cy="5499100"/>
            </a:xfrm>
          </p:grpSpPr>
          <p:sp>
            <p:nvSpPr>
              <p:cNvPr id="1340" name="Freeform 1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41" name="Group 1341"/>
            <p:cNvGrpSpPr>
              <a:grpSpLocks noChangeAspect="1"/>
            </p:cNvGrpSpPr>
            <p:nvPr/>
          </p:nvGrpSpPr>
          <p:grpSpPr>
            <a:xfrm>
              <a:off x="14571681" y="2155235"/>
              <a:ext cx="95594" cy="82785"/>
              <a:chOff x="0" y="0"/>
              <a:chExt cx="6350000" cy="5499100"/>
            </a:xfrm>
          </p:grpSpPr>
          <p:sp>
            <p:nvSpPr>
              <p:cNvPr id="1342" name="Freeform 1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43" name="Group 1343"/>
            <p:cNvGrpSpPr>
              <a:grpSpLocks noChangeAspect="1"/>
            </p:cNvGrpSpPr>
            <p:nvPr/>
          </p:nvGrpSpPr>
          <p:grpSpPr>
            <a:xfrm>
              <a:off x="14571681" y="8535719"/>
              <a:ext cx="95594" cy="82785"/>
              <a:chOff x="0" y="0"/>
              <a:chExt cx="6350000" cy="5499100"/>
            </a:xfrm>
          </p:grpSpPr>
          <p:sp>
            <p:nvSpPr>
              <p:cNvPr id="1344" name="Freeform 1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45" name="Group 1345"/>
            <p:cNvGrpSpPr>
              <a:grpSpLocks noChangeAspect="1"/>
            </p:cNvGrpSpPr>
            <p:nvPr/>
          </p:nvGrpSpPr>
          <p:grpSpPr>
            <a:xfrm>
              <a:off x="14571681" y="5342935"/>
              <a:ext cx="95594" cy="82785"/>
              <a:chOff x="0" y="0"/>
              <a:chExt cx="6350000" cy="5499100"/>
            </a:xfrm>
          </p:grpSpPr>
          <p:sp>
            <p:nvSpPr>
              <p:cNvPr id="1346" name="Freeform 1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47" name="Group 1347"/>
            <p:cNvGrpSpPr>
              <a:grpSpLocks noChangeAspect="1"/>
            </p:cNvGrpSpPr>
            <p:nvPr/>
          </p:nvGrpSpPr>
          <p:grpSpPr>
            <a:xfrm>
              <a:off x="2162405" y="1075351"/>
              <a:ext cx="95594" cy="82785"/>
              <a:chOff x="0" y="0"/>
              <a:chExt cx="6350000" cy="5499100"/>
            </a:xfrm>
          </p:grpSpPr>
          <p:sp>
            <p:nvSpPr>
              <p:cNvPr id="1348" name="Freeform 1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49" name="Group 1349"/>
            <p:cNvGrpSpPr>
              <a:grpSpLocks noChangeAspect="1"/>
            </p:cNvGrpSpPr>
            <p:nvPr/>
          </p:nvGrpSpPr>
          <p:grpSpPr>
            <a:xfrm>
              <a:off x="2162405" y="7455836"/>
              <a:ext cx="95594" cy="82785"/>
              <a:chOff x="0" y="0"/>
              <a:chExt cx="6350000" cy="5499100"/>
            </a:xfrm>
          </p:grpSpPr>
          <p:sp>
            <p:nvSpPr>
              <p:cNvPr id="1350" name="Freeform 1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51" name="Group 1351"/>
            <p:cNvGrpSpPr>
              <a:grpSpLocks noChangeAspect="1"/>
            </p:cNvGrpSpPr>
            <p:nvPr/>
          </p:nvGrpSpPr>
          <p:grpSpPr>
            <a:xfrm>
              <a:off x="2162405" y="4263051"/>
              <a:ext cx="95594" cy="82785"/>
              <a:chOff x="0" y="0"/>
              <a:chExt cx="6350000" cy="5499100"/>
            </a:xfrm>
          </p:grpSpPr>
          <p:sp>
            <p:nvSpPr>
              <p:cNvPr id="1352" name="Freeform 1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53" name="Group 1353"/>
            <p:cNvGrpSpPr>
              <a:grpSpLocks noChangeAspect="1"/>
            </p:cNvGrpSpPr>
            <p:nvPr/>
          </p:nvGrpSpPr>
          <p:grpSpPr>
            <a:xfrm>
              <a:off x="2162405" y="10643536"/>
              <a:ext cx="95594" cy="82785"/>
              <a:chOff x="0" y="0"/>
              <a:chExt cx="6350000" cy="5499100"/>
            </a:xfrm>
          </p:grpSpPr>
          <p:sp>
            <p:nvSpPr>
              <p:cNvPr id="1354" name="Freeform 1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55" name="Group 1355"/>
            <p:cNvGrpSpPr>
              <a:grpSpLocks noChangeAspect="1"/>
            </p:cNvGrpSpPr>
            <p:nvPr/>
          </p:nvGrpSpPr>
          <p:grpSpPr>
            <a:xfrm>
              <a:off x="11863677" y="1075351"/>
              <a:ext cx="95594" cy="82785"/>
              <a:chOff x="0" y="0"/>
              <a:chExt cx="6350000" cy="5499100"/>
            </a:xfrm>
          </p:grpSpPr>
          <p:sp>
            <p:nvSpPr>
              <p:cNvPr id="1356" name="Freeform 1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57" name="Group 1357"/>
            <p:cNvGrpSpPr>
              <a:grpSpLocks noChangeAspect="1"/>
            </p:cNvGrpSpPr>
            <p:nvPr/>
          </p:nvGrpSpPr>
          <p:grpSpPr>
            <a:xfrm>
              <a:off x="11863677" y="7455836"/>
              <a:ext cx="95594" cy="82785"/>
              <a:chOff x="0" y="0"/>
              <a:chExt cx="6350000" cy="5499100"/>
            </a:xfrm>
          </p:grpSpPr>
          <p:sp>
            <p:nvSpPr>
              <p:cNvPr id="1358" name="Freeform 1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59" name="Group 1359"/>
            <p:cNvGrpSpPr>
              <a:grpSpLocks noChangeAspect="1"/>
            </p:cNvGrpSpPr>
            <p:nvPr/>
          </p:nvGrpSpPr>
          <p:grpSpPr>
            <a:xfrm>
              <a:off x="11863677" y="4263051"/>
              <a:ext cx="95594" cy="82785"/>
              <a:chOff x="0" y="0"/>
              <a:chExt cx="6350000" cy="5499100"/>
            </a:xfrm>
          </p:grpSpPr>
          <p:sp>
            <p:nvSpPr>
              <p:cNvPr id="1360" name="Freeform 1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61" name="Group 1361"/>
            <p:cNvGrpSpPr>
              <a:grpSpLocks noChangeAspect="1"/>
            </p:cNvGrpSpPr>
            <p:nvPr/>
          </p:nvGrpSpPr>
          <p:grpSpPr>
            <a:xfrm>
              <a:off x="11863677" y="10643536"/>
              <a:ext cx="95594" cy="82785"/>
              <a:chOff x="0" y="0"/>
              <a:chExt cx="6350000" cy="5499100"/>
            </a:xfrm>
          </p:grpSpPr>
          <p:sp>
            <p:nvSpPr>
              <p:cNvPr id="1362" name="Freeform 1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63" name="Group 1363"/>
            <p:cNvGrpSpPr>
              <a:grpSpLocks noChangeAspect="1"/>
            </p:cNvGrpSpPr>
            <p:nvPr/>
          </p:nvGrpSpPr>
          <p:grpSpPr>
            <a:xfrm>
              <a:off x="2162405" y="2693431"/>
              <a:ext cx="95594" cy="82785"/>
              <a:chOff x="0" y="0"/>
              <a:chExt cx="6350000" cy="5499100"/>
            </a:xfrm>
          </p:grpSpPr>
          <p:sp>
            <p:nvSpPr>
              <p:cNvPr id="1364" name="Freeform 1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65" name="Group 1365"/>
            <p:cNvGrpSpPr>
              <a:grpSpLocks noChangeAspect="1"/>
            </p:cNvGrpSpPr>
            <p:nvPr/>
          </p:nvGrpSpPr>
          <p:grpSpPr>
            <a:xfrm>
              <a:off x="2162405" y="9073915"/>
              <a:ext cx="95594" cy="82785"/>
              <a:chOff x="0" y="0"/>
              <a:chExt cx="6350000" cy="5499100"/>
            </a:xfrm>
          </p:grpSpPr>
          <p:sp>
            <p:nvSpPr>
              <p:cNvPr id="1366" name="Freeform 1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67" name="Group 1367"/>
            <p:cNvGrpSpPr>
              <a:grpSpLocks noChangeAspect="1"/>
            </p:cNvGrpSpPr>
            <p:nvPr/>
          </p:nvGrpSpPr>
          <p:grpSpPr>
            <a:xfrm>
              <a:off x="2162405" y="5881131"/>
              <a:ext cx="95594" cy="82785"/>
              <a:chOff x="0" y="0"/>
              <a:chExt cx="6350000" cy="5499100"/>
            </a:xfrm>
          </p:grpSpPr>
          <p:sp>
            <p:nvSpPr>
              <p:cNvPr id="1368" name="Freeform 1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69" name="Group 1369"/>
            <p:cNvGrpSpPr>
              <a:grpSpLocks noChangeAspect="1"/>
            </p:cNvGrpSpPr>
            <p:nvPr/>
          </p:nvGrpSpPr>
          <p:grpSpPr>
            <a:xfrm>
              <a:off x="11863677" y="2693431"/>
              <a:ext cx="95594" cy="82785"/>
              <a:chOff x="0" y="0"/>
              <a:chExt cx="6350000" cy="5499100"/>
            </a:xfrm>
          </p:grpSpPr>
          <p:sp>
            <p:nvSpPr>
              <p:cNvPr id="1370" name="Freeform 1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71" name="Group 1371"/>
            <p:cNvGrpSpPr>
              <a:grpSpLocks noChangeAspect="1"/>
            </p:cNvGrpSpPr>
            <p:nvPr/>
          </p:nvGrpSpPr>
          <p:grpSpPr>
            <a:xfrm>
              <a:off x="11863677" y="9073915"/>
              <a:ext cx="95594" cy="82785"/>
              <a:chOff x="0" y="0"/>
              <a:chExt cx="6350000" cy="5499100"/>
            </a:xfrm>
          </p:grpSpPr>
          <p:sp>
            <p:nvSpPr>
              <p:cNvPr id="1372" name="Freeform 1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73" name="Group 1373"/>
            <p:cNvGrpSpPr>
              <a:grpSpLocks noChangeAspect="1"/>
            </p:cNvGrpSpPr>
            <p:nvPr/>
          </p:nvGrpSpPr>
          <p:grpSpPr>
            <a:xfrm>
              <a:off x="11863677" y="5881131"/>
              <a:ext cx="95594" cy="82785"/>
              <a:chOff x="0" y="0"/>
              <a:chExt cx="6350000" cy="5499100"/>
            </a:xfrm>
          </p:grpSpPr>
          <p:sp>
            <p:nvSpPr>
              <p:cNvPr id="1374" name="Freeform 1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75" name="Group 1375"/>
            <p:cNvGrpSpPr>
              <a:grpSpLocks noChangeAspect="1"/>
            </p:cNvGrpSpPr>
            <p:nvPr/>
          </p:nvGrpSpPr>
          <p:grpSpPr>
            <a:xfrm>
              <a:off x="8656553" y="1075351"/>
              <a:ext cx="95594" cy="82785"/>
              <a:chOff x="0" y="0"/>
              <a:chExt cx="6350000" cy="5499100"/>
            </a:xfrm>
          </p:grpSpPr>
          <p:sp>
            <p:nvSpPr>
              <p:cNvPr id="1376" name="Freeform 1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77" name="Group 1377"/>
            <p:cNvGrpSpPr>
              <a:grpSpLocks noChangeAspect="1"/>
            </p:cNvGrpSpPr>
            <p:nvPr/>
          </p:nvGrpSpPr>
          <p:grpSpPr>
            <a:xfrm>
              <a:off x="8656553" y="7455836"/>
              <a:ext cx="95594" cy="82785"/>
              <a:chOff x="0" y="0"/>
              <a:chExt cx="6350000" cy="5499100"/>
            </a:xfrm>
          </p:grpSpPr>
          <p:sp>
            <p:nvSpPr>
              <p:cNvPr id="1378" name="Freeform 1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79" name="Group 1379"/>
            <p:cNvGrpSpPr>
              <a:grpSpLocks noChangeAspect="1"/>
            </p:cNvGrpSpPr>
            <p:nvPr/>
          </p:nvGrpSpPr>
          <p:grpSpPr>
            <a:xfrm>
              <a:off x="8656553" y="4263051"/>
              <a:ext cx="95594" cy="82785"/>
              <a:chOff x="0" y="0"/>
              <a:chExt cx="6350000" cy="5499100"/>
            </a:xfrm>
          </p:grpSpPr>
          <p:sp>
            <p:nvSpPr>
              <p:cNvPr id="1380" name="Freeform 1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81" name="Group 1381"/>
            <p:cNvGrpSpPr>
              <a:grpSpLocks noChangeAspect="1"/>
            </p:cNvGrpSpPr>
            <p:nvPr/>
          </p:nvGrpSpPr>
          <p:grpSpPr>
            <a:xfrm>
              <a:off x="8656553" y="10643536"/>
              <a:ext cx="95594" cy="82785"/>
              <a:chOff x="0" y="0"/>
              <a:chExt cx="6350000" cy="5499100"/>
            </a:xfrm>
          </p:grpSpPr>
          <p:sp>
            <p:nvSpPr>
              <p:cNvPr id="1382" name="Freeform 13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83" name="Group 1383"/>
            <p:cNvGrpSpPr>
              <a:grpSpLocks noChangeAspect="1"/>
            </p:cNvGrpSpPr>
            <p:nvPr/>
          </p:nvGrpSpPr>
          <p:grpSpPr>
            <a:xfrm>
              <a:off x="18357826" y="1075351"/>
              <a:ext cx="95594" cy="82785"/>
              <a:chOff x="0" y="0"/>
              <a:chExt cx="6350000" cy="5499100"/>
            </a:xfrm>
          </p:grpSpPr>
          <p:sp>
            <p:nvSpPr>
              <p:cNvPr id="1384" name="Freeform 13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85" name="Group 1385"/>
            <p:cNvGrpSpPr>
              <a:grpSpLocks noChangeAspect="1"/>
            </p:cNvGrpSpPr>
            <p:nvPr/>
          </p:nvGrpSpPr>
          <p:grpSpPr>
            <a:xfrm>
              <a:off x="18357826" y="7455836"/>
              <a:ext cx="95594" cy="82785"/>
              <a:chOff x="0" y="0"/>
              <a:chExt cx="6350000" cy="5499100"/>
            </a:xfrm>
          </p:grpSpPr>
          <p:sp>
            <p:nvSpPr>
              <p:cNvPr id="1386" name="Freeform 13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87" name="Group 1387"/>
            <p:cNvGrpSpPr>
              <a:grpSpLocks noChangeAspect="1"/>
            </p:cNvGrpSpPr>
            <p:nvPr/>
          </p:nvGrpSpPr>
          <p:grpSpPr>
            <a:xfrm>
              <a:off x="18357826" y="4263051"/>
              <a:ext cx="95594" cy="82785"/>
              <a:chOff x="0" y="0"/>
              <a:chExt cx="6350000" cy="5499100"/>
            </a:xfrm>
          </p:grpSpPr>
          <p:sp>
            <p:nvSpPr>
              <p:cNvPr id="1388" name="Freeform 13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89" name="Group 1389"/>
            <p:cNvGrpSpPr>
              <a:grpSpLocks noChangeAspect="1"/>
            </p:cNvGrpSpPr>
            <p:nvPr/>
          </p:nvGrpSpPr>
          <p:grpSpPr>
            <a:xfrm>
              <a:off x="18357826" y="10643536"/>
              <a:ext cx="95594" cy="82785"/>
              <a:chOff x="0" y="0"/>
              <a:chExt cx="6350000" cy="5499100"/>
            </a:xfrm>
          </p:grpSpPr>
          <p:sp>
            <p:nvSpPr>
              <p:cNvPr id="1390" name="Freeform 13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91" name="Group 1391"/>
            <p:cNvGrpSpPr>
              <a:grpSpLocks noChangeAspect="1"/>
            </p:cNvGrpSpPr>
            <p:nvPr/>
          </p:nvGrpSpPr>
          <p:grpSpPr>
            <a:xfrm>
              <a:off x="21545206" y="1075351"/>
              <a:ext cx="95594" cy="82785"/>
              <a:chOff x="0" y="0"/>
              <a:chExt cx="6350000" cy="5499100"/>
            </a:xfrm>
          </p:grpSpPr>
          <p:sp>
            <p:nvSpPr>
              <p:cNvPr id="1392" name="Freeform 13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93" name="Group 1393"/>
            <p:cNvGrpSpPr>
              <a:grpSpLocks noChangeAspect="1"/>
            </p:cNvGrpSpPr>
            <p:nvPr/>
          </p:nvGrpSpPr>
          <p:grpSpPr>
            <a:xfrm>
              <a:off x="21545206" y="7455836"/>
              <a:ext cx="95594" cy="82785"/>
              <a:chOff x="0" y="0"/>
              <a:chExt cx="6350000" cy="5499100"/>
            </a:xfrm>
          </p:grpSpPr>
          <p:sp>
            <p:nvSpPr>
              <p:cNvPr id="1394" name="Freeform 13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95" name="Group 1395"/>
            <p:cNvGrpSpPr>
              <a:grpSpLocks noChangeAspect="1"/>
            </p:cNvGrpSpPr>
            <p:nvPr/>
          </p:nvGrpSpPr>
          <p:grpSpPr>
            <a:xfrm>
              <a:off x="21545206" y="4263051"/>
              <a:ext cx="95594" cy="82785"/>
              <a:chOff x="0" y="0"/>
              <a:chExt cx="6350000" cy="5499100"/>
            </a:xfrm>
          </p:grpSpPr>
          <p:sp>
            <p:nvSpPr>
              <p:cNvPr id="1396" name="Freeform 13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97" name="Group 1397"/>
            <p:cNvGrpSpPr>
              <a:grpSpLocks noChangeAspect="1"/>
            </p:cNvGrpSpPr>
            <p:nvPr/>
          </p:nvGrpSpPr>
          <p:grpSpPr>
            <a:xfrm>
              <a:off x="21545206" y="10643536"/>
              <a:ext cx="95594" cy="82785"/>
              <a:chOff x="0" y="0"/>
              <a:chExt cx="6350000" cy="5499100"/>
            </a:xfrm>
          </p:grpSpPr>
          <p:sp>
            <p:nvSpPr>
              <p:cNvPr id="1398" name="Freeform 13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399" name="Group 1399"/>
            <p:cNvGrpSpPr>
              <a:grpSpLocks noChangeAspect="1"/>
            </p:cNvGrpSpPr>
            <p:nvPr/>
          </p:nvGrpSpPr>
          <p:grpSpPr>
            <a:xfrm>
              <a:off x="8656553" y="2693431"/>
              <a:ext cx="95594" cy="82785"/>
              <a:chOff x="0" y="0"/>
              <a:chExt cx="6350000" cy="5499100"/>
            </a:xfrm>
          </p:grpSpPr>
          <p:sp>
            <p:nvSpPr>
              <p:cNvPr id="1400" name="Freeform 14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01" name="Group 1401"/>
            <p:cNvGrpSpPr>
              <a:grpSpLocks noChangeAspect="1"/>
            </p:cNvGrpSpPr>
            <p:nvPr/>
          </p:nvGrpSpPr>
          <p:grpSpPr>
            <a:xfrm>
              <a:off x="8656553" y="9073915"/>
              <a:ext cx="95594" cy="82785"/>
              <a:chOff x="0" y="0"/>
              <a:chExt cx="6350000" cy="5499100"/>
            </a:xfrm>
          </p:grpSpPr>
          <p:sp>
            <p:nvSpPr>
              <p:cNvPr id="1402" name="Freeform 14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03" name="Group 1403"/>
            <p:cNvGrpSpPr>
              <a:grpSpLocks noChangeAspect="1"/>
            </p:cNvGrpSpPr>
            <p:nvPr/>
          </p:nvGrpSpPr>
          <p:grpSpPr>
            <a:xfrm>
              <a:off x="8656553" y="5881131"/>
              <a:ext cx="95594" cy="82785"/>
              <a:chOff x="0" y="0"/>
              <a:chExt cx="6350000" cy="5499100"/>
            </a:xfrm>
          </p:grpSpPr>
          <p:sp>
            <p:nvSpPr>
              <p:cNvPr id="1404" name="Freeform 14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05" name="Group 1405"/>
            <p:cNvGrpSpPr>
              <a:grpSpLocks noChangeAspect="1"/>
            </p:cNvGrpSpPr>
            <p:nvPr/>
          </p:nvGrpSpPr>
          <p:grpSpPr>
            <a:xfrm>
              <a:off x="18357826" y="2693431"/>
              <a:ext cx="95594" cy="82785"/>
              <a:chOff x="0" y="0"/>
              <a:chExt cx="6350000" cy="5499100"/>
            </a:xfrm>
          </p:grpSpPr>
          <p:sp>
            <p:nvSpPr>
              <p:cNvPr id="1406" name="Freeform 14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07" name="Group 1407"/>
            <p:cNvGrpSpPr>
              <a:grpSpLocks noChangeAspect="1"/>
            </p:cNvGrpSpPr>
            <p:nvPr/>
          </p:nvGrpSpPr>
          <p:grpSpPr>
            <a:xfrm>
              <a:off x="18357826" y="9073915"/>
              <a:ext cx="95594" cy="82785"/>
              <a:chOff x="0" y="0"/>
              <a:chExt cx="6350000" cy="5499100"/>
            </a:xfrm>
          </p:grpSpPr>
          <p:sp>
            <p:nvSpPr>
              <p:cNvPr id="1408" name="Freeform 14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09" name="Group 1409"/>
            <p:cNvGrpSpPr>
              <a:grpSpLocks noChangeAspect="1"/>
            </p:cNvGrpSpPr>
            <p:nvPr/>
          </p:nvGrpSpPr>
          <p:grpSpPr>
            <a:xfrm>
              <a:off x="18357826" y="5881131"/>
              <a:ext cx="95594" cy="82785"/>
              <a:chOff x="0" y="0"/>
              <a:chExt cx="6350000" cy="5499100"/>
            </a:xfrm>
          </p:grpSpPr>
          <p:sp>
            <p:nvSpPr>
              <p:cNvPr id="1410" name="Freeform 14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11" name="Group 1411"/>
            <p:cNvGrpSpPr>
              <a:grpSpLocks noChangeAspect="1"/>
            </p:cNvGrpSpPr>
            <p:nvPr/>
          </p:nvGrpSpPr>
          <p:grpSpPr>
            <a:xfrm>
              <a:off x="21545206" y="2693431"/>
              <a:ext cx="95594" cy="82785"/>
              <a:chOff x="0" y="0"/>
              <a:chExt cx="6350000" cy="5499100"/>
            </a:xfrm>
          </p:grpSpPr>
          <p:sp>
            <p:nvSpPr>
              <p:cNvPr id="1412" name="Freeform 14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13" name="Group 1413"/>
            <p:cNvGrpSpPr>
              <a:grpSpLocks noChangeAspect="1"/>
            </p:cNvGrpSpPr>
            <p:nvPr/>
          </p:nvGrpSpPr>
          <p:grpSpPr>
            <a:xfrm>
              <a:off x="21545206" y="9073915"/>
              <a:ext cx="95594" cy="82785"/>
              <a:chOff x="0" y="0"/>
              <a:chExt cx="6350000" cy="5499100"/>
            </a:xfrm>
          </p:grpSpPr>
          <p:sp>
            <p:nvSpPr>
              <p:cNvPr id="1414" name="Freeform 14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15" name="Group 1415"/>
            <p:cNvGrpSpPr>
              <a:grpSpLocks noChangeAspect="1"/>
            </p:cNvGrpSpPr>
            <p:nvPr/>
          </p:nvGrpSpPr>
          <p:grpSpPr>
            <a:xfrm>
              <a:off x="21545206" y="5881131"/>
              <a:ext cx="95594" cy="82785"/>
              <a:chOff x="0" y="0"/>
              <a:chExt cx="6350000" cy="5499100"/>
            </a:xfrm>
          </p:grpSpPr>
          <p:sp>
            <p:nvSpPr>
              <p:cNvPr id="1416" name="Freeform 14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17" name="Group 1417"/>
            <p:cNvGrpSpPr>
              <a:grpSpLocks noChangeAspect="1"/>
            </p:cNvGrpSpPr>
            <p:nvPr/>
          </p:nvGrpSpPr>
          <p:grpSpPr>
            <a:xfrm>
              <a:off x="5410269" y="1075351"/>
              <a:ext cx="95594" cy="82785"/>
              <a:chOff x="0" y="0"/>
              <a:chExt cx="6350000" cy="5499100"/>
            </a:xfrm>
          </p:grpSpPr>
          <p:sp>
            <p:nvSpPr>
              <p:cNvPr id="1418" name="Freeform 14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19" name="Group 1419"/>
            <p:cNvGrpSpPr>
              <a:grpSpLocks noChangeAspect="1"/>
            </p:cNvGrpSpPr>
            <p:nvPr/>
          </p:nvGrpSpPr>
          <p:grpSpPr>
            <a:xfrm>
              <a:off x="5410269" y="7455836"/>
              <a:ext cx="95594" cy="82785"/>
              <a:chOff x="0" y="0"/>
              <a:chExt cx="6350000" cy="5499100"/>
            </a:xfrm>
          </p:grpSpPr>
          <p:sp>
            <p:nvSpPr>
              <p:cNvPr id="1420" name="Freeform 14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21" name="Group 1421"/>
            <p:cNvGrpSpPr>
              <a:grpSpLocks noChangeAspect="1"/>
            </p:cNvGrpSpPr>
            <p:nvPr/>
          </p:nvGrpSpPr>
          <p:grpSpPr>
            <a:xfrm>
              <a:off x="5410269" y="4263051"/>
              <a:ext cx="95594" cy="82785"/>
              <a:chOff x="0" y="0"/>
              <a:chExt cx="6350000" cy="5499100"/>
            </a:xfrm>
          </p:grpSpPr>
          <p:sp>
            <p:nvSpPr>
              <p:cNvPr id="1422" name="Freeform 14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23" name="Group 1423"/>
            <p:cNvGrpSpPr>
              <a:grpSpLocks noChangeAspect="1"/>
            </p:cNvGrpSpPr>
            <p:nvPr/>
          </p:nvGrpSpPr>
          <p:grpSpPr>
            <a:xfrm>
              <a:off x="5410269" y="10643536"/>
              <a:ext cx="95594" cy="82785"/>
              <a:chOff x="0" y="0"/>
              <a:chExt cx="6350000" cy="5499100"/>
            </a:xfrm>
          </p:grpSpPr>
          <p:sp>
            <p:nvSpPr>
              <p:cNvPr id="1424" name="Freeform 14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25" name="Group 1425"/>
            <p:cNvGrpSpPr>
              <a:grpSpLocks noChangeAspect="1"/>
            </p:cNvGrpSpPr>
            <p:nvPr/>
          </p:nvGrpSpPr>
          <p:grpSpPr>
            <a:xfrm>
              <a:off x="15111542" y="1075351"/>
              <a:ext cx="95594" cy="82785"/>
              <a:chOff x="0" y="0"/>
              <a:chExt cx="6350000" cy="5499100"/>
            </a:xfrm>
          </p:grpSpPr>
          <p:sp>
            <p:nvSpPr>
              <p:cNvPr id="1426" name="Freeform 14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27" name="Group 1427"/>
            <p:cNvGrpSpPr>
              <a:grpSpLocks noChangeAspect="1"/>
            </p:cNvGrpSpPr>
            <p:nvPr/>
          </p:nvGrpSpPr>
          <p:grpSpPr>
            <a:xfrm>
              <a:off x="15111542" y="7455836"/>
              <a:ext cx="95594" cy="82785"/>
              <a:chOff x="0" y="0"/>
              <a:chExt cx="6350000" cy="5499100"/>
            </a:xfrm>
          </p:grpSpPr>
          <p:sp>
            <p:nvSpPr>
              <p:cNvPr id="1428" name="Freeform 14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29" name="Group 1429"/>
            <p:cNvGrpSpPr>
              <a:grpSpLocks noChangeAspect="1"/>
            </p:cNvGrpSpPr>
            <p:nvPr/>
          </p:nvGrpSpPr>
          <p:grpSpPr>
            <a:xfrm>
              <a:off x="15111542" y="4263051"/>
              <a:ext cx="95594" cy="82785"/>
              <a:chOff x="0" y="0"/>
              <a:chExt cx="6350000" cy="5499100"/>
            </a:xfrm>
          </p:grpSpPr>
          <p:sp>
            <p:nvSpPr>
              <p:cNvPr id="1430" name="Freeform 14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31" name="Group 1431"/>
            <p:cNvGrpSpPr>
              <a:grpSpLocks noChangeAspect="1"/>
            </p:cNvGrpSpPr>
            <p:nvPr/>
          </p:nvGrpSpPr>
          <p:grpSpPr>
            <a:xfrm>
              <a:off x="15111542" y="10643536"/>
              <a:ext cx="95594" cy="82785"/>
              <a:chOff x="0" y="0"/>
              <a:chExt cx="6350000" cy="5499100"/>
            </a:xfrm>
          </p:grpSpPr>
          <p:sp>
            <p:nvSpPr>
              <p:cNvPr id="1432" name="Freeform 14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33" name="Group 1433"/>
            <p:cNvGrpSpPr>
              <a:grpSpLocks noChangeAspect="1"/>
            </p:cNvGrpSpPr>
            <p:nvPr/>
          </p:nvGrpSpPr>
          <p:grpSpPr>
            <a:xfrm>
              <a:off x="5410269" y="2693431"/>
              <a:ext cx="95594" cy="82785"/>
              <a:chOff x="0" y="0"/>
              <a:chExt cx="6350000" cy="5499100"/>
            </a:xfrm>
          </p:grpSpPr>
          <p:sp>
            <p:nvSpPr>
              <p:cNvPr id="1434" name="Freeform 14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35" name="Group 1435"/>
            <p:cNvGrpSpPr>
              <a:grpSpLocks noChangeAspect="1"/>
            </p:cNvGrpSpPr>
            <p:nvPr/>
          </p:nvGrpSpPr>
          <p:grpSpPr>
            <a:xfrm>
              <a:off x="5410269" y="9073915"/>
              <a:ext cx="95594" cy="82785"/>
              <a:chOff x="0" y="0"/>
              <a:chExt cx="6350000" cy="5499100"/>
            </a:xfrm>
          </p:grpSpPr>
          <p:sp>
            <p:nvSpPr>
              <p:cNvPr id="1436" name="Freeform 14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37" name="Group 1437"/>
            <p:cNvGrpSpPr>
              <a:grpSpLocks noChangeAspect="1"/>
            </p:cNvGrpSpPr>
            <p:nvPr/>
          </p:nvGrpSpPr>
          <p:grpSpPr>
            <a:xfrm>
              <a:off x="5410269" y="5881131"/>
              <a:ext cx="95594" cy="82785"/>
              <a:chOff x="0" y="0"/>
              <a:chExt cx="6350000" cy="5499100"/>
            </a:xfrm>
          </p:grpSpPr>
          <p:sp>
            <p:nvSpPr>
              <p:cNvPr id="1438" name="Freeform 14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39" name="Group 1439"/>
            <p:cNvGrpSpPr>
              <a:grpSpLocks noChangeAspect="1"/>
            </p:cNvGrpSpPr>
            <p:nvPr/>
          </p:nvGrpSpPr>
          <p:grpSpPr>
            <a:xfrm>
              <a:off x="15111542" y="2693431"/>
              <a:ext cx="95594" cy="82785"/>
              <a:chOff x="0" y="0"/>
              <a:chExt cx="6350000" cy="5499100"/>
            </a:xfrm>
          </p:grpSpPr>
          <p:sp>
            <p:nvSpPr>
              <p:cNvPr id="1440" name="Freeform 14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41" name="Group 1441"/>
            <p:cNvGrpSpPr>
              <a:grpSpLocks noChangeAspect="1"/>
            </p:cNvGrpSpPr>
            <p:nvPr/>
          </p:nvGrpSpPr>
          <p:grpSpPr>
            <a:xfrm>
              <a:off x="15111542" y="9073915"/>
              <a:ext cx="95594" cy="82785"/>
              <a:chOff x="0" y="0"/>
              <a:chExt cx="6350000" cy="5499100"/>
            </a:xfrm>
          </p:grpSpPr>
          <p:sp>
            <p:nvSpPr>
              <p:cNvPr id="1442" name="Freeform 14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43" name="Group 1443"/>
            <p:cNvGrpSpPr>
              <a:grpSpLocks noChangeAspect="1"/>
            </p:cNvGrpSpPr>
            <p:nvPr/>
          </p:nvGrpSpPr>
          <p:grpSpPr>
            <a:xfrm>
              <a:off x="15111542" y="5881131"/>
              <a:ext cx="95594" cy="82785"/>
              <a:chOff x="0" y="0"/>
              <a:chExt cx="6350000" cy="5499100"/>
            </a:xfrm>
          </p:grpSpPr>
          <p:sp>
            <p:nvSpPr>
              <p:cNvPr id="1444" name="Freeform 14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45" name="Group 1445"/>
            <p:cNvGrpSpPr>
              <a:grpSpLocks noChangeAspect="1"/>
            </p:cNvGrpSpPr>
            <p:nvPr/>
          </p:nvGrpSpPr>
          <p:grpSpPr>
            <a:xfrm>
              <a:off x="545144" y="1075351"/>
              <a:ext cx="95594" cy="82785"/>
              <a:chOff x="0" y="0"/>
              <a:chExt cx="6350000" cy="5499100"/>
            </a:xfrm>
          </p:grpSpPr>
          <p:sp>
            <p:nvSpPr>
              <p:cNvPr id="1446" name="Freeform 14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47" name="Group 1447"/>
            <p:cNvGrpSpPr>
              <a:grpSpLocks noChangeAspect="1"/>
            </p:cNvGrpSpPr>
            <p:nvPr/>
          </p:nvGrpSpPr>
          <p:grpSpPr>
            <a:xfrm>
              <a:off x="545144" y="7455836"/>
              <a:ext cx="95594" cy="82785"/>
              <a:chOff x="0" y="0"/>
              <a:chExt cx="6350000" cy="5499100"/>
            </a:xfrm>
          </p:grpSpPr>
          <p:sp>
            <p:nvSpPr>
              <p:cNvPr id="1448" name="Freeform 14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49" name="Group 1449"/>
            <p:cNvGrpSpPr>
              <a:grpSpLocks noChangeAspect="1"/>
            </p:cNvGrpSpPr>
            <p:nvPr/>
          </p:nvGrpSpPr>
          <p:grpSpPr>
            <a:xfrm>
              <a:off x="545144" y="4263051"/>
              <a:ext cx="95594" cy="82785"/>
              <a:chOff x="0" y="0"/>
              <a:chExt cx="6350000" cy="5499100"/>
            </a:xfrm>
          </p:grpSpPr>
          <p:sp>
            <p:nvSpPr>
              <p:cNvPr id="1450" name="Freeform 14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51" name="Group 1451"/>
            <p:cNvGrpSpPr>
              <a:grpSpLocks noChangeAspect="1"/>
            </p:cNvGrpSpPr>
            <p:nvPr/>
          </p:nvGrpSpPr>
          <p:grpSpPr>
            <a:xfrm>
              <a:off x="545144" y="10643536"/>
              <a:ext cx="95594" cy="82785"/>
              <a:chOff x="0" y="0"/>
              <a:chExt cx="6350000" cy="5499100"/>
            </a:xfrm>
          </p:grpSpPr>
          <p:sp>
            <p:nvSpPr>
              <p:cNvPr id="1452" name="Freeform 14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53" name="Group 1453"/>
            <p:cNvGrpSpPr>
              <a:grpSpLocks noChangeAspect="1"/>
            </p:cNvGrpSpPr>
            <p:nvPr/>
          </p:nvGrpSpPr>
          <p:grpSpPr>
            <a:xfrm>
              <a:off x="10246416" y="1075351"/>
              <a:ext cx="95594" cy="82785"/>
              <a:chOff x="0" y="0"/>
              <a:chExt cx="6350000" cy="5499100"/>
            </a:xfrm>
          </p:grpSpPr>
          <p:sp>
            <p:nvSpPr>
              <p:cNvPr id="1454" name="Freeform 14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55" name="Group 1455"/>
            <p:cNvGrpSpPr>
              <a:grpSpLocks noChangeAspect="1"/>
            </p:cNvGrpSpPr>
            <p:nvPr/>
          </p:nvGrpSpPr>
          <p:grpSpPr>
            <a:xfrm>
              <a:off x="10246416" y="7455836"/>
              <a:ext cx="95594" cy="82785"/>
              <a:chOff x="0" y="0"/>
              <a:chExt cx="6350000" cy="5499100"/>
            </a:xfrm>
          </p:grpSpPr>
          <p:sp>
            <p:nvSpPr>
              <p:cNvPr id="1456" name="Freeform 14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57" name="Group 1457"/>
            <p:cNvGrpSpPr>
              <a:grpSpLocks noChangeAspect="1"/>
            </p:cNvGrpSpPr>
            <p:nvPr/>
          </p:nvGrpSpPr>
          <p:grpSpPr>
            <a:xfrm>
              <a:off x="10246416" y="4263051"/>
              <a:ext cx="95594" cy="82785"/>
              <a:chOff x="0" y="0"/>
              <a:chExt cx="6350000" cy="5499100"/>
            </a:xfrm>
          </p:grpSpPr>
          <p:sp>
            <p:nvSpPr>
              <p:cNvPr id="1458" name="Freeform 14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59" name="Group 1459"/>
            <p:cNvGrpSpPr>
              <a:grpSpLocks noChangeAspect="1"/>
            </p:cNvGrpSpPr>
            <p:nvPr/>
          </p:nvGrpSpPr>
          <p:grpSpPr>
            <a:xfrm>
              <a:off x="10246416" y="10643536"/>
              <a:ext cx="95594" cy="82785"/>
              <a:chOff x="0" y="0"/>
              <a:chExt cx="6350000" cy="5499100"/>
            </a:xfrm>
          </p:grpSpPr>
          <p:sp>
            <p:nvSpPr>
              <p:cNvPr id="1460" name="Freeform 14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61" name="Group 1461"/>
            <p:cNvGrpSpPr>
              <a:grpSpLocks noChangeAspect="1"/>
            </p:cNvGrpSpPr>
            <p:nvPr/>
          </p:nvGrpSpPr>
          <p:grpSpPr>
            <a:xfrm>
              <a:off x="545144" y="2693431"/>
              <a:ext cx="95594" cy="82785"/>
              <a:chOff x="0" y="0"/>
              <a:chExt cx="6350000" cy="5499100"/>
            </a:xfrm>
          </p:grpSpPr>
          <p:sp>
            <p:nvSpPr>
              <p:cNvPr id="1462" name="Freeform 14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63" name="Group 1463"/>
            <p:cNvGrpSpPr>
              <a:grpSpLocks noChangeAspect="1"/>
            </p:cNvGrpSpPr>
            <p:nvPr/>
          </p:nvGrpSpPr>
          <p:grpSpPr>
            <a:xfrm>
              <a:off x="545144" y="9073915"/>
              <a:ext cx="95594" cy="82785"/>
              <a:chOff x="0" y="0"/>
              <a:chExt cx="6350000" cy="5499100"/>
            </a:xfrm>
          </p:grpSpPr>
          <p:sp>
            <p:nvSpPr>
              <p:cNvPr id="1464" name="Freeform 14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65" name="Group 1465"/>
            <p:cNvGrpSpPr>
              <a:grpSpLocks noChangeAspect="1"/>
            </p:cNvGrpSpPr>
            <p:nvPr/>
          </p:nvGrpSpPr>
          <p:grpSpPr>
            <a:xfrm>
              <a:off x="545144" y="5881131"/>
              <a:ext cx="95594" cy="82785"/>
              <a:chOff x="0" y="0"/>
              <a:chExt cx="6350000" cy="5499100"/>
            </a:xfrm>
          </p:grpSpPr>
          <p:sp>
            <p:nvSpPr>
              <p:cNvPr id="1466" name="Freeform 14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67" name="Group 1467"/>
            <p:cNvGrpSpPr>
              <a:grpSpLocks noChangeAspect="1"/>
            </p:cNvGrpSpPr>
            <p:nvPr/>
          </p:nvGrpSpPr>
          <p:grpSpPr>
            <a:xfrm>
              <a:off x="10246416" y="2693431"/>
              <a:ext cx="95594" cy="82785"/>
              <a:chOff x="0" y="0"/>
              <a:chExt cx="6350000" cy="5499100"/>
            </a:xfrm>
          </p:grpSpPr>
          <p:sp>
            <p:nvSpPr>
              <p:cNvPr id="1468" name="Freeform 14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69" name="Group 1469"/>
            <p:cNvGrpSpPr>
              <a:grpSpLocks noChangeAspect="1"/>
            </p:cNvGrpSpPr>
            <p:nvPr/>
          </p:nvGrpSpPr>
          <p:grpSpPr>
            <a:xfrm>
              <a:off x="10246416" y="9073915"/>
              <a:ext cx="95594" cy="82785"/>
              <a:chOff x="0" y="0"/>
              <a:chExt cx="6350000" cy="5499100"/>
            </a:xfrm>
          </p:grpSpPr>
          <p:sp>
            <p:nvSpPr>
              <p:cNvPr id="1470" name="Freeform 1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71" name="Group 1471"/>
            <p:cNvGrpSpPr>
              <a:grpSpLocks noChangeAspect="1"/>
            </p:cNvGrpSpPr>
            <p:nvPr/>
          </p:nvGrpSpPr>
          <p:grpSpPr>
            <a:xfrm>
              <a:off x="10246416" y="5881131"/>
              <a:ext cx="95594" cy="82785"/>
              <a:chOff x="0" y="0"/>
              <a:chExt cx="6350000" cy="5499100"/>
            </a:xfrm>
          </p:grpSpPr>
          <p:sp>
            <p:nvSpPr>
              <p:cNvPr id="1472" name="Freeform 1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73" name="Group 1473"/>
            <p:cNvGrpSpPr>
              <a:grpSpLocks noChangeAspect="1"/>
            </p:cNvGrpSpPr>
            <p:nvPr/>
          </p:nvGrpSpPr>
          <p:grpSpPr>
            <a:xfrm>
              <a:off x="7039293" y="1075351"/>
              <a:ext cx="95594" cy="82785"/>
              <a:chOff x="0" y="0"/>
              <a:chExt cx="6350000" cy="5499100"/>
            </a:xfrm>
          </p:grpSpPr>
          <p:sp>
            <p:nvSpPr>
              <p:cNvPr id="1474" name="Freeform 1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75" name="Group 1475"/>
            <p:cNvGrpSpPr>
              <a:grpSpLocks noChangeAspect="1"/>
            </p:cNvGrpSpPr>
            <p:nvPr/>
          </p:nvGrpSpPr>
          <p:grpSpPr>
            <a:xfrm>
              <a:off x="7039293" y="7455836"/>
              <a:ext cx="95594" cy="82785"/>
              <a:chOff x="0" y="0"/>
              <a:chExt cx="6350000" cy="5499100"/>
            </a:xfrm>
          </p:grpSpPr>
          <p:sp>
            <p:nvSpPr>
              <p:cNvPr id="1476" name="Freeform 1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77" name="Group 1477"/>
            <p:cNvGrpSpPr>
              <a:grpSpLocks noChangeAspect="1"/>
            </p:cNvGrpSpPr>
            <p:nvPr/>
          </p:nvGrpSpPr>
          <p:grpSpPr>
            <a:xfrm>
              <a:off x="7039293" y="4263051"/>
              <a:ext cx="95594" cy="82785"/>
              <a:chOff x="0" y="0"/>
              <a:chExt cx="6350000" cy="5499100"/>
            </a:xfrm>
          </p:grpSpPr>
          <p:sp>
            <p:nvSpPr>
              <p:cNvPr id="1478" name="Freeform 1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79" name="Group 1479"/>
            <p:cNvGrpSpPr>
              <a:grpSpLocks noChangeAspect="1"/>
            </p:cNvGrpSpPr>
            <p:nvPr/>
          </p:nvGrpSpPr>
          <p:grpSpPr>
            <a:xfrm>
              <a:off x="7039293" y="10643536"/>
              <a:ext cx="95594" cy="82785"/>
              <a:chOff x="0" y="0"/>
              <a:chExt cx="6350000" cy="5499100"/>
            </a:xfrm>
          </p:grpSpPr>
          <p:sp>
            <p:nvSpPr>
              <p:cNvPr id="1480" name="Freeform 1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81" name="Group 1481"/>
            <p:cNvGrpSpPr>
              <a:grpSpLocks noChangeAspect="1"/>
            </p:cNvGrpSpPr>
            <p:nvPr/>
          </p:nvGrpSpPr>
          <p:grpSpPr>
            <a:xfrm>
              <a:off x="16740565" y="1075351"/>
              <a:ext cx="95594" cy="82785"/>
              <a:chOff x="0" y="0"/>
              <a:chExt cx="6350000" cy="5499100"/>
            </a:xfrm>
          </p:grpSpPr>
          <p:sp>
            <p:nvSpPr>
              <p:cNvPr id="1482" name="Freeform 1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83" name="Group 1483"/>
            <p:cNvGrpSpPr>
              <a:grpSpLocks noChangeAspect="1"/>
            </p:cNvGrpSpPr>
            <p:nvPr/>
          </p:nvGrpSpPr>
          <p:grpSpPr>
            <a:xfrm>
              <a:off x="16740565" y="7455836"/>
              <a:ext cx="95594" cy="82785"/>
              <a:chOff x="0" y="0"/>
              <a:chExt cx="6350000" cy="5499100"/>
            </a:xfrm>
          </p:grpSpPr>
          <p:sp>
            <p:nvSpPr>
              <p:cNvPr id="1484" name="Freeform 1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85" name="Group 1485"/>
            <p:cNvGrpSpPr>
              <a:grpSpLocks noChangeAspect="1"/>
            </p:cNvGrpSpPr>
            <p:nvPr/>
          </p:nvGrpSpPr>
          <p:grpSpPr>
            <a:xfrm>
              <a:off x="16740565" y="4263051"/>
              <a:ext cx="95594" cy="82785"/>
              <a:chOff x="0" y="0"/>
              <a:chExt cx="6350000" cy="5499100"/>
            </a:xfrm>
          </p:grpSpPr>
          <p:sp>
            <p:nvSpPr>
              <p:cNvPr id="1486" name="Freeform 1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87" name="Group 1487"/>
            <p:cNvGrpSpPr>
              <a:grpSpLocks noChangeAspect="1"/>
            </p:cNvGrpSpPr>
            <p:nvPr/>
          </p:nvGrpSpPr>
          <p:grpSpPr>
            <a:xfrm>
              <a:off x="16740565" y="10643536"/>
              <a:ext cx="95594" cy="82785"/>
              <a:chOff x="0" y="0"/>
              <a:chExt cx="6350000" cy="5499100"/>
            </a:xfrm>
          </p:grpSpPr>
          <p:sp>
            <p:nvSpPr>
              <p:cNvPr id="1488" name="Freeform 1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89" name="Group 1489"/>
            <p:cNvGrpSpPr>
              <a:grpSpLocks noChangeAspect="1"/>
            </p:cNvGrpSpPr>
            <p:nvPr/>
          </p:nvGrpSpPr>
          <p:grpSpPr>
            <a:xfrm>
              <a:off x="19927945" y="1075351"/>
              <a:ext cx="95594" cy="82785"/>
              <a:chOff x="0" y="0"/>
              <a:chExt cx="6350000" cy="5499100"/>
            </a:xfrm>
          </p:grpSpPr>
          <p:sp>
            <p:nvSpPr>
              <p:cNvPr id="1490" name="Freeform 1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91" name="Group 1491"/>
            <p:cNvGrpSpPr>
              <a:grpSpLocks noChangeAspect="1"/>
            </p:cNvGrpSpPr>
            <p:nvPr/>
          </p:nvGrpSpPr>
          <p:grpSpPr>
            <a:xfrm>
              <a:off x="19927945" y="7455836"/>
              <a:ext cx="95594" cy="82785"/>
              <a:chOff x="0" y="0"/>
              <a:chExt cx="6350000" cy="5499100"/>
            </a:xfrm>
          </p:grpSpPr>
          <p:sp>
            <p:nvSpPr>
              <p:cNvPr id="1492" name="Freeform 1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93" name="Group 1493"/>
            <p:cNvGrpSpPr>
              <a:grpSpLocks noChangeAspect="1"/>
            </p:cNvGrpSpPr>
            <p:nvPr/>
          </p:nvGrpSpPr>
          <p:grpSpPr>
            <a:xfrm>
              <a:off x="19927945" y="4263051"/>
              <a:ext cx="95594" cy="82785"/>
              <a:chOff x="0" y="0"/>
              <a:chExt cx="6350000" cy="5499100"/>
            </a:xfrm>
          </p:grpSpPr>
          <p:sp>
            <p:nvSpPr>
              <p:cNvPr id="1494" name="Freeform 1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95" name="Group 1495"/>
            <p:cNvGrpSpPr>
              <a:grpSpLocks noChangeAspect="1"/>
            </p:cNvGrpSpPr>
            <p:nvPr/>
          </p:nvGrpSpPr>
          <p:grpSpPr>
            <a:xfrm>
              <a:off x="19927945" y="10643536"/>
              <a:ext cx="95594" cy="82785"/>
              <a:chOff x="0" y="0"/>
              <a:chExt cx="6350000" cy="5499100"/>
            </a:xfrm>
          </p:grpSpPr>
          <p:sp>
            <p:nvSpPr>
              <p:cNvPr id="1496" name="Freeform 1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97" name="Group 1497"/>
            <p:cNvGrpSpPr>
              <a:grpSpLocks noChangeAspect="1"/>
            </p:cNvGrpSpPr>
            <p:nvPr/>
          </p:nvGrpSpPr>
          <p:grpSpPr>
            <a:xfrm>
              <a:off x="7039293" y="2693431"/>
              <a:ext cx="95594" cy="82785"/>
              <a:chOff x="0" y="0"/>
              <a:chExt cx="6350000" cy="5499100"/>
            </a:xfrm>
          </p:grpSpPr>
          <p:sp>
            <p:nvSpPr>
              <p:cNvPr id="1498" name="Freeform 1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499" name="Group 1499"/>
            <p:cNvGrpSpPr>
              <a:grpSpLocks noChangeAspect="1"/>
            </p:cNvGrpSpPr>
            <p:nvPr/>
          </p:nvGrpSpPr>
          <p:grpSpPr>
            <a:xfrm>
              <a:off x="7039293" y="9073915"/>
              <a:ext cx="95594" cy="82785"/>
              <a:chOff x="0" y="0"/>
              <a:chExt cx="6350000" cy="5499100"/>
            </a:xfrm>
          </p:grpSpPr>
          <p:sp>
            <p:nvSpPr>
              <p:cNvPr id="1500" name="Freeform 1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01" name="Group 1501"/>
            <p:cNvGrpSpPr>
              <a:grpSpLocks noChangeAspect="1"/>
            </p:cNvGrpSpPr>
            <p:nvPr/>
          </p:nvGrpSpPr>
          <p:grpSpPr>
            <a:xfrm>
              <a:off x="7039293" y="5881131"/>
              <a:ext cx="95594" cy="82785"/>
              <a:chOff x="0" y="0"/>
              <a:chExt cx="6350000" cy="5499100"/>
            </a:xfrm>
          </p:grpSpPr>
          <p:sp>
            <p:nvSpPr>
              <p:cNvPr id="1502" name="Freeform 1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03" name="Group 1503"/>
            <p:cNvGrpSpPr>
              <a:grpSpLocks noChangeAspect="1"/>
            </p:cNvGrpSpPr>
            <p:nvPr/>
          </p:nvGrpSpPr>
          <p:grpSpPr>
            <a:xfrm>
              <a:off x="16740565" y="2693431"/>
              <a:ext cx="95594" cy="82785"/>
              <a:chOff x="0" y="0"/>
              <a:chExt cx="6350000" cy="5499100"/>
            </a:xfrm>
          </p:grpSpPr>
          <p:sp>
            <p:nvSpPr>
              <p:cNvPr id="1504" name="Freeform 1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05" name="Group 1505"/>
            <p:cNvGrpSpPr>
              <a:grpSpLocks noChangeAspect="1"/>
            </p:cNvGrpSpPr>
            <p:nvPr/>
          </p:nvGrpSpPr>
          <p:grpSpPr>
            <a:xfrm>
              <a:off x="16740565" y="9073915"/>
              <a:ext cx="95594" cy="82785"/>
              <a:chOff x="0" y="0"/>
              <a:chExt cx="6350000" cy="5499100"/>
            </a:xfrm>
          </p:grpSpPr>
          <p:sp>
            <p:nvSpPr>
              <p:cNvPr id="1506" name="Freeform 1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07" name="Group 1507"/>
            <p:cNvGrpSpPr>
              <a:grpSpLocks noChangeAspect="1"/>
            </p:cNvGrpSpPr>
            <p:nvPr/>
          </p:nvGrpSpPr>
          <p:grpSpPr>
            <a:xfrm>
              <a:off x="16740565" y="5881131"/>
              <a:ext cx="95594" cy="82785"/>
              <a:chOff x="0" y="0"/>
              <a:chExt cx="6350000" cy="5499100"/>
            </a:xfrm>
          </p:grpSpPr>
          <p:sp>
            <p:nvSpPr>
              <p:cNvPr id="1508" name="Freeform 1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09" name="Group 1509"/>
            <p:cNvGrpSpPr>
              <a:grpSpLocks noChangeAspect="1"/>
            </p:cNvGrpSpPr>
            <p:nvPr/>
          </p:nvGrpSpPr>
          <p:grpSpPr>
            <a:xfrm>
              <a:off x="19927945" y="2693431"/>
              <a:ext cx="95594" cy="82785"/>
              <a:chOff x="0" y="0"/>
              <a:chExt cx="6350000" cy="5499100"/>
            </a:xfrm>
          </p:grpSpPr>
          <p:sp>
            <p:nvSpPr>
              <p:cNvPr id="1510" name="Freeform 1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11" name="Group 1511"/>
            <p:cNvGrpSpPr>
              <a:grpSpLocks noChangeAspect="1"/>
            </p:cNvGrpSpPr>
            <p:nvPr/>
          </p:nvGrpSpPr>
          <p:grpSpPr>
            <a:xfrm>
              <a:off x="19927945" y="9073915"/>
              <a:ext cx="95594" cy="82785"/>
              <a:chOff x="0" y="0"/>
              <a:chExt cx="6350000" cy="5499100"/>
            </a:xfrm>
          </p:grpSpPr>
          <p:sp>
            <p:nvSpPr>
              <p:cNvPr id="1512" name="Freeform 1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13" name="Group 1513"/>
            <p:cNvGrpSpPr>
              <a:grpSpLocks noChangeAspect="1"/>
            </p:cNvGrpSpPr>
            <p:nvPr/>
          </p:nvGrpSpPr>
          <p:grpSpPr>
            <a:xfrm>
              <a:off x="19927945" y="5881131"/>
              <a:ext cx="95594" cy="82785"/>
              <a:chOff x="0" y="0"/>
              <a:chExt cx="6350000" cy="5499100"/>
            </a:xfrm>
          </p:grpSpPr>
          <p:sp>
            <p:nvSpPr>
              <p:cNvPr id="1514" name="Freeform 1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15" name="Group 1515"/>
            <p:cNvGrpSpPr>
              <a:grpSpLocks noChangeAspect="1"/>
            </p:cNvGrpSpPr>
            <p:nvPr/>
          </p:nvGrpSpPr>
          <p:grpSpPr>
            <a:xfrm>
              <a:off x="3793009" y="1075351"/>
              <a:ext cx="95594" cy="82785"/>
              <a:chOff x="0" y="0"/>
              <a:chExt cx="6350000" cy="5499100"/>
            </a:xfrm>
          </p:grpSpPr>
          <p:sp>
            <p:nvSpPr>
              <p:cNvPr id="1516" name="Freeform 1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17" name="Group 1517"/>
            <p:cNvGrpSpPr>
              <a:grpSpLocks noChangeAspect="1"/>
            </p:cNvGrpSpPr>
            <p:nvPr/>
          </p:nvGrpSpPr>
          <p:grpSpPr>
            <a:xfrm>
              <a:off x="3793009" y="7455836"/>
              <a:ext cx="95594" cy="82785"/>
              <a:chOff x="0" y="0"/>
              <a:chExt cx="6350000" cy="5499100"/>
            </a:xfrm>
          </p:grpSpPr>
          <p:sp>
            <p:nvSpPr>
              <p:cNvPr id="1518" name="Freeform 1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19" name="Group 1519"/>
            <p:cNvGrpSpPr>
              <a:grpSpLocks noChangeAspect="1"/>
            </p:cNvGrpSpPr>
            <p:nvPr/>
          </p:nvGrpSpPr>
          <p:grpSpPr>
            <a:xfrm>
              <a:off x="3793009" y="4263051"/>
              <a:ext cx="95594" cy="82785"/>
              <a:chOff x="0" y="0"/>
              <a:chExt cx="6350000" cy="5499100"/>
            </a:xfrm>
          </p:grpSpPr>
          <p:sp>
            <p:nvSpPr>
              <p:cNvPr id="1520" name="Freeform 1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21" name="Group 1521"/>
            <p:cNvGrpSpPr>
              <a:grpSpLocks noChangeAspect="1"/>
            </p:cNvGrpSpPr>
            <p:nvPr/>
          </p:nvGrpSpPr>
          <p:grpSpPr>
            <a:xfrm>
              <a:off x="3793009" y="10643536"/>
              <a:ext cx="95594" cy="82785"/>
              <a:chOff x="0" y="0"/>
              <a:chExt cx="6350000" cy="5499100"/>
            </a:xfrm>
          </p:grpSpPr>
          <p:sp>
            <p:nvSpPr>
              <p:cNvPr id="1522" name="Freeform 1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23" name="Group 1523"/>
            <p:cNvGrpSpPr>
              <a:grpSpLocks noChangeAspect="1"/>
            </p:cNvGrpSpPr>
            <p:nvPr/>
          </p:nvGrpSpPr>
          <p:grpSpPr>
            <a:xfrm>
              <a:off x="13494281" y="1075351"/>
              <a:ext cx="95594" cy="82785"/>
              <a:chOff x="0" y="0"/>
              <a:chExt cx="6350000" cy="5499100"/>
            </a:xfrm>
          </p:grpSpPr>
          <p:sp>
            <p:nvSpPr>
              <p:cNvPr id="1524" name="Freeform 1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25" name="Group 1525"/>
            <p:cNvGrpSpPr>
              <a:grpSpLocks noChangeAspect="1"/>
            </p:cNvGrpSpPr>
            <p:nvPr/>
          </p:nvGrpSpPr>
          <p:grpSpPr>
            <a:xfrm>
              <a:off x="13494281" y="7455836"/>
              <a:ext cx="95594" cy="82785"/>
              <a:chOff x="0" y="0"/>
              <a:chExt cx="6350000" cy="5499100"/>
            </a:xfrm>
          </p:grpSpPr>
          <p:sp>
            <p:nvSpPr>
              <p:cNvPr id="1526" name="Freeform 1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27" name="Group 1527"/>
            <p:cNvGrpSpPr>
              <a:grpSpLocks noChangeAspect="1"/>
            </p:cNvGrpSpPr>
            <p:nvPr/>
          </p:nvGrpSpPr>
          <p:grpSpPr>
            <a:xfrm>
              <a:off x="13494281" y="4263051"/>
              <a:ext cx="95594" cy="82785"/>
              <a:chOff x="0" y="0"/>
              <a:chExt cx="6350000" cy="5499100"/>
            </a:xfrm>
          </p:grpSpPr>
          <p:sp>
            <p:nvSpPr>
              <p:cNvPr id="1528" name="Freeform 1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29" name="Group 1529"/>
            <p:cNvGrpSpPr>
              <a:grpSpLocks noChangeAspect="1"/>
            </p:cNvGrpSpPr>
            <p:nvPr/>
          </p:nvGrpSpPr>
          <p:grpSpPr>
            <a:xfrm>
              <a:off x="13494281" y="10643536"/>
              <a:ext cx="95594" cy="82785"/>
              <a:chOff x="0" y="0"/>
              <a:chExt cx="6350000" cy="5499100"/>
            </a:xfrm>
          </p:grpSpPr>
          <p:sp>
            <p:nvSpPr>
              <p:cNvPr id="1530" name="Freeform 1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31" name="Group 1531"/>
            <p:cNvGrpSpPr>
              <a:grpSpLocks noChangeAspect="1"/>
            </p:cNvGrpSpPr>
            <p:nvPr/>
          </p:nvGrpSpPr>
          <p:grpSpPr>
            <a:xfrm>
              <a:off x="3793009" y="2693431"/>
              <a:ext cx="95594" cy="82785"/>
              <a:chOff x="0" y="0"/>
              <a:chExt cx="6350000" cy="5499100"/>
            </a:xfrm>
          </p:grpSpPr>
          <p:sp>
            <p:nvSpPr>
              <p:cNvPr id="1532" name="Freeform 1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33" name="Group 1533"/>
            <p:cNvGrpSpPr>
              <a:grpSpLocks noChangeAspect="1"/>
            </p:cNvGrpSpPr>
            <p:nvPr/>
          </p:nvGrpSpPr>
          <p:grpSpPr>
            <a:xfrm>
              <a:off x="3793009" y="9073915"/>
              <a:ext cx="95594" cy="82785"/>
              <a:chOff x="0" y="0"/>
              <a:chExt cx="6350000" cy="5499100"/>
            </a:xfrm>
          </p:grpSpPr>
          <p:sp>
            <p:nvSpPr>
              <p:cNvPr id="1534" name="Freeform 1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35" name="Group 1535"/>
            <p:cNvGrpSpPr>
              <a:grpSpLocks noChangeAspect="1"/>
            </p:cNvGrpSpPr>
            <p:nvPr/>
          </p:nvGrpSpPr>
          <p:grpSpPr>
            <a:xfrm>
              <a:off x="3793009" y="5881131"/>
              <a:ext cx="95594" cy="82785"/>
              <a:chOff x="0" y="0"/>
              <a:chExt cx="6350000" cy="5499100"/>
            </a:xfrm>
          </p:grpSpPr>
          <p:sp>
            <p:nvSpPr>
              <p:cNvPr id="1536" name="Freeform 1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37" name="Group 1537"/>
            <p:cNvGrpSpPr>
              <a:grpSpLocks noChangeAspect="1"/>
            </p:cNvGrpSpPr>
            <p:nvPr/>
          </p:nvGrpSpPr>
          <p:grpSpPr>
            <a:xfrm>
              <a:off x="13494281" y="2693431"/>
              <a:ext cx="95594" cy="82785"/>
              <a:chOff x="0" y="0"/>
              <a:chExt cx="6350000" cy="5499100"/>
            </a:xfrm>
          </p:grpSpPr>
          <p:sp>
            <p:nvSpPr>
              <p:cNvPr id="1538" name="Freeform 1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39" name="Group 1539"/>
            <p:cNvGrpSpPr>
              <a:grpSpLocks noChangeAspect="1"/>
            </p:cNvGrpSpPr>
            <p:nvPr/>
          </p:nvGrpSpPr>
          <p:grpSpPr>
            <a:xfrm>
              <a:off x="13494281" y="9073915"/>
              <a:ext cx="95594" cy="82785"/>
              <a:chOff x="0" y="0"/>
              <a:chExt cx="6350000" cy="5499100"/>
            </a:xfrm>
          </p:grpSpPr>
          <p:sp>
            <p:nvSpPr>
              <p:cNvPr id="1540" name="Freeform 1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41" name="Group 1541"/>
            <p:cNvGrpSpPr>
              <a:grpSpLocks noChangeAspect="1"/>
            </p:cNvGrpSpPr>
            <p:nvPr/>
          </p:nvGrpSpPr>
          <p:grpSpPr>
            <a:xfrm>
              <a:off x="13494281" y="5881131"/>
              <a:ext cx="95594" cy="82785"/>
              <a:chOff x="0" y="0"/>
              <a:chExt cx="6350000" cy="5499100"/>
            </a:xfrm>
          </p:grpSpPr>
          <p:sp>
            <p:nvSpPr>
              <p:cNvPr id="1542" name="Freeform 1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43" name="Group 1543"/>
            <p:cNvGrpSpPr>
              <a:grpSpLocks noChangeAspect="1"/>
            </p:cNvGrpSpPr>
            <p:nvPr/>
          </p:nvGrpSpPr>
          <p:grpSpPr>
            <a:xfrm>
              <a:off x="2711370" y="0"/>
              <a:ext cx="95594" cy="82785"/>
              <a:chOff x="0" y="0"/>
              <a:chExt cx="6350000" cy="5499100"/>
            </a:xfrm>
          </p:grpSpPr>
          <p:sp>
            <p:nvSpPr>
              <p:cNvPr id="1544" name="Freeform 1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45" name="Group 1545"/>
            <p:cNvGrpSpPr>
              <a:grpSpLocks noChangeAspect="1"/>
            </p:cNvGrpSpPr>
            <p:nvPr/>
          </p:nvGrpSpPr>
          <p:grpSpPr>
            <a:xfrm>
              <a:off x="2711370" y="6380485"/>
              <a:ext cx="95594" cy="82785"/>
              <a:chOff x="0" y="0"/>
              <a:chExt cx="6350000" cy="5499100"/>
            </a:xfrm>
          </p:grpSpPr>
          <p:sp>
            <p:nvSpPr>
              <p:cNvPr id="1546" name="Freeform 1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47" name="Group 1547"/>
            <p:cNvGrpSpPr>
              <a:grpSpLocks noChangeAspect="1"/>
            </p:cNvGrpSpPr>
            <p:nvPr/>
          </p:nvGrpSpPr>
          <p:grpSpPr>
            <a:xfrm>
              <a:off x="2711370" y="3187700"/>
              <a:ext cx="95594" cy="82785"/>
              <a:chOff x="0" y="0"/>
              <a:chExt cx="6350000" cy="5499100"/>
            </a:xfrm>
          </p:grpSpPr>
          <p:sp>
            <p:nvSpPr>
              <p:cNvPr id="1548" name="Freeform 1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49" name="Group 1549"/>
            <p:cNvGrpSpPr>
              <a:grpSpLocks noChangeAspect="1"/>
            </p:cNvGrpSpPr>
            <p:nvPr/>
          </p:nvGrpSpPr>
          <p:grpSpPr>
            <a:xfrm>
              <a:off x="2711370" y="9568185"/>
              <a:ext cx="95594" cy="82785"/>
              <a:chOff x="0" y="0"/>
              <a:chExt cx="6350000" cy="5499100"/>
            </a:xfrm>
          </p:grpSpPr>
          <p:sp>
            <p:nvSpPr>
              <p:cNvPr id="1550" name="Freeform 1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51" name="Group 1551"/>
            <p:cNvGrpSpPr>
              <a:grpSpLocks noChangeAspect="1"/>
            </p:cNvGrpSpPr>
            <p:nvPr/>
          </p:nvGrpSpPr>
          <p:grpSpPr>
            <a:xfrm>
              <a:off x="12412642" y="0"/>
              <a:ext cx="95594" cy="82785"/>
              <a:chOff x="0" y="0"/>
              <a:chExt cx="6350000" cy="5499100"/>
            </a:xfrm>
          </p:grpSpPr>
          <p:sp>
            <p:nvSpPr>
              <p:cNvPr id="1552" name="Freeform 1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53" name="Group 1553"/>
            <p:cNvGrpSpPr>
              <a:grpSpLocks noChangeAspect="1"/>
            </p:cNvGrpSpPr>
            <p:nvPr/>
          </p:nvGrpSpPr>
          <p:grpSpPr>
            <a:xfrm>
              <a:off x="12412642" y="6380485"/>
              <a:ext cx="95594" cy="82785"/>
              <a:chOff x="0" y="0"/>
              <a:chExt cx="6350000" cy="5499100"/>
            </a:xfrm>
          </p:grpSpPr>
          <p:sp>
            <p:nvSpPr>
              <p:cNvPr id="1554" name="Freeform 1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55" name="Group 1555"/>
            <p:cNvGrpSpPr>
              <a:grpSpLocks noChangeAspect="1"/>
            </p:cNvGrpSpPr>
            <p:nvPr/>
          </p:nvGrpSpPr>
          <p:grpSpPr>
            <a:xfrm>
              <a:off x="12412642" y="3187700"/>
              <a:ext cx="95594" cy="82785"/>
              <a:chOff x="0" y="0"/>
              <a:chExt cx="6350000" cy="5499100"/>
            </a:xfrm>
          </p:grpSpPr>
          <p:sp>
            <p:nvSpPr>
              <p:cNvPr id="1556" name="Freeform 1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57" name="Group 1557"/>
            <p:cNvGrpSpPr>
              <a:grpSpLocks noChangeAspect="1"/>
            </p:cNvGrpSpPr>
            <p:nvPr/>
          </p:nvGrpSpPr>
          <p:grpSpPr>
            <a:xfrm>
              <a:off x="12412642" y="9568185"/>
              <a:ext cx="95594" cy="82785"/>
              <a:chOff x="0" y="0"/>
              <a:chExt cx="6350000" cy="5499100"/>
            </a:xfrm>
          </p:grpSpPr>
          <p:sp>
            <p:nvSpPr>
              <p:cNvPr id="1558" name="Freeform 1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59" name="Group 1559"/>
            <p:cNvGrpSpPr>
              <a:grpSpLocks noChangeAspect="1"/>
            </p:cNvGrpSpPr>
            <p:nvPr/>
          </p:nvGrpSpPr>
          <p:grpSpPr>
            <a:xfrm>
              <a:off x="2711370" y="1618080"/>
              <a:ext cx="95594" cy="82785"/>
              <a:chOff x="0" y="0"/>
              <a:chExt cx="6350000" cy="5499100"/>
            </a:xfrm>
          </p:grpSpPr>
          <p:sp>
            <p:nvSpPr>
              <p:cNvPr id="1560" name="Freeform 1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61" name="Group 1561"/>
            <p:cNvGrpSpPr>
              <a:grpSpLocks noChangeAspect="1"/>
            </p:cNvGrpSpPr>
            <p:nvPr/>
          </p:nvGrpSpPr>
          <p:grpSpPr>
            <a:xfrm>
              <a:off x="2711370" y="7998564"/>
              <a:ext cx="95594" cy="82785"/>
              <a:chOff x="0" y="0"/>
              <a:chExt cx="6350000" cy="5499100"/>
            </a:xfrm>
          </p:grpSpPr>
          <p:sp>
            <p:nvSpPr>
              <p:cNvPr id="1562" name="Freeform 1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63" name="Group 1563"/>
            <p:cNvGrpSpPr>
              <a:grpSpLocks noChangeAspect="1"/>
            </p:cNvGrpSpPr>
            <p:nvPr/>
          </p:nvGrpSpPr>
          <p:grpSpPr>
            <a:xfrm>
              <a:off x="2711370" y="4805780"/>
              <a:ext cx="95594" cy="82785"/>
              <a:chOff x="0" y="0"/>
              <a:chExt cx="6350000" cy="5499100"/>
            </a:xfrm>
          </p:grpSpPr>
          <p:sp>
            <p:nvSpPr>
              <p:cNvPr id="1564" name="Freeform 1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65" name="Group 1565"/>
            <p:cNvGrpSpPr>
              <a:grpSpLocks noChangeAspect="1"/>
            </p:cNvGrpSpPr>
            <p:nvPr/>
          </p:nvGrpSpPr>
          <p:grpSpPr>
            <a:xfrm>
              <a:off x="12412642" y="1618080"/>
              <a:ext cx="95594" cy="82785"/>
              <a:chOff x="0" y="0"/>
              <a:chExt cx="6350000" cy="5499100"/>
            </a:xfrm>
          </p:grpSpPr>
          <p:sp>
            <p:nvSpPr>
              <p:cNvPr id="1566" name="Freeform 1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67" name="Group 1567"/>
            <p:cNvGrpSpPr>
              <a:grpSpLocks noChangeAspect="1"/>
            </p:cNvGrpSpPr>
            <p:nvPr/>
          </p:nvGrpSpPr>
          <p:grpSpPr>
            <a:xfrm>
              <a:off x="12412642" y="7998564"/>
              <a:ext cx="95594" cy="82785"/>
              <a:chOff x="0" y="0"/>
              <a:chExt cx="6350000" cy="5499100"/>
            </a:xfrm>
          </p:grpSpPr>
          <p:sp>
            <p:nvSpPr>
              <p:cNvPr id="1568" name="Freeform 1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69" name="Group 1569"/>
            <p:cNvGrpSpPr>
              <a:grpSpLocks noChangeAspect="1"/>
            </p:cNvGrpSpPr>
            <p:nvPr/>
          </p:nvGrpSpPr>
          <p:grpSpPr>
            <a:xfrm>
              <a:off x="12412642" y="4805780"/>
              <a:ext cx="95594" cy="82785"/>
              <a:chOff x="0" y="0"/>
              <a:chExt cx="6350000" cy="5499100"/>
            </a:xfrm>
          </p:grpSpPr>
          <p:sp>
            <p:nvSpPr>
              <p:cNvPr id="1570" name="Freeform 1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71" name="Group 1571"/>
            <p:cNvGrpSpPr>
              <a:grpSpLocks noChangeAspect="1"/>
            </p:cNvGrpSpPr>
            <p:nvPr/>
          </p:nvGrpSpPr>
          <p:grpSpPr>
            <a:xfrm>
              <a:off x="9205518" y="0"/>
              <a:ext cx="95594" cy="82785"/>
              <a:chOff x="0" y="0"/>
              <a:chExt cx="6350000" cy="5499100"/>
            </a:xfrm>
          </p:grpSpPr>
          <p:sp>
            <p:nvSpPr>
              <p:cNvPr id="1572" name="Freeform 1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73" name="Group 1573"/>
            <p:cNvGrpSpPr>
              <a:grpSpLocks noChangeAspect="1"/>
            </p:cNvGrpSpPr>
            <p:nvPr/>
          </p:nvGrpSpPr>
          <p:grpSpPr>
            <a:xfrm>
              <a:off x="9205518" y="6380485"/>
              <a:ext cx="95594" cy="82785"/>
              <a:chOff x="0" y="0"/>
              <a:chExt cx="6350000" cy="5499100"/>
            </a:xfrm>
          </p:grpSpPr>
          <p:sp>
            <p:nvSpPr>
              <p:cNvPr id="1574" name="Freeform 1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75" name="Group 1575"/>
            <p:cNvGrpSpPr>
              <a:grpSpLocks noChangeAspect="1"/>
            </p:cNvGrpSpPr>
            <p:nvPr/>
          </p:nvGrpSpPr>
          <p:grpSpPr>
            <a:xfrm>
              <a:off x="9205518" y="3187700"/>
              <a:ext cx="95594" cy="82785"/>
              <a:chOff x="0" y="0"/>
              <a:chExt cx="6350000" cy="5499100"/>
            </a:xfrm>
          </p:grpSpPr>
          <p:sp>
            <p:nvSpPr>
              <p:cNvPr id="1576" name="Freeform 1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77" name="Group 1577"/>
            <p:cNvGrpSpPr>
              <a:grpSpLocks noChangeAspect="1"/>
            </p:cNvGrpSpPr>
            <p:nvPr/>
          </p:nvGrpSpPr>
          <p:grpSpPr>
            <a:xfrm>
              <a:off x="9205518" y="9568185"/>
              <a:ext cx="95594" cy="82785"/>
              <a:chOff x="0" y="0"/>
              <a:chExt cx="6350000" cy="5499100"/>
            </a:xfrm>
          </p:grpSpPr>
          <p:sp>
            <p:nvSpPr>
              <p:cNvPr id="1578" name="Freeform 1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79" name="Group 1579"/>
            <p:cNvGrpSpPr>
              <a:grpSpLocks noChangeAspect="1"/>
            </p:cNvGrpSpPr>
            <p:nvPr/>
          </p:nvGrpSpPr>
          <p:grpSpPr>
            <a:xfrm>
              <a:off x="18906791" y="0"/>
              <a:ext cx="95594" cy="82785"/>
              <a:chOff x="0" y="0"/>
              <a:chExt cx="6350000" cy="5499100"/>
            </a:xfrm>
          </p:grpSpPr>
          <p:sp>
            <p:nvSpPr>
              <p:cNvPr id="1580" name="Freeform 1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81" name="Group 1581"/>
            <p:cNvGrpSpPr>
              <a:grpSpLocks noChangeAspect="1"/>
            </p:cNvGrpSpPr>
            <p:nvPr/>
          </p:nvGrpSpPr>
          <p:grpSpPr>
            <a:xfrm>
              <a:off x="18906791" y="6380485"/>
              <a:ext cx="95594" cy="82785"/>
              <a:chOff x="0" y="0"/>
              <a:chExt cx="6350000" cy="5499100"/>
            </a:xfrm>
          </p:grpSpPr>
          <p:sp>
            <p:nvSpPr>
              <p:cNvPr id="1582" name="Freeform 1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83" name="Group 1583"/>
            <p:cNvGrpSpPr>
              <a:grpSpLocks noChangeAspect="1"/>
            </p:cNvGrpSpPr>
            <p:nvPr/>
          </p:nvGrpSpPr>
          <p:grpSpPr>
            <a:xfrm>
              <a:off x="18906791" y="3187700"/>
              <a:ext cx="95594" cy="82785"/>
              <a:chOff x="0" y="0"/>
              <a:chExt cx="6350000" cy="5499100"/>
            </a:xfrm>
          </p:grpSpPr>
          <p:sp>
            <p:nvSpPr>
              <p:cNvPr id="1584" name="Freeform 1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85" name="Group 1585"/>
            <p:cNvGrpSpPr>
              <a:grpSpLocks noChangeAspect="1"/>
            </p:cNvGrpSpPr>
            <p:nvPr/>
          </p:nvGrpSpPr>
          <p:grpSpPr>
            <a:xfrm>
              <a:off x="18906791" y="9568185"/>
              <a:ext cx="95594" cy="82785"/>
              <a:chOff x="0" y="0"/>
              <a:chExt cx="6350000" cy="5499100"/>
            </a:xfrm>
          </p:grpSpPr>
          <p:sp>
            <p:nvSpPr>
              <p:cNvPr id="1586" name="Freeform 1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87" name="Group 1587"/>
            <p:cNvGrpSpPr>
              <a:grpSpLocks noChangeAspect="1"/>
            </p:cNvGrpSpPr>
            <p:nvPr/>
          </p:nvGrpSpPr>
          <p:grpSpPr>
            <a:xfrm>
              <a:off x="9205518" y="1618080"/>
              <a:ext cx="95594" cy="82785"/>
              <a:chOff x="0" y="0"/>
              <a:chExt cx="6350000" cy="5499100"/>
            </a:xfrm>
          </p:grpSpPr>
          <p:sp>
            <p:nvSpPr>
              <p:cNvPr id="1588" name="Freeform 1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89" name="Group 1589"/>
            <p:cNvGrpSpPr>
              <a:grpSpLocks noChangeAspect="1"/>
            </p:cNvGrpSpPr>
            <p:nvPr/>
          </p:nvGrpSpPr>
          <p:grpSpPr>
            <a:xfrm>
              <a:off x="9205518" y="7998564"/>
              <a:ext cx="95594" cy="82785"/>
              <a:chOff x="0" y="0"/>
              <a:chExt cx="6350000" cy="5499100"/>
            </a:xfrm>
          </p:grpSpPr>
          <p:sp>
            <p:nvSpPr>
              <p:cNvPr id="1590" name="Freeform 1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91" name="Group 1591"/>
            <p:cNvGrpSpPr>
              <a:grpSpLocks noChangeAspect="1"/>
            </p:cNvGrpSpPr>
            <p:nvPr/>
          </p:nvGrpSpPr>
          <p:grpSpPr>
            <a:xfrm>
              <a:off x="9205518" y="4805780"/>
              <a:ext cx="95594" cy="82785"/>
              <a:chOff x="0" y="0"/>
              <a:chExt cx="6350000" cy="5499100"/>
            </a:xfrm>
          </p:grpSpPr>
          <p:sp>
            <p:nvSpPr>
              <p:cNvPr id="1592" name="Freeform 15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93" name="Group 1593"/>
            <p:cNvGrpSpPr>
              <a:grpSpLocks noChangeAspect="1"/>
            </p:cNvGrpSpPr>
            <p:nvPr/>
          </p:nvGrpSpPr>
          <p:grpSpPr>
            <a:xfrm>
              <a:off x="18906791" y="1618080"/>
              <a:ext cx="95594" cy="82785"/>
              <a:chOff x="0" y="0"/>
              <a:chExt cx="6350000" cy="5499100"/>
            </a:xfrm>
          </p:grpSpPr>
          <p:sp>
            <p:nvSpPr>
              <p:cNvPr id="1594" name="Freeform 15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95" name="Group 1595"/>
            <p:cNvGrpSpPr>
              <a:grpSpLocks noChangeAspect="1"/>
            </p:cNvGrpSpPr>
            <p:nvPr/>
          </p:nvGrpSpPr>
          <p:grpSpPr>
            <a:xfrm>
              <a:off x="18906791" y="7998564"/>
              <a:ext cx="95594" cy="82785"/>
              <a:chOff x="0" y="0"/>
              <a:chExt cx="6350000" cy="5499100"/>
            </a:xfrm>
          </p:grpSpPr>
          <p:sp>
            <p:nvSpPr>
              <p:cNvPr id="1596" name="Freeform 15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97" name="Group 1597"/>
            <p:cNvGrpSpPr>
              <a:grpSpLocks noChangeAspect="1"/>
            </p:cNvGrpSpPr>
            <p:nvPr/>
          </p:nvGrpSpPr>
          <p:grpSpPr>
            <a:xfrm>
              <a:off x="18906791" y="4805780"/>
              <a:ext cx="95594" cy="82785"/>
              <a:chOff x="0" y="0"/>
              <a:chExt cx="6350000" cy="5499100"/>
            </a:xfrm>
          </p:grpSpPr>
          <p:sp>
            <p:nvSpPr>
              <p:cNvPr id="1598" name="Freeform 15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599" name="Group 1599"/>
            <p:cNvGrpSpPr>
              <a:grpSpLocks noChangeAspect="1"/>
            </p:cNvGrpSpPr>
            <p:nvPr/>
          </p:nvGrpSpPr>
          <p:grpSpPr>
            <a:xfrm>
              <a:off x="5959235" y="0"/>
              <a:ext cx="95594" cy="82785"/>
              <a:chOff x="0" y="0"/>
              <a:chExt cx="6350000" cy="5499100"/>
            </a:xfrm>
          </p:grpSpPr>
          <p:sp>
            <p:nvSpPr>
              <p:cNvPr id="1600" name="Freeform 16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01" name="Group 1601"/>
            <p:cNvGrpSpPr>
              <a:grpSpLocks noChangeAspect="1"/>
            </p:cNvGrpSpPr>
            <p:nvPr/>
          </p:nvGrpSpPr>
          <p:grpSpPr>
            <a:xfrm>
              <a:off x="5959235" y="6380485"/>
              <a:ext cx="95594" cy="82785"/>
              <a:chOff x="0" y="0"/>
              <a:chExt cx="6350000" cy="5499100"/>
            </a:xfrm>
          </p:grpSpPr>
          <p:sp>
            <p:nvSpPr>
              <p:cNvPr id="1602" name="Freeform 16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03" name="Group 1603"/>
            <p:cNvGrpSpPr>
              <a:grpSpLocks noChangeAspect="1"/>
            </p:cNvGrpSpPr>
            <p:nvPr/>
          </p:nvGrpSpPr>
          <p:grpSpPr>
            <a:xfrm>
              <a:off x="5959235" y="3187700"/>
              <a:ext cx="95594" cy="82785"/>
              <a:chOff x="0" y="0"/>
              <a:chExt cx="6350000" cy="5499100"/>
            </a:xfrm>
          </p:grpSpPr>
          <p:sp>
            <p:nvSpPr>
              <p:cNvPr id="1604" name="Freeform 16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05" name="Group 1605"/>
            <p:cNvGrpSpPr>
              <a:grpSpLocks noChangeAspect="1"/>
            </p:cNvGrpSpPr>
            <p:nvPr/>
          </p:nvGrpSpPr>
          <p:grpSpPr>
            <a:xfrm>
              <a:off x="5959235" y="9568185"/>
              <a:ext cx="95594" cy="82785"/>
              <a:chOff x="0" y="0"/>
              <a:chExt cx="6350000" cy="5499100"/>
            </a:xfrm>
          </p:grpSpPr>
          <p:sp>
            <p:nvSpPr>
              <p:cNvPr id="1606" name="Freeform 16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07" name="Group 1607"/>
            <p:cNvGrpSpPr>
              <a:grpSpLocks noChangeAspect="1"/>
            </p:cNvGrpSpPr>
            <p:nvPr/>
          </p:nvGrpSpPr>
          <p:grpSpPr>
            <a:xfrm>
              <a:off x="15660507" y="0"/>
              <a:ext cx="95594" cy="82785"/>
              <a:chOff x="0" y="0"/>
              <a:chExt cx="6350000" cy="5499100"/>
            </a:xfrm>
          </p:grpSpPr>
          <p:sp>
            <p:nvSpPr>
              <p:cNvPr id="1608" name="Freeform 16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09" name="Group 1609"/>
            <p:cNvGrpSpPr>
              <a:grpSpLocks noChangeAspect="1"/>
            </p:cNvGrpSpPr>
            <p:nvPr/>
          </p:nvGrpSpPr>
          <p:grpSpPr>
            <a:xfrm>
              <a:off x="15660507" y="6380485"/>
              <a:ext cx="95594" cy="82785"/>
              <a:chOff x="0" y="0"/>
              <a:chExt cx="6350000" cy="5499100"/>
            </a:xfrm>
          </p:grpSpPr>
          <p:sp>
            <p:nvSpPr>
              <p:cNvPr id="1610" name="Freeform 16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11" name="Group 1611"/>
            <p:cNvGrpSpPr>
              <a:grpSpLocks noChangeAspect="1"/>
            </p:cNvGrpSpPr>
            <p:nvPr/>
          </p:nvGrpSpPr>
          <p:grpSpPr>
            <a:xfrm>
              <a:off x="15660507" y="3187700"/>
              <a:ext cx="95594" cy="82785"/>
              <a:chOff x="0" y="0"/>
              <a:chExt cx="6350000" cy="5499100"/>
            </a:xfrm>
          </p:grpSpPr>
          <p:sp>
            <p:nvSpPr>
              <p:cNvPr id="1612" name="Freeform 16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13" name="Group 1613"/>
            <p:cNvGrpSpPr>
              <a:grpSpLocks noChangeAspect="1"/>
            </p:cNvGrpSpPr>
            <p:nvPr/>
          </p:nvGrpSpPr>
          <p:grpSpPr>
            <a:xfrm>
              <a:off x="15660507" y="9568185"/>
              <a:ext cx="95594" cy="82785"/>
              <a:chOff x="0" y="0"/>
              <a:chExt cx="6350000" cy="5499100"/>
            </a:xfrm>
          </p:grpSpPr>
          <p:sp>
            <p:nvSpPr>
              <p:cNvPr id="1614" name="Freeform 16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15" name="Group 1615"/>
            <p:cNvGrpSpPr>
              <a:grpSpLocks noChangeAspect="1"/>
            </p:cNvGrpSpPr>
            <p:nvPr/>
          </p:nvGrpSpPr>
          <p:grpSpPr>
            <a:xfrm>
              <a:off x="5959235" y="1618080"/>
              <a:ext cx="95594" cy="82785"/>
              <a:chOff x="0" y="0"/>
              <a:chExt cx="6350000" cy="5499100"/>
            </a:xfrm>
          </p:grpSpPr>
          <p:sp>
            <p:nvSpPr>
              <p:cNvPr id="1616" name="Freeform 16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17" name="Group 1617"/>
            <p:cNvGrpSpPr>
              <a:grpSpLocks noChangeAspect="1"/>
            </p:cNvGrpSpPr>
            <p:nvPr/>
          </p:nvGrpSpPr>
          <p:grpSpPr>
            <a:xfrm>
              <a:off x="5959235" y="7998564"/>
              <a:ext cx="95594" cy="82785"/>
              <a:chOff x="0" y="0"/>
              <a:chExt cx="6350000" cy="5499100"/>
            </a:xfrm>
          </p:grpSpPr>
          <p:sp>
            <p:nvSpPr>
              <p:cNvPr id="1618" name="Freeform 16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19" name="Group 1619"/>
            <p:cNvGrpSpPr>
              <a:grpSpLocks noChangeAspect="1"/>
            </p:cNvGrpSpPr>
            <p:nvPr/>
          </p:nvGrpSpPr>
          <p:grpSpPr>
            <a:xfrm>
              <a:off x="5959235" y="4805780"/>
              <a:ext cx="95594" cy="82785"/>
              <a:chOff x="0" y="0"/>
              <a:chExt cx="6350000" cy="5499100"/>
            </a:xfrm>
          </p:grpSpPr>
          <p:sp>
            <p:nvSpPr>
              <p:cNvPr id="1620" name="Freeform 16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21" name="Group 1621"/>
            <p:cNvGrpSpPr>
              <a:grpSpLocks noChangeAspect="1"/>
            </p:cNvGrpSpPr>
            <p:nvPr/>
          </p:nvGrpSpPr>
          <p:grpSpPr>
            <a:xfrm>
              <a:off x="15660507" y="1618080"/>
              <a:ext cx="95594" cy="82785"/>
              <a:chOff x="0" y="0"/>
              <a:chExt cx="6350000" cy="5499100"/>
            </a:xfrm>
          </p:grpSpPr>
          <p:sp>
            <p:nvSpPr>
              <p:cNvPr id="1622" name="Freeform 16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23" name="Group 1623"/>
            <p:cNvGrpSpPr>
              <a:grpSpLocks noChangeAspect="1"/>
            </p:cNvGrpSpPr>
            <p:nvPr/>
          </p:nvGrpSpPr>
          <p:grpSpPr>
            <a:xfrm>
              <a:off x="15660507" y="7998564"/>
              <a:ext cx="95594" cy="82785"/>
              <a:chOff x="0" y="0"/>
              <a:chExt cx="6350000" cy="5499100"/>
            </a:xfrm>
          </p:grpSpPr>
          <p:sp>
            <p:nvSpPr>
              <p:cNvPr id="1624" name="Freeform 16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25" name="Group 1625"/>
            <p:cNvGrpSpPr>
              <a:grpSpLocks noChangeAspect="1"/>
            </p:cNvGrpSpPr>
            <p:nvPr/>
          </p:nvGrpSpPr>
          <p:grpSpPr>
            <a:xfrm>
              <a:off x="15660507" y="4805780"/>
              <a:ext cx="95594" cy="82785"/>
              <a:chOff x="0" y="0"/>
              <a:chExt cx="6350000" cy="5499100"/>
            </a:xfrm>
          </p:grpSpPr>
          <p:sp>
            <p:nvSpPr>
              <p:cNvPr id="1626" name="Freeform 16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27" name="Group 1627"/>
            <p:cNvGrpSpPr>
              <a:grpSpLocks noChangeAspect="1"/>
            </p:cNvGrpSpPr>
            <p:nvPr/>
          </p:nvGrpSpPr>
          <p:grpSpPr>
            <a:xfrm>
              <a:off x="0" y="537155"/>
              <a:ext cx="95594" cy="82785"/>
              <a:chOff x="0" y="0"/>
              <a:chExt cx="6350000" cy="5499100"/>
            </a:xfrm>
          </p:grpSpPr>
          <p:sp>
            <p:nvSpPr>
              <p:cNvPr id="1628" name="Freeform 16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29" name="Group 1629"/>
            <p:cNvGrpSpPr>
              <a:grpSpLocks noChangeAspect="1"/>
            </p:cNvGrpSpPr>
            <p:nvPr/>
          </p:nvGrpSpPr>
          <p:grpSpPr>
            <a:xfrm>
              <a:off x="0" y="6917640"/>
              <a:ext cx="95594" cy="82785"/>
              <a:chOff x="0" y="0"/>
              <a:chExt cx="6350000" cy="5499100"/>
            </a:xfrm>
          </p:grpSpPr>
          <p:sp>
            <p:nvSpPr>
              <p:cNvPr id="1630" name="Freeform 16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31" name="Group 1631"/>
            <p:cNvGrpSpPr>
              <a:grpSpLocks noChangeAspect="1"/>
            </p:cNvGrpSpPr>
            <p:nvPr/>
          </p:nvGrpSpPr>
          <p:grpSpPr>
            <a:xfrm>
              <a:off x="0" y="3724855"/>
              <a:ext cx="95594" cy="82785"/>
              <a:chOff x="0" y="0"/>
              <a:chExt cx="6350000" cy="5499100"/>
            </a:xfrm>
          </p:grpSpPr>
          <p:sp>
            <p:nvSpPr>
              <p:cNvPr id="1632" name="Freeform 16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33" name="Group 1633"/>
            <p:cNvGrpSpPr>
              <a:grpSpLocks noChangeAspect="1"/>
            </p:cNvGrpSpPr>
            <p:nvPr/>
          </p:nvGrpSpPr>
          <p:grpSpPr>
            <a:xfrm>
              <a:off x="0" y="10105340"/>
              <a:ext cx="95594" cy="82785"/>
              <a:chOff x="0" y="0"/>
              <a:chExt cx="6350000" cy="5499100"/>
            </a:xfrm>
          </p:grpSpPr>
          <p:sp>
            <p:nvSpPr>
              <p:cNvPr id="1634" name="Freeform 16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35" name="Group 1635"/>
            <p:cNvGrpSpPr>
              <a:grpSpLocks noChangeAspect="1"/>
            </p:cNvGrpSpPr>
            <p:nvPr/>
          </p:nvGrpSpPr>
          <p:grpSpPr>
            <a:xfrm>
              <a:off x="9701272" y="537155"/>
              <a:ext cx="95594" cy="82785"/>
              <a:chOff x="0" y="0"/>
              <a:chExt cx="6350000" cy="5499100"/>
            </a:xfrm>
          </p:grpSpPr>
          <p:sp>
            <p:nvSpPr>
              <p:cNvPr id="1636" name="Freeform 16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37" name="Group 1637"/>
            <p:cNvGrpSpPr>
              <a:grpSpLocks noChangeAspect="1"/>
            </p:cNvGrpSpPr>
            <p:nvPr/>
          </p:nvGrpSpPr>
          <p:grpSpPr>
            <a:xfrm>
              <a:off x="9701272" y="6917640"/>
              <a:ext cx="95594" cy="82785"/>
              <a:chOff x="0" y="0"/>
              <a:chExt cx="6350000" cy="5499100"/>
            </a:xfrm>
          </p:grpSpPr>
          <p:sp>
            <p:nvSpPr>
              <p:cNvPr id="1638" name="Freeform 16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39" name="Group 1639"/>
            <p:cNvGrpSpPr>
              <a:grpSpLocks noChangeAspect="1"/>
            </p:cNvGrpSpPr>
            <p:nvPr/>
          </p:nvGrpSpPr>
          <p:grpSpPr>
            <a:xfrm>
              <a:off x="9701272" y="3724855"/>
              <a:ext cx="95594" cy="82785"/>
              <a:chOff x="0" y="0"/>
              <a:chExt cx="6350000" cy="5499100"/>
            </a:xfrm>
          </p:grpSpPr>
          <p:sp>
            <p:nvSpPr>
              <p:cNvPr id="1640" name="Freeform 16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41" name="Group 1641"/>
            <p:cNvGrpSpPr>
              <a:grpSpLocks noChangeAspect="1"/>
            </p:cNvGrpSpPr>
            <p:nvPr/>
          </p:nvGrpSpPr>
          <p:grpSpPr>
            <a:xfrm>
              <a:off x="9701272" y="10105340"/>
              <a:ext cx="95594" cy="82785"/>
              <a:chOff x="0" y="0"/>
              <a:chExt cx="6350000" cy="5499100"/>
            </a:xfrm>
          </p:grpSpPr>
          <p:sp>
            <p:nvSpPr>
              <p:cNvPr id="1642" name="Freeform 16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43" name="Group 1643"/>
            <p:cNvGrpSpPr>
              <a:grpSpLocks noChangeAspect="1"/>
            </p:cNvGrpSpPr>
            <p:nvPr/>
          </p:nvGrpSpPr>
          <p:grpSpPr>
            <a:xfrm>
              <a:off x="0" y="2155235"/>
              <a:ext cx="95594" cy="82785"/>
              <a:chOff x="0" y="0"/>
              <a:chExt cx="6350000" cy="5499100"/>
            </a:xfrm>
          </p:grpSpPr>
          <p:sp>
            <p:nvSpPr>
              <p:cNvPr id="1644" name="Freeform 16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45" name="Group 1645"/>
            <p:cNvGrpSpPr>
              <a:grpSpLocks noChangeAspect="1"/>
            </p:cNvGrpSpPr>
            <p:nvPr/>
          </p:nvGrpSpPr>
          <p:grpSpPr>
            <a:xfrm>
              <a:off x="0" y="8535719"/>
              <a:ext cx="95594" cy="82785"/>
              <a:chOff x="0" y="0"/>
              <a:chExt cx="6350000" cy="5499100"/>
            </a:xfrm>
          </p:grpSpPr>
          <p:sp>
            <p:nvSpPr>
              <p:cNvPr id="1646" name="Freeform 16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47" name="Group 1647"/>
            <p:cNvGrpSpPr>
              <a:grpSpLocks noChangeAspect="1"/>
            </p:cNvGrpSpPr>
            <p:nvPr/>
          </p:nvGrpSpPr>
          <p:grpSpPr>
            <a:xfrm>
              <a:off x="0" y="5342935"/>
              <a:ext cx="95594" cy="82785"/>
              <a:chOff x="0" y="0"/>
              <a:chExt cx="6350000" cy="5499100"/>
            </a:xfrm>
          </p:grpSpPr>
          <p:sp>
            <p:nvSpPr>
              <p:cNvPr id="1648" name="Freeform 16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49" name="Group 1649"/>
            <p:cNvGrpSpPr>
              <a:grpSpLocks noChangeAspect="1"/>
            </p:cNvGrpSpPr>
            <p:nvPr/>
          </p:nvGrpSpPr>
          <p:grpSpPr>
            <a:xfrm>
              <a:off x="9701272" y="2155235"/>
              <a:ext cx="95594" cy="82785"/>
              <a:chOff x="0" y="0"/>
              <a:chExt cx="6350000" cy="5499100"/>
            </a:xfrm>
          </p:grpSpPr>
          <p:sp>
            <p:nvSpPr>
              <p:cNvPr id="1650" name="Freeform 16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51" name="Group 1651"/>
            <p:cNvGrpSpPr>
              <a:grpSpLocks noChangeAspect="1"/>
            </p:cNvGrpSpPr>
            <p:nvPr/>
          </p:nvGrpSpPr>
          <p:grpSpPr>
            <a:xfrm>
              <a:off x="9701272" y="8535719"/>
              <a:ext cx="95594" cy="82785"/>
              <a:chOff x="0" y="0"/>
              <a:chExt cx="6350000" cy="5499100"/>
            </a:xfrm>
          </p:grpSpPr>
          <p:sp>
            <p:nvSpPr>
              <p:cNvPr id="1652" name="Freeform 16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53" name="Group 1653"/>
            <p:cNvGrpSpPr>
              <a:grpSpLocks noChangeAspect="1"/>
            </p:cNvGrpSpPr>
            <p:nvPr/>
          </p:nvGrpSpPr>
          <p:grpSpPr>
            <a:xfrm>
              <a:off x="9701272" y="5342935"/>
              <a:ext cx="95594" cy="82785"/>
              <a:chOff x="0" y="0"/>
              <a:chExt cx="6350000" cy="5499100"/>
            </a:xfrm>
          </p:grpSpPr>
          <p:sp>
            <p:nvSpPr>
              <p:cNvPr id="1654" name="Freeform 16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55" name="Group 1655"/>
            <p:cNvGrpSpPr>
              <a:grpSpLocks noChangeAspect="1"/>
            </p:cNvGrpSpPr>
            <p:nvPr/>
          </p:nvGrpSpPr>
          <p:grpSpPr>
            <a:xfrm>
              <a:off x="6494149" y="537155"/>
              <a:ext cx="95594" cy="82785"/>
              <a:chOff x="0" y="0"/>
              <a:chExt cx="6350000" cy="5499100"/>
            </a:xfrm>
          </p:grpSpPr>
          <p:sp>
            <p:nvSpPr>
              <p:cNvPr id="1656" name="Freeform 16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57" name="Group 1657"/>
            <p:cNvGrpSpPr>
              <a:grpSpLocks noChangeAspect="1"/>
            </p:cNvGrpSpPr>
            <p:nvPr/>
          </p:nvGrpSpPr>
          <p:grpSpPr>
            <a:xfrm>
              <a:off x="6494149" y="6917640"/>
              <a:ext cx="95594" cy="82785"/>
              <a:chOff x="0" y="0"/>
              <a:chExt cx="6350000" cy="5499100"/>
            </a:xfrm>
          </p:grpSpPr>
          <p:sp>
            <p:nvSpPr>
              <p:cNvPr id="1658" name="Freeform 16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59" name="Group 1659"/>
            <p:cNvGrpSpPr>
              <a:grpSpLocks noChangeAspect="1"/>
            </p:cNvGrpSpPr>
            <p:nvPr/>
          </p:nvGrpSpPr>
          <p:grpSpPr>
            <a:xfrm>
              <a:off x="6494149" y="3724855"/>
              <a:ext cx="95594" cy="82785"/>
              <a:chOff x="0" y="0"/>
              <a:chExt cx="6350000" cy="5499100"/>
            </a:xfrm>
          </p:grpSpPr>
          <p:sp>
            <p:nvSpPr>
              <p:cNvPr id="1660" name="Freeform 16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61" name="Group 1661"/>
            <p:cNvGrpSpPr>
              <a:grpSpLocks noChangeAspect="1"/>
            </p:cNvGrpSpPr>
            <p:nvPr/>
          </p:nvGrpSpPr>
          <p:grpSpPr>
            <a:xfrm>
              <a:off x="6494149" y="10105340"/>
              <a:ext cx="95594" cy="82785"/>
              <a:chOff x="0" y="0"/>
              <a:chExt cx="6350000" cy="5499100"/>
            </a:xfrm>
          </p:grpSpPr>
          <p:sp>
            <p:nvSpPr>
              <p:cNvPr id="1662" name="Freeform 16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63" name="Group 1663"/>
            <p:cNvGrpSpPr>
              <a:grpSpLocks noChangeAspect="1"/>
            </p:cNvGrpSpPr>
            <p:nvPr/>
          </p:nvGrpSpPr>
          <p:grpSpPr>
            <a:xfrm>
              <a:off x="16195421" y="537155"/>
              <a:ext cx="95594" cy="82785"/>
              <a:chOff x="0" y="0"/>
              <a:chExt cx="6350000" cy="5499100"/>
            </a:xfrm>
          </p:grpSpPr>
          <p:sp>
            <p:nvSpPr>
              <p:cNvPr id="1664" name="Freeform 16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65" name="Group 1665"/>
            <p:cNvGrpSpPr>
              <a:grpSpLocks noChangeAspect="1"/>
            </p:cNvGrpSpPr>
            <p:nvPr/>
          </p:nvGrpSpPr>
          <p:grpSpPr>
            <a:xfrm>
              <a:off x="16195421" y="6917640"/>
              <a:ext cx="95594" cy="82785"/>
              <a:chOff x="0" y="0"/>
              <a:chExt cx="6350000" cy="5499100"/>
            </a:xfrm>
          </p:grpSpPr>
          <p:sp>
            <p:nvSpPr>
              <p:cNvPr id="1666" name="Freeform 16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67" name="Group 1667"/>
            <p:cNvGrpSpPr>
              <a:grpSpLocks noChangeAspect="1"/>
            </p:cNvGrpSpPr>
            <p:nvPr/>
          </p:nvGrpSpPr>
          <p:grpSpPr>
            <a:xfrm>
              <a:off x="16195421" y="3724855"/>
              <a:ext cx="95594" cy="82785"/>
              <a:chOff x="0" y="0"/>
              <a:chExt cx="6350000" cy="5499100"/>
            </a:xfrm>
          </p:grpSpPr>
          <p:sp>
            <p:nvSpPr>
              <p:cNvPr id="1668" name="Freeform 16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69" name="Group 1669"/>
            <p:cNvGrpSpPr>
              <a:grpSpLocks noChangeAspect="1"/>
            </p:cNvGrpSpPr>
            <p:nvPr/>
          </p:nvGrpSpPr>
          <p:grpSpPr>
            <a:xfrm>
              <a:off x="16195421" y="10105340"/>
              <a:ext cx="95594" cy="82785"/>
              <a:chOff x="0" y="0"/>
              <a:chExt cx="6350000" cy="5499100"/>
            </a:xfrm>
          </p:grpSpPr>
          <p:sp>
            <p:nvSpPr>
              <p:cNvPr id="1670" name="Freeform 16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71" name="Group 1671"/>
            <p:cNvGrpSpPr>
              <a:grpSpLocks noChangeAspect="1"/>
            </p:cNvGrpSpPr>
            <p:nvPr/>
          </p:nvGrpSpPr>
          <p:grpSpPr>
            <a:xfrm>
              <a:off x="19382801" y="537155"/>
              <a:ext cx="95594" cy="82785"/>
              <a:chOff x="0" y="0"/>
              <a:chExt cx="6350000" cy="5499100"/>
            </a:xfrm>
          </p:grpSpPr>
          <p:sp>
            <p:nvSpPr>
              <p:cNvPr id="1672" name="Freeform 16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73" name="Group 1673"/>
            <p:cNvGrpSpPr>
              <a:grpSpLocks noChangeAspect="1"/>
            </p:cNvGrpSpPr>
            <p:nvPr/>
          </p:nvGrpSpPr>
          <p:grpSpPr>
            <a:xfrm>
              <a:off x="19382801" y="6917640"/>
              <a:ext cx="95594" cy="82785"/>
              <a:chOff x="0" y="0"/>
              <a:chExt cx="6350000" cy="5499100"/>
            </a:xfrm>
          </p:grpSpPr>
          <p:sp>
            <p:nvSpPr>
              <p:cNvPr id="1674" name="Freeform 16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75" name="Group 1675"/>
            <p:cNvGrpSpPr>
              <a:grpSpLocks noChangeAspect="1"/>
            </p:cNvGrpSpPr>
            <p:nvPr/>
          </p:nvGrpSpPr>
          <p:grpSpPr>
            <a:xfrm>
              <a:off x="19382801" y="3724855"/>
              <a:ext cx="95594" cy="82785"/>
              <a:chOff x="0" y="0"/>
              <a:chExt cx="6350000" cy="5499100"/>
            </a:xfrm>
          </p:grpSpPr>
          <p:sp>
            <p:nvSpPr>
              <p:cNvPr id="1676" name="Freeform 16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77" name="Group 1677"/>
            <p:cNvGrpSpPr>
              <a:grpSpLocks noChangeAspect="1"/>
            </p:cNvGrpSpPr>
            <p:nvPr/>
          </p:nvGrpSpPr>
          <p:grpSpPr>
            <a:xfrm>
              <a:off x="19382801" y="10105340"/>
              <a:ext cx="95594" cy="82785"/>
              <a:chOff x="0" y="0"/>
              <a:chExt cx="6350000" cy="5499100"/>
            </a:xfrm>
          </p:grpSpPr>
          <p:sp>
            <p:nvSpPr>
              <p:cNvPr id="1678" name="Freeform 16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79" name="Group 1679"/>
            <p:cNvGrpSpPr>
              <a:grpSpLocks noChangeAspect="1"/>
            </p:cNvGrpSpPr>
            <p:nvPr/>
          </p:nvGrpSpPr>
          <p:grpSpPr>
            <a:xfrm>
              <a:off x="6494149" y="2155235"/>
              <a:ext cx="95594" cy="82785"/>
              <a:chOff x="0" y="0"/>
              <a:chExt cx="6350000" cy="5499100"/>
            </a:xfrm>
          </p:grpSpPr>
          <p:sp>
            <p:nvSpPr>
              <p:cNvPr id="1680" name="Freeform 16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81" name="Group 1681"/>
            <p:cNvGrpSpPr>
              <a:grpSpLocks noChangeAspect="1"/>
            </p:cNvGrpSpPr>
            <p:nvPr/>
          </p:nvGrpSpPr>
          <p:grpSpPr>
            <a:xfrm>
              <a:off x="6494149" y="8535719"/>
              <a:ext cx="95594" cy="82785"/>
              <a:chOff x="0" y="0"/>
              <a:chExt cx="6350000" cy="5499100"/>
            </a:xfrm>
          </p:grpSpPr>
          <p:sp>
            <p:nvSpPr>
              <p:cNvPr id="1682" name="Freeform 16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83" name="Group 1683"/>
            <p:cNvGrpSpPr>
              <a:grpSpLocks noChangeAspect="1"/>
            </p:cNvGrpSpPr>
            <p:nvPr/>
          </p:nvGrpSpPr>
          <p:grpSpPr>
            <a:xfrm>
              <a:off x="6494149" y="5342935"/>
              <a:ext cx="95594" cy="82785"/>
              <a:chOff x="0" y="0"/>
              <a:chExt cx="6350000" cy="5499100"/>
            </a:xfrm>
          </p:grpSpPr>
          <p:sp>
            <p:nvSpPr>
              <p:cNvPr id="1684" name="Freeform 16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85" name="Group 1685"/>
            <p:cNvGrpSpPr>
              <a:grpSpLocks noChangeAspect="1"/>
            </p:cNvGrpSpPr>
            <p:nvPr/>
          </p:nvGrpSpPr>
          <p:grpSpPr>
            <a:xfrm>
              <a:off x="16195421" y="2155235"/>
              <a:ext cx="95594" cy="82785"/>
              <a:chOff x="0" y="0"/>
              <a:chExt cx="6350000" cy="5499100"/>
            </a:xfrm>
          </p:grpSpPr>
          <p:sp>
            <p:nvSpPr>
              <p:cNvPr id="1686" name="Freeform 16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87" name="Group 1687"/>
            <p:cNvGrpSpPr>
              <a:grpSpLocks noChangeAspect="1"/>
            </p:cNvGrpSpPr>
            <p:nvPr/>
          </p:nvGrpSpPr>
          <p:grpSpPr>
            <a:xfrm>
              <a:off x="16195421" y="8535719"/>
              <a:ext cx="95594" cy="82785"/>
              <a:chOff x="0" y="0"/>
              <a:chExt cx="6350000" cy="5499100"/>
            </a:xfrm>
          </p:grpSpPr>
          <p:sp>
            <p:nvSpPr>
              <p:cNvPr id="1688" name="Freeform 16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89" name="Group 1689"/>
            <p:cNvGrpSpPr>
              <a:grpSpLocks noChangeAspect="1"/>
            </p:cNvGrpSpPr>
            <p:nvPr/>
          </p:nvGrpSpPr>
          <p:grpSpPr>
            <a:xfrm>
              <a:off x="16195421" y="5342935"/>
              <a:ext cx="95594" cy="82785"/>
              <a:chOff x="0" y="0"/>
              <a:chExt cx="6350000" cy="5499100"/>
            </a:xfrm>
          </p:grpSpPr>
          <p:sp>
            <p:nvSpPr>
              <p:cNvPr id="1690" name="Freeform 16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91" name="Group 1691"/>
            <p:cNvGrpSpPr>
              <a:grpSpLocks noChangeAspect="1"/>
            </p:cNvGrpSpPr>
            <p:nvPr/>
          </p:nvGrpSpPr>
          <p:grpSpPr>
            <a:xfrm>
              <a:off x="19382801" y="2155235"/>
              <a:ext cx="95594" cy="82785"/>
              <a:chOff x="0" y="0"/>
              <a:chExt cx="6350000" cy="5499100"/>
            </a:xfrm>
          </p:grpSpPr>
          <p:sp>
            <p:nvSpPr>
              <p:cNvPr id="1692" name="Freeform 16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93" name="Group 1693"/>
            <p:cNvGrpSpPr>
              <a:grpSpLocks noChangeAspect="1"/>
            </p:cNvGrpSpPr>
            <p:nvPr/>
          </p:nvGrpSpPr>
          <p:grpSpPr>
            <a:xfrm>
              <a:off x="19382801" y="8535719"/>
              <a:ext cx="95594" cy="82785"/>
              <a:chOff x="0" y="0"/>
              <a:chExt cx="6350000" cy="5499100"/>
            </a:xfrm>
          </p:grpSpPr>
          <p:sp>
            <p:nvSpPr>
              <p:cNvPr id="1694" name="Freeform 16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95" name="Group 1695"/>
            <p:cNvGrpSpPr>
              <a:grpSpLocks noChangeAspect="1"/>
            </p:cNvGrpSpPr>
            <p:nvPr/>
          </p:nvGrpSpPr>
          <p:grpSpPr>
            <a:xfrm>
              <a:off x="19382801" y="5342935"/>
              <a:ext cx="95594" cy="82785"/>
              <a:chOff x="0" y="0"/>
              <a:chExt cx="6350000" cy="5499100"/>
            </a:xfrm>
          </p:grpSpPr>
          <p:sp>
            <p:nvSpPr>
              <p:cNvPr id="1696" name="Freeform 16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97" name="Group 1697"/>
            <p:cNvGrpSpPr>
              <a:grpSpLocks noChangeAspect="1"/>
            </p:cNvGrpSpPr>
            <p:nvPr/>
          </p:nvGrpSpPr>
          <p:grpSpPr>
            <a:xfrm>
              <a:off x="3247865" y="537155"/>
              <a:ext cx="95594" cy="82785"/>
              <a:chOff x="0" y="0"/>
              <a:chExt cx="6350000" cy="5499100"/>
            </a:xfrm>
          </p:grpSpPr>
          <p:sp>
            <p:nvSpPr>
              <p:cNvPr id="1698" name="Freeform 16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699" name="Group 1699"/>
            <p:cNvGrpSpPr>
              <a:grpSpLocks noChangeAspect="1"/>
            </p:cNvGrpSpPr>
            <p:nvPr/>
          </p:nvGrpSpPr>
          <p:grpSpPr>
            <a:xfrm>
              <a:off x="3247865" y="6917640"/>
              <a:ext cx="95594" cy="82785"/>
              <a:chOff x="0" y="0"/>
              <a:chExt cx="6350000" cy="5499100"/>
            </a:xfrm>
          </p:grpSpPr>
          <p:sp>
            <p:nvSpPr>
              <p:cNvPr id="1700" name="Freeform 17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01" name="Group 1701"/>
            <p:cNvGrpSpPr>
              <a:grpSpLocks noChangeAspect="1"/>
            </p:cNvGrpSpPr>
            <p:nvPr/>
          </p:nvGrpSpPr>
          <p:grpSpPr>
            <a:xfrm>
              <a:off x="3247865" y="3724855"/>
              <a:ext cx="95594" cy="82785"/>
              <a:chOff x="0" y="0"/>
              <a:chExt cx="6350000" cy="5499100"/>
            </a:xfrm>
          </p:grpSpPr>
          <p:sp>
            <p:nvSpPr>
              <p:cNvPr id="1702" name="Freeform 17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03" name="Group 1703"/>
            <p:cNvGrpSpPr>
              <a:grpSpLocks noChangeAspect="1"/>
            </p:cNvGrpSpPr>
            <p:nvPr/>
          </p:nvGrpSpPr>
          <p:grpSpPr>
            <a:xfrm>
              <a:off x="3247865" y="10105340"/>
              <a:ext cx="95594" cy="82785"/>
              <a:chOff x="0" y="0"/>
              <a:chExt cx="6350000" cy="5499100"/>
            </a:xfrm>
          </p:grpSpPr>
          <p:sp>
            <p:nvSpPr>
              <p:cNvPr id="1704" name="Freeform 1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05" name="Group 1705"/>
            <p:cNvGrpSpPr>
              <a:grpSpLocks noChangeAspect="1"/>
            </p:cNvGrpSpPr>
            <p:nvPr/>
          </p:nvGrpSpPr>
          <p:grpSpPr>
            <a:xfrm>
              <a:off x="12949137" y="537155"/>
              <a:ext cx="95594" cy="82785"/>
              <a:chOff x="0" y="0"/>
              <a:chExt cx="6350000" cy="5499100"/>
            </a:xfrm>
          </p:grpSpPr>
          <p:sp>
            <p:nvSpPr>
              <p:cNvPr id="1706" name="Freeform 1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07" name="Group 1707"/>
            <p:cNvGrpSpPr>
              <a:grpSpLocks noChangeAspect="1"/>
            </p:cNvGrpSpPr>
            <p:nvPr/>
          </p:nvGrpSpPr>
          <p:grpSpPr>
            <a:xfrm>
              <a:off x="12949137" y="6917640"/>
              <a:ext cx="95594" cy="82785"/>
              <a:chOff x="0" y="0"/>
              <a:chExt cx="6350000" cy="5499100"/>
            </a:xfrm>
          </p:grpSpPr>
          <p:sp>
            <p:nvSpPr>
              <p:cNvPr id="1708" name="Freeform 1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09" name="Group 1709"/>
            <p:cNvGrpSpPr>
              <a:grpSpLocks noChangeAspect="1"/>
            </p:cNvGrpSpPr>
            <p:nvPr/>
          </p:nvGrpSpPr>
          <p:grpSpPr>
            <a:xfrm>
              <a:off x="12949137" y="3724855"/>
              <a:ext cx="95594" cy="82785"/>
              <a:chOff x="0" y="0"/>
              <a:chExt cx="6350000" cy="5499100"/>
            </a:xfrm>
          </p:grpSpPr>
          <p:sp>
            <p:nvSpPr>
              <p:cNvPr id="1710" name="Freeform 1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11" name="Group 1711"/>
            <p:cNvGrpSpPr>
              <a:grpSpLocks noChangeAspect="1"/>
            </p:cNvGrpSpPr>
            <p:nvPr/>
          </p:nvGrpSpPr>
          <p:grpSpPr>
            <a:xfrm>
              <a:off x="12949137" y="10105340"/>
              <a:ext cx="95594" cy="82785"/>
              <a:chOff x="0" y="0"/>
              <a:chExt cx="6350000" cy="5499100"/>
            </a:xfrm>
          </p:grpSpPr>
          <p:sp>
            <p:nvSpPr>
              <p:cNvPr id="1712" name="Freeform 1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13" name="Group 1713"/>
            <p:cNvGrpSpPr>
              <a:grpSpLocks noChangeAspect="1"/>
            </p:cNvGrpSpPr>
            <p:nvPr/>
          </p:nvGrpSpPr>
          <p:grpSpPr>
            <a:xfrm>
              <a:off x="3247865" y="2155235"/>
              <a:ext cx="95594" cy="82785"/>
              <a:chOff x="0" y="0"/>
              <a:chExt cx="6350000" cy="5499100"/>
            </a:xfrm>
          </p:grpSpPr>
          <p:sp>
            <p:nvSpPr>
              <p:cNvPr id="1714" name="Freeform 1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15" name="Group 1715"/>
            <p:cNvGrpSpPr>
              <a:grpSpLocks noChangeAspect="1"/>
            </p:cNvGrpSpPr>
            <p:nvPr/>
          </p:nvGrpSpPr>
          <p:grpSpPr>
            <a:xfrm>
              <a:off x="3247865" y="8535719"/>
              <a:ext cx="95594" cy="82785"/>
              <a:chOff x="0" y="0"/>
              <a:chExt cx="6350000" cy="5499100"/>
            </a:xfrm>
          </p:grpSpPr>
          <p:sp>
            <p:nvSpPr>
              <p:cNvPr id="1716" name="Freeform 1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17" name="Group 1717"/>
            <p:cNvGrpSpPr>
              <a:grpSpLocks noChangeAspect="1"/>
            </p:cNvGrpSpPr>
            <p:nvPr/>
          </p:nvGrpSpPr>
          <p:grpSpPr>
            <a:xfrm>
              <a:off x="3247865" y="5342935"/>
              <a:ext cx="95594" cy="82785"/>
              <a:chOff x="0" y="0"/>
              <a:chExt cx="6350000" cy="5499100"/>
            </a:xfrm>
          </p:grpSpPr>
          <p:sp>
            <p:nvSpPr>
              <p:cNvPr id="1718" name="Freeform 1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19" name="Group 1719"/>
            <p:cNvGrpSpPr>
              <a:grpSpLocks noChangeAspect="1"/>
            </p:cNvGrpSpPr>
            <p:nvPr/>
          </p:nvGrpSpPr>
          <p:grpSpPr>
            <a:xfrm>
              <a:off x="12949137" y="2155235"/>
              <a:ext cx="95594" cy="82785"/>
              <a:chOff x="0" y="0"/>
              <a:chExt cx="6350000" cy="5499100"/>
            </a:xfrm>
          </p:grpSpPr>
          <p:sp>
            <p:nvSpPr>
              <p:cNvPr id="1720" name="Freeform 1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21" name="Group 1721"/>
            <p:cNvGrpSpPr>
              <a:grpSpLocks noChangeAspect="1"/>
            </p:cNvGrpSpPr>
            <p:nvPr/>
          </p:nvGrpSpPr>
          <p:grpSpPr>
            <a:xfrm>
              <a:off x="12949137" y="8535719"/>
              <a:ext cx="95594" cy="82785"/>
              <a:chOff x="0" y="0"/>
              <a:chExt cx="6350000" cy="5499100"/>
            </a:xfrm>
          </p:grpSpPr>
          <p:sp>
            <p:nvSpPr>
              <p:cNvPr id="1722" name="Freeform 1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nvGrpSpPr>
            <p:cNvPr id="1723" name="Group 1723"/>
            <p:cNvGrpSpPr>
              <a:grpSpLocks noChangeAspect="1"/>
            </p:cNvGrpSpPr>
            <p:nvPr/>
          </p:nvGrpSpPr>
          <p:grpSpPr>
            <a:xfrm>
              <a:off x="12949137" y="5342935"/>
              <a:ext cx="95594" cy="82785"/>
              <a:chOff x="0" y="0"/>
              <a:chExt cx="6350000" cy="5499100"/>
            </a:xfrm>
          </p:grpSpPr>
          <p:sp>
            <p:nvSpPr>
              <p:cNvPr id="1724" name="Freeform 1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dirty="0"/>
              </a:p>
            </p:txBody>
          </p:sp>
        </p:grpSp>
      </p:grpSp>
      <p:sp>
        <p:nvSpPr>
          <p:cNvPr id="1725" name="AutoShape 1725"/>
          <p:cNvSpPr/>
          <p:nvPr/>
        </p:nvSpPr>
        <p:spPr>
          <a:xfrm>
            <a:off x="15060687" y="1028700"/>
            <a:ext cx="2198613" cy="1823850"/>
          </a:xfrm>
          <a:prstGeom prst="rect">
            <a:avLst/>
          </a:prstGeom>
          <a:solidFill>
            <a:srgbClr val="FEBA3D"/>
          </a:solidFill>
        </p:spPr>
        <p:txBody>
          <a:bodyPr/>
          <a:lstStyle/>
          <a:p>
            <a:pPr algn="r" rtl="1"/>
            <a:endParaRPr lang="en-US" dirty="0"/>
          </a:p>
        </p:txBody>
      </p:sp>
      <p:grpSp>
        <p:nvGrpSpPr>
          <p:cNvPr id="1726" name="Group 1726"/>
          <p:cNvGrpSpPr/>
          <p:nvPr/>
        </p:nvGrpSpPr>
        <p:grpSpPr>
          <a:xfrm>
            <a:off x="1028700" y="3812553"/>
            <a:ext cx="10762679" cy="5445747"/>
            <a:chOff x="0" y="0"/>
            <a:chExt cx="14350239" cy="7260996"/>
          </a:xfrm>
        </p:grpSpPr>
        <p:sp>
          <p:nvSpPr>
            <p:cNvPr id="1727" name="AutoShape 1727"/>
            <p:cNvSpPr/>
            <p:nvPr/>
          </p:nvSpPr>
          <p:spPr>
            <a:xfrm>
              <a:off x="0" y="0"/>
              <a:ext cx="14350239" cy="7260996"/>
            </a:xfrm>
            <a:prstGeom prst="rect">
              <a:avLst/>
            </a:prstGeom>
            <a:solidFill>
              <a:srgbClr val="FFFFFF"/>
            </a:solidFill>
          </p:spPr>
          <p:txBody>
            <a:bodyPr/>
            <a:lstStyle/>
            <a:p>
              <a:pPr algn="r" rtl="1"/>
              <a:endParaRPr lang="en-US" dirty="0"/>
            </a:p>
          </p:txBody>
        </p:sp>
        <p:sp>
          <p:nvSpPr>
            <p:cNvPr id="1728" name="TextBox 1728"/>
            <p:cNvSpPr txBox="1"/>
            <p:nvPr/>
          </p:nvSpPr>
          <p:spPr>
            <a:xfrm>
              <a:off x="611880" y="557799"/>
              <a:ext cx="12879467" cy="5667521"/>
            </a:xfrm>
            <a:prstGeom prst="rect">
              <a:avLst/>
            </a:prstGeom>
          </p:spPr>
          <p:txBody>
            <a:bodyPr lIns="0" tIns="0" rIns="0" bIns="0" rtlCol="0" anchor="t">
              <a:spAutoFit/>
            </a:bodyPr>
            <a:lstStyle/>
            <a:p>
              <a:pPr algn="r" rtl="1">
                <a:lnSpc>
                  <a:spcPts val="11250"/>
                </a:lnSpc>
              </a:pPr>
              <a:r>
                <a:rPr lang="en-US" sz="9000" b="1" dirty="0" err="1">
                  <a:solidFill>
                    <a:srgbClr val="1B1B1B"/>
                  </a:solidFill>
                  <a:latin typeface="Calibri" panose="020F0502020204030204" pitchFamily="34" charset="0"/>
                  <a:cs typeface="Calibri" panose="020F0502020204030204" pitchFamily="34" charset="0"/>
                </a:rPr>
                <a:t>مقاييس</a:t>
              </a:r>
              <a:r>
                <a:rPr lang="en-US" sz="9000" b="1">
                  <a:solidFill>
                    <a:srgbClr val="1B1B1B"/>
                  </a:solidFill>
                  <a:latin typeface="Calibri" panose="020F0502020204030204" pitchFamily="34" charset="0"/>
                  <a:cs typeface="Calibri" panose="020F0502020204030204" pitchFamily="34" charset="0"/>
                </a:rPr>
                <a:t> نتائج إدارة حالات العنف القائم على النوع الاجتماعي</a:t>
              </a:r>
            </a:p>
          </p:txBody>
        </p:sp>
        <p:sp>
          <p:nvSpPr>
            <p:cNvPr id="1729" name="TextBox 1729"/>
            <p:cNvSpPr txBox="1"/>
            <p:nvPr/>
          </p:nvSpPr>
          <p:spPr>
            <a:xfrm>
              <a:off x="611880" y="6750667"/>
              <a:ext cx="12879467" cy="510328"/>
            </a:xfrm>
            <a:prstGeom prst="rect">
              <a:avLst/>
            </a:prstGeom>
          </p:spPr>
          <p:txBody>
            <a:bodyPr lIns="0" tIns="0" rIns="0" bIns="0" rtlCol="0" anchor="t">
              <a:spAutoFit/>
            </a:bodyPr>
            <a:lstStyle/>
            <a:p>
              <a:pPr algn="r" rtl="1">
                <a:lnSpc>
                  <a:spcPts val="3120"/>
                </a:lnSpc>
              </a:pPr>
              <a:r>
                <a:rPr lang="en-US" sz="2400">
                  <a:solidFill>
                    <a:srgbClr val="1B1B1B"/>
                  </a:solidFill>
                  <a:latin typeface="Clear Sans Regular"/>
                </a:rPr>
                <a:t>وحدة</a:t>
              </a:r>
              <a:r>
                <a:rPr lang="ar-SA" sz="2400">
                  <a:solidFill>
                    <a:srgbClr val="1B1B1B"/>
                  </a:solidFill>
                  <a:latin typeface="Clear Sans Regular"/>
                </a:rPr>
                <a:t> </a:t>
              </a:r>
              <a:r>
                <a:rPr lang="en-US" sz="2400">
                  <a:solidFill>
                    <a:srgbClr val="1B1B1B"/>
                  </a:solidFill>
                  <a:latin typeface="Clear Sans Regular"/>
                </a:rPr>
                <a:t> </a:t>
              </a:r>
              <a:r>
                <a:rPr lang="ar-SA" sz="2400">
                  <a:solidFill>
                    <a:srgbClr val="1B1B1B"/>
                  </a:solidFill>
                  <a:latin typeface="Clear Sans Regular"/>
                </a:rPr>
                <a:t>الوقاية من </a:t>
              </a:r>
              <a:r>
                <a:rPr lang="en-US" sz="2400">
                  <a:solidFill>
                    <a:srgbClr val="1B1B1B"/>
                  </a:solidFill>
                  <a:latin typeface="Clear Sans Regular"/>
                </a:rPr>
                <a:t>العنف والاستجابة له في لجنة الإنقاذ الدولية</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680783" y="1121130"/>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grpSp>
        <p:nvGrpSpPr>
          <p:cNvPr id="382" name="Group 382"/>
          <p:cNvGrpSpPr/>
          <p:nvPr/>
        </p:nvGrpSpPr>
        <p:grpSpPr>
          <a:xfrm>
            <a:off x="2836866" y="3992021"/>
            <a:ext cx="9503249" cy="2664493"/>
            <a:chOff x="-42948" y="-1695523"/>
            <a:chExt cx="12670999" cy="3552655"/>
          </a:xfrm>
        </p:grpSpPr>
        <p:sp>
          <p:nvSpPr>
            <p:cNvPr id="383" name="TextBox 383"/>
            <p:cNvSpPr txBox="1"/>
            <p:nvPr/>
          </p:nvSpPr>
          <p:spPr>
            <a:xfrm>
              <a:off x="-42948" y="-1695523"/>
              <a:ext cx="12628051" cy="1072087"/>
            </a:xfrm>
            <a:prstGeom prst="rect">
              <a:avLst/>
            </a:prstGeom>
          </p:spPr>
          <p:txBody>
            <a:bodyPr lIns="0" tIns="0" rIns="0" bIns="0" rtlCol="0" anchor="t">
              <a:spAutoFit/>
            </a:bodyPr>
            <a:lstStyle/>
            <a:p>
              <a:pPr algn="r" rtl="1">
                <a:lnSpc>
                  <a:spcPts val="3125"/>
                </a:lnSpc>
              </a:pPr>
              <a:r>
                <a:rPr lang="ar-SA" sz="3200" b="1" dirty="0">
                  <a:solidFill>
                    <a:srgbClr val="FEBA3D"/>
                  </a:solidFill>
                  <a:latin typeface="Calibri" panose="020F0502020204030204" pitchFamily="34" charset="0"/>
                  <a:cs typeface="Calibri" panose="020F0502020204030204" pitchFamily="34" charset="0"/>
                </a:rPr>
                <a:t>هناك </a:t>
              </a:r>
              <a:r>
                <a:rPr lang="en-US" sz="3200" b="1" dirty="0" err="1">
                  <a:solidFill>
                    <a:srgbClr val="FEBA3D"/>
                  </a:solidFill>
                  <a:latin typeface="Calibri" panose="020F0502020204030204" pitchFamily="34" charset="0"/>
                  <a:cs typeface="Calibri" panose="020F0502020204030204" pitchFamily="34" charset="0"/>
                </a:rPr>
                <a:t>هدف</a:t>
              </a:r>
              <a:r>
                <a:rPr lang="ar-SA" sz="3200" b="1" dirty="0">
                  <a:solidFill>
                    <a:srgbClr val="FEBA3D"/>
                  </a:solidFill>
                  <a:latin typeface="Calibri" panose="020F0502020204030204" pitchFamily="34" charset="0"/>
                  <a:cs typeface="Calibri" panose="020F0502020204030204" pitchFamily="34" charset="0"/>
                </a:rPr>
                <a:t>ين</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رئيس</a:t>
              </a:r>
              <a:r>
                <a:rPr lang="ar-SA" sz="3200" b="1" dirty="0">
                  <a:solidFill>
                    <a:srgbClr val="FEBA3D"/>
                  </a:solidFill>
                  <a:latin typeface="Calibri" panose="020F0502020204030204" pitchFamily="34" charset="0"/>
                  <a:cs typeface="Calibri" panose="020F0502020204030204" pitchFamily="34" charset="0"/>
                </a:rPr>
                <a:t>يي</a:t>
              </a:r>
              <a:r>
                <a:rPr lang="en-US" sz="3200" b="1" dirty="0">
                  <a:solidFill>
                    <a:srgbClr val="FEBA3D"/>
                  </a:solidFill>
                  <a:latin typeface="Calibri" panose="020F0502020204030204" pitchFamily="34" charset="0"/>
                  <a:cs typeface="Calibri" panose="020F0502020204030204" pitchFamily="34" charset="0"/>
                </a:rPr>
                <a:t>ن </a:t>
              </a:r>
              <a:r>
                <a:rPr lang="en-US" sz="3200" b="1" dirty="0" err="1">
                  <a:solidFill>
                    <a:srgbClr val="FEBA3D"/>
                  </a:solidFill>
                  <a:latin typeface="Calibri" panose="020F0502020204030204" pitchFamily="34" charset="0"/>
                  <a:cs typeface="Calibri" panose="020F0502020204030204" pitchFamily="34" charset="0"/>
                </a:rPr>
                <a:t>لمجموعة</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أدوات</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مراقبة</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نتائج</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إدارة</a:t>
              </a:r>
              <a:r>
                <a:rPr lang="ar-SA" sz="3200" b="1" dirty="0">
                  <a:solidFill>
                    <a:srgbClr val="FEBA3D"/>
                  </a:solidFill>
                  <a:latin typeface="Calibri" panose="020F0502020204030204" pitchFamily="34" charset="0"/>
                  <a:cs typeface="Calibri" panose="020F0502020204030204" pitchFamily="34" charset="0"/>
                </a:rPr>
                <a:t> حالات</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العنف</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القائم</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على</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النوع</a:t>
              </a:r>
              <a:r>
                <a:rPr lang="en-US" sz="3200" b="1" dirty="0">
                  <a:solidFill>
                    <a:srgbClr val="FEBA3D"/>
                  </a:solidFill>
                  <a:latin typeface="Calibri" panose="020F0502020204030204" pitchFamily="34" charset="0"/>
                  <a:cs typeface="Calibri" panose="020F0502020204030204" pitchFamily="34" charset="0"/>
                </a:rPr>
                <a:t> </a:t>
              </a:r>
              <a:r>
                <a:rPr lang="en-US" sz="3200" b="1" dirty="0" err="1">
                  <a:solidFill>
                    <a:srgbClr val="FEBA3D"/>
                  </a:solidFill>
                  <a:latin typeface="Calibri" panose="020F0502020204030204" pitchFamily="34" charset="0"/>
                  <a:cs typeface="Calibri" panose="020F0502020204030204" pitchFamily="34" charset="0"/>
                </a:rPr>
                <a:t>الاجتماعي</a:t>
              </a:r>
              <a:endParaRPr lang="en-US" sz="3200" b="1" dirty="0">
                <a:solidFill>
                  <a:srgbClr val="FEBA3D"/>
                </a:solidFill>
                <a:latin typeface="Calibri" panose="020F0502020204030204" pitchFamily="34" charset="0"/>
                <a:cs typeface="Calibri" panose="020F0502020204030204" pitchFamily="34" charset="0"/>
              </a:endParaRPr>
            </a:p>
          </p:txBody>
        </p:sp>
        <p:sp>
          <p:nvSpPr>
            <p:cNvPr id="384" name="TextBox 384"/>
            <p:cNvSpPr txBox="1"/>
            <p:nvPr/>
          </p:nvSpPr>
          <p:spPr>
            <a:xfrm>
              <a:off x="0" y="694421"/>
              <a:ext cx="12628051" cy="1162711"/>
            </a:xfrm>
            <a:prstGeom prst="rect">
              <a:avLst/>
            </a:prstGeom>
          </p:spPr>
          <p:txBody>
            <a:bodyPr lIns="0" tIns="0" rIns="0" bIns="0" rtlCol="0" anchor="t">
              <a:spAutoFit/>
            </a:bodyPr>
            <a:lstStyle/>
            <a:p>
              <a:pPr algn="r" rtl="1">
                <a:lnSpc>
                  <a:spcPts val="3359"/>
                </a:lnSpc>
              </a:pPr>
              <a:r>
                <a:rPr lang="en-US" sz="3200">
                  <a:solidFill>
                    <a:srgbClr val="1B1B1B"/>
                  </a:solidFill>
                  <a:latin typeface="Calibri" panose="020F0502020204030204" pitchFamily="34" charset="0"/>
                  <a:cs typeface="Calibri" panose="020F0502020204030204" pitchFamily="34" charset="0"/>
                </a:rPr>
                <a:t>لتزويد أخصائي</a:t>
              </a:r>
              <a:r>
                <a:rPr lang="ar-SA" sz="3200">
                  <a:solidFill>
                    <a:srgbClr val="1B1B1B"/>
                  </a:solidFill>
                  <a:latin typeface="Calibri" panose="020F0502020204030204" pitchFamily="34" charset="0"/>
                  <a:cs typeface="Calibri" panose="020F0502020204030204" pitchFamily="34" charset="0"/>
                </a:rPr>
                <a:t>ات</a:t>
              </a:r>
              <a:r>
                <a:rPr lang="en-US" sz="3200">
                  <a:solidFill>
                    <a:srgbClr val="1B1B1B"/>
                  </a:solidFill>
                  <a:latin typeface="Calibri" panose="020F0502020204030204" pitchFamily="34" charset="0"/>
                  <a:cs typeface="Calibri" panose="020F0502020204030204" pitchFamily="34" charset="0"/>
                </a:rPr>
                <a:t> الحال</a:t>
              </a:r>
              <a:r>
                <a:rPr lang="ar-SA" sz="3200">
                  <a:solidFill>
                    <a:srgbClr val="1B1B1B"/>
                  </a:solidFill>
                  <a:latin typeface="Calibri" panose="020F0502020204030204" pitchFamily="34" charset="0"/>
                  <a:cs typeface="Calibri" panose="020F0502020204030204" pitchFamily="34" charset="0"/>
                </a:rPr>
                <a:t>ة</a:t>
              </a:r>
              <a:r>
                <a:rPr lang="en-US" sz="3200">
                  <a:solidFill>
                    <a:srgbClr val="1B1B1B"/>
                  </a:solidFill>
                  <a:latin typeface="Calibri" panose="020F0502020204030204" pitchFamily="34" charset="0"/>
                  <a:cs typeface="Calibri" panose="020F0502020204030204" pitchFamily="34" charset="0"/>
                </a:rPr>
                <a:t> </a:t>
              </a:r>
              <a:r>
                <a:rPr lang="ar-SA" sz="3200">
                  <a:solidFill>
                    <a:srgbClr val="1B1B1B"/>
                  </a:solidFill>
                  <a:latin typeface="Calibri" panose="020F0502020204030204" pitchFamily="34" charset="0"/>
                  <a:cs typeface="Calibri" panose="020F0502020204030204" pitchFamily="34" charset="0"/>
                </a:rPr>
                <a:t>لل</a:t>
              </a:r>
              <a:r>
                <a:rPr lang="en-US" sz="3200">
                  <a:solidFill>
                    <a:srgbClr val="1B1B1B"/>
                  </a:solidFill>
                  <a:latin typeface="Calibri" panose="020F0502020204030204" pitchFamily="34" charset="0"/>
                  <a:cs typeface="Calibri" panose="020F0502020204030204" pitchFamily="34" charset="0"/>
                </a:rPr>
                <a:t>عنف القائم على النوع الاجتماعي بأداة منظمة للدعم الفردي المركّز للنساء والفتيات المراهقات الأكبر سناً.</a:t>
              </a:r>
            </a:p>
          </p:txBody>
        </p:sp>
      </p:grpSp>
      <p:sp>
        <p:nvSpPr>
          <p:cNvPr id="385" name="TextBox 385"/>
          <p:cNvSpPr txBox="1"/>
          <p:nvPr/>
        </p:nvSpPr>
        <p:spPr>
          <a:xfrm>
            <a:off x="2971626" y="7357456"/>
            <a:ext cx="9471038" cy="1308050"/>
          </a:xfrm>
          <a:prstGeom prst="rect">
            <a:avLst/>
          </a:prstGeom>
        </p:spPr>
        <p:txBody>
          <a:bodyPr lIns="0" tIns="0" rIns="0" bIns="0" rtlCol="0" anchor="t">
            <a:spAutoFit/>
          </a:bodyPr>
          <a:lstStyle/>
          <a:p>
            <a:pPr algn="r" rtl="1">
              <a:lnSpc>
                <a:spcPts val="3359"/>
              </a:lnSpc>
            </a:pPr>
            <a:r>
              <a:rPr lang="en-US" sz="3200">
                <a:solidFill>
                  <a:srgbClr val="1B1B1B"/>
                </a:solidFill>
                <a:latin typeface="Calibri" panose="020F0502020204030204" pitchFamily="34" charset="0"/>
                <a:cs typeface="Calibri" panose="020F0502020204030204" pitchFamily="34" charset="0"/>
              </a:rPr>
              <a:t>لتزويد فرق الاستجابة للعنف القائم على النوع الاجتماعي ببيانات مجمعة وعالية الجودة حول الأداء النفسي الاجتماعي والوصم</a:t>
            </a:r>
            <a:r>
              <a:rPr lang="ar-SA" sz="3200">
                <a:solidFill>
                  <a:srgbClr val="1B1B1B"/>
                </a:solidFill>
                <a:latin typeface="Calibri" panose="020F0502020204030204" pitchFamily="34" charset="0"/>
                <a:cs typeface="Calibri" panose="020F0502020204030204" pitchFamily="34" charset="0"/>
              </a:rPr>
              <a:t>ة</a:t>
            </a:r>
            <a:r>
              <a:rPr lang="en-US" sz="3200">
                <a:solidFill>
                  <a:srgbClr val="1B1B1B"/>
                </a:solidFill>
                <a:latin typeface="Calibri" panose="020F0502020204030204" pitchFamily="34" charset="0"/>
                <a:cs typeface="Calibri" panose="020F0502020204030204" pitchFamily="34" charset="0"/>
              </a:rPr>
              <a:t> </a:t>
            </a:r>
            <a:r>
              <a:rPr lang="ar-SA" sz="3200">
                <a:solidFill>
                  <a:srgbClr val="1B1B1B"/>
                </a:solidFill>
                <a:latin typeface="Calibri" panose="020F0502020204030204" pitchFamily="34" charset="0"/>
                <a:cs typeface="Calibri" panose="020F0502020204030204" pitchFamily="34" charset="0"/>
              </a:rPr>
              <a:t>من خلال</a:t>
            </a:r>
            <a:r>
              <a:rPr lang="en-US" sz="3200">
                <a:solidFill>
                  <a:srgbClr val="1B1B1B"/>
                </a:solidFill>
                <a:latin typeface="Calibri" panose="020F0502020204030204" pitchFamily="34" charset="0"/>
                <a:cs typeface="Calibri" panose="020F0502020204030204" pitchFamily="34" charset="0"/>
              </a:rPr>
              <a:t> عدد حالات </a:t>
            </a:r>
            <a:r>
              <a:rPr lang="ar-SA" sz="3200">
                <a:solidFill>
                  <a:srgbClr val="1B1B1B"/>
                </a:solidFill>
                <a:latin typeface="Calibri" panose="020F0502020204030204" pitchFamily="34" charset="0"/>
                <a:cs typeface="Calibri" panose="020F0502020204030204" pitchFamily="34" charset="0"/>
              </a:rPr>
              <a:t>ال</a:t>
            </a:r>
            <a:r>
              <a:rPr lang="en-US" sz="3200">
                <a:solidFill>
                  <a:srgbClr val="1B1B1B"/>
                </a:solidFill>
                <a:latin typeface="Calibri" panose="020F0502020204030204" pitchFamily="34" charset="0"/>
                <a:cs typeface="Calibri" panose="020F0502020204030204" pitchFamily="34" charset="0"/>
              </a:rPr>
              <a:t>عمل</a:t>
            </a:r>
            <a:r>
              <a:rPr lang="ar-SA" sz="3200">
                <a:solidFill>
                  <a:srgbClr val="1B1B1B"/>
                </a:solidFill>
                <a:latin typeface="Calibri" panose="020F0502020204030204" pitchFamily="34" charset="0"/>
                <a:cs typeface="Calibri" panose="020F0502020204030204" pitchFamily="34" charset="0"/>
              </a:rPr>
              <a:t>اء</a:t>
            </a:r>
            <a:r>
              <a:rPr lang="en-US" sz="3200">
                <a:solidFill>
                  <a:srgbClr val="1B1B1B"/>
                </a:solidFill>
                <a:latin typeface="Calibri" panose="020F0502020204030204" pitchFamily="34" charset="0"/>
                <a:cs typeface="Calibri" panose="020F0502020204030204" pitchFamily="34" charset="0"/>
              </a:rPr>
              <a:t> ل</a:t>
            </a:r>
            <a:r>
              <a:rPr lang="ar-SA" sz="3200">
                <a:solidFill>
                  <a:srgbClr val="1B1B1B"/>
                </a:solidFill>
                <a:latin typeface="Calibri" panose="020F0502020204030204" pitchFamily="34" charset="0"/>
                <a:cs typeface="Calibri" panose="020F0502020204030204" pitchFamily="34" charset="0"/>
              </a:rPr>
              <a:t>مساعدتهم في تحسين </a:t>
            </a:r>
            <a:r>
              <a:rPr lang="en-US" sz="3200">
                <a:solidFill>
                  <a:srgbClr val="1B1B1B"/>
                </a:solidFill>
                <a:latin typeface="Calibri" panose="020F0502020204030204" pitchFamily="34" charset="0"/>
                <a:cs typeface="Calibri" panose="020F0502020204030204" pitchFamily="34" charset="0"/>
              </a:rPr>
              <a:t>البر</a:t>
            </a:r>
            <a:r>
              <a:rPr lang="ar-SA" sz="3200">
                <a:solidFill>
                  <a:srgbClr val="1B1B1B"/>
                </a:solidFill>
                <a:latin typeface="Calibri" panose="020F0502020204030204" pitchFamily="34" charset="0"/>
                <a:cs typeface="Calibri" panose="020F0502020204030204" pitchFamily="34" charset="0"/>
              </a:rPr>
              <a:t>ا</a:t>
            </a:r>
            <a:r>
              <a:rPr lang="en-US" sz="3200">
                <a:solidFill>
                  <a:srgbClr val="1B1B1B"/>
                </a:solidFill>
                <a:latin typeface="Calibri" panose="020F0502020204030204" pitchFamily="34" charset="0"/>
                <a:cs typeface="Calibri" panose="020F0502020204030204" pitchFamily="34" charset="0"/>
              </a:rPr>
              <a:t>مج</a:t>
            </a:r>
          </a:p>
        </p:txBody>
      </p:sp>
      <p:sp>
        <p:nvSpPr>
          <p:cNvPr id="386" name="TextBox 386"/>
          <p:cNvSpPr txBox="1"/>
          <p:nvPr/>
        </p:nvSpPr>
        <p:spPr>
          <a:xfrm>
            <a:off x="4748878" y="1331326"/>
            <a:ext cx="7559026" cy="1192634"/>
          </a:xfrm>
          <a:prstGeom prst="rect">
            <a:avLst/>
          </a:prstGeom>
        </p:spPr>
        <p:txBody>
          <a:bodyPr lIns="0" tIns="0" rIns="0" bIns="0" rtlCol="0" anchor="t">
            <a:spAutoFit/>
          </a:bodyPr>
          <a:lstStyle/>
          <a:p>
            <a:pPr algn="r" rtl="1">
              <a:lnSpc>
                <a:spcPts val="9375"/>
              </a:lnSpc>
            </a:pPr>
            <a:r>
              <a:rPr lang="en-US" sz="7500" dirty="0" err="1">
                <a:solidFill>
                  <a:srgbClr val="1B1B1B"/>
                </a:solidFill>
                <a:latin typeface="Calibri" panose="020F0502020204030204" pitchFamily="34" charset="0"/>
                <a:cs typeface="Calibri" panose="020F0502020204030204" pitchFamily="34" charset="0"/>
              </a:rPr>
              <a:t>لماذا</a:t>
            </a:r>
            <a:r>
              <a:rPr lang="en-US" sz="7500" dirty="0">
                <a:solidFill>
                  <a:srgbClr val="1B1B1B"/>
                </a:solidFill>
                <a:latin typeface="Calibri" panose="020F0502020204030204" pitchFamily="34" charset="0"/>
                <a:cs typeface="Calibri" panose="020F0502020204030204" pitchFamily="34" charset="0"/>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7552" y="1076554"/>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sp>
        <p:nvSpPr>
          <p:cNvPr id="381" name="TextBox 381"/>
          <p:cNvSpPr txBox="1"/>
          <p:nvPr/>
        </p:nvSpPr>
        <p:spPr>
          <a:xfrm>
            <a:off x="7938452" y="1395840"/>
            <a:ext cx="9119964" cy="1171404"/>
          </a:xfrm>
          <a:prstGeom prst="rect">
            <a:avLst/>
          </a:prstGeom>
        </p:spPr>
        <p:txBody>
          <a:bodyPr lIns="0" tIns="0" rIns="0" bIns="0" rtlCol="0" anchor="t">
            <a:spAutoFit/>
          </a:bodyPr>
          <a:lstStyle/>
          <a:p>
            <a:pPr algn="r" rtl="1">
              <a:lnSpc>
                <a:spcPts val="9375"/>
              </a:lnSpc>
            </a:pPr>
            <a:r>
              <a:rPr lang="en-US" sz="7500" dirty="0" err="1">
                <a:solidFill>
                  <a:srgbClr val="FEBA3D"/>
                </a:solidFill>
                <a:latin typeface="Calibri" panose="020F0502020204030204" pitchFamily="34" charset="0"/>
                <a:cs typeface="Calibri" panose="020F0502020204030204" pitchFamily="34" charset="0"/>
              </a:rPr>
              <a:t>ما</a:t>
            </a:r>
            <a:r>
              <a:rPr lang="ar-SA" sz="7500" dirty="0">
                <a:solidFill>
                  <a:srgbClr val="FEBA3D"/>
                </a:solidFill>
                <a:latin typeface="Calibri" panose="020F0502020204030204" pitchFamily="34" charset="0"/>
                <a:cs typeface="Calibri" panose="020F0502020204030204" pitchFamily="34" charset="0"/>
              </a:rPr>
              <a:t> هي</a:t>
            </a:r>
            <a:r>
              <a:rPr lang="en-US" sz="7500" dirty="0">
                <a:solidFill>
                  <a:srgbClr val="FEBA3D"/>
                </a:solidFill>
                <a:latin typeface="Calibri" panose="020F0502020204030204" pitchFamily="34" charset="0"/>
                <a:cs typeface="Calibri" panose="020F0502020204030204" pitchFamily="34" charset="0"/>
              </a:rPr>
              <a:t>؟</a:t>
            </a:r>
          </a:p>
        </p:txBody>
      </p:sp>
      <p:grpSp>
        <p:nvGrpSpPr>
          <p:cNvPr id="382" name="Group 382"/>
          <p:cNvGrpSpPr/>
          <p:nvPr/>
        </p:nvGrpSpPr>
        <p:grpSpPr>
          <a:xfrm>
            <a:off x="7938452" y="4114039"/>
            <a:ext cx="9119964" cy="2772936"/>
            <a:chOff x="0" y="-702501"/>
            <a:chExt cx="12159952" cy="3697248"/>
          </a:xfrm>
        </p:grpSpPr>
        <p:sp>
          <p:nvSpPr>
            <p:cNvPr id="383" name="TextBox 383"/>
            <p:cNvSpPr txBox="1"/>
            <p:nvPr/>
          </p:nvSpPr>
          <p:spPr>
            <a:xfrm>
              <a:off x="0" y="-702501"/>
              <a:ext cx="12159952" cy="1313180"/>
            </a:xfrm>
            <a:prstGeom prst="rect">
              <a:avLst/>
            </a:prstGeom>
          </p:spPr>
          <p:txBody>
            <a:bodyPr lIns="0" tIns="0" rIns="0" bIns="0" rtlCol="0" anchor="t">
              <a:spAutoFit/>
            </a:bodyPr>
            <a:lstStyle/>
            <a:p>
              <a:pPr algn="r" rtl="1"/>
              <a:r>
                <a:rPr lang="ar-SA" sz="3200" b="1">
                  <a:solidFill>
                    <a:srgbClr val="FEBA3D"/>
                  </a:solidFill>
                  <a:latin typeface="Calibri" panose="020F0502020204030204" pitchFamily="34" charset="0"/>
                  <a:cs typeface="Calibri" panose="020F0502020204030204" pitchFamily="34" charset="0"/>
                </a:rPr>
                <a:t>تقوم </a:t>
              </a:r>
              <a:r>
                <a:rPr lang="en-US" sz="3200" b="1">
                  <a:solidFill>
                    <a:srgbClr val="FEBA3D"/>
                  </a:solidFill>
                  <a:latin typeface="Calibri" panose="020F0502020204030204" pitchFamily="34" charset="0"/>
                  <a:cs typeface="Calibri" panose="020F0502020204030204" pitchFamily="34" charset="0"/>
                </a:rPr>
                <a:t>مق</a:t>
              </a:r>
              <a:r>
                <a:rPr lang="ar-SA" sz="3200" b="1">
                  <a:solidFill>
                    <a:srgbClr val="FEBA3D"/>
                  </a:solidFill>
                  <a:latin typeface="Calibri" panose="020F0502020204030204" pitchFamily="34" charset="0"/>
                  <a:cs typeface="Calibri" panose="020F0502020204030204" pitchFamily="34" charset="0"/>
                </a:rPr>
                <a:t>ايي</a:t>
              </a:r>
              <a:r>
                <a:rPr lang="en-US" sz="3200" b="1">
                  <a:solidFill>
                    <a:srgbClr val="FEBA3D"/>
                  </a:solidFill>
                  <a:latin typeface="Calibri" panose="020F0502020204030204" pitchFamily="34" charset="0"/>
                  <a:cs typeface="Calibri" panose="020F0502020204030204" pitchFamily="34" charset="0"/>
                </a:rPr>
                <a:t>س نتائج إدارة حالات العنف القائم على النوع الاجتماعي</a:t>
              </a:r>
              <a:r>
                <a:rPr lang="ar-SA" sz="3200" b="1">
                  <a:solidFill>
                    <a:srgbClr val="FEBA3D"/>
                  </a:solidFill>
                  <a:latin typeface="Calibri" panose="020F0502020204030204" pitchFamily="34" charset="0"/>
                  <a:cs typeface="Calibri" panose="020F0502020204030204" pitchFamily="34" charset="0"/>
                </a:rPr>
                <a:t> بقياس النتائج</a:t>
              </a:r>
              <a:r>
                <a:rPr lang="en-US" sz="3200" b="1">
                  <a:solidFill>
                    <a:srgbClr val="FEBA3D"/>
                  </a:solidFill>
                  <a:latin typeface="Calibri" panose="020F0502020204030204" pitchFamily="34" charset="0"/>
                  <a:cs typeface="Calibri" panose="020F0502020204030204" pitchFamily="34" charset="0"/>
                </a:rPr>
                <a:t>، وليس المخرجات</a:t>
              </a:r>
            </a:p>
          </p:txBody>
        </p:sp>
        <p:sp>
          <p:nvSpPr>
            <p:cNvPr id="384" name="TextBox 384"/>
            <p:cNvSpPr txBox="1"/>
            <p:nvPr/>
          </p:nvSpPr>
          <p:spPr>
            <a:xfrm>
              <a:off x="0" y="1337028"/>
              <a:ext cx="12159952" cy="1657719"/>
            </a:xfrm>
            <a:prstGeom prst="rect">
              <a:avLst/>
            </a:prstGeom>
          </p:spPr>
          <p:txBody>
            <a:bodyPr lIns="0" tIns="0" rIns="0" bIns="0" rtlCol="0" anchor="t">
              <a:spAutoFit/>
            </a:bodyPr>
            <a:lstStyle/>
            <a:p>
              <a:pPr algn="r" rtl="1">
                <a:lnSpc>
                  <a:spcPts val="5065"/>
                </a:lnSpc>
              </a:pPr>
              <a:r>
                <a:rPr lang="ar-SA" sz="3200">
                  <a:solidFill>
                    <a:srgbClr val="1B1B1B"/>
                  </a:solidFill>
                  <a:latin typeface="Calibri" panose="020F0502020204030204" pitchFamily="34" charset="0"/>
                  <a:cs typeface="Calibri" panose="020F0502020204030204" pitchFamily="34" charset="0"/>
                </a:rPr>
                <a:t>ت</a:t>
              </a:r>
              <a:r>
                <a:rPr lang="en-US" sz="3200">
                  <a:solidFill>
                    <a:srgbClr val="1B1B1B"/>
                  </a:solidFill>
                  <a:latin typeface="Calibri" panose="020F0502020204030204" pitchFamily="34" charset="0"/>
                  <a:cs typeface="Calibri" panose="020F0502020204030204" pitchFamily="34" charset="0"/>
                </a:rPr>
                <a:t>قيس المق</a:t>
              </a:r>
              <a:r>
                <a:rPr lang="ar-SA" sz="3200">
                  <a:solidFill>
                    <a:srgbClr val="1B1B1B"/>
                  </a:solidFill>
                  <a:latin typeface="Calibri" panose="020F0502020204030204" pitchFamily="34" charset="0"/>
                  <a:cs typeface="Calibri" panose="020F0502020204030204" pitchFamily="34" charset="0"/>
                </a:rPr>
                <a:t>اييس</a:t>
              </a:r>
              <a:r>
                <a:rPr lang="en-US" sz="3200">
                  <a:solidFill>
                    <a:srgbClr val="1B1B1B"/>
                  </a:solidFill>
                  <a:latin typeface="Calibri" panose="020F0502020204030204" pitchFamily="34" charset="0"/>
                  <a:cs typeface="Calibri" panose="020F0502020204030204" pitchFamily="34" charset="0"/>
                </a:rPr>
                <a:t> تأثير إدارة حالات العنف القائم على النوع الاجتماعي على ال</a:t>
              </a:r>
              <a:r>
                <a:rPr lang="ar-SA" sz="3200">
                  <a:solidFill>
                    <a:srgbClr val="1B1B1B"/>
                  </a:solidFill>
                  <a:latin typeface="Calibri" panose="020F0502020204030204" pitchFamily="34" charset="0"/>
                  <a:cs typeface="Calibri" panose="020F0502020204030204" pitchFamily="34" charset="0"/>
                </a:rPr>
                <a:t>أداء</a:t>
              </a:r>
              <a:r>
                <a:rPr lang="en-US" sz="3200">
                  <a:solidFill>
                    <a:srgbClr val="1B1B1B"/>
                  </a:solidFill>
                  <a:latin typeface="Calibri" panose="020F0502020204030204" pitchFamily="34" charset="0"/>
                  <a:cs typeface="Calibri" panose="020F0502020204030204" pitchFamily="34" charset="0"/>
                </a:rPr>
                <a:t> النفسي</a:t>
              </a:r>
              <a:r>
                <a:rPr lang="ar-SA" sz="3200">
                  <a:solidFill>
                    <a:srgbClr val="1B1B1B"/>
                  </a:solidFill>
                  <a:latin typeface="Calibri" panose="020F0502020204030204" pitchFamily="34" charset="0"/>
                  <a:cs typeface="Calibri" panose="020F0502020204030204" pitchFamily="34" charset="0"/>
                </a:rPr>
                <a:t> ا</a:t>
              </a:r>
              <a:r>
                <a:rPr lang="en-US" sz="3200">
                  <a:solidFill>
                    <a:srgbClr val="1B1B1B"/>
                  </a:solidFill>
                  <a:latin typeface="Calibri" panose="020F0502020204030204" pitchFamily="34" charset="0"/>
                  <a:cs typeface="Calibri" panose="020F0502020204030204" pitchFamily="34" charset="0"/>
                </a:rPr>
                <a:t>لاجتماعي والشعور بالوصمة.</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516679"/>
            <a:ext cx="7559026" cy="6177944"/>
            <a:chOff x="0" y="478030"/>
            <a:chExt cx="10078702" cy="8237258"/>
          </a:xfrm>
        </p:grpSpPr>
        <p:sp>
          <p:nvSpPr>
            <p:cNvPr id="3" name="TextBox 3"/>
            <p:cNvSpPr txBox="1"/>
            <p:nvPr/>
          </p:nvSpPr>
          <p:spPr>
            <a:xfrm>
              <a:off x="0" y="478030"/>
              <a:ext cx="10078702" cy="3197456"/>
            </a:xfrm>
            <a:prstGeom prst="rect">
              <a:avLst/>
            </a:prstGeom>
          </p:spPr>
          <p:txBody>
            <a:bodyPr lIns="0" tIns="0" rIns="0" bIns="0" rtlCol="0" anchor="t">
              <a:spAutoFit/>
            </a:bodyPr>
            <a:lstStyle/>
            <a:p>
              <a:pPr algn="r" rtl="1">
                <a:lnSpc>
                  <a:spcPts val="9375"/>
                </a:lnSpc>
              </a:pPr>
              <a:r>
                <a:rPr lang="en-US" sz="7500" b="1">
                  <a:solidFill>
                    <a:srgbClr val="FFFFFF"/>
                  </a:solidFill>
                  <a:latin typeface="Calibri" panose="020F0502020204030204" pitchFamily="34" charset="0"/>
                  <a:cs typeface="Calibri" panose="020F0502020204030204" pitchFamily="34" charset="0"/>
                </a:rPr>
                <a:t>مقياس ال</a:t>
              </a:r>
              <a:r>
                <a:rPr lang="ar-SA" sz="7500" b="1">
                  <a:solidFill>
                    <a:srgbClr val="FFFFFF"/>
                  </a:solidFill>
                  <a:latin typeface="Calibri" panose="020F0502020204030204" pitchFamily="34" charset="0"/>
                  <a:cs typeface="Calibri" panose="020F0502020204030204" pitchFamily="34" charset="0"/>
                </a:rPr>
                <a:t>أداء</a:t>
              </a:r>
              <a:r>
                <a:rPr lang="en-US" sz="7500" b="1">
                  <a:solidFill>
                    <a:srgbClr val="FFFFFF"/>
                  </a:solidFill>
                  <a:latin typeface="Calibri" panose="020F0502020204030204" pitchFamily="34" charset="0"/>
                  <a:cs typeface="Calibri" panose="020F0502020204030204" pitchFamily="34" charset="0"/>
                </a:rPr>
                <a:t> النفسي الاجتماعي</a:t>
              </a:r>
            </a:p>
          </p:txBody>
        </p:sp>
        <p:sp>
          <p:nvSpPr>
            <p:cNvPr id="4" name="TextBox 4"/>
            <p:cNvSpPr txBox="1"/>
            <p:nvPr/>
          </p:nvSpPr>
          <p:spPr>
            <a:xfrm>
              <a:off x="0" y="6774586"/>
              <a:ext cx="10078702" cy="1940702"/>
            </a:xfrm>
            <a:prstGeom prst="rect">
              <a:avLst/>
            </a:prstGeom>
          </p:spPr>
          <p:txBody>
            <a:bodyPr lIns="0" tIns="0" rIns="0" bIns="0" rtlCol="0" anchor="t">
              <a:spAutoFit/>
            </a:bodyPr>
            <a:lstStyle/>
            <a:p>
              <a:pPr algn="r" rtl="1">
                <a:lnSpc>
                  <a:spcPts val="3750"/>
                </a:lnSpc>
              </a:pPr>
              <a:r>
                <a:rPr lang="ar-SA" sz="3000" b="1">
                  <a:solidFill>
                    <a:srgbClr val="1B1B1B"/>
                  </a:solidFill>
                  <a:latin typeface="Calibri" panose="020F0502020204030204" pitchFamily="34" charset="0"/>
                  <a:cs typeface="Calibri" panose="020F0502020204030204" pitchFamily="34" charset="0"/>
                </a:rPr>
                <a:t>عبارة عن </a:t>
              </a:r>
              <a:r>
                <a:rPr lang="en-US" sz="3000" b="1">
                  <a:solidFill>
                    <a:srgbClr val="1B1B1B"/>
                  </a:solidFill>
                  <a:latin typeface="Calibri" panose="020F0502020204030204" pitchFamily="34" charset="0"/>
                  <a:cs typeface="Calibri" panose="020F0502020204030204" pitchFamily="34" charset="0"/>
                </a:rPr>
                <a:t>استبيان مكون من 10 عناصر </a:t>
              </a:r>
              <a:r>
                <a:rPr lang="ar-SA" sz="3000" b="1">
                  <a:solidFill>
                    <a:srgbClr val="1B1B1B"/>
                  </a:solidFill>
                  <a:latin typeface="Calibri" panose="020F0502020204030204" pitchFamily="34" charset="0"/>
                  <a:cs typeface="Calibri" panose="020F0502020204030204" pitchFamily="34" charset="0"/>
                </a:rPr>
                <a:t>ل</a:t>
              </a:r>
              <a:r>
                <a:rPr lang="en-US" sz="3000" b="1">
                  <a:solidFill>
                    <a:srgbClr val="1B1B1B"/>
                  </a:solidFill>
                  <a:latin typeface="Calibri" panose="020F0502020204030204" pitchFamily="34" charset="0"/>
                  <a:cs typeface="Calibri" panose="020F0502020204030204" pitchFamily="34" charset="0"/>
                </a:rPr>
                <a:t>قي</a:t>
              </a:r>
              <a:r>
                <a:rPr lang="ar-SA" sz="3000" b="1">
                  <a:solidFill>
                    <a:srgbClr val="1B1B1B"/>
                  </a:solidFill>
                  <a:latin typeface="Calibri" panose="020F0502020204030204" pitchFamily="34" charset="0"/>
                  <a:cs typeface="Calibri" panose="020F0502020204030204" pitchFamily="34" charset="0"/>
                </a:rPr>
                <a:t>ا</a:t>
              </a:r>
              <a:r>
                <a:rPr lang="en-US" sz="3000" b="1">
                  <a:solidFill>
                    <a:srgbClr val="1B1B1B"/>
                  </a:solidFill>
                  <a:latin typeface="Calibri" panose="020F0502020204030204" pitchFamily="34" charset="0"/>
                  <a:cs typeface="Calibri" panose="020F0502020204030204" pitchFamily="34" charset="0"/>
                </a:rPr>
                <a:t>س قدرة النساء والفتيات المراهقات الأكبر سناً على القيام بمهام مهمة في حياتهن اليومية.</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4" name="TextBox 4"/>
          <p:cNvSpPr txBox="1"/>
          <p:nvPr/>
        </p:nvSpPr>
        <p:spPr>
          <a:xfrm>
            <a:off x="341348" y="1827833"/>
            <a:ext cx="10190368" cy="6725174"/>
          </a:xfrm>
          <a:prstGeom prst="rect">
            <a:avLst/>
          </a:prstGeom>
        </p:spPr>
        <p:txBody>
          <a:bodyPr wrap="square" lIns="0" tIns="0" rIns="0" bIns="0" rtlCol="0" anchor="t">
            <a:spAutoFit/>
          </a:bodyPr>
          <a:lstStyle/>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تقديم</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النصائح</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لأفراد</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الأسرة</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تبادل</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الأفكار</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مع</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الآخرين</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الا</a:t>
            </a:r>
            <a:r>
              <a:rPr lang="ar-SA" sz="3000" b="1" dirty="0">
                <a:solidFill>
                  <a:srgbClr val="1B1B1B"/>
                </a:solidFill>
                <a:latin typeface="Calibri" panose="020F0502020204030204" pitchFamily="34" charset="0"/>
                <a:cs typeface="Calibri" panose="020F0502020204030204" pitchFamily="34" charset="0"/>
              </a:rPr>
              <a:t>ندماج</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مع</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أفراد</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المجتمع</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الآخرين</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للقيام</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بالمهام</a:t>
            </a:r>
            <a:r>
              <a:rPr lang="en-US" sz="3000" b="1" dirty="0">
                <a:solidFill>
                  <a:srgbClr val="1B1B1B"/>
                </a:solidFill>
                <a:latin typeface="Calibri" panose="020F0502020204030204" pitchFamily="34" charset="0"/>
                <a:cs typeface="Calibri" panose="020F0502020204030204" pitchFamily="34" charset="0"/>
              </a:rPr>
              <a:t> </a:t>
            </a:r>
            <a:r>
              <a:rPr lang="ar-SA" sz="3000" b="1" dirty="0">
                <a:solidFill>
                  <a:srgbClr val="1B1B1B"/>
                </a:solidFill>
                <a:latin typeface="Calibri" panose="020F0502020204030204" pitchFamily="34" charset="0"/>
                <a:cs typeface="Calibri" panose="020F0502020204030204" pitchFamily="34" charset="0"/>
              </a:rPr>
              <a:t>ال</a:t>
            </a:r>
            <a:r>
              <a:rPr lang="en-US" sz="3000" b="1" dirty="0" err="1">
                <a:solidFill>
                  <a:srgbClr val="1B1B1B"/>
                </a:solidFill>
                <a:latin typeface="Calibri" panose="020F0502020204030204" pitchFamily="34" charset="0"/>
                <a:cs typeface="Calibri" panose="020F0502020204030204" pitchFamily="34" charset="0"/>
              </a:rPr>
              <a:t>مجتمع</a:t>
            </a:r>
            <a:r>
              <a:rPr lang="ar-SA" sz="3000" b="1" dirty="0">
                <a:solidFill>
                  <a:srgbClr val="1B1B1B"/>
                </a:solidFill>
                <a:latin typeface="Calibri" panose="020F0502020204030204" pitchFamily="34" charset="0"/>
                <a:cs typeface="Calibri" panose="020F0502020204030204" pitchFamily="34" charset="0"/>
              </a:rPr>
              <a:t>ية</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طلب</a:t>
            </a:r>
            <a:r>
              <a:rPr lang="en-US" sz="3000" b="1" dirty="0">
                <a:solidFill>
                  <a:srgbClr val="1B1B1B"/>
                </a:solidFill>
                <a:latin typeface="Calibri" panose="020F0502020204030204" pitchFamily="34" charset="0"/>
                <a:cs typeface="Calibri" panose="020F0502020204030204" pitchFamily="34" charset="0"/>
              </a:rPr>
              <a:t>/</a:t>
            </a:r>
            <a:r>
              <a:rPr lang="en-US" sz="3000" b="1" dirty="0" err="1">
                <a:solidFill>
                  <a:srgbClr val="1B1B1B"/>
                </a:solidFill>
                <a:latin typeface="Calibri" panose="020F0502020204030204" pitchFamily="34" charset="0"/>
                <a:cs typeface="Calibri" panose="020F0502020204030204" pitchFamily="34" charset="0"/>
              </a:rPr>
              <a:t>الحصول</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على</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المساعدة</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من</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الأشخاص</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أو</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المنظمات</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عندما</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تحتاج</a:t>
            </a:r>
            <a:r>
              <a:rPr lang="ar-SA" sz="3000" b="1" dirty="0">
                <a:solidFill>
                  <a:srgbClr val="1B1B1B"/>
                </a:solidFill>
                <a:latin typeface="Calibri" panose="020F0502020204030204" pitchFamily="34" charset="0"/>
                <a:cs typeface="Calibri" panose="020F0502020204030204" pitchFamily="34" charset="0"/>
              </a:rPr>
              <a:t>ين</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إليها</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اتخاذ</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قرارات</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مهمة</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بشأن</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الحياة</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اليومية</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المشاركة</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في</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القرارات</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العائلية</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تعلم</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مهارات</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جديدة</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التركيز</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على</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مهامك</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أو</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مسؤولياتك</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التفاعل</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أو</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التعامل</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مع</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أشخاص</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لا</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تعرف</a:t>
            </a:r>
            <a:r>
              <a:rPr lang="ar-SA" sz="3000" b="1" dirty="0">
                <a:solidFill>
                  <a:srgbClr val="1B1B1B"/>
                </a:solidFill>
                <a:latin typeface="Calibri" panose="020F0502020204030204" pitchFamily="34" charset="0"/>
                <a:cs typeface="Calibri" panose="020F0502020204030204" pitchFamily="34" charset="0"/>
              </a:rPr>
              <a:t>هم</a:t>
            </a:r>
            <a:endParaRPr lang="en-US" sz="3000" b="1" dirty="0">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dirty="0" err="1">
                <a:solidFill>
                  <a:srgbClr val="1B1B1B"/>
                </a:solidFill>
                <a:latin typeface="Calibri" panose="020F0502020204030204" pitchFamily="34" charset="0"/>
                <a:cs typeface="Calibri" panose="020F0502020204030204" pitchFamily="34" charset="0"/>
              </a:rPr>
              <a:t>الحفاظ</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على</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نظافة</a:t>
            </a:r>
            <a:r>
              <a:rPr lang="en-US" sz="3000" b="1" dirty="0">
                <a:solidFill>
                  <a:srgbClr val="1B1B1B"/>
                </a:solidFill>
                <a:latin typeface="Calibri" panose="020F0502020204030204" pitchFamily="34" charset="0"/>
                <a:cs typeface="Calibri" panose="020F0502020204030204" pitchFamily="34" charset="0"/>
              </a:rPr>
              <a:t> </a:t>
            </a:r>
            <a:r>
              <a:rPr lang="en-US" sz="3000" b="1" dirty="0" err="1">
                <a:solidFill>
                  <a:srgbClr val="1B1B1B"/>
                </a:solidFill>
                <a:latin typeface="Calibri" panose="020F0502020204030204" pitchFamily="34" charset="0"/>
                <a:cs typeface="Calibri" panose="020F0502020204030204" pitchFamily="34" charset="0"/>
              </a:rPr>
              <a:t>منزلك</a:t>
            </a:r>
            <a:endParaRPr lang="en-US" sz="3000" b="1" dirty="0">
              <a:solidFill>
                <a:srgbClr val="1B1B1B"/>
              </a:solidFill>
              <a:latin typeface="Calibri" panose="020F0502020204030204" pitchFamily="34" charset="0"/>
              <a:cs typeface="Calibri" panose="020F0502020204030204" pitchFamily="34" charset="0"/>
            </a:endParaRPr>
          </a:p>
        </p:txBody>
      </p:sp>
      <p:grpSp>
        <p:nvGrpSpPr>
          <p:cNvPr id="5" name="Group 5"/>
          <p:cNvGrpSpPr/>
          <p:nvPr/>
        </p:nvGrpSpPr>
        <p:grpSpPr>
          <a:xfrm>
            <a:off x="10869016"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
        <p:nvSpPr>
          <p:cNvPr id="636" name="TextBox 636"/>
          <p:cNvSpPr txBox="1"/>
          <p:nvPr/>
        </p:nvSpPr>
        <p:spPr>
          <a:xfrm>
            <a:off x="10350290" y="3771891"/>
            <a:ext cx="6273946" cy="2031325"/>
          </a:xfrm>
          <a:prstGeom prst="rect">
            <a:avLst/>
          </a:prstGeom>
          <a:noFill/>
        </p:spPr>
        <p:txBody>
          <a:bodyPr wrap="square" lIns="0" tIns="0" rIns="0" bIns="0" rtlCol="0" anchor="t">
            <a:spAutoFit/>
          </a:bodyPr>
          <a:lstStyle/>
          <a:p>
            <a:pPr algn="r" rtl="1"/>
            <a:r>
              <a:rPr lang="ar-SA" sz="6600" b="1" dirty="0">
                <a:solidFill>
                  <a:srgbClr val="FFFFFF"/>
                </a:solidFill>
                <a:latin typeface="Calibri" panose="020F0502020204030204" pitchFamily="34" charset="0"/>
                <a:cs typeface="Calibri" panose="020F0502020204030204" pitchFamily="34" charset="0"/>
              </a:rPr>
              <a:t>أسئلة </a:t>
            </a:r>
            <a:r>
              <a:rPr lang="en-US" sz="6600" b="1" dirty="0" err="1">
                <a:solidFill>
                  <a:srgbClr val="FFFFFF"/>
                </a:solidFill>
                <a:latin typeface="Calibri" panose="020F0502020204030204" pitchFamily="34" charset="0"/>
                <a:cs typeface="Calibri" panose="020F0502020204030204" pitchFamily="34" charset="0"/>
              </a:rPr>
              <a:t>مقياس</a:t>
            </a:r>
            <a:r>
              <a:rPr lang="en-US" sz="6600" b="1" dirty="0">
                <a:solidFill>
                  <a:srgbClr val="FFFFFF"/>
                </a:solidFill>
                <a:latin typeface="Calibri" panose="020F0502020204030204" pitchFamily="34" charset="0"/>
                <a:cs typeface="Calibri" panose="020F0502020204030204" pitchFamily="34" charset="0"/>
              </a:rPr>
              <a:t> </a:t>
            </a:r>
            <a:r>
              <a:rPr lang="en-US" sz="6600" b="1" dirty="0" err="1">
                <a:solidFill>
                  <a:srgbClr val="FFFFFF"/>
                </a:solidFill>
                <a:latin typeface="Calibri" panose="020F0502020204030204" pitchFamily="34" charset="0"/>
                <a:cs typeface="Calibri" panose="020F0502020204030204" pitchFamily="34" charset="0"/>
              </a:rPr>
              <a:t>ال</a:t>
            </a:r>
            <a:r>
              <a:rPr lang="ar-SA" sz="6600" b="1" dirty="0">
                <a:solidFill>
                  <a:srgbClr val="FFFFFF"/>
                </a:solidFill>
                <a:latin typeface="Calibri" panose="020F0502020204030204" pitchFamily="34" charset="0"/>
                <a:cs typeface="Calibri" panose="020F0502020204030204" pitchFamily="34" charset="0"/>
              </a:rPr>
              <a:t>أداء</a:t>
            </a:r>
            <a:r>
              <a:rPr lang="en-US" sz="6600" b="1" dirty="0">
                <a:solidFill>
                  <a:srgbClr val="FFFFFF"/>
                </a:solidFill>
                <a:latin typeface="Calibri" panose="020F0502020204030204" pitchFamily="34" charset="0"/>
                <a:cs typeface="Calibri" panose="020F0502020204030204" pitchFamily="34" charset="0"/>
              </a:rPr>
              <a:t> </a:t>
            </a:r>
            <a:r>
              <a:rPr lang="en-US" sz="6600" b="1" dirty="0" err="1">
                <a:solidFill>
                  <a:srgbClr val="FFFFFF"/>
                </a:solidFill>
                <a:latin typeface="Calibri" panose="020F0502020204030204" pitchFamily="34" charset="0"/>
                <a:cs typeface="Calibri" panose="020F0502020204030204" pitchFamily="34" charset="0"/>
              </a:rPr>
              <a:t>النفسي</a:t>
            </a:r>
            <a:r>
              <a:rPr lang="en-US" sz="6600" b="1" dirty="0">
                <a:solidFill>
                  <a:srgbClr val="FFFFFF"/>
                </a:solidFill>
                <a:latin typeface="Calibri" panose="020F0502020204030204" pitchFamily="34" charset="0"/>
                <a:cs typeface="Calibri" panose="020F0502020204030204" pitchFamily="34" charset="0"/>
              </a:rPr>
              <a:t> </a:t>
            </a:r>
            <a:r>
              <a:rPr lang="en-US" sz="6600" b="1" dirty="0" err="1">
                <a:solidFill>
                  <a:srgbClr val="FFFFFF"/>
                </a:solidFill>
                <a:latin typeface="Calibri" panose="020F0502020204030204" pitchFamily="34" charset="0"/>
                <a:cs typeface="Calibri" panose="020F0502020204030204" pitchFamily="34" charset="0"/>
              </a:rPr>
              <a:t>الاجتماعي</a:t>
            </a:r>
            <a:endParaRPr lang="en-US" sz="6600" b="1" dirty="0">
              <a:solidFill>
                <a:srgbClr val="FFFF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463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100"/>
        </a:solidFill>
        <a:effectLst/>
      </p:bgPr>
    </p:bg>
    <p:spTree>
      <p:nvGrpSpPr>
        <p:cNvPr id="1" name=""/>
        <p:cNvGrpSpPr/>
        <p:nvPr/>
      </p:nvGrpSpPr>
      <p:grpSpPr>
        <a:xfrm>
          <a:off x="0" y="0"/>
          <a:ext cx="0" cy="0"/>
          <a:chOff x="0" y="0"/>
          <a:chExt cx="0" cy="0"/>
        </a:xfrm>
      </p:grpSpPr>
      <p:grpSp>
        <p:nvGrpSpPr>
          <p:cNvPr id="1014" name="Group 1013">
            <a:extLst>
              <a:ext uri="{FF2B5EF4-FFF2-40B4-BE49-F238E27FC236}">
                <a16:creationId xmlns:a16="http://schemas.microsoft.com/office/drawing/2014/main" id="{78D02986-BDFA-D61E-5BD0-A9825DCAB122}"/>
              </a:ext>
            </a:extLst>
          </p:cNvPr>
          <p:cNvGrpSpPr/>
          <p:nvPr/>
        </p:nvGrpSpPr>
        <p:grpSpPr>
          <a:xfrm>
            <a:off x="381000" y="1028700"/>
            <a:ext cx="3271181" cy="8044740"/>
            <a:chOff x="0" y="0"/>
            <a:chExt cx="4361574" cy="10726320"/>
          </a:xfrm>
          <a:solidFill>
            <a:schemeClr val="bg1"/>
          </a:solidFill>
        </p:grpSpPr>
        <p:grpSp>
          <p:nvGrpSpPr>
            <p:cNvPr id="1015" name="Group 1014">
              <a:extLst>
                <a:ext uri="{FF2B5EF4-FFF2-40B4-BE49-F238E27FC236}">
                  <a16:creationId xmlns:a16="http://schemas.microsoft.com/office/drawing/2014/main" id="{F5B3CD17-1609-8EA9-050A-AED07E0B98C0}"/>
                </a:ext>
              </a:extLst>
            </p:cNvPr>
            <p:cNvGrpSpPr/>
            <p:nvPr/>
          </p:nvGrpSpPr>
          <p:grpSpPr>
            <a:xfrm>
              <a:off x="2109980" y="0"/>
              <a:ext cx="82785" cy="82785"/>
              <a:chOff x="0" y="0"/>
              <a:chExt cx="6350000" cy="6350000"/>
            </a:xfrm>
            <a:grpFill/>
          </p:grpSpPr>
          <p:sp>
            <p:nvSpPr>
              <p:cNvPr id="1392" name="Freeform 4">
                <a:extLst>
                  <a:ext uri="{FF2B5EF4-FFF2-40B4-BE49-F238E27FC236}">
                    <a16:creationId xmlns:a16="http://schemas.microsoft.com/office/drawing/2014/main" id="{F7E7E62E-5481-B9DB-FDC2-FC71FB08DB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6" name="Group 5">
              <a:extLst>
                <a:ext uri="{FF2B5EF4-FFF2-40B4-BE49-F238E27FC236}">
                  <a16:creationId xmlns:a16="http://schemas.microsoft.com/office/drawing/2014/main" id="{5DF4A204-B96C-1E04-BF8F-78E6B7A7086E}"/>
                </a:ext>
              </a:extLst>
            </p:cNvPr>
            <p:cNvGrpSpPr/>
            <p:nvPr/>
          </p:nvGrpSpPr>
          <p:grpSpPr>
            <a:xfrm>
              <a:off x="2109980" y="6380485"/>
              <a:ext cx="82785" cy="82785"/>
              <a:chOff x="0" y="0"/>
              <a:chExt cx="6350000" cy="6350000"/>
            </a:xfrm>
            <a:grpFill/>
          </p:grpSpPr>
          <p:sp>
            <p:nvSpPr>
              <p:cNvPr id="1391" name="Freeform 6">
                <a:extLst>
                  <a:ext uri="{FF2B5EF4-FFF2-40B4-BE49-F238E27FC236}">
                    <a16:creationId xmlns:a16="http://schemas.microsoft.com/office/drawing/2014/main" id="{5D888396-BFA2-A506-2F39-8666628FEC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7" name="Group 7">
              <a:extLst>
                <a:ext uri="{FF2B5EF4-FFF2-40B4-BE49-F238E27FC236}">
                  <a16:creationId xmlns:a16="http://schemas.microsoft.com/office/drawing/2014/main" id="{D03575A4-46D0-006E-0972-701A703F306D}"/>
                </a:ext>
              </a:extLst>
            </p:cNvPr>
            <p:cNvGrpSpPr/>
            <p:nvPr/>
          </p:nvGrpSpPr>
          <p:grpSpPr>
            <a:xfrm>
              <a:off x="2109980" y="3187700"/>
              <a:ext cx="82785" cy="82785"/>
              <a:chOff x="0" y="0"/>
              <a:chExt cx="6350000" cy="6350000"/>
            </a:xfrm>
            <a:grpFill/>
          </p:grpSpPr>
          <p:sp>
            <p:nvSpPr>
              <p:cNvPr id="1390" name="Freeform 8">
                <a:extLst>
                  <a:ext uri="{FF2B5EF4-FFF2-40B4-BE49-F238E27FC236}">
                    <a16:creationId xmlns:a16="http://schemas.microsoft.com/office/drawing/2014/main" id="{E5BDB26D-4C11-53AC-CBD0-B09C85D36D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8" name="Group 9">
              <a:extLst>
                <a:ext uri="{FF2B5EF4-FFF2-40B4-BE49-F238E27FC236}">
                  <a16:creationId xmlns:a16="http://schemas.microsoft.com/office/drawing/2014/main" id="{98E0F918-476F-69B0-EDED-00B2E2112582}"/>
                </a:ext>
              </a:extLst>
            </p:cNvPr>
            <p:cNvGrpSpPr/>
            <p:nvPr/>
          </p:nvGrpSpPr>
          <p:grpSpPr>
            <a:xfrm>
              <a:off x="2109980" y="9568185"/>
              <a:ext cx="82785" cy="82785"/>
              <a:chOff x="0" y="0"/>
              <a:chExt cx="6350000" cy="6350000"/>
            </a:xfrm>
            <a:grpFill/>
          </p:grpSpPr>
          <p:sp>
            <p:nvSpPr>
              <p:cNvPr id="1389" name="Freeform 10">
                <a:extLst>
                  <a:ext uri="{FF2B5EF4-FFF2-40B4-BE49-F238E27FC236}">
                    <a16:creationId xmlns:a16="http://schemas.microsoft.com/office/drawing/2014/main" id="{4AC292A5-755B-C7EC-CB41-F3B0BDFD463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9" name="Group 11">
              <a:extLst>
                <a:ext uri="{FF2B5EF4-FFF2-40B4-BE49-F238E27FC236}">
                  <a16:creationId xmlns:a16="http://schemas.microsoft.com/office/drawing/2014/main" id="{D0C60143-1A19-743B-517A-A49A8EA25F7E}"/>
                </a:ext>
              </a:extLst>
            </p:cNvPr>
            <p:cNvGrpSpPr/>
            <p:nvPr/>
          </p:nvGrpSpPr>
          <p:grpSpPr>
            <a:xfrm>
              <a:off x="2109980" y="1618080"/>
              <a:ext cx="82785" cy="82785"/>
              <a:chOff x="0" y="0"/>
              <a:chExt cx="6350000" cy="6350000"/>
            </a:xfrm>
            <a:grpFill/>
          </p:grpSpPr>
          <p:sp>
            <p:nvSpPr>
              <p:cNvPr id="1388" name="Freeform 12">
                <a:extLst>
                  <a:ext uri="{FF2B5EF4-FFF2-40B4-BE49-F238E27FC236}">
                    <a16:creationId xmlns:a16="http://schemas.microsoft.com/office/drawing/2014/main" id="{CAA661CA-EE1C-9F68-0C8F-62F31F32D46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0" name="Group 13">
              <a:extLst>
                <a:ext uri="{FF2B5EF4-FFF2-40B4-BE49-F238E27FC236}">
                  <a16:creationId xmlns:a16="http://schemas.microsoft.com/office/drawing/2014/main" id="{16A26355-B333-0ADA-5EB8-A15CD6A5651A}"/>
                </a:ext>
              </a:extLst>
            </p:cNvPr>
            <p:cNvGrpSpPr/>
            <p:nvPr/>
          </p:nvGrpSpPr>
          <p:grpSpPr>
            <a:xfrm>
              <a:off x="2109980" y="7998564"/>
              <a:ext cx="82785" cy="82785"/>
              <a:chOff x="0" y="0"/>
              <a:chExt cx="6350000" cy="6350000"/>
            </a:xfrm>
            <a:grpFill/>
          </p:grpSpPr>
          <p:sp>
            <p:nvSpPr>
              <p:cNvPr id="1387" name="Freeform 14">
                <a:extLst>
                  <a:ext uri="{FF2B5EF4-FFF2-40B4-BE49-F238E27FC236}">
                    <a16:creationId xmlns:a16="http://schemas.microsoft.com/office/drawing/2014/main" id="{9D109CEE-B7BD-E576-F7C9-5153B94FB72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1" name="Group 15">
              <a:extLst>
                <a:ext uri="{FF2B5EF4-FFF2-40B4-BE49-F238E27FC236}">
                  <a16:creationId xmlns:a16="http://schemas.microsoft.com/office/drawing/2014/main" id="{4F19790C-3378-3699-78E7-C72337C487C6}"/>
                </a:ext>
              </a:extLst>
            </p:cNvPr>
            <p:cNvGrpSpPr/>
            <p:nvPr/>
          </p:nvGrpSpPr>
          <p:grpSpPr>
            <a:xfrm>
              <a:off x="2109980" y="4805780"/>
              <a:ext cx="82785" cy="82785"/>
              <a:chOff x="0" y="0"/>
              <a:chExt cx="6350000" cy="6350000"/>
            </a:xfrm>
            <a:grpFill/>
          </p:grpSpPr>
          <p:sp>
            <p:nvSpPr>
              <p:cNvPr id="1386" name="Freeform 16">
                <a:extLst>
                  <a:ext uri="{FF2B5EF4-FFF2-40B4-BE49-F238E27FC236}">
                    <a16:creationId xmlns:a16="http://schemas.microsoft.com/office/drawing/2014/main" id="{CD46EB6C-448E-C13D-AF0F-6765E21383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2" name="Group 17">
              <a:extLst>
                <a:ext uri="{FF2B5EF4-FFF2-40B4-BE49-F238E27FC236}">
                  <a16:creationId xmlns:a16="http://schemas.microsoft.com/office/drawing/2014/main" id="{01F9BFA4-B526-C816-EB05-752925866E8D}"/>
                </a:ext>
              </a:extLst>
            </p:cNvPr>
            <p:cNvGrpSpPr/>
            <p:nvPr/>
          </p:nvGrpSpPr>
          <p:grpSpPr>
            <a:xfrm>
              <a:off x="2648641" y="537155"/>
              <a:ext cx="82785" cy="82785"/>
              <a:chOff x="0" y="0"/>
              <a:chExt cx="6350000" cy="6350000"/>
            </a:xfrm>
            <a:grpFill/>
          </p:grpSpPr>
          <p:sp>
            <p:nvSpPr>
              <p:cNvPr id="1385" name="Freeform 18">
                <a:extLst>
                  <a:ext uri="{FF2B5EF4-FFF2-40B4-BE49-F238E27FC236}">
                    <a16:creationId xmlns:a16="http://schemas.microsoft.com/office/drawing/2014/main" id="{733207EF-A69B-36E7-ABC8-345DEFFB02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3" name="Group 19">
              <a:extLst>
                <a:ext uri="{FF2B5EF4-FFF2-40B4-BE49-F238E27FC236}">
                  <a16:creationId xmlns:a16="http://schemas.microsoft.com/office/drawing/2014/main" id="{CFDD019F-9358-C9D7-33D7-49EB66D728E5}"/>
                </a:ext>
              </a:extLst>
            </p:cNvPr>
            <p:cNvGrpSpPr/>
            <p:nvPr/>
          </p:nvGrpSpPr>
          <p:grpSpPr>
            <a:xfrm>
              <a:off x="2648641" y="6917640"/>
              <a:ext cx="82785" cy="82785"/>
              <a:chOff x="0" y="0"/>
              <a:chExt cx="6350000" cy="6350000"/>
            </a:xfrm>
            <a:grpFill/>
          </p:grpSpPr>
          <p:sp>
            <p:nvSpPr>
              <p:cNvPr id="1384" name="Freeform 20">
                <a:extLst>
                  <a:ext uri="{FF2B5EF4-FFF2-40B4-BE49-F238E27FC236}">
                    <a16:creationId xmlns:a16="http://schemas.microsoft.com/office/drawing/2014/main" id="{450FD487-FDDF-2244-491B-6FD9BF128E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4" name="Group 21">
              <a:extLst>
                <a:ext uri="{FF2B5EF4-FFF2-40B4-BE49-F238E27FC236}">
                  <a16:creationId xmlns:a16="http://schemas.microsoft.com/office/drawing/2014/main" id="{0C6F48AF-6718-BBFD-8FD4-D047B330DF3A}"/>
                </a:ext>
              </a:extLst>
            </p:cNvPr>
            <p:cNvGrpSpPr/>
            <p:nvPr/>
          </p:nvGrpSpPr>
          <p:grpSpPr>
            <a:xfrm>
              <a:off x="2648641" y="3724855"/>
              <a:ext cx="82785" cy="82785"/>
              <a:chOff x="0" y="0"/>
              <a:chExt cx="6350000" cy="6350000"/>
            </a:xfrm>
            <a:grpFill/>
          </p:grpSpPr>
          <p:sp>
            <p:nvSpPr>
              <p:cNvPr id="1383" name="Freeform 22">
                <a:extLst>
                  <a:ext uri="{FF2B5EF4-FFF2-40B4-BE49-F238E27FC236}">
                    <a16:creationId xmlns:a16="http://schemas.microsoft.com/office/drawing/2014/main" id="{A672D477-034E-32BD-B265-D0DA041CB9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5" name="Group 23">
              <a:extLst>
                <a:ext uri="{FF2B5EF4-FFF2-40B4-BE49-F238E27FC236}">
                  <a16:creationId xmlns:a16="http://schemas.microsoft.com/office/drawing/2014/main" id="{2292DCD8-E718-100B-F371-E7275AFEE574}"/>
                </a:ext>
              </a:extLst>
            </p:cNvPr>
            <p:cNvGrpSpPr/>
            <p:nvPr/>
          </p:nvGrpSpPr>
          <p:grpSpPr>
            <a:xfrm>
              <a:off x="2648641" y="10105340"/>
              <a:ext cx="82785" cy="82785"/>
              <a:chOff x="0" y="0"/>
              <a:chExt cx="6350000" cy="6350000"/>
            </a:xfrm>
            <a:grpFill/>
          </p:grpSpPr>
          <p:sp>
            <p:nvSpPr>
              <p:cNvPr id="1382" name="Freeform 24">
                <a:extLst>
                  <a:ext uri="{FF2B5EF4-FFF2-40B4-BE49-F238E27FC236}">
                    <a16:creationId xmlns:a16="http://schemas.microsoft.com/office/drawing/2014/main" id="{CDC1A1B8-57D6-0943-524F-CD10A01DD2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6" name="Group 25">
              <a:extLst>
                <a:ext uri="{FF2B5EF4-FFF2-40B4-BE49-F238E27FC236}">
                  <a16:creationId xmlns:a16="http://schemas.microsoft.com/office/drawing/2014/main" id="{C5148A8E-2F07-00AE-E7FB-4739FE3D7A54}"/>
                </a:ext>
              </a:extLst>
            </p:cNvPr>
            <p:cNvGrpSpPr/>
            <p:nvPr/>
          </p:nvGrpSpPr>
          <p:grpSpPr>
            <a:xfrm>
              <a:off x="2648641" y="2155235"/>
              <a:ext cx="82785" cy="82785"/>
              <a:chOff x="0" y="0"/>
              <a:chExt cx="6350000" cy="6350000"/>
            </a:xfrm>
            <a:grpFill/>
          </p:grpSpPr>
          <p:sp>
            <p:nvSpPr>
              <p:cNvPr id="1381" name="Freeform 26">
                <a:extLst>
                  <a:ext uri="{FF2B5EF4-FFF2-40B4-BE49-F238E27FC236}">
                    <a16:creationId xmlns:a16="http://schemas.microsoft.com/office/drawing/2014/main" id="{35E47197-B728-2CBD-B6D6-39EF838A4EA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7" name="Group 27">
              <a:extLst>
                <a:ext uri="{FF2B5EF4-FFF2-40B4-BE49-F238E27FC236}">
                  <a16:creationId xmlns:a16="http://schemas.microsoft.com/office/drawing/2014/main" id="{B154E212-1CE8-F76C-57B2-341E08930849}"/>
                </a:ext>
              </a:extLst>
            </p:cNvPr>
            <p:cNvGrpSpPr/>
            <p:nvPr/>
          </p:nvGrpSpPr>
          <p:grpSpPr>
            <a:xfrm>
              <a:off x="2648641" y="8535719"/>
              <a:ext cx="82785" cy="82785"/>
              <a:chOff x="0" y="0"/>
              <a:chExt cx="6350000" cy="6350000"/>
            </a:xfrm>
            <a:grpFill/>
          </p:grpSpPr>
          <p:sp>
            <p:nvSpPr>
              <p:cNvPr id="1380" name="Freeform 28">
                <a:extLst>
                  <a:ext uri="{FF2B5EF4-FFF2-40B4-BE49-F238E27FC236}">
                    <a16:creationId xmlns:a16="http://schemas.microsoft.com/office/drawing/2014/main" id="{18B4B0D4-E94C-58D4-5A7B-8CF0963CC0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8" name="Group 29">
              <a:extLst>
                <a:ext uri="{FF2B5EF4-FFF2-40B4-BE49-F238E27FC236}">
                  <a16:creationId xmlns:a16="http://schemas.microsoft.com/office/drawing/2014/main" id="{8FCF9E24-C38D-3325-FC63-EC6163B35C8F}"/>
                </a:ext>
              </a:extLst>
            </p:cNvPr>
            <p:cNvGrpSpPr/>
            <p:nvPr/>
          </p:nvGrpSpPr>
          <p:grpSpPr>
            <a:xfrm>
              <a:off x="2648641" y="5342935"/>
              <a:ext cx="82785" cy="82785"/>
              <a:chOff x="0" y="0"/>
              <a:chExt cx="6350000" cy="6350000"/>
            </a:xfrm>
            <a:grpFill/>
          </p:grpSpPr>
          <p:sp>
            <p:nvSpPr>
              <p:cNvPr id="1379" name="Freeform 30">
                <a:extLst>
                  <a:ext uri="{FF2B5EF4-FFF2-40B4-BE49-F238E27FC236}">
                    <a16:creationId xmlns:a16="http://schemas.microsoft.com/office/drawing/2014/main" id="{55CD3A59-E674-65F2-DFDF-FCB2A93B86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9" name="Group 31">
              <a:extLst>
                <a:ext uri="{FF2B5EF4-FFF2-40B4-BE49-F238E27FC236}">
                  <a16:creationId xmlns:a16="http://schemas.microsoft.com/office/drawing/2014/main" id="{7A409837-891F-2737-078C-60A6B22C71DB}"/>
                </a:ext>
              </a:extLst>
            </p:cNvPr>
            <p:cNvGrpSpPr/>
            <p:nvPr/>
          </p:nvGrpSpPr>
          <p:grpSpPr>
            <a:xfrm>
              <a:off x="1122" y="1075351"/>
              <a:ext cx="82785" cy="82785"/>
              <a:chOff x="0" y="0"/>
              <a:chExt cx="6350000" cy="6350000"/>
            </a:xfrm>
            <a:grpFill/>
          </p:grpSpPr>
          <p:sp>
            <p:nvSpPr>
              <p:cNvPr id="1378" name="Freeform 32">
                <a:extLst>
                  <a:ext uri="{FF2B5EF4-FFF2-40B4-BE49-F238E27FC236}">
                    <a16:creationId xmlns:a16="http://schemas.microsoft.com/office/drawing/2014/main" id="{819E163E-189D-BCCF-8DC0-0D8ABC2EF7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0" name="Group 33">
              <a:extLst>
                <a:ext uri="{FF2B5EF4-FFF2-40B4-BE49-F238E27FC236}">
                  <a16:creationId xmlns:a16="http://schemas.microsoft.com/office/drawing/2014/main" id="{7A753010-CA04-23C7-E8CF-BA9C0923050A}"/>
                </a:ext>
              </a:extLst>
            </p:cNvPr>
            <p:cNvGrpSpPr/>
            <p:nvPr/>
          </p:nvGrpSpPr>
          <p:grpSpPr>
            <a:xfrm>
              <a:off x="1122" y="7455836"/>
              <a:ext cx="82785" cy="82785"/>
              <a:chOff x="0" y="0"/>
              <a:chExt cx="6350000" cy="6350000"/>
            </a:xfrm>
            <a:grpFill/>
          </p:grpSpPr>
          <p:sp>
            <p:nvSpPr>
              <p:cNvPr id="1377" name="Freeform 34">
                <a:extLst>
                  <a:ext uri="{FF2B5EF4-FFF2-40B4-BE49-F238E27FC236}">
                    <a16:creationId xmlns:a16="http://schemas.microsoft.com/office/drawing/2014/main" id="{955191B7-32E3-9A60-7E03-29CD05FFCE4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1" name="Group 35">
              <a:extLst>
                <a:ext uri="{FF2B5EF4-FFF2-40B4-BE49-F238E27FC236}">
                  <a16:creationId xmlns:a16="http://schemas.microsoft.com/office/drawing/2014/main" id="{3F5A13F7-FD8E-DF7D-D1E8-68AC585D0425}"/>
                </a:ext>
              </a:extLst>
            </p:cNvPr>
            <p:cNvGrpSpPr/>
            <p:nvPr/>
          </p:nvGrpSpPr>
          <p:grpSpPr>
            <a:xfrm>
              <a:off x="1122" y="4263051"/>
              <a:ext cx="82785" cy="82785"/>
              <a:chOff x="0" y="0"/>
              <a:chExt cx="6350000" cy="6350000"/>
            </a:xfrm>
            <a:grpFill/>
          </p:grpSpPr>
          <p:sp>
            <p:nvSpPr>
              <p:cNvPr id="1376" name="Freeform 36">
                <a:extLst>
                  <a:ext uri="{FF2B5EF4-FFF2-40B4-BE49-F238E27FC236}">
                    <a16:creationId xmlns:a16="http://schemas.microsoft.com/office/drawing/2014/main" id="{BE96BFBB-33AE-9D28-155E-74DA994FD3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2" name="Group 37">
              <a:extLst>
                <a:ext uri="{FF2B5EF4-FFF2-40B4-BE49-F238E27FC236}">
                  <a16:creationId xmlns:a16="http://schemas.microsoft.com/office/drawing/2014/main" id="{F3FB2174-B163-DB0B-FDEF-CF351774A73F}"/>
                </a:ext>
              </a:extLst>
            </p:cNvPr>
            <p:cNvGrpSpPr/>
            <p:nvPr/>
          </p:nvGrpSpPr>
          <p:grpSpPr>
            <a:xfrm>
              <a:off x="1122" y="10643536"/>
              <a:ext cx="82785" cy="82785"/>
              <a:chOff x="0" y="0"/>
              <a:chExt cx="6350000" cy="6350000"/>
            </a:xfrm>
            <a:grpFill/>
          </p:grpSpPr>
          <p:sp>
            <p:nvSpPr>
              <p:cNvPr id="1375" name="Freeform 38">
                <a:extLst>
                  <a:ext uri="{FF2B5EF4-FFF2-40B4-BE49-F238E27FC236}">
                    <a16:creationId xmlns:a16="http://schemas.microsoft.com/office/drawing/2014/main" id="{6BF8CA28-F87F-D157-A635-ED036357667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3" name="Group 39">
              <a:extLst>
                <a:ext uri="{FF2B5EF4-FFF2-40B4-BE49-F238E27FC236}">
                  <a16:creationId xmlns:a16="http://schemas.microsoft.com/office/drawing/2014/main" id="{17F77902-70C4-14F3-53DF-20308412A9E7}"/>
                </a:ext>
              </a:extLst>
            </p:cNvPr>
            <p:cNvGrpSpPr/>
            <p:nvPr/>
          </p:nvGrpSpPr>
          <p:grpSpPr>
            <a:xfrm>
              <a:off x="3188502" y="1075351"/>
              <a:ext cx="82785" cy="82785"/>
              <a:chOff x="0" y="0"/>
              <a:chExt cx="6350000" cy="6350000"/>
            </a:xfrm>
            <a:grpFill/>
          </p:grpSpPr>
          <p:sp>
            <p:nvSpPr>
              <p:cNvPr id="1374" name="Freeform 40">
                <a:extLst>
                  <a:ext uri="{FF2B5EF4-FFF2-40B4-BE49-F238E27FC236}">
                    <a16:creationId xmlns:a16="http://schemas.microsoft.com/office/drawing/2014/main" id="{3D965FF3-2EF7-C552-40DF-E2C0DFB667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4" name="Group 41">
              <a:extLst>
                <a:ext uri="{FF2B5EF4-FFF2-40B4-BE49-F238E27FC236}">
                  <a16:creationId xmlns:a16="http://schemas.microsoft.com/office/drawing/2014/main" id="{8013B4A9-68F4-EB20-F8A9-1A062E0C247F}"/>
                </a:ext>
              </a:extLst>
            </p:cNvPr>
            <p:cNvGrpSpPr/>
            <p:nvPr/>
          </p:nvGrpSpPr>
          <p:grpSpPr>
            <a:xfrm>
              <a:off x="3188502" y="7455836"/>
              <a:ext cx="82785" cy="82785"/>
              <a:chOff x="0" y="0"/>
              <a:chExt cx="6350000" cy="6350000"/>
            </a:xfrm>
            <a:grpFill/>
          </p:grpSpPr>
          <p:sp>
            <p:nvSpPr>
              <p:cNvPr id="1373" name="Freeform 42">
                <a:extLst>
                  <a:ext uri="{FF2B5EF4-FFF2-40B4-BE49-F238E27FC236}">
                    <a16:creationId xmlns:a16="http://schemas.microsoft.com/office/drawing/2014/main" id="{DEE5807A-0815-D936-CDE4-399C00D3BE6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5" name="Group 43">
              <a:extLst>
                <a:ext uri="{FF2B5EF4-FFF2-40B4-BE49-F238E27FC236}">
                  <a16:creationId xmlns:a16="http://schemas.microsoft.com/office/drawing/2014/main" id="{BD378737-C48C-183D-5471-90590B74ABC1}"/>
                </a:ext>
              </a:extLst>
            </p:cNvPr>
            <p:cNvGrpSpPr/>
            <p:nvPr/>
          </p:nvGrpSpPr>
          <p:grpSpPr>
            <a:xfrm>
              <a:off x="3188502" y="4263051"/>
              <a:ext cx="82785" cy="82785"/>
              <a:chOff x="0" y="0"/>
              <a:chExt cx="6350000" cy="6350000"/>
            </a:xfrm>
            <a:grpFill/>
          </p:grpSpPr>
          <p:sp>
            <p:nvSpPr>
              <p:cNvPr id="1372" name="Freeform 44">
                <a:extLst>
                  <a:ext uri="{FF2B5EF4-FFF2-40B4-BE49-F238E27FC236}">
                    <a16:creationId xmlns:a16="http://schemas.microsoft.com/office/drawing/2014/main" id="{566E957F-0FBF-2329-5693-3F7A1B55DD5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6" name="Group 45">
              <a:extLst>
                <a:ext uri="{FF2B5EF4-FFF2-40B4-BE49-F238E27FC236}">
                  <a16:creationId xmlns:a16="http://schemas.microsoft.com/office/drawing/2014/main" id="{3BEAD6DB-0F99-2CC6-83C7-B4838C3474B9}"/>
                </a:ext>
              </a:extLst>
            </p:cNvPr>
            <p:cNvGrpSpPr/>
            <p:nvPr/>
          </p:nvGrpSpPr>
          <p:grpSpPr>
            <a:xfrm>
              <a:off x="3188502" y="10643536"/>
              <a:ext cx="82785" cy="82785"/>
              <a:chOff x="0" y="0"/>
              <a:chExt cx="6350000" cy="6350000"/>
            </a:xfrm>
            <a:grpFill/>
          </p:grpSpPr>
          <p:sp>
            <p:nvSpPr>
              <p:cNvPr id="1371" name="Freeform 46">
                <a:extLst>
                  <a:ext uri="{FF2B5EF4-FFF2-40B4-BE49-F238E27FC236}">
                    <a16:creationId xmlns:a16="http://schemas.microsoft.com/office/drawing/2014/main" id="{D4FADEF3-F7A2-68E0-48DC-35B029EF15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7" name="Group 47">
              <a:extLst>
                <a:ext uri="{FF2B5EF4-FFF2-40B4-BE49-F238E27FC236}">
                  <a16:creationId xmlns:a16="http://schemas.microsoft.com/office/drawing/2014/main" id="{60875AE0-FBF5-0BFC-B0F2-1F1802C645F5}"/>
                </a:ext>
              </a:extLst>
            </p:cNvPr>
            <p:cNvGrpSpPr/>
            <p:nvPr/>
          </p:nvGrpSpPr>
          <p:grpSpPr>
            <a:xfrm>
              <a:off x="1122" y="2693431"/>
              <a:ext cx="82785" cy="82785"/>
              <a:chOff x="0" y="0"/>
              <a:chExt cx="6350000" cy="6350000"/>
            </a:xfrm>
            <a:grpFill/>
          </p:grpSpPr>
          <p:sp>
            <p:nvSpPr>
              <p:cNvPr id="1370" name="Freeform 48">
                <a:extLst>
                  <a:ext uri="{FF2B5EF4-FFF2-40B4-BE49-F238E27FC236}">
                    <a16:creationId xmlns:a16="http://schemas.microsoft.com/office/drawing/2014/main" id="{3D235623-7ACB-0E87-D669-50940250E3F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8" name="Group 49">
              <a:extLst>
                <a:ext uri="{FF2B5EF4-FFF2-40B4-BE49-F238E27FC236}">
                  <a16:creationId xmlns:a16="http://schemas.microsoft.com/office/drawing/2014/main" id="{4B6B1759-C27A-F65B-FEC8-3C8142494164}"/>
                </a:ext>
              </a:extLst>
            </p:cNvPr>
            <p:cNvGrpSpPr/>
            <p:nvPr/>
          </p:nvGrpSpPr>
          <p:grpSpPr>
            <a:xfrm>
              <a:off x="1122" y="9073915"/>
              <a:ext cx="82785" cy="82785"/>
              <a:chOff x="0" y="0"/>
              <a:chExt cx="6350000" cy="6350000"/>
            </a:xfrm>
            <a:grpFill/>
          </p:grpSpPr>
          <p:sp>
            <p:nvSpPr>
              <p:cNvPr id="1369" name="Freeform 50">
                <a:extLst>
                  <a:ext uri="{FF2B5EF4-FFF2-40B4-BE49-F238E27FC236}">
                    <a16:creationId xmlns:a16="http://schemas.microsoft.com/office/drawing/2014/main" id="{11DBF99E-F17C-4B9F-9024-15152A18BF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9" name="Group 51">
              <a:extLst>
                <a:ext uri="{FF2B5EF4-FFF2-40B4-BE49-F238E27FC236}">
                  <a16:creationId xmlns:a16="http://schemas.microsoft.com/office/drawing/2014/main" id="{6939145F-7407-59FC-61AB-DFB45C7B4C9B}"/>
                </a:ext>
              </a:extLst>
            </p:cNvPr>
            <p:cNvGrpSpPr/>
            <p:nvPr/>
          </p:nvGrpSpPr>
          <p:grpSpPr>
            <a:xfrm>
              <a:off x="1122" y="5881131"/>
              <a:ext cx="82785" cy="82785"/>
              <a:chOff x="0" y="0"/>
              <a:chExt cx="6350000" cy="6350000"/>
            </a:xfrm>
            <a:grpFill/>
          </p:grpSpPr>
          <p:sp>
            <p:nvSpPr>
              <p:cNvPr id="1368" name="Freeform 52">
                <a:extLst>
                  <a:ext uri="{FF2B5EF4-FFF2-40B4-BE49-F238E27FC236}">
                    <a16:creationId xmlns:a16="http://schemas.microsoft.com/office/drawing/2014/main" id="{E61C6C7F-A757-D402-0089-6117A4DFF4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0" name="Group 53">
              <a:extLst>
                <a:ext uri="{FF2B5EF4-FFF2-40B4-BE49-F238E27FC236}">
                  <a16:creationId xmlns:a16="http://schemas.microsoft.com/office/drawing/2014/main" id="{6D2D6229-1C81-2D1D-BFE3-1B5AE7EFD7C8}"/>
                </a:ext>
              </a:extLst>
            </p:cNvPr>
            <p:cNvGrpSpPr/>
            <p:nvPr/>
          </p:nvGrpSpPr>
          <p:grpSpPr>
            <a:xfrm>
              <a:off x="3188502" y="2693431"/>
              <a:ext cx="82785" cy="82785"/>
              <a:chOff x="0" y="0"/>
              <a:chExt cx="6350000" cy="6350000"/>
            </a:xfrm>
            <a:grpFill/>
          </p:grpSpPr>
          <p:sp>
            <p:nvSpPr>
              <p:cNvPr id="1367" name="Freeform 54">
                <a:extLst>
                  <a:ext uri="{FF2B5EF4-FFF2-40B4-BE49-F238E27FC236}">
                    <a16:creationId xmlns:a16="http://schemas.microsoft.com/office/drawing/2014/main" id="{A7D24EE4-4367-BB7B-FB4D-F9C4138952B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1" name="Group 55">
              <a:extLst>
                <a:ext uri="{FF2B5EF4-FFF2-40B4-BE49-F238E27FC236}">
                  <a16:creationId xmlns:a16="http://schemas.microsoft.com/office/drawing/2014/main" id="{3651B914-8FB2-47A1-8ECD-AB91C8445CA8}"/>
                </a:ext>
              </a:extLst>
            </p:cNvPr>
            <p:cNvGrpSpPr/>
            <p:nvPr/>
          </p:nvGrpSpPr>
          <p:grpSpPr>
            <a:xfrm>
              <a:off x="3188502" y="9073915"/>
              <a:ext cx="82785" cy="82785"/>
              <a:chOff x="0" y="0"/>
              <a:chExt cx="6350000" cy="6350000"/>
            </a:xfrm>
            <a:grpFill/>
          </p:grpSpPr>
          <p:sp>
            <p:nvSpPr>
              <p:cNvPr id="1366" name="Freeform 56">
                <a:extLst>
                  <a:ext uri="{FF2B5EF4-FFF2-40B4-BE49-F238E27FC236}">
                    <a16:creationId xmlns:a16="http://schemas.microsoft.com/office/drawing/2014/main" id="{37D381C8-C440-C48B-AF87-68F181364E3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2" name="Group 57">
              <a:extLst>
                <a:ext uri="{FF2B5EF4-FFF2-40B4-BE49-F238E27FC236}">
                  <a16:creationId xmlns:a16="http://schemas.microsoft.com/office/drawing/2014/main" id="{F30CC950-1090-7459-0829-00BB0DF88226}"/>
                </a:ext>
              </a:extLst>
            </p:cNvPr>
            <p:cNvGrpSpPr/>
            <p:nvPr/>
          </p:nvGrpSpPr>
          <p:grpSpPr>
            <a:xfrm>
              <a:off x="3188502" y="5881131"/>
              <a:ext cx="82785" cy="82785"/>
              <a:chOff x="0" y="0"/>
              <a:chExt cx="6350000" cy="6350000"/>
            </a:xfrm>
            <a:grpFill/>
          </p:grpSpPr>
          <p:sp>
            <p:nvSpPr>
              <p:cNvPr id="1365" name="Freeform 58">
                <a:extLst>
                  <a:ext uri="{FF2B5EF4-FFF2-40B4-BE49-F238E27FC236}">
                    <a16:creationId xmlns:a16="http://schemas.microsoft.com/office/drawing/2014/main" id="{1EC2D5DB-702C-1FB5-5048-ADF20C2E0F7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3" name="Group 59">
              <a:extLst>
                <a:ext uri="{FF2B5EF4-FFF2-40B4-BE49-F238E27FC236}">
                  <a16:creationId xmlns:a16="http://schemas.microsoft.com/office/drawing/2014/main" id="{FEB29805-F211-6E66-10E8-7503F11FF228}"/>
                </a:ext>
              </a:extLst>
            </p:cNvPr>
            <p:cNvGrpSpPr/>
            <p:nvPr/>
          </p:nvGrpSpPr>
          <p:grpSpPr>
            <a:xfrm>
              <a:off x="550087" y="0"/>
              <a:ext cx="82785" cy="82785"/>
              <a:chOff x="0" y="0"/>
              <a:chExt cx="6350000" cy="6350000"/>
            </a:xfrm>
            <a:grpFill/>
          </p:grpSpPr>
          <p:sp>
            <p:nvSpPr>
              <p:cNvPr id="1364" name="Freeform 60">
                <a:extLst>
                  <a:ext uri="{FF2B5EF4-FFF2-40B4-BE49-F238E27FC236}">
                    <a16:creationId xmlns:a16="http://schemas.microsoft.com/office/drawing/2014/main" id="{031D1C3E-A1A8-3F00-AFF6-99DC2EC17C2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4" name="Group 61">
              <a:extLst>
                <a:ext uri="{FF2B5EF4-FFF2-40B4-BE49-F238E27FC236}">
                  <a16:creationId xmlns:a16="http://schemas.microsoft.com/office/drawing/2014/main" id="{5F84BEA8-A11D-6AF9-63DD-FDDB7B786722}"/>
                </a:ext>
              </a:extLst>
            </p:cNvPr>
            <p:cNvGrpSpPr/>
            <p:nvPr/>
          </p:nvGrpSpPr>
          <p:grpSpPr>
            <a:xfrm>
              <a:off x="550087" y="6380485"/>
              <a:ext cx="82785" cy="82785"/>
              <a:chOff x="0" y="0"/>
              <a:chExt cx="6350000" cy="6350000"/>
            </a:xfrm>
            <a:grpFill/>
          </p:grpSpPr>
          <p:sp>
            <p:nvSpPr>
              <p:cNvPr id="1363" name="Freeform 62">
                <a:extLst>
                  <a:ext uri="{FF2B5EF4-FFF2-40B4-BE49-F238E27FC236}">
                    <a16:creationId xmlns:a16="http://schemas.microsoft.com/office/drawing/2014/main" id="{BEF11E05-4674-0C6A-BE0D-0B8F9B781BD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5" name="Group 63">
              <a:extLst>
                <a:ext uri="{FF2B5EF4-FFF2-40B4-BE49-F238E27FC236}">
                  <a16:creationId xmlns:a16="http://schemas.microsoft.com/office/drawing/2014/main" id="{E9B9665F-08EB-DD83-A719-8DFAE9809514}"/>
                </a:ext>
              </a:extLst>
            </p:cNvPr>
            <p:cNvGrpSpPr/>
            <p:nvPr/>
          </p:nvGrpSpPr>
          <p:grpSpPr>
            <a:xfrm>
              <a:off x="550087" y="3187700"/>
              <a:ext cx="82785" cy="82785"/>
              <a:chOff x="0" y="0"/>
              <a:chExt cx="6350000" cy="6350000"/>
            </a:xfrm>
            <a:grpFill/>
          </p:grpSpPr>
          <p:sp>
            <p:nvSpPr>
              <p:cNvPr id="1362" name="Freeform 64">
                <a:extLst>
                  <a:ext uri="{FF2B5EF4-FFF2-40B4-BE49-F238E27FC236}">
                    <a16:creationId xmlns:a16="http://schemas.microsoft.com/office/drawing/2014/main" id="{718440DC-8710-B4B4-2ECC-221FEF11E7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6" name="Group 65">
              <a:extLst>
                <a:ext uri="{FF2B5EF4-FFF2-40B4-BE49-F238E27FC236}">
                  <a16:creationId xmlns:a16="http://schemas.microsoft.com/office/drawing/2014/main" id="{A49025AB-063A-210D-B2BF-AA279D296322}"/>
                </a:ext>
              </a:extLst>
            </p:cNvPr>
            <p:cNvGrpSpPr/>
            <p:nvPr/>
          </p:nvGrpSpPr>
          <p:grpSpPr>
            <a:xfrm>
              <a:off x="550087" y="9568185"/>
              <a:ext cx="82785" cy="82785"/>
              <a:chOff x="0" y="0"/>
              <a:chExt cx="6350000" cy="6350000"/>
            </a:xfrm>
            <a:grpFill/>
          </p:grpSpPr>
          <p:sp>
            <p:nvSpPr>
              <p:cNvPr id="1361" name="Freeform 66">
                <a:extLst>
                  <a:ext uri="{FF2B5EF4-FFF2-40B4-BE49-F238E27FC236}">
                    <a16:creationId xmlns:a16="http://schemas.microsoft.com/office/drawing/2014/main" id="{02C4C69A-41ED-0BE1-3686-FCF18793987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7" name="Group 67">
              <a:extLst>
                <a:ext uri="{FF2B5EF4-FFF2-40B4-BE49-F238E27FC236}">
                  <a16:creationId xmlns:a16="http://schemas.microsoft.com/office/drawing/2014/main" id="{3A4E7A87-D548-FBA7-BA5A-563AAED0BE17}"/>
                </a:ext>
              </a:extLst>
            </p:cNvPr>
            <p:cNvGrpSpPr/>
            <p:nvPr/>
          </p:nvGrpSpPr>
          <p:grpSpPr>
            <a:xfrm>
              <a:off x="3737467" y="0"/>
              <a:ext cx="82785" cy="82785"/>
              <a:chOff x="0" y="0"/>
              <a:chExt cx="6350000" cy="6350000"/>
            </a:xfrm>
            <a:grpFill/>
          </p:grpSpPr>
          <p:sp>
            <p:nvSpPr>
              <p:cNvPr id="1360" name="Freeform 68">
                <a:extLst>
                  <a:ext uri="{FF2B5EF4-FFF2-40B4-BE49-F238E27FC236}">
                    <a16:creationId xmlns:a16="http://schemas.microsoft.com/office/drawing/2014/main" id="{8AD7EF34-391B-49D3-346B-63A4CAD29C1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8" name="Group 69">
              <a:extLst>
                <a:ext uri="{FF2B5EF4-FFF2-40B4-BE49-F238E27FC236}">
                  <a16:creationId xmlns:a16="http://schemas.microsoft.com/office/drawing/2014/main" id="{EE3238F2-3070-72BC-4794-23622D74A9AF}"/>
                </a:ext>
              </a:extLst>
            </p:cNvPr>
            <p:cNvGrpSpPr/>
            <p:nvPr/>
          </p:nvGrpSpPr>
          <p:grpSpPr>
            <a:xfrm>
              <a:off x="3737467" y="6380485"/>
              <a:ext cx="82785" cy="82785"/>
              <a:chOff x="0" y="0"/>
              <a:chExt cx="6350000" cy="6350000"/>
            </a:xfrm>
            <a:grpFill/>
          </p:grpSpPr>
          <p:sp>
            <p:nvSpPr>
              <p:cNvPr id="1359" name="Freeform 70">
                <a:extLst>
                  <a:ext uri="{FF2B5EF4-FFF2-40B4-BE49-F238E27FC236}">
                    <a16:creationId xmlns:a16="http://schemas.microsoft.com/office/drawing/2014/main" id="{0BF4BE5B-DA71-5DAE-9EFA-50605314A9E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9" name="Group 71">
              <a:extLst>
                <a:ext uri="{FF2B5EF4-FFF2-40B4-BE49-F238E27FC236}">
                  <a16:creationId xmlns:a16="http://schemas.microsoft.com/office/drawing/2014/main" id="{0E1150A0-6F8D-2E03-C428-5AA456D605A2}"/>
                </a:ext>
              </a:extLst>
            </p:cNvPr>
            <p:cNvGrpSpPr/>
            <p:nvPr/>
          </p:nvGrpSpPr>
          <p:grpSpPr>
            <a:xfrm>
              <a:off x="3737467" y="3187700"/>
              <a:ext cx="82785" cy="82785"/>
              <a:chOff x="0" y="0"/>
              <a:chExt cx="6350000" cy="6350000"/>
            </a:xfrm>
            <a:grpFill/>
          </p:grpSpPr>
          <p:sp>
            <p:nvSpPr>
              <p:cNvPr id="1358" name="Freeform 72">
                <a:extLst>
                  <a:ext uri="{FF2B5EF4-FFF2-40B4-BE49-F238E27FC236}">
                    <a16:creationId xmlns:a16="http://schemas.microsoft.com/office/drawing/2014/main" id="{541A0000-BCD3-169D-EF24-0478A2FB921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0" name="Group 73">
              <a:extLst>
                <a:ext uri="{FF2B5EF4-FFF2-40B4-BE49-F238E27FC236}">
                  <a16:creationId xmlns:a16="http://schemas.microsoft.com/office/drawing/2014/main" id="{F970F2B2-73EF-7F05-7133-12E3292E11BA}"/>
                </a:ext>
              </a:extLst>
            </p:cNvPr>
            <p:cNvGrpSpPr/>
            <p:nvPr/>
          </p:nvGrpSpPr>
          <p:grpSpPr>
            <a:xfrm>
              <a:off x="3737467" y="9568185"/>
              <a:ext cx="82785" cy="82785"/>
              <a:chOff x="0" y="0"/>
              <a:chExt cx="6350000" cy="6350000"/>
            </a:xfrm>
            <a:grpFill/>
          </p:grpSpPr>
          <p:sp>
            <p:nvSpPr>
              <p:cNvPr id="1357" name="Freeform 74">
                <a:extLst>
                  <a:ext uri="{FF2B5EF4-FFF2-40B4-BE49-F238E27FC236}">
                    <a16:creationId xmlns:a16="http://schemas.microsoft.com/office/drawing/2014/main" id="{E9051739-0623-1BE5-ECBD-1A22F503294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1" name="Group 75">
              <a:extLst>
                <a:ext uri="{FF2B5EF4-FFF2-40B4-BE49-F238E27FC236}">
                  <a16:creationId xmlns:a16="http://schemas.microsoft.com/office/drawing/2014/main" id="{6D61C6D5-6F73-9AF4-E44C-1D57B082583B}"/>
                </a:ext>
              </a:extLst>
            </p:cNvPr>
            <p:cNvGrpSpPr/>
            <p:nvPr/>
          </p:nvGrpSpPr>
          <p:grpSpPr>
            <a:xfrm>
              <a:off x="550087" y="1618080"/>
              <a:ext cx="82785" cy="82785"/>
              <a:chOff x="0" y="0"/>
              <a:chExt cx="6350000" cy="6350000"/>
            </a:xfrm>
            <a:grpFill/>
          </p:grpSpPr>
          <p:sp>
            <p:nvSpPr>
              <p:cNvPr id="1356" name="Freeform 76">
                <a:extLst>
                  <a:ext uri="{FF2B5EF4-FFF2-40B4-BE49-F238E27FC236}">
                    <a16:creationId xmlns:a16="http://schemas.microsoft.com/office/drawing/2014/main" id="{5C3D9D1C-3D01-EA6A-3B60-8DC096FCDAD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2" name="Group 77">
              <a:extLst>
                <a:ext uri="{FF2B5EF4-FFF2-40B4-BE49-F238E27FC236}">
                  <a16:creationId xmlns:a16="http://schemas.microsoft.com/office/drawing/2014/main" id="{777F5668-D70A-DD26-77F3-DBB2D86578A8}"/>
                </a:ext>
              </a:extLst>
            </p:cNvPr>
            <p:cNvGrpSpPr/>
            <p:nvPr/>
          </p:nvGrpSpPr>
          <p:grpSpPr>
            <a:xfrm>
              <a:off x="550087" y="7998564"/>
              <a:ext cx="82785" cy="82785"/>
              <a:chOff x="0" y="0"/>
              <a:chExt cx="6350000" cy="6350000"/>
            </a:xfrm>
            <a:grpFill/>
          </p:grpSpPr>
          <p:sp>
            <p:nvSpPr>
              <p:cNvPr id="1355" name="Freeform 78">
                <a:extLst>
                  <a:ext uri="{FF2B5EF4-FFF2-40B4-BE49-F238E27FC236}">
                    <a16:creationId xmlns:a16="http://schemas.microsoft.com/office/drawing/2014/main" id="{DBCB0F87-F089-1108-2B74-80F00A49089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3" name="Group 79">
              <a:extLst>
                <a:ext uri="{FF2B5EF4-FFF2-40B4-BE49-F238E27FC236}">
                  <a16:creationId xmlns:a16="http://schemas.microsoft.com/office/drawing/2014/main" id="{C76DAEDD-60FA-A7B9-BE85-0AFD34C2BCA9}"/>
                </a:ext>
              </a:extLst>
            </p:cNvPr>
            <p:cNvGrpSpPr/>
            <p:nvPr/>
          </p:nvGrpSpPr>
          <p:grpSpPr>
            <a:xfrm>
              <a:off x="550087" y="4805780"/>
              <a:ext cx="82785" cy="82785"/>
              <a:chOff x="0" y="0"/>
              <a:chExt cx="6350000" cy="6350000"/>
            </a:xfrm>
            <a:grpFill/>
          </p:grpSpPr>
          <p:sp>
            <p:nvSpPr>
              <p:cNvPr id="1354" name="Freeform 80">
                <a:extLst>
                  <a:ext uri="{FF2B5EF4-FFF2-40B4-BE49-F238E27FC236}">
                    <a16:creationId xmlns:a16="http://schemas.microsoft.com/office/drawing/2014/main" id="{6E587FA0-1937-E8BD-4248-50155C10A9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4" name="Group 81">
              <a:extLst>
                <a:ext uri="{FF2B5EF4-FFF2-40B4-BE49-F238E27FC236}">
                  <a16:creationId xmlns:a16="http://schemas.microsoft.com/office/drawing/2014/main" id="{3F575E53-F95F-4265-D973-563C7DB2D33E}"/>
                </a:ext>
              </a:extLst>
            </p:cNvPr>
            <p:cNvGrpSpPr/>
            <p:nvPr/>
          </p:nvGrpSpPr>
          <p:grpSpPr>
            <a:xfrm>
              <a:off x="3737467" y="1618080"/>
              <a:ext cx="82785" cy="82785"/>
              <a:chOff x="0" y="0"/>
              <a:chExt cx="6350000" cy="6350000"/>
            </a:xfrm>
            <a:grpFill/>
          </p:grpSpPr>
          <p:sp>
            <p:nvSpPr>
              <p:cNvPr id="1353" name="Freeform 82">
                <a:extLst>
                  <a:ext uri="{FF2B5EF4-FFF2-40B4-BE49-F238E27FC236}">
                    <a16:creationId xmlns:a16="http://schemas.microsoft.com/office/drawing/2014/main" id="{CFB34FD7-3F1D-CDF7-488A-83724D41B0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5" name="Group 83">
              <a:extLst>
                <a:ext uri="{FF2B5EF4-FFF2-40B4-BE49-F238E27FC236}">
                  <a16:creationId xmlns:a16="http://schemas.microsoft.com/office/drawing/2014/main" id="{3E190720-206B-D536-69B4-C070E07B44DF}"/>
                </a:ext>
              </a:extLst>
            </p:cNvPr>
            <p:cNvGrpSpPr/>
            <p:nvPr/>
          </p:nvGrpSpPr>
          <p:grpSpPr>
            <a:xfrm>
              <a:off x="3737467" y="7998564"/>
              <a:ext cx="82785" cy="82785"/>
              <a:chOff x="0" y="0"/>
              <a:chExt cx="6350000" cy="6350000"/>
            </a:xfrm>
            <a:grpFill/>
          </p:grpSpPr>
          <p:sp>
            <p:nvSpPr>
              <p:cNvPr id="1352" name="Freeform 84">
                <a:extLst>
                  <a:ext uri="{FF2B5EF4-FFF2-40B4-BE49-F238E27FC236}">
                    <a16:creationId xmlns:a16="http://schemas.microsoft.com/office/drawing/2014/main" id="{8E18AA2B-ABD9-FC7D-D91C-2471C9C2A74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6" name="Group 85">
              <a:extLst>
                <a:ext uri="{FF2B5EF4-FFF2-40B4-BE49-F238E27FC236}">
                  <a16:creationId xmlns:a16="http://schemas.microsoft.com/office/drawing/2014/main" id="{E051AF6F-5B18-183D-08F2-F0D536D75328}"/>
                </a:ext>
              </a:extLst>
            </p:cNvPr>
            <p:cNvGrpSpPr/>
            <p:nvPr/>
          </p:nvGrpSpPr>
          <p:grpSpPr>
            <a:xfrm>
              <a:off x="3737467" y="4805780"/>
              <a:ext cx="82785" cy="82785"/>
              <a:chOff x="0" y="0"/>
              <a:chExt cx="6350000" cy="6350000"/>
            </a:xfrm>
            <a:grpFill/>
          </p:grpSpPr>
          <p:sp>
            <p:nvSpPr>
              <p:cNvPr id="1351" name="Freeform 86">
                <a:extLst>
                  <a:ext uri="{FF2B5EF4-FFF2-40B4-BE49-F238E27FC236}">
                    <a16:creationId xmlns:a16="http://schemas.microsoft.com/office/drawing/2014/main" id="{E0186E9D-DD66-D1B0-5472-63C97C6C544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7" name="Group 87">
              <a:extLst>
                <a:ext uri="{FF2B5EF4-FFF2-40B4-BE49-F238E27FC236}">
                  <a16:creationId xmlns:a16="http://schemas.microsoft.com/office/drawing/2014/main" id="{8834924B-F8F5-49E4-A79A-5F7E690AA8AD}"/>
                </a:ext>
              </a:extLst>
            </p:cNvPr>
            <p:cNvGrpSpPr/>
            <p:nvPr/>
          </p:nvGrpSpPr>
          <p:grpSpPr>
            <a:xfrm>
              <a:off x="1088747" y="537155"/>
              <a:ext cx="82785" cy="82785"/>
              <a:chOff x="0" y="0"/>
              <a:chExt cx="6350000" cy="6350000"/>
            </a:xfrm>
            <a:grpFill/>
          </p:grpSpPr>
          <p:sp>
            <p:nvSpPr>
              <p:cNvPr id="1350" name="Freeform 88">
                <a:extLst>
                  <a:ext uri="{FF2B5EF4-FFF2-40B4-BE49-F238E27FC236}">
                    <a16:creationId xmlns:a16="http://schemas.microsoft.com/office/drawing/2014/main" id="{2DCEF18F-B768-6A34-4A49-63A99C9CA60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8" name="Group 89">
              <a:extLst>
                <a:ext uri="{FF2B5EF4-FFF2-40B4-BE49-F238E27FC236}">
                  <a16:creationId xmlns:a16="http://schemas.microsoft.com/office/drawing/2014/main" id="{F6B0A063-3A32-4970-243E-EBB70C736C2E}"/>
                </a:ext>
              </a:extLst>
            </p:cNvPr>
            <p:cNvGrpSpPr/>
            <p:nvPr/>
          </p:nvGrpSpPr>
          <p:grpSpPr>
            <a:xfrm>
              <a:off x="1088747" y="6917640"/>
              <a:ext cx="82785" cy="82785"/>
              <a:chOff x="0" y="0"/>
              <a:chExt cx="6350000" cy="6350000"/>
            </a:xfrm>
            <a:grpFill/>
          </p:grpSpPr>
          <p:sp>
            <p:nvSpPr>
              <p:cNvPr id="1349" name="Freeform 90">
                <a:extLst>
                  <a:ext uri="{FF2B5EF4-FFF2-40B4-BE49-F238E27FC236}">
                    <a16:creationId xmlns:a16="http://schemas.microsoft.com/office/drawing/2014/main" id="{15F97E1A-6444-6DCB-2E99-15F2227928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9" name="Group 91">
              <a:extLst>
                <a:ext uri="{FF2B5EF4-FFF2-40B4-BE49-F238E27FC236}">
                  <a16:creationId xmlns:a16="http://schemas.microsoft.com/office/drawing/2014/main" id="{ECDB12A2-6F84-6D50-2597-D9D6E75DE594}"/>
                </a:ext>
              </a:extLst>
            </p:cNvPr>
            <p:cNvGrpSpPr/>
            <p:nvPr/>
          </p:nvGrpSpPr>
          <p:grpSpPr>
            <a:xfrm>
              <a:off x="1088747" y="3724855"/>
              <a:ext cx="82785" cy="82785"/>
              <a:chOff x="0" y="0"/>
              <a:chExt cx="6350000" cy="6350000"/>
            </a:xfrm>
            <a:grpFill/>
          </p:grpSpPr>
          <p:sp>
            <p:nvSpPr>
              <p:cNvPr id="1348" name="Freeform 92">
                <a:extLst>
                  <a:ext uri="{FF2B5EF4-FFF2-40B4-BE49-F238E27FC236}">
                    <a16:creationId xmlns:a16="http://schemas.microsoft.com/office/drawing/2014/main" id="{EC8F4367-5A36-2A7B-EB30-F02A22EB25E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0" name="Group 93">
              <a:extLst>
                <a:ext uri="{FF2B5EF4-FFF2-40B4-BE49-F238E27FC236}">
                  <a16:creationId xmlns:a16="http://schemas.microsoft.com/office/drawing/2014/main" id="{2746E25B-CD69-7C61-45F1-7EB76E7FF839}"/>
                </a:ext>
              </a:extLst>
            </p:cNvPr>
            <p:cNvGrpSpPr/>
            <p:nvPr/>
          </p:nvGrpSpPr>
          <p:grpSpPr>
            <a:xfrm>
              <a:off x="1088747" y="10105340"/>
              <a:ext cx="82785" cy="82785"/>
              <a:chOff x="0" y="0"/>
              <a:chExt cx="6350000" cy="6350000"/>
            </a:xfrm>
            <a:grpFill/>
          </p:grpSpPr>
          <p:sp>
            <p:nvSpPr>
              <p:cNvPr id="1347" name="Freeform 94">
                <a:extLst>
                  <a:ext uri="{FF2B5EF4-FFF2-40B4-BE49-F238E27FC236}">
                    <a16:creationId xmlns:a16="http://schemas.microsoft.com/office/drawing/2014/main" id="{7C57DD06-20D7-944A-E687-4E19E81FC69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1" name="Group 95">
              <a:extLst>
                <a:ext uri="{FF2B5EF4-FFF2-40B4-BE49-F238E27FC236}">
                  <a16:creationId xmlns:a16="http://schemas.microsoft.com/office/drawing/2014/main" id="{6E399110-B8DA-397A-31F4-B6DB646F4B50}"/>
                </a:ext>
              </a:extLst>
            </p:cNvPr>
            <p:cNvGrpSpPr/>
            <p:nvPr/>
          </p:nvGrpSpPr>
          <p:grpSpPr>
            <a:xfrm>
              <a:off x="4276128" y="537155"/>
              <a:ext cx="82785" cy="82785"/>
              <a:chOff x="0" y="0"/>
              <a:chExt cx="6350000" cy="6350000"/>
            </a:xfrm>
            <a:grpFill/>
          </p:grpSpPr>
          <p:sp>
            <p:nvSpPr>
              <p:cNvPr id="1346" name="Freeform 96">
                <a:extLst>
                  <a:ext uri="{FF2B5EF4-FFF2-40B4-BE49-F238E27FC236}">
                    <a16:creationId xmlns:a16="http://schemas.microsoft.com/office/drawing/2014/main" id="{174209F7-AE74-1633-AA36-45AC14E3D55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2" name="Group 97">
              <a:extLst>
                <a:ext uri="{FF2B5EF4-FFF2-40B4-BE49-F238E27FC236}">
                  <a16:creationId xmlns:a16="http://schemas.microsoft.com/office/drawing/2014/main" id="{079260A3-651B-64D7-6944-C357BC306BBF}"/>
                </a:ext>
              </a:extLst>
            </p:cNvPr>
            <p:cNvGrpSpPr/>
            <p:nvPr/>
          </p:nvGrpSpPr>
          <p:grpSpPr>
            <a:xfrm>
              <a:off x="4276128" y="6917640"/>
              <a:ext cx="82785" cy="82785"/>
              <a:chOff x="0" y="0"/>
              <a:chExt cx="6350000" cy="6350000"/>
            </a:xfrm>
            <a:grpFill/>
          </p:grpSpPr>
          <p:sp>
            <p:nvSpPr>
              <p:cNvPr id="1345" name="Freeform 98">
                <a:extLst>
                  <a:ext uri="{FF2B5EF4-FFF2-40B4-BE49-F238E27FC236}">
                    <a16:creationId xmlns:a16="http://schemas.microsoft.com/office/drawing/2014/main" id="{4A1D11DD-54DE-1507-2A09-21EF797AE08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3" name="Group 99">
              <a:extLst>
                <a:ext uri="{FF2B5EF4-FFF2-40B4-BE49-F238E27FC236}">
                  <a16:creationId xmlns:a16="http://schemas.microsoft.com/office/drawing/2014/main" id="{6D889358-FA39-EC43-B537-1845315223D2}"/>
                </a:ext>
              </a:extLst>
            </p:cNvPr>
            <p:cNvGrpSpPr/>
            <p:nvPr/>
          </p:nvGrpSpPr>
          <p:grpSpPr>
            <a:xfrm>
              <a:off x="4276128" y="3724855"/>
              <a:ext cx="82785" cy="82785"/>
              <a:chOff x="0" y="0"/>
              <a:chExt cx="6350000" cy="6350000"/>
            </a:xfrm>
            <a:grpFill/>
          </p:grpSpPr>
          <p:sp>
            <p:nvSpPr>
              <p:cNvPr id="1344" name="Freeform 100">
                <a:extLst>
                  <a:ext uri="{FF2B5EF4-FFF2-40B4-BE49-F238E27FC236}">
                    <a16:creationId xmlns:a16="http://schemas.microsoft.com/office/drawing/2014/main" id="{920AB227-CBF7-5AFC-B7B4-CB4E9BF202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4" name="Group 101">
              <a:extLst>
                <a:ext uri="{FF2B5EF4-FFF2-40B4-BE49-F238E27FC236}">
                  <a16:creationId xmlns:a16="http://schemas.microsoft.com/office/drawing/2014/main" id="{D74678C8-90C0-0248-D043-9AF27E92C6D6}"/>
                </a:ext>
              </a:extLst>
            </p:cNvPr>
            <p:cNvGrpSpPr/>
            <p:nvPr/>
          </p:nvGrpSpPr>
          <p:grpSpPr>
            <a:xfrm>
              <a:off x="4276128" y="10105340"/>
              <a:ext cx="82785" cy="82785"/>
              <a:chOff x="0" y="0"/>
              <a:chExt cx="6350000" cy="6350000"/>
            </a:xfrm>
            <a:grpFill/>
          </p:grpSpPr>
          <p:sp>
            <p:nvSpPr>
              <p:cNvPr id="1343" name="Freeform 102">
                <a:extLst>
                  <a:ext uri="{FF2B5EF4-FFF2-40B4-BE49-F238E27FC236}">
                    <a16:creationId xmlns:a16="http://schemas.microsoft.com/office/drawing/2014/main" id="{6CB399EC-424D-B7A5-3287-86A4390661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5" name="Group 103">
              <a:extLst>
                <a:ext uri="{FF2B5EF4-FFF2-40B4-BE49-F238E27FC236}">
                  <a16:creationId xmlns:a16="http://schemas.microsoft.com/office/drawing/2014/main" id="{F7037328-E700-51BD-3801-FEF4E242E5C7}"/>
                </a:ext>
              </a:extLst>
            </p:cNvPr>
            <p:cNvGrpSpPr/>
            <p:nvPr/>
          </p:nvGrpSpPr>
          <p:grpSpPr>
            <a:xfrm>
              <a:off x="1088747" y="2155235"/>
              <a:ext cx="82785" cy="82785"/>
              <a:chOff x="0" y="0"/>
              <a:chExt cx="6350000" cy="6350000"/>
            </a:xfrm>
            <a:grpFill/>
          </p:grpSpPr>
          <p:sp>
            <p:nvSpPr>
              <p:cNvPr id="1342" name="Freeform 104">
                <a:extLst>
                  <a:ext uri="{FF2B5EF4-FFF2-40B4-BE49-F238E27FC236}">
                    <a16:creationId xmlns:a16="http://schemas.microsoft.com/office/drawing/2014/main" id="{B53D541D-F5D4-CBF3-8EA5-E5B5936B0C6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6" name="Group 105">
              <a:extLst>
                <a:ext uri="{FF2B5EF4-FFF2-40B4-BE49-F238E27FC236}">
                  <a16:creationId xmlns:a16="http://schemas.microsoft.com/office/drawing/2014/main" id="{C479117B-DA80-1FBA-F3E2-6F238BB13AC0}"/>
                </a:ext>
              </a:extLst>
            </p:cNvPr>
            <p:cNvGrpSpPr/>
            <p:nvPr/>
          </p:nvGrpSpPr>
          <p:grpSpPr>
            <a:xfrm>
              <a:off x="1088747" y="8535719"/>
              <a:ext cx="82785" cy="82785"/>
              <a:chOff x="0" y="0"/>
              <a:chExt cx="6350000" cy="6350000"/>
            </a:xfrm>
            <a:grpFill/>
          </p:grpSpPr>
          <p:sp>
            <p:nvSpPr>
              <p:cNvPr id="1341" name="Freeform 106">
                <a:extLst>
                  <a:ext uri="{FF2B5EF4-FFF2-40B4-BE49-F238E27FC236}">
                    <a16:creationId xmlns:a16="http://schemas.microsoft.com/office/drawing/2014/main" id="{87DD3453-3978-D1DB-131F-01FB288EA02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7" name="Group 107">
              <a:extLst>
                <a:ext uri="{FF2B5EF4-FFF2-40B4-BE49-F238E27FC236}">
                  <a16:creationId xmlns:a16="http://schemas.microsoft.com/office/drawing/2014/main" id="{7EA09EA1-CBF0-49E5-FEFD-01EF120BD420}"/>
                </a:ext>
              </a:extLst>
            </p:cNvPr>
            <p:cNvGrpSpPr/>
            <p:nvPr/>
          </p:nvGrpSpPr>
          <p:grpSpPr>
            <a:xfrm>
              <a:off x="1088747" y="5342935"/>
              <a:ext cx="82785" cy="82785"/>
              <a:chOff x="0" y="0"/>
              <a:chExt cx="6350000" cy="6350000"/>
            </a:xfrm>
            <a:grpFill/>
          </p:grpSpPr>
          <p:sp>
            <p:nvSpPr>
              <p:cNvPr id="1340" name="Freeform 108">
                <a:extLst>
                  <a:ext uri="{FF2B5EF4-FFF2-40B4-BE49-F238E27FC236}">
                    <a16:creationId xmlns:a16="http://schemas.microsoft.com/office/drawing/2014/main" id="{D07A7180-BA2A-DABE-D086-07C430AF97A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8" name="Group 109">
              <a:extLst>
                <a:ext uri="{FF2B5EF4-FFF2-40B4-BE49-F238E27FC236}">
                  <a16:creationId xmlns:a16="http://schemas.microsoft.com/office/drawing/2014/main" id="{84FD060E-EEB6-87B4-D625-CE97B08DDA85}"/>
                </a:ext>
              </a:extLst>
            </p:cNvPr>
            <p:cNvGrpSpPr/>
            <p:nvPr/>
          </p:nvGrpSpPr>
          <p:grpSpPr>
            <a:xfrm>
              <a:off x="4276128" y="2155235"/>
              <a:ext cx="82785" cy="82785"/>
              <a:chOff x="0" y="0"/>
              <a:chExt cx="6350000" cy="6350000"/>
            </a:xfrm>
            <a:grpFill/>
          </p:grpSpPr>
          <p:sp>
            <p:nvSpPr>
              <p:cNvPr id="1339" name="Freeform 110">
                <a:extLst>
                  <a:ext uri="{FF2B5EF4-FFF2-40B4-BE49-F238E27FC236}">
                    <a16:creationId xmlns:a16="http://schemas.microsoft.com/office/drawing/2014/main" id="{5EE35442-7C3C-486B-1000-154FCC4537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9" name="Group 111">
              <a:extLst>
                <a:ext uri="{FF2B5EF4-FFF2-40B4-BE49-F238E27FC236}">
                  <a16:creationId xmlns:a16="http://schemas.microsoft.com/office/drawing/2014/main" id="{DFCD5C6B-7F62-27B2-F233-B5894CA76D54}"/>
                </a:ext>
              </a:extLst>
            </p:cNvPr>
            <p:cNvGrpSpPr/>
            <p:nvPr/>
          </p:nvGrpSpPr>
          <p:grpSpPr>
            <a:xfrm>
              <a:off x="4276128" y="8535719"/>
              <a:ext cx="82785" cy="82785"/>
              <a:chOff x="0" y="0"/>
              <a:chExt cx="6350000" cy="6350000"/>
            </a:xfrm>
            <a:grpFill/>
          </p:grpSpPr>
          <p:sp>
            <p:nvSpPr>
              <p:cNvPr id="1338" name="Freeform 112">
                <a:extLst>
                  <a:ext uri="{FF2B5EF4-FFF2-40B4-BE49-F238E27FC236}">
                    <a16:creationId xmlns:a16="http://schemas.microsoft.com/office/drawing/2014/main" id="{ED9BF779-08E6-F745-76D1-DA4565EE0C1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0" name="Group 113">
              <a:extLst>
                <a:ext uri="{FF2B5EF4-FFF2-40B4-BE49-F238E27FC236}">
                  <a16:creationId xmlns:a16="http://schemas.microsoft.com/office/drawing/2014/main" id="{A3C8F6D7-8C06-8B1D-4292-920FDAC71704}"/>
                </a:ext>
              </a:extLst>
            </p:cNvPr>
            <p:cNvGrpSpPr/>
            <p:nvPr/>
          </p:nvGrpSpPr>
          <p:grpSpPr>
            <a:xfrm>
              <a:off x="4276128" y="5342935"/>
              <a:ext cx="82785" cy="82785"/>
              <a:chOff x="0" y="0"/>
              <a:chExt cx="6350000" cy="6350000"/>
            </a:xfrm>
            <a:grpFill/>
          </p:grpSpPr>
          <p:sp>
            <p:nvSpPr>
              <p:cNvPr id="1337" name="Freeform 114">
                <a:extLst>
                  <a:ext uri="{FF2B5EF4-FFF2-40B4-BE49-F238E27FC236}">
                    <a16:creationId xmlns:a16="http://schemas.microsoft.com/office/drawing/2014/main" id="{027987B6-54C8-87AC-A163-3ED08D3A4FE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1" name="Group 115">
              <a:extLst>
                <a:ext uri="{FF2B5EF4-FFF2-40B4-BE49-F238E27FC236}">
                  <a16:creationId xmlns:a16="http://schemas.microsoft.com/office/drawing/2014/main" id="{285427FE-58C6-0BFE-1D13-F57079743282}"/>
                </a:ext>
              </a:extLst>
            </p:cNvPr>
            <p:cNvGrpSpPr/>
            <p:nvPr/>
          </p:nvGrpSpPr>
          <p:grpSpPr>
            <a:xfrm>
              <a:off x="1628608" y="1075351"/>
              <a:ext cx="82785" cy="82785"/>
              <a:chOff x="0" y="0"/>
              <a:chExt cx="6350000" cy="6350000"/>
            </a:xfrm>
            <a:grpFill/>
          </p:grpSpPr>
          <p:sp>
            <p:nvSpPr>
              <p:cNvPr id="1336" name="Freeform 116">
                <a:extLst>
                  <a:ext uri="{FF2B5EF4-FFF2-40B4-BE49-F238E27FC236}">
                    <a16:creationId xmlns:a16="http://schemas.microsoft.com/office/drawing/2014/main" id="{61DFAC08-1C05-1E33-2DEF-48DFE40E222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2" name="Group 117">
              <a:extLst>
                <a:ext uri="{FF2B5EF4-FFF2-40B4-BE49-F238E27FC236}">
                  <a16:creationId xmlns:a16="http://schemas.microsoft.com/office/drawing/2014/main" id="{D9DB2FAB-EC1D-E01F-A376-0E2398AA5321}"/>
                </a:ext>
              </a:extLst>
            </p:cNvPr>
            <p:cNvGrpSpPr/>
            <p:nvPr/>
          </p:nvGrpSpPr>
          <p:grpSpPr>
            <a:xfrm>
              <a:off x="1628608" y="7455836"/>
              <a:ext cx="82785" cy="82785"/>
              <a:chOff x="0" y="0"/>
              <a:chExt cx="6350000" cy="6350000"/>
            </a:xfrm>
            <a:grpFill/>
          </p:grpSpPr>
          <p:sp>
            <p:nvSpPr>
              <p:cNvPr id="1335" name="Freeform 118">
                <a:extLst>
                  <a:ext uri="{FF2B5EF4-FFF2-40B4-BE49-F238E27FC236}">
                    <a16:creationId xmlns:a16="http://schemas.microsoft.com/office/drawing/2014/main" id="{0170DC71-0FB7-539E-D96A-EAC82227CBA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3" name="Group 119">
              <a:extLst>
                <a:ext uri="{FF2B5EF4-FFF2-40B4-BE49-F238E27FC236}">
                  <a16:creationId xmlns:a16="http://schemas.microsoft.com/office/drawing/2014/main" id="{DED90718-4E18-8270-B7ED-F15175ED1F37}"/>
                </a:ext>
              </a:extLst>
            </p:cNvPr>
            <p:cNvGrpSpPr/>
            <p:nvPr/>
          </p:nvGrpSpPr>
          <p:grpSpPr>
            <a:xfrm>
              <a:off x="1628608" y="4263051"/>
              <a:ext cx="82785" cy="82785"/>
              <a:chOff x="0" y="0"/>
              <a:chExt cx="6350000" cy="6350000"/>
            </a:xfrm>
            <a:grpFill/>
          </p:grpSpPr>
          <p:sp>
            <p:nvSpPr>
              <p:cNvPr id="1334" name="Freeform 120">
                <a:extLst>
                  <a:ext uri="{FF2B5EF4-FFF2-40B4-BE49-F238E27FC236}">
                    <a16:creationId xmlns:a16="http://schemas.microsoft.com/office/drawing/2014/main" id="{921D8D54-5898-583A-D62F-F185104161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4" name="Group 121">
              <a:extLst>
                <a:ext uri="{FF2B5EF4-FFF2-40B4-BE49-F238E27FC236}">
                  <a16:creationId xmlns:a16="http://schemas.microsoft.com/office/drawing/2014/main" id="{6C13F447-A18B-0BCD-DD34-AC02C611EC84}"/>
                </a:ext>
              </a:extLst>
            </p:cNvPr>
            <p:cNvGrpSpPr/>
            <p:nvPr/>
          </p:nvGrpSpPr>
          <p:grpSpPr>
            <a:xfrm>
              <a:off x="1628608" y="10643536"/>
              <a:ext cx="82785" cy="82785"/>
              <a:chOff x="0" y="0"/>
              <a:chExt cx="6350000" cy="6350000"/>
            </a:xfrm>
            <a:grpFill/>
          </p:grpSpPr>
          <p:sp>
            <p:nvSpPr>
              <p:cNvPr id="1333" name="Freeform 122">
                <a:extLst>
                  <a:ext uri="{FF2B5EF4-FFF2-40B4-BE49-F238E27FC236}">
                    <a16:creationId xmlns:a16="http://schemas.microsoft.com/office/drawing/2014/main" id="{E83BEE63-DB66-81DB-72BD-E6B757679F2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5" name="Group 123">
              <a:extLst>
                <a:ext uri="{FF2B5EF4-FFF2-40B4-BE49-F238E27FC236}">
                  <a16:creationId xmlns:a16="http://schemas.microsoft.com/office/drawing/2014/main" id="{58DF4375-1D0D-24AA-F1F5-C1EF285AECD0}"/>
                </a:ext>
              </a:extLst>
            </p:cNvPr>
            <p:cNvGrpSpPr/>
            <p:nvPr/>
          </p:nvGrpSpPr>
          <p:grpSpPr>
            <a:xfrm>
              <a:off x="1628608" y="2693431"/>
              <a:ext cx="82785" cy="82785"/>
              <a:chOff x="0" y="0"/>
              <a:chExt cx="6350000" cy="6350000"/>
            </a:xfrm>
            <a:grpFill/>
          </p:grpSpPr>
          <p:sp>
            <p:nvSpPr>
              <p:cNvPr id="1332" name="Freeform 124">
                <a:extLst>
                  <a:ext uri="{FF2B5EF4-FFF2-40B4-BE49-F238E27FC236}">
                    <a16:creationId xmlns:a16="http://schemas.microsoft.com/office/drawing/2014/main" id="{57E81535-BC6D-3580-90BE-336EA4F76D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6" name="Group 125">
              <a:extLst>
                <a:ext uri="{FF2B5EF4-FFF2-40B4-BE49-F238E27FC236}">
                  <a16:creationId xmlns:a16="http://schemas.microsoft.com/office/drawing/2014/main" id="{A8946CDD-45E8-F0D1-3F09-BC79BE860070}"/>
                </a:ext>
              </a:extLst>
            </p:cNvPr>
            <p:cNvGrpSpPr/>
            <p:nvPr/>
          </p:nvGrpSpPr>
          <p:grpSpPr>
            <a:xfrm>
              <a:off x="1628608" y="9073915"/>
              <a:ext cx="82785" cy="82785"/>
              <a:chOff x="0" y="0"/>
              <a:chExt cx="6350000" cy="6350000"/>
            </a:xfrm>
            <a:grpFill/>
          </p:grpSpPr>
          <p:sp>
            <p:nvSpPr>
              <p:cNvPr id="1331" name="Freeform 126">
                <a:extLst>
                  <a:ext uri="{FF2B5EF4-FFF2-40B4-BE49-F238E27FC236}">
                    <a16:creationId xmlns:a16="http://schemas.microsoft.com/office/drawing/2014/main" id="{5516C934-6325-579A-19AE-AD5E4607E62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7" name="Group 127">
              <a:extLst>
                <a:ext uri="{FF2B5EF4-FFF2-40B4-BE49-F238E27FC236}">
                  <a16:creationId xmlns:a16="http://schemas.microsoft.com/office/drawing/2014/main" id="{4B90FCDD-16EA-29F5-991B-1385CCE7B5B5}"/>
                </a:ext>
              </a:extLst>
            </p:cNvPr>
            <p:cNvGrpSpPr/>
            <p:nvPr/>
          </p:nvGrpSpPr>
          <p:grpSpPr>
            <a:xfrm>
              <a:off x="1628608" y="5881131"/>
              <a:ext cx="82785" cy="82785"/>
              <a:chOff x="0" y="0"/>
              <a:chExt cx="6350000" cy="6350000"/>
            </a:xfrm>
            <a:grpFill/>
          </p:grpSpPr>
          <p:sp>
            <p:nvSpPr>
              <p:cNvPr id="1330" name="Freeform 128">
                <a:extLst>
                  <a:ext uri="{FF2B5EF4-FFF2-40B4-BE49-F238E27FC236}">
                    <a16:creationId xmlns:a16="http://schemas.microsoft.com/office/drawing/2014/main" id="{6C93E383-7DD3-4C4B-B4F1-50AF3E53D2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8" name="Group 129">
              <a:extLst>
                <a:ext uri="{FF2B5EF4-FFF2-40B4-BE49-F238E27FC236}">
                  <a16:creationId xmlns:a16="http://schemas.microsoft.com/office/drawing/2014/main" id="{F82A09FD-2B31-8A59-EDB6-91A90E1F60C1}"/>
                </a:ext>
              </a:extLst>
            </p:cNvPr>
            <p:cNvGrpSpPr/>
            <p:nvPr/>
          </p:nvGrpSpPr>
          <p:grpSpPr>
            <a:xfrm>
              <a:off x="2648719" y="0"/>
              <a:ext cx="82785" cy="82785"/>
              <a:chOff x="0" y="0"/>
              <a:chExt cx="1913890" cy="1913890"/>
            </a:xfrm>
            <a:grpFill/>
          </p:grpSpPr>
          <p:sp>
            <p:nvSpPr>
              <p:cNvPr id="1329" name="Freeform 130">
                <a:extLst>
                  <a:ext uri="{FF2B5EF4-FFF2-40B4-BE49-F238E27FC236}">
                    <a16:creationId xmlns:a16="http://schemas.microsoft.com/office/drawing/2014/main" id="{290129E2-9E4A-AB8F-2544-BCB814C108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79" name="Group 131">
              <a:extLst>
                <a:ext uri="{FF2B5EF4-FFF2-40B4-BE49-F238E27FC236}">
                  <a16:creationId xmlns:a16="http://schemas.microsoft.com/office/drawing/2014/main" id="{FBA963FA-CEB0-C55C-BF6D-7ADB7BB804DC}"/>
                </a:ext>
              </a:extLst>
            </p:cNvPr>
            <p:cNvGrpSpPr/>
            <p:nvPr/>
          </p:nvGrpSpPr>
          <p:grpSpPr>
            <a:xfrm>
              <a:off x="2648719" y="6380485"/>
              <a:ext cx="82785" cy="82785"/>
              <a:chOff x="0" y="0"/>
              <a:chExt cx="1913890" cy="1913890"/>
            </a:xfrm>
            <a:grpFill/>
          </p:grpSpPr>
          <p:sp>
            <p:nvSpPr>
              <p:cNvPr id="1328" name="Freeform 132">
                <a:extLst>
                  <a:ext uri="{FF2B5EF4-FFF2-40B4-BE49-F238E27FC236}">
                    <a16:creationId xmlns:a16="http://schemas.microsoft.com/office/drawing/2014/main" id="{45EF6AF4-D1C3-D0BF-BC2B-5C8151AD80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0" name="Group 133">
              <a:extLst>
                <a:ext uri="{FF2B5EF4-FFF2-40B4-BE49-F238E27FC236}">
                  <a16:creationId xmlns:a16="http://schemas.microsoft.com/office/drawing/2014/main" id="{60E989CC-8E0C-AEB7-D8C0-3A8D0C4600A8}"/>
                </a:ext>
              </a:extLst>
            </p:cNvPr>
            <p:cNvGrpSpPr/>
            <p:nvPr/>
          </p:nvGrpSpPr>
          <p:grpSpPr>
            <a:xfrm>
              <a:off x="2648719" y="3187700"/>
              <a:ext cx="82785" cy="82785"/>
              <a:chOff x="0" y="0"/>
              <a:chExt cx="1913890" cy="1913890"/>
            </a:xfrm>
            <a:grpFill/>
          </p:grpSpPr>
          <p:sp>
            <p:nvSpPr>
              <p:cNvPr id="1327" name="Freeform 134">
                <a:extLst>
                  <a:ext uri="{FF2B5EF4-FFF2-40B4-BE49-F238E27FC236}">
                    <a16:creationId xmlns:a16="http://schemas.microsoft.com/office/drawing/2014/main" id="{487F31C7-5EF6-96C6-7E45-E7FD53DCDC2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1" name="Group 135">
              <a:extLst>
                <a:ext uri="{FF2B5EF4-FFF2-40B4-BE49-F238E27FC236}">
                  <a16:creationId xmlns:a16="http://schemas.microsoft.com/office/drawing/2014/main" id="{3D5E092E-523F-7EE9-0CE7-9E973E1F617D}"/>
                </a:ext>
              </a:extLst>
            </p:cNvPr>
            <p:cNvGrpSpPr/>
            <p:nvPr/>
          </p:nvGrpSpPr>
          <p:grpSpPr>
            <a:xfrm>
              <a:off x="2648719" y="9568185"/>
              <a:ext cx="82785" cy="82785"/>
              <a:chOff x="0" y="0"/>
              <a:chExt cx="1913890" cy="1913890"/>
            </a:xfrm>
            <a:grpFill/>
          </p:grpSpPr>
          <p:sp>
            <p:nvSpPr>
              <p:cNvPr id="1326" name="Freeform 136">
                <a:extLst>
                  <a:ext uri="{FF2B5EF4-FFF2-40B4-BE49-F238E27FC236}">
                    <a16:creationId xmlns:a16="http://schemas.microsoft.com/office/drawing/2014/main" id="{45E55184-1E93-52FC-2F0C-D789F3EE38C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2" name="Group 137">
              <a:extLst>
                <a:ext uri="{FF2B5EF4-FFF2-40B4-BE49-F238E27FC236}">
                  <a16:creationId xmlns:a16="http://schemas.microsoft.com/office/drawing/2014/main" id="{84BADB77-0A83-A2BF-2CDD-4755343805B8}"/>
                </a:ext>
              </a:extLst>
            </p:cNvPr>
            <p:cNvGrpSpPr/>
            <p:nvPr/>
          </p:nvGrpSpPr>
          <p:grpSpPr>
            <a:xfrm>
              <a:off x="2648719" y="1618080"/>
              <a:ext cx="82785" cy="82785"/>
              <a:chOff x="0" y="0"/>
              <a:chExt cx="1913890" cy="1913890"/>
            </a:xfrm>
            <a:grpFill/>
          </p:grpSpPr>
          <p:sp>
            <p:nvSpPr>
              <p:cNvPr id="1325" name="Freeform 138">
                <a:extLst>
                  <a:ext uri="{FF2B5EF4-FFF2-40B4-BE49-F238E27FC236}">
                    <a16:creationId xmlns:a16="http://schemas.microsoft.com/office/drawing/2014/main" id="{D80A06B4-5696-EB9C-7FCD-AB534933B00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3" name="Group 139">
              <a:extLst>
                <a:ext uri="{FF2B5EF4-FFF2-40B4-BE49-F238E27FC236}">
                  <a16:creationId xmlns:a16="http://schemas.microsoft.com/office/drawing/2014/main" id="{66A8C5A9-FC40-475D-F3B2-46621E44B399}"/>
                </a:ext>
              </a:extLst>
            </p:cNvPr>
            <p:cNvGrpSpPr/>
            <p:nvPr/>
          </p:nvGrpSpPr>
          <p:grpSpPr>
            <a:xfrm>
              <a:off x="2648719" y="7998564"/>
              <a:ext cx="82785" cy="82785"/>
              <a:chOff x="0" y="0"/>
              <a:chExt cx="1913890" cy="1913890"/>
            </a:xfrm>
            <a:grpFill/>
          </p:grpSpPr>
          <p:sp>
            <p:nvSpPr>
              <p:cNvPr id="1324" name="Freeform 140">
                <a:extLst>
                  <a:ext uri="{FF2B5EF4-FFF2-40B4-BE49-F238E27FC236}">
                    <a16:creationId xmlns:a16="http://schemas.microsoft.com/office/drawing/2014/main" id="{91D62FAD-D529-E787-F3C5-25E51E9AB36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4" name="Group 141">
              <a:extLst>
                <a:ext uri="{FF2B5EF4-FFF2-40B4-BE49-F238E27FC236}">
                  <a16:creationId xmlns:a16="http://schemas.microsoft.com/office/drawing/2014/main" id="{0638091B-D834-9FB1-ACFA-75AE51973570}"/>
                </a:ext>
              </a:extLst>
            </p:cNvPr>
            <p:cNvGrpSpPr/>
            <p:nvPr/>
          </p:nvGrpSpPr>
          <p:grpSpPr>
            <a:xfrm>
              <a:off x="2648719" y="4805780"/>
              <a:ext cx="82785" cy="82785"/>
              <a:chOff x="0" y="0"/>
              <a:chExt cx="1913890" cy="1913890"/>
            </a:xfrm>
            <a:grpFill/>
          </p:grpSpPr>
          <p:sp>
            <p:nvSpPr>
              <p:cNvPr id="1323" name="Freeform 142">
                <a:extLst>
                  <a:ext uri="{FF2B5EF4-FFF2-40B4-BE49-F238E27FC236}">
                    <a16:creationId xmlns:a16="http://schemas.microsoft.com/office/drawing/2014/main" id="{DAF09216-1C72-1089-FADF-1BABAE10726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5" name="Group 143">
              <a:extLst>
                <a:ext uri="{FF2B5EF4-FFF2-40B4-BE49-F238E27FC236}">
                  <a16:creationId xmlns:a16="http://schemas.microsoft.com/office/drawing/2014/main" id="{FB97D1D6-1E1F-2559-CAB7-8D42B17B48AC}"/>
                </a:ext>
              </a:extLst>
            </p:cNvPr>
            <p:cNvGrpSpPr/>
            <p:nvPr/>
          </p:nvGrpSpPr>
          <p:grpSpPr>
            <a:xfrm>
              <a:off x="0" y="537155"/>
              <a:ext cx="82785" cy="82785"/>
              <a:chOff x="0" y="0"/>
              <a:chExt cx="1913890" cy="1913890"/>
            </a:xfrm>
            <a:grpFill/>
          </p:grpSpPr>
          <p:sp>
            <p:nvSpPr>
              <p:cNvPr id="1322" name="Freeform 144">
                <a:extLst>
                  <a:ext uri="{FF2B5EF4-FFF2-40B4-BE49-F238E27FC236}">
                    <a16:creationId xmlns:a16="http://schemas.microsoft.com/office/drawing/2014/main" id="{DBCBCC9F-148C-479D-EEDE-A044CF5C5F6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6" name="Group 145">
              <a:extLst>
                <a:ext uri="{FF2B5EF4-FFF2-40B4-BE49-F238E27FC236}">
                  <a16:creationId xmlns:a16="http://schemas.microsoft.com/office/drawing/2014/main" id="{224204E4-C296-E206-AB65-5DA862A07003}"/>
                </a:ext>
              </a:extLst>
            </p:cNvPr>
            <p:cNvGrpSpPr/>
            <p:nvPr/>
          </p:nvGrpSpPr>
          <p:grpSpPr>
            <a:xfrm>
              <a:off x="0" y="6917640"/>
              <a:ext cx="82785" cy="82785"/>
              <a:chOff x="0" y="0"/>
              <a:chExt cx="1913890" cy="1913890"/>
            </a:xfrm>
            <a:grpFill/>
          </p:grpSpPr>
          <p:sp>
            <p:nvSpPr>
              <p:cNvPr id="1321" name="Freeform 146">
                <a:extLst>
                  <a:ext uri="{FF2B5EF4-FFF2-40B4-BE49-F238E27FC236}">
                    <a16:creationId xmlns:a16="http://schemas.microsoft.com/office/drawing/2014/main" id="{686674BF-BA03-0315-3126-17CA4281A62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7" name="Group 147">
              <a:extLst>
                <a:ext uri="{FF2B5EF4-FFF2-40B4-BE49-F238E27FC236}">
                  <a16:creationId xmlns:a16="http://schemas.microsoft.com/office/drawing/2014/main" id="{013D8EE8-F548-726D-F84F-B1D90E888648}"/>
                </a:ext>
              </a:extLst>
            </p:cNvPr>
            <p:cNvGrpSpPr/>
            <p:nvPr/>
          </p:nvGrpSpPr>
          <p:grpSpPr>
            <a:xfrm>
              <a:off x="0" y="3724855"/>
              <a:ext cx="82785" cy="82785"/>
              <a:chOff x="0" y="0"/>
              <a:chExt cx="1913890" cy="1913890"/>
            </a:xfrm>
            <a:grpFill/>
          </p:grpSpPr>
          <p:sp>
            <p:nvSpPr>
              <p:cNvPr id="1320" name="Freeform 148">
                <a:extLst>
                  <a:ext uri="{FF2B5EF4-FFF2-40B4-BE49-F238E27FC236}">
                    <a16:creationId xmlns:a16="http://schemas.microsoft.com/office/drawing/2014/main" id="{28BA35D3-2FD4-6D77-4AD8-7B9ED3A15EF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8" name="Group 149">
              <a:extLst>
                <a:ext uri="{FF2B5EF4-FFF2-40B4-BE49-F238E27FC236}">
                  <a16:creationId xmlns:a16="http://schemas.microsoft.com/office/drawing/2014/main" id="{EB3E34CC-EFF0-AB11-60DC-8D20705545B9}"/>
                </a:ext>
              </a:extLst>
            </p:cNvPr>
            <p:cNvGrpSpPr/>
            <p:nvPr/>
          </p:nvGrpSpPr>
          <p:grpSpPr>
            <a:xfrm>
              <a:off x="0" y="10105340"/>
              <a:ext cx="82785" cy="82785"/>
              <a:chOff x="0" y="0"/>
              <a:chExt cx="1913890" cy="1913890"/>
            </a:xfrm>
            <a:grpFill/>
          </p:grpSpPr>
          <p:sp>
            <p:nvSpPr>
              <p:cNvPr id="1319" name="Freeform 150">
                <a:extLst>
                  <a:ext uri="{FF2B5EF4-FFF2-40B4-BE49-F238E27FC236}">
                    <a16:creationId xmlns:a16="http://schemas.microsoft.com/office/drawing/2014/main" id="{5402E239-427B-7DFA-6BE3-07A71C588D8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9" name="Group 151">
              <a:extLst>
                <a:ext uri="{FF2B5EF4-FFF2-40B4-BE49-F238E27FC236}">
                  <a16:creationId xmlns:a16="http://schemas.microsoft.com/office/drawing/2014/main" id="{192AA8C3-498C-B465-F8DC-BA72E8F602D6}"/>
                </a:ext>
              </a:extLst>
            </p:cNvPr>
            <p:cNvGrpSpPr/>
            <p:nvPr/>
          </p:nvGrpSpPr>
          <p:grpSpPr>
            <a:xfrm>
              <a:off x="3187380" y="537155"/>
              <a:ext cx="82785" cy="82785"/>
              <a:chOff x="0" y="0"/>
              <a:chExt cx="1913890" cy="1913890"/>
            </a:xfrm>
            <a:grpFill/>
          </p:grpSpPr>
          <p:sp>
            <p:nvSpPr>
              <p:cNvPr id="1318" name="Freeform 152">
                <a:extLst>
                  <a:ext uri="{FF2B5EF4-FFF2-40B4-BE49-F238E27FC236}">
                    <a16:creationId xmlns:a16="http://schemas.microsoft.com/office/drawing/2014/main" id="{807ADF90-33B3-1413-21A0-574DFE68227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0" name="Group 153">
              <a:extLst>
                <a:ext uri="{FF2B5EF4-FFF2-40B4-BE49-F238E27FC236}">
                  <a16:creationId xmlns:a16="http://schemas.microsoft.com/office/drawing/2014/main" id="{9F75F2F6-F2DA-FA98-81CD-662BCF51D0B2}"/>
                </a:ext>
              </a:extLst>
            </p:cNvPr>
            <p:cNvGrpSpPr/>
            <p:nvPr/>
          </p:nvGrpSpPr>
          <p:grpSpPr>
            <a:xfrm>
              <a:off x="3187380" y="6917640"/>
              <a:ext cx="82785" cy="82785"/>
              <a:chOff x="0" y="0"/>
              <a:chExt cx="1913890" cy="1913890"/>
            </a:xfrm>
            <a:grpFill/>
          </p:grpSpPr>
          <p:sp>
            <p:nvSpPr>
              <p:cNvPr id="1317" name="Freeform 154">
                <a:extLst>
                  <a:ext uri="{FF2B5EF4-FFF2-40B4-BE49-F238E27FC236}">
                    <a16:creationId xmlns:a16="http://schemas.microsoft.com/office/drawing/2014/main" id="{D592166C-9BB5-2869-1EFC-41A3632EE52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1" name="Group 155">
              <a:extLst>
                <a:ext uri="{FF2B5EF4-FFF2-40B4-BE49-F238E27FC236}">
                  <a16:creationId xmlns:a16="http://schemas.microsoft.com/office/drawing/2014/main" id="{88B13F4B-7CA4-2EA9-58EF-4B67436AFA39}"/>
                </a:ext>
              </a:extLst>
            </p:cNvPr>
            <p:cNvGrpSpPr/>
            <p:nvPr/>
          </p:nvGrpSpPr>
          <p:grpSpPr>
            <a:xfrm>
              <a:off x="3187380" y="3724855"/>
              <a:ext cx="82785" cy="82785"/>
              <a:chOff x="0" y="0"/>
              <a:chExt cx="1913890" cy="1913890"/>
            </a:xfrm>
            <a:grpFill/>
          </p:grpSpPr>
          <p:sp>
            <p:nvSpPr>
              <p:cNvPr id="1316" name="Freeform 156">
                <a:extLst>
                  <a:ext uri="{FF2B5EF4-FFF2-40B4-BE49-F238E27FC236}">
                    <a16:creationId xmlns:a16="http://schemas.microsoft.com/office/drawing/2014/main" id="{E2BDDBEA-6F01-0980-F0EB-A21E445006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2" name="Group 157">
              <a:extLst>
                <a:ext uri="{FF2B5EF4-FFF2-40B4-BE49-F238E27FC236}">
                  <a16:creationId xmlns:a16="http://schemas.microsoft.com/office/drawing/2014/main" id="{A85674A1-9A04-7D2C-25A3-B2C71A22DD98}"/>
                </a:ext>
              </a:extLst>
            </p:cNvPr>
            <p:cNvGrpSpPr/>
            <p:nvPr/>
          </p:nvGrpSpPr>
          <p:grpSpPr>
            <a:xfrm>
              <a:off x="3187380" y="10105340"/>
              <a:ext cx="82785" cy="82785"/>
              <a:chOff x="0" y="0"/>
              <a:chExt cx="1913890" cy="1913890"/>
            </a:xfrm>
            <a:grpFill/>
          </p:grpSpPr>
          <p:sp>
            <p:nvSpPr>
              <p:cNvPr id="1315" name="Freeform 158">
                <a:extLst>
                  <a:ext uri="{FF2B5EF4-FFF2-40B4-BE49-F238E27FC236}">
                    <a16:creationId xmlns:a16="http://schemas.microsoft.com/office/drawing/2014/main" id="{2E162275-040A-70E8-5895-FFEBEFB8348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3" name="Group 159">
              <a:extLst>
                <a:ext uri="{FF2B5EF4-FFF2-40B4-BE49-F238E27FC236}">
                  <a16:creationId xmlns:a16="http://schemas.microsoft.com/office/drawing/2014/main" id="{999C64D4-3A25-F0F6-B3C8-5195E2EDE11B}"/>
                </a:ext>
              </a:extLst>
            </p:cNvPr>
            <p:cNvGrpSpPr/>
            <p:nvPr/>
          </p:nvGrpSpPr>
          <p:grpSpPr>
            <a:xfrm>
              <a:off x="0" y="2155235"/>
              <a:ext cx="82785" cy="82785"/>
              <a:chOff x="0" y="0"/>
              <a:chExt cx="1913890" cy="1913890"/>
            </a:xfrm>
            <a:grpFill/>
          </p:grpSpPr>
          <p:sp>
            <p:nvSpPr>
              <p:cNvPr id="1314" name="Freeform 160">
                <a:extLst>
                  <a:ext uri="{FF2B5EF4-FFF2-40B4-BE49-F238E27FC236}">
                    <a16:creationId xmlns:a16="http://schemas.microsoft.com/office/drawing/2014/main" id="{F8DB3031-7D45-9C51-5822-6F4563CCF81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4" name="Group 161">
              <a:extLst>
                <a:ext uri="{FF2B5EF4-FFF2-40B4-BE49-F238E27FC236}">
                  <a16:creationId xmlns:a16="http://schemas.microsoft.com/office/drawing/2014/main" id="{8D1D164E-4CB8-12D8-825E-4911EC353FBE}"/>
                </a:ext>
              </a:extLst>
            </p:cNvPr>
            <p:cNvGrpSpPr/>
            <p:nvPr/>
          </p:nvGrpSpPr>
          <p:grpSpPr>
            <a:xfrm>
              <a:off x="0" y="8535719"/>
              <a:ext cx="82785" cy="82785"/>
              <a:chOff x="0" y="0"/>
              <a:chExt cx="1913890" cy="1913890"/>
            </a:xfrm>
            <a:grpFill/>
          </p:grpSpPr>
          <p:sp>
            <p:nvSpPr>
              <p:cNvPr id="1313" name="Freeform 162">
                <a:extLst>
                  <a:ext uri="{FF2B5EF4-FFF2-40B4-BE49-F238E27FC236}">
                    <a16:creationId xmlns:a16="http://schemas.microsoft.com/office/drawing/2014/main" id="{E5FDB4FD-0EC8-6DE6-39A5-6819A5C8D70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5" name="Group 163">
              <a:extLst>
                <a:ext uri="{FF2B5EF4-FFF2-40B4-BE49-F238E27FC236}">
                  <a16:creationId xmlns:a16="http://schemas.microsoft.com/office/drawing/2014/main" id="{F7F3DD2E-5A62-20E3-2A93-787E96A3D407}"/>
                </a:ext>
              </a:extLst>
            </p:cNvPr>
            <p:cNvGrpSpPr/>
            <p:nvPr/>
          </p:nvGrpSpPr>
          <p:grpSpPr>
            <a:xfrm>
              <a:off x="0" y="5342935"/>
              <a:ext cx="82785" cy="82785"/>
              <a:chOff x="0" y="0"/>
              <a:chExt cx="1913890" cy="1913890"/>
            </a:xfrm>
            <a:grpFill/>
          </p:grpSpPr>
          <p:sp>
            <p:nvSpPr>
              <p:cNvPr id="1312" name="Freeform 164">
                <a:extLst>
                  <a:ext uri="{FF2B5EF4-FFF2-40B4-BE49-F238E27FC236}">
                    <a16:creationId xmlns:a16="http://schemas.microsoft.com/office/drawing/2014/main" id="{0123A9FC-06B1-0CB7-E5A6-45C98E25BB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6" name="Group 165">
              <a:extLst>
                <a:ext uri="{FF2B5EF4-FFF2-40B4-BE49-F238E27FC236}">
                  <a16:creationId xmlns:a16="http://schemas.microsoft.com/office/drawing/2014/main" id="{36479E22-095B-8319-489F-3F9582A853F0}"/>
                </a:ext>
              </a:extLst>
            </p:cNvPr>
            <p:cNvGrpSpPr/>
            <p:nvPr/>
          </p:nvGrpSpPr>
          <p:grpSpPr>
            <a:xfrm>
              <a:off x="3187380" y="2155235"/>
              <a:ext cx="82785" cy="82785"/>
              <a:chOff x="0" y="0"/>
              <a:chExt cx="1913890" cy="1913890"/>
            </a:xfrm>
            <a:grpFill/>
          </p:grpSpPr>
          <p:sp>
            <p:nvSpPr>
              <p:cNvPr id="1311" name="Freeform 166">
                <a:extLst>
                  <a:ext uri="{FF2B5EF4-FFF2-40B4-BE49-F238E27FC236}">
                    <a16:creationId xmlns:a16="http://schemas.microsoft.com/office/drawing/2014/main" id="{5C420CA7-B0DC-D1E5-21E0-5ABF82FB34D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7" name="Group 167">
              <a:extLst>
                <a:ext uri="{FF2B5EF4-FFF2-40B4-BE49-F238E27FC236}">
                  <a16:creationId xmlns:a16="http://schemas.microsoft.com/office/drawing/2014/main" id="{087F9DB4-282B-EB86-E3E8-2C50EC2A0173}"/>
                </a:ext>
              </a:extLst>
            </p:cNvPr>
            <p:cNvGrpSpPr/>
            <p:nvPr/>
          </p:nvGrpSpPr>
          <p:grpSpPr>
            <a:xfrm>
              <a:off x="3187380" y="8535719"/>
              <a:ext cx="82785" cy="82785"/>
              <a:chOff x="0" y="0"/>
              <a:chExt cx="1913890" cy="1913890"/>
            </a:xfrm>
            <a:grpFill/>
          </p:grpSpPr>
          <p:sp>
            <p:nvSpPr>
              <p:cNvPr id="1310" name="Freeform 168">
                <a:extLst>
                  <a:ext uri="{FF2B5EF4-FFF2-40B4-BE49-F238E27FC236}">
                    <a16:creationId xmlns:a16="http://schemas.microsoft.com/office/drawing/2014/main" id="{F921C281-CF58-1359-4DCC-FBBCC8D30A4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8" name="Group 169">
              <a:extLst>
                <a:ext uri="{FF2B5EF4-FFF2-40B4-BE49-F238E27FC236}">
                  <a16:creationId xmlns:a16="http://schemas.microsoft.com/office/drawing/2014/main" id="{4FE23965-B009-0629-BC44-65A96A516BBE}"/>
                </a:ext>
              </a:extLst>
            </p:cNvPr>
            <p:cNvGrpSpPr/>
            <p:nvPr/>
          </p:nvGrpSpPr>
          <p:grpSpPr>
            <a:xfrm>
              <a:off x="3187380" y="5342935"/>
              <a:ext cx="82785" cy="82785"/>
              <a:chOff x="0" y="0"/>
              <a:chExt cx="1913890" cy="1913890"/>
            </a:xfrm>
            <a:grpFill/>
          </p:grpSpPr>
          <p:sp>
            <p:nvSpPr>
              <p:cNvPr id="1309" name="Freeform 170">
                <a:extLst>
                  <a:ext uri="{FF2B5EF4-FFF2-40B4-BE49-F238E27FC236}">
                    <a16:creationId xmlns:a16="http://schemas.microsoft.com/office/drawing/2014/main" id="{1283FC61-B575-4B03-1441-05DDB371959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9" name="Group 171">
              <a:extLst>
                <a:ext uri="{FF2B5EF4-FFF2-40B4-BE49-F238E27FC236}">
                  <a16:creationId xmlns:a16="http://schemas.microsoft.com/office/drawing/2014/main" id="{1605C07B-3E82-550C-D4BB-8A55F4D69357}"/>
                </a:ext>
              </a:extLst>
            </p:cNvPr>
            <p:cNvGrpSpPr/>
            <p:nvPr/>
          </p:nvGrpSpPr>
          <p:grpSpPr>
            <a:xfrm>
              <a:off x="539861" y="1075351"/>
              <a:ext cx="82785" cy="82785"/>
              <a:chOff x="0" y="0"/>
              <a:chExt cx="1913890" cy="1913890"/>
            </a:xfrm>
            <a:grpFill/>
          </p:grpSpPr>
          <p:sp>
            <p:nvSpPr>
              <p:cNvPr id="1308" name="Freeform 172">
                <a:extLst>
                  <a:ext uri="{FF2B5EF4-FFF2-40B4-BE49-F238E27FC236}">
                    <a16:creationId xmlns:a16="http://schemas.microsoft.com/office/drawing/2014/main" id="{40D00C8E-85C3-9A02-21DA-0D4F096B76F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0" name="Group 173">
              <a:extLst>
                <a:ext uri="{FF2B5EF4-FFF2-40B4-BE49-F238E27FC236}">
                  <a16:creationId xmlns:a16="http://schemas.microsoft.com/office/drawing/2014/main" id="{2F2B53C9-D37B-2703-3833-AE30C9D8B9D5}"/>
                </a:ext>
              </a:extLst>
            </p:cNvPr>
            <p:cNvGrpSpPr/>
            <p:nvPr/>
          </p:nvGrpSpPr>
          <p:grpSpPr>
            <a:xfrm>
              <a:off x="539861" y="7455836"/>
              <a:ext cx="82785" cy="82785"/>
              <a:chOff x="0" y="0"/>
              <a:chExt cx="1913890" cy="1913890"/>
            </a:xfrm>
            <a:grpFill/>
          </p:grpSpPr>
          <p:sp>
            <p:nvSpPr>
              <p:cNvPr id="1307" name="Freeform 174">
                <a:extLst>
                  <a:ext uri="{FF2B5EF4-FFF2-40B4-BE49-F238E27FC236}">
                    <a16:creationId xmlns:a16="http://schemas.microsoft.com/office/drawing/2014/main" id="{16ED7BB1-9231-A4C9-18CD-A270A087382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1" name="Group 175">
              <a:extLst>
                <a:ext uri="{FF2B5EF4-FFF2-40B4-BE49-F238E27FC236}">
                  <a16:creationId xmlns:a16="http://schemas.microsoft.com/office/drawing/2014/main" id="{49FC9440-65E9-EC18-3E07-1C948D1DE673}"/>
                </a:ext>
              </a:extLst>
            </p:cNvPr>
            <p:cNvGrpSpPr/>
            <p:nvPr/>
          </p:nvGrpSpPr>
          <p:grpSpPr>
            <a:xfrm>
              <a:off x="539861" y="4263051"/>
              <a:ext cx="82785" cy="82785"/>
              <a:chOff x="0" y="0"/>
              <a:chExt cx="1913890" cy="1913890"/>
            </a:xfrm>
            <a:grpFill/>
          </p:grpSpPr>
          <p:sp>
            <p:nvSpPr>
              <p:cNvPr id="1306" name="Freeform 176">
                <a:extLst>
                  <a:ext uri="{FF2B5EF4-FFF2-40B4-BE49-F238E27FC236}">
                    <a16:creationId xmlns:a16="http://schemas.microsoft.com/office/drawing/2014/main" id="{BFC321EA-4105-CC80-40F7-6A878CE0675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2" name="Group 177">
              <a:extLst>
                <a:ext uri="{FF2B5EF4-FFF2-40B4-BE49-F238E27FC236}">
                  <a16:creationId xmlns:a16="http://schemas.microsoft.com/office/drawing/2014/main" id="{CD870467-EE5C-D8DF-42BB-C6F08881FDCC}"/>
                </a:ext>
              </a:extLst>
            </p:cNvPr>
            <p:cNvGrpSpPr/>
            <p:nvPr/>
          </p:nvGrpSpPr>
          <p:grpSpPr>
            <a:xfrm>
              <a:off x="539861" y="10643536"/>
              <a:ext cx="82785" cy="82785"/>
              <a:chOff x="0" y="0"/>
              <a:chExt cx="1913890" cy="1913890"/>
            </a:xfrm>
            <a:grpFill/>
          </p:grpSpPr>
          <p:sp>
            <p:nvSpPr>
              <p:cNvPr id="1305" name="Freeform 178">
                <a:extLst>
                  <a:ext uri="{FF2B5EF4-FFF2-40B4-BE49-F238E27FC236}">
                    <a16:creationId xmlns:a16="http://schemas.microsoft.com/office/drawing/2014/main" id="{927CD92A-B871-5F52-6909-0379FB62E7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3" name="Group 179">
              <a:extLst>
                <a:ext uri="{FF2B5EF4-FFF2-40B4-BE49-F238E27FC236}">
                  <a16:creationId xmlns:a16="http://schemas.microsoft.com/office/drawing/2014/main" id="{E918FE97-853E-AAD8-F68F-6BD33ABD3BFF}"/>
                </a:ext>
              </a:extLst>
            </p:cNvPr>
            <p:cNvGrpSpPr/>
            <p:nvPr/>
          </p:nvGrpSpPr>
          <p:grpSpPr>
            <a:xfrm>
              <a:off x="3727241" y="1075351"/>
              <a:ext cx="82785" cy="82785"/>
              <a:chOff x="0" y="0"/>
              <a:chExt cx="1913890" cy="1913890"/>
            </a:xfrm>
            <a:grpFill/>
          </p:grpSpPr>
          <p:sp>
            <p:nvSpPr>
              <p:cNvPr id="1304" name="Freeform 180">
                <a:extLst>
                  <a:ext uri="{FF2B5EF4-FFF2-40B4-BE49-F238E27FC236}">
                    <a16:creationId xmlns:a16="http://schemas.microsoft.com/office/drawing/2014/main" id="{F3FF43FF-0D8C-E014-7942-CADBFF41E7D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4" name="Group 181">
              <a:extLst>
                <a:ext uri="{FF2B5EF4-FFF2-40B4-BE49-F238E27FC236}">
                  <a16:creationId xmlns:a16="http://schemas.microsoft.com/office/drawing/2014/main" id="{07B7ABCE-69E8-DF63-1512-563585480EB5}"/>
                </a:ext>
              </a:extLst>
            </p:cNvPr>
            <p:cNvGrpSpPr/>
            <p:nvPr/>
          </p:nvGrpSpPr>
          <p:grpSpPr>
            <a:xfrm>
              <a:off x="3727241" y="7455836"/>
              <a:ext cx="82785" cy="82785"/>
              <a:chOff x="0" y="0"/>
              <a:chExt cx="1913890" cy="1913890"/>
            </a:xfrm>
            <a:grpFill/>
          </p:grpSpPr>
          <p:sp>
            <p:nvSpPr>
              <p:cNvPr id="1303" name="Freeform 182">
                <a:extLst>
                  <a:ext uri="{FF2B5EF4-FFF2-40B4-BE49-F238E27FC236}">
                    <a16:creationId xmlns:a16="http://schemas.microsoft.com/office/drawing/2014/main" id="{C1456675-E916-90A7-68B0-FCDDBE1910A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5" name="Group 183">
              <a:extLst>
                <a:ext uri="{FF2B5EF4-FFF2-40B4-BE49-F238E27FC236}">
                  <a16:creationId xmlns:a16="http://schemas.microsoft.com/office/drawing/2014/main" id="{557BBABE-7FB9-0072-C27B-AC7111A5B1DF}"/>
                </a:ext>
              </a:extLst>
            </p:cNvPr>
            <p:cNvGrpSpPr/>
            <p:nvPr/>
          </p:nvGrpSpPr>
          <p:grpSpPr>
            <a:xfrm>
              <a:off x="3727241" y="4263051"/>
              <a:ext cx="82785" cy="82785"/>
              <a:chOff x="0" y="0"/>
              <a:chExt cx="1913890" cy="1913890"/>
            </a:xfrm>
            <a:grpFill/>
          </p:grpSpPr>
          <p:sp>
            <p:nvSpPr>
              <p:cNvPr id="1302" name="Freeform 184">
                <a:extLst>
                  <a:ext uri="{FF2B5EF4-FFF2-40B4-BE49-F238E27FC236}">
                    <a16:creationId xmlns:a16="http://schemas.microsoft.com/office/drawing/2014/main" id="{57E522C3-1967-3E83-A5CD-5F8ED15AAD3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6" name="Group 185">
              <a:extLst>
                <a:ext uri="{FF2B5EF4-FFF2-40B4-BE49-F238E27FC236}">
                  <a16:creationId xmlns:a16="http://schemas.microsoft.com/office/drawing/2014/main" id="{6D6932F2-1EAE-6330-99C6-1C73C846B528}"/>
                </a:ext>
              </a:extLst>
            </p:cNvPr>
            <p:cNvGrpSpPr/>
            <p:nvPr/>
          </p:nvGrpSpPr>
          <p:grpSpPr>
            <a:xfrm>
              <a:off x="3727241" y="10643536"/>
              <a:ext cx="82785" cy="82785"/>
              <a:chOff x="0" y="0"/>
              <a:chExt cx="1913890" cy="1913890"/>
            </a:xfrm>
            <a:grpFill/>
          </p:grpSpPr>
          <p:sp>
            <p:nvSpPr>
              <p:cNvPr id="1301" name="Freeform 186">
                <a:extLst>
                  <a:ext uri="{FF2B5EF4-FFF2-40B4-BE49-F238E27FC236}">
                    <a16:creationId xmlns:a16="http://schemas.microsoft.com/office/drawing/2014/main" id="{25143A33-0BF2-30E7-B526-2BABE44799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7" name="Group 187">
              <a:extLst>
                <a:ext uri="{FF2B5EF4-FFF2-40B4-BE49-F238E27FC236}">
                  <a16:creationId xmlns:a16="http://schemas.microsoft.com/office/drawing/2014/main" id="{EED8BA11-8BBF-81DA-1C62-BBD55BB291F8}"/>
                </a:ext>
              </a:extLst>
            </p:cNvPr>
            <p:cNvGrpSpPr/>
            <p:nvPr/>
          </p:nvGrpSpPr>
          <p:grpSpPr>
            <a:xfrm>
              <a:off x="539861" y="2693431"/>
              <a:ext cx="82785" cy="82785"/>
              <a:chOff x="0" y="0"/>
              <a:chExt cx="1913890" cy="1913890"/>
            </a:xfrm>
            <a:grpFill/>
          </p:grpSpPr>
          <p:sp>
            <p:nvSpPr>
              <p:cNvPr id="1300" name="Freeform 188">
                <a:extLst>
                  <a:ext uri="{FF2B5EF4-FFF2-40B4-BE49-F238E27FC236}">
                    <a16:creationId xmlns:a16="http://schemas.microsoft.com/office/drawing/2014/main" id="{9FB2072A-85CF-F5BE-5837-A64009D07D6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8" name="Group 189">
              <a:extLst>
                <a:ext uri="{FF2B5EF4-FFF2-40B4-BE49-F238E27FC236}">
                  <a16:creationId xmlns:a16="http://schemas.microsoft.com/office/drawing/2014/main" id="{89B93400-50E3-C3B2-1BFC-F55FB3B5A0FD}"/>
                </a:ext>
              </a:extLst>
            </p:cNvPr>
            <p:cNvGrpSpPr/>
            <p:nvPr/>
          </p:nvGrpSpPr>
          <p:grpSpPr>
            <a:xfrm>
              <a:off x="539861" y="9073915"/>
              <a:ext cx="82785" cy="82785"/>
              <a:chOff x="0" y="0"/>
              <a:chExt cx="1913890" cy="1913890"/>
            </a:xfrm>
            <a:grpFill/>
          </p:grpSpPr>
          <p:sp>
            <p:nvSpPr>
              <p:cNvPr id="1299" name="Freeform 190">
                <a:extLst>
                  <a:ext uri="{FF2B5EF4-FFF2-40B4-BE49-F238E27FC236}">
                    <a16:creationId xmlns:a16="http://schemas.microsoft.com/office/drawing/2014/main" id="{ED4B7024-9888-C04D-06C4-A3D59B75824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9" name="Group 191">
              <a:extLst>
                <a:ext uri="{FF2B5EF4-FFF2-40B4-BE49-F238E27FC236}">
                  <a16:creationId xmlns:a16="http://schemas.microsoft.com/office/drawing/2014/main" id="{4E4594B5-2E18-E975-28D3-4EEC060A7E94}"/>
                </a:ext>
              </a:extLst>
            </p:cNvPr>
            <p:cNvGrpSpPr/>
            <p:nvPr/>
          </p:nvGrpSpPr>
          <p:grpSpPr>
            <a:xfrm>
              <a:off x="539861" y="5881131"/>
              <a:ext cx="82785" cy="82785"/>
              <a:chOff x="0" y="0"/>
              <a:chExt cx="1913890" cy="1913890"/>
            </a:xfrm>
            <a:grpFill/>
          </p:grpSpPr>
          <p:sp>
            <p:nvSpPr>
              <p:cNvPr id="1298" name="Freeform 192">
                <a:extLst>
                  <a:ext uri="{FF2B5EF4-FFF2-40B4-BE49-F238E27FC236}">
                    <a16:creationId xmlns:a16="http://schemas.microsoft.com/office/drawing/2014/main" id="{8B994CBD-4410-76EE-2DA6-75118B41776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0" name="Group 193">
              <a:extLst>
                <a:ext uri="{FF2B5EF4-FFF2-40B4-BE49-F238E27FC236}">
                  <a16:creationId xmlns:a16="http://schemas.microsoft.com/office/drawing/2014/main" id="{A945EEFE-D3B6-AE28-FC53-0E5B3D42A69E}"/>
                </a:ext>
              </a:extLst>
            </p:cNvPr>
            <p:cNvGrpSpPr/>
            <p:nvPr/>
          </p:nvGrpSpPr>
          <p:grpSpPr>
            <a:xfrm>
              <a:off x="3727241" y="2693431"/>
              <a:ext cx="82785" cy="82785"/>
              <a:chOff x="0" y="0"/>
              <a:chExt cx="1913890" cy="1913890"/>
            </a:xfrm>
            <a:grpFill/>
          </p:grpSpPr>
          <p:sp>
            <p:nvSpPr>
              <p:cNvPr id="1297" name="Freeform 194">
                <a:extLst>
                  <a:ext uri="{FF2B5EF4-FFF2-40B4-BE49-F238E27FC236}">
                    <a16:creationId xmlns:a16="http://schemas.microsoft.com/office/drawing/2014/main" id="{A46EB307-237C-1644-9175-2E9C1F6E71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1" name="Group 195">
              <a:extLst>
                <a:ext uri="{FF2B5EF4-FFF2-40B4-BE49-F238E27FC236}">
                  <a16:creationId xmlns:a16="http://schemas.microsoft.com/office/drawing/2014/main" id="{2A80284E-76EE-B1A0-6407-90359B41371A}"/>
                </a:ext>
              </a:extLst>
            </p:cNvPr>
            <p:cNvGrpSpPr/>
            <p:nvPr/>
          </p:nvGrpSpPr>
          <p:grpSpPr>
            <a:xfrm>
              <a:off x="3727241" y="9073915"/>
              <a:ext cx="82785" cy="82785"/>
              <a:chOff x="0" y="0"/>
              <a:chExt cx="1913890" cy="1913890"/>
            </a:xfrm>
            <a:grpFill/>
          </p:grpSpPr>
          <p:sp>
            <p:nvSpPr>
              <p:cNvPr id="1296" name="Freeform 196">
                <a:extLst>
                  <a:ext uri="{FF2B5EF4-FFF2-40B4-BE49-F238E27FC236}">
                    <a16:creationId xmlns:a16="http://schemas.microsoft.com/office/drawing/2014/main" id="{B40EE6AF-9430-9262-C365-13D0FCCAF6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2" name="Group 197">
              <a:extLst>
                <a:ext uri="{FF2B5EF4-FFF2-40B4-BE49-F238E27FC236}">
                  <a16:creationId xmlns:a16="http://schemas.microsoft.com/office/drawing/2014/main" id="{FEAA91F2-9234-36AB-3F2F-2DE464C6044D}"/>
                </a:ext>
              </a:extLst>
            </p:cNvPr>
            <p:cNvGrpSpPr/>
            <p:nvPr/>
          </p:nvGrpSpPr>
          <p:grpSpPr>
            <a:xfrm>
              <a:off x="3727241" y="5881131"/>
              <a:ext cx="82785" cy="82785"/>
              <a:chOff x="0" y="0"/>
              <a:chExt cx="1913890" cy="1913890"/>
            </a:xfrm>
            <a:grpFill/>
          </p:grpSpPr>
          <p:sp>
            <p:nvSpPr>
              <p:cNvPr id="1295" name="Freeform 198">
                <a:extLst>
                  <a:ext uri="{FF2B5EF4-FFF2-40B4-BE49-F238E27FC236}">
                    <a16:creationId xmlns:a16="http://schemas.microsoft.com/office/drawing/2014/main" id="{2131CDD0-7CD2-E138-C946-D24DDDBBD26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3" name="Group 199">
              <a:extLst>
                <a:ext uri="{FF2B5EF4-FFF2-40B4-BE49-F238E27FC236}">
                  <a16:creationId xmlns:a16="http://schemas.microsoft.com/office/drawing/2014/main" id="{A6FAD643-52E1-0B41-100B-2271C342F69D}"/>
                </a:ext>
              </a:extLst>
            </p:cNvPr>
            <p:cNvGrpSpPr/>
            <p:nvPr/>
          </p:nvGrpSpPr>
          <p:grpSpPr>
            <a:xfrm>
              <a:off x="2109980" y="1075351"/>
              <a:ext cx="82785" cy="82785"/>
              <a:chOff x="0" y="0"/>
              <a:chExt cx="1913890" cy="1913890"/>
            </a:xfrm>
            <a:grpFill/>
          </p:grpSpPr>
          <p:sp>
            <p:nvSpPr>
              <p:cNvPr id="1294" name="Freeform 200">
                <a:extLst>
                  <a:ext uri="{FF2B5EF4-FFF2-40B4-BE49-F238E27FC236}">
                    <a16:creationId xmlns:a16="http://schemas.microsoft.com/office/drawing/2014/main" id="{C71F484B-8F5F-5C3E-5361-839FB7A1385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4" name="Group 201">
              <a:extLst>
                <a:ext uri="{FF2B5EF4-FFF2-40B4-BE49-F238E27FC236}">
                  <a16:creationId xmlns:a16="http://schemas.microsoft.com/office/drawing/2014/main" id="{3FE0A58A-4259-EA50-2F06-187FBAD8130B}"/>
                </a:ext>
              </a:extLst>
            </p:cNvPr>
            <p:cNvGrpSpPr/>
            <p:nvPr/>
          </p:nvGrpSpPr>
          <p:grpSpPr>
            <a:xfrm>
              <a:off x="2109980" y="7455836"/>
              <a:ext cx="82785" cy="82785"/>
              <a:chOff x="0" y="0"/>
              <a:chExt cx="1913890" cy="1913890"/>
            </a:xfrm>
            <a:grpFill/>
          </p:grpSpPr>
          <p:sp>
            <p:nvSpPr>
              <p:cNvPr id="1293" name="Freeform 202">
                <a:extLst>
                  <a:ext uri="{FF2B5EF4-FFF2-40B4-BE49-F238E27FC236}">
                    <a16:creationId xmlns:a16="http://schemas.microsoft.com/office/drawing/2014/main" id="{4A6795A7-1574-0C0F-C36D-7F63AA7A54A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5" name="Group 203">
              <a:extLst>
                <a:ext uri="{FF2B5EF4-FFF2-40B4-BE49-F238E27FC236}">
                  <a16:creationId xmlns:a16="http://schemas.microsoft.com/office/drawing/2014/main" id="{96FD1974-CD28-4670-B789-C7743EDF908D}"/>
                </a:ext>
              </a:extLst>
            </p:cNvPr>
            <p:cNvGrpSpPr/>
            <p:nvPr/>
          </p:nvGrpSpPr>
          <p:grpSpPr>
            <a:xfrm>
              <a:off x="2109980" y="4263051"/>
              <a:ext cx="82785" cy="82785"/>
              <a:chOff x="0" y="0"/>
              <a:chExt cx="1913890" cy="1913890"/>
            </a:xfrm>
            <a:grpFill/>
          </p:grpSpPr>
          <p:sp>
            <p:nvSpPr>
              <p:cNvPr id="1292" name="Freeform 204">
                <a:extLst>
                  <a:ext uri="{FF2B5EF4-FFF2-40B4-BE49-F238E27FC236}">
                    <a16:creationId xmlns:a16="http://schemas.microsoft.com/office/drawing/2014/main" id="{70535046-937C-7360-4879-0284681D579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6" name="Group 205">
              <a:extLst>
                <a:ext uri="{FF2B5EF4-FFF2-40B4-BE49-F238E27FC236}">
                  <a16:creationId xmlns:a16="http://schemas.microsoft.com/office/drawing/2014/main" id="{904DC916-2460-88A9-BA06-F41B004F45D4}"/>
                </a:ext>
              </a:extLst>
            </p:cNvPr>
            <p:cNvGrpSpPr/>
            <p:nvPr/>
          </p:nvGrpSpPr>
          <p:grpSpPr>
            <a:xfrm>
              <a:off x="2109980" y="10643536"/>
              <a:ext cx="82785" cy="82785"/>
              <a:chOff x="0" y="0"/>
              <a:chExt cx="1913890" cy="1913890"/>
            </a:xfrm>
            <a:grpFill/>
          </p:grpSpPr>
          <p:sp>
            <p:nvSpPr>
              <p:cNvPr id="1291" name="Freeform 206">
                <a:extLst>
                  <a:ext uri="{FF2B5EF4-FFF2-40B4-BE49-F238E27FC236}">
                    <a16:creationId xmlns:a16="http://schemas.microsoft.com/office/drawing/2014/main" id="{A40576CD-6BC2-CF41-D075-E78DCFCDF09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7" name="Group 207">
              <a:extLst>
                <a:ext uri="{FF2B5EF4-FFF2-40B4-BE49-F238E27FC236}">
                  <a16:creationId xmlns:a16="http://schemas.microsoft.com/office/drawing/2014/main" id="{D6BDD1E3-AC4A-B8D0-B82C-685AED781A10}"/>
                </a:ext>
              </a:extLst>
            </p:cNvPr>
            <p:cNvGrpSpPr/>
            <p:nvPr/>
          </p:nvGrpSpPr>
          <p:grpSpPr>
            <a:xfrm>
              <a:off x="2109980" y="2693431"/>
              <a:ext cx="82785" cy="82785"/>
              <a:chOff x="0" y="0"/>
              <a:chExt cx="1913890" cy="1913890"/>
            </a:xfrm>
            <a:grpFill/>
          </p:grpSpPr>
          <p:sp>
            <p:nvSpPr>
              <p:cNvPr id="1290" name="Freeform 208">
                <a:extLst>
                  <a:ext uri="{FF2B5EF4-FFF2-40B4-BE49-F238E27FC236}">
                    <a16:creationId xmlns:a16="http://schemas.microsoft.com/office/drawing/2014/main" id="{9FF88D2E-298B-AE32-2968-D95FB0B361B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8" name="Group 209">
              <a:extLst>
                <a:ext uri="{FF2B5EF4-FFF2-40B4-BE49-F238E27FC236}">
                  <a16:creationId xmlns:a16="http://schemas.microsoft.com/office/drawing/2014/main" id="{9BB1DFAB-1034-5518-417C-0B8DF153BA51}"/>
                </a:ext>
              </a:extLst>
            </p:cNvPr>
            <p:cNvGrpSpPr/>
            <p:nvPr/>
          </p:nvGrpSpPr>
          <p:grpSpPr>
            <a:xfrm>
              <a:off x="2109980" y="9073915"/>
              <a:ext cx="82785" cy="82785"/>
              <a:chOff x="0" y="0"/>
              <a:chExt cx="1913890" cy="1913890"/>
            </a:xfrm>
            <a:grpFill/>
          </p:grpSpPr>
          <p:sp>
            <p:nvSpPr>
              <p:cNvPr id="1289" name="Freeform 210">
                <a:extLst>
                  <a:ext uri="{FF2B5EF4-FFF2-40B4-BE49-F238E27FC236}">
                    <a16:creationId xmlns:a16="http://schemas.microsoft.com/office/drawing/2014/main" id="{C7652A7A-383B-8577-A1DB-E5B5EC7007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9" name="Group 211">
              <a:extLst>
                <a:ext uri="{FF2B5EF4-FFF2-40B4-BE49-F238E27FC236}">
                  <a16:creationId xmlns:a16="http://schemas.microsoft.com/office/drawing/2014/main" id="{09631945-A979-D5FD-6247-DFBA51DD8471}"/>
                </a:ext>
              </a:extLst>
            </p:cNvPr>
            <p:cNvGrpSpPr/>
            <p:nvPr/>
          </p:nvGrpSpPr>
          <p:grpSpPr>
            <a:xfrm>
              <a:off x="2109980" y="5881131"/>
              <a:ext cx="82785" cy="82785"/>
              <a:chOff x="0" y="0"/>
              <a:chExt cx="1913890" cy="1913890"/>
            </a:xfrm>
            <a:grpFill/>
          </p:grpSpPr>
          <p:sp>
            <p:nvSpPr>
              <p:cNvPr id="1288" name="Freeform 212">
                <a:extLst>
                  <a:ext uri="{FF2B5EF4-FFF2-40B4-BE49-F238E27FC236}">
                    <a16:creationId xmlns:a16="http://schemas.microsoft.com/office/drawing/2014/main" id="{25EA01DC-3DCA-16AC-D84B-0C5D2B312F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0" name="Group 213">
              <a:extLst>
                <a:ext uri="{FF2B5EF4-FFF2-40B4-BE49-F238E27FC236}">
                  <a16:creationId xmlns:a16="http://schemas.microsoft.com/office/drawing/2014/main" id="{13EF370F-8878-CCD2-E0ED-060A9F986929}"/>
                </a:ext>
              </a:extLst>
            </p:cNvPr>
            <p:cNvGrpSpPr/>
            <p:nvPr/>
          </p:nvGrpSpPr>
          <p:grpSpPr>
            <a:xfrm>
              <a:off x="1088826" y="0"/>
              <a:ext cx="82785" cy="82785"/>
              <a:chOff x="0" y="0"/>
              <a:chExt cx="1913890" cy="1913890"/>
            </a:xfrm>
            <a:grpFill/>
          </p:grpSpPr>
          <p:sp>
            <p:nvSpPr>
              <p:cNvPr id="1287" name="Freeform 214">
                <a:extLst>
                  <a:ext uri="{FF2B5EF4-FFF2-40B4-BE49-F238E27FC236}">
                    <a16:creationId xmlns:a16="http://schemas.microsoft.com/office/drawing/2014/main" id="{81388CB4-FDD5-A4BC-A168-4AE53213B33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1" name="Group 215">
              <a:extLst>
                <a:ext uri="{FF2B5EF4-FFF2-40B4-BE49-F238E27FC236}">
                  <a16:creationId xmlns:a16="http://schemas.microsoft.com/office/drawing/2014/main" id="{E919EAA4-FCBC-6B16-120B-0F7870095A51}"/>
                </a:ext>
              </a:extLst>
            </p:cNvPr>
            <p:cNvGrpSpPr/>
            <p:nvPr/>
          </p:nvGrpSpPr>
          <p:grpSpPr>
            <a:xfrm>
              <a:off x="1088826" y="6380485"/>
              <a:ext cx="82785" cy="82785"/>
              <a:chOff x="0" y="0"/>
              <a:chExt cx="1913890" cy="1913890"/>
            </a:xfrm>
            <a:grpFill/>
          </p:grpSpPr>
          <p:sp>
            <p:nvSpPr>
              <p:cNvPr id="1286" name="Freeform 216">
                <a:extLst>
                  <a:ext uri="{FF2B5EF4-FFF2-40B4-BE49-F238E27FC236}">
                    <a16:creationId xmlns:a16="http://schemas.microsoft.com/office/drawing/2014/main" id="{BB956FD0-29D3-1F82-096D-D219939845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2" name="Group 217">
              <a:extLst>
                <a:ext uri="{FF2B5EF4-FFF2-40B4-BE49-F238E27FC236}">
                  <a16:creationId xmlns:a16="http://schemas.microsoft.com/office/drawing/2014/main" id="{2CD0CFD2-4D1D-31BF-4160-195D85239F87}"/>
                </a:ext>
              </a:extLst>
            </p:cNvPr>
            <p:cNvGrpSpPr/>
            <p:nvPr/>
          </p:nvGrpSpPr>
          <p:grpSpPr>
            <a:xfrm>
              <a:off x="1088826" y="3187700"/>
              <a:ext cx="82785" cy="82785"/>
              <a:chOff x="0" y="0"/>
              <a:chExt cx="1913890" cy="1913890"/>
            </a:xfrm>
            <a:grpFill/>
          </p:grpSpPr>
          <p:sp>
            <p:nvSpPr>
              <p:cNvPr id="1285" name="Freeform 218">
                <a:extLst>
                  <a:ext uri="{FF2B5EF4-FFF2-40B4-BE49-F238E27FC236}">
                    <a16:creationId xmlns:a16="http://schemas.microsoft.com/office/drawing/2014/main" id="{345FD040-3F3A-A81F-CDF1-E9ED9D5EF91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3" name="Group 219">
              <a:extLst>
                <a:ext uri="{FF2B5EF4-FFF2-40B4-BE49-F238E27FC236}">
                  <a16:creationId xmlns:a16="http://schemas.microsoft.com/office/drawing/2014/main" id="{FF6A316C-D1F4-17E4-E9CA-CE2C5D000F05}"/>
                </a:ext>
              </a:extLst>
            </p:cNvPr>
            <p:cNvGrpSpPr/>
            <p:nvPr/>
          </p:nvGrpSpPr>
          <p:grpSpPr>
            <a:xfrm>
              <a:off x="1088826" y="9568185"/>
              <a:ext cx="82785" cy="82785"/>
              <a:chOff x="0" y="0"/>
              <a:chExt cx="1913890" cy="1913890"/>
            </a:xfrm>
            <a:grpFill/>
          </p:grpSpPr>
          <p:sp>
            <p:nvSpPr>
              <p:cNvPr id="1284" name="Freeform 220">
                <a:extLst>
                  <a:ext uri="{FF2B5EF4-FFF2-40B4-BE49-F238E27FC236}">
                    <a16:creationId xmlns:a16="http://schemas.microsoft.com/office/drawing/2014/main" id="{41414F48-2BB0-8E0B-91F1-E621400743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4" name="Group 221">
              <a:extLst>
                <a:ext uri="{FF2B5EF4-FFF2-40B4-BE49-F238E27FC236}">
                  <a16:creationId xmlns:a16="http://schemas.microsoft.com/office/drawing/2014/main" id="{6D237A80-1BA5-002D-0EAD-DDDC9DFA2AB2}"/>
                </a:ext>
              </a:extLst>
            </p:cNvPr>
            <p:cNvGrpSpPr/>
            <p:nvPr/>
          </p:nvGrpSpPr>
          <p:grpSpPr>
            <a:xfrm>
              <a:off x="4276206" y="0"/>
              <a:ext cx="82785" cy="82785"/>
              <a:chOff x="0" y="0"/>
              <a:chExt cx="1913890" cy="1913890"/>
            </a:xfrm>
            <a:grpFill/>
          </p:grpSpPr>
          <p:sp>
            <p:nvSpPr>
              <p:cNvPr id="1283" name="Freeform 222">
                <a:extLst>
                  <a:ext uri="{FF2B5EF4-FFF2-40B4-BE49-F238E27FC236}">
                    <a16:creationId xmlns:a16="http://schemas.microsoft.com/office/drawing/2014/main" id="{29084E45-AE8F-683C-9598-B33EC9C4B18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5" name="Group 223">
              <a:extLst>
                <a:ext uri="{FF2B5EF4-FFF2-40B4-BE49-F238E27FC236}">
                  <a16:creationId xmlns:a16="http://schemas.microsoft.com/office/drawing/2014/main" id="{1E57783F-C4D0-2181-2289-EE3F316AF788}"/>
                </a:ext>
              </a:extLst>
            </p:cNvPr>
            <p:cNvGrpSpPr/>
            <p:nvPr/>
          </p:nvGrpSpPr>
          <p:grpSpPr>
            <a:xfrm>
              <a:off x="4276206" y="6380485"/>
              <a:ext cx="82785" cy="82785"/>
              <a:chOff x="0" y="0"/>
              <a:chExt cx="1913890" cy="1913890"/>
            </a:xfrm>
            <a:grpFill/>
          </p:grpSpPr>
          <p:sp>
            <p:nvSpPr>
              <p:cNvPr id="1282" name="Freeform 224">
                <a:extLst>
                  <a:ext uri="{FF2B5EF4-FFF2-40B4-BE49-F238E27FC236}">
                    <a16:creationId xmlns:a16="http://schemas.microsoft.com/office/drawing/2014/main" id="{867B9E1D-6005-2AFA-C0CE-7F849609201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6" name="Group 225">
              <a:extLst>
                <a:ext uri="{FF2B5EF4-FFF2-40B4-BE49-F238E27FC236}">
                  <a16:creationId xmlns:a16="http://schemas.microsoft.com/office/drawing/2014/main" id="{CDB95504-FDF3-F250-CBF9-D68DAE8E2E74}"/>
                </a:ext>
              </a:extLst>
            </p:cNvPr>
            <p:cNvGrpSpPr/>
            <p:nvPr/>
          </p:nvGrpSpPr>
          <p:grpSpPr>
            <a:xfrm>
              <a:off x="4276206" y="3187700"/>
              <a:ext cx="82785" cy="82785"/>
              <a:chOff x="0" y="0"/>
              <a:chExt cx="1913890" cy="1913890"/>
            </a:xfrm>
            <a:grpFill/>
          </p:grpSpPr>
          <p:sp>
            <p:nvSpPr>
              <p:cNvPr id="1281" name="Freeform 226">
                <a:extLst>
                  <a:ext uri="{FF2B5EF4-FFF2-40B4-BE49-F238E27FC236}">
                    <a16:creationId xmlns:a16="http://schemas.microsoft.com/office/drawing/2014/main" id="{DEBE147D-3668-C9E3-79B0-C00E9366C9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7" name="Group 227">
              <a:extLst>
                <a:ext uri="{FF2B5EF4-FFF2-40B4-BE49-F238E27FC236}">
                  <a16:creationId xmlns:a16="http://schemas.microsoft.com/office/drawing/2014/main" id="{16D627B0-6FC4-D813-0F2D-43BE019C49AD}"/>
                </a:ext>
              </a:extLst>
            </p:cNvPr>
            <p:cNvGrpSpPr/>
            <p:nvPr/>
          </p:nvGrpSpPr>
          <p:grpSpPr>
            <a:xfrm>
              <a:off x="4276206" y="9568185"/>
              <a:ext cx="82785" cy="82785"/>
              <a:chOff x="0" y="0"/>
              <a:chExt cx="1913890" cy="1913890"/>
            </a:xfrm>
            <a:grpFill/>
          </p:grpSpPr>
          <p:sp>
            <p:nvSpPr>
              <p:cNvPr id="1280" name="Freeform 228">
                <a:extLst>
                  <a:ext uri="{FF2B5EF4-FFF2-40B4-BE49-F238E27FC236}">
                    <a16:creationId xmlns:a16="http://schemas.microsoft.com/office/drawing/2014/main" id="{7AB0684E-F1A4-053E-F8F1-605856E0C5D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8" name="Group 229">
              <a:extLst>
                <a:ext uri="{FF2B5EF4-FFF2-40B4-BE49-F238E27FC236}">
                  <a16:creationId xmlns:a16="http://schemas.microsoft.com/office/drawing/2014/main" id="{A49E6A8B-899D-8B9D-C591-71BC41F067DE}"/>
                </a:ext>
              </a:extLst>
            </p:cNvPr>
            <p:cNvGrpSpPr/>
            <p:nvPr/>
          </p:nvGrpSpPr>
          <p:grpSpPr>
            <a:xfrm>
              <a:off x="1088826" y="1618080"/>
              <a:ext cx="82785" cy="82785"/>
              <a:chOff x="0" y="0"/>
              <a:chExt cx="1913890" cy="1913890"/>
            </a:xfrm>
            <a:grpFill/>
          </p:grpSpPr>
          <p:sp>
            <p:nvSpPr>
              <p:cNvPr id="1279" name="Freeform 230">
                <a:extLst>
                  <a:ext uri="{FF2B5EF4-FFF2-40B4-BE49-F238E27FC236}">
                    <a16:creationId xmlns:a16="http://schemas.microsoft.com/office/drawing/2014/main" id="{AF621916-3F57-9F9B-0751-EF86675C0DA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9" name="Group 231">
              <a:extLst>
                <a:ext uri="{FF2B5EF4-FFF2-40B4-BE49-F238E27FC236}">
                  <a16:creationId xmlns:a16="http://schemas.microsoft.com/office/drawing/2014/main" id="{6E88D548-56D8-BE1F-DD30-CF021E460422}"/>
                </a:ext>
              </a:extLst>
            </p:cNvPr>
            <p:cNvGrpSpPr/>
            <p:nvPr/>
          </p:nvGrpSpPr>
          <p:grpSpPr>
            <a:xfrm>
              <a:off x="1088826" y="7998564"/>
              <a:ext cx="82785" cy="82785"/>
              <a:chOff x="0" y="0"/>
              <a:chExt cx="1913890" cy="1913890"/>
            </a:xfrm>
            <a:grpFill/>
          </p:grpSpPr>
          <p:sp>
            <p:nvSpPr>
              <p:cNvPr id="1278" name="Freeform 232">
                <a:extLst>
                  <a:ext uri="{FF2B5EF4-FFF2-40B4-BE49-F238E27FC236}">
                    <a16:creationId xmlns:a16="http://schemas.microsoft.com/office/drawing/2014/main" id="{4D9481D7-B919-FB87-7AF7-125EB1B32C6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0" name="Group 233">
              <a:extLst>
                <a:ext uri="{FF2B5EF4-FFF2-40B4-BE49-F238E27FC236}">
                  <a16:creationId xmlns:a16="http://schemas.microsoft.com/office/drawing/2014/main" id="{B6C0F6B9-655C-EC55-85DE-7531CA882DC7}"/>
                </a:ext>
              </a:extLst>
            </p:cNvPr>
            <p:cNvGrpSpPr/>
            <p:nvPr/>
          </p:nvGrpSpPr>
          <p:grpSpPr>
            <a:xfrm>
              <a:off x="1088826" y="4805780"/>
              <a:ext cx="82785" cy="82785"/>
              <a:chOff x="0" y="0"/>
              <a:chExt cx="1913890" cy="1913890"/>
            </a:xfrm>
            <a:grpFill/>
          </p:grpSpPr>
          <p:sp>
            <p:nvSpPr>
              <p:cNvPr id="1277" name="Freeform 234">
                <a:extLst>
                  <a:ext uri="{FF2B5EF4-FFF2-40B4-BE49-F238E27FC236}">
                    <a16:creationId xmlns:a16="http://schemas.microsoft.com/office/drawing/2014/main" id="{4DE3E74D-D43C-3829-E151-C2A1346F4A4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1" name="Group 235">
              <a:extLst>
                <a:ext uri="{FF2B5EF4-FFF2-40B4-BE49-F238E27FC236}">
                  <a16:creationId xmlns:a16="http://schemas.microsoft.com/office/drawing/2014/main" id="{8B1101AB-76C4-4CF4-EE64-7DFB9BDEB4BA}"/>
                </a:ext>
              </a:extLst>
            </p:cNvPr>
            <p:cNvGrpSpPr/>
            <p:nvPr/>
          </p:nvGrpSpPr>
          <p:grpSpPr>
            <a:xfrm>
              <a:off x="4276206" y="1618080"/>
              <a:ext cx="82785" cy="82785"/>
              <a:chOff x="0" y="0"/>
              <a:chExt cx="1913890" cy="1913890"/>
            </a:xfrm>
            <a:grpFill/>
          </p:grpSpPr>
          <p:sp>
            <p:nvSpPr>
              <p:cNvPr id="1276" name="Freeform 236">
                <a:extLst>
                  <a:ext uri="{FF2B5EF4-FFF2-40B4-BE49-F238E27FC236}">
                    <a16:creationId xmlns:a16="http://schemas.microsoft.com/office/drawing/2014/main" id="{2CCA8E5E-D3C5-BC0B-C8E4-6C34993E054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2" name="Group 237">
              <a:extLst>
                <a:ext uri="{FF2B5EF4-FFF2-40B4-BE49-F238E27FC236}">
                  <a16:creationId xmlns:a16="http://schemas.microsoft.com/office/drawing/2014/main" id="{5D052386-7243-8254-C49D-208C2383EF64}"/>
                </a:ext>
              </a:extLst>
            </p:cNvPr>
            <p:cNvGrpSpPr/>
            <p:nvPr/>
          </p:nvGrpSpPr>
          <p:grpSpPr>
            <a:xfrm>
              <a:off x="4276206" y="7998564"/>
              <a:ext cx="82785" cy="82785"/>
              <a:chOff x="0" y="0"/>
              <a:chExt cx="1913890" cy="1913890"/>
            </a:xfrm>
            <a:grpFill/>
          </p:grpSpPr>
          <p:sp>
            <p:nvSpPr>
              <p:cNvPr id="1275" name="Freeform 238">
                <a:extLst>
                  <a:ext uri="{FF2B5EF4-FFF2-40B4-BE49-F238E27FC236}">
                    <a16:creationId xmlns:a16="http://schemas.microsoft.com/office/drawing/2014/main" id="{93FA5BF2-68CE-9F3B-9354-51BA9B6387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3" name="Group 239">
              <a:extLst>
                <a:ext uri="{FF2B5EF4-FFF2-40B4-BE49-F238E27FC236}">
                  <a16:creationId xmlns:a16="http://schemas.microsoft.com/office/drawing/2014/main" id="{585898D1-C142-C3F2-CFF9-3C9CDA82F5BF}"/>
                </a:ext>
              </a:extLst>
            </p:cNvPr>
            <p:cNvGrpSpPr/>
            <p:nvPr/>
          </p:nvGrpSpPr>
          <p:grpSpPr>
            <a:xfrm>
              <a:off x="4276206" y="4805780"/>
              <a:ext cx="82785" cy="82785"/>
              <a:chOff x="0" y="0"/>
              <a:chExt cx="1913890" cy="1913890"/>
            </a:xfrm>
            <a:grpFill/>
          </p:grpSpPr>
          <p:sp>
            <p:nvSpPr>
              <p:cNvPr id="1274" name="Freeform 240">
                <a:extLst>
                  <a:ext uri="{FF2B5EF4-FFF2-40B4-BE49-F238E27FC236}">
                    <a16:creationId xmlns:a16="http://schemas.microsoft.com/office/drawing/2014/main" id="{A409D35A-497D-BCB3-E26F-58564C1088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4" name="Group 241">
              <a:extLst>
                <a:ext uri="{FF2B5EF4-FFF2-40B4-BE49-F238E27FC236}">
                  <a16:creationId xmlns:a16="http://schemas.microsoft.com/office/drawing/2014/main" id="{B163B507-1B23-F6F9-FD52-9F11D5D5C6AD}"/>
                </a:ext>
              </a:extLst>
            </p:cNvPr>
            <p:cNvGrpSpPr/>
            <p:nvPr/>
          </p:nvGrpSpPr>
          <p:grpSpPr>
            <a:xfrm>
              <a:off x="1627486" y="537155"/>
              <a:ext cx="82785" cy="82785"/>
              <a:chOff x="0" y="0"/>
              <a:chExt cx="1913890" cy="1913890"/>
            </a:xfrm>
            <a:grpFill/>
          </p:grpSpPr>
          <p:sp>
            <p:nvSpPr>
              <p:cNvPr id="1273" name="Freeform 242">
                <a:extLst>
                  <a:ext uri="{FF2B5EF4-FFF2-40B4-BE49-F238E27FC236}">
                    <a16:creationId xmlns:a16="http://schemas.microsoft.com/office/drawing/2014/main" id="{784B052C-4385-4A44-9456-1E9E989138A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5" name="Group 243">
              <a:extLst>
                <a:ext uri="{FF2B5EF4-FFF2-40B4-BE49-F238E27FC236}">
                  <a16:creationId xmlns:a16="http://schemas.microsoft.com/office/drawing/2014/main" id="{08A26B95-1ADA-9EA7-538B-6E91A4065263}"/>
                </a:ext>
              </a:extLst>
            </p:cNvPr>
            <p:cNvGrpSpPr/>
            <p:nvPr/>
          </p:nvGrpSpPr>
          <p:grpSpPr>
            <a:xfrm>
              <a:off x="1627486" y="6917640"/>
              <a:ext cx="82785" cy="82785"/>
              <a:chOff x="0" y="0"/>
              <a:chExt cx="1913890" cy="1913890"/>
            </a:xfrm>
            <a:grpFill/>
          </p:grpSpPr>
          <p:sp>
            <p:nvSpPr>
              <p:cNvPr id="1272" name="Freeform 244">
                <a:extLst>
                  <a:ext uri="{FF2B5EF4-FFF2-40B4-BE49-F238E27FC236}">
                    <a16:creationId xmlns:a16="http://schemas.microsoft.com/office/drawing/2014/main" id="{604032C9-C7B1-9121-DC9D-A481469E40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6" name="Group 245">
              <a:extLst>
                <a:ext uri="{FF2B5EF4-FFF2-40B4-BE49-F238E27FC236}">
                  <a16:creationId xmlns:a16="http://schemas.microsoft.com/office/drawing/2014/main" id="{01A7906C-2157-0ADA-AA55-A6764CAF1BAD}"/>
                </a:ext>
              </a:extLst>
            </p:cNvPr>
            <p:cNvGrpSpPr/>
            <p:nvPr/>
          </p:nvGrpSpPr>
          <p:grpSpPr>
            <a:xfrm>
              <a:off x="1627486" y="3724855"/>
              <a:ext cx="82785" cy="82785"/>
              <a:chOff x="0" y="0"/>
              <a:chExt cx="1913890" cy="1913890"/>
            </a:xfrm>
            <a:grpFill/>
          </p:grpSpPr>
          <p:sp>
            <p:nvSpPr>
              <p:cNvPr id="1271" name="Freeform 246">
                <a:extLst>
                  <a:ext uri="{FF2B5EF4-FFF2-40B4-BE49-F238E27FC236}">
                    <a16:creationId xmlns:a16="http://schemas.microsoft.com/office/drawing/2014/main" id="{196E7CE9-38CF-2AC1-B2D0-F7ED1593F05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7" name="Group 247">
              <a:extLst>
                <a:ext uri="{FF2B5EF4-FFF2-40B4-BE49-F238E27FC236}">
                  <a16:creationId xmlns:a16="http://schemas.microsoft.com/office/drawing/2014/main" id="{01DE7196-9D77-1792-B14A-A102F7D7D3B8}"/>
                </a:ext>
              </a:extLst>
            </p:cNvPr>
            <p:cNvGrpSpPr/>
            <p:nvPr/>
          </p:nvGrpSpPr>
          <p:grpSpPr>
            <a:xfrm>
              <a:off x="1627486" y="10105340"/>
              <a:ext cx="82785" cy="82785"/>
              <a:chOff x="0" y="0"/>
              <a:chExt cx="1913890" cy="1913890"/>
            </a:xfrm>
            <a:grpFill/>
          </p:grpSpPr>
          <p:sp>
            <p:nvSpPr>
              <p:cNvPr id="1270" name="Freeform 248">
                <a:extLst>
                  <a:ext uri="{FF2B5EF4-FFF2-40B4-BE49-F238E27FC236}">
                    <a16:creationId xmlns:a16="http://schemas.microsoft.com/office/drawing/2014/main" id="{AD93C543-BAEE-BC2C-FC65-6E4AA7793B6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8" name="Group 249">
              <a:extLst>
                <a:ext uri="{FF2B5EF4-FFF2-40B4-BE49-F238E27FC236}">
                  <a16:creationId xmlns:a16="http://schemas.microsoft.com/office/drawing/2014/main" id="{601F4B9C-D992-1F4C-D3DA-6A5D88F69418}"/>
                </a:ext>
              </a:extLst>
            </p:cNvPr>
            <p:cNvGrpSpPr/>
            <p:nvPr/>
          </p:nvGrpSpPr>
          <p:grpSpPr>
            <a:xfrm>
              <a:off x="1627486" y="2155235"/>
              <a:ext cx="82785" cy="82785"/>
              <a:chOff x="0" y="0"/>
              <a:chExt cx="1913890" cy="1913890"/>
            </a:xfrm>
            <a:grpFill/>
          </p:grpSpPr>
          <p:sp>
            <p:nvSpPr>
              <p:cNvPr id="1269" name="Freeform 250">
                <a:extLst>
                  <a:ext uri="{FF2B5EF4-FFF2-40B4-BE49-F238E27FC236}">
                    <a16:creationId xmlns:a16="http://schemas.microsoft.com/office/drawing/2014/main" id="{587A265A-1FD3-A655-BCF2-9B64D9A8306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9" name="Group 251">
              <a:extLst>
                <a:ext uri="{FF2B5EF4-FFF2-40B4-BE49-F238E27FC236}">
                  <a16:creationId xmlns:a16="http://schemas.microsoft.com/office/drawing/2014/main" id="{F6CF23F9-FC3B-0D0D-48A7-80EA879B9E2C}"/>
                </a:ext>
              </a:extLst>
            </p:cNvPr>
            <p:cNvGrpSpPr/>
            <p:nvPr/>
          </p:nvGrpSpPr>
          <p:grpSpPr>
            <a:xfrm>
              <a:off x="1627486" y="8535719"/>
              <a:ext cx="82785" cy="82785"/>
              <a:chOff x="0" y="0"/>
              <a:chExt cx="1913890" cy="1913890"/>
            </a:xfrm>
            <a:grpFill/>
          </p:grpSpPr>
          <p:sp>
            <p:nvSpPr>
              <p:cNvPr id="1268" name="Freeform 252">
                <a:extLst>
                  <a:ext uri="{FF2B5EF4-FFF2-40B4-BE49-F238E27FC236}">
                    <a16:creationId xmlns:a16="http://schemas.microsoft.com/office/drawing/2014/main" id="{73F70949-7D62-3EAC-630A-9FD93CFC6BE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0" name="Group 253">
              <a:extLst>
                <a:ext uri="{FF2B5EF4-FFF2-40B4-BE49-F238E27FC236}">
                  <a16:creationId xmlns:a16="http://schemas.microsoft.com/office/drawing/2014/main" id="{8C38E69E-6756-A6B7-A523-42F3DDB2ECBF}"/>
                </a:ext>
              </a:extLst>
            </p:cNvPr>
            <p:cNvGrpSpPr/>
            <p:nvPr/>
          </p:nvGrpSpPr>
          <p:grpSpPr>
            <a:xfrm>
              <a:off x="1627486" y="5342935"/>
              <a:ext cx="82785" cy="82785"/>
              <a:chOff x="0" y="0"/>
              <a:chExt cx="1913890" cy="1913890"/>
            </a:xfrm>
            <a:grpFill/>
          </p:grpSpPr>
          <p:sp>
            <p:nvSpPr>
              <p:cNvPr id="1267" name="Freeform 254">
                <a:extLst>
                  <a:ext uri="{FF2B5EF4-FFF2-40B4-BE49-F238E27FC236}">
                    <a16:creationId xmlns:a16="http://schemas.microsoft.com/office/drawing/2014/main" id="{77F83F1C-F25B-1545-6914-5BDFF43DDA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1" name="Group 255">
              <a:extLst>
                <a:ext uri="{FF2B5EF4-FFF2-40B4-BE49-F238E27FC236}">
                  <a16:creationId xmlns:a16="http://schemas.microsoft.com/office/drawing/2014/main" id="{A14C2F75-50CA-5394-0232-2AF42CBB9AAF}"/>
                </a:ext>
              </a:extLst>
            </p:cNvPr>
            <p:cNvGrpSpPr>
              <a:grpSpLocks noChangeAspect="1"/>
            </p:cNvGrpSpPr>
            <p:nvPr/>
          </p:nvGrpSpPr>
          <p:grpSpPr>
            <a:xfrm>
              <a:off x="78" y="0"/>
              <a:ext cx="95594" cy="82785"/>
              <a:chOff x="0" y="0"/>
              <a:chExt cx="6350000" cy="5499100"/>
            </a:xfrm>
            <a:grpFill/>
          </p:grpSpPr>
          <p:sp>
            <p:nvSpPr>
              <p:cNvPr id="1266" name="Freeform 256">
                <a:extLst>
                  <a:ext uri="{FF2B5EF4-FFF2-40B4-BE49-F238E27FC236}">
                    <a16:creationId xmlns:a16="http://schemas.microsoft.com/office/drawing/2014/main" id="{E648D925-12CB-2C97-D035-69FF3FCFC7F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2" name="Group 257">
              <a:extLst>
                <a:ext uri="{FF2B5EF4-FFF2-40B4-BE49-F238E27FC236}">
                  <a16:creationId xmlns:a16="http://schemas.microsoft.com/office/drawing/2014/main" id="{84FE4DE0-1220-0862-5E36-CC37C33BDE5A}"/>
                </a:ext>
              </a:extLst>
            </p:cNvPr>
            <p:cNvGrpSpPr>
              <a:grpSpLocks noChangeAspect="1"/>
            </p:cNvGrpSpPr>
            <p:nvPr/>
          </p:nvGrpSpPr>
          <p:grpSpPr>
            <a:xfrm>
              <a:off x="78" y="6380485"/>
              <a:ext cx="95594" cy="82785"/>
              <a:chOff x="0" y="0"/>
              <a:chExt cx="6350000" cy="5499100"/>
            </a:xfrm>
            <a:grpFill/>
          </p:grpSpPr>
          <p:sp>
            <p:nvSpPr>
              <p:cNvPr id="1265" name="Freeform 258">
                <a:extLst>
                  <a:ext uri="{FF2B5EF4-FFF2-40B4-BE49-F238E27FC236}">
                    <a16:creationId xmlns:a16="http://schemas.microsoft.com/office/drawing/2014/main" id="{8C3DA078-42D9-759B-753A-158C92AC596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3" name="Group 259">
              <a:extLst>
                <a:ext uri="{FF2B5EF4-FFF2-40B4-BE49-F238E27FC236}">
                  <a16:creationId xmlns:a16="http://schemas.microsoft.com/office/drawing/2014/main" id="{35E9DFE6-0C46-92D0-0D9F-48EF3B4D7EE4}"/>
                </a:ext>
              </a:extLst>
            </p:cNvPr>
            <p:cNvGrpSpPr>
              <a:grpSpLocks noChangeAspect="1"/>
            </p:cNvGrpSpPr>
            <p:nvPr/>
          </p:nvGrpSpPr>
          <p:grpSpPr>
            <a:xfrm>
              <a:off x="78" y="3187700"/>
              <a:ext cx="95594" cy="82785"/>
              <a:chOff x="0" y="0"/>
              <a:chExt cx="6350000" cy="5499100"/>
            </a:xfrm>
            <a:grpFill/>
          </p:grpSpPr>
          <p:sp>
            <p:nvSpPr>
              <p:cNvPr id="1264" name="Freeform 260">
                <a:extLst>
                  <a:ext uri="{FF2B5EF4-FFF2-40B4-BE49-F238E27FC236}">
                    <a16:creationId xmlns:a16="http://schemas.microsoft.com/office/drawing/2014/main" id="{210F4BCA-7B7E-2673-EC19-B2E513A90F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4" name="Group 261">
              <a:extLst>
                <a:ext uri="{FF2B5EF4-FFF2-40B4-BE49-F238E27FC236}">
                  <a16:creationId xmlns:a16="http://schemas.microsoft.com/office/drawing/2014/main" id="{3A621CC3-B21D-B53B-EB9B-4BC387FF6AA3}"/>
                </a:ext>
              </a:extLst>
            </p:cNvPr>
            <p:cNvGrpSpPr>
              <a:grpSpLocks noChangeAspect="1"/>
            </p:cNvGrpSpPr>
            <p:nvPr/>
          </p:nvGrpSpPr>
          <p:grpSpPr>
            <a:xfrm>
              <a:off x="78" y="9568185"/>
              <a:ext cx="95594" cy="82785"/>
              <a:chOff x="0" y="0"/>
              <a:chExt cx="6350000" cy="5499100"/>
            </a:xfrm>
            <a:grpFill/>
          </p:grpSpPr>
          <p:sp>
            <p:nvSpPr>
              <p:cNvPr id="1263" name="Freeform 262">
                <a:extLst>
                  <a:ext uri="{FF2B5EF4-FFF2-40B4-BE49-F238E27FC236}">
                    <a16:creationId xmlns:a16="http://schemas.microsoft.com/office/drawing/2014/main" id="{5B768390-9013-646D-2BE7-06C121B9946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5" name="Group 263">
              <a:extLst>
                <a:ext uri="{FF2B5EF4-FFF2-40B4-BE49-F238E27FC236}">
                  <a16:creationId xmlns:a16="http://schemas.microsoft.com/office/drawing/2014/main" id="{5C19203D-7B05-501F-72A2-BFBE23D4867C}"/>
                </a:ext>
              </a:extLst>
            </p:cNvPr>
            <p:cNvGrpSpPr>
              <a:grpSpLocks noChangeAspect="1"/>
            </p:cNvGrpSpPr>
            <p:nvPr/>
          </p:nvGrpSpPr>
          <p:grpSpPr>
            <a:xfrm>
              <a:off x="3187459" y="0"/>
              <a:ext cx="95594" cy="82785"/>
              <a:chOff x="0" y="0"/>
              <a:chExt cx="6350000" cy="5499100"/>
            </a:xfrm>
            <a:grpFill/>
          </p:grpSpPr>
          <p:sp>
            <p:nvSpPr>
              <p:cNvPr id="1262" name="Freeform 264">
                <a:extLst>
                  <a:ext uri="{FF2B5EF4-FFF2-40B4-BE49-F238E27FC236}">
                    <a16:creationId xmlns:a16="http://schemas.microsoft.com/office/drawing/2014/main" id="{BAE6FC21-578F-DE6D-44AC-0ADC3724871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6" name="Group 265">
              <a:extLst>
                <a:ext uri="{FF2B5EF4-FFF2-40B4-BE49-F238E27FC236}">
                  <a16:creationId xmlns:a16="http://schemas.microsoft.com/office/drawing/2014/main" id="{F5581CDD-FAE3-4F6D-62ED-C4CE79E25F3D}"/>
                </a:ext>
              </a:extLst>
            </p:cNvPr>
            <p:cNvGrpSpPr>
              <a:grpSpLocks noChangeAspect="1"/>
            </p:cNvGrpSpPr>
            <p:nvPr/>
          </p:nvGrpSpPr>
          <p:grpSpPr>
            <a:xfrm>
              <a:off x="3187459" y="6380485"/>
              <a:ext cx="95594" cy="82785"/>
              <a:chOff x="0" y="0"/>
              <a:chExt cx="6350000" cy="5499100"/>
            </a:xfrm>
            <a:grpFill/>
          </p:grpSpPr>
          <p:sp>
            <p:nvSpPr>
              <p:cNvPr id="1261" name="Freeform 266">
                <a:extLst>
                  <a:ext uri="{FF2B5EF4-FFF2-40B4-BE49-F238E27FC236}">
                    <a16:creationId xmlns:a16="http://schemas.microsoft.com/office/drawing/2014/main" id="{BACADC68-EF6D-40AC-21A4-1D3E1C25C58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7" name="Group 267">
              <a:extLst>
                <a:ext uri="{FF2B5EF4-FFF2-40B4-BE49-F238E27FC236}">
                  <a16:creationId xmlns:a16="http://schemas.microsoft.com/office/drawing/2014/main" id="{61F959E5-DCF0-3EB2-8D06-5669309D19F2}"/>
                </a:ext>
              </a:extLst>
            </p:cNvPr>
            <p:cNvGrpSpPr>
              <a:grpSpLocks noChangeAspect="1"/>
            </p:cNvGrpSpPr>
            <p:nvPr/>
          </p:nvGrpSpPr>
          <p:grpSpPr>
            <a:xfrm>
              <a:off x="3187459" y="3187700"/>
              <a:ext cx="95594" cy="82785"/>
              <a:chOff x="0" y="0"/>
              <a:chExt cx="6350000" cy="5499100"/>
            </a:xfrm>
            <a:grpFill/>
          </p:grpSpPr>
          <p:sp>
            <p:nvSpPr>
              <p:cNvPr id="1260" name="Freeform 268">
                <a:extLst>
                  <a:ext uri="{FF2B5EF4-FFF2-40B4-BE49-F238E27FC236}">
                    <a16:creationId xmlns:a16="http://schemas.microsoft.com/office/drawing/2014/main" id="{7F4774DA-C340-B7B6-5635-F960F015EC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8" name="Group 269">
              <a:extLst>
                <a:ext uri="{FF2B5EF4-FFF2-40B4-BE49-F238E27FC236}">
                  <a16:creationId xmlns:a16="http://schemas.microsoft.com/office/drawing/2014/main" id="{6965DB4A-AEC3-9338-5E7B-F84DD2BDF01D}"/>
                </a:ext>
              </a:extLst>
            </p:cNvPr>
            <p:cNvGrpSpPr>
              <a:grpSpLocks noChangeAspect="1"/>
            </p:cNvGrpSpPr>
            <p:nvPr/>
          </p:nvGrpSpPr>
          <p:grpSpPr>
            <a:xfrm>
              <a:off x="3187459" y="9568185"/>
              <a:ext cx="95594" cy="82785"/>
              <a:chOff x="0" y="0"/>
              <a:chExt cx="6350000" cy="5499100"/>
            </a:xfrm>
            <a:grpFill/>
          </p:grpSpPr>
          <p:sp>
            <p:nvSpPr>
              <p:cNvPr id="1259" name="Freeform 270">
                <a:extLst>
                  <a:ext uri="{FF2B5EF4-FFF2-40B4-BE49-F238E27FC236}">
                    <a16:creationId xmlns:a16="http://schemas.microsoft.com/office/drawing/2014/main" id="{EC87F643-8202-03F2-7AD2-53B007EDC33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9" name="Group 271">
              <a:extLst>
                <a:ext uri="{FF2B5EF4-FFF2-40B4-BE49-F238E27FC236}">
                  <a16:creationId xmlns:a16="http://schemas.microsoft.com/office/drawing/2014/main" id="{BB8452F5-02F9-7940-5DE1-D0705CBE93C5}"/>
                </a:ext>
              </a:extLst>
            </p:cNvPr>
            <p:cNvGrpSpPr>
              <a:grpSpLocks noChangeAspect="1"/>
            </p:cNvGrpSpPr>
            <p:nvPr/>
          </p:nvGrpSpPr>
          <p:grpSpPr>
            <a:xfrm>
              <a:off x="78" y="1618080"/>
              <a:ext cx="95594" cy="82785"/>
              <a:chOff x="0" y="0"/>
              <a:chExt cx="6350000" cy="5499100"/>
            </a:xfrm>
            <a:grpFill/>
          </p:grpSpPr>
          <p:sp>
            <p:nvSpPr>
              <p:cNvPr id="1258" name="Freeform 272">
                <a:extLst>
                  <a:ext uri="{FF2B5EF4-FFF2-40B4-BE49-F238E27FC236}">
                    <a16:creationId xmlns:a16="http://schemas.microsoft.com/office/drawing/2014/main" id="{F3750739-DD50-71C8-619B-05371F3C503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0" name="Group 273">
              <a:extLst>
                <a:ext uri="{FF2B5EF4-FFF2-40B4-BE49-F238E27FC236}">
                  <a16:creationId xmlns:a16="http://schemas.microsoft.com/office/drawing/2014/main" id="{D0FF2BC2-8441-AD5F-468F-2D27036060FF}"/>
                </a:ext>
              </a:extLst>
            </p:cNvPr>
            <p:cNvGrpSpPr>
              <a:grpSpLocks noChangeAspect="1"/>
            </p:cNvGrpSpPr>
            <p:nvPr/>
          </p:nvGrpSpPr>
          <p:grpSpPr>
            <a:xfrm>
              <a:off x="78" y="7998564"/>
              <a:ext cx="95594" cy="82785"/>
              <a:chOff x="0" y="0"/>
              <a:chExt cx="6350000" cy="5499100"/>
            </a:xfrm>
            <a:grpFill/>
          </p:grpSpPr>
          <p:sp>
            <p:nvSpPr>
              <p:cNvPr id="1257" name="Freeform 274">
                <a:extLst>
                  <a:ext uri="{FF2B5EF4-FFF2-40B4-BE49-F238E27FC236}">
                    <a16:creationId xmlns:a16="http://schemas.microsoft.com/office/drawing/2014/main" id="{CB405146-D27F-6C0B-7289-AAA2C59BE5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1" name="Group 275">
              <a:extLst>
                <a:ext uri="{FF2B5EF4-FFF2-40B4-BE49-F238E27FC236}">
                  <a16:creationId xmlns:a16="http://schemas.microsoft.com/office/drawing/2014/main" id="{22DC0325-C181-1BA0-B38C-7E40947B3777}"/>
                </a:ext>
              </a:extLst>
            </p:cNvPr>
            <p:cNvGrpSpPr>
              <a:grpSpLocks noChangeAspect="1"/>
            </p:cNvGrpSpPr>
            <p:nvPr/>
          </p:nvGrpSpPr>
          <p:grpSpPr>
            <a:xfrm>
              <a:off x="78" y="4805780"/>
              <a:ext cx="95594" cy="82785"/>
              <a:chOff x="0" y="0"/>
              <a:chExt cx="6350000" cy="5499100"/>
            </a:xfrm>
            <a:grpFill/>
          </p:grpSpPr>
          <p:sp>
            <p:nvSpPr>
              <p:cNvPr id="1256" name="Freeform 276">
                <a:extLst>
                  <a:ext uri="{FF2B5EF4-FFF2-40B4-BE49-F238E27FC236}">
                    <a16:creationId xmlns:a16="http://schemas.microsoft.com/office/drawing/2014/main" id="{82408A9A-55D5-B671-006C-C21C069CCAB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2" name="Group 277">
              <a:extLst>
                <a:ext uri="{FF2B5EF4-FFF2-40B4-BE49-F238E27FC236}">
                  <a16:creationId xmlns:a16="http://schemas.microsoft.com/office/drawing/2014/main" id="{E0D3629A-9092-A0E2-E2BE-D95B3DF2C387}"/>
                </a:ext>
              </a:extLst>
            </p:cNvPr>
            <p:cNvGrpSpPr>
              <a:grpSpLocks noChangeAspect="1"/>
            </p:cNvGrpSpPr>
            <p:nvPr/>
          </p:nvGrpSpPr>
          <p:grpSpPr>
            <a:xfrm>
              <a:off x="3187459" y="1618080"/>
              <a:ext cx="95594" cy="82785"/>
              <a:chOff x="0" y="0"/>
              <a:chExt cx="6350000" cy="5499100"/>
            </a:xfrm>
            <a:grpFill/>
          </p:grpSpPr>
          <p:sp>
            <p:nvSpPr>
              <p:cNvPr id="1255" name="Freeform 278">
                <a:extLst>
                  <a:ext uri="{FF2B5EF4-FFF2-40B4-BE49-F238E27FC236}">
                    <a16:creationId xmlns:a16="http://schemas.microsoft.com/office/drawing/2014/main" id="{7ABDD6C6-B686-F49D-F453-5E94DFE7770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3" name="Group 279">
              <a:extLst>
                <a:ext uri="{FF2B5EF4-FFF2-40B4-BE49-F238E27FC236}">
                  <a16:creationId xmlns:a16="http://schemas.microsoft.com/office/drawing/2014/main" id="{D8B26EC8-FD95-B8A9-3E61-DCFCC0FA6A48}"/>
                </a:ext>
              </a:extLst>
            </p:cNvPr>
            <p:cNvGrpSpPr>
              <a:grpSpLocks noChangeAspect="1"/>
            </p:cNvGrpSpPr>
            <p:nvPr/>
          </p:nvGrpSpPr>
          <p:grpSpPr>
            <a:xfrm>
              <a:off x="3187459" y="7998564"/>
              <a:ext cx="95594" cy="82785"/>
              <a:chOff x="0" y="0"/>
              <a:chExt cx="6350000" cy="5499100"/>
            </a:xfrm>
            <a:grpFill/>
          </p:grpSpPr>
          <p:sp>
            <p:nvSpPr>
              <p:cNvPr id="1254" name="Freeform 280">
                <a:extLst>
                  <a:ext uri="{FF2B5EF4-FFF2-40B4-BE49-F238E27FC236}">
                    <a16:creationId xmlns:a16="http://schemas.microsoft.com/office/drawing/2014/main" id="{FBCB89F5-BDE6-D708-4446-0ABFFA523A8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4" name="Group 281">
              <a:extLst>
                <a:ext uri="{FF2B5EF4-FFF2-40B4-BE49-F238E27FC236}">
                  <a16:creationId xmlns:a16="http://schemas.microsoft.com/office/drawing/2014/main" id="{364BC38E-D821-585E-4A9A-22BFAACF24AC}"/>
                </a:ext>
              </a:extLst>
            </p:cNvPr>
            <p:cNvGrpSpPr>
              <a:grpSpLocks noChangeAspect="1"/>
            </p:cNvGrpSpPr>
            <p:nvPr/>
          </p:nvGrpSpPr>
          <p:grpSpPr>
            <a:xfrm>
              <a:off x="3187459" y="4805780"/>
              <a:ext cx="95594" cy="82785"/>
              <a:chOff x="0" y="0"/>
              <a:chExt cx="6350000" cy="5499100"/>
            </a:xfrm>
            <a:grpFill/>
          </p:grpSpPr>
          <p:sp>
            <p:nvSpPr>
              <p:cNvPr id="1253" name="Freeform 282">
                <a:extLst>
                  <a:ext uri="{FF2B5EF4-FFF2-40B4-BE49-F238E27FC236}">
                    <a16:creationId xmlns:a16="http://schemas.microsoft.com/office/drawing/2014/main" id="{7EB22F58-E4D7-B7CD-7620-79A8574CC45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5" name="Group 283">
              <a:extLst>
                <a:ext uri="{FF2B5EF4-FFF2-40B4-BE49-F238E27FC236}">
                  <a16:creationId xmlns:a16="http://schemas.microsoft.com/office/drawing/2014/main" id="{B83710E1-B47F-DC1F-C872-B861D92A160B}"/>
                </a:ext>
              </a:extLst>
            </p:cNvPr>
            <p:cNvGrpSpPr>
              <a:grpSpLocks noChangeAspect="1"/>
            </p:cNvGrpSpPr>
            <p:nvPr/>
          </p:nvGrpSpPr>
          <p:grpSpPr>
            <a:xfrm>
              <a:off x="538739" y="537155"/>
              <a:ext cx="95594" cy="82785"/>
              <a:chOff x="0" y="0"/>
              <a:chExt cx="6350000" cy="5499100"/>
            </a:xfrm>
            <a:grpFill/>
          </p:grpSpPr>
          <p:sp>
            <p:nvSpPr>
              <p:cNvPr id="1252" name="Freeform 284">
                <a:extLst>
                  <a:ext uri="{FF2B5EF4-FFF2-40B4-BE49-F238E27FC236}">
                    <a16:creationId xmlns:a16="http://schemas.microsoft.com/office/drawing/2014/main" id="{9352CBAD-D73A-99E4-53C6-E6917FD0F8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6" name="Group 285">
              <a:extLst>
                <a:ext uri="{FF2B5EF4-FFF2-40B4-BE49-F238E27FC236}">
                  <a16:creationId xmlns:a16="http://schemas.microsoft.com/office/drawing/2014/main" id="{106F02AF-3F09-F402-B670-7F0B26F2EA81}"/>
                </a:ext>
              </a:extLst>
            </p:cNvPr>
            <p:cNvGrpSpPr>
              <a:grpSpLocks noChangeAspect="1"/>
            </p:cNvGrpSpPr>
            <p:nvPr/>
          </p:nvGrpSpPr>
          <p:grpSpPr>
            <a:xfrm>
              <a:off x="538739" y="6917640"/>
              <a:ext cx="95594" cy="82785"/>
              <a:chOff x="0" y="0"/>
              <a:chExt cx="6350000" cy="5499100"/>
            </a:xfrm>
            <a:grpFill/>
          </p:grpSpPr>
          <p:sp>
            <p:nvSpPr>
              <p:cNvPr id="1251" name="Freeform 286">
                <a:extLst>
                  <a:ext uri="{FF2B5EF4-FFF2-40B4-BE49-F238E27FC236}">
                    <a16:creationId xmlns:a16="http://schemas.microsoft.com/office/drawing/2014/main" id="{0956C645-4D49-D1D8-4BE2-BC37E93CF8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7" name="Group 287">
              <a:extLst>
                <a:ext uri="{FF2B5EF4-FFF2-40B4-BE49-F238E27FC236}">
                  <a16:creationId xmlns:a16="http://schemas.microsoft.com/office/drawing/2014/main" id="{F9FBBF90-9240-826B-98F5-1742F91E66C7}"/>
                </a:ext>
              </a:extLst>
            </p:cNvPr>
            <p:cNvGrpSpPr>
              <a:grpSpLocks noChangeAspect="1"/>
            </p:cNvGrpSpPr>
            <p:nvPr/>
          </p:nvGrpSpPr>
          <p:grpSpPr>
            <a:xfrm>
              <a:off x="538739" y="3724855"/>
              <a:ext cx="95594" cy="82785"/>
              <a:chOff x="0" y="0"/>
              <a:chExt cx="6350000" cy="5499100"/>
            </a:xfrm>
            <a:grpFill/>
          </p:grpSpPr>
          <p:sp>
            <p:nvSpPr>
              <p:cNvPr id="1250" name="Freeform 288">
                <a:extLst>
                  <a:ext uri="{FF2B5EF4-FFF2-40B4-BE49-F238E27FC236}">
                    <a16:creationId xmlns:a16="http://schemas.microsoft.com/office/drawing/2014/main" id="{E90E1B73-E3C2-BEF4-B45A-E92F42C06B0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8" name="Group 289">
              <a:extLst>
                <a:ext uri="{FF2B5EF4-FFF2-40B4-BE49-F238E27FC236}">
                  <a16:creationId xmlns:a16="http://schemas.microsoft.com/office/drawing/2014/main" id="{777C790F-A267-E851-B66D-DE4AB397D72D}"/>
                </a:ext>
              </a:extLst>
            </p:cNvPr>
            <p:cNvGrpSpPr>
              <a:grpSpLocks noChangeAspect="1"/>
            </p:cNvGrpSpPr>
            <p:nvPr/>
          </p:nvGrpSpPr>
          <p:grpSpPr>
            <a:xfrm>
              <a:off x="538739" y="10105340"/>
              <a:ext cx="95594" cy="82785"/>
              <a:chOff x="0" y="0"/>
              <a:chExt cx="6350000" cy="5499100"/>
            </a:xfrm>
            <a:grpFill/>
          </p:grpSpPr>
          <p:sp>
            <p:nvSpPr>
              <p:cNvPr id="1249" name="Freeform 290">
                <a:extLst>
                  <a:ext uri="{FF2B5EF4-FFF2-40B4-BE49-F238E27FC236}">
                    <a16:creationId xmlns:a16="http://schemas.microsoft.com/office/drawing/2014/main" id="{1F28DAB4-8C12-ADD2-1D05-BE6D59FFEB1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9" name="Group 291">
              <a:extLst>
                <a:ext uri="{FF2B5EF4-FFF2-40B4-BE49-F238E27FC236}">
                  <a16:creationId xmlns:a16="http://schemas.microsoft.com/office/drawing/2014/main" id="{CDF37F57-0BE5-0B03-D4B4-E8DB1F4E7DAE}"/>
                </a:ext>
              </a:extLst>
            </p:cNvPr>
            <p:cNvGrpSpPr>
              <a:grpSpLocks noChangeAspect="1"/>
            </p:cNvGrpSpPr>
            <p:nvPr/>
          </p:nvGrpSpPr>
          <p:grpSpPr>
            <a:xfrm>
              <a:off x="3726119" y="537155"/>
              <a:ext cx="95594" cy="82785"/>
              <a:chOff x="0" y="0"/>
              <a:chExt cx="6350000" cy="5499100"/>
            </a:xfrm>
            <a:grpFill/>
          </p:grpSpPr>
          <p:sp>
            <p:nvSpPr>
              <p:cNvPr id="1248" name="Freeform 292">
                <a:extLst>
                  <a:ext uri="{FF2B5EF4-FFF2-40B4-BE49-F238E27FC236}">
                    <a16:creationId xmlns:a16="http://schemas.microsoft.com/office/drawing/2014/main" id="{39845972-D02F-494B-D48F-D438958C437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0" name="Group 293">
              <a:extLst>
                <a:ext uri="{FF2B5EF4-FFF2-40B4-BE49-F238E27FC236}">
                  <a16:creationId xmlns:a16="http://schemas.microsoft.com/office/drawing/2014/main" id="{A904622E-401D-3E6A-9D77-383748DFDE2D}"/>
                </a:ext>
              </a:extLst>
            </p:cNvPr>
            <p:cNvGrpSpPr>
              <a:grpSpLocks noChangeAspect="1"/>
            </p:cNvGrpSpPr>
            <p:nvPr/>
          </p:nvGrpSpPr>
          <p:grpSpPr>
            <a:xfrm>
              <a:off x="3726119" y="6917640"/>
              <a:ext cx="95594" cy="82785"/>
              <a:chOff x="0" y="0"/>
              <a:chExt cx="6350000" cy="5499100"/>
            </a:xfrm>
            <a:grpFill/>
          </p:grpSpPr>
          <p:sp>
            <p:nvSpPr>
              <p:cNvPr id="1247" name="Freeform 294">
                <a:extLst>
                  <a:ext uri="{FF2B5EF4-FFF2-40B4-BE49-F238E27FC236}">
                    <a16:creationId xmlns:a16="http://schemas.microsoft.com/office/drawing/2014/main" id="{BD7D1CD6-429C-99CF-0D96-33497F518EF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1" name="Group 295">
              <a:extLst>
                <a:ext uri="{FF2B5EF4-FFF2-40B4-BE49-F238E27FC236}">
                  <a16:creationId xmlns:a16="http://schemas.microsoft.com/office/drawing/2014/main" id="{4426470B-5821-2771-601A-E0B5AA3B444F}"/>
                </a:ext>
              </a:extLst>
            </p:cNvPr>
            <p:cNvGrpSpPr>
              <a:grpSpLocks noChangeAspect="1"/>
            </p:cNvGrpSpPr>
            <p:nvPr/>
          </p:nvGrpSpPr>
          <p:grpSpPr>
            <a:xfrm>
              <a:off x="3726119" y="3724855"/>
              <a:ext cx="95594" cy="82785"/>
              <a:chOff x="0" y="0"/>
              <a:chExt cx="6350000" cy="5499100"/>
            </a:xfrm>
            <a:grpFill/>
          </p:grpSpPr>
          <p:sp>
            <p:nvSpPr>
              <p:cNvPr id="1246" name="Freeform 296">
                <a:extLst>
                  <a:ext uri="{FF2B5EF4-FFF2-40B4-BE49-F238E27FC236}">
                    <a16:creationId xmlns:a16="http://schemas.microsoft.com/office/drawing/2014/main" id="{F1BE9226-2734-713B-EE7A-FA0328C141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2" name="Group 297">
              <a:extLst>
                <a:ext uri="{FF2B5EF4-FFF2-40B4-BE49-F238E27FC236}">
                  <a16:creationId xmlns:a16="http://schemas.microsoft.com/office/drawing/2014/main" id="{B2D7E410-0D4A-C6E9-6730-27D334A45A31}"/>
                </a:ext>
              </a:extLst>
            </p:cNvPr>
            <p:cNvGrpSpPr>
              <a:grpSpLocks noChangeAspect="1"/>
            </p:cNvGrpSpPr>
            <p:nvPr/>
          </p:nvGrpSpPr>
          <p:grpSpPr>
            <a:xfrm>
              <a:off x="3726119" y="10105340"/>
              <a:ext cx="95594" cy="82785"/>
              <a:chOff x="0" y="0"/>
              <a:chExt cx="6350000" cy="5499100"/>
            </a:xfrm>
            <a:grpFill/>
          </p:grpSpPr>
          <p:sp>
            <p:nvSpPr>
              <p:cNvPr id="1245" name="Freeform 298">
                <a:extLst>
                  <a:ext uri="{FF2B5EF4-FFF2-40B4-BE49-F238E27FC236}">
                    <a16:creationId xmlns:a16="http://schemas.microsoft.com/office/drawing/2014/main" id="{B25F526B-4E37-C56B-D7BA-C0A4803057A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3" name="Group 299">
              <a:extLst>
                <a:ext uri="{FF2B5EF4-FFF2-40B4-BE49-F238E27FC236}">
                  <a16:creationId xmlns:a16="http://schemas.microsoft.com/office/drawing/2014/main" id="{FD432BEC-90D3-66EF-2127-504C7BF9370B}"/>
                </a:ext>
              </a:extLst>
            </p:cNvPr>
            <p:cNvGrpSpPr>
              <a:grpSpLocks noChangeAspect="1"/>
            </p:cNvGrpSpPr>
            <p:nvPr/>
          </p:nvGrpSpPr>
          <p:grpSpPr>
            <a:xfrm>
              <a:off x="538739" y="2155235"/>
              <a:ext cx="95594" cy="82785"/>
              <a:chOff x="0" y="0"/>
              <a:chExt cx="6350000" cy="5499100"/>
            </a:xfrm>
            <a:grpFill/>
          </p:grpSpPr>
          <p:sp>
            <p:nvSpPr>
              <p:cNvPr id="1244" name="Freeform 300">
                <a:extLst>
                  <a:ext uri="{FF2B5EF4-FFF2-40B4-BE49-F238E27FC236}">
                    <a16:creationId xmlns:a16="http://schemas.microsoft.com/office/drawing/2014/main" id="{444F4E74-199A-8929-A7AA-E25F704BAB4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4" name="Group 301">
              <a:extLst>
                <a:ext uri="{FF2B5EF4-FFF2-40B4-BE49-F238E27FC236}">
                  <a16:creationId xmlns:a16="http://schemas.microsoft.com/office/drawing/2014/main" id="{9950383B-6AC6-8FB3-FFB7-FDCBDF8D4174}"/>
                </a:ext>
              </a:extLst>
            </p:cNvPr>
            <p:cNvGrpSpPr>
              <a:grpSpLocks noChangeAspect="1"/>
            </p:cNvGrpSpPr>
            <p:nvPr/>
          </p:nvGrpSpPr>
          <p:grpSpPr>
            <a:xfrm>
              <a:off x="538739" y="8535719"/>
              <a:ext cx="95594" cy="82785"/>
              <a:chOff x="0" y="0"/>
              <a:chExt cx="6350000" cy="5499100"/>
            </a:xfrm>
            <a:grpFill/>
          </p:grpSpPr>
          <p:sp>
            <p:nvSpPr>
              <p:cNvPr id="1243" name="Freeform 302">
                <a:extLst>
                  <a:ext uri="{FF2B5EF4-FFF2-40B4-BE49-F238E27FC236}">
                    <a16:creationId xmlns:a16="http://schemas.microsoft.com/office/drawing/2014/main" id="{0AA4449D-5B4B-2C7C-13FF-599DF2B18A2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5" name="Group 303">
              <a:extLst>
                <a:ext uri="{FF2B5EF4-FFF2-40B4-BE49-F238E27FC236}">
                  <a16:creationId xmlns:a16="http://schemas.microsoft.com/office/drawing/2014/main" id="{A918C57E-FEE8-588D-05C7-184153358146}"/>
                </a:ext>
              </a:extLst>
            </p:cNvPr>
            <p:cNvGrpSpPr>
              <a:grpSpLocks noChangeAspect="1"/>
            </p:cNvGrpSpPr>
            <p:nvPr/>
          </p:nvGrpSpPr>
          <p:grpSpPr>
            <a:xfrm>
              <a:off x="538739" y="5342935"/>
              <a:ext cx="95594" cy="82785"/>
              <a:chOff x="0" y="0"/>
              <a:chExt cx="6350000" cy="5499100"/>
            </a:xfrm>
            <a:grpFill/>
          </p:grpSpPr>
          <p:sp>
            <p:nvSpPr>
              <p:cNvPr id="1242" name="Freeform 304">
                <a:extLst>
                  <a:ext uri="{FF2B5EF4-FFF2-40B4-BE49-F238E27FC236}">
                    <a16:creationId xmlns:a16="http://schemas.microsoft.com/office/drawing/2014/main" id="{3FA4146B-A8F9-EC59-9BE7-3483778F9CB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6" name="Group 305">
              <a:extLst>
                <a:ext uri="{FF2B5EF4-FFF2-40B4-BE49-F238E27FC236}">
                  <a16:creationId xmlns:a16="http://schemas.microsoft.com/office/drawing/2014/main" id="{16B009C0-948F-B13A-816C-49CD27C1A520}"/>
                </a:ext>
              </a:extLst>
            </p:cNvPr>
            <p:cNvGrpSpPr>
              <a:grpSpLocks noChangeAspect="1"/>
            </p:cNvGrpSpPr>
            <p:nvPr/>
          </p:nvGrpSpPr>
          <p:grpSpPr>
            <a:xfrm>
              <a:off x="3726119" y="2155235"/>
              <a:ext cx="95594" cy="82785"/>
              <a:chOff x="0" y="0"/>
              <a:chExt cx="6350000" cy="5499100"/>
            </a:xfrm>
            <a:grpFill/>
          </p:grpSpPr>
          <p:sp>
            <p:nvSpPr>
              <p:cNvPr id="1241" name="Freeform 306">
                <a:extLst>
                  <a:ext uri="{FF2B5EF4-FFF2-40B4-BE49-F238E27FC236}">
                    <a16:creationId xmlns:a16="http://schemas.microsoft.com/office/drawing/2014/main" id="{F80E6B25-04D8-B104-B7CF-B00A018237A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7" name="Group 307">
              <a:extLst>
                <a:ext uri="{FF2B5EF4-FFF2-40B4-BE49-F238E27FC236}">
                  <a16:creationId xmlns:a16="http://schemas.microsoft.com/office/drawing/2014/main" id="{3D99BB51-B880-FFBF-304C-0FF773AB72A5}"/>
                </a:ext>
              </a:extLst>
            </p:cNvPr>
            <p:cNvGrpSpPr>
              <a:grpSpLocks noChangeAspect="1"/>
            </p:cNvGrpSpPr>
            <p:nvPr/>
          </p:nvGrpSpPr>
          <p:grpSpPr>
            <a:xfrm>
              <a:off x="3726119" y="8535719"/>
              <a:ext cx="95594" cy="82785"/>
              <a:chOff x="0" y="0"/>
              <a:chExt cx="6350000" cy="5499100"/>
            </a:xfrm>
            <a:grpFill/>
          </p:grpSpPr>
          <p:sp>
            <p:nvSpPr>
              <p:cNvPr id="1240" name="Freeform 308">
                <a:extLst>
                  <a:ext uri="{FF2B5EF4-FFF2-40B4-BE49-F238E27FC236}">
                    <a16:creationId xmlns:a16="http://schemas.microsoft.com/office/drawing/2014/main" id="{3DDB0160-208B-F047-4637-7544108B58F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8" name="Group 309">
              <a:extLst>
                <a:ext uri="{FF2B5EF4-FFF2-40B4-BE49-F238E27FC236}">
                  <a16:creationId xmlns:a16="http://schemas.microsoft.com/office/drawing/2014/main" id="{50C0F0E2-89E6-83BA-EB28-45BD35C006CB}"/>
                </a:ext>
              </a:extLst>
            </p:cNvPr>
            <p:cNvGrpSpPr>
              <a:grpSpLocks noChangeAspect="1"/>
            </p:cNvGrpSpPr>
            <p:nvPr/>
          </p:nvGrpSpPr>
          <p:grpSpPr>
            <a:xfrm>
              <a:off x="3726119" y="5342935"/>
              <a:ext cx="95594" cy="82785"/>
              <a:chOff x="0" y="0"/>
              <a:chExt cx="6350000" cy="5499100"/>
            </a:xfrm>
            <a:grpFill/>
          </p:grpSpPr>
          <p:sp>
            <p:nvSpPr>
              <p:cNvPr id="1239" name="Freeform 310">
                <a:extLst>
                  <a:ext uri="{FF2B5EF4-FFF2-40B4-BE49-F238E27FC236}">
                    <a16:creationId xmlns:a16="http://schemas.microsoft.com/office/drawing/2014/main" id="{D54C832E-9DDE-1DB5-EBF6-A2E959472F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9" name="Group 311">
              <a:extLst>
                <a:ext uri="{FF2B5EF4-FFF2-40B4-BE49-F238E27FC236}">
                  <a16:creationId xmlns:a16="http://schemas.microsoft.com/office/drawing/2014/main" id="{BB2439C9-115D-D459-E765-25D3877DC004}"/>
                </a:ext>
              </a:extLst>
            </p:cNvPr>
            <p:cNvGrpSpPr>
              <a:grpSpLocks noChangeAspect="1"/>
            </p:cNvGrpSpPr>
            <p:nvPr/>
          </p:nvGrpSpPr>
          <p:grpSpPr>
            <a:xfrm>
              <a:off x="1078600" y="1075351"/>
              <a:ext cx="95594" cy="82785"/>
              <a:chOff x="0" y="0"/>
              <a:chExt cx="6350000" cy="5499100"/>
            </a:xfrm>
            <a:grpFill/>
          </p:grpSpPr>
          <p:sp>
            <p:nvSpPr>
              <p:cNvPr id="1238" name="Freeform 312">
                <a:extLst>
                  <a:ext uri="{FF2B5EF4-FFF2-40B4-BE49-F238E27FC236}">
                    <a16:creationId xmlns:a16="http://schemas.microsoft.com/office/drawing/2014/main" id="{E364DADD-2F86-73E2-C46F-3014BC8FD9A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0" name="Group 313">
              <a:extLst>
                <a:ext uri="{FF2B5EF4-FFF2-40B4-BE49-F238E27FC236}">
                  <a16:creationId xmlns:a16="http://schemas.microsoft.com/office/drawing/2014/main" id="{3952DAE2-4F43-127D-23A2-73D08CC073DF}"/>
                </a:ext>
              </a:extLst>
            </p:cNvPr>
            <p:cNvGrpSpPr>
              <a:grpSpLocks noChangeAspect="1"/>
            </p:cNvGrpSpPr>
            <p:nvPr/>
          </p:nvGrpSpPr>
          <p:grpSpPr>
            <a:xfrm>
              <a:off x="1078600" y="7455836"/>
              <a:ext cx="95594" cy="82785"/>
              <a:chOff x="0" y="0"/>
              <a:chExt cx="6350000" cy="5499100"/>
            </a:xfrm>
            <a:grpFill/>
          </p:grpSpPr>
          <p:sp>
            <p:nvSpPr>
              <p:cNvPr id="1237" name="Freeform 314">
                <a:extLst>
                  <a:ext uri="{FF2B5EF4-FFF2-40B4-BE49-F238E27FC236}">
                    <a16:creationId xmlns:a16="http://schemas.microsoft.com/office/drawing/2014/main" id="{D63C6BFD-E9A7-3D36-0034-C03065AFA9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1" name="Group 315">
              <a:extLst>
                <a:ext uri="{FF2B5EF4-FFF2-40B4-BE49-F238E27FC236}">
                  <a16:creationId xmlns:a16="http://schemas.microsoft.com/office/drawing/2014/main" id="{8013212F-0B44-85D6-29C7-0A03E6DE1053}"/>
                </a:ext>
              </a:extLst>
            </p:cNvPr>
            <p:cNvGrpSpPr>
              <a:grpSpLocks noChangeAspect="1"/>
            </p:cNvGrpSpPr>
            <p:nvPr/>
          </p:nvGrpSpPr>
          <p:grpSpPr>
            <a:xfrm>
              <a:off x="1078600" y="4263051"/>
              <a:ext cx="95594" cy="82785"/>
              <a:chOff x="0" y="0"/>
              <a:chExt cx="6350000" cy="5499100"/>
            </a:xfrm>
            <a:grpFill/>
          </p:grpSpPr>
          <p:sp>
            <p:nvSpPr>
              <p:cNvPr id="1236" name="Freeform 316">
                <a:extLst>
                  <a:ext uri="{FF2B5EF4-FFF2-40B4-BE49-F238E27FC236}">
                    <a16:creationId xmlns:a16="http://schemas.microsoft.com/office/drawing/2014/main" id="{1D78EDE5-4062-5AB7-A481-538B26D292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2" name="Group 317">
              <a:extLst>
                <a:ext uri="{FF2B5EF4-FFF2-40B4-BE49-F238E27FC236}">
                  <a16:creationId xmlns:a16="http://schemas.microsoft.com/office/drawing/2014/main" id="{DD3403A5-9D52-130D-177E-075CE7EAABF2}"/>
                </a:ext>
              </a:extLst>
            </p:cNvPr>
            <p:cNvGrpSpPr>
              <a:grpSpLocks noChangeAspect="1"/>
            </p:cNvGrpSpPr>
            <p:nvPr/>
          </p:nvGrpSpPr>
          <p:grpSpPr>
            <a:xfrm>
              <a:off x="1078600" y="10643536"/>
              <a:ext cx="95594" cy="82785"/>
              <a:chOff x="0" y="0"/>
              <a:chExt cx="6350000" cy="5499100"/>
            </a:xfrm>
            <a:grpFill/>
          </p:grpSpPr>
          <p:sp>
            <p:nvSpPr>
              <p:cNvPr id="1235" name="Freeform 318">
                <a:extLst>
                  <a:ext uri="{FF2B5EF4-FFF2-40B4-BE49-F238E27FC236}">
                    <a16:creationId xmlns:a16="http://schemas.microsoft.com/office/drawing/2014/main" id="{E27CBAA9-0B48-3756-1B73-B3D8E9069A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3" name="Group 319">
              <a:extLst>
                <a:ext uri="{FF2B5EF4-FFF2-40B4-BE49-F238E27FC236}">
                  <a16:creationId xmlns:a16="http://schemas.microsoft.com/office/drawing/2014/main" id="{4239B09E-0127-37FF-C477-885FE4FA6E5D}"/>
                </a:ext>
              </a:extLst>
            </p:cNvPr>
            <p:cNvGrpSpPr>
              <a:grpSpLocks noChangeAspect="1"/>
            </p:cNvGrpSpPr>
            <p:nvPr/>
          </p:nvGrpSpPr>
          <p:grpSpPr>
            <a:xfrm>
              <a:off x="4265980" y="1075351"/>
              <a:ext cx="95594" cy="82785"/>
              <a:chOff x="0" y="0"/>
              <a:chExt cx="6350000" cy="5499100"/>
            </a:xfrm>
            <a:grpFill/>
          </p:grpSpPr>
          <p:sp>
            <p:nvSpPr>
              <p:cNvPr id="1234" name="Freeform 320">
                <a:extLst>
                  <a:ext uri="{FF2B5EF4-FFF2-40B4-BE49-F238E27FC236}">
                    <a16:creationId xmlns:a16="http://schemas.microsoft.com/office/drawing/2014/main" id="{DBD470C8-58B5-095C-987A-C423E7D9E3D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4" name="Group 321">
              <a:extLst>
                <a:ext uri="{FF2B5EF4-FFF2-40B4-BE49-F238E27FC236}">
                  <a16:creationId xmlns:a16="http://schemas.microsoft.com/office/drawing/2014/main" id="{BB2E070A-79F3-9A72-4111-30ABE82EA06F}"/>
                </a:ext>
              </a:extLst>
            </p:cNvPr>
            <p:cNvGrpSpPr>
              <a:grpSpLocks noChangeAspect="1"/>
            </p:cNvGrpSpPr>
            <p:nvPr/>
          </p:nvGrpSpPr>
          <p:grpSpPr>
            <a:xfrm>
              <a:off x="4265980" y="7455836"/>
              <a:ext cx="95594" cy="82785"/>
              <a:chOff x="0" y="0"/>
              <a:chExt cx="6350000" cy="5499100"/>
            </a:xfrm>
            <a:grpFill/>
          </p:grpSpPr>
          <p:sp>
            <p:nvSpPr>
              <p:cNvPr id="1233" name="Freeform 322">
                <a:extLst>
                  <a:ext uri="{FF2B5EF4-FFF2-40B4-BE49-F238E27FC236}">
                    <a16:creationId xmlns:a16="http://schemas.microsoft.com/office/drawing/2014/main" id="{D54F5EB1-A1D1-47F4-0500-1715DCD5160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5" name="Group 323">
              <a:extLst>
                <a:ext uri="{FF2B5EF4-FFF2-40B4-BE49-F238E27FC236}">
                  <a16:creationId xmlns:a16="http://schemas.microsoft.com/office/drawing/2014/main" id="{DA8BEF51-B486-87BB-45E5-D051EC810C72}"/>
                </a:ext>
              </a:extLst>
            </p:cNvPr>
            <p:cNvGrpSpPr>
              <a:grpSpLocks noChangeAspect="1"/>
            </p:cNvGrpSpPr>
            <p:nvPr/>
          </p:nvGrpSpPr>
          <p:grpSpPr>
            <a:xfrm>
              <a:off x="4265980" y="4263051"/>
              <a:ext cx="95594" cy="82785"/>
              <a:chOff x="0" y="0"/>
              <a:chExt cx="6350000" cy="5499100"/>
            </a:xfrm>
            <a:grpFill/>
          </p:grpSpPr>
          <p:sp>
            <p:nvSpPr>
              <p:cNvPr id="1232" name="Freeform 324">
                <a:extLst>
                  <a:ext uri="{FF2B5EF4-FFF2-40B4-BE49-F238E27FC236}">
                    <a16:creationId xmlns:a16="http://schemas.microsoft.com/office/drawing/2014/main" id="{98B41B10-2CCC-D097-2035-34171701143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6" name="Group 325">
              <a:extLst>
                <a:ext uri="{FF2B5EF4-FFF2-40B4-BE49-F238E27FC236}">
                  <a16:creationId xmlns:a16="http://schemas.microsoft.com/office/drawing/2014/main" id="{27953B6F-637A-770E-BC80-5A880C20E729}"/>
                </a:ext>
              </a:extLst>
            </p:cNvPr>
            <p:cNvGrpSpPr>
              <a:grpSpLocks noChangeAspect="1"/>
            </p:cNvGrpSpPr>
            <p:nvPr/>
          </p:nvGrpSpPr>
          <p:grpSpPr>
            <a:xfrm>
              <a:off x="4265980" y="10643536"/>
              <a:ext cx="95594" cy="82785"/>
              <a:chOff x="0" y="0"/>
              <a:chExt cx="6350000" cy="5499100"/>
            </a:xfrm>
            <a:grpFill/>
          </p:grpSpPr>
          <p:sp>
            <p:nvSpPr>
              <p:cNvPr id="1231" name="Freeform 326">
                <a:extLst>
                  <a:ext uri="{FF2B5EF4-FFF2-40B4-BE49-F238E27FC236}">
                    <a16:creationId xmlns:a16="http://schemas.microsoft.com/office/drawing/2014/main" id="{EE77F20E-C657-88CB-AC12-A33B2B90EAE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7" name="Group 327">
              <a:extLst>
                <a:ext uri="{FF2B5EF4-FFF2-40B4-BE49-F238E27FC236}">
                  <a16:creationId xmlns:a16="http://schemas.microsoft.com/office/drawing/2014/main" id="{5F259BCC-2BAD-1D46-AFC6-0E56D8FE259E}"/>
                </a:ext>
              </a:extLst>
            </p:cNvPr>
            <p:cNvGrpSpPr>
              <a:grpSpLocks noChangeAspect="1"/>
            </p:cNvGrpSpPr>
            <p:nvPr/>
          </p:nvGrpSpPr>
          <p:grpSpPr>
            <a:xfrm>
              <a:off x="1078600" y="2693431"/>
              <a:ext cx="95594" cy="82785"/>
              <a:chOff x="0" y="0"/>
              <a:chExt cx="6350000" cy="5499100"/>
            </a:xfrm>
            <a:grpFill/>
          </p:grpSpPr>
          <p:sp>
            <p:nvSpPr>
              <p:cNvPr id="1230" name="Freeform 328">
                <a:extLst>
                  <a:ext uri="{FF2B5EF4-FFF2-40B4-BE49-F238E27FC236}">
                    <a16:creationId xmlns:a16="http://schemas.microsoft.com/office/drawing/2014/main" id="{8ABA78AC-1196-A8D0-C6AF-0226B9B5FA1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8" name="Group 329">
              <a:extLst>
                <a:ext uri="{FF2B5EF4-FFF2-40B4-BE49-F238E27FC236}">
                  <a16:creationId xmlns:a16="http://schemas.microsoft.com/office/drawing/2014/main" id="{F0409B1A-7348-38A2-F68F-3C3FB2B61C92}"/>
                </a:ext>
              </a:extLst>
            </p:cNvPr>
            <p:cNvGrpSpPr>
              <a:grpSpLocks noChangeAspect="1"/>
            </p:cNvGrpSpPr>
            <p:nvPr/>
          </p:nvGrpSpPr>
          <p:grpSpPr>
            <a:xfrm>
              <a:off x="1078600" y="9073915"/>
              <a:ext cx="95594" cy="82785"/>
              <a:chOff x="0" y="0"/>
              <a:chExt cx="6350000" cy="5499100"/>
            </a:xfrm>
            <a:grpFill/>
          </p:grpSpPr>
          <p:sp>
            <p:nvSpPr>
              <p:cNvPr id="1229" name="Freeform 330">
                <a:extLst>
                  <a:ext uri="{FF2B5EF4-FFF2-40B4-BE49-F238E27FC236}">
                    <a16:creationId xmlns:a16="http://schemas.microsoft.com/office/drawing/2014/main" id="{3A74CCE6-1258-D44B-23AB-D768C9D7F0B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9" name="Group 331">
              <a:extLst>
                <a:ext uri="{FF2B5EF4-FFF2-40B4-BE49-F238E27FC236}">
                  <a16:creationId xmlns:a16="http://schemas.microsoft.com/office/drawing/2014/main" id="{C5DB993F-AF7E-B8E4-BBCB-3DD51F7C3181}"/>
                </a:ext>
              </a:extLst>
            </p:cNvPr>
            <p:cNvGrpSpPr>
              <a:grpSpLocks noChangeAspect="1"/>
            </p:cNvGrpSpPr>
            <p:nvPr/>
          </p:nvGrpSpPr>
          <p:grpSpPr>
            <a:xfrm>
              <a:off x="1078600" y="5881131"/>
              <a:ext cx="95594" cy="82785"/>
              <a:chOff x="0" y="0"/>
              <a:chExt cx="6350000" cy="5499100"/>
            </a:xfrm>
            <a:grpFill/>
          </p:grpSpPr>
          <p:sp>
            <p:nvSpPr>
              <p:cNvPr id="1228" name="Freeform 332">
                <a:extLst>
                  <a:ext uri="{FF2B5EF4-FFF2-40B4-BE49-F238E27FC236}">
                    <a16:creationId xmlns:a16="http://schemas.microsoft.com/office/drawing/2014/main" id="{6616D036-D463-B588-CA64-FC3CF7826C0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0" name="Group 333">
              <a:extLst>
                <a:ext uri="{FF2B5EF4-FFF2-40B4-BE49-F238E27FC236}">
                  <a16:creationId xmlns:a16="http://schemas.microsoft.com/office/drawing/2014/main" id="{4AA65631-574B-AF4E-8FC3-FAEDEABB0487}"/>
                </a:ext>
              </a:extLst>
            </p:cNvPr>
            <p:cNvGrpSpPr>
              <a:grpSpLocks noChangeAspect="1"/>
            </p:cNvGrpSpPr>
            <p:nvPr/>
          </p:nvGrpSpPr>
          <p:grpSpPr>
            <a:xfrm>
              <a:off x="4265980" y="2693431"/>
              <a:ext cx="95594" cy="82785"/>
              <a:chOff x="0" y="0"/>
              <a:chExt cx="6350000" cy="5499100"/>
            </a:xfrm>
            <a:grpFill/>
          </p:grpSpPr>
          <p:sp>
            <p:nvSpPr>
              <p:cNvPr id="1227" name="Freeform 334">
                <a:extLst>
                  <a:ext uri="{FF2B5EF4-FFF2-40B4-BE49-F238E27FC236}">
                    <a16:creationId xmlns:a16="http://schemas.microsoft.com/office/drawing/2014/main" id="{B64E0A41-1B15-1535-3ACA-E3DDBAC0E1C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1" name="Group 335">
              <a:extLst>
                <a:ext uri="{FF2B5EF4-FFF2-40B4-BE49-F238E27FC236}">
                  <a16:creationId xmlns:a16="http://schemas.microsoft.com/office/drawing/2014/main" id="{8B9C924F-75C7-DAA0-6CA5-10CA08F3FE3E}"/>
                </a:ext>
              </a:extLst>
            </p:cNvPr>
            <p:cNvGrpSpPr>
              <a:grpSpLocks noChangeAspect="1"/>
            </p:cNvGrpSpPr>
            <p:nvPr/>
          </p:nvGrpSpPr>
          <p:grpSpPr>
            <a:xfrm>
              <a:off x="4265980" y="9073915"/>
              <a:ext cx="95594" cy="82785"/>
              <a:chOff x="0" y="0"/>
              <a:chExt cx="6350000" cy="5499100"/>
            </a:xfrm>
            <a:grpFill/>
          </p:grpSpPr>
          <p:sp>
            <p:nvSpPr>
              <p:cNvPr id="1226" name="Freeform 336">
                <a:extLst>
                  <a:ext uri="{FF2B5EF4-FFF2-40B4-BE49-F238E27FC236}">
                    <a16:creationId xmlns:a16="http://schemas.microsoft.com/office/drawing/2014/main" id="{A43E11B3-2AEE-6F31-B92D-40FD7427689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2" name="Group 337">
              <a:extLst>
                <a:ext uri="{FF2B5EF4-FFF2-40B4-BE49-F238E27FC236}">
                  <a16:creationId xmlns:a16="http://schemas.microsoft.com/office/drawing/2014/main" id="{187F157D-9FD6-89A4-7362-24735D9196A2}"/>
                </a:ext>
              </a:extLst>
            </p:cNvPr>
            <p:cNvGrpSpPr>
              <a:grpSpLocks noChangeAspect="1"/>
            </p:cNvGrpSpPr>
            <p:nvPr/>
          </p:nvGrpSpPr>
          <p:grpSpPr>
            <a:xfrm>
              <a:off x="4265980" y="5881131"/>
              <a:ext cx="95594" cy="82785"/>
              <a:chOff x="0" y="0"/>
              <a:chExt cx="6350000" cy="5499100"/>
            </a:xfrm>
            <a:grpFill/>
          </p:grpSpPr>
          <p:sp>
            <p:nvSpPr>
              <p:cNvPr id="1225" name="Freeform 338">
                <a:extLst>
                  <a:ext uri="{FF2B5EF4-FFF2-40B4-BE49-F238E27FC236}">
                    <a16:creationId xmlns:a16="http://schemas.microsoft.com/office/drawing/2014/main" id="{2920DBBE-3CDC-3483-2FDC-47A05E4FBF1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3" name="Group 339">
              <a:extLst>
                <a:ext uri="{FF2B5EF4-FFF2-40B4-BE49-F238E27FC236}">
                  <a16:creationId xmlns:a16="http://schemas.microsoft.com/office/drawing/2014/main" id="{3A685E5F-C0A5-6956-7C46-4FF4F2172273}"/>
                </a:ext>
              </a:extLst>
            </p:cNvPr>
            <p:cNvGrpSpPr>
              <a:grpSpLocks noChangeAspect="1"/>
            </p:cNvGrpSpPr>
            <p:nvPr/>
          </p:nvGrpSpPr>
          <p:grpSpPr>
            <a:xfrm>
              <a:off x="2648719" y="1075351"/>
              <a:ext cx="95594" cy="82785"/>
              <a:chOff x="0" y="0"/>
              <a:chExt cx="6350000" cy="5499100"/>
            </a:xfrm>
            <a:grpFill/>
          </p:grpSpPr>
          <p:sp>
            <p:nvSpPr>
              <p:cNvPr id="1224" name="Freeform 340">
                <a:extLst>
                  <a:ext uri="{FF2B5EF4-FFF2-40B4-BE49-F238E27FC236}">
                    <a16:creationId xmlns:a16="http://schemas.microsoft.com/office/drawing/2014/main" id="{F6E9006F-4E9C-4ECD-EEC9-3D093B25DA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4" name="Group 341">
              <a:extLst>
                <a:ext uri="{FF2B5EF4-FFF2-40B4-BE49-F238E27FC236}">
                  <a16:creationId xmlns:a16="http://schemas.microsoft.com/office/drawing/2014/main" id="{84C50DED-861D-1EB9-4ABD-F8AA228C0BDE}"/>
                </a:ext>
              </a:extLst>
            </p:cNvPr>
            <p:cNvGrpSpPr>
              <a:grpSpLocks noChangeAspect="1"/>
            </p:cNvGrpSpPr>
            <p:nvPr/>
          </p:nvGrpSpPr>
          <p:grpSpPr>
            <a:xfrm>
              <a:off x="2648719" y="7455836"/>
              <a:ext cx="95594" cy="82785"/>
              <a:chOff x="0" y="0"/>
              <a:chExt cx="6350000" cy="5499100"/>
            </a:xfrm>
            <a:grpFill/>
          </p:grpSpPr>
          <p:sp>
            <p:nvSpPr>
              <p:cNvPr id="1223" name="Freeform 342">
                <a:extLst>
                  <a:ext uri="{FF2B5EF4-FFF2-40B4-BE49-F238E27FC236}">
                    <a16:creationId xmlns:a16="http://schemas.microsoft.com/office/drawing/2014/main" id="{CD28BEA9-3650-D2CB-8714-DAC9F272CFD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5" name="Group 343">
              <a:extLst>
                <a:ext uri="{FF2B5EF4-FFF2-40B4-BE49-F238E27FC236}">
                  <a16:creationId xmlns:a16="http://schemas.microsoft.com/office/drawing/2014/main" id="{B34C9AB4-77A7-4B09-C498-9E80C302CC53}"/>
                </a:ext>
              </a:extLst>
            </p:cNvPr>
            <p:cNvGrpSpPr>
              <a:grpSpLocks noChangeAspect="1"/>
            </p:cNvGrpSpPr>
            <p:nvPr/>
          </p:nvGrpSpPr>
          <p:grpSpPr>
            <a:xfrm>
              <a:off x="2648719" y="4263051"/>
              <a:ext cx="95594" cy="82785"/>
              <a:chOff x="0" y="0"/>
              <a:chExt cx="6350000" cy="5499100"/>
            </a:xfrm>
            <a:grpFill/>
          </p:grpSpPr>
          <p:sp>
            <p:nvSpPr>
              <p:cNvPr id="1222" name="Freeform 344">
                <a:extLst>
                  <a:ext uri="{FF2B5EF4-FFF2-40B4-BE49-F238E27FC236}">
                    <a16:creationId xmlns:a16="http://schemas.microsoft.com/office/drawing/2014/main" id="{F2BD31F1-0C41-60B2-B286-F82B26394C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6" name="Group 345">
              <a:extLst>
                <a:ext uri="{FF2B5EF4-FFF2-40B4-BE49-F238E27FC236}">
                  <a16:creationId xmlns:a16="http://schemas.microsoft.com/office/drawing/2014/main" id="{9B24DFF1-F3CB-44BB-9F3E-48DAB2D366E5}"/>
                </a:ext>
              </a:extLst>
            </p:cNvPr>
            <p:cNvGrpSpPr>
              <a:grpSpLocks noChangeAspect="1"/>
            </p:cNvGrpSpPr>
            <p:nvPr/>
          </p:nvGrpSpPr>
          <p:grpSpPr>
            <a:xfrm>
              <a:off x="2648719" y="10643536"/>
              <a:ext cx="95594" cy="82785"/>
              <a:chOff x="0" y="0"/>
              <a:chExt cx="6350000" cy="5499100"/>
            </a:xfrm>
            <a:grpFill/>
          </p:grpSpPr>
          <p:sp>
            <p:nvSpPr>
              <p:cNvPr id="1221" name="Freeform 346">
                <a:extLst>
                  <a:ext uri="{FF2B5EF4-FFF2-40B4-BE49-F238E27FC236}">
                    <a16:creationId xmlns:a16="http://schemas.microsoft.com/office/drawing/2014/main" id="{2EEE52F5-FAC6-EF75-388C-94F87D2135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7" name="Group 347">
              <a:extLst>
                <a:ext uri="{FF2B5EF4-FFF2-40B4-BE49-F238E27FC236}">
                  <a16:creationId xmlns:a16="http://schemas.microsoft.com/office/drawing/2014/main" id="{6D96685D-6504-DE4C-542D-1B259675C3BB}"/>
                </a:ext>
              </a:extLst>
            </p:cNvPr>
            <p:cNvGrpSpPr>
              <a:grpSpLocks noChangeAspect="1"/>
            </p:cNvGrpSpPr>
            <p:nvPr/>
          </p:nvGrpSpPr>
          <p:grpSpPr>
            <a:xfrm>
              <a:off x="2648719" y="2693431"/>
              <a:ext cx="95594" cy="82785"/>
              <a:chOff x="0" y="0"/>
              <a:chExt cx="6350000" cy="5499100"/>
            </a:xfrm>
            <a:grpFill/>
          </p:grpSpPr>
          <p:sp>
            <p:nvSpPr>
              <p:cNvPr id="1220" name="Freeform 348">
                <a:extLst>
                  <a:ext uri="{FF2B5EF4-FFF2-40B4-BE49-F238E27FC236}">
                    <a16:creationId xmlns:a16="http://schemas.microsoft.com/office/drawing/2014/main" id="{0B9EDD58-BA98-90CE-E001-BF437B9315E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8" name="Group 349">
              <a:extLst>
                <a:ext uri="{FF2B5EF4-FFF2-40B4-BE49-F238E27FC236}">
                  <a16:creationId xmlns:a16="http://schemas.microsoft.com/office/drawing/2014/main" id="{9B7741B3-EBCE-88F5-15A4-EDE35F78C3E3}"/>
                </a:ext>
              </a:extLst>
            </p:cNvPr>
            <p:cNvGrpSpPr>
              <a:grpSpLocks noChangeAspect="1"/>
            </p:cNvGrpSpPr>
            <p:nvPr/>
          </p:nvGrpSpPr>
          <p:grpSpPr>
            <a:xfrm>
              <a:off x="2648719" y="9073915"/>
              <a:ext cx="95594" cy="82785"/>
              <a:chOff x="0" y="0"/>
              <a:chExt cx="6350000" cy="5499100"/>
            </a:xfrm>
            <a:grpFill/>
          </p:grpSpPr>
          <p:sp>
            <p:nvSpPr>
              <p:cNvPr id="1219" name="Freeform 350">
                <a:extLst>
                  <a:ext uri="{FF2B5EF4-FFF2-40B4-BE49-F238E27FC236}">
                    <a16:creationId xmlns:a16="http://schemas.microsoft.com/office/drawing/2014/main" id="{A78E86CD-B33D-47D1-8EF4-4886AEC50D6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9" name="Group 351">
              <a:extLst>
                <a:ext uri="{FF2B5EF4-FFF2-40B4-BE49-F238E27FC236}">
                  <a16:creationId xmlns:a16="http://schemas.microsoft.com/office/drawing/2014/main" id="{DC21DDE2-CFC3-7853-B96E-1B2D71EB9274}"/>
                </a:ext>
              </a:extLst>
            </p:cNvPr>
            <p:cNvGrpSpPr>
              <a:grpSpLocks noChangeAspect="1"/>
            </p:cNvGrpSpPr>
            <p:nvPr/>
          </p:nvGrpSpPr>
          <p:grpSpPr>
            <a:xfrm>
              <a:off x="2648719" y="5881131"/>
              <a:ext cx="95594" cy="82785"/>
              <a:chOff x="0" y="0"/>
              <a:chExt cx="6350000" cy="5499100"/>
            </a:xfrm>
            <a:grpFill/>
          </p:grpSpPr>
          <p:sp>
            <p:nvSpPr>
              <p:cNvPr id="1218" name="Freeform 352">
                <a:extLst>
                  <a:ext uri="{FF2B5EF4-FFF2-40B4-BE49-F238E27FC236}">
                    <a16:creationId xmlns:a16="http://schemas.microsoft.com/office/drawing/2014/main" id="{835F0816-D3A1-4E3B-215F-2B329B65785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0" name="Group 353">
              <a:extLst>
                <a:ext uri="{FF2B5EF4-FFF2-40B4-BE49-F238E27FC236}">
                  <a16:creationId xmlns:a16="http://schemas.microsoft.com/office/drawing/2014/main" id="{98292E84-A8F6-61BB-546A-23E9168E5AE9}"/>
                </a:ext>
              </a:extLst>
            </p:cNvPr>
            <p:cNvGrpSpPr>
              <a:grpSpLocks noChangeAspect="1"/>
            </p:cNvGrpSpPr>
            <p:nvPr/>
          </p:nvGrpSpPr>
          <p:grpSpPr>
            <a:xfrm>
              <a:off x="1627565" y="0"/>
              <a:ext cx="95594" cy="82785"/>
              <a:chOff x="0" y="0"/>
              <a:chExt cx="6350000" cy="5499100"/>
            </a:xfrm>
            <a:grpFill/>
          </p:grpSpPr>
          <p:sp>
            <p:nvSpPr>
              <p:cNvPr id="1217" name="Freeform 354">
                <a:extLst>
                  <a:ext uri="{FF2B5EF4-FFF2-40B4-BE49-F238E27FC236}">
                    <a16:creationId xmlns:a16="http://schemas.microsoft.com/office/drawing/2014/main" id="{67F0C07D-5CED-5126-99F8-43C2DEDABE6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1" name="Group 355">
              <a:extLst>
                <a:ext uri="{FF2B5EF4-FFF2-40B4-BE49-F238E27FC236}">
                  <a16:creationId xmlns:a16="http://schemas.microsoft.com/office/drawing/2014/main" id="{9543102B-9157-77BC-0C12-3D619DE0C63A}"/>
                </a:ext>
              </a:extLst>
            </p:cNvPr>
            <p:cNvGrpSpPr>
              <a:grpSpLocks noChangeAspect="1"/>
            </p:cNvGrpSpPr>
            <p:nvPr/>
          </p:nvGrpSpPr>
          <p:grpSpPr>
            <a:xfrm>
              <a:off x="1627565" y="6380485"/>
              <a:ext cx="95594" cy="82785"/>
              <a:chOff x="0" y="0"/>
              <a:chExt cx="6350000" cy="5499100"/>
            </a:xfrm>
            <a:grpFill/>
          </p:grpSpPr>
          <p:sp>
            <p:nvSpPr>
              <p:cNvPr id="1216" name="Freeform 356">
                <a:extLst>
                  <a:ext uri="{FF2B5EF4-FFF2-40B4-BE49-F238E27FC236}">
                    <a16:creationId xmlns:a16="http://schemas.microsoft.com/office/drawing/2014/main" id="{EA2274DE-D726-001D-16EF-79C8E6A735B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2" name="Group 357">
              <a:extLst>
                <a:ext uri="{FF2B5EF4-FFF2-40B4-BE49-F238E27FC236}">
                  <a16:creationId xmlns:a16="http://schemas.microsoft.com/office/drawing/2014/main" id="{9D0CCBD1-EA96-1C66-6809-245B3D5FDB98}"/>
                </a:ext>
              </a:extLst>
            </p:cNvPr>
            <p:cNvGrpSpPr>
              <a:grpSpLocks noChangeAspect="1"/>
            </p:cNvGrpSpPr>
            <p:nvPr/>
          </p:nvGrpSpPr>
          <p:grpSpPr>
            <a:xfrm>
              <a:off x="1627565" y="3187700"/>
              <a:ext cx="95594" cy="82785"/>
              <a:chOff x="0" y="0"/>
              <a:chExt cx="6350000" cy="5499100"/>
            </a:xfrm>
            <a:grpFill/>
          </p:grpSpPr>
          <p:sp>
            <p:nvSpPr>
              <p:cNvPr id="1215" name="Freeform 358">
                <a:extLst>
                  <a:ext uri="{FF2B5EF4-FFF2-40B4-BE49-F238E27FC236}">
                    <a16:creationId xmlns:a16="http://schemas.microsoft.com/office/drawing/2014/main" id="{E0844024-623B-898D-6466-F25730D42F8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3" name="Group 359">
              <a:extLst>
                <a:ext uri="{FF2B5EF4-FFF2-40B4-BE49-F238E27FC236}">
                  <a16:creationId xmlns:a16="http://schemas.microsoft.com/office/drawing/2014/main" id="{61FCBF84-DBBC-528F-2079-1DB3A2782A5C}"/>
                </a:ext>
              </a:extLst>
            </p:cNvPr>
            <p:cNvGrpSpPr>
              <a:grpSpLocks noChangeAspect="1"/>
            </p:cNvGrpSpPr>
            <p:nvPr/>
          </p:nvGrpSpPr>
          <p:grpSpPr>
            <a:xfrm>
              <a:off x="1627565" y="9568185"/>
              <a:ext cx="95594" cy="82785"/>
              <a:chOff x="0" y="0"/>
              <a:chExt cx="6350000" cy="5499100"/>
            </a:xfrm>
            <a:grpFill/>
          </p:grpSpPr>
          <p:sp>
            <p:nvSpPr>
              <p:cNvPr id="1214" name="Freeform 360">
                <a:extLst>
                  <a:ext uri="{FF2B5EF4-FFF2-40B4-BE49-F238E27FC236}">
                    <a16:creationId xmlns:a16="http://schemas.microsoft.com/office/drawing/2014/main" id="{45D6D6AC-635B-9E88-8E72-2DDE133DE08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4" name="Group 361">
              <a:extLst>
                <a:ext uri="{FF2B5EF4-FFF2-40B4-BE49-F238E27FC236}">
                  <a16:creationId xmlns:a16="http://schemas.microsoft.com/office/drawing/2014/main" id="{9115CF7A-601B-986C-8391-994BC085BC23}"/>
                </a:ext>
              </a:extLst>
            </p:cNvPr>
            <p:cNvGrpSpPr>
              <a:grpSpLocks noChangeAspect="1"/>
            </p:cNvGrpSpPr>
            <p:nvPr/>
          </p:nvGrpSpPr>
          <p:grpSpPr>
            <a:xfrm>
              <a:off x="1627565" y="1618080"/>
              <a:ext cx="95594" cy="82785"/>
              <a:chOff x="0" y="0"/>
              <a:chExt cx="6350000" cy="5499100"/>
            </a:xfrm>
            <a:grpFill/>
          </p:grpSpPr>
          <p:sp>
            <p:nvSpPr>
              <p:cNvPr id="1213" name="Freeform 362">
                <a:extLst>
                  <a:ext uri="{FF2B5EF4-FFF2-40B4-BE49-F238E27FC236}">
                    <a16:creationId xmlns:a16="http://schemas.microsoft.com/office/drawing/2014/main" id="{F0360F11-57FA-D6E0-FBE7-01B4C2D084A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5" name="Group 363">
              <a:extLst>
                <a:ext uri="{FF2B5EF4-FFF2-40B4-BE49-F238E27FC236}">
                  <a16:creationId xmlns:a16="http://schemas.microsoft.com/office/drawing/2014/main" id="{8051DD96-CCA7-9500-E4FC-2C2EC45F3005}"/>
                </a:ext>
              </a:extLst>
            </p:cNvPr>
            <p:cNvGrpSpPr>
              <a:grpSpLocks noChangeAspect="1"/>
            </p:cNvGrpSpPr>
            <p:nvPr/>
          </p:nvGrpSpPr>
          <p:grpSpPr>
            <a:xfrm>
              <a:off x="1627565" y="7998564"/>
              <a:ext cx="95594" cy="82785"/>
              <a:chOff x="0" y="0"/>
              <a:chExt cx="6350000" cy="5499100"/>
            </a:xfrm>
            <a:grpFill/>
          </p:grpSpPr>
          <p:sp>
            <p:nvSpPr>
              <p:cNvPr id="1212" name="Freeform 364">
                <a:extLst>
                  <a:ext uri="{FF2B5EF4-FFF2-40B4-BE49-F238E27FC236}">
                    <a16:creationId xmlns:a16="http://schemas.microsoft.com/office/drawing/2014/main" id="{3DAEC245-9C94-B96A-057C-75C2AA6ECBF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6" name="Group 365">
              <a:extLst>
                <a:ext uri="{FF2B5EF4-FFF2-40B4-BE49-F238E27FC236}">
                  <a16:creationId xmlns:a16="http://schemas.microsoft.com/office/drawing/2014/main" id="{5C246C10-4DE4-11FD-0F80-A0F79026635A}"/>
                </a:ext>
              </a:extLst>
            </p:cNvPr>
            <p:cNvGrpSpPr>
              <a:grpSpLocks noChangeAspect="1"/>
            </p:cNvGrpSpPr>
            <p:nvPr/>
          </p:nvGrpSpPr>
          <p:grpSpPr>
            <a:xfrm>
              <a:off x="1627565" y="4805780"/>
              <a:ext cx="95594" cy="82785"/>
              <a:chOff x="0" y="0"/>
              <a:chExt cx="6350000" cy="5499100"/>
            </a:xfrm>
            <a:grpFill/>
          </p:grpSpPr>
          <p:sp>
            <p:nvSpPr>
              <p:cNvPr id="1211" name="Freeform 366">
                <a:extLst>
                  <a:ext uri="{FF2B5EF4-FFF2-40B4-BE49-F238E27FC236}">
                    <a16:creationId xmlns:a16="http://schemas.microsoft.com/office/drawing/2014/main" id="{592290F0-D248-1760-80F2-5FDF50A9D07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7" name="Group 367">
              <a:extLst>
                <a:ext uri="{FF2B5EF4-FFF2-40B4-BE49-F238E27FC236}">
                  <a16:creationId xmlns:a16="http://schemas.microsoft.com/office/drawing/2014/main" id="{EA0A7D67-28A3-9279-3424-271C580B9217}"/>
                </a:ext>
              </a:extLst>
            </p:cNvPr>
            <p:cNvGrpSpPr>
              <a:grpSpLocks noChangeAspect="1"/>
            </p:cNvGrpSpPr>
            <p:nvPr/>
          </p:nvGrpSpPr>
          <p:grpSpPr>
            <a:xfrm>
              <a:off x="2103575" y="537155"/>
              <a:ext cx="95594" cy="82785"/>
              <a:chOff x="0" y="0"/>
              <a:chExt cx="6350000" cy="5499100"/>
            </a:xfrm>
            <a:grpFill/>
          </p:grpSpPr>
          <p:sp>
            <p:nvSpPr>
              <p:cNvPr id="1210" name="Freeform 368">
                <a:extLst>
                  <a:ext uri="{FF2B5EF4-FFF2-40B4-BE49-F238E27FC236}">
                    <a16:creationId xmlns:a16="http://schemas.microsoft.com/office/drawing/2014/main" id="{A4CB4CA0-14D4-EC39-07E1-FB81FBBFC75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8" name="Group 369">
              <a:extLst>
                <a:ext uri="{FF2B5EF4-FFF2-40B4-BE49-F238E27FC236}">
                  <a16:creationId xmlns:a16="http://schemas.microsoft.com/office/drawing/2014/main" id="{F2F8C93F-EC84-13C2-F594-CE777FA37C6E}"/>
                </a:ext>
              </a:extLst>
            </p:cNvPr>
            <p:cNvGrpSpPr>
              <a:grpSpLocks noChangeAspect="1"/>
            </p:cNvGrpSpPr>
            <p:nvPr/>
          </p:nvGrpSpPr>
          <p:grpSpPr>
            <a:xfrm>
              <a:off x="2103575" y="6917640"/>
              <a:ext cx="95594" cy="82785"/>
              <a:chOff x="0" y="0"/>
              <a:chExt cx="6350000" cy="5499100"/>
            </a:xfrm>
            <a:grpFill/>
          </p:grpSpPr>
          <p:sp>
            <p:nvSpPr>
              <p:cNvPr id="1209" name="Freeform 370">
                <a:extLst>
                  <a:ext uri="{FF2B5EF4-FFF2-40B4-BE49-F238E27FC236}">
                    <a16:creationId xmlns:a16="http://schemas.microsoft.com/office/drawing/2014/main" id="{0317A0AD-8E7F-1A35-4B21-768A080B541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9" name="Group 371">
              <a:extLst>
                <a:ext uri="{FF2B5EF4-FFF2-40B4-BE49-F238E27FC236}">
                  <a16:creationId xmlns:a16="http://schemas.microsoft.com/office/drawing/2014/main" id="{D6A83E10-5CFD-C815-EF73-5B34692F5193}"/>
                </a:ext>
              </a:extLst>
            </p:cNvPr>
            <p:cNvGrpSpPr>
              <a:grpSpLocks noChangeAspect="1"/>
            </p:cNvGrpSpPr>
            <p:nvPr/>
          </p:nvGrpSpPr>
          <p:grpSpPr>
            <a:xfrm>
              <a:off x="2103575" y="3724855"/>
              <a:ext cx="95594" cy="82785"/>
              <a:chOff x="0" y="0"/>
              <a:chExt cx="6350000" cy="5499100"/>
            </a:xfrm>
            <a:grpFill/>
          </p:grpSpPr>
          <p:sp>
            <p:nvSpPr>
              <p:cNvPr id="1208" name="Freeform 372">
                <a:extLst>
                  <a:ext uri="{FF2B5EF4-FFF2-40B4-BE49-F238E27FC236}">
                    <a16:creationId xmlns:a16="http://schemas.microsoft.com/office/drawing/2014/main" id="{D2973C16-35DD-8BAC-B912-1B753AEDFC3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0" name="Group 373">
              <a:extLst>
                <a:ext uri="{FF2B5EF4-FFF2-40B4-BE49-F238E27FC236}">
                  <a16:creationId xmlns:a16="http://schemas.microsoft.com/office/drawing/2014/main" id="{E8133762-E3CC-9537-8552-090CAB4B24E9}"/>
                </a:ext>
              </a:extLst>
            </p:cNvPr>
            <p:cNvGrpSpPr>
              <a:grpSpLocks noChangeAspect="1"/>
            </p:cNvGrpSpPr>
            <p:nvPr/>
          </p:nvGrpSpPr>
          <p:grpSpPr>
            <a:xfrm>
              <a:off x="2103575" y="10105340"/>
              <a:ext cx="95594" cy="82785"/>
              <a:chOff x="0" y="0"/>
              <a:chExt cx="6350000" cy="5499100"/>
            </a:xfrm>
            <a:grpFill/>
          </p:grpSpPr>
          <p:sp>
            <p:nvSpPr>
              <p:cNvPr id="1207" name="Freeform 374">
                <a:extLst>
                  <a:ext uri="{FF2B5EF4-FFF2-40B4-BE49-F238E27FC236}">
                    <a16:creationId xmlns:a16="http://schemas.microsoft.com/office/drawing/2014/main" id="{DE759AC2-51DA-92AF-92E5-E50315903C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1" name="Group 375">
              <a:extLst>
                <a:ext uri="{FF2B5EF4-FFF2-40B4-BE49-F238E27FC236}">
                  <a16:creationId xmlns:a16="http://schemas.microsoft.com/office/drawing/2014/main" id="{2FFA575F-F1B2-AB4B-1DC1-A2B2F1BFE51B}"/>
                </a:ext>
              </a:extLst>
            </p:cNvPr>
            <p:cNvGrpSpPr>
              <a:grpSpLocks noChangeAspect="1"/>
            </p:cNvGrpSpPr>
            <p:nvPr/>
          </p:nvGrpSpPr>
          <p:grpSpPr>
            <a:xfrm>
              <a:off x="2103575" y="2155235"/>
              <a:ext cx="95594" cy="82785"/>
              <a:chOff x="0" y="0"/>
              <a:chExt cx="6350000" cy="5499100"/>
            </a:xfrm>
            <a:grpFill/>
          </p:grpSpPr>
          <p:sp>
            <p:nvSpPr>
              <p:cNvPr id="1206" name="Freeform 376">
                <a:extLst>
                  <a:ext uri="{FF2B5EF4-FFF2-40B4-BE49-F238E27FC236}">
                    <a16:creationId xmlns:a16="http://schemas.microsoft.com/office/drawing/2014/main" id="{FD4C1E4E-7FFE-87EE-554F-C2858878864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2" name="Group 377">
              <a:extLst>
                <a:ext uri="{FF2B5EF4-FFF2-40B4-BE49-F238E27FC236}">
                  <a16:creationId xmlns:a16="http://schemas.microsoft.com/office/drawing/2014/main" id="{6383BEA3-D83F-A722-5D72-273F6FA281E4}"/>
                </a:ext>
              </a:extLst>
            </p:cNvPr>
            <p:cNvGrpSpPr>
              <a:grpSpLocks noChangeAspect="1"/>
            </p:cNvGrpSpPr>
            <p:nvPr/>
          </p:nvGrpSpPr>
          <p:grpSpPr>
            <a:xfrm>
              <a:off x="2103575" y="8535719"/>
              <a:ext cx="95594" cy="82785"/>
              <a:chOff x="0" y="0"/>
              <a:chExt cx="6350000" cy="5499100"/>
            </a:xfrm>
            <a:grpFill/>
          </p:grpSpPr>
          <p:sp>
            <p:nvSpPr>
              <p:cNvPr id="1205" name="Freeform 378">
                <a:extLst>
                  <a:ext uri="{FF2B5EF4-FFF2-40B4-BE49-F238E27FC236}">
                    <a16:creationId xmlns:a16="http://schemas.microsoft.com/office/drawing/2014/main" id="{1AF36A71-6CE4-F76F-8A39-BA51E58F1C5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3" name="Group 379">
              <a:extLst>
                <a:ext uri="{FF2B5EF4-FFF2-40B4-BE49-F238E27FC236}">
                  <a16:creationId xmlns:a16="http://schemas.microsoft.com/office/drawing/2014/main" id="{43475079-98EA-8EAF-3762-56CEDB83F3F7}"/>
                </a:ext>
              </a:extLst>
            </p:cNvPr>
            <p:cNvGrpSpPr>
              <a:grpSpLocks noChangeAspect="1"/>
            </p:cNvGrpSpPr>
            <p:nvPr/>
          </p:nvGrpSpPr>
          <p:grpSpPr>
            <a:xfrm>
              <a:off x="2103575" y="5342935"/>
              <a:ext cx="95594" cy="82785"/>
              <a:chOff x="0" y="0"/>
              <a:chExt cx="6350000" cy="5499100"/>
            </a:xfrm>
            <a:grpFill/>
          </p:grpSpPr>
          <p:sp>
            <p:nvSpPr>
              <p:cNvPr id="1204" name="Freeform 380">
                <a:extLst>
                  <a:ext uri="{FF2B5EF4-FFF2-40B4-BE49-F238E27FC236}">
                    <a16:creationId xmlns:a16="http://schemas.microsoft.com/office/drawing/2014/main" id="{EE3B9B6F-06F7-1585-3272-CF84F8D8225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pic>
        <p:nvPicPr>
          <p:cNvPr id="2" name="Picture 2"/>
          <p:cNvPicPr>
            <a:picLocks noChangeAspect="1"/>
          </p:cNvPicPr>
          <p:nvPr/>
        </p:nvPicPr>
        <p:blipFill>
          <a:blip r:embed="rId3"/>
          <a:srcRect/>
          <a:stretch>
            <a:fillRect/>
          </a:stretch>
        </p:blipFill>
        <p:spPr>
          <a:xfrm>
            <a:off x="2771535" y="971007"/>
            <a:ext cx="12949084" cy="8229600"/>
          </a:xfrm>
          <a:prstGeom prst="rect">
            <a:avLst/>
          </a:prstGeom>
        </p:spPr>
      </p:pic>
      <p:grpSp>
        <p:nvGrpSpPr>
          <p:cNvPr id="3" name="Group 637">
            <a:extLst>
              <a:ext uri="{FF2B5EF4-FFF2-40B4-BE49-F238E27FC236}">
                <a16:creationId xmlns:a16="http://schemas.microsoft.com/office/drawing/2014/main" id="{201036FF-94E0-DA21-9980-B51DC5F81C93}"/>
              </a:ext>
            </a:extLst>
          </p:cNvPr>
          <p:cNvGrpSpPr/>
          <p:nvPr/>
        </p:nvGrpSpPr>
        <p:grpSpPr>
          <a:xfrm>
            <a:off x="1158906" y="9191241"/>
            <a:ext cx="15041948" cy="1133859"/>
            <a:chOff x="0" y="0"/>
            <a:chExt cx="4528780" cy="793817"/>
          </a:xfrm>
          <a:noFill/>
        </p:grpSpPr>
        <p:sp>
          <p:nvSpPr>
            <p:cNvPr id="4" name="AutoShape 638">
              <a:extLst>
                <a:ext uri="{FF2B5EF4-FFF2-40B4-BE49-F238E27FC236}">
                  <a16:creationId xmlns:a16="http://schemas.microsoft.com/office/drawing/2014/main" id="{181D32E9-9D72-415A-4247-2C6BBEC15835}"/>
                </a:ext>
              </a:extLst>
            </p:cNvPr>
            <p:cNvSpPr/>
            <p:nvPr/>
          </p:nvSpPr>
          <p:spPr>
            <a:xfrm>
              <a:off x="0" y="0"/>
              <a:ext cx="4528780" cy="793817"/>
            </a:xfrm>
            <a:prstGeom prst="rect">
              <a:avLst/>
            </a:prstGeom>
            <a:grpFill/>
          </p:spPr>
          <p:txBody>
            <a:bodyPr/>
            <a:lstStyle/>
            <a:p>
              <a:endParaRPr lang="en-US"/>
            </a:p>
          </p:txBody>
        </p:sp>
        <p:sp>
          <p:nvSpPr>
            <p:cNvPr id="5" name="TextBox 639">
              <a:extLst>
                <a:ext uri="{FF2B5EF4-FFF2-40B4-BE49-F238E27FC236}">
                  <a16:creationId xmlns:a16="http://schemas.microsoft.com/office/drawing/2014/main" id="{229F7C64-884F-7ABF-226C-BD3D70DD8D3E}"/>
                </a:ext>
              </a:extLst>
            </p:cNvPr>
            <p:cNvSpPr txBox="1"/>
            <p:nvPr/>
          </p:nvSpPr>
          <p:spPr>
            <a:xfrm>
              <a:off x="329893" y="182883"/>
              <a:ext cx="4054299" cy="198327"/>
            </a:xfrm>
            <a:prstGeom prst="rect">
              <a:avLst/>
            </a:prstGeom>
            <a:grpFill/>
          </p:spPr>
          <p:txBody>
            <a:bodyPr lIns="0" tIns="0" rIns="0" bIns="0" rtlCol="0" anchor="t">
              <a:spAutoFit/>
            </a:bodyPr>
            <a:lstStyle/>
            <a:p>
              <a:pPr algn="r">
                <a:lnSpc>
                  <a:spcPts val="2100"/>
                </a:lnSpc>
              </a:pPr>
              <a:r>
                <a:rPr lang="en-US" sz="2600" i="1" spc="75" dirty="0">
                  <a:solidFill>
                    <a:schemeClr val="bg1">
                      <a:lumMod val="50000"/>
                    </a:schemeClr>
                  </a:solidFill>
                  <a:latin typeface="Clear Sans Regular"/>
                </a:rPr>
                <a:t>*</a:t>
              </a:r>
              <a:r>
                <a:rPr lang="ar-SA" sz="2600" i="1" spc="75" dirty="0">
                  <a:solidFill>
                    <a:schemeClr val="bg1">
                      <a:lumMod val="50000"/>
                    </a:schemeClr>
                  </a:solidFill>
                  <a:latin typeface="Clear Sans Regular"/>
                </a:rPr>
                <a:t> هناك صور أخرى متاحة إذا لم تنطبق هذه الصورة على سياقك</a:t>
              </a:r>
              <a:endParaRPr lang="en-US" sz="2600" i="1" spc="75" dirty="0">
                <a:solidFill>
                  <a:schemeClr val="bg1">
                    <a:lumMod val="50000"/>
                  </a:schemeClr>
                </a:solidFill>
                <a:latin typeface="Clear Sans Regul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2290153"/>
            <a:ext cx="7559026" cy="4163139"/>
            <a:chOff x="0" y="-28575"/>
            <a:chExt cx="10078702" cy="5550852"/>
          </a:xfrm>
        </p:grpSpPr>
        <p:sp>
          <p:nvSpPr>
            <p:cNvPr id="3" name="TextBox 3"/>
            <p:cNvSpPr txBox="1"/>
            <p:nvPr/>
          </p:nvSpPr>
          <p:spPr>
            <a:xfrm>
              <a:off x="0" y="-28575"/>
              <a:ext cx="10078702" cy="1607277"/>
            </a:xfrm>
            <a:prstGeom prst="rect">
              <a:avLst/>
            </a:prstGeom>
          </p:spPr>
          <p:txBody>
            <a:bodyPr lIns="0" tIns="0" rIns="0" bIns="0" rtlCol="0" anchor="t">
              <a:spAutoFit/>
            </a:bodyPr>
            <a:lstStyle/>
            <a:p>
              <a:pPr algn="r" rtl="1">
                <a:lnSpc>
                  <a:spcPts val="9375"/>
                </a:lnSpc>
              </a:pPr>
              <a:r>
                <a:rPr lang="en-US" sz="8000" b="1" dirty="0" err="1">
                  <a:solidFill>
                    <a:srgbClr val="FFFFFF"/>
                  </a:solidFill>
                  <a:latin typeface="Calibri" panose="020F0502020204030204" pitchFamily="34" charset="0"/>
                  <a:cs typeface="Calibri" panose="020F0502020204030204" pitchFamily="34" charset="0"/>
                </a:rPr>
                <a:t>مقياس</a:t>
              </a:r>
              <a:r>
                <a:rPr lang="en-US" sz="8000" b="1" dirty="0">
                  <a:solidFill>
                    <a:srgbClr val="FFFFFF"/>
                  </a:solidFill>
                  <a:latin typeface="Calibri" panose="020F0502020204030204" pitchFamily="34" charset="0"/>
                  <a:cs typeface="Calibri" panose="020F0502020204030204" pitchFamily="34" charset="0"/>
                </a:rPr>
                <a:t> </a:t>
              </a:r>
              <a:r>
                <a:rPr lang="ar-SA" sz="8000" b="1" dirty="0">
                  <a:solidFill>
                    <a:srgbClr val="FFFFFF"/>
                  </a:solidFill>
                  <a:latin typeface="Calibri" panose="020F0502020204030204" pitchFamily="34" charset="0"/>
                  <a:cs typeface="Calibri" panose="020F0502020204030204" pitchFamily="34" charset="0"/>
                </a:rPr>
                <a:t>ال</a:t>
              </a:r>
              <a:r>
                <a:rPr lang="en-US" sz="8000" b="1" dirty="0" err="1">
                  <a:solidFill>
                    <a:srgbClr val="FFFFFF"/>
                  </a:solidFill>
                  <a:latin typeface="Calibri" panose="020F0502020204030204" pitchFamily="34" charset="0"/>
                  <a:cs typeface="Calibri" panose="020F0502020204030204" pitchFamily="34" charset="0"/>
                </a:rPr>
                <a:t>وصمة</a:t>
              </a:r>
              <a:r>
                <a:rPr lang="en-US" sz="8000" b="1" dirty="0">
                  <a:solidFill>
                    <a:srgbClr val="FFFFFF"/>
                  </a:solidFill>
                  <a:latin typeface="Calibri" panose="020F0502020204030204" pitchFamily="34" charset="0"/>
                  <a:cs typeface="Calibri" panose="020F0502020204030204" pitchFamily="34" charset="0"/>
                </a:rPr>
                <a:t> </a:t>
              </a:r>
            </a:p>
          </p:txBody>
        </p:sp>
        <p:sp>
          <p:nvSpPr>
            <p:cNvPr id="4" name="TextBox 4"/>
            <p:cNvSpPr txBox="1"/>
            <p:nvPr/>
          </p:nvSpPr>
          <p:spPr>
            <a:xfrm>
              <a:off x="0" y="3600041"/>
              <a:ext cx="10078702" cy="1922236"/>
            </a:xfrm>
            <a:prstGeom prst="rect">
              <a:avLst/>
            </a:prstGeom>
          </p:spPr>
          <p:txBody>
            <a:bodyPr lIns="0" tIns="0" rIns="0" bIns="0" rtlCol="0" anchor="t">
              <a:spAutoFit/>
            </a:bodyPr>
            <a:lstStyle/>
            <a:p>
              <a:pPr algn="r" rtl="1">
                <a:lnSpc>
                  <a:spcPts val="3750"/>
                </a:lnSpc>
              </a:pPr>
              <a:r>
                <a:rPr lang="ar-SA" sz="3000" b="1">
                  <a:solidFill>
                    <a:srgbClr val="1B1B1B"/>
                  </a:solidFill>
                  <a:latin typeface="Calibri" panose="020F0502020204030204" pitchFamily="34" charset="0"/>
                  <a:cs typeface="Calibri" panose="020F0502020204030204" pitchFamily="34" charset="0"/>
                </a:rPr>
                <a:t>هو </a:t>
              </a:r>
              <a:r>
                <a:rPr lang="en-US" sz="3000" b="1">
                  <a:solidFill>
                    <a:srgbClr val="1B1B1B"/>
                  </a:solidFill>
                  <a:latin typeface="Calibri" panose="020F0502020204030204" pitchFamily="34" charset="0"/>
                  <a:cs typeface="Calibri" panose="020F0502020204030204" pitchFamily="34" charset="0"/>
                </a:rPr>
                <a:t>استبيان مكون من 10 عناصر يقيس تجارب النساء والفتيات المراهقات الأكبر سناً سواء الم</a:t>
              </a:r>
              <a:r>
                <a:rPr lang="ar-SA" sz="3000" b="1">
                  <a:solidFill>
                    <a:srgbClr val="1B1B1B"/>
                  </a:solidFill>
                  <a:latin typeface="Calibri" panose="020F0502020204030204" pitchFamily="34" charset="0"/>
                  <a:cs typeface="Calibri" panose="020F0502020204030204" pitchFamily="34" charset="0"/>
                </a:rPr>
                <a:t>تصورة </a:t>
              </a:r>
              <a:r>
                <a:rPr lang="en-US" sz="3000" b="1">
                  <a:solidFill>
                    <a:srgbClr val="1B1B1B"/>
                  </a:solidFill>
                  <a:latin typeface="Calibri" panose="020F0502020204030204" pitchFamily="34" charset="0"/>
                  <a:cs typeface="Calibri" panose="020F0502020204030204" pitchFamily="34" charset="0"/>
                </a:rPr>
                <a:t>أو ال</a:t>
              </a:r>
              <a:r>
                <a:rPr lang="ar-SA" sz="3000" b="1">
                  <a:solidFill>
                    <a:srgbClr val="1B1B1B"/>
                  </a:solidFill>
                  <a:latin typeface="Calibri" panose="020F0502020204030204" pitchFamily="34" charset="0"/>
                  <a:cs typeface="Calibri" panose="020F0502020204030204" pitchFamily="34" charset="0"/>
                </a:rPr>
                <a:t>مترسخة</a:t>
              </a:r>
              <a:r>
                <a:rPr lang="en-US" sz="3000" b="1">
                  <a:solidFill>
                    <a:srgbClr val="1B1B1B"/>
                  </a:solidFill>
                  <a:latin typeface="Calibri" panose="020F0502020204030204" pitchFamily="34" charset="0"/>
                  <a:cs typeface="Calibri" panose="020F0502020204030204" pitchFamily="34" charset="0"/>
                </a:rPr>
                <a:t> مع </a:t>
              </a:r>
              <a:r>
                <a:rPr lang="ar-SA" sz="3000" b="1">
                  <a:solidFill>
                    <a:srgbClr val="1B1B1B"/>
                  </a:solidFill>
                  <a:latin typeface="Calibri" panose="020F0502020204030204" pitchFamily="34" charset="0"/>
                  <a:cs typeface="Calibri" panose="020F0502020204030204" pitchFamily="34" charset="0"/>
                </a:rPr>
                <a:t>ال</a:t>
              </a:r>
              <a:r>
                <a:rPr lang="en-US" sz="3000" b="1">
                  <a:solidFill>
                    <a:srgbClr val="1B1B1B"/>
                  </a:solidFill>
                  <a:latin typeface="Calibri" panose="020F0502020204030204" pitchFamily="34" charset="0"/>
                  <a:cs typeface="Calibri" panose="020F0502020204030204" pitchFamily="34" charset="0"/>
                </a:rPr>
                <a:t>وصمة</a:t>
              </a:r>
              <a:r>
                <a:rPr lang="en-US" sz="3000">
                  <a:solidFill>
                    <a:srgbClr val="1B1B1B"/>
                  </a:solidFill>
                  <a:latin typeface="Calibri" panose="020F0502020204030204" pitchFamily="34" charset="0"/>
                  <a:cs typeface="Calibri" panose="020F0502020204030204" pitchFamily="34" charset="0"/>
                </a:rPr>
                <a:t>.</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4" name="TextBox 4"/>
          <p:cNvSpPr txBox="1"/>
          <p:nvPr/>
        </p:nvSpPr>
        <p:spPr>
          <a:xfrm>
            <a:off x="369613" y="1601074"/>
            <a:ext cx="10190368" cy="6251711"/>
          </a:xfrm>
          <a:prstGeom prst="rect">
            <a:avLst/>
          </a:prstGeom>
        </p:spPr>
        <p:txBody>
          <a:bodyPr wrap="square" lIns="0" tIns="0" rIns="0" bIns="0" rtlCol="0" anchor="t">
            <a:spAutoFit/>
          </a:bodyPr>
          <a:lstStyle/>
          <a:p>
            <a:pPr marL="457200" indent="-45720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الشعور بعدم القيمة، وعدم </a:t>
            </a:r>
            <a:r>
              <a:rPr lang="ar-SA" sz="3000" b="1">
                <a:solidFill>
                  <a:srgbClr val="1B1B1B"/>
                </a:solidFill>
                <a:latin typeface="Calibri" panose="020F0502020204030204" pitchFamily="34" charset="0"/>
                <a:cs typeface="Calibri" panose="020F0502020204030204" pitchFamily="34" charset="0"/>
              </a:rPr>
              <a:t>الجدوى</a:t>
            </a:r>
            <a:endParaRPr lang="en-US" sz="3000" b="1">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الشعور بالانفصال أو الانسحاب </a:t>
            </a:r>
            <a:r>
              <a:rPr lang="ar-SA" sz="3000" b="1">
                <a:solidFill>
                  <a:srgbClr val="1B1B1B"/>
                </a:solidFill>
                <a:latin typeface="Calibri" panose="020F0502020204030204" pitchFamily="34" charset="0"/>
                <a:cs typeface="Calibri" panose="020F0502020204030204" pitchFamily="34" charset="0"/>
              </a:rPr>
              <a:t>م</a:t>
            </a:r>
            <a:r>
              <a:rPr lang="en-US" sz="3000" b="1">
                <a:solidFill>
                  <a:srgbClr val="1B1B1B"/>
                </a:solidFill>
                <a:latin typeface="Calibri" panose="020F0502020204030204" pitchFamily="34" charset="0"/>
                <a:cs typeface="Calibri" panose="020F0502020204030204" pitchFamily="34" charset="0"/>
              </a:rPr>
              <a:t>ن الآخرين</a:t>
            </a: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الشعور بالمعاملة السيئة من قبل أفراد المجتمع</a:t>
            </a: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الشعور بال</a:t>
            </a:r>
            <a:r>
              <a:rPr lang="ar-SA" sz="3000" b="1">
                <a:solidFill>
                  <a:srgbClr val="1B1B1B"/>
                </a:solidFill>
                <a:latin typeface="Calibri" panose="020F0502020204030204" pitchFamily="34" charset="0"/>
                <a:cs typeface="Calibri" panose="020F0502020204030204" pitchFamily="34" charset="0"/>
              </a:rPr>
              <a:t>عار</a:t>
            </a:r>
            <a:endParaRPr lang="en-US" sz="3000" b="1">
              <a:solidFill>
                <a:srgbClr val="1B1B1B"/>
              </a:solidFill>
              <a:latin typeface="Calibri" panose="020F0502020204030204" pitchFamily="34" charset="0"/>
              <a:cs typeface="Calibri" panose="020F0502020204030204" pitchFamily="34" charset="0"/>
            </a:endParaRP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لوم نفسك على الأحداث الماضية</a:t>
            </a: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الشعور بالرفض من الجميع</a:t>
            </a: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الشعور بالوصمة</a:t>
            </a: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الرغبة في تجنب الآخرين أو الاختباء</a:t>
            </a: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الشعور بأن عائلتك تنظر إليك وكأنهم يلومونك</a:t>
            </a:r>
          </a:p>
          <a:p>
            <a:pPr marL="514350" indent="-514350" algn="r" rtl="1">
              <a:lnSpc>
                <a:spcPts val="3750"/>
              </a:lnSpc>
              <a:spcBef>
                <a:spcPts val="600"/>
              </a:spcBef>
              <a:spcAft>
                <a:spcPts val="600"/>
              </a:spcAft>
              <a:buFont typeface="Arial" panose="020B0604020202020204" pitchFamily="34" charset="0"/>
              <a:buChar char="•"/>
            </a:pPr>
            <a:r>
              <a:rPr lang="en-US" sz="3000" b="1">
                <a:solidFill>
                  <a:srgbClr val="1B1B1B"/>
                </a:solidFill>
                <a:latin typeface="Calibri" panose="020F0502020204030204" pitchFamily="34" charset="0"/>
                <a:cs typeface="Calibri" panose="020F0502020204030204" pitchFamily="34" charset="0"/>
              </a:rPr>
              <a:t>الشعور وكأن أفراد المجتمع ينظرون إليك وكأنهم يلومونك</a:t>
            </a:r>
          </a:p>
        </p:txBody>
      </p:sp>
      <p:grpSp>
        <p:nvGrpSpPr>
          <p:cNvPr id="5" name="Group 5"/>
          <p:cNvGrpSpPr/>
          <p:nvPr/>
        </p:nvGrpSpPr>
        <p:grpSpPr>
          <a:xfrm>
            <a:off x="11201400" y="704841"/>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
        <p:nvSpPr>
          <p:cNvPr id="636" name="TextBox 636"/>
          <p:cNvSpPr txBox="1"/>
          <p:nvPr/>
        </p:nvSpPr>
        <p:spPr>
          <a:xfrm>
            <a:off x="10343818" y="3038227"/>
            <a:ext cx="6658657" cy="2462213"/>
          </a:xfrm>
          <a:prstGeom prst="rect">
            <a:avLst/>
          </a:prstGeom>
        </p:spPr>
        <p:txBody>
          <a:bodyPr wrap="square" lIns="0" tIns="0" rIns="0" bIns="0" rtlCol="0" anchor="t">
            <a:spAutoFit/>
          </a:bodyPr>
          <a:lstStyle/>
          <a:p>
            <a:pPr algn="r" rtl="1"/>
            <a:r>
              <a:rPr lang="ar-SA" sz="8000" b="1" dirty="0">
                <a:solidFill>
                  <a:srgbClr val="FFFFFF"/>
                </a:solidFill>
                <a:latin typeface="Calibri" panose="020F0502020204030204" pitchFamily="34" charset="0"/>
                <a:cs typeface="Calibri" panose="020F0502020204030204" pitchFamily="34" charset="0"/>
              </a:rPr>
              <a:t>أسئلة الشعور</a:t>
            </a:r>
            <a:endParaRPr lang="en-US" sz="8000" b="1" dirty="0">
              <a:solidFill>
                <a:srgbClr val="FFFFFF"/>
              </a:solidFill>
              <a:latin typeface="Calibri" panose="020F0502020204030204" pitchFamily="34" charset="0"/>
              <a:cs typeface="Calibri" panose="020F0502020204030204" pitchFamily="34" charset="0"/>
            </a:endParaRPr>
          </a:p>
          <a:p>
            <a:pPr algn="r" rtl="1"/>
            <a:r>
              <a:rPr lang="en-US" sz="8000" b="1" dirty="0">
                <a:solidFill>
                  <a:srgbClr val="FFFFFF"/>
                </a:solidFill>
                <a:latin typeface="Calibri" panose="020F0502020204030204" pitchFamily="34" charset="0"/>
                <a:cs typeface="Calibri" panose="020F0502020204030204" pitchFamily="34" charset="0"/>
              </a:rPr>
              <a:t> </a:t>
            </a:r>
            <a:r>
              <a:rPr lang="ar-SA" sz="8000" b="1" dirty="0">
                <a:solidFill>
                  <a:srgbClr val="FFFFFF"/>
                </a:solidFill>
                <a:latin typeface="Calibri" panose="020F0502020204030204" pitchFamily="34" charset="0"/>
                <a:cs typeface="Calibri" panose="020F0502020204030204" pitchFamily="34" charset="0"/>
              </a:rPr>
              <a:t>بال</a:t>
            </a:r>
            <a:r>
              <a:rPr lang="en-US" sz="8000" b="1" dirty="0" err="1">
                <a:solidFill>
                  <a:srgbClr val="FFFFFF"/>
                </a:solidFill>
                <a:latin typeface="Calibri" panose="020F0502020204030204" pitchFamily="34" charset="0"/>
                <a:cs typeface="Calibri" panose="020F0502020204030204" pitchFamily="34" charset="0"/>
              </a:rPr>
              <a:t>وصمة</a:t>
            </a:r>
            <a:r>
              <a:rPr lang="en-US" sz="8000" b="1" dirty="0">
                <a:solidFill>
                  <a:srgbClr val="FFFFFF"/>
                </a:solidFill>
                <a:latin typeface="Calibri" panose="020F0502020204030204" pitchFamily="34" charset="0"/>
                <a:cs typeface="Calibri" panose="020F0502020204030204" pitchFamily="34" charset="0"/>
              </a:rPr>
              <a:t> </a:t>
            </a:r>
            <a:endParaRPr lang="en-US" sz="8000" b="1" dirty="0">
              <a:solidFill>
                <a:srgbClr val="1B1B1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6645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77125B8-B2A0-BD2E-5EC4-CDAD38EBBB4C}"/>
              </a:ext>
            </a:extLst>
          </p:cNvPr>
          <p:cNvGrpSpPr/>
          <p:nvPr/>
        </p:nvGrpSpPr>
        <p:grpSpPr>
          <a:xfrm>
            <a:off x="381000" y="1028700"/>
            <a:ext cx="3271181" cy="8044740"/>
            <a:chOff x="0" y="0"/>
            <a:chExt cx="4361574" cy="10726320"/>
          </a:xfrm>
          <a:solidFill>
            <a:schemeClr val="bg1"/>
          </a:solidFill>
        </p:grpSpPr>
        <p:grpSp>
          <p:nvGrpSpPr>
            <p:cNvPr id="4" name="Group 3">
              <a:extLst>
                <a:ext uri="{FF2B5EF4-FFF2-40B4-BE49-F238E27FC236}">
                  <a16:creationId xmlns:a16="http://schemas.microsoft.com/office/drawing/2014/main" id="{2A1E1FB0-8284-19F0-2CEC-58ABF0CEBA67}"/>
                </a:ext>
              </a:extLst>
            </p:cNvPr>
            <p:cNvGrpSpPr/>
            <p:nvPr/>
          </p:nvGrpSpPr>
          <p:grpSpPr>
            <a:xfrm>
              <a:off x="2109980" y="0"/>
              <a:ext cx="82785" cy="82785"/>
              <a:chOff x="0" y="0"/>
              <a:chExt cx="6350000" cy="6350000"/>
            </a:xfrm>
            <a:grpFill/>
          </p:grpSpPr>
          <p:sp>
            <p:nvSpPr>
              <p:cNvPr id="381" name="Freeform 4">
                <a:extLst>
                  <a:ext uri="{FF2B5EF4-FFF2-40B4-BE49-F238E27FC236}">
                    <a16:creationId xmlns:a16="http://schemas.microsoft.com/office/drawing/2014/main" id="{7D03B83A-591D-BC51-087B-189D93693F9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 name="Group 5">
              <a:extLst>
                <a:ext uri="{FF2B5EF4-FFF2-40B4-BE49-F238E27FC236}">
                  <a16:creationId xmlns:a16="http://schemas.microsoft.com/office/drawing/2014/main" id="{3B4804D7-C0BC-ED5D-1853-63932793A51F}"/>
                </a:ext>
              </a:extLst>
            </p:cNvPr>
            <p:cNvGrpSpPr/>
            <p:nvPr/>
          </p:nvGrpSpPr>
          <p:grpSpPr>
            <a:xfrm>
              <a:off x="2109980" y="6380485"/>
              <a:ext cx="82785" cy="82785"/>
              <a:chOff x="0" y="0"/>
              <a:chExt cx="6350000" cy="6350000"/>
            </a:xfrm>
            <a:grpFill/>
          </p:grpSpPr>
          <p:sp>
            <p:nvSpPr>
              <p:cNvPr id="380" name="Freeform 6">
                <a:extLst>
                  <a:ext uri="{FF2B5EF4-FFF2-40B4-BE49-F238E27FC236}">
                    <a16:creationId xmlns:a16="http://schemas.microsoft.com/office/drawing/2014/main" id="{6AABA4B4-5F42-129C-5106-20C755F0E4C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 name="Group 7">
              <a:extLst>
                <a:ext uri="{FF2B5EF4-FFF2-40B4-BE49-F238E27FC236}">
                  <a16:creationId xmlns:a16="http://schemas.microsoft.com/office/drawing/2014/main" id="{4ADE2B7D-1B1D-6646-7C76-D6B0F3846CA5}"/>
                </a:ext>
              </a:extLst>
            </p:cNvPr>
            <p:cNvGrpSpPr/>
            <p:nvPr/>
          </p:nvGrpSpPr>
          <p:grpSpPr>
            <a:xfrm>
              <a:off x="2109980" y="3187700"/>
              <a:ext cx="82785" cy="82785"/>
              <a:chOff x="0" y="0"/>
              <a:chExt cx="6350000" cy="6350000"/>
            </a:xfrm>
            <a:grpFill/>
          </p:grpSpPr>
          <p:sp>
            <p:nvSpPr>
              <p:cNvPr id="379" name="Freeform 8">
                <a:extLst>
                  <a:ext uri="{FF2B5EF4-FFF2-40B4-BE49-F238E27FC236}">
                    <a16:creationId xmlns:a16="http://schemas.microsoft.com/office/drawing/2014/main" id="{FFDF240A-9ECC-8F8F-8F51-AE7225550F7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7" name="Group 9">
              <a:extLst>
                <a:ext uri="{FF2B5EF4-FFF2-40B4-BE49-F238E27FC236}">
                  <a16:creationId xmlns:a16="http://schemas.microsoft.com/office/drawing/2014/main" id="{65893A55-D86F-35B0-FD9E-933EC2809B3C}"/>
                </a:ext>
              </a:extLst>
            </p:cNvPr>
            <p:cNvGrpSpPr/>
            <p:nvPr/>
          </p:nvGrpSpPr>
          <p:grpSpPr>
            <a:xfrm>
              <a:off x="2109980" y="9568185"/>
              <a:ext cx="82785" cy="82785"/>
              <a:chOff x="0" y="0"/>
              <a:chExt cx="6350000" cy="6350000"/>
            </a:xfrm>
            <a:grpFill/>
          </p:grpSpPr>
          <p:sp>
            <p:nvSpPr>
              <p:cNvPr id="378" name="Freeform 10">
                <a:extLst>
                  <a:ext uri="{FF2B5EF4-FFF2-40B4-BE49-F238E27FC236}">
                    <a16:creationId xmlns:a16="http://schemas.microsoft.com/office/drawing/2014/main" id="{DDB30943-2838-B352-4544-973320FBAB2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8" name="Group 11">
              <a:extLst>
                <a:ext uri="{FF2B5EF4-FFF2-40B4-BE49-F238E27FC236}">
                  <a16:creationId xmlns:a16="http://schemas.microsoft.com/office/drawing/2014/main" id="{9978498F-98F3-9C9D-01DB-29003F4DA363}"/>
                </a:ext>
              </a:extLst>
            </p:cNvPr>
            <p:cNvGrpSpPr/>
            <p:nvPr/>
          </p:nvGrpSpPr>
          <p:grpSpPr>
            <a:xfrm>
              <a:off x="2109980" y="1618080"/>
              <a:ext cx="82785" cy="82785"/>
              <a:chOff x="0" y="0"/>
              <a:chExt cx="6350000" cy="6350000"/>
            </a:xfrm>
            <a:grpFill/>
          </p:grpSpPr>
          <p:sp>
            <p:nvSpPr>
              <p:cNvPr id="377" name="Freeform 12">
                <a:extLst>
                  <a:ext uri="{FF2B5EF4-FFF2-40B4-BE49-F238E27FC236}">
                    <a16:creationId xmlns:a16="http://schemas.microsoft.com/office/drawing/2014/main" id="{1197CAAA-F93A-B556-1876-4DF789585D8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9" name="Group 13">
              <a:extLst>
                <a:ext uri="{FF2B5EF4-FFF2-40B4-BE49-F238E27FC236}">
                  <a16:creationId xmlns:a16="http://schemas.microsoft.com/office/drawing/2014/main" id="{7A44FB8E-012C-F4CD-B7CC-5082A7A5EABD}"/>
                </a:ext>
              </a:extLst>
            </p:cNvPr>
            <p:cNvGrpSpPr/>
            <p:nvPr/>
          </p:nvGrpSpPr>
          <p:grpSpPr>
            <a:xfrm>
              <a:off x="2109980" y="7998564"/>
              <a:ext cx="82785" cy="82785"/>
              <a:chOff x="0" y="0"/>
              <a:chExt cx="6350000" cy="6350000"/>
            </a:xfrm>
            <a:grpFill/>
          </p:grpSpPr>
          <p:sp>
            <p:nvSpPr>
              <p:cNvPr id="376" name="Freeform 14">
                <a:extLst>
                  <a:ext uri="{FF2B5EF4-FFF2-40B4-BE49-F238E27FC236}">
                    <a16:creationId xmlns:a16="http://schemas.microsoft.com/office/drawing/2014/main" id="{AB20A7E2-54F7-1FD2-2401-128C02A8DAC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 name="Group 15">
              <a:extLst>
                <a:ext uri="{FF2B5EF4-FFF2-40B4-BE49-F238E27FC236}">
                  <a16:creationId xmlns:a16="http://schemas.microsoft.com/office/drawing/2014/main" id="{350C5260-5066-F84C-E7EA-8A0CABFB2041}"/>
                </a:ext>
              </a:extLst>
            </p:cNvPr>
            <p:cNvGrpSpPr/>
            <p:nvPr/>
          </p:nvGrpSpPr>
          <p:grpSpPr>
            <a:xfrm>
              <a:off x="2109980" y="4805780"/>
              <a:ext cx="82785" cy="82785"/>
              <a:chOff x="0" y="0"/>
              <a:chExt cx="6350000" cy="6350000"/>
            </a:xfrm>
            <a:grpFill/>
          </p:grpSpPr>
          <p:sp>
            <p:nvSpPr>
              <p:cNvPr id="375" name="Freeform 16">
                <a:extLst>
                  <a:ext uri="{FF2B5EF4-FFF2-40B4-BE49-F238E27FC236}">
                    <a16:creationId xmlns:a16="http://schemas.microsoft.com/office/drawing/2014/main" id="{B6BB7913-9DEE-A304-32E6-99DA27718B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1" name="Group 17">
              <a:extLst>
                <a:ext uri="{FF2B5EF4-FFF2-40B4-BE49-F238E27FC236}">
                  <a16:creationId xmlns:a16="http://schemas.microsoft.com/office/drawing/2014/main" id="{EC96C9C5-69A7-5BDA-642C-C21A01D572AA}"/>
                </a:ext>
              </a:extLst>
            </p:cNvPr>
            <p:cNvGrpSpPr/>
            <p:nvPr/>
          </p:nvGrpSpPr>
          <p:grpSpPr>
            <a:xfrm>
              <a:off x="2648641" y="537155"/>
              <a:ext cx="82785" cy="82785"/>
              <a:chOff x="0" y="0"/>
              <a:chExt cx="6350000" cy="6350000"/>
            </a:xfrm>
            <a:grpFill/>
          </p:grpSpPr>
          <p:sp>
            <p:nvSpPr>
              <p:cNvPr id="374" name="Freeform 18">
                <a:extLst>
                  <a:ext uri="{FF2B5EF4-FFF2-40B4-BE49-F238E27FC236}">
                    <a16:creationId xmlns:a16="http://schemas.microsoft.com/office/drawing/2014/main" id="{8CA56FC2-917B-3536-464D-B1AB350C2CC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2" name="Group 19">
              <a:extLst>
                <a:ext uri="{FF2B5EF4-FFF2-40B4-BE49-F238E27FC236}">
                  <a16:creationId xmlns:a16="http://schemas.microsoft.com/office/drawing/2014/main" id="{EAB64631-971E-6701-91BC-91FBFC34D215}"/>
                </a:ext>
              </a:extLst>
            </p:cNvPr>
            <p:cNvGrpSpPr/>
            <p:nvPr/>
          </p:nvGrpSpPr>
          <p:grpSpPr>
            <a:xfrm>
              <a:off x="2648641" y="6917640"/>
              <a:ext cx="82785" cy="82785"/>
              <a:chOff x="0" y="0"/>
              <a:chExt cx="6350000" cy="6350000"/>
            </a:xfrm>
            <a:grpFill/>
          </p:grpSpPr>
          <p:sp>
            <p:nvSpPr>
              <p:cNvPr id="373" name="Freeform 20">
                <a:extLst>
                  <a:ext uri="{FF2B5EF4-FFF2-40B4-BE49-F238E27FC236}">
                    <a16:creationId xmlns:a16="http://schemas.microsoft.com/office/drawing/2014/main" id="{7966B545-1649-3907-4384-9635759BE2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3" name="Group 21">
              <a:extLst>
                <a:ext uri="{FF2B5EF4-FFF2-40B4-BE49-F238E27FC236}">
                  <a16:creationId xmlns:a16="http://schemas.microsoft.com/office/drawing/2014/main" id="{0EFDC08C-EA1F-1889-A584-650518DC7369}"/>
                </a:ext>
              </a:extLst>
            </p:cNvPr>
            <p:cNvGrpSpPr/>
            <p:nvPr/>
          </p:nvGrpSpPr>
          <p:grpSpPr>
            <a:xfrm>
              <a:off x="2648641" y="3724855"/>
              <a:ext cx="82785" cy="82785"/>
              <a:chOff x="0" y="0"/>
              <a:chExt cx="6350000" cy="6350000"/>
            </a:xfrm>
            <a:grpFill/>
          </p:grpSpPr>
          <p:sp>
            <p:nvSpPr>
              <p:cNvPr id="372" name="Freeform 22">
                <a:extLst>
                  <a:ext uri="{FF2B5EF4-FFF2-40B4-BE49-F238E27FC236}">
                    <a16:creationId xmlns:a16="http://schemas.microsoft.com/office/drawing/2014/main" id="{ADCF7086-7908-2E09-4D12-2923658E6C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4" name="Group 23">
              <a:extLst>
                <a:ext uri="{FF2B5EF4-FFF2-40B4-BE49-F238E27FC236}">
                  <a16:creationId xmlns:a16="http://schemas.microsoft.com/office/drawing/2014/main" id="{AD00034A-87F7-D0CC-FF15-A99A726D89AF}"/>
                </a:ext>
              </a:extLst>
            </p:cNvPr>
            <p:cNvGrpSpPr/>
            <p:nvPr/>
          </p:nvGrpSpPr>
          <p:grpSpPr>
            <a:xfrm>
              <a:off x="2648641" y="10105340"/>
              <a:ext cx="82785" cy="82785"/>
              <a:chOff x="0" y="0"/>
              <a:chExt cx="6350000" cy="6350000"/>
            </a:xfrm>
            <a:grpFill/>
          </p:grpSpPr>
          <p:sp>
            <p:nvSpPr>
              <p:cNvPr id="371" name="Freeform 24">
                <a:extLst>
                  <a:ext uri="{FF2B5EF4-FFF2-40B4-BE49-F238E27FC236}">
                    <a16:creationId xmlns:a16="http://schemas.microsoft.com/office/drawing/2014/main" id="{4FD4CC09-658B-1B67-211A-6694FA5E59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5" name="Group 25">
              <a:extLst>
                <a:ext uri="{FF2B5EF4-FFF2-40B4-BE49-F238E27FC236}">
                  <a16:creationId xmlns:a16="http://schemas.microsoft.com/office/drawing/2014/main" id="{5045997F-7E84-9146-FEAE-3251D7DBAE61}"/>
                </a:ext>
              </a:extLst>
            </p:cNvPr>
            <p:cNvGrpSpPr/>
            <p:nvPr/>
          </p:nvGrpSpPr>
          <p:grpSpPr>
            <a:xfrm>
              <a:off x="2648641" y="2155235"/>
              <a:ext cx="82785" cy="82785"/>
              <a:chOff x="0" y="0"/>
              <a:chExt cx="6350000" cy="6350000"/>
            </a:xfrm>
            <a:grpFill/>
          </p:grpSpPr>
          <p:sp>
            <p:nvSpPr>
              <p:cNvPr id="370" name="Freeform 26">
                <a:extLst>
                  <a:ext uri="{FF2B5EF4-FFF2-40B4-BE49-F238E27FC236}">
                    <a16:creationId xmlns:a16="http://schemas.microsoft.com/office/drawing/2014/main" id="{312A03E8-1903-5C4C-24D9-CB299DF6C8B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6" name="Group 27">
              <a:extLst>
                <a:ext uri="{FF2B5EF4-FFF2-40B4-BE49-F238E27FC236}">
                  <a16:creationId xmlns:a16="http://schemas.microsoft.com/office/drawing/2014/main" id="{E6823A18-A46A-9452-9653-8A60040E1B57}"/>
                </a:ext>
              </a:extLst>
            </p:cNvPr>
            <p:cNvGrpSpPr/>
            <p:nvPr/>
          </p:nvGrpSpPr>
          <p:grpSpPr>
            <a:xfrm>
              <a:off x="2648641" y="8535719"/>
              <a:ext cx="82785" cy="82785"/>
              <a:chOff x="0" y="0"/>
              <a:chExt cx="6350000" cy="6350000"/>
            </a:xfrm>
            <a:grpFill/>
          </p:grpSpPr>
          <p:sp>
            <p:nvSpPr>
              <p:cNvPr id="369" name="Freeform 28">
                <a:extLst>
                  <a:ext uri="{FF2B5EF4-FFF2-40B4-BE49-F238E27FC236}">
                    <a16:creationId xmlns:a16="http://schemas.microsoft.com/office/drawing/2014/main" id="{D1D7BB43-E6CA-5459-C252-BE535DD67B1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7" name="Group 29">
              <a:extLst>
                <a:ext uri="{FF2B5EF4-FFF2-40B4-BE49-F238E27FC236}">
                  <a16:creationId xmlns:a16="http://schemas.microsoft.com/office/drawing/2014/main" id="{63AF10D9-912A-6F3F-3932-432083894B18}"/>
                </a:ext>
              </a:extLst>
            </p:cNvPr>
            <p:cNvGrpSpPr/>
            <p:nvPr/>
          </p:nvGrpSpPr>
          <p:grpSpPr>
            <a:xfrm>
              <a:off x="2648641" y="5342935"/>
              <a:ext cx="82785" cy="82785"/>
              <a:chOff x="0" y="0"/>
              <a:chExt cx="6350000" cy="6350000"/>
            </a:xfrm>
            <a:grpFill/>
          </p:grpSpPr>
          <p:sp>
            <p:nvSpPr>
              <p:cNvPr id="368" name="Freeform 30">
                <a:extLst>
                  <a:ext uri="{FF2B5EF4-FFF2-40B4-BE49-F238E27FC236}">
                    <a16:creationId xmlns:a16="http://schemas.microsoft.com/office/drawing/2014/main" id="{E3D1F564-0503-FE38-3307-7B44E34CA27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8" name="Group 31">
              <a:extLst>
                <a:ext uri="{FF2B5EF4-FFF2-40B4-BE49-F238E27FC236}">
                  <a16:creationId xmlns:a16="http://schemas.microsoft.com/office/drawing/2014/main" id="{19F1D3E9-F001-F491-801B-3DC3569E80B2}"/>
                </a:ext>
              </a:extLst>
            </p:cNvPr>
            <p:cNvGrpSpPr/>
            <p:nvPr/>
          </p:nvGrpSpPr>
          <p:grpSpPr>
            <a:xfrm>
              <a:off x="1122" y="1075351"/>
              <a:ext cx="82785" cy="82785"/>
              <a:chOff x="0" y="0"/>
              <a:chExt cx="6350000" cy="6350000"/>
            </a:xfrm>
            <a:grpFill/>
          </p:grpSpPr>
          <p:sp>
            <p:nvSpPr>
              <p:cNvPr id="367" name="Freeform 32">
                <a:extLst>
                  <a:ext uri="{FF2B5EF4-FFF2-40B4-BE49-F238E27FC236}">
                    <a16:creationId xmlns:a16="http://schemas.microsoft.com/office/drawing/2014/main" id="{2AF67D13-E32B-A42A-0B6C-B12EC6EF491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9" name="Group 33">
              <a:extLst>
                <a:ext uri="{FF2B5EF4-FFF2-40B4-BE49-F238E27FC236}">
                  <a16:creationId xmlns:a16="http://schemas.microsoft.com/office/drawing/2014/main" id="{16665030-1842-1B6C-F45E-CF75B93CA4EC}"/>
                </a:ext>
              </a:extLst>
            </p:cNvPr>
            <p:cNvGrpSpPr/>
            <p:nvPr/>
          </p:nvGrpSpPr>
          <p:grpSpPr>
            <a:xfrm>
              <a:off x="1122" y="7455836"/>
              <a:ext cx="82785" cy="82785"/>
              <a:chOff x="0" y="0"/>
              <a:chExt cx="6350000" cy="6350000"/>
            </a:xfrm>
            <a:grpFill/>
          </p:grpSpPr>
          <p:sp>
            <p:nvSpPr>
              <p:cNvPr id="366" name="Freeform 34">
                <a:extLst>
                  <a:ext uri="{FF2B5EF4-FFF2-40B4-BE49-F238E27FC236}">
                    <a16:creationId xmlns:a16="http://schemas.microsoft.com/office/drawing/2014/main" id="{707711CA-3E4D-B090-C8A6-48DCF40E65E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0" name="Group 35">
              <a:extLst>
                <a:ext uri="{FF2B5EF4-FFF2-40B4-BE49-F238E27FC236}">
                  <a16:creationId xmlns:a16="http://schemas.microsoft.com/office/drawing/2014/main" id="{DDADDABF-6722-ABFB-529E-2271E2D30D6A}"/>
                </a:ext>
              </a:extLst>
            </p:cNvPr>
            <p:cNvGrpSpPr/>
            <p:nvPr/>
          </p:nvGrpSpPr>
          <p:grpSpPr>
            <a:xfrm>
              <a:off x="1122" y="4263051"/>
              <a:ext cx="82785" cy="82785"/>
              <a:chOff x="0" y="0"/>
              <a:chExt cx="6350000" cy="6350000"/>
            </a:xfrm>
            <a:grpFill/>
          </p:grpSpPr>
          <p:sp>
            <p:nvSpPr>
              <p:cNvPr id="365" name="Freeform 36">
                <a:extLst>
                  <a:ext uri="{FF2B5EF4-FFF2-40B4-BE49-F238E27FC236}">
                    <a16:creationId xmlns:a16="http://schemas.microsoft.com/office/drawing/2014/main" id="{63178FA5-82D4-91D7-4359-A87C6114D2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1" name="Group 37">
              <a:extLst>
                <a:ext uri="{FF2B5EF4-FFF2-40B4-BE49-F238E27FC236}">
                  <a16:creationId xmlns:a16="http://schemas.microsoft.com/office/drawing/2014/main" id="{7CBEE822-72B7-1653-58A1-2DF62661C9C6}"/>
                </a:ext>
              </a:extLst>
            </p:cNvPr>
            <p:cNvGrpSpPr/>
            <p:nvPr/>
          </p:nvGrpSpPr>
          <p:grpSpPr>
            <a:xfrm>
              <a:off x="1122" y="10643536"/>
              <a:ext cx="82785" cy="82785"/>
              <a:chOff x="0" y="0"/>
              <a:chExt cx="6350000" cy="6350000"/>
            </a:xfrm>
            <a:grpFill/>
          </p:grpSpPr>
          <p:sp>
            <p:nvSpPr>
              <p:cNvPr id="364" name="Freeform 38">
                <a:extLst>
                  <a:ext uri="{FF2B5EF4-FFF2-40B4-BE49-F238E27FC236}">
                    <a16:creationId xmlns:a16="http://schemas.microsoft.com/office/drawing/2014/main" id="{4A2AAA4D-1CBF-BA06-F0E0-57B4F70FB91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2" name="Group 39">
              <a:extLst>
                <a:ext uri="{FF2B5EF4-FFF2-40B4-BE49-F238E27FC236}">
                  <a16:creationId xmlns:a16="http://schemas.microsoft.com/office/drawing/2014/main" id="{214B58FD-5406-354C-60EC-B7F4FB9854EE}"/>
                </a:ext>
              </a:extLst>
            </p:cNvPr>
            <p:cNvGrpSpPr/>
            <p:nvPr/>
          </p:nvGrpSpPr>
          <p:grpSpPr>
            <a:xfrm>
              <a:off x="3188502" y="1075351"/>
              <a:ext cx="82785" cy="82785"/>
              <a:chOff x="0" y="0"/>
              <a:chExt cx="6350000" cy="6350000"/>
            </a:xfrm>
            <a:grpFill/>
          </p:grpSpPr>
          <p:sp>
            <p:nvSpPr>
              <p:cNvPr id="363" name="Freeform 40">
                <a:extLst>
                  <a:ext uri="{FF2B5EF4-FFF2-40B4-BE49-F238E27FC236}">
                    <a16:creationId xmlns:a16="http://schemas.microsoft.com/office/drawing/2014/main" id="{C5B12C03-1014-7AC7-338E-85711AD5387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3" name="Group 41">
              <a:extLst>
                <a:ext uri="{FF2B5EF4-FFF2-40B4-BE49-F238E27FC236}">
                  <a16:creationId xmlns:a16="http://schemas.microsoft.com/office/drawing/2014/main" id="{264CB7D6-4FC6-AD62-FA7E-E17696D40925}"/>
                </a:ext>
              </a:extLst>
            </p:cNvPr>
            <p:cNvGrpSpPr/>
            <p:nvPr/>
          </p:nvGrpSpPr>
          <p:grpSpPr>
            <a:xfrm>
              <a:off x="3188502" y="7455836"/>
              <a:ext cx="82785" cy="82785"/>
              <a:chOff x="0" y="0"/>
              <a:chExt cx="6350000" cy="6350000"/>
            </a:xfrm>
            <a:grpFill/>
          </p:grpSpPr>
          <p:sp>
            <p:nvSpPr>
              <p:cNvPr id="362" name="Freeform 42">
                <a:extLst>
                  <a:ext uri="{FF2B5EF4-FFF2-40B4-BE49-F238E27FC236}">
                    <a16:creationId xmlns:a16="http://schemas.microsoft.com/office/drawing/2014/main" id="{2A96FE84-12BD-D056-C480-4C0A3CCCA70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4" name="Group 43">
              <a:extLst>
                <a:ext uri="{FF2B5EF4-FFF2-40B4-BE49-F238E27FC236}">
                  <a16:creationId xmlns:a16="http://schemas.microsoft.com/office/drawing/2014/main" id="{CBA03CDB-9F73-DA1B-2825-7F91A703A837}"/>
                </a:ext>
              </a:extLst>
            </p:cNvPr>
            <p:cNvGrpSpPr/>
            <p:nvPr/>
          </p:nvGrpSpPr>
          <p:grpSpPr>
            <a:xfrm>
              <a:off x="3188502" y="4263051"/>
              <a:ext cx="82785" cy="82785"/>
              <a:chOff x="0" y="0"/>
              <a:chExt cx="6350000" cy="6350000"/>
            </a:xfrm>
            <a:grpFill/>
          </p:grpSpPr>
          <p:sp>
            <p:nvSpPr>
              <p:cNvPr id="361" name="Freeform 44">
                <a:extLst>
                  <a:ext uri="{FF2B5EF4-FFF2-40B4-BE49-F238E27FC236}">
                    <a16:creationId xmlns:a16="http://schemas.microsoft.com/office/drawing/2014/main" id="{0D76C107-D29F-2F44-008A-FF8267B0682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5" name="Group 45">
              <a:extLst>
                <a:ext uri="{FF2B5EF4-FFF2-40B4-BE49-F238E27FC236}">
                  <a16:creationId xmlns:a16="http://schemas.microsoft.com/office/drawing/2014/main" id="{41133669-2043-6173-AC3D-1A4EB2680168}"/>
                </a:ext>
              </a:extLst>
            </p:cNvPr>
            <p:cNvGrpSpPr/>
            <p:nvPr/>
          </p:nvGrpSpPr>
          <p:grpSpPr>
            <a:xfrm>
              <a:off x="3188502" y="10643536"/>
              <a:ext cx="82785" cy="82785"/>
              <a:chOff x="0" y="0"/>
              <a:chExt cx="6350000" cy="6350000"/>
            </a:xfrm>
            <a:grpFill/>
          </p:grpSpPr>
          <p:sp>
            <p:nvSpPr>
              <p:cNvPr id="360" name="Freeform 46">
                <a:extLst>
                  <a:ext uri="{FF2B5EF4-FFF2-40B4-BE49-F238E27FC236}">
                    <a16:creationId xmlns:a16="http://schemas.microsoft.com/office/drawing/2014/main" id="{F93AB661-2209-FC97-2E7E-DC00F1F512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6" name="Group 47">
              <a:extLst>
                <a:ext uri="{FF2B5EF4-FFF2-40B4-BE49-F238E27FC236}">
                  <a16:creationId xmlns:a16="http://schemas.microsoft.com/office/drawing/2014/main" id="{24E6BE40-D8F4-B716-6DCF-0857362959C7}"/>
                </a:ext>
              </a:extLst>
            </p:cNvPr>
            <p:cNvGrpSpPr/>
            <p:nvPr/>
          </p:nvGrpSpPr>
          <p:grpSpPr>
            <a:xfrm>
              <a:off x="1122" y="2693431"/>
              <a:ext cx="82785" cy="82785"/>
              <a:chOff x="0" y="0"/>
              <a:chExt cx="6350000" cy="6350000"/>
            </a:xfrm>
            <a:grpFill/>
          </p:grpSpPr>
          <p:sp>
            <p:nvSpPr>
              <p:cNvPr id="359" name="Freeform 48">
                <a:extLst>
                  <a:ext uri="{FF2B5EF4-FFF2-40B4-BE49-F238E27FC236}">
                    <a16:creationId xmlns:a16="http://schemas.microsoft.com/office/drawing/2014/main" id="{FF154EA2-8A3F-9718-E200-6AF956088A0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7" name="Group 49">
              <a:extLst>
                <a:ext uri="{FF2B5EF4-FFF2-40B4-BE49-F238E27FC236}">
                  <a16:creationId xmlns:a16="http://schemas.microsoft.com/office/drawing/2014/main" id="{C7EC21FC-FF37-472E-6FD2-29BB5FA362E9}"/>
                </a:ext>
              </a:extLst>
            </p:cNvPr>
            <p:cNvGrpSpPr/>
            <p:nvPr/>
          </p:nvGrpSpPr>
          <p:grpSpPr>
            <a:xfrm>
              <a:off x="1122" y="9073915"/>
              <a:ext cx="82785" cy="82785"/>
              <a:chOff x="0" y="0"/>
              <a:chExt cx="6350000" cy="6350000"/>
            </a:xfrm>
            <a:grpFill/>
          </p:grpSpPr>
          <p:sp>
            <p:nvSpPr>
              <p:cNvPr id="358" name="Freeform 50">
                <a:extLst>
                  <a:ext uri="{FF2B5EF4-FFF2-40B4-BE49-F238E27FC236}">
                    <a16:creationId xmlns:a16="http://schemas.microsoft.com/office/drawing/2014/main" id="{066CC02F-357A-ADDC-4832-E1F704F2695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8" name="Group 51">
              <a:extLst>
                <a:ext uri="{FF2B5EF4-FFF2-40B4-BE49-F238E27FC236}">
                  <a16:creationId xmlns:a16="http://schemas.microsoft.com/office/drawing/2014/main" id="{77E4BD51-058C-8964-A0CC-8B14CE4B24BA}"/>
                </a:ext>
              </a:extLst>
            </p:cNvPr>
            <p:cNvGrpSpPr/>
            <p:nvPr/>
          </p:nvGrpSpPr>
          <p:grpSpPr>
            <a:xfrm>
              <a:off x="1122" y="5881131"/>
              <a:ext cx="82785" cy="82785"/>
              <a:chOff x="0" y="0"/>
              <a:chExt cx="6350000" cy="6350000"/>
            </a:xfrm>
            <a:grpFill/>
          </p:grpSpPr>
          <p:sp>
            <p:nvSpPr>
              <p:cNvPr id="357" name="Freeform 52">
                <a:extLst>
                  <a:ext uri="{FF2B5EF4-FFF2-40B4-BE49-F238E27FC236}">
                    <a16:creationId xmlns:a16="http://schemas.microsoft.com/office/drawing/2014/main" id="{A5832DE4-162E-E590-38F6-72DEF3C358F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9" name="Group 53">
              <a:extLst>
                <a:ext uri="{FF2B5EF4-FFF2-40B4-BE49-F238E27FC236}">
                  <a16:creationId xmlns:a16="http://schemas.microsoft.com/office/drawing/2014/main" id="{4553BD43-2021-3794-D04E-F6D8FBDDD4B6}"/>
                </a:ext>
              </a:extLst>
            </p:cNvPr>
            <p:cNvGrpSpPr/>
            <p:nvPr/>
          </p:nvGrpSpPr>
          <p:grpSpPr>
            <a:xfrm>
              <a:off x="3188502" y="2693431"/>
              <a:ext cx="82785" cy="82785"/>
              <a:chOff x="0" y="0"/>
              <a:chExt cx="6350000" cy="6350000"/>
            </a:xfrm>
            <a:grpFill/>
          </p:grpSpPr>
          <p:sp>
            <p:nvSpPr>
              <p:cNvPr id="356" name="Freeform 54">
                <a:extLst>
                  <a:ext uri="{FF2B5EF4-FFF2-40B4-BE49-F238E27FC236}">
                    <a16:creationId xmlns:a16="http://schemas.microsoft.com/office/drawing/2014/main" id="{CF2F819B-B679-90EC-66A9-35B8722FE82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0" name="Group 55">
              <a:extLst>
                <a:ext uri="{FF2B5EF4-FFF2-40B4-BE49-F238E27FC236}">
                  <a16:creationId xmlns:a16="http://schemas.microsoft.com/office/drawing/2014/main" id="{D730E692-F2BD-0BEE-F165-4857793BB5FB}"/>
                </a:ext>
              </a:extLst>
            </p:cNvPr>
            <p:cNvGrpSpPr/>
            <p:nvPr/>
          </p:nvGrpSpPr>
          <p:grpSpPr>
            <a:xfrm>
              <a:off x="3188502" y="9073915"/>
              <a:ext cx="82785" cy="82785"/>
              <a:chOff x="0" y="0"/>
              <a:chExt cx="6350000" cy="6350000"/>
            </a:xfrm>
            <a:grpFill/>
          </p:grpSpPr>
          <p:sp>
            <p:nvSpPr>
              <p:cNvPr id="355" name="Freeform 56">
                <a:extLst>
                  <a:ext uri="{FF2B5EF4-FFF2-40B4-BE49-F238E27FC236}">
                    <a16:creationId xmlns:a16="http://schemas.microsoft.com/office/drawing/2014/main" id="{CFA46289-3E95-54D4-4AA5-3514192385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1" name="Group 57">
              <a:extLst>
                <a:ext uri="{FF2B5EF4-FFF2-40B4-BE49-F238E27FC236}">
                  <a16:creationId xmlns:a16="http://schemas.microsoft.com/office/drawing/2014/main" id="{BCC53695-5447-B25F-4759-F7EDA4CD4092}"/>
                </a:ext>
              </a:extLst>
            </p:cNvPr>
            <p:cNvGrpSpPr/>
            <p:nvPr/>
          </p:nvGrpSpPr>
          <p:grpSpPr>
            <a:xfrm>
              <a:off x="3188502" y="5881131"/>
              <a:ext cx="82785" cy="82785"/>
              <a:chOff x="0" y="0"/>
              <a:chExt cx="6350000" cy="6350000"/>
            </a:xfrm>
            <a:grpFill/>
          </p:grpSpPr>
          <p:sp>
            <p:nvSpPr>
              <p:cNvPr id="354" name="Freeform 58">
                <a:extLst>
                  <a:ext uri="{FF2B5EF4-FFF2-40B4-BE49-F238E27FC236}">
                    <a16:creationId xmlns:a16="http://schemas.microsoft.com/office/drawing/2014/main" id="{2052D5F1-7B24-7690-6EA7-ED328DDACC7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2" name="Group 59">
              <a:extLst>
                <a:ext uri="{FF2B5EF4-FFF2-40B4-BE49-F238E27FC236}">
                  <a16:creationId xmlns:a16="http://schemas.microsoft.com/office/drawing/2014/main" id="{6A7EDEB5-8F8F-82A6-53DE-18440BE7EAA4}"/>
                </a:ext>
              </a:extLst>
            </p:cNvPr>
            <p:cNvGrpSpPr/>
            <p:nvPr/>
          </p:nvGrpSpPr>
          <p:grpSpPr>
            <a:xfrm>
              <a:off x="550087" y="0"/>
              <a:ext cx="82785" cy="82785"/>
              <a:chOff x="0" y="0"/>
              <a:chExt cx="6350000" cy="6350000"/>
            </a:xfrm>
            <a:grpFill/>
          </p:grpSpPr>
          <p:sp>
            <p:nvSpPr>
              <p:cNvPr id="353" name="Freeform 60">
                <a:extLst>
                  <a:ext uri="{FF2B5EF4-FFF2-40B4-BE49-F238E27FC236}">
                    <a16:creationId xmlns:a16="http://schemas.microsoft.com/office/drawing/2014/main" id="{5FAAE652-9FEF-A8EE-F5D7-CFDD7897C6B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3" name="Group 61">
              <a:extLst>
                <a:ext uri="{FF2B5EF4-FFF2-40B4-BE49-F238E27FC236}">
                  <a16:creationId xmlns:a16="http://schemas.microsoft.com/office/drawing/2014/main" id="{05C33E09-9B24-B08B-D240-FFBC5AA2B789}"/>
                </a:ext>
              </a:extLst>
            </p:cNvPr>
            <p:cNvGrpSpPr/>
            <p:nvPr/>
          </p:nvGrpSpPr>
          <p:grpSpPr>
            <a:xfrm>
              <a:off x="550087" y="6380485"/>
              <a:ext cx="82785" cy="82785"/>
              <a:chOff x="0" y="0"/>
              <a:chExt cx="6350000" cy="6350000"/>
            </a:xfrm>
            <a:grpFill/>
          </p:grpSpPr>
          <p:sp>
            <p:nvSpPr>
              <p:cNvPr id="352" name="Freeform 62">
                <a:extLst>
                  <a:ext uri="{FF2B5EF4-FFF2-40B4-BE49-F238E27FC236}">
                    <a16:creationId xmlns:a16="http://schemas.microsoft.com/office/drawing/2014/main" id="{E3AF4A17-05F0-79C7-93DE-9EB3C81B4F7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4" name="Group 63">
              <a:extLst>
                <a:ext uri="{FF2B5EF4-FFF2-40B4-BE49-F238E27FC236}">
                  <a16:creationId xmlns:a16="http://schemas.microsoft.com/office/drawing/2014/main" id="{CB70E0B8-B070-AB7F-269F-973587535CFD}"/>
                </a:ext>
              </a:extLst>
            </p:cNvPr>
            <p:cNvGrpSpPr/>
            <p:nvPr/>
          </p:nvGrpSpPr>
          <p:grpSpPr>
            <a:xfrm>
              <a:off x="550087" y="3187700"/>
              <a:ext cx="82785" cy="82785"/>
              <a:chOff x="0" y="0"/>
              <a:chExt cx="6350000" cy="6350000"/>
            </a:xfrm>
            <a:grpFill/>
          </p:grpSpPr>
          <p:sp>
            <p:nvSpPr>
              <p:cNvPr id="351" name="Freeform 64">
                <a:extLst>
                  <a:ext uri="{FF2B5EF4-FFF2-40B4-BE49-F238E27FC236}">
                    <a16:creationId xmlns:a16="http://schemas.microsoft.com/office/drawing/2014/main" id="{B7014DB1-B082-7AA1-0EA4-0F00B1C5137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5" name="Group 65">
              <a:extLst>
                <a:ext uri="{FF2B5EF4-FFF2-40B4-BE49-F238E27FC236}">
                  <a16:creationId xmlns:a16="http://schemas.microsoft.com/office/drawing/2014/main" id="{9E6D7D92-5189-DD41-A6C2-95ADB37C509D}"/>
                </a:ext>
              </a:extLst>
            </p:cNvPr>
            <p:cNvGrpSpPr/>
            <p:nvPr/>
          </p:nvGrpSpPr>
          <p:grpSpPr>
            <a:xfrm>
              <a:off x="550087" y="9568185"/>
              <a:ext cx="82785" cy="82785"/>
              <a:chOff x="0" y="0"/>
              <a:chExt cx="6350000" cy="6350000"/>
            </a:xfrm>
            <a:grpFill/>
          </p:grpSpPr>
          <p:sp>
            <p:nvSpPr>
              <p:cNvPr id="350" name="Freeform 66">
                <a:extLst>
                  <a:ext uri="{FF2B5EF4-FFF2-40B4-BE49-F238E27FC236}">
                    <a16:creationId xmlns:a16="http://schemas.microsoft.com/office/drawing/2014/main" id="{9FFFBE0B-A678-DB1F-69F7-0F685CC6A02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6" name="Group 67">
              <a:extLst>
                <a:ext uri="{FF2B5EF4-FFF2-40B4-BE49-F238E27FC236}">
                  <a16:creationId xmlns:a16="http://schemas.microsoft.com/office/drawing/2014/main" id="{4E615EC2-E07F-40C2-6C81-63EF6B5143D9}"/>
                </a:ext>
              </a:extLst>
            </p:cNvPr>
            <p:cNvGrpSpPr/>
            <p:nvPr/>
          </p:nvGrpSpPr>
          <p:grpSpPr>
            <a:xfrm>
              <a:off x="3737467" y="0"/>
              <a:ext cx="82785" cy="82785"/>
              <a:chOff x="0" y="0"/>
              <a:chExt cx="6350000" cy="6350000"/>
            </a:xfrm>
            <a:grpFill/>
          </p:grpSpPr>
          <p:sp>
            <p:nvSpPr>
              <p:cNvPr id="349" name="Freeform 68">
                <a:extLst>
                  <a:ext uri="{FF2B5EF4-FFF2-40B4-BE49-F238E27FC236}">
                    <a16:creationId xmlns:a16="http://schemas.microsoft.com/office/drawing/2014/main" id="{A0D72EF4-2901-E00C-D86A-F0D72ED272E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7" name="Group 69">
              <a:extLst>
                <a:ext uri="{FF2B5EF4-FFF2-40B4-BE49-F238E27FC236}">
                  <a16:creationId xmlns:a16="http://schemas.microsoft.com/office/drawing/2014/main" id="{032BAE93-5067-13F8-FB5C-1D0E63FC66B0}"/>
                </a:ext>
              </a:extLst>
            </p:cNvPr>
            <p:cNvGrpSpPr/>
            <p:nvPr/>
          </p:nvGrpSpPr>
          <p:grpSpPr>
            <a:xfrm>
              <a:off x="3737467" y="6380485"/>
              <a:ext cx="82785" cy="82785"/>
              <a:chOff x="0" y="0"/>
              <a:chExt cx="6350000" cy="6350000"/>
            </a:xfrm>
            <a:grpFill/>
          </p:grpSpPr>
          <p:sp>
            <p:nvSpPr>
              <p:cNvPr id="348" name="Freeform 70">
                <a:extLst>
                  <a:ext uri="{FF2B5EF4-FFF2-40B4-BE49-F238E27FC236}">
                    <a16:creationId xmlns:a16="http://schemas.microsoft.com/office/drawing/2014/main" id="{5681B20F-3374-C27A-D44A-F5A598687A4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8" name="Group 71">
              <a:extLst>
                <a:ext uri="{FF2B5EF4-FFF2-40B4-BE49-F238E27FC236}">
                  <a16:creationId xmlns:a16="http://schemas.microsoft.com/office/drawing/2014/main" id="{87B31781-E7FC-EF6E-B029-E57601A92338}"/>
                </a:ext>
              </a:extLst>
            </p:cNvPr>
            <p:cNvGrpSpPr/>
            <p:nvPr/>
          </p:nvGrpSpPr>
          <p:grpSpPr>
            <a:xfrm>
              <a:off x="3737467" y="3187700"/>
              <a:ext cx="82785" cy="82785"/>
              <a:chOff x="0" y="0"/>
              <a:chExt cx="6350000" cy="6350000"/>
            </a:xfrm>
            <a:grpFill/>
          </p:grpSpPr>
          <p:sp>
            <p:nvSpPr>
              <p:cNvPr id="347" name="Freeform 72">
                <a:extLst>
                  <a:ext uri="{FF2B5EF4-FFF2-40B4-BE49-F238E27FC236}">
                    <a16:creationId xmlns:a16="http://schemas.microsoft.com/office/drawing/2014/main" id="{B51F884B-DB68-0311-FA07-B1C3E23DFC2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9" name="Group 73">
              <a:extLst>
                <a:ext uri="{FF2B5EF4-FFF2-40B4-BE49-F238E27FC236}">
                  <a16:creationId xmlns:a16="http://schemas.microsoft.com/office/drawing/2014/main" id="{DE514583-2776-305A-4653-F392905492D4}"/>
                </a:ext>
              </a:extLst>
            </p:cNvPr>
            <p:cNvGrpSpPr/>
            <p:nvPr/>
          </p:nvGrpSpPr>
          <p:grpSpPr>
            <a:xfrm>
              <a:off x="3737467" y="9568185"/>
              <a:ext cx="82785" cy="82785"/>
              <a:chOff x="0" y="0"/>
              <a:chExt cx="6350000" cy="6350000"/>
            </a:xfrm>
            <a:grpFill/>
          </p:grpSpPr>
          <p:sp>
            <p:nvSpPr>
              <p:cNvPr id="346" name="Freeform 74">
                <a:extLst>
                  <a:ext uri="{FF2B5EF4-FFF2-40B4-BE49-F238E27FC236}">
                    <a16:creationId xmlns:a16="http://schemas.microsoft.com/office/drawing/2014/main" id="{F363584A-683C-F45D-6C08-6A5C4FC0EA2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0" name="Group 75">
              <a:extLst>
                <a:ext uri="{FF2B5EF4-FFF2-40B4-BE49-F238E27FC236}">
                  <a16:creationId xmlns:a16="http://schemas.microsoft.com/office/drawing/2014/main" id="{D6019B98-EC91-BB55-5EF4-0167E50C227A}"/>
                </a:ext>
              </a:extLst>
            </p:cNvPr>
            <p:cNvGrpSpPr/>
            <p:nvPr/>
          </p:nvGrpSpPr>
          <p:grpSpPr>
            <a:xfrm>
              <a:off x="550087" y="1618080"/>
              <a:ext cx="82785" cy="82785"/>
              <a:chOff x="0" y="0"/>
              <a:chExt cx="6350000" cy="6350000"/>
            </a:xfrm>
            <a:grpFill/>
          </p:grpSpPr>
          <p:sp>
            <p:nvSpPr>
              <p:cNvPr id="345" name="Freeform 76">
                <a:extLst>
                  <a:ext uri="{FF2B5EF4-FFF2-40B4-BE49-F238E27FC236}">
                    <a16:creationId xmlns:a16="http://schemas.microsoft.com/office/drawing/2014/main" id="{C0C32862-5E06-46DA-DB08-DFCEDBBE505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1" name="Group 77">
              <a:extLst>
                <a:ext uri="{FF2B5EF4-FFF2-40B4-BE49-F238E27FC236}">
                  <a16:creationId xmlns:a16="http://schemas.microsoft.com/office/drawing/2014/main" id="{CF7466ED-A50F-01D1-FB75-0EBE0E573B21}"/>
                </a:ext>
              </a:extLst>
            </p:cNvPr>
            <p:cNvGrpSpPr/>
            <p:nvPr/>
          </p:nvGrpSpPr>
          <p:grpSpPr>
            <a:xfrm>
              <a:off x="550087" y="7998564"/>
              <a:ext cx="82785" cy="82785"/>
              <a:chOff x="0" y="0"/>
              <a:chExt cx="6350000" cy="6350000"/>
            </a:xfrm>
            <a:grpFill/>
          </p:grpSpPr>
          <p:sp>
            <p:nvSpPr>
              <p:cNvPr id="344" name="Freeform 78">
                <a:extLst>
                  <a:ext uri="{FF2B5EF4-FFF2-40B4-BE49-F238E27FC236}">
                    <a16:creationId xmlns:a16="http://schemas.microsoft.com/office/drawing/2014/main" id="{0409367D-753D-EFDD-414C-573DBCFFB03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2" name="Group 79">
              <a:extLst>
                <a:ext uri="{FF2B5EF4-FFF2-40B4-BE49-F238E27FC236}">
                  <a16:creationId xmlns:a16="http://schemas.microsoft.com/office/drawing/2014/main" id="{B4E4A11F-44D4-9D4E-C409-DC0E1B8D9F99}"/>
                </a:ext>
              </a:extLst>
            </p:cNvPr>
            <p:cNvGrpSpPr/>
            <p:nvPr/>
          </p:nvGrpSpPr>
          <p:grpSpPr>
            <a:xfrm>
              <a:off x="550087" y="4805780"/>
              <a:ext cx="82785" cy="82785"/>
              <a:chOff x="0" y="0"/>
              <a:chExt cx="6350000" cy="6350000"/>
            </a:xfrm>
            <a:grpFill/>
          </p:grpSpPr>
          <p:sp>
            <p:nvSpPr>
              <p:cNvPr id="343" name="Freeform 80">
                <a:extLst>
                  <a:ext uri="{FF2B5EF4-FFF2-40B4-BE49-F238E27FC236}">
                    <a16:creationId xmlns:a16="http://schemas.microsoft.com/office/drawing/2014/main" id="{6BB8CF3D-201B-A5AA-F6D3-42383949973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3" name="Group 81">
              <a:extLst>
                <a:ext uri="{FF2B5EF4-FFF2-40B4-BE49-F238E27FC236}">
                  <a16:creationId xmlns:a16="http://schemas.microsoft.com/office/drawing/2014/main" id="{0B90D547-EEE5-81BA-7C54-7AA402CD80FB}"/>
                </a:ext>
              </a:extLst>
            </p:cNvPr>
            <p:cNvGrpSpPr/>
            <p:nvPr/>
          </p:nvGrpSpPr>
          <p:grpSpPr>
            <a:xfrm>
              <a:off x="3737467" y="1618080"/>
              <a:ext cx="82785" cy="82785"/>
              <a:chOff x="0" y="0"/>
              <a:chExt cx="6350000" cy="6350000"/>
            </a:xfrm>
            <a:grpFill/>
          </p:grpSpPr>
          <p:sp>
            <p:nvSpPr>
              <p:cNvPr id="342" name="Freeform 82">
                <a:extLst>
                  <a:ext uri="{FF2B5EF4-FFF2-40B4-BE49-F238E27FC236}">
                    <a16:creationId xmlns:a16="http://schemas.microsoft.com/office/drawing/2014/main" id="{AA9BEAAC-AED0-502A-10C1-A3D379112AA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4" name="Group 83">
              <a:extLst>
                <a:ext uri="{FF2B5EF4-FFF2-40B4-BE49-F238E27FC236}">
                  <a16:creationId xmlns:a16="http://schemas.microsoft.com/office/drawing/2014/main" id="{FF11469E-3309-1BC1-61E5-7D50C7E13E11}"/>
                </a:ext>
              </a:extLst>
            </p:cNvPr>
            <p:cNvGrpSpPr/>
            <p:nvPr/>
          </p:nvGrpSpPr>
          <p:grpSpPr>
            <a:xfrm>
              <a:off x="3737467" y="7998564"/>
              <a:ext cx="82785" cy="82785"/>
              <a:chOff x="0" y="0"/>
              <a:chExt cx="6350000" cy="6350000"/>
            </a:xfrm>
            <a:grpFill/>
          </p:grpSpPr>
          <p:sp>
            <p:nvSpPr>
              <p:cNvPr id="341" name="Freeform 84">
                <a:extLst>
                  <a:ext uri="{FF2B5EF4-FFF2-40B4-BE49-F238E27FC236}">
                    <a16:creationId xmlns:a16="http://schemas.microsoft.com/office/drawing/2014/main" id="{584A575A-E675-A164-792F-938A8415255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5" name="Group 85">
              <a:extLst>
                <a:ext uri="{FF2B5EF4-FFF2-40B4-BE49-F238E27FC236}">
                  <a16:creationId xmlns:a16="http://schemas.microsoft.com/office/drawing/2014/main" id="{F5D0C545-A57A-168B-D0B1-4497672A3CBD}"/>
                </a:ext>
              </a:extLst>
            </p:cNvPr>
            <p:cNvGrpSpPr/>
            <p:nvPr/>
          </p:nvGrpSpPr>
          <p:grpSpPr>
            <a:xfrm>
              <a:off x="3737467" y="4805780"/>
              <a:ext cx="82785" cy="82785"/>
              <a:chOff x="0" y="0"/>
              <a:chExt cx="6350000" cy="6350000"/>
            </a:xfrm>
            <a:grpFill/>
          </p:grpSpPr>
          <p:sp>
            <p:nvSpPr>
              <p:cNvPr id="340" name="Freeform 86">
                <a:extLst>
                  <a:ext uri="{FF2B5EF4-FFF2-40B4-BE49-F238E27FC236}">
                    <a16:creationId xmlns:a16="http://schemas.microsoft.com/office/drawing/2014/main" id="{E87F170D-7758-63A3-80D6-95DA328533A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6" name="Group 87">
              <a:extLst>
                <a:ext uri="{FF2B5EF4-FFF2-40B4-BE49-F238E27FC236}">
                  <a16:creationId xmlns:a16="http://schemas.microsoft.com/office/drawing/2014/main" id="{CAD775F9-DDBD-95E9-5B4A-BE51F90CA2BC}"/>
                </a:ext>
              </a:extLst>
            </p:cNvPr>
            <p:cNvGrpSpPr/>
            <p:nvPr/>
          </p:nvGrpSpPr>
          <p:grpSpPr>
            <a:xfrm>
              <a:off x="1088747" y="537155"/>
              <a:ext cx="82785" cy="82785"/>
              <a:chOff x="0" y="0"/>
              <a:chExt cx="6350000" cy="6350000"/>
            </a:xfrm>
            <a:grpFill/>
          </p:grpSpPr>
          <p:sp>
            <p:nvSpPr>
              <p:cNvPr id="339" name="Freeform 88">
                <a:extLst>
                  <a:ext uri="{FF2B5EF4-FFF2-40B4-BE49-F238E27FC236}">
                    <a16:creationId xmlns:a16="http://schemas.microsoft.com/office/drawing/2014/main" id="{6E8185F7-C26A-8D10-3E08-5451301D64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7" name="Group 89">
              <a:extLst>
                <a:ext uri="{FF2B5EF4-FFF2-40B4-BE49-F238E27FC236}">
                  <a16:creationId xmlns:a16="http://schemas.microsoft.com/office/drawing/2014/main" id="{1F3F9E0A-AE4C-5B36-B6E8-76A0466E8CEC}"/>
                </a:ext>
              </a:extLst>
            </p:cNvPr>
            <p:cNvGrpSpPr/>
            <p:nvPr/>
          </p:nvGrpSpPr>
          <p:grpSpPr>
            <a:xfrm>
              <a:off x="1088747" y="6917640"/>
              <a:ext cx="82785" cy="82785"/>
              <a:chOff x="0" y="0"/>
              <a:chExt cx="6350000" cy="6350000"/>
            </a:xfrm>
            <a:grpFill/>
          </p:grpSpPr>
          <p:sp>
            <p:nvSpPr>
              <p:cNvPr id="338" name="Freeform 90">
                <a:extLst>
                  <a:ext uri="{FF2B5EF4-FFF2-40B4-BE49-F238E27FC236}">
                    <a16:creationId xmlns:a16="http://schemas.microsoft.com/office/drawing/2014/main" id="{D4A62B4B-3052-6E7D-ABA3-4A18566B509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8" name="Group 91">
              <a:extLst>
                <a:ext uri="{FF2B5EF4-FFF2-40B4-BE49-F238E27FC236}">
                  <a16:creationId xmlns:a16="http://schemas.microsoft.com/office/drawing/2014/main" id="{E2B11CCF-1BB2-BBA5-B1E1-D3BA9F0CEA17}"/>
                </a:ext>
              </a:extLst>
            </p:cNvPr>
            <p:cNvGrpSpPr/>
            <p:nvPr/>
          </p:nvGrpSpPr>
          <p:grpSpPr>
            <a:xfrm>
              <a:off x="1088747" y="3724855"/>
              <a:ext cx="82785" cy="82785"/>
              <a:chOff x="0" y="0"/>
              <a:chExt cx="6350000" cy="6350000"/>
            </a:xfrm>
            <a:grpFill/>
          </p:grpSpPr>
          <p:sp>
            <p:nvSpPr>
              <p:cNvPr id="337" name="Freeform 92">
                <a:extLst>
                  <a:ext uri="{FF2B5EF4-FFF2-40B4-BE49-F238E27FC236}">
                    <a16:creationId xmlns:a16="http://schemas.microsoft.com/office/drawing/2014/main" id="{C968FFB6-41A9-C89D-DC4B-A2B43124DB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9" name="Group 93">
              <a:extLst>
                <a:ext uri="{FF2B5EF4-FFF2-40B4-BE49-F238E27FC236}">
                  <a16:creationId xmlns:a16="http://schemas.microsoft.com/office/drawing/2014/main" id="{4E1C55C0-B3AE-8DAE-3D33-E6720FD4C0EB}"/>
                </a:ext>
              </a:extLst>
            </p:cNvPr>
            <p:cNvGrpSpPr/>
            <p:nvPr/>
          </p:nvGrpSpPr>
          <p:grpSpPr>
            <a:xfrm>
              <a:off x="1088747" y="10105340"/>
              <a:ext cx="82785" cy="82785"/>
              <a:chOff x="0" y="0"/>
              <a:chExt cx="6350000" cy="6350000"/>
            </a:xfrm>
            <a:grpFill/>
          </p:grpSpPr>
          <p:sp>
            <p:nvSpPr>
              <p:cNvPr id="336" name="Freeform 94">
                <a:extLst>
                  <a:ext uri="{FF2B5EF4-FFF2-40B4-BE49-F238E27FC236}">
                    <a16:creationId xmlns:a16="http://schemas.microsoft.com/office/drawing/2014/main" id="{262AE9FA-B154-F535-804C-AF97A493232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0" name="Group 95">
              <a:extLst>
                <a:ext uri="{FF2B5EF4-FFF2-40B4-BE49-F238E27FC236}">
                  <a16:creationId xmlns:a16="http://schemas.microsoft.com/office/drawing/2014/main" id="{B9E9CB8D-1D7A-6957-EE7F-53C86382DBAB}"/>
                </a:ext>
              </a:extLst>
            </p:cNvPr>
            <p:cNvGrpSpPr/>
            <p:nvPr/>
          </p:nvGrpSpPr>
          <p:grpSpPr>
            <a:xfrm>
              <a:off x="4276128" y="537155"/>
              <a:ext cx="82785" cy="82785"/>
              <a:chOff x="0" y="0"/>
              <a:chExt cx="6350000" cy="6350000"/>
            </a:xfrm>
            <a:grpFill/>
          </p:grpSpPr>
          <p:sp>
            <p:nvSpPr>
              <p:cNvPr id="335" name="Freeform 96">
                <a:extLst>
                  <a:ext uri="{FF2B5EF4-FFF2-40B4-BE49-F238E27FC236}">
                    <a16:creationId xmlns:a16="http://schemas.microsoft.com/office/drawing/2014/main" id="{D7FE8930-177D-F104-07D8-2A3AD8059F5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1" name="Group 97">
              <a:extLst>
                <a:ext uri="{FF2B5EF4-FFF2-40B4-BE49-F238E27FC236}">
                  <a16:creationId xmlns:a16="http://schemas.microsoft.com/office/drawing/2014/main" id="{C72AA99C-2C7D-F4AA-03C4-74B7BB7B71BD}"/>
                </a:ext>
              </a:extLst>
            </p:cNvPr>
            <p:cNvGrpSpPr/>
            <p:nvPr/>
          </p:nvGrpSpPr>
          <p:grpSpPr>
            <a:xfrm>
              <a:off x="4276128" y="6917640"/>
              <a:ext cx="82785" cy="82785"/>
              <a:chOff x="0" y="0"/>
              <a:chExt cx="6350000" cy="6350000"/>
            </a:xfrm>
            <a:grpFill/>
          </p:grpSpPr>
          <p:sp>
            <p:nvSpPr>
              <p:cNvPr id="334" name="Freeform 98">
                <a:extLst>
                  <a:ext uri="{FF2B5EF4-FFF2-40B4-BE49-F238E27FC236}">
                    <a16:creationId xmlns:a16="http://schemas.microsoft.com/office/drawing/2014/main" id="{E43E0E77-BB86-B45C-1F2F-5F87647E1EF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2" name="Group 99">
              <a:extLst>
                <a:ext uri="{FF2B5EF4-FFF2-40B4-BE49-F238E27FC236}">
                  <a16:creationId xmlns:a16="http://schemas.microsoft.com/office/drawing/2014/main" id="{5EB8079F-2909-A1C0-372F-A6458B5EBCC8}"/>
                </a:ext>
              </a:extLst>
            </p:cNvPr>
            <p:cNvGrpSpPr/>
            <p:nvPr/>
          </p:nvGrpSpPr>
          <p:grpSpPr>
            <a:xfrm>
              <a:off x="4276128" y="3724855"/>
              <a:ext cx="82785" cy="82785"/>
              <a:chOff x="0" y="0"/>
              <a:chExt cx="6350000" cy="6350000"/>
            </a:xfrm>
            <a:grpFill/>
          </p:grpSpPr>
          <p:sp>
            <p:nvSpPr>
              <p:cNvPr id="333" name="Freeform 100">
                <a:extLst>
                  <a:ext uri="{FF2B5EF4-FFF2-40B4-BE49-F238E27FC236}">
                    <a16:creationId xmlns:a16="http://schemas.microsoft.com/office/drawing/2014/main" id="{94F435E1-4B02-B0BD-8B4B-2B54BE7CB7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3" name="Group 101">
              <a:extLst>
                <a:ext uri="{FF2B5EF4-FFF2-40B4-BE49-F238E27FC236}">
                  <a16:creationId xmlns:a16="http://schemas.microsoft.com/office/drawing/2014/main" id="{A924CD69-40FE-B401-56E3-3018EB0FF570}"/>
                </a:ext>
              </a:extLst>
            </p:cNvPr>
            <p:cNvGrpSpPr/>
            <p:nvPr/>
          </p:nvGrpSpPr>
          <p:grpSpPr>
            <a:xfrm>
              <a:off x="4276128" y="10105340"/>
              <a:ext cx="82785" cy="82785"/>
              <a:chOff x="0" y="0"/>
              <a:chExt cx="6350000" cy="6350000"/>
            </a:xfrm>
            <a:grpFill/>
          </p:grpSpPr>
          <p:sp>
            <p:nvSpPr>
              <p:cNvPr id="332" name="Freeform 102">
                <a:extLst>
                  <a:ext uri="{FF2B5EF4-FFF2-40B4-BE49-F238E27FC236}">
                    <a16:creationId xmlns:a16="http://schemas.microsoft.com/office/drawing/2014/main" id="{7CB73849-EAEA-DB54-8450-CB59814CE8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4" name="Group 103">
              <a:extLst>
                <a:ext uri="{FF2B5EF4-FFF2-40B4-BE49-F238E27FC236}">
                  <a16:creationId xmlns:a16="http://schemas.microsoft.com/office/drawing/2014/main" id="{1D9F8ACA-266D-5439-0209-5DB0937C66C2}"/>
                </a:ext>
              </a:extLst>
            </p:cNvPr>
            <p:cNvGrpSpPr/>
            <p:nvPr/>
          </p:nvGrpSpPr>
          <p:grpSpPr>
            <a:xfrm>
              <a:off x="1088747" y="2155235"/>
              <a:ext cx="82785" cy="82785"/>
              <a:chOff x="0" y="0"/>
              <a:chExt cx="6350000" cy="6350000"/>
            </a:xfrm>
            <a:grpFill/>
          </p:grpSpPr>
          <p:sp>
            <p:nvSpPr>
              <p:cNvPr id="331" name="Freeform 104">
                <a:extLst>
                  <a:ext uri="{FF2B5EF4-FFF2-40B4-BE49-F238E27FC236}">
                    <a16:creationId xmlns:a16="http://schemas.microsoft.com/office/drawing/2014/main" id="{78CA8BE8-FFD9-4307-2537-56F80D8EFF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5" name="Group 105">
              <a:extLst>
                <a:ext uri="{FF2B5EF4-FFF2-40B4-BE49-F238E27FC236}">
                  <a16:creationId xmlns:a16="http://schemas.microsoft.com/office/drawing/2014/main" id="{8E91FD32-9C92-6075-E878-4574B3FEFB22}"/>
                </a:ext>
              </a:extLst>
            </p:cNvPr>
            <p:cNvGrpSpPr/>
            <p:nvPr/>
          </p:nvGrpSpPr>
          <p:grpSpPr>
            <a:xfrm>
              <a:off x="1088747" y="8535719"/>
              <a:ext cx="82785" cy="82785"/>
              <a:chOff x="0" y="0"/>
              <a:chExt cx="6350000" cy="6350000"/>
            </a:xfrm>
            <a:grpFill/>
          </p:grpSpPr>
          <p:sp>
            <p:nvSpPr>
              <p:cNvPr id="330" name="Freeform 106">
                <a:extLst>
                  <a:ext uri="{FF2B5EF4-FFF2-40B4-BE49-F238E27FC236}">
                    <a16:creationId xmlns:a16="http://schemas.microsoft.com/office/drawing/2014/main" id="{DB308D2B-0D91-F91D-2A42-F654229FDBA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6" name="Group 107">
              <a:extLst>
                <a:ext uri="{FF2B5EF4-FFF2-40B4-BE49-F238E27FC236}">
                  <a16:creationId xmlns:a16="http://schemas.microsoft.com/office/drawing/2014/main" id="{A4EF472A-FC0D-CDF4-881F-92495ED68B59}"/>
                </a:ext>
              </a:extLst>
            </p:cNvPr>
            <p:cNvGrpSpPr/>
            <p:nvPr/>
          </p:nvGrpSpPr>
          <p:grpSpPr>
            <a:xfrm>
              <a:off x="1088747" y="5342935"/>
              <a:ext cx="82785" cy="82785"/>
              <a:chOff x="0" y="0"/>
              <a:chExt cx="6350000" cy="6350000"/>
            </a:xfrm>
            <a:grpFill/>
          </p:grpSpPr>
          <p:sp>
            <p:nvSpPr>
              <p:cNvPr id="329" name="Freeform 108">
                <a:extLst>
                  <a:ext uri="{FF2B5EF4-FFF2-40B4-BE49-F238E27FC236}">
                    <a16:creationId xmlns:a16="http://schemas.microsoft.com/office/drawing/2014/main" id="{11D3AA48-0C48-4AD3-9019-6B26053E2ED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7" name="Group 109">
              <a:extLst>
                <a:ext uri="{FF2B5EF4-FFF2-40B4-BE49-F238E27FC236}">
                  <a16:creationId xmlns:a16="http://schemas.microsoft.com/office/drawing/2014/main" id="{E18259C8-243F-AC88-53AB-6373A7120F7B}"/>
                </a:ext>
              </a:extLst>
            </p:cNvPr>
            <p:cNvGrpSpPr/>
            <p:nvPr/>
          </p:nvGrpSpPr>
          <p:grpSpPr>
            <a:xfrm>
              <a:off x="4276128" y="2155235"/>
              <a:ext cx="82785" cy="82785"/>
              <a:chOff x="0" y="0"/>
              <a:chExt cx="6350000" cy="6350000"/>
            </a:xfrm>
            <a:grpFill/>
          </p:grpSpPr>
          <p:sp>
            <p:nvSpPr>
              <p:cNvPr id="328" name="Freeform 110">
                <a:extLst>
                  <a:ext uri="{FF2B5EF4-FFF2-40B4-BE49-F238E27FC236}">
                    <a16:creationId xmlns:a16="http://schemas.microsoft.com/office/drawing/2014/main" id="{888903B0-D7E5-228B-6589-FBC2DB87AA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8" name="Group 111">
              <a:extLst>
                <a:ext uri="{FF2B5EF4-FFF2-40B4-BE49-F238E27FC236}">
                  <a16:creationId xmlns:a16="http://schemas.microsoft.com/office/drawing/2014/main" id="{F124DE16-20CE-3EE5-5257-0451EB722CF4}"/>
                </a:ext>
              </a:extLst>
            </p:cNvPr>
            <p:cNvGrpSpPr/>
            <p:nvPr/>
          </p:nvGrpSpPr>
          <p:grpSpPr>
            <a:xfrm>
              <a:off x="4276128" y="8535719"/>
              <a:ext cx="82785" cy="82785"/>
              <a:chOff x="0" y="0"/>
              <a:chExt cx="6350000" cy="6350000"/>
            </a:xfrm>
            <a:grpFill/>
          </p:grpSpPr>
          <p:sp>
            <p:nvSpPr>
              <p:cNvPr id="327" name="Freeform 112">
                <a:extLst>
                  <a:ext uri="{FF2B5EF4-FFF2-40B4-BE49-F238E27FC236}">
                    <a16:creationId xmlns:a16="http://schemas.microsoft.com/office/drawing/2014/main" id="{4D890AA6-C583-C199-05C0-C9C026802A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9" name="Group 113">
              <a:extLst>
                <a:ext uri="{FF2B5EF4-FFF2-40B4-BE49-F238E27FC236}">
                  <a16:creationId xmlns:a16="http://schemas.microsoft.com/office/drawing/2014/main" id="{854CCCB7-DF7F-1975-B9B0-96D369F9746B}"/>
                </a:ext>
              </a:extLst>
            </p:cNvPr>
            <p:cNvGrpSpPr/>
            <p:nvPr/>
          </p:nvGrpSpPr>
          <p:grpSpPr>
            <a:xfrm>
              <a:off x="4276128" y="5342935"/>
              <a:ext cx="82785" cy="82785"/>
              <a:chOff x="0" y="0"/>
              <a:chExt cx="6350000" cy="6350000"/>
            </a:xfrm>
            <a:grpFill/>
          </p:grpSpPr>
          <p:sp>
            <p:nvSpPr>
              <p:cNvPr id="326" name="Freeform 114">
                <a:extLst>
                  <a:ext uri="{FF2B5EF4-FFF2-40B4-BE49-F238E27FC236}">
                    <a16:creationId xmlns:a16="http://schemas.microsoft.com/office/drawing/2014/main" id="{8588169E-ED06-2BD4-BF7C-68C3E21ED39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0" name="Group 115">
              <a:extLst>
                <a:ext uri="{FF2B5EF4-FFF2-40B4-BE49-F238E27FC236}">
                  <a16:creationId xmlns:a16="http://schemas.microsoft.com/office/drawing/2014/main" id="{7B564374-F606-83F4-B06A-9651658DEB1C}"/>
                </a:ext>
              </a:extLst>
            </p:cNvPr>
            <p:cNvGrpSpPr/>
            <p:nvPr/>
          </p:nvGrpSpPr>
          <p:grpSpPr>
            <a:xfrm>
              <a:off x="1628608" y="1075351"/>
              <a:ext cx="82785" cy="82785"/>
              <a:chOff x="0" y="0"/>
              <a:chExt cx="6350000" cy="6350000"/>
            </a:xfrm>
            <a:grpFill/>
          </p:grpSpPr>
          <p:sp>
            <p:nvSpPr>
              <p:cNvPr id="325" name="Freeform 116">
                <a:extLst>
                  <a:ext uri="{FF2B5EF4-FFF2-40B4-BE49-F238E27FC236}">
                    <a16:creationId xmlns:a16="http://schemas.microsoft.com/office/drawing/2014/main" id="{5A4B010B-B155-4A03-2086-FCA2DC5FD24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1" name="Group 117">
              <a:extLst>
                <a:ext uri="{FF2B5EF4-FFF2-40B4-BE49-F238E27FC236}">
                  <a16:creationId xmlns:a16="http://schemas.microsoft.com/office/drawing/2014/main" id="{837E5E08-7415-9EC9-7E08-28DC6F9B1911}"/>
                </a:ext>
              </a:extLst>
            </p:cNvPr>
            <p:cNvGrpSpPr/>
            <p:nvPr/>
          </p:nvGrpSpPr>
          <p:grpSpPr>
            <a:xfrm>
              <a:off x="1628608" y="7455836"/>
              <a:ext cx="82785" cy="82785"/>
              <a:chOff x="0" y="0"/>
              <a:chExt cx="6350000" cy="6350000"/>
            </a:xfrm>
            <a:grpFill/>
          </p:grpSpPr>
          <p:sp>
            <p:nvSpPr>
              <p:cNvPr id="324" name="Freeform 118">
                <a:extLst>
                  <a:ext uri="{FF2B5EF4-FFF2-40B4-BE49-F238E27FC236}">
                    <a16:creationId xmlns:a16="http://schemas.microsoft.com/office/drawing/2014/main" id="{93141547-F331-D877-374D-079C29AE3CE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2" name="Group 119">
              <a:extLst>
                <a:ext uri="{FF2B5EF4-FFF2-40B4-BE49-F238E27FC236}">
                  <a16:creationId xmlns:a16="http://schemas.microsoft.com/office/drawing/2014/main" id="{E2621BD2-ACA0-FC4B-DC5B-EAD27D871856}"/>
                </a:ext>
              </a:extLst>
            </p:cNvPr>
            <p:cNvGrpSpPr/>
            <p:nvPr/>
          </p:nvGrpSpPr>
          <p:grpSpPr>
            <a:xfrm>
              <a:off x="1628608" y="4263051"/>
              <a:ext cx="82785" cy="82785"/>
              <a:chOff x="0" y="0"/>
              <a:chExt cx="6350000" cy="6350000"/>
            </a:xfrm>
            <a:grpFill/>
          </p:grpSpPr>
          <p:sp>
            <p:nvSpPr>
              <p:cNvPr id="323" name="Freeform 120">
                <a:extLst>
                  <a:ext uri="{FF2B5EF4-FFF2-40B4-BE49-F238E27FC236}">
                    <a16:creationId xmlns:a16="http://schemas.microsoft.com/office/drawing/2014/main" id="{60E7D645-0D5A-8A59-3306-4B2BD28E07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3" name="Group 121">
              <a:extLst>
                <a:ext uri="{FF2B5EF4-FFF2-40B4-BE49-F238E27FC236}">
                  <a16:creationId xmlns:a16="http://schemas.microsoft.com/office/drawing/2014/main" id="{F56378CD-E791-07E4-3EF0-EE9261DBDEC5}"/>
                </a:ext>
              </a:extLst>
            </p:cNvPr>
            <p:cNvGrpSpPr/>
            <p:nvPr/>
          </p:nvGrpSpPr>
          <p:grpSpPr>
            <a:xfrm>
              <a:off x="1628608" y="10643536"/>
              <a:ext cx="82785" cy="82785"/>
              <a:chOff x="0" y="0"/>
              <a:chExt cx="6350000" cy="6350000"/>
            </a:xfrm>
            <a:grpFill/>
          </p:grpSpPr>
          <p:sp>
            <p:nvSpPr>
              <p:cNvPr id="322" name="Freeform 122">
                <a:extLst>
                  <a:ext uri="{FF2B5EF4-FFF2-40B4-BE49-F238E27FC236}">
                    <a16:creationId xmlns:a16="http://schemas.microsoft.com/office/drawing/2014/main" id="{C55D3389-3EC5-9551-AC07-5960A2AAC06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4" name="Group 123">
              <a:extLst>
                <a:ext uri="{FF2B5EF4-FFF2-40B4-BE49-F238E27FC236}">
                  <a16:creationId xmlns:a16="http://schemas.microsoft.com/office/drawing/2014/main" id="{2F545E3E-C590-DF1E-622F-6CB54311776D}"/>
                </a:ext>
              </a:extLst>
            </p:cNvPr>
            <p:cNvGrpSpPr/>
            <p:nvPr/>
          </p:nvGrpSpPr>
          <p:grpSpPr>
            <a:xfrm>
              <a:off x="1628608" y="2693431"/>
              <a:ext cx="82785" cy="82785"/>
              <a:chOff x="0" y="0"/>
              <a:chExt cx="6350000" cy="6350000"/>
            </a:xfrm>
            <a:grpFill/>
          </p:grpSpPr>
          <p:sp>
            <p:nvSpPr>
              <p:cNvPr id="321" name="Freeform 124">
                <a:extLst>
                  <a:ext uri="{FF2B5EF4-FFF2-40B4-BE49-F238E27FC236}">
                    <a16:creationId xmlns:a16="http://schemas.microsoft.com/office/drawing/2014/main" id="{9D94856E-A191-2D90-7449-B8472F062F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5" name="Group 125">
              <a:extLst>
                <a:ext uri="{FF2B5EF4-FFF2-40B4-BE49-F238E27FC236}">
                  <a16:creationId xmlns:a16="http://schemas.microsoft.com/office/drawing/2014/main" id="{314AA159-D8BA-BFEB-BE83-5259022BBEF5}"/>
                </a:ext>
              </a:extLst>
            </p:cNvPr>
            <p:cNvGrpSpPr/>
            <p:nvPr/>
          </p:nvGrpSpPr>
          <p:grpSpPr>
            <a:xfrm>
              <a:off x="1628608" y="9073915"/>
              <a:ext cx="82785" cy="82785"/>
              <a:chOff x="0" y="0"/>
              <a:chExt cx="6350000" cy="6350000"/>
            </a:xfrm>
            <a:grpFill/>
          </p:grpSpPr>
          <p:sp>
            <p:nvSpPr>
              <p:cNvPr id="320" name="Freeform 126">
                <a:extLst>
                  <a:ext uri="{FF2B5EF4-FFF2-40B4-BE49-F238E27FC236}">
                    <a16:creationId xmlns:a16="http://schemas.microsoft.com/office/drawing/2014/main" id="{8421AF5B-3A74-95C3-23A7-578A2B9F161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6" name="Group 127">
              <a:extLst>
                <a:ext uri="{FF2B5EF4-FFF2-40B4-BE49-F238E27FC236}">
                  <a16:creationId xmlns:a16="http://schemas.microsoft.com/office/drawing/2014/main" id="{946AF2F9-37A0-6DAB-D0E8-86410222987A}"/>
                </a:ext>
              </a:extLst>
            </p:cNvPr>
            <p:cNvGrpSpPr/>
            <p:nvPr/>
          </p:nvGrpSpPr>
          <p:grpSpPr>
            <a:xfrm>
              <a:off x="1628608" y="5881131"/>
              <a:ext cx="82785" cy="82785"/>
              <a:chOff x="0" y="0"/>
              <a:chExt cx="6350000" cy="6350000"/>
            </a:xfrm>
            <a:grpFill/>
          </p:grpSpPr>
          <p:sp>
            <p:nvSpPr>
              <p:cNvPr id="319" name="Freeform 128">
                <a:extLst>
                  <a:ext uri="{FF2B5EF4-FFF2-40B4-BE49-F238E27FC236}">
                    <a16:creationId xmlns:a16="http://schemas.microsoft.com/office/drawing/2014/main" id="{CF05F44B-D1D4-6216-F0F1-8FCD54E580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7" name="Group 129">
              <a:extLst>
                <a:ext uri="{FF2B5EF4-FFF2-40B4-BE49-F238E27FC236}">
                  <a16:creationId xmlns:a16="http://schemas.microsoft.com/office/drawing/2014/main" id="{4008974C-ED26-0C42-97E4-ABC5337F3384}"/>
                </a:ext>
              </a:extLst>
            </p:cNvPr>
            <p:cNvGrpSpPr/>
            <p:nvPr/>
          </p:nvGrpSpPr>
          <p:grpSpPr>
            <a:xfrm>
              <a:off x="2648719" y="0"/>
              <a:ext cx="82785" cy="82785"/>
              <a:chOff x="0" y="0"/>
              <a:chExt cx="1913890" cy="1913890"/>
            </a:xfrm>
            <a:grpFill/>
          </p:grpSpPr>
          <p:sp>
            <p:nvSpPr>
              <p:cNvPr id="318" name="Freeform 130">
                <a:extLst>
                  <a:ext uri="{FF2B5EF4-FFF2-40B4-BE49-F238E27FC236}">
                    <a16:creationId xmlns:a16="http://schemas.microsoft.com/office/drawing/2014/main" id="{D54225E4-A105-CB8E-5E15-1B810042A7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68" name="Group 131">
              <a:extLst>
                <a:ext uri="{FF2B5EF4-FFF2-40B4-BE49-F238E27FC236}">
                  <a16:creationId xmlns:a16="http://schemas.microsoft.com/office/drawing/2014/main" id="{DE75CE49-109D-EEA1-B844-3E39E117FD6A}"/>
                </a:ext>
              </a:extLst>
            </p:cNvPr>
            <p:cNvGrpSpPr/>
            <p:nvPr/>
          </p:nvGrpSpPr>
          <p:grpSpPr>
            <a:xfrm>
              <a:off x="2648719" y="6380485"/>
              <a:ext cx="82785" cy="82785"/>
              <a:chOff x="0" y="0"/>
              <a:chExt cx="1913890" cy="1913890"/>
            </a:xfrm>
            <a:grpFill/>
          </p:grpSpPr>
          <p:sp>
            <p:nvSpPr>
              <p:cNvPr id="317" name="Freeform 132">
                <a:extLst>
                  <a:ext uri="{FF2B5EF4-FFF2-40B4-BE49-F238E27FC236}">
                    <a16:creationId xmlns:a16="http://schemas.microsoft.com/office/drawing/2014/main" id="{C8E8B2DE-0ADB-EE0E-A4FF-A91151B04CF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69" name="Group 133">
              <a:extLst>
                <a:ext uri="{FF2B5EF4-FFF2-40B4-BE49-F238E27FC236}">
                  <a16:creationId xmlns:a16="http://schemas.microsoft.com/office/drawing/2014/main" id="{F822704A-DCA0-4546-FBD8-F92C47F0E211}"/>
                </a:ext>
              </a:extLst>
            </p:cNvPr>
            <p:cNvGrpSpPr/>
            <p:nvPr/>
          </p:nvGrpSpPr>
          <p:grpSpPr>
            <a:xfrm>
              <a:off x="2648719" y="3187700"/>
              <a:ext cx="82785" cy="82785"/>
              <a:chOff x="0" y="0"/>
              <a:chExt cx="1913890" cy="1913890"/>
            </a:xfrm>
            <a:grpFill/>
          </p:grpSpPr>
          <p:sp>
            <p:nvSpPr>
              <p:cNvPr id="316" name="Freeform 134">
                <a:extLst>
                  <a:ext uri="{FF2B5EF4-FFF2-40B4-BE49-F238E27FC236}">
                    <a16:creationId xmlns:a16="http://schemas.microsoft.com/office/drawing/2014/main" id="{7FF6E005-CFB2-D764-F596-6C8E064D54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0" name="Group 135">
              <a:extLst>
                <a:ext uri="{FF2B5EF4-FFF2-40B4-BE49-F238E27FC236}">
                  <a16:creationId xmlns:a16="http://schemas.microsoft.com/office/drawing/2014/main" id="{71C79BA7-7616-D0A7-F113-1E87E26D1437}"/>
                </a:ext>
              </a:extLst>
            </p:cNvPr>
            <p:cNvGrpSpPr/>
            <p:nvPr/>
          </p:nvGrpSpPr>
          <p:grpSpPr>
            <a:xfrm>
              <a:off x="2648719" y="9568185"/>
              <a:ext cx="82785" cy="82785"/>
              <a:chOff x="0" y="0"/>
              <a:chExt cx="1913890" cy="1913890"/>
            </a:xfrm>
            <a:grpFill/>
          </p:grpSpPr>
          <p:sp>
            <p:nvSpPr>
              <p:cNvPr id="315" name="Freeform 136">
                <a:extLst>
                  <a:ext uri="{FF2B5EF4-FFF2-40B4-BE49-F238E27FC236}">
                    <a16:creationId xmlns:a16="http://schemas.microsoft.com/office/drawing/2014/main" id="{A3C1979E-099D-8D19-404F-C4B293B9277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1" name="Group 137">
              <a:extLst>
                <a:ext uri="{FF2B5EF4-FFF2-40B4-BE49-F238E27FC236}">
                  <a16:creationId xmlns:a16="http://schemas.microsoft.com/office/drawing/2014/main" id="{78F58C45-EC18-49FA-A6BB-812306CD1522}"/>
                </a:ext>
              </a:extLst>
            </p:cNvPr>
            <p:cNvGrpSpPr/>
            <p:nvPr/>
          </p:nvGrpSpPr>
          <p:grpSpPr>
            <a:xfrm>
              <a:off x="2648719" y="1618080"/>
              <a:ext cx="82785" cy="82785"/>
              <a:chOff x="0" y="0"/>
              <a:chExt cx="1913890" cy="1913890"/>
            </a:xfrm>
            <a:grpFill/>
          </p:grpSpPr>
          <p:sp>
            <p:nvSpPr>
              <p:cNvPr id="314" name="Freeform 138">
                <a:extLst>
                  <a:ext uri="{FF2B5EF4-FFF2-40B4-BE49-F238E27FC236}">
                    <a16:creationId xmlns:a16="http://schemas.microsoft.com/office/drawing/2014/main" id="{4A81A63B-7D4D-C2BC-FB34-58E956C7E5C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2" name="Group 139">
              <a:extLst>
                <a:ext uri="{FF2B5EF4-FFF2-40B4-BE49-F238E27FC236}">
                  <a16:creationId xmlns:a16="http://schemas.microsoft.com/office/drawing/2014/main" id="{222B7830-1173-98FC-CA71-5B368A4DBE13}"/>
                </a:ext>
              </a:extLst>
            </p:cNvPr>
            <p:cNvGrpSpPr/>
            <p:nvPr/>
          </p:nvGrpSpPr>
          <p:grpSpPr>
            <a:xfrm>
              <a:off x="2648719" y="7998564"/>
              <a:ext cx="82785" cy="82785"/>
              <a:chOff x="0" y="0"/>
              <a:chExt cx="1913890" cy="1913890"/>
            </a:xfrm>
            <a:grpFill/>
          </p:grpSpPr>
          <p:sp>
            <p:nvSpPr>
              <p:cNvPr id="313" name="Freeform 140">
                <a:extLst>
                  <a:ext uri="{FF2B5EF4-FFF2-40B4-BE49-F238E27FC236}">
                    <a16:creationId xmlns:a16="http://schemas.microsoft.com/office/drawing/2014/main" id="{18FCC936-74C4-48D1-B814-423F0F66573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3" name="Group 141">
              <a:extLst>
                <a:ext uri="{FF2B5EF4-FFF2-40B4-BE49-F238E27FC236}">
                  <a16:creationId xmlns:a16="http://schemas.microsoft.com/office/drawing/2014/main" id="{BAB0E9E4-7034-EA3C-C056-727CFCB7543D}"/>
                </a:ext>
              </a:extLst>
            </p:cNvPr>
            <p:cNvGrpSpPr/>
            <p:nvPr/>
          </p:nvGrpSpPr>
          <p:grpSpPr>
            <a:xfrm>
              <a:off x="2648719" y="4805780"/>
              <a:ext cx="82785" cy="82785"/>
              <a:chOff x="0" y="0"/>
              <a:chExt cx="1913890" cy="1913890"/>
            </a:xfrm>
            <a:grpFill/>
          </p:grpSpPr>
          <p:sp>
            <p:nvSpPr>
              <p:cNvPr id="312" name="Freeform 142">
                <a:extLst>
                  <a:ext uri="{FF2B5EF4-FFF2-40B4-BE49-F238E27FC236}">
                    <a16:creationId xmlns:a16="http://schemas.microsoft.com/office/drawing/2014/main" id="{D1553A34-E43E-1085-B7D5-4BB0A6BF111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4" name="Group 143">
              <a:extLst>
                <a:ext uri="{FF2B5EF4-FFF2-40B4-BE49-F238E27FC236}">
                  <a16:creationId xmlns:a16="http://schemas.microsoft.com/office/drawing/2014/main" id="{E50A9CD0-2B9A-B882-2B68-64FE7437706E}"/>
                </a:ext>
              </a:extLst>
            </p:cNvPr>
            <p:cNvGrpSpPr/>
            <p:nvPr/>
          </p:nvGrpSpPr>
          <p:grpSpPr>
            <a:xfrm>
              <a:off x="0" y="537155"/>
              <a:ext cx="82785" cy="82785"/>
              <a:chOff x="0" y="0"/>
              <a:chExt cx="1913890" cy="1913890"/>
            </a:xfrm>
            <a:grpFill/>
          </p:grpSpPr>
          <p:sp>
            <p:nvSpPr>
              <p:cNvPr id="311" name="Freeform 144">
                <a:extLst>
                  <a:ext uri="{FF2B5EF4-FFF2-40B4-BE49-F238E27FC236}">
                    <a16:creationId xmlns:a16="http://schemas.microsoft.com/office/drawing/2014/main" id="{55CEF750-5CE9-0A5A-1F98-E382C9FE13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5" name="Group 145">
              <a:extLst>
                <a:ext uri="{FF2B5EF4-FFF2-40B4-BE49-F238E27FC236}">
                  <a16:creationId xmlns:a16="http://schemas.microsoft.com/office/drawing/2014/main" id="{59D85427-7144-4DD9-EFB8-7DF28D80892D}"/>
                </a:ext>
              </a:extLst>
            </p:cNvPr>
            <p:cNvGrpSpPr/>
            <p:nvPr/>
          </p:nvGrpSpPr>
          <p:grpSpPr>
            <a:xfrm>
              <a:off x="0" y="6917640"/>
              <a:ext cx="82785" cy="82785"/>
              <a:chOff x="0" y="0"/>
              <a:chExt cx="1913890" cy="1913890"/>
            </a:xfrm>
            <a:grpFill/>
          </p:grpSpPr>
          <p:sp>
            <p:nvSpPr>
              <p:cNvPr id="310" name="Freeform 146">
                <a:extLst>
                  <a:ext uri="{FF2B5EF4-FFF2-40B4-BE49-F238E27FC236}">
                    <a16:creationId xmlns:a16="http://schemas.microsoft.com/office/drawing/2014/main" id="{1AD04A42-CD3E-0711-8B7E-5BA12C6B44C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6" name="Group 147">
              <a:extLst>
                <a:ext uri="{FF2B5EF4-FFF2-40B4-BE49-F238E27FC236}">
                  <a16:creationId xmlns:a16="http://schemas.microsoft.com/office/drawing/2014/main" id="{81411479-D4A8-6349-AAD1-A1A6C67FEDD9}"/>
                </a:ext>
              </a:extLst>
            </p:cNvPr>
            <p:cNvGrpSpPr/>
            <p:nvPr/>
          </p:nvGrpSpPr>
          <p:grpSpPr>
            <a:xfrm>
              <a:off x="0" y="3724855"/>
              <a:ext cx="82785" cy="82785"/>
              <a:chOff x="0" y="0"/>
              <a:chExt cx="1913890" cy="1913890"/>
            </a:xfrm>
            <a:grpFill/>
          </p:grpSpPr>
          <p:sp>
            <p:nvSpPr>
              <p:cNvPr id="309" name="Freeform 148">
                <a:extLst>
                  <a:ext uri="{FF2B5EF4-FFF2-40B4-BE49-F238E27FC236}">
                    <a16:creationId xmlns:a16="http://schemas.microsoft.com/office/drawing/2014/main" id="{C05E6B51-9A86-A713-A234-A3B8D330C53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7" name="Group 149">
              <a:extLst>
                <a:ext uri="{FF2B5EF4-FFF2-40B4-BE49-F238E27FC236}">
                  <a16:creationId xmlns:a16="http://schemas.microsoft.com/office/drawing/2014/main" id="{5E50236C-C082-E635-8999-9FFE16C0D7E0}"/>
                </a:ext>
              </a:extLst>
            </p:cNvPr>
            <p:cNvGrpSpPr/>
            <p:nvPr/>
          </p:nvGrpSpPr>
          <p:grpSpPr>
            <a:xfrm>
              <a:off x="0" y="10105340"/>
              <a:ext cx="82785" cy="82785"/>
              <a:chOff x="0" y="0"/>
              <a:chExt cx="1913890" cy="1913890"/>
            </a:xfrm>
            <a:grpFill/>
          </p:grpSpPr>
          <p:sp>
            <p:nvSpPr>
              <p:cNvPr id="308" name="Freeform 150">
                <a:extLst>
                  <a:ext uri="{FF2B5EF4-FFF2-40B4-BE49-F238E27FC236}">
                    <a16:creationId xmlns:a16="http://schemas.microsoft.com/office/drawing/2014/main" id="{20D9DF31-1578-E4E2-2263-F8A689ED15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8" name="Group 151">
              <a:extLst>
                <a:ext uri="{FF2B5EF4-FFF2-40B4-BE49-F238E27FC236}">
                  <a16:creationId xmlns:a16="http://schemas.microsoft.com/office/drawing/2014/main" id="{42D6313E-6B05-E6D4-56FF-91580ED0C490}"/>
                </a:ext>
              </a:extLst>
            </p:cNvPr>
            <p:cNvGrpSpPr/>
            <p:nvPr/>
          </p:nvGrpSpPr>
          <p:grpSpPr>
            <a:xfrm>
              <a:off x="3187380" y="537155"/>
              <a:ext cx="82785" cy="82785"/>
              <a:chOff x="0" y="0"/>
              <a:chExt cx="1913890" cy="1913890"/>
            </a:xfrm>
            <a:grpFill/>
          </p:grpSpPr>
          <p:sp>
            <p:nvSpPr>
              <p:cNvPr id="307" name="Freeform 152">
                <a:extLst>
                  <a:ext uri="{FF2B5EF4-FFF2-40B4-BE49-F238E27FC236}">
                    <a16:creationId xmlns:a16="http://schemas.microsoft.com/office/drawing/2014/main" id="{2336CB1E-4894-5550-E0C8-C28931F5C8D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9" name="Group 153">
              <a:extLst>
                <a:ext uri="{FF2B5EF4-FFF2-40B4-BE49-F238E27FC236}">
                  <a16:creationId xmlns:a16="http://schemas.microsoft.com/office/drawing/2014/main" id="{4E73D720-2751-49EB-7339-9908A861080C}"/>
                </a:ext>
              </a:extLst>
            </p:cNvPr>
            <p:cNvGrpSpPr/>
            <p:nvPr/>
          </p:nvGrpSpPr>
          <p:grpSpPr>
            <a:xfrm>
              <a:off x="3187380" y="6917640"/>
              <a:ext cx="82785" cy="82785"/>
              <a:chOff x="0" y="0"/>
              <a:chExt cx="1913890" cy="1913890"/>
            </a:xfrm>
            <a:grpFill/>
          </p:grpSpPr>
          <p:sp>
            <p:nvSpPr>
              <p:cNvPr id="306" name="Freeform 154">
                <a:extLst>
                  <a:ext uri="{FF2B5EF4-FFF2-40B4-BE49-F238E27FC236}">
                    <a16:creationId xmlns:a16="http://schemas.microsoft.com/office/drawing/2014/main" id="{39F7BAED-76FF-29F3-36FA-58A71C4B3DC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0" name="Group 155">
              <a:extLst>
                <a:ext uri="{FF2B5EF4-FFF2-40B4-BE49-F238E27FC236}">
                  <a16:creationId xmlns:a16="http://schemas.microsoft.com/office/drawing/2014/main" id="{4BCD9797-16A4-9E2B-0B70-6111A76A222D}"/>
                </a:ext>
              </a:extLst>
            </p:cNvPr>
            <p:cNvGrpSpPr/>
            <p:nvPr/>
          </p:nvGrpSpPr>
          <p:grpSpPr>
            <a:xfrm>
              <a:off x="3187380" y="3724855"/>
              <a:ext cx="82785" cy="82785"/>
              <a:chOff x="0" y="0"/>
              <a:chExt cx="1913890" cy="1913890"/>
            </a:xfrm>
            <a:grpFill/>
          </p:grpSpPr>
          <p:sp>
            <p:nvSpPr>
              <p:cNvPr id="305" name="Freeform 156">
                <a:extLst>
                  <a:ext uri="{FF2B5EF4-FFF2-40B4-BE49-F238E27FC236}">
                    <a16:creationId xmlns:a16="http://schemas.microsoft.com/office/drawing/2014/main" id="{856B40E3-8C98-B66A-34F3-60905C640E4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1" name="Group 157">
              <a:extLst>
                <a:ext uri="{FF2B5EF4-FFF2-40B4-BE49-F238E27FC236}">
                  <a16:creationId xmlns:a16="http://schemas.microsoft.com/office/drawing/2014/main" id="{64585393-C2DA-9945-EAEA-3AE79E7C5102}"/>
                </a:ext>
              </a:extLst>
            </p:cNvPr>
            <p:cNvGrpSpPr/>
            <p:nvPr/>
          </p:nvGrpSpPr>
          <p:grpSpPr>
            <a:xfrm>
              <a:off x="3187380" y="10105340"/>
              <a:ext cx="82785" cy="82785"/>
              <a:chOff x="0" y="0"/>
              <a:chExt cx="1913890" cy="1913890"/>
            </a:xfrm>
            <a:grpFill/>
          </p:grpSpPr>
          <p:sp>
            <p:nvSpPr>
              <p:cNvPr id="304" name="Freeform 158">
                <a:extLst>
                  <a:ext uri="{FF2B5EF4-FFF2-40B4-BE49-F238E27FC236}">
                    <a16:creationId xmlns:a16="http://schemas.microsoft.com/office/drawing/2014/main" id="{A1EE359A-9FE6-60D3-3E5A-8D73DBD3B5A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2" name="Group 159">
              <a:extLst>
                <a:ext uri="{FF2B5EF4-FFF2-40B4-BE49-F238E27FC236}">
                  <a16:creationId xmlns:a16="http://schemas.microsoft.com/office/drawing/2014/main" id="{CB35DEAA-7AD3-E146-46DF-CF803639EF98}"/>
                </a:ext>
              </a:extLst>
            </p:cNvPr>
            <p:cNvGrpSpPr/>
            <p:nvPr/>
          </p:nvGrpSpPr>
          <p:grpSpPr>
            <a:xfrm>
              <a:off x="0" y="2155235"/>
              <a:ext cx="82785" cy="82785"/>
              <a:chOff x="0" y="0"/>
              <a:chExt cx="1913890" cy="1913890"/>
            </a:xfrm>
            <a:grpFill/>
          </p:grpSpPr>
          <p:sp>
            <p:nvSpPr>
              <p:cNvPr id="303" name="Freeform 160">
                <a:extLst>
                  <a:ext uri="{FF2B5EF4-FFF2-40B4-BE49-F238E27FC236}">
                    <a16:creationId xmlns:a16="http://schemas.microsoft.com/office/drawing/2014/main" id="{B24E6AFB-8B06-7D6C-A509-8FADD0413B9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3" name="Group 161">
              <a:extLst>
                <a:ext uri="{FF2B5EF4-FFF2-40B4-BE49-F238E27FC236}">
                  <a16:creationId xmlns:a16="http://schemas.microsoft.com/office/drawing/2014/main" id="{866A6EFF-9044-89DC-E80E-45C4D1ABAD0A}"/>
                </a:ext>
              </a:extLst>
            </p:cNvPr>
            <p:cNvGrpSpPr/>
            <p:nvPr/>
          </p:nvGrpSpPr>
          <p:grpSpPr>
            <a:xfrm>
              <a:off x="0" y="8535719"/>
              <a:ext cx="82785" cy="82785"/>
              <a:chOff x="0" y="0"/>
              <a:chExt cx="1913890" cy="1913890"/>
            </a:xfrm>
            <a:grpFill/>
          </p:grpSpPr>
          <p:sp>
            <p:nvSpPr>
              <p:cNvPr id="302" name="Freeform 162">
                <a:extLst>
                  <a:ext uri="{FF2B5EF4-FFF2-40B4-BE49-F238E27FC236}">
                    <a16:creationId xmlns:a16="http://schemas.microsoft.com/office/drawing/2014/main" id="{73955F1C-2462-D300-B531-B5DCE32BA03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4" name="Group 163">
              <a:extLst>
                <a:ext uri="{FF2B5EF4-FFF2-40B4-BE49-F238E27FC236}">
                  <a16:creationId xmlns:a16="http://schemas.microsoft.com/office/drawing/2014/main" id="{10CA1C27-CE3D-7249-8D07-992591DC6035}"/>
                </a:ext>
              </a:extLst>
            </p:cNvPr>
            <p:cNvGrpSpPr/>
            <p:nvPr/>
          </p:nvGrpSpPr>
          <p:grpSpPr>
            <a:xfrm>
              <a:off x="0" y="5342935"/>
              <a:ext cx="82785" cy="82785"/>
              <a:chOff x="0" y="0"/>
              <a:chExt cx="1913890" cy="1913890"/>
            </a:xfrm>
            <a:grpFill/>
          </p:grpSpPr>
          <p:sp>
            <p:nvSpPr>
              <p:cNvPr id="301" name="Freeform 164">
                <a:extLst>
                  <a:ext uri="{FF2B5EF4-FFF2-40B4-BE49-F238E27FC236}">
                    <a16:creationId xmlns:a16="http://schemas.microsoft.com/office/drawing/2014/main" id="{A4EC5ED0-BB94-2E6F-EFC5-FF36F5C85C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5" name="Group 165">
              <a:extLst>
                <a:ext uri="{FF2B5EF4-FFF2-40B4-BE49-F238E27FC236}">
                  <a16:creationId xmlns:a16="http://schemas.microsoft.com/office/drawing/2014/main" id="{65CD096A-237B-7A6A-621E-53D8039CF344}"/>
                </a:ext>
              </a:extLst>
            </p:cNvPr>
            <p:cNvGrpSpPr/>
            <p:nvPr/>
          </p:nvGrpSpPr>
          <p:grpSpPr>
            <a:xfrm>
              <a:off x="3187380" y="2155235"/>
              <a:ext cx="82785" cy="82785"/>
              <a:chOff x="0" y="0"/>
              <a:chExt cx="1913890" cy="1913890"/>
            </a:xfrm>
            <a:grpFill/>
          </p:grpSpPr>
          <p:sp>
            <p:nvSpPr>
              <p:cNvPr id="300" name="Freeform 166">
                <a:extLst>
                  <a:ext uri="{FF2B5EF4-FFF2-40B4-BE49-F238E27FC236}">
                    <a16:creationId xmlns:a16="http://schemas.microsoft.com/office/drawing/2014/main" id="{02F22407-4011-35E5-8279-B86AFD3F4C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6" name="Group 167">
              <a:extLst>
                <a:ext uri="{FF2B5EF4-FFF2-40B4-BE49-F238E27FC236}">
                  <a16:creationId xmlns:a16="http://schemas.microsoft.com/office/drawing/2014/main" id="{74518494-5919-730D-087C-55CCB9AE3D77}"/>
                </a:ext>
              </a:extLst>
            </p:cNvPr>
            <p:cNvGrpSpPr/>
            <p:nvPr/>
          </p:nvGrpSpPr>
          <p:grpSpPr>
            <a:xfrm>
              <a:off x="3187380" y="8535719"/>
              <a:ext cx="82785" cy="82785"/>
              <a:chOff x="0" y="0"/>
              <a:chExt cx="1913890" cy="1913890"/>
            </a:xfrm>
            <a:grpFill/>
          </p:grpSpPr>
          <p:sp>
            <p:nvSpPr>
              <p:cNvPr id="299" name="Freeform 168">
                <a:extLst>
                  <a:ext uri="{FF2B5EF4-FFF2-40B4-BE49-F238E27FC236}">
                    <a16:creationId xmlns:a16="http://schemas.microsoft.com/office/drawing/2014/main" id="{521450F1-E2D3-8921-0D73-E9A5FBF986E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7" name="Group 169">
              <a:extLst>
                <a:ext uri="{FF2B5EF4-FFF2-40B4-BE49-F238E27FC236}">
                  <a16:creationId xmlns:a16="http://schemas.microsoft.com/office/drawing/2014/main" id="{71093B90-1610-69BE-40BD-E200219A92A4}"/>
                </a:ext>
              </a:extLst>
            </p:cNvPr>
            <p:cNvGrpSpPr/>
            <p:nvPr/>
          </p:nvGrpSpPr>
          <p:grpSpPr>
            <a:xfrm>
              <a:off x="3187380" y="5342935"/>
              <a:ext cx="82785" cy="82785"/>
              <a:chOff x="0" y="0"/>
              <a:chExt cx="1913890" cy="1913890"/>
            </a:xfrm>
            <a:grpFill/>
          </p:grpSpPr>
          <p:sp>
            <p:nvSpPr>
              <p:cNvPr id="298" name="Freeform 170">
                <a:extLst>
                  <a:ext uri="{FF2B5EF4-FFF2-40B4-BE49-F238E27FC236}">
                    <a16:creationId xmlns:a16="http://schemas.microsoft.com/office/drawing/2014/main" id="{7FDF15B2-C6E4-DF65-F963-8F52D64D227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8" name="Group 171">
              <a:extLst>
                <a:ext uri="{FF2B5EF4-FFF2-40B4-BE49-F238E27FC236}">
                  <a16:creationId xmlns:a16="http://schemas.microsoft.com/office/drawing/2014/main" id="{2C755B4D-40D1-F17D-3EA9-F228128593C8}"/>
                </a:ext>
              </a:extLst>
            </p:cNvPr>
            <p:cNvGrpSpPr/>
            <p:nvPr/>
          </p:nvGrpSpPr>
          <p:grpSpPr>
            <a:xfrm>
              <a:off x="539861" y="1075351"/>
              <a:ext cx="82785" cy="82785"/>
              <a:chOff x="0" y="0"/>
              <a:chExt cx="1913890" cy="1913890"/>
            </a:xfrm>
            <a:grpFill/>
          </p:grpSpPr>
          <p:sp>
            <p:nvSpPr>
              <p:cNvPr id="297" name="Freeform 172">
                <a:extLst>
                  <a:ext uri="{FF2B5EF4-FFF2-40B4-BE49-F238E27FC236}">
                    <a16:creationId xmlns:a16="http://schemas.microsoft.com/office/drawing/2014/main" id="{8B3B49DF-4A1F-533D-D8F2-D923D0BFACC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9" name="Group 173">
              <a:extLst>
                <a:ext uri="{FF2B5EF4-FFF2-40B4-BE49-F238E27FC236}">
                  <a16:creationId xmlns:a16="http://schemas.microsoft.com/office/drawing/2014/main" id="{6C7DB216-DF1F-C08D-69EE-859E657B6C0D}"/>
                </a:ext>
              </a:extLst>
            </p:cNvPr>
            <p:cNvGrpSpPr/>
            <p:nvPr/>
          </p:nvGrpSpPr>
          <p:grpSpPr>
            <a:xfrm>
              <a:off x="539861" y="7455836"/>
              <a:ext cx="82785" cy="82785"/>
              <a:chOff x="0" y="0"/>
              <a:chExt cx="1913890" cy="1913890"/>
            </a:xfrm>
            <a:grpFill/>
          </p:grpSpPr>
          <p:sp>
            <p:nvSpPr>
              <p:cNvPr id="296" name="Freeform 174">
                <a:extLst>
                  <a:ext uri="{FF2B5EF4-FFF2-40B4-BE49-F238E27FC236}">
                    <a16:creationId xmlns:a16="http://schemas.microsoft.com/office/drawing/2014/main" id="{2E2BD02E-BD86-5B2A-E180-49F805E78AE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0" name="Group 175">
              <a:extLst>
                <a:ext uri="{FF2B5EF4-FFF2-40B4-BE49-F238E27FC236}">
                  <a16:creationId xmlns:a16="http://schemas.microsoft.com/office/drawing/2014/main" id="{799832C5-3475-E767-CAE0-A46140A81D11}"/>
                </a:ext>
              </a:extLst>
            </p:cNvPr>
            <p:cNvGrpSpPr/>
            <p:nvPr/>
          </p:nvGrpSpPr>
          <p:grpSpPr>
            <a:xfrm>
              <a:off x="539861" y="4263051"/>
              <a:ext cx="82785" cy="82785"/>
              <a:chOff x="0" y="0"/>
              <a:chExt cx="1913890" cy="1913890"/>
            </a:xfrm>
            <a:grpFill/>
          </p:grpSpPr>
          <p:sp>
            <p:nvSpPr>
              <p:cNvPr id="295" name="Freeform 176">
                <a:extLst>
                  <a:ext uri="{FF2B5EF4-FFF2-40B4-BE49-F238E27FC236}">
                    <a16:creationId xmlns:a16="http://schemas.microsoft.com/office/drawing/2014/main" id="{FAD5BC06-AA30-9AE0-23BD-9B44205567F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1" name="Group 177">
              <a:extLst>
                <a:ext uri="{FF2B5EF4-FFF2-40B4-BE49-F238E27FC236}">
                  <a16:creationId xmlns:a16="http://schemas.microsoft.com/office/drawing/2014/main" id="{3C7709C7-87EA-0D59-98DE-935AB04D7168}"/>
                </a:ext>
              </a:extLst>
            </p:cNvPr>
            <p:cNvGrpSpPr/>
            <p:nvPr/>
          </p:nvGrpSpPr>
          <p:grpSpPr>
            <a:xfrm>
              <a:off x="539861" y="10643536"/>
              <a:ext cx="82785" cy="82785"/>
              <a:chOff x="0" y="0"/>
              <a:chExt cx="1913890" cy="1913890"/>
            </a:xfrm>
            <a:grpFill/>
          </p:grpSpPr>
          <p:sp>
            <p:nvSpPr>
              <p:cNvPr id="294" name="Freeform 178">
                <a:extLst>
                  <a:ext uri="{FF2B5EF4-FFF2-40B4-BE49-F238E27FC236}">
                    <a16:creationId xmlns:a16="http://schemas.microsoft.com/office/drawing/2014/main" id="{E4F59E3C-77EE-C3B7-EA44-7DBB0C93C28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2" name="Group 179">
              <a:extLst>
                <a:ext uri="{FF2B5EF4-FFF2-40B4-BE49-F238E27FC236}">
                  <a16:creationId xmlns:a16="http://schemas.microsoft.com/office/drawing/2014/main" id="{A6E842DA-DAAB-FA22-35FB-10CBA2361139}"/>
                </a:ext>
              </a:extLst>
            </p:cNvPr>
            <p:cNvGrpSpPr/>
            <p:nvPr/>
          </p:nvGrpSpPr>
          <p:grpSpPr>
            <a:xfrm>
              <a:off x="3727241" y="1075351"/>
              <a:ext cx="82785" cy="82785"/>
              <a:chOff x="0" y="0"/>
              <a:chExt cx="1913890" cy="1913890"/>
            </a:xfrm>
            <a:grpFill/>
          </p:grpSpPr>
          <p:sp>
            <p:nvSpPr>
              <p:cNvPr id="293" name="Freeform 180">
                <a:extLst>
                  <a:ext uri="{FF2B5EF4-FFF2-40B4-BE49-F238E27FC236}">
                    <a16:creationId xmlns:a16="http://schemas.microsoft.com/office/drawing/2014/main" id="{938DC399-C90D-91BF-1CD0-A4E428104F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3" name="Group 181">
              <a:extLst>
                <a:ext uri="{FF2B5EF4-FFF2-40B4-BE49-F238E27FC236}">
                  <a16:creationId xmlns:a16="http://schemas.microsoft.com/office/drawing/2014/main" id="{DD891054-DAFC-E4C6-273B-FDA07EBACF7C}"/>
                </a:ext>
              </a:extLst>
            </p:cNvPr>
            <p:cNvGrpSpPr/>
            <p:nvPr/>
          </p:nvGrpSpPr>
          <p:grpSpPr>
            <a:xfrm>
              <a:off x="3727241" y="7455836"/>
              <a:ext cx="82785" cy="82785"/>
              <a:chOff x="0" y="0"/>
              <a:chExt cx="1913890" cy="1913890"/>
            </a:xfrm>
            <a:grpFill/>
          </p:grpSpPr>
          <p:sp>
            <p:nvSpPr>
              <p:cNvPr id="292" name="Freeform 182">
                <a:extLst>
                  <a:ext uri="{FF2B5EF4-FFF2-40B4-BE49-F238E27FC236}">
                    <a16:creationId xmlns:a16="http://schemas.microsoft.com/office/drawing/2014/main" id="{67FDBB08-A3F1-52EC-E296-F2CF83AEBA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4" name="Group 183">
              <a:extLst>
                <a:ext uri="{FF2B5EF4-FFF2-40B4-BE49-F238E27FC236}">
                  <a16:creationId xmlns:a16="http://schemas.microsoft.com/office/drawing/2014/main" id="{F22A2C7A-AD8A-E620-8D8A-269BAD45A8E4}"/>
                </a:ext>
              </a:extLst>
            </p:cNvPr>
            <p:cNvGrpSpPr/>
            <p:nvPr/>
          </p:nvGrpSpPr>
          <p:grpSpPr>
            <a:xfrm>
              <a:off x="3727241" y="4263051"/>
              <a:ext cx="82785" cy="82785"/>
              <a:chOff x="0" y="0"/>
              <a:chExt cx="1913890" cy="1913890"/>
            </a:xfrm>
            <a:grpFill/>
          </p:grpSpPr>
          <p:sp>
            <p:nvSpPr>
              <p:cNvPr id="291" name="Freeform 184">
                <a:extLst>
                  <a:ext uri="{FF2B5EF4-FFF2-40B4-BE49-F238E27FC236}">
                    <a16:creationId xmlns:a16="http://schemas.microsoft.com/office/drawing/2014/main" id="{314ECB65-BA9A-E7D1-779D-E8E91508E6C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5" name="Group 185">
              <a:extLst>
                <a:ext uri="{FF2B5EF4-FFF2-40B4-BE49-F238E27FC236}">
                  <a16:creationId xmlns:a16="http://schemas.microsoft.com/office/drawing/2014/main" id="{A75DED4B-E1AC-C20E-F86C-8C1A27978A26}"/>
                </a:ext>
              </a:extLst>
            </p:cNvPr>
            <p:cNvGrpSpPr/>
            <p:nvPr/>
          </p:nvGrpSpPr>
          <p:grpSpPr>
            <a:xfrm>
              <a:off x="3727241" y="10643536"/>
              <a:ext cx="82785" cy="82785"/>
              <a:chOff x="0" y="0"/>
              <a:chExt cx="1913890" cy="1913890"/>
            </a:xfrm>
            <a:grpFill/>
          </p:grpSpPr>
          <p:sp>
            <p:nvSpPr>
              <p:cNvPr id="290" name="Freeform 186">
                <a:extLst>
                  <a:ext uri="{FF2B5EF4-FFF2-40B4-BE49-F238E27FC236}">
                    <a16:creationId xmlns:a16="http://schemas.microsoft.com/office/drawing/2014/main" id="{865F74C0-0F79-A9AA-CD05-722233E19D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6" name="Group 187">
              <a:extLst>
                <a:ext uri="{FF2B5EF4-FFF2-40B4-BE49-F238E27FC236}">
                  <a16:creationId xmlns:a16="http://schemas.microsoft.com/office/drawing/2014/main" id="{82FBBE40-D40C-DF15-EB11-353D5699B511}"/>
                </a:ext>
              </a:extLst>
            </p:cNvPr>
            <p:cNvGrpSpPr/>
            <p:nvPr/>
          </p:nvGrpSpPr>
          <p:grpSpPr>
            <a:xfrm>
              <a:off x="539861" y="2693431"/>
              <a:ext cx="82785" cy="82785"/>
              <a:chOff x="0" y="0"/>
              <a:chExt cx="1913890" cy="1913890"/>
            </a:xfrm>
            <a:grpFill/>
          </p:grpSpPr>
          <p:sp>
            <p:nvSpPr>
              <p:cNvPr id="289" name="Freeform 188">
                <a:extLst>
                  <a:ext uri="{FF2B5EF4-FFF2-40B4-BE49-F238E27FC236}">
                    <a16:creationId xmlns:a16="http://schemas.microsoft.com/office/drawing/2014/main" id="{DF000A02-F749-5B7A-F52F-3F12F6255F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7" name="Group 189">
              <a:extLst>
                <a:ext uri="{FF2B5EF4-FFF2-40B4-BE49-F238E27FC236}">
                  <a16:creationId xmlns:a16="http://schemas.microsoft.com/office/drawing/2014/main" id="{A76B3E6D-417E-4535-9227-52CA3358B7B5}"/>
                </a:ext>
              </a:extLst>
            </p:cNvPr>
            <p:cNvGrpSpPr/>
            <p:nvPr/>
          </p:nvGrpSpPr>
          <p:grpSpPr>
            <a:xfrm>
              <a:off x="539861" y="9073915"/>
              <a:ext cx="82785" cy="82785"/>
              <a:chOff x="0" y="0"/>
              <a:chExt cx="1913890" cy="1913890"/>
            </a:xfrm>
            <a:grpFill/>
          </p:grpSpPr>
          <p:sp>
            <p:nvSpPr>
              <p:cNvPr id="288" name="Freeform 190">
                <a:extLst>
                  <a:ext uri="{FF2B5EF4-FFF2-40B4-BE49-F238E27FC236}">
                    <a16:creationId xmlns:a16="http://schemas.microsoft.com/office/drawing/2014/main" id="{DDCF8203-D3E0-BE34-568F-AD7AC94E9B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8" name="Group 191">
              <a:extLst>
                <a:ext uri="{FF2B5EF4-FFF2-40B4-BE49-F238E27FC236}">
                  <a16:creationId xmlns:a16="http://schemas.microsoft.com/office/drawing/2014/main" id="{75A91827-B0BC-7054-4429-D1AC0DD61C31}"/>
                </a:ext>
              </a:extLst>
            </p:cNvPr>
            <p:cNvGrpSpPr/>
            <p:nvPr/>
          </p:nvGrpSpPr>
          <p:grpSpPr>
            <a:xfrm>
              <a:off x="539861" y="5881131"/>
              <a:ext cx="82785" cy="82785"/>
              <a:chOff x="0" y="0"/>
              <a:chExt cx="1913890" cy="1913890"/>
            </a:xfrm>
            <a:grpFill/>
          </p:grpSpPr>
          <p:sp>
            <p:nvSpPr>
              <p:cNvPr id="287" name="Freeform 192">
                <a:extLst>
                  <a:ext uri="{FF2B5EF4-FFF2-40B4-BE49-F238E27FC236}">
                    <a16:creationId xmlns:a16="http://schemas.microsoft.com/office/drawing/2014/main" id="{83C593E1-FB23-DD0C-6EB2-5EDC002FFD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9" name="Group 193">
              <a:extLst>
                <a:ext uri="{FF2B5EF4-FFF2-40B4-BE49-F238E27FC236}">
                  <a16:creationId xmlns:a16="http://schemas.microsoft.com/office/drawing/2014/main" id="{A9F60FBC-FE77-E3A5-7648-53E48EE0EE51}"/>
                </a:ext>
              </a:extLst>
            </p:cNvPr>
            <p:cNvGrpSpPr/>
            <p:nvPr/>
          </p:nvGrpSpPr>
          <p:grpSpPr>
            <a:xfrm>
              <a:off x="3727241" y="2693431"/>
              <a:ext cx="82785" cy="82785"/>
              <a:chOff x="0" y="0"/>
              <a:chExt cx="1913890" cy="1913890"/>
            </a:xfrm>
            <a:grpFill/>
          </p:grpSpPr>
          <p:sp>
            <p:nvSpPr>
              <p:cNvPr id="286" name="Freeform 194">
                <a:extLst>
                  <a:ext uri="{FF2B5EF4-FFF2-40B4-BE49-F238E27FC236}">
                    <a16:creationId xmlns:a16="http://schemas.microsoft.com/office/drawing/2014/main" id="{2B860D98-20D1-6BF6-AE20-05A0F2CEBE0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0" name="Group 195">
              <a:extLst>
                <a:ext uri="{FF2B5EF4-FFF2-40B4-BE49-F238E27FC236}">
                  <a16:creationId xmlns:a16="http://schemas.microsoft.com/office/drawing/2014/main" id="{55E032A2-EDEE-5ADC-138E-5D2BD383F77D}"/>
                </a:ext>
              </a:extLst>
            </p:cNvPr>
            <p:cNvGrpSpPr/>
            <p:nvPr/>
          </p:nvGrpSpPr>
          <p:grpSpPr>
            <a:xfrm>
              <a:off x="3727241" y="9073915"/>
              <a:ext cx="82785" cy="82785"/>
              <a:chOff x="0" y="0"/>
              <a:chExt cx="1913890" cy="1913890"/>
            </a:xfrm>
            <a:grpFill/>
          </p:grpSpPr>
          <p:sp>
            <p:nvSpPr>
              <p:cNvPr id="285" name="Freeform 196">
                <a:extLst>
                  <a:ext uri="{FF2B5EF4-FFF2-40B4-BE49-F238E27FC236}">
                    <a16:creationId xmlns:a16="http://schemas.microsoft.com/office/drawing/2014/main" id="{E5E32955-D51E-99D1-AD58-E9CFFE79239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1" name="Group 197">
              <a:extLst>
                <a:ext uri="{FF2B5EF4-FFF2-40B4-BE49-F238E27FC236}">
                  <a16:creationId xmlns:a16="http://schemas.microsoft.com/office/drawing/2014/main" id="{CFEA390D-330C-3F40-7F4A-182D13BEFA01}"/>
                </a:ext>
              </a:extLst>
            </p:cNvPr>
            <p:cNvGrpSpPr/>
            <p:nvPr/>
          </p:nvGrpSpPr>
          <p:grpSpPr>
            <a:xfrm>
              <a:off x="3727241" y="5881131"/>
              <a:ext cx="82785" cy="82785"/>
              <a:chOff x="0" y="0"/>
              <a:chExt cx="1913890" cy="1913890"/>
            </a:xfrm>
            <a:grpFill/>
          </p:grpSpPr>
          <p:sp>
            <p:nvSpPr>
              <p:cNvPr id="284" name="Freeform 198">
                <a:extLst>
                  <a:ext uri="{FF2B5EF4-FFF2-40B4-BE49-F238E27FC236}">
                    <a16:creationId xmlns:a16="http://schemas.microsoft.com/office/drawing/2014/main" id="{75143A47-324F-B15F-92C8-94A06F65882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2" name="Group 199">
              <a:extLst>
                <a:ext uri="{FF2B5EF4-FFF2-40B4-BE49-F238E27FC236}">
                  <a16:creationId xmlns:a16="http://schemas.microsoft.com/office/drawing/2014/main" id="{480E8938-8448-AA23-5201-91A104177A7F}"/>
                </a:ext>
              </a:extLst>
            </p:cNvPr>
            <p:cNvGrpSpPr/>
            <p:nvPr/>
          </p:nvGrpSpPr>
          <p:grpSpPr>
            <a:xfrm>
              <a:off x="2109980" y="1075351"/>
              <a:ext cx="82785" cy="82785"/>
              <a:chOff x="0" y="0"/>
              <a:chExt cx="1913890" cy="1913890"/>
            </a:xfrm>
            <a:grpFill/>
          </p:grpSpPr>
          <p:sp>
            <p:nvSpPr>
              <p:cNvPr id="283" name="Freeform 200">
                <a:extLst>
                  <a:ext uri="{FF2B5EF4-FFF2-40B4-BE49-F238E27FC236}">
                    <a16:creationId xmlns:a16="http://schemas.microsoft.com/office/drawing/2014/main" id="{681151EB-F1B1-FA3B-05CA-E4E7693D302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3" name="Group 201">
              <a:extLst>
                <a:ext uri="{FF2B5EF4-FFF2-40B4-BE49-F238E27FC236}">
                  <a16:creationId xmlns:a16="http://schemas.microsoft.com/office/drawing/2014/main" id="{E63D6A94-E1DA-3C2E-6B8C-8FA5003BDACD}"/>
                </a:ext>
              </a:extLst>
            </p:cNvPr>
            <p:cNvGrpSpPr/>
            <p:nvPr/>
          </p:nvGrpSpPr>
          <p:grpSpPr>
            <a:xfrm>
              <a:off x="2109980" y="7455836"/>
              <a:ext cx="82785" cy="82785"/>
              <a:chOff x="0" y="0"/>
              <a:chExt cx="1913890" cy="1913890"/>
            </a:xfrm>
            <a:grpFill/>
          </p:grpSpPr>
          <p:sp>
            <p:nvSpPr>
              <p:cNvPr id="282" name="Freeform 202">
                <a:extLst>
                  <a:ext uri="{FF2B5EF4-FFF2-40B4-BE49-F238E27FC236}">
                    <a16:creationId xmlns:a16="http://schemas.microsoft.com/office/drawing/2014/main" id="{47D3DBCB-EC7B-B8B1-08F2-FCE100BD6AA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4" name="Group 203">
              <a:extLst>
                <a:ext uri="{FF2B5EF4-FFF2-40B4-BE49-F238E27FC236}">
                  <a16:creationId xmlns:a16="http://schemas.microsoft.com/office/drawing/2014/main" id="{9D2134AC-0F6E-2BC7-6F1D-3A9C1248DB40}"/>
                </a:ext>
              </a:extLst>
            </p:cNvPr>
            <p:cNvGrpSpPr/>
            <p:nvPr/>
          </p:nvGrpSpPr>
          <p:grpSpPr>
            <a:xfrm>
              <a:off x="2109980" y="4263051"/>
              <a:ext cx="82785" cy="82785"/>
              <a:chOff x="0" y="0"/>
              <a:chExt cx="1913890" cy="1913890"/>
            </a:xfrm>
            <a:grpFill/>
          </p:grpSpPr>
          <p:sp>
            <p:nvSpPr>
              <p:cNvPr id="281" name="Freeform 204">
                <a:extLst>
                  <a:ext uri="{FF2B5EF4-FFF2-40B4-BE49-F238E27FC236}">
                    <a16:creationId xmlns:a16="http://schemas.microsoft.com/office/drawing/2014/main" id="{C960B7C0-C5D1-AED9-753C-B9B90BA22FD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5" name="Group 205">
              <a:extLst>
                <a:ext uri="{FF2B5EF4-FFF2-40B4-BE49-F238E27FC236}">
                  <a16:creationId xmlns:a16="http://schemas.microsoft.com/office/drawing/2014/main" id="{808AFB67-A4D7-6C7A-9F8F-2B7A659D29D9}"/>
                </a:ext>
              </a:extLst>
            </p:cNvPr>
            <p:cNvGrpSpPr/>
            <p:nvPr/>
          </p:nvGrpSpPr>
          <p:grpSpPr>
            <a:xfrm>
              <a:off x="2109980" y="10643536"/>
              <a:ext cx="82785" cy="82785"/>
              <a:chOff x="0" y="0"/>
              <a:chExt cx="1913890" cy="1913890"/>
            </a:xfrm>
            <a:grpFill/>
          </p:grpSpPr>
          <p:sp>
            <p:nvSpPr>
              <p:cNvPr id="280" name="Freeform 206">
                <a:extLst>
                  <a:ext uri="{FF2B5EF4-FFF2-40B4-BE49-F238E27FC236}">
                    <a16:creationId xmlns:a16="http://schemas.microsoft.com/office/drawing/2014/main" id="{99A124C2-A344-F4C1-A1AA-4E80E337A2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6" name="Group 207">
              <a:extLst>
                <a:ext uri="{FF2B5EF4-FFF2-40B4-BE49-F238E27FC236}">
                  <a16:creationId xmlns:a16="http://schemas.microsoft.com/office/drawing/2014/main" id="{34CADFC4-7B4A-5C42-FD6C-4C46658F39DF}"/>
                </a:ext>
              </a:extLst>
            </p:cNvPr>
            <p:cNvGrpSpPr/>
            <p:nvPr/>
          </p:nvGrpSpPr>
          <p:grpSpPr>
            <a:xfrm>
              <a:off x="2109980" y="2693431"/>
              <a:ext cx="82785" cy="82785"/>
              <a:chOff x="0" y="0"/>
              <a:chExt cx="1913890" cy="1913890"/>
            </a:xfrm>
            <a:grpFill/>
          </p:grpSpPr>
          <p:sp>
            <p:nvSpPr>
              <p:cNvPr id="279" name="Freeform 208">
                <a:extLst>
                  <a:ext uri="{FF2B5EF4-FFF2-40B4-BE49-F238E27FC236}">
                    <a16:creationId xmlns:a16="http://schemas.microsoft.com/office/drawing/2014/main" id="{1BFDC81C-462C-049E-6F85-45718633FCC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7" name="Group 209">
              <a:extLst>
                <a:ext uri="{FF2B5EF4-FFF2-40B4-BE49-F238E27FC236}">
                  <a16:creationId xmlns:a16="http://schemas.microsoft.com/office/drawing/2014/main" id="{F67242B8-B6EC-068A-7CBB-A26DBAFF2E23}"/>
                </a:ext>
              </a:extLst>
            </p:cNvPr>
            <p:cNvGrpSpPr/>
            <p:nvPr/>
          </p:nvGrpSpPr>
          <p:grpSpPr>
            <a:xfrm>
              <a:off x="2109980" y="9073915"/>
              <a:ext cx="82785" cy="82785"/>
              <a:chOff x="0" y="0"/>
              <a:chExt cx="1913890" cy="1913890"/>
            </a:xfrm>
            <a:grpFill/>
          </p:grpSpPr>
          <p:sp>
            <p:nvSpPr>
              <p:cNvPr id="278" name="Freeform 210">
                <a:extLst>
                  <a:ext uri="{FF2B5EF4-FFF2-40B4-BE49-F238E27FC236}">
                    <a16:creationId xmlns:a16="http://schemas.microsoft.com/office/drawing/2014/main" id="{7A64FC24-278F-5B00-2E0A-6CA34294C75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 name="Group 211">
              <a:extLst>
                <a:ext uri="{FF2B5EF4-FFF2-40B4-BE49-F238E27FC236}">
                  <a16:creationId xmlns:a16="http://schemas.microsoft.com/office/drawing/2014/main" id="{46048370-9AF0-FD7A-5747-58C764B266E5}"/>
                </a:ext>
              </a:extLst>
            </p:cNvPr>
            <p:cNvGrpSpPr/>
            <p:nvPr/>
          </p:nvGrpSpPr>
          <p:grpSpPr>
            <a:xfrm>
              <a:off x="2109980" y="5881131"/>
              <a:ext cx="82785" cy="82785"/>
              <a:chOff x="0" y="0"/>
              <a:chExt cx="1913890" cy="1913890"/>
            </a:xfrm>
            <a:grpFill/>
          </p:grpSpPr>
          <p:sp>
            <p:nvSpPr>
              <p:cNvPr id="277" name="Freeform 212">
                <a:extLst>
                  <a:ext uri="{FF2B5EF4-FFF2-40B4-BE49-F238E27FC236}">
                    <a16:creationId xmlns:a16="http://schemas.microsoft.com/office/drawing/2014/main" id="{FFD060FF-F70B-7C62-F73D-1969ECC4299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 name="Group 213">
              <a:extLst>
                <a:ext uri="{FF2B5EF4-FFF2-40B4-BE49-F238E27FC236}">
                  <a16:creationId xmlns:a16="http://schemas.microsoft.com/office/drawing/2014/main" id="{F1B78B14-F65C-B11B-A554-82C385E5B7CD}"/>
                </a:ext>
              </a:extLst>
            </p:cNvPr>
            <p:cNvGrpSpPr/>
            <p:nvPr/>
          </p:nvGrpSpPr>
          <p:grpSpPr>
            <a:xfrm>
              <a:off x="1088826" y="0"/>
              <a:ext cx="82785" cy="82785"/>
              <a:chOff x="0" y="0"/>
              <a:chExt cx="1913890" cy="1913890"/>
            </a:xfrm>
            <a:grpFill/>
          </p:grpSpPr>
          <p:sp>
            <p:nvSpPr>
              <p:cNvPr id="276" name="Freeform 214">
                <a:extLst>
                  <a:ext uri="{FF2B5EF4-FFF2-40B4-BE49-F238E27FC236}">
                    <a16:creationId xmlns:a16="http://schemas.microsoft.com/office/drawing/2014/main" id="{7BA970F1-6793-C068-570B-18FF95A20B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 name="Group 215">
              <a:extLst>
                <a:ext uri="{FF2B5EF4-FFF2-40B4-BE49-F238E27FC236}">
                  <a16:creationId xmlns:a16="http://schemas.microsoft.com/office/drawing/2014/main" id="{15B2C81E-C884-7587-3098-00CC84923A52}"/>
                </a:ext>
              </a:extLst>
            </p:cNvPr>
            <p:cNvGrpSpPr/>
            <p:nvPr/>
          </p:nvGrpSpPr>
          <p:grpSpPr>
            <a:xfrm>
              <a:off x="1088826" y="6380485"/>
              <a:ext cx="82785" cy="82785"/>
              <a:chOff x="0" y="0"/>
              <a:chExt cx="1913890" cy="1913890"/>
            </a:xfrm>
            <a:grpFill/>
          </p:grpSpPr>
          <p:sp>
            <p:nvSpPr>
              <p:cNvPr id="275" name="Freeform 216">
                <a:extLst>
                  <a:ext uri="{FF2B5EF4-FFF2-40B4-BE49-F238E27FC236}">
                    <a16:creationId xmlns:a16="http://schemas.microsoft.com/office/drawing/2014/main" id="{BED5E9DE-6EED-B312-9397-01DB0C677F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 name="Group 217">
              <a:extLst>
                <a:ext uri="{FF2B5EF4-FFF2-40B4-BE49-F238E27FC236}">
                  <a16:creationId xmlns:a16="http://schemas.microsoft.com/office/drawing/2014/main" id="{5721F504-D9F5-E253-7B08-2DF3058BD660}"/>
                </a:ext>
              </a:extLst>
            </p:cNvPr>
            <p:cNvGrpSpPr/>
            <p:nvPr/>
          </p:nvGrpSpPr>
          <p:grpSpPr>
            <a:xfrm>
              <a:off x="1088826" y="3187700"/>
              <a:ext cx="82785" cy="82785"/>
              <a:chOff x="0" y="0"/>
              <a:chExt cx="1913890" cy="1913890"/>
            </a:xfrm>
            <a:grpFill/>
          </p:grpSpPr>
          <p:sp>
            <p:nvSpPr>
              <p:cNvPr id="274" name="Freeform 218">
                <a:extLst>
                  <a:ext uri="{FF2B5EF4-FFF2-40B4-BE49-F238E27FC236}">
                    <a16:creationId xmlns:a16="http://schemas.microsoft.com/office/drawing/2014/main" id="{5262CC63-E5DF-90EC-D7DA-ABDCC17898B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 name="Group 219">
              <a:extLst>
                <a:ext uri="{FF2B5EF4-FFF2-40B4-BE49-F238E27FC236}">
                  <a16:creationId xmlns:a16="http://schemas.microsoft.com/office/drawing/2014/main" id="{6E3A671A-82E7-2FCA-895D-E75140981F1B}"/>
                </a:ext>
              </a:extLst>
            </p:cNvPr>
            <p:cNvGrpSpPr/>
            <p:nvPr/>
          </p:nvGrpSpPr>
          <p:grpSpPr>
            <a:xfrm>
              <a:off x="1088826" y="9568185"/>
              <a:ext cx="82785" cy="82785"/>
              <a:chOff x="0" y="0"/>
              <a:chExt cx="1913890" cy="1913890"/>
            </a:xfrm>
            <a:grpFill/>
          </p:grpSpPr>
          <p:sp>
            <p:nvSpPr>
              <p:cNvPr id="273" name="Freeform 220">
                <a:extLst>
                  <a:ext uri="{FF2B5EF4-FFF2-40B4-BE49-F238E27FC236}">
                    <a16:creationId xmlns:a16="http://schemas.microsoft.com/office/drawing/2014/main" id="{A16DB39A-A160-761D-EBC5-E150A9D1135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 name="Group 221">
              <a:extLst>
                <a:ext uri="{FF2B5EF4-FFF2-40B4-BE49-F238E27FC236}">
                  <a16:creationId xmlns:a16="http://schemas.microsoft.com/office/drawing/2014/main" id="{69D7A35E-0991-6307-66D7-F9ADEC4BA7FB}"/>
                </a:ext>
              </a:extLst>
            </p:cNvPr>
            <p:cNvGrpSpPr/>
            <p:nvPr/>
          </p:nvGrpSpPr>
          <p:grpSpPr>
            <a:xfrm>
              <a:off x="4276206" y="0"/>
              <a:ext cx="82785" cy="82785"/>
              <a:chOff x="0" y="0"/>
              <a:chExt cx="1913890" cy="1913890"/>
            </a:xfrm>
            <a:grpFill/>
          </p:grpSpPr>
          <p:sp>
            <p:nvSpPr>
              <p:cNvPr id="272" name="Freeform 222">
                <a:extLst>
                  <a:ext uri="{FF2B5EF4-FFF2-40B4-BE49-F238E27FC236}">
                    <a16:creationId xmlns:a16="http://schemas.microsoft.com/office/drawing/2014/main" id="{F24508F0-056F-055D-B5C2-3CB119C5F4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 name="Group 223">
              <a:extLst>
                <a:ext uri="{FF2B5EF4-FFF2-40B4-BE49-F238E27FC236}">
                  <a16:creationId xmlns:a16="http://schemas.microsoft.com/office/drawing/2014/main" id="{C72C65BB-72DE-7593-401B-E0CB0CBD7730}"/>
                </a:ext>
              </a:extLst>
            </p:cNvPr>
            <p:cNvGrpSpPr/>
            <p:nvPr/>
          </p:nvGrpSpPr>
          <p:grpSpPr>
            <a:xfrm>
              <a:off x="4276206" y="6380485"/>
              <a:ext cx="82785" cy="82785"/>
              <a:chOff x="0" y="0"/>
              <a:chExt cx="1913890" cy="1913890"/>
            </a:xfrm>
            <a:grpFill/>
          </p:grpSpPr>
          <p:sp>
            <p:nvSpPr>
              <p:cNvPr id="271" name="Freeform 224">
                <a:extLst>
                  <a:ext uri="{FF2B5EF4-FFF2-40B4-BE49-F238E27FC236}">
                    <a16:creationId xmlns:a16="http://schemas.microsoft.com/office/drawing/2014/main" id="{E0000CE7-C430-5A1E-9EF9-57C066A4965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5" name="Group 225">
              <a:extLst>
                <a:ext uri="{FF2B5EF4-FFF2-40B4-BE49-F238E27FC236}">
                  <a16:creationId xmlns:a16="http://schemas.microsoft.com/office/drawing/2014/main" id="{789F755F-2DA0-B97E-6ACE-E59F35348901}"/>
                </a:ext>
              </a:extLst>
            </p:cNvPr>
            <p:cNvGrpSpPr/>
            <p:nvPr/>
          </p:nvGrpSpPr>
          <p:grpSpPr>
            <a:xfrm>
              <a:off x="4276206" y="3187700"/>
              <a:ext cx="82785" cy="82785"/>
              <a:chOff x="0" y="0"/>
              <a:chExt cx="1913890" cy="1913890"/>
            </a:xfrm>
            <a:grpFill/>
          </p:grpSpPr>
          <p:sp>
            <p:nvSpPr>
              <p:cNvPr id="270" name="Freeform 226">
                <a:extLst>
                  <a:ext uri="{FF2B5EF4-FFF2-40B4-BE49-F238E27FC236}">
                    <a16:creationId xmlns:a16="http://schemas.microsoft.com/office/drawing/2014/main" id="{728D7FFD-7FB6-AF88-41B7-A3F3EB5646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6" name="Group 227">
              <a:extLst>
                <a:ext uri="{FF2B5EF4-FFF2-40B4-BE49-F238E27FC236}">
                  <a16:creationId xmlns:a16="http://schemas.microsoft.com/office/drawing/2014/main" id="{C9D3D0AA-A748-CBD0-1E15-EE4C3BF31E1F}"/>
                </a:ext>
              </a:extLst>
            </p:cNvPr>
            <p:cNvGrpSpPr/>
            <p:nvPr/>
          </p:nvGrpSpPr>
          <p:grpSpPr>
            <a:xfrm>
              <a:off x="4276206" y="9568185"/>
              <a:ext cx="82785" cy="82785"/>
              <a:chOff x="0" y="0"/>
              <a:chExt cx="1913890" cy="1913890"/>
            </a:xfrm>
            <a:grpFill/>
          </p:grpSpPr>
          <p:sp>
            <p:nvSpPr>
              <p:cNvPr id="269" name="Freeform 228">
                <a:extLst>
                  <a:ext uri="{FF2B5EF4-FFF2-40B4-BE49-F238E27FC236}">
                    <a16:creationId xmlns:a16="http://schemas.microsoft.com/office/drawing/2014/main" id="{074DE569-B4E4-4F1A-1318-CBB63224BC5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7" name="Group 229">
              <a:extLst>
                <a:ext uri="{FF2B5EF4-FFF2-40B4-BE49-F238E27FC236}">
                  <a16:creationId xmlns:a16="http://schemas.microsoft.com/office/drawing/2014/main" id="{F0D16C48-19CB-3079-66E6-188D73B3BF55}"/>
                </a:ext>
              </a:extLst>
            </p:cNvPr>
            <p:cNvGrpSpPr/>
            <p:nvPr/>
          </p:nvGrpSpPr>
          <p:grpSpPr>
            <a:xfrm>
              <a:off x="1088826" y="1618080"/>
              <a:ext cx="82785" cy="82785"/>
              <a:chOff x="0" y="0"/>
              <a:chExt cx="1913890" cy="1913890"/>
            </a:xfrm>
            <a:grpFill/>
          </p:grpSpPr>
          <p:sp>
            <p:nvSpPr>
              <p:cNvPr id="268" name="Freeform 230">
                <a:extLst>
                  <a:ext uri="{FF2B5EF4-FFF2-40B4-BE49-F238E27FC236}">
                    <a16:creationId xmlns:a16="http://schemas.microsoft.com/office/drawing/2014/main" id="{349F98BB-FBBF-D2F1-94D8-6048118EF5D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8" name="Group 231">
              <a:extLst>
                <a:ext uri="{FF2B5EF4-FFF2-40B4-BE49-F238E27FC236}">
                  <a16:creationId xmlns:a16="http://schemas.microsoft.com/office/drawing/2014/main" id="{8D6B5E21-D749-61C4-BE7B-A5EA64170C7B}"/>
                </a:ext>
              </a:extLst>
            </p:cNvPr>
            <p:cNvGrpSpPr/>
            <p:nvPr/>
          </p:nvGrpSpPr>
          <p:grpSpPr>
            <a:xfrm>
              <a:off x="1088826" y="7998564"/>
              <a:ext cx="82785" cy="82785"/>
              <a:chOff x="0" y="0"/>
              <a:chExt cx="1913890" cy="1913890"/>
            </a:xfrm>
            <a:grpFill/>
          </p:grpSpPr>
          <p:sp>
            <p:nvSpPr>
              <p:cNvPr id="267" name="Freeform 232">
                <a:extLst>
                  <a:ext uri="{FF2B5EF4-FFF2-40B4-BE49-F238E27FC236}">
                    <a16:creationId xmlns:a16="http://schemas.microsoft.com/office/drawing/2014/main" id="{54F4470C-BE96-7C2F-C6CD-38D02C9EDF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9" name="Group 233">
              <a:extLst>
                <a:ext uri="{FF2B5EF4-FFF2-40B4-BE49-F238E27FC236}">
                  <a16:creationId xmlns:a16="http://schemas.microsoft.com/office/drawing/2014/main" id="{82EBE05A-2D9A-2ADA-B47C-46A3A0247D93}"/>
                </a:ext>
              </a:extLst>
            </p:cNvPr>
            <p:cNvGrpSpPr/>
            <p:nvPr/>
          </p:nvGrpSpPr>
          <p:grpSpPr>
            <a:xfrm>
              <a:off x="1088826" y="4805780"/>
              <a:ext cx="82785" cy="82785"/>
              <a:chOff x="0" y="0"/>
              <a:chExt cx="1913890" cy="1913890"/>
            </a:xfrm>
            <a:grpFill/>
          </p:grpSpPr>
          <p:sp>
            <p:nvSpPr>
              <p:cNvPr id="266" name="Freeform 234">
                <a:extLst>
                  <a:ext uri="{FF2B5EF4-FFF2-40B4-BE49-F238E27FC236}">
                    <a16:creationId xmlns:a16="http://schemas.microsoft.com/office/drawing/2014/main" id="{C61A4B1B-F71A-4F76-FA10-5841354C4A8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0" name="Group 235">
              <a:extLst>
                <a:ext uri="{FF2B5EF4-FFF2-40B4-BE49-F238E27FC236}">
                  <a16:creationId xmlns:a16="http://schemas.microsoft.com/office/drawing/2014/main" id="{4FAC860F-EC97-D938-AA79-ED78BEBF13BA}"/>
                </a:ext>
              </a:extLst>
            </p:cNvPr>
            <p:cNvGrpSpPr/>
            <p:nvPr/>
          </p:nvGrpSpPr>
          <p:grpSpPr>
            <a:xfrm>
              <a:off x="4276206" y="1618080"/>
              <a:ext cx="82785" cy="82785"/>
              <a:chOff x="0" y="0"/>
              <a:chExt cx="1913890" cy="1913890"/>
            </a:xfrm>
            <a:grpFill/>
          </p:grpSpPr>
          <p:sp>
            <p:nvSpPr>
              <p:cNvPr id="265" name="Freeform 236">
                <a:extLst>
                  <a:ext uri="{FF2B5EF4-FFF2-40B4-BE49-F238E27FC236}">
                    <a16:creationId xmlns:a16="http://schemas.microsoft.com/office/drawing/2014/main" id="{3D363BEE-3491-5D4C-2607-238F49A32D3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1" name="Group 237">
              <a:extLst>
                <a:ext uri="{FF2B5EF4-FFF2-40B4-BE49-F238E27FC236}">
                  <a16:creationId xmlns:a16="http://schemas.microsoft.com/office/drawing/2014/main" id="{1B164627-6E9B-D760-70F9-1B167EEA30C3}"/>
                </a:ext>
              </a:extLst>
            </p:cNvPr>
            <p:cNvGrpSpPr/>
            <p:nvPr/>
          </p:nvGrpSpPr>
          <p:grpSpPr>
            <a:xfrm>
              <a:off x="4276206" y="7998564"/>
              <a:ext cx="82785" cy="82785"/>
              <a:chOff x="0" y="0"/>
              <a:chExt cx="1913890" cy="1913890"/>
            </a:xfrm>
            <a:grpFill/>
          </p:grpSpPr>
          <p:sp>
            <p:nvSpPr>
              <p:cNvPr id="264" name="Freeform 238">
                <a:extLst>
                  <a:ext uri="{FF2B5EF4-FFF2-40B4-BE49-F238E27FC236}">
                    <a16:creationId xmlns:a16="http://schemas.microsoft.com/office/drawing/2014/main" id="{D766493F-E19A-7500-01C4-7F0B72F24BE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2" name="Group 239">
              <a:extLst>
                <a:ext uri="{FF2B5EF4-FFF2-40B4-BE49-F238E27FC236}">
                  <a16:creationId xmlns:a16="http://schemas.microsoft.com/office/drawing/2014/main" id="{2B865CE9-85C4-8A1A-246F-9382D0AAB595}"/>
                </a:ext>
              </a:extLst>
            </p:cNvPr>
            <p:cNvGrpSpPr/>
            <p:nvPr/>
          </p:nvGrpSpPr>
          <p:grpSpPr>
            <a:xfrm>
              <a:off x="4276206" y="4805780"/>
              <a:ext cx="82785" cy="82785"/>
              <a:chOff x="0" y="0"/>
              <a:chExt cx="1913890" cy="1913890"/>
            </a:xfrm>
            <a:grpFill/>
          </p:grpSpPr>
          <p:sp>
            <p:nvSpPr>
              <p:cNvPr id="263" name="Freeform 240">
                <a:extLst>
                  <a:ext uri="{FF2B5EF4-FFF2-40B4-BE49-F238E27FC236}">
                    <a16:creationId xmlns:a16="http://schemas.microsoft.com/office/drawing/2014/main" id="{458A14BB-341D-3A3A-BBFA-424B9BA2E6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3" name="Group 241">
              <a:extLst>
                <a:ext uri="{FF2B5EF4-FFF2-40B4-BE49-F238E27FC236}">
                  <a16:creationId xmlns:a16="http://schemas.microsoft.com/office/drawing/2014/main" id="{8C12177B-05DD-AB79-F173-F8B6FAA863BC}"/>
                </a:ext>
              </a:extLst>
            </p:cNvPr>
            <p:cNvGrpSpPr/>
            <p:nvPr/>
          </p:nvGrpSpPr>
          <p:grpSpPr>
            <a:xfrm>
              <a:off x="1627486" y="537155"/>
              <a:ext cx="82785" cy="82785"/>
              <a:chOff x="0" y="0"/>
              <a:chExt cx="1913890" cy="1913890"/>
            </a:xfrm>
            <a:grpFill/>
          </p:grpSpPr>
          <p:sp>
            <p:nvSpPr>
              <p:cNvPr id="262" name="Freeform 242">
                <a:extLst>
                  <a:ext uri="{FF2B5EF4-FFF2-40B4-BE49-F238E27FC236}">
                    <a16:creationId xmlns:a16="http://schemas.microsoft.com/office/drawing/2014/main" id="{110A8774-8F4B-D3E2-E169-E24641A0E4B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4" name="Group 243">
              <a:extLst>
                <a:ext uri="{FF2B5EF4-FFF2-40B4-BE49-F238E27FC236}">
                  <a16:creationId xmlns:a16="http://schemas.microsoft.com/office/drawing/2014/main" id="{7BDB3967-28A0-8D08-F7BC-9AC18E73FFA8}"/>
                </a:ext>
              </a:extLst>
            </p:cNvPr>
            <p:cNvGrpSpPr/>
            <p:nvPr/>
          </p:nvGrpSpPr>
          <p:grpSpPr>
            <a:xfrm>
              <a:off x="1627486" y="6917640"/>
              <a:ext cx="82785" cy="82785"/>
              <a:chOff x="0" y="0"/>
              <a:chExt cx="1913890" cy="1913890"/>
            </a:xfrm>
            <a:grpFill/>
          </p:grpSpPr>
          <p:sp>
            <p:nvSpPr>
              <p:cNvPr id="261" name="Freeform 244">
                <a:extLst>
                  <a:ext uri="{FF2B5EF4-FFF2-40B4-BE49-F238E27FC236}">
                    <a16:creationId xmlns:a16="http://schemas.microsoft.com/office/drawing/2014/main" id="{FC431A27-6AB1-3D3A-91FE-9C0B0976536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5" name="Group 245">
              <a:extLst>
                <a:ext uri="{FF2B5EF4-FFF2-40B4-BE49-F238E27FC236}">
                  <a16:creationId xmlns:a16="http://schemas.microsoft.com/office/drawing/2014/main" id="{DB5641B6-5F93-E380-C72E-2B8AC3BF9D37}"/>
                </a:ext>
              </a:extLst>
            </p:cNvPr>
            <p:cNvGrpSpPr/>
            <p:nvPr/>
          </p:nvGrpSpPr>
          <p:grpSpPr>
            <a:xfrm>
              <a:off x="1627486" y="3724855"/>
              <a:ext cx="82785" cy="82785"/>
              <a:chOff x="0" y="0"/>
              <a:chExt cx="1913890" cy="1913890"/>
            </a:xfrm>
            <a:grpFill/>
          </p:grpSpPr>
          <p:sp>
            <p:nvSpPr>
              <p:cNvPr id="260" name="Freeform 246">
                <a:extLst>
                  <a:ext uri="{FF2B5EF4-FFF2-40B4-BE49-F238E27FC236}">
                    <a16:creationId xmlns:a16="http://schemas.microsoft.com/office/drawing/2014/main" id="{E81B4C05-0E50-E72B-ABC3-FF3274CE646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6" name="Group 247">
              <a:extLst>
                <a:ext uri="{FF2B5EF4-FFF2-40B4-BE49-F238E27FC236}">
                  <a16:creationId xmlns:a16="http://schemas.microsoft.com/office/drawing/2014/main" id="{C7EF6BE8-7254-1FC1-530B-F357CE68DE22}"/>
                </a:ext>
              </a:extLst>
            </p:cNvPr>
            <p:cNvGrpSpPr/>
            <p:nvPr/>
          </p:nvGrpSpPr>
          <p:grpSpPr>
            <a:xfrm>
              <a:off x="1627486" y="10105340"/>
              <a:ext cx="82785" cy="82785"/>
              <a:chOff x="0" y="0"/>
              <a:chExt cx="1913890" cy="1913890"/>
            </a:xfrm>
            <a:grpFill/>
          </p:grpSpPr>
          <p:sp>
            <p:nvSpPr>
              <p:cNvPr id="259" name="Freeform 248">
                <a:extLst>
                  <a:ext uri="{FF2B5EF4-FFF2-40B4-BE49-F238E27FC236}">
                    <a16:creationId xmlns:a16="http://schemas.microsoft.com/office/drawing/2014/main" id="{0D487D99-A859-963D-27C7-1A616F3EE5B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7" name="Group 249">
              <a:extLst>
                <a:ext uri="{FF2B5EF4-FFF2-40B4-BE49-F238E27FC236}">
                  <a16:creationId xmlns:a16="http://schemas.microsoft.com/office/drawing/2014/main" id="{97FC5C2C-0194-64C9-86EC-8F3B8E29B107}"/>
                </a:ext>
              </a:extLst>
            </p:cNvPr>
            <p:cNvGrpSpPr/>
            <p:nvPr/>
          </p:nvGrpSpPr>
          <p:grpSpPr>
            <a:xfrm>
              <a:off x="1627486" y="2155235"/>
              <a:ext cx="82785" cy="82785"/>
              <a:chOff x="0" y="0"/>
              <a:chExt cx="1913890" cy="1913890"/>
            </a:xfrm>
            <a:grpFill/>
          </p:grpSpPr>
          <p:sp>
            <p:nvSpPr>
              <p:cNvPr id="258" name="Freeform 250">
                <a:extLst>
                  <a:ext uri="{FF2B5EF4-FFF2-40B4-BE49-F238E27FC236}">
                    <a16:creationId xmlns:a16="http://schemas.microsoft.com/office/drawing/2014/main" id="{BFD2F324-E264-8E3E-9E9A-A58CA3BEE16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8" name="Group 251">
              <a:extLst>
                <a:ext uri="{FF2B5EF4-FFF2-40B4-BE49-F238E27FC236}">
                  <a16:creationId xmlns:a16="http://schemas.microsoft.com/office/drawing/2014/main" id="{FC8F49C8-E485-F822-E3CF-CFB0D17062DC}"/>
                </a:ext>
              </a:extLst>
            </p:cNvPr>
            <p:cNvGrpSpPr/>
            <p:nvPr/>
          </p:nvGrpSpPr>
          <p:grpSpPr>
            <a:xfrm>
              <a:off x="1627486" y="8535719"/>
              <a:ext cx="82785" cy="82785"/>
              <a:chOff x="0" y="0"/>
              <a:chExt cx="1913890" cy="1913890"/>
            </a:xfrm>
            <a:grpFill/>
          </p:grpSpPr>
          <p:sp>
            <p:nvSpPr>
              <p:cNvPr id="257" name="Freeform 252">
                <a:extLst>
                  <a:ext uri="{FF2B5EF4-FFF2-40B4-BE49-F238E27FC236}">
                    <a16:creationId xmlns:a16="http://schemas.microsoft.com/office/drawing/2014/main" id="{BA9488EE-941B-E5DE-5FF3-32B7030C68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9" name="Group 253">
              <a:extLst>
                <a:ext uri="{FF2B5EF4-FFF2-40B4-BE49-F238E27FC236}">
                  <a16:creationId xmlns:a16="http://schemas.microsoft.com/office/drawing/2014/main" id="{2D22BCCF-9A50-E976-97DB-D5F7978FE54F}"/>
                </a:ext>
              </a:extLst>
            </p:cNvPr>
            <p:cNvGrpSpPr/>
            <p:nvPr/>
          </p:nvGrpSpPr>
          <p:grpSpPr>
            <a:xfrm>
              <a:off x="1627486" y="5342935"/>
              <a:ext cx="82785" cy="82785"/>
              <a:chOff x="0" y="0"/>
              <a:chExt cx="1913890" cy="1913890"/>
            </a:xfrm>
            <a:grpFill/>
          </p:grpSpPr>
          <p:sp>
            <p:nvSpPr>
              <p:cNvPr id="256" name="Freeform 254">
                <a:extLst>
                  <a:ext uri="{FF2B5EF4-FFF2-40B4-BE49-F238E27FC236}">
                    <a16:creationId xmlns:a16="http://schemas.microsoft.com/office/drawing/2014/main" id="{E145CFF2-837D-6E92-893F-5606EE2AD6E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30" name="Group 255">
              <a:extLst>
                <a:ext uri="{FF2B5EF4-FFF2-40B4-BE49-F238E27FC236}">
                  <a16:creationId xmlns:a16="http://schemas.microsoft.com/office/drawing/2014/main" id="{B3F78881-3307-6D49-8AB9-182D3DF66DF4}"/>
                </a:ext>
              </a:extLst>
            </p:cNvPr>
            <p:cNvGrpSpPr>
              <a:grpSpLocks noChangeAspect="1"/>
            </p:cNvGrpSpPr>
            <p:nvPr/>
          </p:nvGrpSpPr>
          <p:grpSpPr>
            <a:xfrm>
              <a:off x="78" y="0"/>
              <a:ext cx="95594" cy="82785"/>
              <a:chOff x="0" y="0"/>
              <a:chExt cx="6350000" cy="5499100"/>
            </a:xfrm>
            <a:grpFill/>
          </p:grpSpPr>
          <p:sp>
            <p:nvSpPr>
              <p:cNvPr id="255" name="Freeform 256">
                <a:extLst>
                  <a:ext uri="{FF2B5EF4-FFF2-40B4-BE49-F238E27FC236}">
                    <a16:creationId xmlns:a16="http://schemas.microsoft.com/office/drawing/2014/main" id="{F5137D4D-917C-2264-33D6-CC6E1501A3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1" name="Group 257">
              <a:extLst>
                <a:ext uri="{FF2B5EF4-FFF2-40B4-BE49-F238E27FC236}">
                  <a16:creationId xmlns:a16="http://schemas.microsoft.com/office/drawing/2014/main" id="{99CEB0DF-0D58-2664-BBBC-82CFA1314B2E}"/>
                </a:ext>
              </a:extLst>
            </p:cNvPr>
            <p:cNvGrpSpPr>
              <a:grpSpLocks noChangeAspect="1"/>
            </p:cNvGrpSpPr>
            <p:nvPr/>
          </p:nvGrpSpPr>
          <p:grpSpPr>
            <a:xfrm>
              <a:off x="78" y="6380485"/>
              <a:ext cx="95594" cy="82785"/>
              <a:chOff x="0" y="0"/>
              <a:chExt cx="6350000" cy="5499100"/>
            </a:xfrm>
            <a:grpFill/>
          </p:grpSpPr>
          <p:sp>
            <p:nvSpPr>
              <p:cNvPr id="254" name="Freeform 258">
                <a:extLst>
                  <a:ext uri="{FF2B5EF4-FFF2-40B4-BE49-F238E27FC236}">
                    <a16:creationId xmlns:a16="http://schemas.microsoft.com/office/drawing/2014/main" id="{FFC64490-FA69-74FD-81B8-A84E4445A43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2" name="Group 259">
              <a:extLst>
                <a:ext uri="{FF2B5EF4-FFF2-40B4-BE49-F238E27FC236}">
                  <a16:creationId xmlns:a16="http://schemas.microsoft.com/office/drawing/2014/main" id="{04013928-1226-0733-7584-68F84357CCCD}"/>
                </a:ext>
              </a:extLst>
            </p:cNvPr>
            <p:cNvGrpSpPr>
              <a:grpSpLocks noChangeAspect="1"/>
            </p:cNvGrpSpPr>
            <p:nvPr/>
          </p:nvGrpSpPr>
          <p:grpSpPr>
            <a:xfrm>
              <a:off x="78" y="3187700"/>
              <a:ext cx="95594" cy="82785"/>
              <a:chOff x="0" y="0"/>
              <a:chExt cx="6350000" cy="5499100"/>
            </a:xfrm>
            <a:grpFill/>
          </p:grpSpPr>
          <p:sp>
            <p:nvSpPr>
              <p:cNvPr id="253" name="Freeform 260">
                <a:extLst>
                  <a:ext uri="{FF2B5EF4-FFF2-40B4-BE49-F238E27FC236}">
                    <a16:creationId xmlns:a16="http://schemas.microsoft.com/office/drawing/2014/main" id="{48AEE54A-3DCE-20FD-E502-7238CE1214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3" name="Group 261">
              <a:extLst>
                <a:ext uri="{FF2B5EF4-FFF2-40B4-BE49-F238E27FC236}">
                  <a16:creationId xmlns:a16="http://schemas.microsoft.com/office/drawing/2014/main" id="{BAF91411-8A67-4ED4-1615-BD5FB5C827CB}"/>
                </a:ext>
              </a:extLst>
            </p:cNvPr>
            <p:cNvGrpSpPr>
              <a:grpSpLocks noChangeAspect="1"/>
            </p:cNvGrpSpPr>
            <p:nvPr/>
          </p:nvGrpSpPr>
          <p:grpSpPr>
            <a:xfrm>
              <a:off x="78" y="9568185"/>
              <a:ext cx="95594" cy="82785"/>
              <a:chOff x="0" y="0"/>
              <a:chExt cx="6350000" cy="5499100"/>
            </a:xfrm>
            <a:grpFill/>
          </p:grpSpPr>
          <p:sp>
            <p:nvSpPr>
              <p:cNvPr id="252" name="Freeform 262">
                <a:extLst>
                  <a:ext uri="{FF2B5EF4-FFF2-40B4-BE49-F238E27FC236}">
                    <a16:creationId xmlns:a16="http://schemas.microsoft.com/office/drawing/2014/main" id="{FD1AD237-04F6-4CB6-F12D-958E3855EE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4" name="Group 263">
              <a:extLst>
                <a:ext uri="{FF2B5EF4-FFF2-40B4-BE49-F238E27FC236}">
                  <a16:creationId xmlns:a16="http://schemas.microsoft.com/office/drawing/2014/main" id="{996D40E8-6CF5-8153-2E21-5051220A56FA}"/>
                </a:ext>
              </a:extLst>
            </p:cNvPr>
            <p:cNvGrpSpPr>
              <a:grpSpLocks noChangeAspect="1"/>
            </p:cNvGrpSpPr>
            <p:nvPr/>
          </p:nvGrpSpPr>
          <p:grpSpPr>
            <a:xfrm>
              <a:off x="3187459" y="0"/>
              <a:ext cx="95594" cy="82785"/>
              <a:chOff x="0" y="0"/>
              <a:chExt cx="6350000" cy="5499100"/>
            </a:xfrm>
            <a:grpFill/>
          </p:grpSpPr>
          <p:sp>
            <p:nvSpPr>
              <p:cNvPr id="251" name="Freeform 264">
                <a:extLst>
                  <a:ext uri="{FF2B5EF4-FFF2-40B4-BE49-F238E27FC236}">
                    <a16:creationId xmlns:a16="http://schemas.microsoft.com/office/drawing/2014/main" id="{6D9D7524-4195-3A76-0351-263C10B63F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5" name="Group 265">
              <a:extLst>
                <a:ext uri="{FF2B5EF4-FFF2-40B4-BE49-F238E27FC236}">
                  <a16:creationId xmlns:a16="http://schemas.microsoft.com/office/drawing/2014/main" id="{F1EFD8A0-BB71-A7C9-09E5-69FBAE85C85B}"/>
                </a:ext>
              </a:extLst>
            </p:cNvPr>
            <p:cNvGrpSpPr>
              <a:grpSpLocks noChangeAspect="1"/>
            </p:cNvGrpSpPr>
            <p:nvPr/>
          </p:nvGrpSpPr>
          <p:grpSpPr>
            <a:xfrm>
              <a:off x="3187459" y="6380485"/>
              <a:ext cx="95594" cy="82785"/>
              <a:chOff x="0" y="0"/>
              <a:chExt cx="6350000" cy="5499100"/>
            </a:xfrm>
            <a:grpFill/>
          </p:grpSpPr>
          <p:sp>
            <p:nvSpPr>
              <p:cNvPr id="250" name="Freeform 266">
                <a:extLst>
                  <a:ext uri="{FF2B5EF4-FFF2-40B4-BE49-F238E27FC236}">
                    <a16:creationId xmlns:a16="http://schemas.microsoft.com/office/drawing/2014/main" id="{E573E56E-5E28-5F27-B762-59926DDFAC0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6" name="Group 267">
              <a:extLst>
                <a:ext uri="{FF2B5EF4-FFF2-40B4-BE49-F238E27FC236}">
                  <a16:creationId xmlns:a16="http://schemas.microsoft.com/office/drawing/2014/main" id="{A7A8A1BD-AABE-78A8-5186-93098C64D8D4}"/>
                </a:ext>
              </a:extLst>
            </p:cNvPr>
            <p:cNvGrpSpPr>
              <a:grpSpLocks noChangeAspect="1"/>
            </p:cNvGrpSpPr>
            <p:nvPr/>
          </p:nvGrpSpPr>
          <p:grpSpPr>
            <a:xfrm>
              <a:off x="3187459" y="3187700"/>
              <a:ext cx="95594" cy="82785"/>
              <a:chOff x="0" y="0"/>
              <a:chExt cx="6350000" cy="5499100"/>
            </a:xfrm>
            <a:grpFill/>
          </p:grpSpPr>
          <p:sp>
            <p:nvSpPr>
              <p:cNvPr id="249" name="Freeform 268">
                <a:extLst>
                  <a:ext uri="{FF2B5EF4-FFF2-40B4-BE49-F238E27FC236}">
                    <a16:creationId xmlns:a16="http://schemas.microsoft.com/office/drawing/2014/main" id="{F4A050F4-1C5E-A627-9A2A-D92D2332356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7" name="Group 269">
              <a:extLst>
                <a:ext uri="{FF2B5EF4-FFF2-40B4-BE49-F238E27FC236}">
                  <a16:creationId xmlns:a16="http://schemas.microsoft.com/office/drawing/2014/main" id="{F4B6AD5F-995D-19D4-A138-D3C8A3556721}"/>
                </a:ext>
              </a:extLst>
            </p:cNvPr>
            <p:cNvGrpSpPr>
              <a:grpSpLocks noChangeAspect="1"/>
            </p:cNvGrpSpPr>
            <p:nvPr/>
          </p:nvGrpSpPr>
          <p:grpSpPr>
            <a:xfrm>
              <a:off x="3187459" y="9568185"/>
              <a:ext cx="95594" cy="82785"/>
              <a:chOff x="0" y="0"/>
              <a:chExt cx="6350000" cy="5499100"/>
            </a:xfrm>
            <a:grpFill/>
          </p:grpSpPr>
          <p:sp>
            <p:nvSpPr>
              <p:cNvPr id="248" name="Freeform 270">
                <a:extLst>
                  <a:ext uri="{FF2B5EF4-FFF2-40B4-BE49-F238E27FC236}">
                    <a16:creationId xmlns:a16="http://schemas.microsoft.com/office/drawing/2014/main" id="{21CD94F0-20DE-561A-A316-B108459AB83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8" name="Group 271">
              <a:extLst>
                <a:ext uri="{FF2B5EF4-FFF2-40B4-BE49-F238E27FC236}">
                  <a16:creationId xmlns:a16="http://schemas.microsoft.com/office/drawing/2014/main" id="{5BE9E26E-74E7-019F-F0B5-C23C07D1BF19}"/>
                </a:ext>
              </a:extLst>
            </p:cNvPr>
            <p:cNvGrpSpPr>
              <a:grpSpLocks noChangeAspect="1"/>
            </p:cNvGrpSpPr>
            <p:nvPr/>
          </p:nvGrpSpPr>
          <p:grpSpPr>
            <a:xfrm>
              <a:off x="78" y="1618080"/>
              <a:ext cx="95594" cy="82785"/>
              <a:chOff x="0" y="0"/>
              <a:chExt cx="6350000" cy="5499100"/>
            </a:xfrm>
            <a:grpFill/>
          </p:grpSpPr>
          <p:sp>
            <p:nvSpPr>
              <p:cNvPr id="247" name="Freeform 272">
                <a:extLst>
                  <a:ext uri="{FF2B5EF4-FFF2-40B4-BE49-F238E27FC236}">
                    <a16:creationId xmlns:a16="http://schemas.microsoft.com/office/drawing/2014/main" id="{11CA78BC-AC05-8851-EA6B-31798FF6776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9" name="Group 273">
              <a:extLst>
                <a:ext uri="{FF2B5EF4-FFF2-40B4-BE49-F238E27FC236}">
                  <a16:creationId xmlns:a16="http://schemas.microsoft.com/office/drawing/2014/main" id="{0F0DB421-9415-044E-C68A-0E5381204E94}"/>
                </a:ext>
              </a:extLst>
            </p:cNvPr>
            <p:cNvGrpSpPr>
              <a:grpSpLocks noChangeAspect="1"/>
            </p:cNvGrpSpPr>
            <p:nvPr/>
          </p:nvGrpSpPr>
          <p:grpSpPr>
            <a:xfrm>
              <a:off x="78" y="7998564"/>
              <a:ext cx="95594" cy="82785"/>
              <a:chOff x="0" y="0"/>
              <a:chExt cx="6350000" cy="5499100"/>
            </a:xfrm>
            <a:grpFill/>
          </p:grpSpPr>
          <p:sp>
            <p:nvSpPr>
              <p:cNvPr id="246" name="Freeform 274">
                <a:extLst>
                  <a:ext uri="{FF2B5EF4-FFF2-40B4-BE49-F238E27FC236}">
                    <a16:creationId xmlns:a16="http://schemas.microsoft.com/office/drawing/2014/main" id="{690E7EE5-841B-FE2F-51CE-0F76173DA65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0" name="Group 275">
              <a:extLst>
                <a:ext uri="{FF2B5EF4-FFF2-40B4-BE49-F238E27FC236}">
                  <a16:creationId xmlns:a16="http://schemas.microsoft.com/office/drawing/2014/main" id="{691D92BB-0F7A-B99A-D39B-13133A21BD53}"/>
                </a:ext>
              </a:extLst>
            </p:cNvPr>
            <p:cNvGrpSpPr>
              <a:grpSpLocks noChangeAspect="1"/>
            </p:cNvGrpSpPr>
            <p:nvPr/>
          </p:nvGrpSpPr>
          <p:grpSpPr>
            <a:xfrm>
              <a:off x="78" y="4805780"/>
              <a:ext cx="95594" cy="82785"/>
              <a:chOff x="0" y="0"/>
              <a:chExt cx="6350000" cy="5499100"/>
            </a:xfrm>
            <a:grpFill/>
          </p:grpSpPr>
          <p:sp>
            <p:nvSpPr>
              <p:cNvPr id="245" name="Freeform 276">
                <a:extLst>
                  <a:ext uri="{FF2B5EF4-FFF2-40B4-BE49-F238E27FC236}">
                    <a16:creationId xmlns:a16="http://schemas.microsoft.com/office/drawing/2014/main" id="{6EDBF6E7-9ADE-3BD9-349F-6114BC5BC0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1" name="Group 277">
              <a:extLst>
                <a:ext uri="{FF2B5EF4-FFF2-40B4-BE49-F238E27FC236}">
                  <a16:creationId xmlns:a16="http://schemas.microsoft.com/office/drawing/2014/main" id="{78C946DF-29BB-323D-E44B-7E1DE8BE9A0F}"/>
                </a:ext>
              </a:extLst>
            </p:cNvPr>
            <p:cNvGrpSpPr>
              <a:grpSpLocks noChangeAspect="1"/>
            </p:cNvGrpSpPr>
            <p:nvPr/>
          </p:nvGrpSpPr>
          <p:grpSpPr>
            <a:xfrm>
              <a:off x="3187459" y="1618080"/>
              <a:ext cx="95594" cy="82785"/>
              <a:chOff x="0" y="0"/>
              <a:chExt cx="6350000" cy="5499100"/>
            </a:xfrm>
            <a:grpFill/>
          </p:grpSpPr>
          <p:sp>
            <p:nvSpPr>
              <p:cNvPr id="244" name="Freeform 278">
                <a:extLst>
                  <a:ext uri="{FF2B5EF4-FFF2-40B4-BE49-F238E27FC236}">
                    <a16:creationId xmlns:a16="http://schemas.microsoft.com/office/drawing/2014/main" id="{15A3FCAD-4413-ED12-319C-24F8D84F2C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2" name="Group 279">
              <a:extLst>
                <a:ext uri="{FF2B5EF4-FFF2-40B4-BE49-F238E27FC236}">
                  <a16:creationId xmlns:a16="http://schemas.microsoft.com/office/drawing/2014/main" id="{0F465A39-F6BD-DE6A-0535-3F7DC081BB12}"/>
                </a:ext>
              </a:extLst>
            </p:cNvPr>
            <p:cNvGrpSpPr>
              <a:grpSpLocks noChangeAspect="1"/>
            </p:cNvGrpSpPr>
            <p:nvPr/>
          </p:nvGrpSpPr>
          <p:grpSpPr>
            <a:xfrm>
              <a:off x="3187459" y="7998564"/>
              <a:ext cx="95594" cy="82785"/>
              <a:chOff x="0" y="0"/>
              <a:chExt cx="6350000" cy="5499100"/>
            </a:xfrm>
            <a:grpFill/>
          </p:grpSpPr>
          <p:sp>
            <p:nvSpPr>
              <p:cNvPr id="243" name="Freeform 280">
                <a:extLst>
                  <a:ext uri="{FF2B5EF4-FFF2-40B4-BE49-F238E27FC236}">
                    <a16:creationId xmlns:a16="http://schemas.microsoft.com/office/drawing/2014/main" id="{EDA61306-660E-C839-4B07-042956E4615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3" name="Group 281">
              <a:extLst>
                <a:ext uri="{FF2B5EF4-FFF2-40B4-BE49-F238E27FC236}">
                  <a16:creationId xmlns:a16="http://schemas.microsoft.com/office/drawing/2014/main" id="{D0B9DB96-A6AB-AA85-9758-24DD2A9559A5}"/>
                </a:ext>
              </a:extLst>
            </p:cNvPr>
            <p:cNvGrpSpPr>
              <a:grpSpLocks noChangeAspect="1"/>
            </p:cNvGrpSpPr>
            <p:nvPr/>
          </p:nvGrpSpPr>
          <p:grpSpPr>
            <a:xfrm>
              <a:off x="3187459" y="4805780"/>
              <a:ext cx="95594" cy="82785"/>
              <a:chOff x="0" y="0"/>
              <a:chExt cx="6350000" cy="5499100"/>
            </a:xfrm>
            <a:grpFill/>
          </p:grpSpPr>
          <p:sp>
            <p:nvSpPr>
              <p:cNvPr id="242" name="Freeform 282">
                <a:extLst>
                  <a:ext uri="{FF2B5EF4-FFF2-40B4-BE49-F238E27FC236}">
                    <a16:creationId xmlns:a16="http://schemas.microsoft.com/office/drawing/2014/main" id="{A2EDFCF4-B2F0-C058-86A2-4038B7A720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4" name="Group 283">
              <a:extLst>
                <a:ext uri="{FF2B5EF4-FFF2-40B4-BE49-F238E27FC236}">
                  <a16:creationId xmlns:a16="http://schemas.microsoft.com/office/drawing/2014/main" id="{24E7CEF5-976D-2370-1A62-75E086BEC6C7}"/>
                </a:ext>
              </a:extLst>
            </p:cNvPr>
            <p:cNvGrpSpPr>
              <a:grpSpLocks noChangeAspect="1"/>
            </p:cNvGrpSpPr>
            <p:nvPr/>
          </p:nvGrpSpPr>
          <p:grpSpPr>
            <a:xfrm>
              <a:off x="538739" y="537155"/>
              <a:ext cx="95594" cy="82785"/>
              <a:chOff x="0" y="0"/>
              <a:chExt cx="6350000" cy="5499100"/>
            </a:xfrm>
            <a:grpFill/>
          </p:grpSpPr>
          <p:sp>
            <p:nvSpPr>
              <p:cNvPr id="241" name="Freeform 284">
                <a:extLst>
                  <a:ext uri="{FF2B5EF4-FFF2-40B4-BE49-F238E27FC236}">
                    <a16:creationId xmlns:a16="http://schemas.microsoft.com/office/drawing/2014/main" id="{87C8C8D3-C860-222D-3E82-543B082B1B4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5" name="Group 285">
              <a:extLst>
                <a:ext uri="{FF2B5EF4-FFF2-40B4-BE49-F238E27FC236}">
                  <a16:creationId xmlns:a16="http://schemas.microsoft.com/office/drawing/2014/main" id="{E57EB54A-2895-1DE6-3CFB-CDC21AD13A30}"/>
                </a:ext>
              </a:extLst>
            </p:cNvPr>
            <p:cNvGrpSpPr>
              <a:grpSpLocks noChangeAspect="1"/>
            </p:cNvGrpSpPr>
            <p:nvPr/>
          </p:nvGrpSpPr>
          <p:grpSpPr>
            <a:xfrm>
              <a:off x="538739" y="6917640"/>
              <a:ext cx="95594" cy="82785"/>
              <a:chOff x="0" y="0"/>
              <a:chExt cx="6350000" cy="5499100"/>
            </a:xfrm>
            <a:grpFill/>
          </p:grpSpPr>
          <p:sp>
            <p:nvSpPr>
              <p:cNvPr id="240" name="Freeform 286">
                <a:extLst>
                  <a:ext uri="{FF2B5EF4-FFF2-40B4-BE49-F238E27FC236}">
                    <a16:creationId xmlns:a16="http://schemas.microsoft.com/office/drawing/2014/main" id="{B992D643-8AAA-62F8-01CC-754AE69187B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6" name="Group 287">
              <a:extLst>
                <a:ext uri="{FF2B5EF4-FFF2-40B4-BE49-F238E27FC236}">
                  <a16:creationId xmlns:a16="http://schemas.microsoft.com/office/drawing/2014/main" id="{790FC264-8039-A5DB-0573-3D321499B645}"/>
                </a:ext>
              </a:extLst>
            </p:cNvPr>
            <p:cNvGrpSpPr>
              <a:grpSpLocks noChangeAspect="1"/>
            </p:cNvGrpSpPr>
            <p:nvPr/>
          </p:nvGrpSpPr>
          <p:grpSpPr>
            <a:xfrm>
              <a:off x="538739" y="3724855"/>
              <a:ext cx="95594" cy="82785"/>
              <a:chOff x="0" y="0"/>
              <a:chExt cx="6350000" cy="5499100"/>
            </a:xfrm>
            <a:grpFill/>
          </p:grpSpPr>
          <p:sp>
            <p:nvSpPr>
              <p:cNvPr id="239" name="Freeform 288">
                <a:extLst>
                  <a:ext uri="{FF2B5EF4-FFF2-40B4-BE49-F238E27FC236}">
                    <a16:creationId xmlns:a16="http://schemas.microsoft.com/office/drawing/2014/main" id="{C6A45FC2-E233-1C9A-03E7-5E30893313A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7" name="Group 289">
              <a:extLst>
                <a:ext uri="{FF2B5EF4-FFF2-40B4-BE49-F238E27FC236}">
                  <a16:creationId xmlns:a16="http://schemas.microsoft.com/office/drawing/2014/main" id="{69674D03-3742-A986-AE3F-EE0AA50472F6}"/>
                </a:ext>
              </a:extLst>
            </p:cNvPr>
            <p:cNvGrpSpPr>
              <a:grpSpLocks noChangeAspect="1"/>
            </p:cNvGrpSpPr>
            <p:nvPr/>
          </p:nvGrpSpPr>
          <p:grpSpPr>
            <a:xfrm>
              <a:off x="538739" y="10105340"/>
              <a:ext cx="95594" cy="82785"/>
              <a:chOff x="0" y="0"/>
              <a:chExt cx="6350000" cy="5499100"/>
            </a:xfrm>
            <a:grpFill/>
          </p:grpSpPr>
          <p:sp>
            <p:nvSpPr>
              <p:cNvPr id="238" name="Freeform 290">
                <a:extLst>
                  <a:ext uri="{FF2B5EF4-FFF2-40B4-BE49-F238E27FC236}">
                    <a16:creationId xmlns:a16="http://schemas.microsoft.com/office/drawing/2014/main" id="{5F23B915-A125-2B77-3A78-5D4E183BF40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8" name="Group 291">
              <a:extLst>
                <a:ext uri="{FF2B5EF4-FFF2-40B4-BE49-F238E27FC236}">
                  <a16:creationId xmlns:a16="http://schemas.microsoft.com/office/drawing/2014/main" id="{33432606-F186-4482-6CF0-455557B7121C}"/>
                </a:ext>
              </a:extLst>
            </p:cNvPr>
            <p:cNvGrpSpPr>
              <a:grpSpLocks noChangeAspect="1"/>
            </p:cNvGrpSpPr>
            <p:nvPr/>
          </p:nvGrpSpPr>
          <p:grpSpPr>
            <a:xfrm>
              <a:off x="3726119" y="537155"/>
              <a:ext cx="95594" cy="82785"/>
              <a:chOff x="0" y="0"/>
              <a:chExt cx="6350000" cy="5499100"/>
            </a:xfrm>
            <a:grpFill/>
          </p:grpSpPr>
          <p:sp>
            <p:nvSpPr>
              <p:cNvPr id="237" name="Freeform 292">
                <a:extLst>
                  <a:ext uri="{FF2B5EF4-FFF2-40B4-BE49-F238E27FC236}">
                    <a16:creationId xmlns:a16="http://schemas.microsoft.com/office/drawing/2014/main" id="{37A43D0C-FD2A-DC0C-6BC1-64972CE121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9" name="Group 293">
              <a:extLst>
                <a:ext uri="{FF2B5EF4-FFF2-40B4-BE49-F238E27FC236}">
                  <a16:creationId xmlns:a16="http://schemas.microsoft.com/office/drawing/2014/main" id="{BCA844DF-6539-3245-384B-80C36FC4A0D1}"/>
                </a:ext>
              </a:extLst>
            </p:cNvPr>
            <p:cNvGrpSpPr>
              <a:grpSpLocks noChangeAspect="1"/>
            </p:cNvGrpSpPr>
            <p:nvPr/>
          </p:nvGrpSpPr>
          <p:grpSpPr>
            <a:xfrm>
              <a:off x="3726119" y="6917640"/>
              <a:ext cx="95594" cy="82785"/>
              <a:chOff x="0" y="0"/>
              <a:chExt cx="6350000" cy="5499100"/>
            </a:xfrm>
            <a:grpFill/>
          </p:grpSpPr>
          <p:sp>
            <p:nvSpPr>
              <p:cNvPr id="236" name="Freeform 294">
                <a:extLst>
                  <a:ext uri="{FF2B5EF4-FFF2-40B4-BE49-F238E27FC236}">
                    <a16:creationId xmlns:a16="http://schemas.microsoft.com/office/drawing/2014/main" id="{4A32DD85-79C0-507A-A0A8-4A0D7A2A87D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0" name="Group 295">
              <a:extLst>
                <a:ext uri="{FF2B5EF4-FFF2-40B4-BE49-F238E27FC236}">
                  <a16:creationId xmlns:a16="http://schemas.microsoft.com/office/drawing/2014/main" id="{D832A6E2-40EC-133F-3CA6-DB4AD8E2ACEA}"/>
                </a:ext>
              </a:extLst>
            </p:cNvPr>
            <p:cNvGrpSpPr>
              <a:grpSpLocks noChangeAspect="1"/>
            </p:cNvGrpSpPr>
            <p:nvPr/>
          </p:nvGrpSpPr>
          <p:grpSpPr>
            <a:xfrm>
              <a:off x="3726119" y="3724855"/>
              <a:ext cx="95594" cy="82785"/>
              <a:chOff x="0" y="0"/>
              <a:chExt cx="6350000" cy="5499100"/>
            </a:xfrm>
            <a:grpFill/>
          </p:grpSpPr>
          <p:sp>
            <p:nvSpPr>
              <p:cNvPr id="235" name="Freeform 296">
                <a:extLst>
                  <a:ext uri="{FF2B5EF4-FFF2-40B4-BE49-F238E27FC236}">
                    <a16:creationId xmlns:a16="http://schemas.microsoft.com/office/drawing/2014/main" id="{2333BDBC-0129-BD6F-0384-FD99F9E8A62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1" name="Group 297">
              <a:extLst>
                <a:ext uri="{FF2B5EF4-FFF2-40B4-BE49-F238E27FC236}">
                  <a16:creationId xmlns:a16="http://schemas.microsoft.com/office/drawing/2014/main" id="{59AED4A0-D1DE-8E85-156C-F6B13CBA7173}"/>
                </a:ext>
              </a:extLst>
            </p:cNvPr>
            <p:cNvGrpSpPr>
              <a:grpSpLocks noChangeAspect="1"/>
            </p:cNvGrpSpPr>
            <p:nvPr/>
          </p:nvGrpSpPr>
          <p:grpSpPr>
            <a:xfrm>
              <a:off x="3726119" y="10105340"/>
              <a:ext cx="95594" cy="82785"/>
              <a:chOff x="0" y="0"/>
              <a:chExt cx="6350000" cy="5499100"/>
            </a:xfrm>
            <a:grpFill/>
          </p:grpSpPr>
          <p:sp>
            <p:nvSpPr>
              <p:cNvPr id="234" name="Freeform 298">
                <a:extLst>
                  <a:ext uri="{FF2B5EF4-FFF2-40B4-BE49-F238E27FC236}">
                    <a16:creationId xmlns:a16="http://schemas.microsoft.com/office/drawing/2014/main" id="{0755682A-8BF9-57C0-6783-58711C9113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2" name="Group 299">
              <a:extLst>
                <a:ext uri="{FF2B5EF4-FFF2-40B4-BE49-F238E27FC236}">
                  <a16:creationId xmlns:a16="http://schemas.microsoft.com/office/drawing/2014/main" id="{95FC9FC8-E7D0-00F6-37C6-D5E00AD799D9}"/>
                </a:ext>
              </a:extLst>
            </p:cNvPr>
            <p:cNvGrpSpPr>
              <a:grpSpLocks noChangeAspect="1"/>
            </p:cNvGrpSpPr>
            <p:nvPr/>
          </p:nvGrpSpPr>
          <p:grpSpPr>
            <a:xfrm>
              <a:off x="538739" y="2155235"/>
              <a:ext cx="95594" cy="82785"/>
              <a:chOff x="0" y="0"/>
              <a:chExt cx="6350000" cy="5499100"/>
            </a:xfrm>
            <a:grpFill/>
          </p:grpSpPr>
          <p:sp>
            <p:nvSpPr>
              <p:cNvPr id="233" name="Freeform 300">
                <a:extLst>
                  <a:ext uri="{FF2B5EF4-FFF2-40B4-BE49-F238E27FC236}">
                    <a16:creationId xmlns:a16="http://schemas.microsoft.com/office/drawing/2014/main" id="{20BD6836-170C-DA52-21D7-35D58BB7C84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3" name="Group 301">
              <a:extLst>
                <a:ext uri="{FF2B5EF4-FFF2-40B4-BE49-F238E27FC236}">
                  <a16:creationId xmlns:a16="http://schemas.microsoft.com/office/drawing/2014/main" id="{31C625BA-197A-569A-63C8-6BC548993F60}"/>
                </a:ext>
              </a:extLst>
            </p:cNvPr>
            <p:cNvGrpSpPr>
              <a:grpSpLocks noChangeAspect="1"/>
            </p:cNvGrpSpPr>
            <p:nvPr/>
          </p:nvGrpSpPr>
          <p:grpSpPr>
            <a:xfrm>
              <a:off x="538739" y="8535719"/>
              <a:ext cx="95594" cy="82785"/>
              <a:chOff x="0" y="0"/>
              <a:chExt cx="6350000" cy="5499100"/>
            </a:xfrm>
            <a:grpFill/>
          </p:grpSpPr>
          <p:sp>
            <p:nvSpPr>
              <p:cNvPr id="232" name="Freeform 302">
                <a:extLst>
                  <a:ext uri="{FF2B5EF4-FFF2-40B4-BE49-F238E27FC236}">
                    <a16:creationId xmlns:a16="http://schemas.microsoft.com/office/drawing/2014/main" id="{77A0A54C-BF2D-1C28-CB51-66E3ED78971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4" name="Group 303">
              <a:extLst>
                <a:ext uri="{FF2B5EF4-FFF2-40B4-BE49-F238E27FC236}">
                  <a16:creationId xmlns:a16="http://schemas.microsoft.com/office/drawing/2014/main" id="{43A91641-F953-3C1F-D4A2-C618E4F0678A}"/>
                </a:ext>
              </a:extLst>
            </p:cNvPr>
            <p:cNvGrpSpPr>
              <a:grpSpLocks noChangeAspect="1"/>
            </p:cNvGrpSpPr>
            <p:nvPr/>
          </p:nvGrpSpPr>
          <p:grpSpPr>
            <a:xfrm>
              <a:off x="538739" y="5342935"/>
              <a:ext cx="95594" cy="82785"/>
              <a:chOff x="0" y="0"/>
              <a:chExt cx="6350000" cy="5499100"/>
            </a:xfrm>
            <a:grpFill/>
          </p:grpSpPr>
          <p:sp>
            <p:nvSpPr>
              <p:cNvPr id="231" name="Freeform 304">
                <a:extLst>
                  <a:ext uri="{FF2B5EF4-FFF2-40B4-BE49-F238E27FC236}">
                    <a16:creationId xmlns:a16="http://schemas.microsoft.com/office/drawing/2014/main" id="{0E9E47D4-357D-BCC9-52F8-70BA836303D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5" name="Group 305">
              <a:extLst>
                <a:ext uri="{FF2B5EF4-FFF2-40B4-BE49-F238E27FC236}">
                  <a16:creationId xmlns:a16="http://schemas.microsoft.com/office/drawing/2014/main" id="{5D911C6E-6124-CD47-0730-E6C0A9C70EA9}"/>
                </a:ext>
              </a:extLst>
            </p:cNvPr>
            <p:cNvGrpSpPr>
              <a:grpSpLocks noChangeAspect="1"/>
            </p:cNvGrpSpPr>
            <p:nvPr/>
          </p:nvGrpSpPr>
          <p:grpSpPr>
            <a:xfrm>
              <a:off x="3726119" y="2155235"/>
              <a:ext cx="95594" cy="82785"/>
              <a:chOff x="0" y="0"/>
              <a:chExt cx="6350000" cy="5499100"/>
            </a:xfrm>
            <a:grpFill/>
          </p:grpSpPr>
          <p:sp>
            <p:nvSpPr>
              <p:cNvPr id="230" name="Freeform 306">
                <a:extLst>
                  <a:ext uri="{FF2B5EF4-FFF2-40B4-BE49-F238E27FC236}">
                    <a16:creationId xmlns:a16="http://schemas.microsoft.com/office/drawing/2014/main" id="{8A4490F1-117E-EDA9-A304-ED35BC8917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6" name="Group 307">
              <a:extLst>
                <a:ext uri="{FF2B5EF4-FFF2-40B4-BE49-F238E27FC236}">
                  <a16:creationId xmlns:a16="http://schemas.microsoft.com/office/drawing/2014/main" id="{29999F40-00B9-965F-F9ED-F66F3DC66125}"/>
                </a:ext>
              </a:extLst>
            </p:cNvPr>
            <p:cNvGrpSpPr>
              <a:grpSpLocks noChangeAspect="1"/>
            </p:cNvGrpSpPr>
            <p:nvPr/>
          </p:nvGrpSpPr>
          <p:grpSpPr>
            <a:xfrm>
              <a:off x="3726119" y="8535719"/>
              <a:ext cx="95594" cy="82785"/>
              <a:chOff x="0" y="0"/>
              <a:chExt cx="6350000" cy="5499100"/>
            </a:xfrm>
            <a:grpFill/>
          </p:grpSpPr>
          <p:sp>
            <p:nvSpPr>
              <p:cNvPr id="229" name="Freeform 308">
                <a:extLst>
                  <a:ext uri="{FF2B5EF4-FFF2-40B4-BE49-F238E27FC236}">
                    <a16:creationId xmlns:a16="http://schemas.microsoft.com/office/drawing/2014/main" id="{E9D65E49-DAC6-9B66-A73C-814E762200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7" name="Group 309">
              <a:extLst>
                <a:ext uri="{FF2B5EF4-FFF2-40B4-BE49-F238E27FC236}">
                  <a16:creationId xmlns:a16="http://schemas.microsoft.com/office/drawing/2014/main" id="{FC5CF08C-DE47-60EC-C690-EDEA43B4ECB5}"/>
                </a:ext>
              </a:extLst>
            </p:cNvPr>
            <p:cNvGrpSpPr>
              <a:grpSpLocks noChangeAspect="1"/>
            </p:cNvGrpSpPr>
            <p:nvPr/>
          </p:nvGrpSpPr>
          <p:grpSpPr>
            <a:xfrm>
              <a:off x="3726119" y="5342935"/>
              <a:ext cx="95594" cy="82785"/>
              <a:chOff x="0" y="0"/>
              <a:chExt cx="6350000" cy="5499100"/>
            </a:xfrm>
            <a:grpFill/>
          </p:grpSpPr>
          <p:sp>
            <p:nvSpPr>
              <p:cNvPr id="228" name="Freeform 310">
                <a:extLst>
                  <a:ext uri="{FF2B5EF4-FFF2-40B4-BE49-F238E27FC236}">
                    <a16:creationId xmlns:a16="http://schemas.microsoft.com/office/drawing/2014/main" id="{80F4A4BA-6F0A-CAB3-52D7-8840CF9ACFA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8" name="Group 311">
              <a:extLst>
                <a:ext uri="{FF2B5EF4-FFF2-40B4-BE49-F238E27FC236}">
                  <a16:creationId xmlns:a16="http://schemas.microsoft.com/office/drawing/2014/main" id="{98F8218F-2712-777C-72E7-27AF56783B1F}"/>
                </a:ext>
              </a:extLst>
            </p:cNvPr>
            <p:cNvGrpSpPr>
              <a:grpSpLocks noChangeAspect="1"/>
            </p:cNvGrpSpPr>
            <p:nvPr/>
          </p:nvGrpSpPr>
          <p:grpSpPr>
            <a:xfrm>
              <a:off x="1078600" y="1075351"/>
              <a:ext cx="95594" cy="82785"/>
              <a:chOff x="0" y="0"/>
              <a:chExt cx="6350000" cy="5499100"/>
            </a:xfrm>
            <a:grpFill/>
          </p:grpSpPr>
          <p:sp>
            <p:nvSpPr>
              <p:cNvPr id="227" name="Freeform 312">
                <a:extLst>
                  <a:ext uri="{FF2B5EF4-FFF2-40B4-BE49-F238E27FC236}">
                    <a16:creationId xmlns:a16="http://schemas.microsoft.com/office/drawing/2014/main" id="{E99DC780-607C-CCFF-47CC-719C0A8F192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9" name="Group 313">
              <a:extLst>
                <a:ext uri="{FF2B5EF4-FFF2-40B4-BE49-F238E27FC236}">
                  <a16:creationId xmlns:a16="http://schemas.microsoft.com/office/drawing/2014/main" id="{6118DF97-119F-9CA4-1FDA-933D9F17EC5D}"/>
                </a:ext>
              </a:extLst>
            </p:cNvPr>
            <p:cNvGrpSpPr>
              <a:grpSpLocks noChangeAspect="1"/>
            </p:cNvGrpSpPr>
            <p:nvPr/>
          </p:nvGrpSpPr>
          <p:grpSpPr>
            <a:xfrm>
              <a:off x="1078600" y="7455836"/>
              <a:ext cx="95594" cy="82785"/>
              <a:chOff x="0" y="0"/>
              <a:chExt cx="6350000" cy="5499100"/>
            </a:xfrm>
            <a:grpFill/>
          </p:grpSpPr>
          <p:sp>
            <p:nvSpPr>
              <p:cNvPr id="226" name="Freeform 314">
                <a:extLst>
                  <a:ext uri="{FF2B5EF4-FFF2-40B4-BE49-F238E27FC236}">
                    <a16:creationId xmlns:a16="http://schemas.microsoft.com/office/drawing/2014/main" id="{DD32C7BB-7831-0974-C1C7-ED4C83DB963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0" name="Group 315">
              <a:extLst>
                <a:ext uri="{FF2B5EF4-FFF2-40B4-BE49-F238E27FC236}">
                  <a16:creationId xmlns:a16="http://schemas.microsoft.com/office/drawing/2014/main" id="{880E10D2-9EFC-0D5B-82F3-62AF0D69796F}"/>
                </a:ext>
              </a:extLst>
            </p:cNvPr>
            <p:cNvGrpSpPr>
              <a:grpSpLocks noChangeAspect="1"/>
            </p:cNvGrpSpPr>
            <p:nvPr/>
          </p:nvGrpSpPr>
          <p:grpSpPr>
            <a:xfrm>
              <a:off x="1078600" y="4263051"/>
              <a:ext cx="95594" cy="82785"/>
              <a:chOff x="0" y="0"/>
              <a:chExt cx="6350000" cy="5499100"/>
            </a:xfrm>
            <a:grpFill/>
          </p:grpSpPr>
          <p:sp>
            <p:nvSpPr>
              <p:cNvPr id="225" name="Freeform 316">
                <a:extLst>
                  <a:ext uri="{FF2B5EF4-FFF2-40B4-BE49-F238E27FC236}">
                    <a16:creationId xmlns:a16="http://schemas.microsoft.com/office/drawing/2014/main" id="{EEC81A72-EFE3-7FAA-F5D6-3D7821DD30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1" name="Group 317">
              <a:extLst>
                <a:ext uri="{FF2B5EF4-FFF2-40B4-BE49-F238E27FC236}">
                  <a16:creationId xmlns:a16="http://schemas.microsoft.com/office/drawing/2014/main" id="{4F78AA40-2BA4-45A5-EA57-96C5BB7FB03A}"/>
                </a:ext>
              </a:extLst>
            </p:cNvPr>
            <p:cNvGrpSpPr>
              <a:grpSpLocks noChangeAspect="1"/>
            </p:cNvGrpSpPr>
            <p:nvPr/>
          </p:nvGrpSpPr>
          <p:grpSpPr>
            <a:xfrm>
              <a:off x="1078600" y="10643536"/>
              <a:ext cx="95594" cy="82785"/>
              <a:chOff x="0" y="0"/>
              <a:chExt cx="6350000" cy="5499100"/>
            </a:xfrm>
            <a:grpFill/>
          </p:grpSpPr>
          <p:sp>
            <p:nvSpPr>
              <p:cNvPr id="224" name="Freeform 318">
                <a:extLst>
                  <a:ext uri="{FF2B5EF4-FFF2-40B4-BE49-F238E27FC236}">
                    <a16:creationId xmlns:a16="http://schemas.microsoft.com/office/drawing/2014/main" id="{22C2B572-2370-3C40-749E-3D7A9B4F9EC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2" name="Group 319">
              <a:extLst>
                <a:ext uri="{FF2B5EF4-FFF2-40B4-BE49-F238E27FC236}">
                  <a16:creationId xmlns:a16="http://schemas.microsoft.com/office/drawing/2014/main" id="{2BF22EA3-D342-1E30-3630-DEA6B0EE80E0}"/>
                </a:ext>
              </a:extLst>
            </p:cNvPr>
            <p:cNvGrpSpPr>
              <a:grpSpLocks noChangeAspect="1"/>
            </p:cNvGrpSpPr>
            <p:nvPr/>
          </p:nvGrpSpPr>
          <p:grpSpPr>
            <a:xfrm>
              <a:off x="4265980" y="1075351"/>
              <a:ext cx="95594" cy="82785"/>
              <a:chOff x="0" y="0"/>
              <a:chExt cx="6350000" cy="5499100"/>
            </a:xfrm>
            <a:grpFill/>
          </p:grpSpPr>
          <p:sp>
            <p:nvSpPr>
              <p:cNvPr id="223" name="Freeform 320">
                <a:extLst>
                  <a:ext uri="{FF2B5EF4-FFF2-40B4-BE49-F238E27FC236}">
                    <a16:creationId xmlns:a16="http://schemas.microsoft.com/office/drawing/2014/main" id="{CE4CA797-DDEA-80A1-62B9-C469F2DF91D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3" name="Group 321">
              <a:extLst>
                <a:ext uri="{FF2B5EF4-FFF2-40B4-BE49-F238E27FC236}">
                  <a16:creationId xmlns:a16="http://schemas.microsoft.com/office/drawing/2014/main" id="{93127D2C-575D-BAE3-6CC7-28A079FD587E}"/>
                </a:ext>
              </a:extLst>
            </p:cNvPr>
            <p:cNvGrpSpPr>
              <a:grpSpLocks noChangeAspect="1"/>
            </p:cNvGrpSpPr>
            <p:nvPr/>
          </p:nvGrpSpPr>
          <p:grpSpPr>
            <a:xfrm>
              <a:off x="4265980" y="7455836"/>
              <a:ext cx="95594" cy="82785"/>
              <a:chOff x="0" y="0"/>
              <a:chExt cx="6350000" cy="5499100"/>
            </a:xfrm>
            <a:grpFill/>
          </p:grpSpPr>
          <p:sp>
            <p:nvSpPr>
              <p:cNvPr id="222" name="Freeform 322">
                <a:extLst>
                  <a:ext uri="{FF2B5EF4-FFF2-40B4-BE49-F238E27FC236}">
                    <a16:creationId xmlns:a16="http://schemas.microsoft.com/office/drawing/2014/main" id="{E0F65519-F87D-7E3C-2694-D1859EFCE97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4" name="Group 323">
              <a:extLst>
                <a:ext uri="{FF2B5EF4-FFF2-40B4-BE49-F238E27FC236}">
                  <a16:creationId xmlns:a16="http://schemas.microsoft.com/office/drawing/2014/main" id="{93701ECC-3F1A-77AA-EB15-5176AA1C34B0}"/>
                </a:ext>
              </a:extLst>
            </p:cNvPr>
            <p:cNvGrpSpPr>
              <a:grpSpLocks noChangeAspect="1"/>
            </p:cNvGrpSpPr>
            <p:nvPr/>
          </p:nvGrpSpPr>
          <p:grpSpPr>
            <a:xfrm>
              <a:off x="4265980" y="4263051"/>
              <a:ext cx="95594" cy="82785"/>
              <a:chOff x="0" y="0"/>
              <a:chExt cx="6350000" cy="5499100"/>
            </a:xfrm>
            <a:grpFill/>
          </p:grpSpPr>
          <p:sp>
            <p:nvSpPr>
              <p:cNvPr id="221" name="Freeform 324">
                <a:extLst>
                  <a:ext uri="{FF2B5EF4-FFF2-40B4-BE49-F238E27FC236}">
                    <a16:creationId xmlns:a16="http://schemas.microsoft.com/office/drawing/2014/main" id="{5D234AED-6D64-D60C-0CB4-4B64650FCEC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5" name="Group 325">
              <a:extLst>
                <a:ext uri="{FF2B5EF4-FFF2-40B4-BE49-F238E27FC236}">
                  <a16:creationId xmlns:a16="http://schemas.microsoft.com/office/drawing/2014/main" id="{31EB8FD6-FDA7-AE0A-5D63-A2DA6D00C39E}"/>
                </a:ext>
              </a:extLst>
            </p:cNvPr>
            <p:cNvGrpSpPr>
              <a:grpSpLocks noChangeAspect="1"/>
            </p:cNvGrpSpPr>
            <p:nvPr/>
          </p:nvGrpSpPr>
          <p:grpSpPr>
            <a:xfrm>
              <a:off x="4265980" y="10643536"/>
              <a:ext cx="95594" cy="82785"/>
              <a:chOff x="0" y="0"/>
              <a:chExt cx="6350000" cy="5499100"/>
            </a:xfrm>
            <a:grpFill/>
          </p:grpSpPr>
          <p:sp>
            <p:nvSpPr>
              <p:cNvPr id="220" name="Freeform 326">
                <a:extLst>
                  <a:ext uri="{FF2B5EF4-FFF2-40B4-BE49-F238E27FC236}">
                    <a16:creationId xmlns:a16="http://schemas.microsoft.com/office/drawing/2014/main" id="{9336B261-9BF4-9D6D-584C-4B4EFC953D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6" name="Group 327">
              <a:extLst>
                <a:ext uri="{FF2B5EF4-FFF2-40B4-BE49-F238E27FC236}">
                  <a16:creationId xmlns:a16="http://schemas.microsoft.com/office/drawing/2014/main" id="{C43DCCF2-8DF9-67B1-68AD-CB1BB84DF896}"/>
                </a:ext>
              </a:extLst>
            </p:cNvPr>
            <p:cNvGrpSpPr>
              <a:grpSpLocks noChangeAspect="1"/>
            </p:cNvGrpSpPr>
            <p:nvPr/>
          </p:nvGrpSpPr>
          <p:grpSpPr>
            <a:xfrm>
              <a:off x="1078600" y="2693431"/>
              <a:ext cx="95594" cy="82785"/>
              <a:chOff x="0" y="0"/>
              <a:chExt cx="6350000" cy="5499100"/>
            </a:xfrm>
            <a:grpFill/>
          </p:grpSpPr>
          <p:sp>
            <p:nvSpPr>
              <p:cNvPr id="219" name="Freeform 328">
                <a:extLst>
                  <a:ext uri="{FF2B5EF4-FFF2-40B4-BE49-F238E27FC236}">
                    <a16:creationId xmlns:a16="http://schemas.microsoft.com/office/drawing/2014/main" id="{D340A9A0-E80D-1100-4783-8708E6E0A2D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7" name="Group 329">
              <a:extLst>
                <a:ext uri="{FF2B5EF4-FFF2-40B4-BE49-F238E27FC236}">
                  <a16:creationId xmlns:a16="http://schemas.microsoft.com/office/drawing/2014/main" id="{55F34F61-370B-8911-F61C-5F7D899FCE51}"/>
                </a:ext>
              </a:extLst>
            </p:cNvPr>
            <p:cNvGrpSpPr>
              <a:grpSpLocks noChangeAspect="1"/>
            </p:cNvGrpSpPr>
            <p:nvPr/>
          </p:nvGrpSpPr>
          <p:grpSpPr>
            <a:xfrm>
              <a:off x="1078600" y="9073915"/>
              <a:ext cx="95594" cy="82785"/>
              <a:chOff x="0" y="0"/>
              <a:chExt cx="6350000" cy="5499100"/>
            </a:xfrm>
            <a:grpFill/>
          </p:grpSpPr>
          <p:sp>
            <p:nvSpPr>
              <p:cNvPr id="218" name="Freeform 330">
                <a:extLst>
                  <a:ext uri="{FF2B5EF4-FFF2-40B4-BE49-F238E27FC236}">
                    <a16:creationId xmlns:a16="http://schemas.microsoft.com/office/drawing/2014/main" id="{A0BB8EA9-3AB0-146F-7F66-2DAEE4AEFAA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8" name="Group 331">
              <a:extLst>
                <a:ext uri="{FF2B5EF4-FFF2-40B4-BE49-F238E27FC236}">
                  <a16:creationId xmlns:a16="http://schemas.microsoft.com/office/drawing/2014/main" id="{823CC93E-7316-5D5B-FE5D-9A2813CBA6EA}"/>
                </a:ext>
              </a:extLst>
            </p:cNvPr>
            <p:cNvGrpSpPr>
              <a:grpSpLocks noChangeAspect="1"/>
            </p:cNvGrpSpPr>
            <p:nvPr/>
          </p:nvGrpSpPr>
          <p:grpSpPr>
            <a:xfrm>
              <a:off x="1078600" y="5881131"/>
              <a:ext cx="95594" cy="82785"/>
              <a:chOff x="0" y="0"/>
              <a:chExt cx="6350000" cy="5499100"/>
            </a:xfrm>
            <a:grpFill/>
          </p:grpSpPr>
          <p:sp>
            <p:nvSpPr>
              <p:cNvPr id="217" name="Freeform 332">
                <a:extLst>
                  <a:ext uri="{FF2B5EF4-FFF2-40B4-BE49-F238E27FC236}">
                    <a16:creationId xmlns:a16="http://schemas.microsoft.com/office/drawing/2014/main" id="{FDD700F6-E021-C721-3309-E6EB88CD94D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9" name="Group 333">
              <a:extLst>
                <a:ext uri="{FF2B5EF4-FFF2-40B4-BE49-F238E27FC236}">
                  <a16:creationId xmlns:a16="http://schemas.microsoft.com/office/drawing/2014/main" id="{12B74553-F24C-4F34-021E-84C7BB2DD9F2}"/>
                </a:ext>
              </a:extLst>
            </p:cNvPr>
            <p:cNvGrpSpPr>
              <a:grpSpLocks noChangeAspect="1"/>
            </p:cNvGrpSpPr>
            <p:nvPr/>
          </p:nvGrpSpPr>
          <p:grpSpPr>
            <a:xfrm>
              <a:off x="4265980" y="2693431"/>
              <a:ext cx="95594" cy="82785"/>
              <a:chOff x="0" y="0"/>
              <a:chExt cx="6350000" cy="5499100"/>
            </a:xfrm>
            <a:grpFill/>
          </p:grpSpPr>
          <p:sp>
            <p:nvSpPr>
              <p:cNvPr id="216" name="Freeform 334">
                <a:extLst>
                  <a:ext uri="{FF2B5EF4-FFF2-40B4-BE49-F238E27FC236}">
                    <a16:creationId xmlns:a16="http://schemas.microsoft.com/office/drawing/2014/main" id="{282FACFD-5640-ABD9-B350-54294BAF5E7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0" name="Group 335">
              <a:extLst>
                <a:ext uri="{FF2B5EF4-FFF2-40B4-BE49-F238E27FC236}">
                  <a16:creationId xmlns:a16="http://schemas.microsoft.com/office/drawing/2014/main" id="{DC429E3A-00C5-3788-8928-1AF863830090}"/>
                </a:ext>
              </a:extLst>
            </p:cNvPr>
            <p:cNvGrpSpPr>
              <a:grpSpLocks noChangeAspect="1"/>
            </p:cNvGrpSpPr>
            <p:nvPr/>
          </p:nvGrpSpPr>
          <p:grpSpPr>
            <a:xfrm>
              <a:off x="4265980" y="9073915"/>
              <a:ext cx="95594" cy="82785"/>
              <a:chOff x="0" y="0"/>
              <a:chExt cx="6350000" cy="5499100"/>
            </a:xfrm>
            <a:grpFill/>
          </p:grpSpPr>
          <p:sp>
            <p:nvSpPr>
              <p:cNvPr id="215" name="Freeform 336">
                <a:extLst>
                  <a:ext uri="{FF2B5EF4-FFF2-40B4-BE49-F238E27FC236}">
                    <a16:creationId xmlns:a16="http://schemas.microsoft.com/office/drawing/2014/main" id="{5BFBE1FC-98F1-F686-A9FC-619F932A984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1" name="Group 337">
              <a:extLst>
                <a:ext uri="{FF2B5EF4-FFF2-40B4-BE49-F238E27FC236}">
                  <a16:creationId xmlns:a16="http://schemas.microsoft.com/office/drawing/2014/main" id="{BA816879-D5FD-C052-3CD7-8F8C770D3A7E}"/>
                </a:ext>
              </a:extLst>
            </p:cNvPr>
            <p:cNvGrpSpPr>
              <a:grpSpLocks noChangeAspect="1"/>
            </p:cNvGrpSpPr>
            <p:nvPr/>
          </p:nvGrpSpPr>
          <p:grpSpPr>
            <a:xfrm>
              <a:off x="4265980" y="5881131"/>
              <a:ext cx="95594" cy="82785"/>
              <a:chOff x="0" y="0"/>
              <a:chExt cx="6350000" cy="5499100"/>
            </a:xfrm>
            <a:grpFill/>
          </p:grpSpPr>
          <p:sp>
            <p:nvSpPr>
              <p:cNvPr id="214" name="Freeform 338">
                <a:extLst>
                  <a:ext uri="{FF2B5EF4-FFF2-40B4-BE49-F238E27FC236}">
                    <a16:creationId xmlns:a16="http://schemas.microsoft.com/office/drawing/2014/main" id="{0D833A09-15F7-DCC6-0F57-847684FDCD8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2" name="Group 339">
              <a:extLst>
                <a:ext uri="{FF2B5EF4-FFF2-40B4-BE49-F238E27FC236}">
                  <a16:creationId xmlns:a16="http://schemas.microsoft.com/office/drawing/2014/main" id="{0CB11ED8-3497-FF3F-7C85-1EF4633BFAD8}"/>
                </a:ext>
              </a:extLst>
            </p:cNvPr>
            <p:cNvGrpSpPr>
              <a:grpSpLocks noChangeAspect="1"/>
            </p:cNvGrpSpPr>
            <p:nvPr/>
          </p:nvGrpSpPr>
          <p:grpSpPr>
            <a:xfrm>
              <a:off x="2648719" y="1075351"/>
              <a:ext cx="95594" cy="82785"/>
              <a:chOff x="0" y="0"/>
              <a:chExt cx="6350000" cy="5499100"/>
            </a:xfrm>
            <a:grpFill/>
          </p:grpSpPr>
          <p:sp>
            <p:nvSpPr>
              <p:cNvPr id="213" name="Freeform 340">
                <a:extLst>
                  <a:ext uri="{FF2B5EF4-FFF2-40B4-BE49-F238E27FC236}">
                    <a16:creationId xmlns:a16="http://schemas.microsoft.com/office/drawing/2014/main" id="{C8439931-81BE-37A5-D63B-1A78EDA32C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3" name="Group 341">
              <a:extLst>
                <a:ext uri="{FF2B5EF4-FFF2-40B4-BE49-F238E27FC236}">
                  <a16:creationId xmlns:a16="http://schemas.microsoft.com/office/drawing/2014/main" id="{A04A2193-0A21-0CB0-2185-5C3171021512}"/>
                </a:ext>
              </a:extLst>
            </p:cNvPr>
            <p:cNvGrpSpPr>
              <a:grpSpLocks noChangeAspect="1"/>
            </p:cNvGrpSpPr>
            <p:nvPr/>
          </p:nvGrpSpPr>
          <p:grpSpPr>
            <a:xfrm>
              <a:off x="2648719" y="7455836"/>
              <a:ext cx="95594" cy="82785"/>
              <a:chOff x="0" y="0"/>
              <a:chExt cx="6350000" cy="5499100"/>
            </a:xfrm>
            <a:grpFill/>
          </p:grpSpPr>
          <p:sp>
            <p:nvSpPr>
              <p:cNvPr id="212" name="Freeform 342">
                <a:extLst>
                  <a:ext uri="{FF2B5EF4-FFF2-40B4-BE49-F238E27FC236}">
                    <a16:creationId xmlns:a16="http://schemas.microsoft.com/office/drawing/2014/main" id="{077FD8BC-B88C-9A9F-B8E0-3D54E6B407E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4" name="Group 343">
              <a:extLst>
                <a:ext uri="{FF2B5EF4-FFF2-40B4-BE49-F238E27FC236}">
                  <a16:creationId xmlns:a16="http://schemas.microsoft.com/office/drawing/2014/main" id="{FDD49DF1-CFC2-4DB3-F89F-B251E277B30F}"/>
                </a:ext>
              </a:extLst>
            </p:cNvPr>
            <p:cNvGrpSpPr>
              <a:grpSpLocks noChangeAspect="1"/>
            </p:cNvGrpSpPr>
            <p:nvPr/>
          </p:nvGrpSpPr>
          <p:grpSpPr>
            <a:xfrm>
              <a:off x="2648719" y="4263051"/>
              <a:ext cx="95594" cy="82785"/>
              <a:chOff x="0" y="0"/>
              <a:chExt cx="6350000" cy="5499100"/>
            </a:xfrm>
            <a:grpFill/>
          </p:grpSpPr>
          <p:sp>
            <p:nvSpPr>
              <p:cNvPr id="211" name="Freeform 344">
                <a:extLst>
                  <a:ext uri="{FF2B5EF4-FFF2-40B4-BE49-F238E27FC236}">
                    <a16:creationId xmlns:a16="http://schemas.microsoft.com/office/drawing/2014/main" id="{4671EFFC-3914-27C2-6556-717BC4A8BF4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5" name="Group 345">
              <a:extLst>
                <a:ext uri="{FF2B5EF4-FFF2-40B4-BE49-F238E27FC236}">
                  <a16:creationId xmlns:a16="http://schemas.microsoft.com/office/drawing/2014/main" id="{7C157FF3-20BD-7C5C-68E2-54E778B42104}"/>
                </a:ext>
              </a:extLst>
            </p:cNvPr>
            <p:cNvGrpSpPr>
              <a:grpSpLocks noChangeAspect="1"/>
            </p:cNvGrpSpPr>
            <p:nvPr/>
          </p:nvGrpSpPr>
          <p:grpSpPr>
            <a:xfrm>
              <a:off x="2648719" y="10643536"/>
              <a:ext cx="95594" cy="82785"/>
              <a:chOff x="0" y="0"/>
              <a:chExt cx="6350000" cy="5499100"/>
            </a:xfrm>
            <a:grpFill/>
          </p:grpSpPr>
          <p:sp>
            <p:nvSpPr>
              <p:cNvPr id="210" name="Freeform 346">
                <a:extLst>
                  <a:ext uri="{FF2B5EF4-FFF2-40B4-BE49-F238E27FC236}">
                    <a16:creationId xmlns:a16="http://schemas.microsoft.com/office/drawing/2014/main" id="{5663239D-3C54-F4C9-59EE-B05ED3AE805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6" name="Group 347">
              <a:extLst>
                <a:ext uri="{FF2B5EF4-FFF2-40B4-BE49-F238E27FC236}">
                  <a16:creationId xmlns:a16="http://schemas.microsoft.com/office/drawing/2014/main" id="{E57B43D6-DCE3-D319-85DE-4E165E128EB0}"/>
                </a:ext>
              </a:extLst>
            </p:cNvPr>
            <p:cNvGrpSpPr>
              <a:grpSpLocks noChangeAspect="1"/>
            </p:cNvGrpSpPr>
            <p:nvPr/>
          </p:nvGrpSpPr>
          <p:grpSpPr>
            <a:xfrm>
              <a:off x="2648719" y="2693431"/>
              <a:ext cx="95594" cy="82785"/>
              <a:chOff x="0" y="0"/>
              <a:chExt cx="6350000" cy="5499100"/>
            </a:xfrm>
            <a:grpFill/>
          </p:grpSpPr>
          <p:sp>
            <p:nvSpPr>
              <p:cNvPr id="209" name="Freeform 348">
                <a:extLst>
                  <a:ext uri="{FF2B5EF4-FFF2-40B4-BE49-F238E27FC236}">
                    <a16:creationId xmlns:a16="http://schemas.microsoft.com/office/drawing/2014/main" id="{E19CE64A-2093-2FDB-7A32-97DB44270F1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7" name="Group 349">
              <a:extLst>
                <a:ext uri="{FF2B5EF4-FFF2-40B4-BE49-F238E27FC236}">
                  <a16:creationId xmlns:a16="http://schemas.microsoft.com/office/drawing/2014/main" id="{AD5AF82E-1BD2-85A2-6426-219C0BB40089}"/>
                </a:ext>
              </a:extLst>
            </p:cNvPr>
            <p:cNvGrpSpPr>
              <a:grpSpLocks noChangeAspect="1"/>
            </p:cNvGrpSpPr>
            <p:nvPr/>
          </p:nvGrpSpPr>
          <p:grpSpPr>
            <a:xfrm>
              <a:off x="2648719" y="9073915"/>
              <a:ext cx="95594" cy="82785"/>
              <a:chOff x="0" y="0"/>
              <a:chExt cx="6350000" cy="5499100"/>
            </a:xfrm>
            <a:grpFill/>
          </p:grpSpPr>
          <p:sp>
            <p:nvSpPr>
              <p:cNvPr id="208" name="Freeform 350">
                <a:extLst>
                  <a:ext uri="{FF2B5EF4-FFF2-40B4-BE49-F238E27FC236}">
                    <a16:creationId xmlns:a16="http://schemas.microsoft.com/office/drawing/2014/main" id="{C26251CD-DFF3-57EC-93A7-42050BD0F5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8" name="Group 351">
              <a:extLst>
                <a:ext uri="{FF2B5EF4-FFF2-40B4-BE49-F238E27FC236}">
                  <a16:creationId xmlns:a16="http://schemas.microsoft.com/office/drawing/2014/main" id="{2EA6474E-53EE-7E7E-AE87-FF76B1E37D7C}"/>
                </a:ext>
              </a:extLst>
            </p:cNvPr>
            <p:cNvGrpSpPr>
              <a:grpSpLocks noChangeAspect="1"/>
            </p:cNvGrpSpPr>
            <p:nvPr/>
          </p:nvGrpSpPr>
          <p:grpSpPr>
            <a:xfrm>
              <a:off x="2648719" y="5881131"/>
              <a:ext cx="95594" cy="82785"/>
              <a:chOff x="0" y="0"/>
              <a:chExt cx="6350000" cy="5499100"/>
            </a:xfrm>
            <a:grpFill/>
          </p:grpSpPr>
          <p:sp>
            <p:nvSpPr>
              <p:cNvPr id="207" name="Freeform 352">
                <a:extLst>
                  <a:ext uri="{FF2B5EF4-FFF2-40B4-BE49-F238E27FC236}">
                    <a16:creationId xmlns:a16="http://schemas.microsoft.com/office/drawing/2014/main" id="{23113882-A6B0-E879-6074-953AB8837B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9" name="Group 353">
              <a:extLst>
                <a:ext uri="{FF2B5EF4-FFF2-40B4-BE49-F238E27FC236}">
                  <a16:creationId xmlns:a16="http://schemas.microsoft.com/office/drawing/2014/main" id="{16CAF538-9B6E-9EF0-E91B-96CCF6664507}"/>
                </a:ext>
              </a:extLst>
            </p:cNvPr>
            <p:cNvGrpSpPr>
              <a:grpSpLocks noChangeAspect="1"/>
            </p:cNvGrpSpPr>
            <p:nvPr/>
          </p:nvGrpSpPr>
          <p:grpSpPr>
            <a:xfrm>
              <a:off x="1627565" y="0"/>
              <a:ext cx="95594" cy="82785"/>
              <a:chOff x="0" y="0"/>
              <a:chExt cx="6350000" cy="5499100"/>
            </a:xfrm>
            <a:grpFill/>
          </p:grpSpPr>
          <p:sp>
            <p:nvSpPr>
              <p:cNvPr id="206" name="Freeform 354">
                <a:extLst>
                  <a:ext uri="{FF2B5EF4-FFF2-40B4-BE49-F238E27FC236}">
                    <a16:creationId xmlns:a16="http://schemas.microsoft.com/office/drawing/2014/main" id="{970A1A18-3375-31CA-2714-B5A9DD904B5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0" name="Group 355">
              <a:extLst>
                <a:ext uri="{FF2B5EF4-FFF2-40B4-BE49-F238E27FC236}">
                  <a16:creationId xmlns:a16="http://schemas.microsoft.com/office/drawing/2014/main" id="{C73B03A7-FC1B-6ACD-0CC9-EF0E8B132149}"/>
                </a:ext>
              </a:extLst>
            </p:cNvPr>
            <p:cNvGrpSpPr>
              <a:grpSpLocks noChangeAspect="1"/>
            </p:cNvGrpSpPr>
            <p:nvPr/>
          </p:nvGrpSpPr>
          <p:grpSpPr>
            <a:xfrm>
              <a:off x="1627565" y="6380485"/>
              <a:ext cx="95594" cy="82785"/>
              <a:chOff x="0" y="0"/>
              <a:chExt cx="6350000" cy="5499100"/>
            </a:xfrm>
            <a:grpFill/>
          </p:grpSpPr>
          <p:sp>
            <p:nvSpPr>
              <p:cNvPr id="205" name="Freeform 356">
                <a:extLst>
                  <a:ext uri="{FF2B5EF4-FFF2-40B4-BE49-F238E27FC236}">
                    <a16:creationId xmlns:a16="http://schemas.microsoft.com/office/drawing/2014/main" id="{A36A2259-172E-AE69-B1D3-D46E39177E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1" name="Group 357">
              <a:extLst>
                <a:ext uri="{FF2B5EF4-FFF2-40B4-BE49-F238E27FC236}">
                  <a16:creationId xmlns:a16="http://schemas.microsoft.com/office/drawing/2014/main" id="{199A34F6-7E01-AFF7-6DC1-D1A4F1A8F6B6}"/>
                </a:ext>
              </a:extLst>
            </p:cNvPr>
            <p:cNvGrpSpPr>
              <a:grpSpLocks noChangeAspect="1"/>
            </p:cNvGrpSpPr>
            <p:nvPr/>
          </p:nvGrpSpPr>
          <p:grpSpPr>
            <a:xfrm>
              <a:off x="1627565" y="3187700"/>
              <a:ext cx="95594" cy="82785"/>
              <a:chOff x="0" y="0"/>
              <a:chExt cx="6350000" cy="5499100"/>
            </a:xfrm>
            <a:grpFill/>
          </p:grpSpPr>
          <p:sp>
            <p:nvSpPr>
              <p:cNvPr id="204" name="Freeform 358">
                <a:extLst>
                  <a:ext uri="{FF2B5EF4-FFF2-40B4-BE49-F238E27FC236}">
                    <a16:creationId xmlns:a16="http://schemas.microsoft.com/office/drawing/2014/main" id="{879A7F1B-C903-5F3D-300F-7F6522D5E3D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2" name="Group 359">
              <a:extLst>
                <a:ext uri="{FF2B5EF4-FFF2-40B4-BE49-F238E27FC236}">
                  <a16:creationId xmlns:a16="http://schemas.microsoft.com/office/drawing/2014/main" id="{37B0E116-226E-D222-A9D1-C19E08C2E6EC}"/>
                </a:ext>
              </a:extLst>
            </p:cNvPr>
            <p:cNvGrpSpPr>
              <a:grpSpLocks noChangeAspect="1"/>
            </p:cNvGrpSpPr>
            <p:nvPr/>
          </p:nvGrpSpPr>
          <p:grpSpPr>
            <a:xfrm>
              <a:off x="1627565" y="9568185"/>
              <a:ext cx="95594" cy="82785"/>
              <a:chOff x="0" y="0"/>
              <a:chExt cx="6350000" cy="5499100"/>
            </a:xfrm>
            <a:grpFill/>
          </p:grpSpPr>
          <p:sp>
            <p:nvSpPr>
              <p:cNvPr id="203" name="Freeform 360">
                <a:extLst>
                  <a:ext uri="{FF2B5EF4-FFF2-40B4-BE49-F238E27FC236}">
                    <a16:creationId xmlns:a16="http://schemas.microsoft.com/office/drawing/2014/main" id="{C4870D22-1BCC-DA90-B381-C2A3563F346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3" name="Group 361">
              <a:extLst>
                <a:ext uri="{FF2B5EF4-FFF2-40B4-BE49-F238E27FC236}">
                  <a16:creationId xmlns:a16="http://schemas.microsoft.com/office/drawing/2014/main" id="{A4629D05-9398-B076-491F-4406B54D42DD}"/>
                </a:ext>
              </a:extLst>
            </p:cNvPr>
            <p:cNvGrpSpPr>
              <a:grpSpLocks noChangeAspect="1"/>
            </p:cNvGrpSpPr>
            <p:nvPr/>
          </p:nvGrpSpPr>
          <p:grpSpPr>
            <a:xfrm>
              <a:off x="1627565" y="1618080"/>
              <a:ext cx="95594" cy="82785"/>
              <a:chOff x="0" y="0"/>
              <a:chExt cx="6350000" cy="5499100"/>
            </a:xfrm>
            <a:grpFill/>
          </p:grpSpPr>
          <p:sp>
            <p:nvSpPr>
              <p:cNvPr id="202" name="Freeform 362">
                <a:extLst>
                  <a:ext uri="{FF2B5EF4-FFF2-40B4-BE49-F238E27FC236}">
                    <a16:creationId xmlns:a16="http://schemas.microsoft.com/office/drawing/2014/main" id="{731AF1B6-EDAF-B40A-A6F0-2C325DD459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4" name="Group 363">
              <a:extLst>
                <a:ext uri="{FF2B5EF4-FFF2-40B4-BE49-F238E27FC236}">
                  <a16:creationId xmlns:a16="http://schemas.microsoft.com/office/drawing/2014/main" id="{AE90FAD6-6AF4-EFC4-995E-F91C17BC81D4}"/>
                </a:ext>
              </a:extLst>
            </p:cNvPr>
            <p:cNvGrpSpPr>
              <a:grpSpLocks noChangeAspect="1"/>
            </p:cNvGrpSpPr>
            <p:nvPr/>
          </p:nvGrpSpPr>
          <p:grpSpPr>
            <a:xfrm>
              <a:off x="1627565" y="7998564"/>
              <a:ext cx="95594" cy="82785"/>
              <a:chOff x="0" y="0"/>
              <a:chExt cx="6350000" cy="5499100"/>
            </a:xfrm>
            <a:grpFill/>
          </p:grpSpPr>
          <p:sp>
            <p:nvSpPr>
              <p:cNvPr id="201" name="Freeform 364">
                <a:extLst>
                  <a:ext uri="{FF2B5EF4-FFF2-40B4-BE49-F238E27FC236}">
                    <a16:creationId xmlns:a16="http://schemas.microsoft.com/office/drawing/2014/main" id="{9FB54AD5-B00C-79DE-3A0E-C8D4745527D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5" name="Group 365">
              <a:extLst>
                <a:ext uri="{FF2B5EF4-FFF2-40B4-BE49-F238E27FC236}">
                  <a16:creationId xmlns:a16="http://schemas.microsoft.com/office/drawing/2014/main" id="{9BF0E1A7-D36E-366E-9738-99CCE09E3C8B}"/>
                </a:ext>
              </a:extLst>
            </p:cNvPr>
            <p:cNvGrpSpPr>
              <a:grpSpLocks noChangeAspect="1"/>
            </p:cNvGrpSpPr>
            <p:nvPr/>
          </p:nvGrpSpPr>
          <p:grpSpPr>
            <a:xfrm>
              <a:off x="1627565" y="4805780"/>
              <a:ext cx="95594" cy="82785"/>
              <a:chOff x="0" y="0"/>
              <a:chExt cx="6350000" cy="5499100"/>
            </a:xfrm>
            <a:grpFill/>
          </p:grpSpPr>
          <p:sp>
            <p:nvSpPr>
              <p:cNvPr id="200" name="Freeform 366">
                <a:extLst>
                  <a:ext uri="{FF2B5EF4-FFF2-40B4-BE49-F238E27FC236}">
                    <a16:creationId xmlns:a16="http://schemas.microsoft.com/office/drawing/2014/main" id="{056FB80A-14ED-A16D-7FA6-66E40B8433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6" name="Group 367">
              <a:extLst>
                <a:ext uri="{FF2B5EF4-FFF2-40B4-BE49-F238E27FC236}">
                  <a16:creationId xmlns:a16="http://schemas.microsoft.com/office/drawing/2014/main" id="{9C0CCE24-D820-41E2-AB72-C43CEC07B07B}"/>
                </a:ext>
              </a:extLst>
            </p:cNvPr>
            <p:cNvGrpSpPr>
              <a:grpSpLocks noChangeAspect="1"/>
            </p:cNvGrpSpPr>
            <p:nvPr/>
          </p:nvGrpSpPr>
          <p:grpSpPr>
            <a:xfrm>
              <a:off x="2103575" y="537155"/>
              <a:ext cx="95594" cy="82785"/>
              <a:chOff x="0" y="0"/>
              <a:chExt cx="6350000" cy="5499100"/>
            </a:xfrm>
            <a:grpFill/>
          </p:grpSpPr>
          <p:sp>
            <p:nvSpPr>
              <p:cNvPr id="199" name="Freeform 368">
                <a:extLst>
                  <a:ext uri="{FF2B5EF4-FFF2-40B4-BE49-F238E27FC236}">
                    <a16:creationId xmlns:a16="http://schemas.microsoft.com/office/drawing/2014/main" id="{00B701ED-F0AA-B49D-D260-07D984D02E0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7" name="Group 369">
              <a:extLst>
                <a:ext uri="{FF2B5EF4-FFF2-40B4-BE49-F238E27FC236}">
                  <a16:creationId xmlns:a16="http://schemas.microsoft.com/office/drawing/2014/main" id="{D0B5CC4D-BC1D-A88E-D123-1B43EA6064EF}"/>
                </a:ext>
              </a:extLst>
            </p:cNvPr>
            <p:cNvGrpSpPr>
              <a:grpSpLocks noChangeAspect="1"/>
            </p:cNvGrpSpPr>
            <p:nvPr/>
          </p:nvGrpSpPr>
          <p:grpSpPr>
            <a:xfrm>
              <a:off x="2103575" y="6917640"/>
              <a:ext cx="95594" cy="82785"/>
              <a:chOff x="0" y="0"/>
              <a:chExt cx="6350000" cy="5499100"/>
            </a:xfrm>
            <a:grpFill/>
          </p:grpSpPr>
          <p:sp>
            <p:nvSpPr>
              <p:cNvPr id="198" name="Freeform 370">
                <a:extLst>
                  <a:ext uri="{FF2B5EF4-FFF2-40B4-BE49-F238E27FC236}">
                    <a16:creationId xmlns:a16="http://schemas.microsoft.com/office/drawing/2014/main" id="{2A34B737-52F6-286D-B5A9-B5A00930B6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8" name="Group 371">
              <a:extLst>
                <a:ext uri="{FF2B5EF4-FFF2-40B4-BE49-F238E27FC236}">
                  <a16:creationId xmlns:a16="http://schemas.microsoft.com/office/drawing/2014/main" id="{5D738E5C-FBB7-C716-1339-10DA3CD16464}"/>
                </a:ext>
              </a:extLst>
            </p:cNvPr>
            <p:cNvGrpSpPr>
              <a:grpSpLocks noChangeAspect="1"/>
            </p:cNvGrpSpPr>
            <p:nvPr/>
          </p:nvGrpSpPr>
          <p:grpSpPr>
            <a:xfrm>
              <a:off x="2103575" y="3724855"/>
              <a:ext cx="95594" cy="82785"/>
              <a:chOff x="0" y="0"/>
              <a:chExt cx="6350000" cy="5499100"/>
            </a:xfrm>
            <a:grpFill/>
          </p:grpSpPr>
          <p:sp>
            <p:nvSpPr>
              <p:cNvPr id="197" name="Freeform 372">
                <a:extLst>
                  <a:ext uri="{FF2B5EF4-FFF2-40B4-BE49-F238E27FC236}">
                    <a16:creationId xmlns:a16="http://schemas.microsoft.com/office/drawing/2014/main" id="{8DA07432-BB59-E803-CC06-DD6A03DD777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9" name="Group 373">
              <a:extLst>
                <a:ext uri="{FF2B5EF4-FFF2-40B4-BE49-F238E27FC236}">
                  <a16:creationId xmlns:a16="http://schemas.microsoft.com/office/drawing/2014/main" id="{8FB6F907-F1F1-7211-4797-4083D4CE579A}"/>
                </a:ext>
              </a:extLst>
            </p:cNvPr>
            <p:cNvGrpSpPr>
              <a:grpSpLocks noChangeAspect="1"/>
            </p:cNvGrpSpPr>
            <p:nvPr/>
          </p:nvGrpSpPr>
          <p:grpSpPr>
            <a:xfrm>
              <a:off x="2103575" y="10105340"/>
              <a:ext cx="95594" cy="82785"/>
              <a:chOff x="0" y="0"/>
              <a:chExt cx="6350000" cy="5499100"/>
            </a:xfrm>
            <a:grpFill/>
          </p:grpSpPr>
          <p:sp>
            <p:nvSpPr>
              <p:cNvPr id="196" name="Freeform 374">
                <a:extLst>
                  <a:ext uri="{FF2B5EF4-FFF2-40B4-BE49-F238E27FC236}">
                    <a16:creationId xmlns:a16="http://schemas.microsoft.com/office/drawing/2014/main" id="{20CEB233-1121-D75D-EABF-2EEC3747167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0" name="Group 375">
              <a:extLst>
                <a:ext uri="{FF2B5EF4-FFF2-40B4-BE49-F238E27FC236}">
                  <a16:creationId xmlns:a16="http://schemas.microsoft.com/office/drawing/2014/main" id="{BFDF99E0-8CC0-C3EE-A779-8B8BE728E50F}"/>
                </a:ext>
              </a:extLst>
            </p:cNvPr>
            <p:cNvGrpSpPr>
              <a:grpSpLocks noChangeAspect="1"/>
            </p:cNvGrpSpPr>
            <p:nvPr/>
          </p:nvGrpSpPr>
          <p:grpSpPr>
            <a:xfrm>
              <a:off x="2103575" y="2155235"/>
              <a:ext cx="95594" cy="82785"/>
              <a:chOff x="0" y="0"/>
              <a:chExt cx="6350000" cy="5499100"/>
            </a:xfrm>
            <a:grpFill/>
          </p:grpSpPr>
          <p:sp>
            <p:nvSpPr>
              <p:cNvPr id="195" name="Freeform 376">
                <a:extLst>
                  <a:ext uri="{FF2B5EF4-FFF2-40B4-BE49-F238E27FC236}">
                    <a16:creationId xmlns:a16="http://schemas.microsoft.com/office/drawing/2014/main" id="{00DD6BF1-73CC-C3EA-2616-CC8B6E672C7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1" name="Group 377">
              <a:extLst>
                <a:ext uri="{FF2B5EF4-FFF2-40B4-BE49-F238E27FC236}">
                  <a16:creationId xmlns:a16="http://schemas.microsoft.com/office/drawing/2014/main" id="{16FDD80F-29A8-1231-EFE1-939FDABC544B}"/>
                </a:ext>
              </a:extLst>
            </p:cNvPr>
            <p:cNvGrpSpPr>
              <a:grpSpLocks noChangeAspect="1"/>
            </p:cNvGrpSpPr>
            <p:nvPr/>
          </p:nvGrpSpPr>
          <p:grpSpPr>
            <a:xfrm>
              <a:off x="2103575" y="8535719"/>
              <a:ext cx="95594" cy="82785"/>
              <a:chOff x="0" y="0"/>
              <a:chExt cx="6350000" cy="5499100"/>
            </a:xfrm>
            <a:grpFill/>
          </p:grpSpPr>
          <p:sp>
            <p:nvSpPr>
              <p:cNvPr id="194" name="Freeform 378">
                <a:extLst>
                  <a:ext uri="{FF2B5EF4-FFF2-40B4-BE49-F238E27FC236}">
                    <a16:creationId xmlns:a16="http://schemas.microsoft.com/office/drawing/2014/main" id="{8151CAEE-3A6D-5B70-C66B-0A1089D5FD2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2" name="Group 379">
              <a:extLst>
                <a:ext uri="{FF2B5EF4-FFF2-40B4-BE49-F238E27FC236}">
                  <a16:creationId xmlns:a16="http://schemas.microsoft.com/office/drawing/2014/main" id="{A7EA1271-C06B-C546-1D84-5ACB98C21EB0}"/>
                </a:ext>
              </a:extLst>
            </p:cNvPr>
            <p:cNvGrpSpPr>
              <a:grpSpLocks noChangeAspect="1"/>
            </p:cNvGrpSpPr>
            <p:nvPr/>
          </p:nvGrpSpPr>
          <p:grpSpPr>
            <a:xfrm>
              <a:off x="2103575" y="5342935"/>
              <a:ext cx="95594" cy="82785"/>
              <a:chOff x="0" y="0"/>
              <a:chExt cx="6350000" cy="5499100"/>
            </a:xfrm>
            <a:grpFill/>
          </p:grpSpPr>
          <p:sp>
            <p:nvSpPr>
              <p:cNvPr id="193" name="Freeform 380">
                <a:extLst>
                  <a:ext uri="{FF2B5EF4-FFF2-40B4-BE49-F238E27FC236}">
                    <a16:creationId xmlns:a16="http://schemas.microsoft.com/office/drawing/2014/main" id="{F06E9A99-05DE-08F5-1C59-DA5C2CD0A4B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pic>
        <p:nvPicPr>
          <p:cNvPr id="2" name="Picture 2"/>
          <p:cNvPicPr>
            <a:picLocks noChangeAspect="1"/>
          </p:cNvPicPr>
          <p:nvPr/>
        </p:nvPicPr>
        <p:blipFill>
          <a:blip r:embed="rId3"/>
          <a:srcRect/>
          <a:stretch>
            <a:fillRect/>
          </a:stretch>
        </p:blipFill>
        <p:spPr>
          <a:xfrm>
            <a:off x="2506926" y="921101"/>
            <a:ext cx="13373100" cy="8229600"/>
          </a:xfrm>
          <a:prstGeom prst="rect">
            <a:avLst/>
          </a:prstGeom>
        </p:spPr>
      </p:pic>
      <p:sp>
        <p:nvSpPr>
          <p:cNvPr id="382" name="TextBox 639">
            <a:extLst>
              <a:ext uri="{FF2B5EF4-FFF2-40B4-BE49-F238E27FC236}">
                <a16:creationId xmlns:a16="http://schemas.microsoft.com/office/drawing/2014/main" id="{297714F5-A282-D8BB-925D-8E9EB7CE54DC}"/>
              </a:ext>
            </a:extLst>
          </p:cNvPr>
          <p:cNvSpPr txBox="1"/>
          <p:nvPr/>
        </p:nvSpPr>
        <p:spPr>
          <a:xfrm>
            <a:off x="2460475" y="9459314"/>
            <a:ext cx="13466001" cy="283283"/>
          </a:xfrm>
          <a:prstGeom prst="rect">
            <a:avLst/>
          </a:prstGeom>
          <a:noFill/>
        </p:spPr>
        <p:txBody>
          <a:bodyPr lIns="0" tIns="0" rIns="0" bIns="0" rtlCol="0" anchor="t">
            <a:spAutoFit/>
          </a:bodyPr>
          <a:lstStyle/>
          <a:p>
            <a:pPr algn="r">
              <a:lnSpc>
                <a:spcPts val="2100"/>
              </a:lnSpc>
            </a:pPr>
            <a:r>
              <a:rPr lang="en-US" sz="2600" i="1" spc="75" dirty="0">
                <a:solidFill>
                  <a:schemeClr val="bg1">
                    <a:lumMod val="50000"/>
                  </a:schemeClr>
                </a:solidFill>
                <a:latin typeface="Clear Sans Regular"/>
              </a:rPr>
              <a:t>*</a:t>
            </a:r>
            <a:r>
              <a:rPr lang="ar-SA" sz="2600" i="1" spc="75" dirty="0">
                <a:solidFill>
                  <a:schemeClr val="bg1">
                    <a:lumMod val="50000"/>
                  </a:schemeClr>
                </a:solidFill>
                <a:latin typeface="Clear Sans Regular"/>
              </a:rPr>
              <a:t> هناك صور أخرى متاحة إذا لم تنطبق هذه الصورة على سياقك</a:t>
            </a:r>
            <a:endParaRPr lang="en-US" sz="2600" i="1" spc="75" dirty="0">
              <a:solidFill>
                <a:schemeClr val="bg1">
                  <a:lumMod val="50000"/>
                </a:schemeClr>
              </a:solidFill>
              <a:latin typeface="Clear Sans Regul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9966" y="1163063"/>
            <a:ext cx="7473492" cy="8095237"/>
            <a:chOff x="0" y="0"/>
            <a:chExt cx="9964655" cy="10793649"/>
          </a:xfrm>
        </p:grpSpPr>
        <p:grpSp>
          <p:nvGrpSpPr>
            <p:cNvPr id="3" name="Group 3"/>
            <p:cNvGrpSpPr/>
            <p:nvPr/>
          </p:nvGrpSpPr>
          <p:grpSpPr>
            <a:xfrm>
              <a:off x="11592" y="0"/>
              <a:ext cx="149826" cy="14982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11592" y="5769182"/>
              <a:ext cx="149826" cy="149826"/>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11592" y="2928443"/>
              <a:ext cx="149826" cy="14982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11592" y="8697625"/>
              <a:ext cx="149826" cy="14982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5889662" y="0"/>
              <a:ext cx="149826" cy="149826"/>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5889662" y="5769182"/>
              <a:ext cx="149826" cy="149826"/>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5889662" y="2928443"/>
              <a:ext cx="149826" cy="149826"/>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5889662" y="8697625"/>
              <a:ext cx="149826" cy="149826"/>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986474" y="972157"/>
              <a:ext cx="149826" cy="149826"/>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986474" y="6741340"/>
              <a:ext cx="149826" cy="149826"/>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986474" y="3900600"/>
              <a:ext cx="149826" cy="149826"/>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986474" y="9669782"/>
              <a:ext cx="149826" cy="149826"/>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6864544" y="972157"/>
              <a:ext cx="149826" cy="149826"/>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6864544" y="6741340"/>
              <a:ext cx="149826" cy="149826"/>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6864544" y="3900600"/>
              <a:ext cx="149826" cy="149826"/>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6864544" y="9669782"/>
              <a:ext cx="149826" cy="149826"/>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1963528" y="1946198"/>
              <a:ext cx="149826" cy="149826"/>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963528" y="7715381"/>
              <a:ext cx="149826" cy="149826"/>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1963528" y="4874641"/>
              <a:ext cx="149826" cy="149826"/>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1963528" y="10643823"/>
              <a:ext cx="149826" cy="149826"/>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7841598" y="1946198"/>
              <a:ext cx="149826" cy="149826"/>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7841598" y="7715381"/>
              <a:ext cx="149826" cy="149826"/>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7841598" y="4874641"/>
              <a:ext cx="149826" cy="149826"/>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7841598" y="10643823"/>
              <a:ext cx="149826" cy="149826"/>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2957059" y="0"/>
              <a:ext cx="149826" cy="149826"/>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2957059" y="5769182"/>
              <a:ext cx="149826" cy="149826"/>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2957059" y="2928443"/>
              <a:ext cx="149826" cy="149826"/>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2957059" y="8697625"/>
              <a:ext cx="149826" cy="149826"/>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8835129" y="0"/>
              <a:ext cx="149826" cy="149826"/>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8835129" y="5769182"/>
              <a:ext cx="149826" cy="149826"/>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8835129" y="2928443"/>
              <a:ext cx="149826" cy="149826"/>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8835129" y="8697625"/>
              <a:ext cx="149826" cy="149826"/>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3931941" y="972157"/>
              <a:ext cx="149826" cy="149826"/>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3931941" y="6741340"/>
              <a:ext cx="149826" cy="149826"/>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3931941" y="3900600"/>
              <a:ext cx="149826" cy="149826"/>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3931941" y="9669782"/>
              <a:ext cx="149826" cy="149826"/>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9810012" y="972157"/>
              <a:ext cx="149826" cy="149826"/>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9810012" y="6741340"/>
              <a:ext cx="149826" cy="149826"/>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9810012" y="3900600"/>
              <a:ext cx="149826" cy="149826"/>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9810012" y="9669782"/>
              <a:ext cx="149826" cy="149826"/>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4908995" y="1946198"/>
              <a:ext cx="149826" cy="149826"/>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4908995" y="7715381"/>
              <a:ext cx="149826" cy="149826"/>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4908995" y="4874641"/>
              <a:ext cx="149826" cy="149826"/>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4908995" y="10643823"/>
              <a:ext cx="149826" cy="149826"/>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986616" y="0"/>
              <a:ext cx="149826" cy="149826"/>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 name="Group 93"/>
            <p:cNvGrpSpPr/>
            <p:nvPr/>
          </p:nvGrpSpPr>
          <p:grpSpPr>
            <a:xfrm>
              <a:off x="986616" y="5769182"/>
              <a:ext cx="149826" cy="149826"/>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 name="Group 95"/>
            <p:cNvGrpSpPr/>
            <p:nvPr/>
          </p:nvGrpSpPr>
          <p:grpSpPr>
            <a:xfrm>
              <a:off x="986616" y="2928443"/>
              <a:ext cx="149826" cy="149826"/>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 name="Group 97"/>
            <p:cNvGrpSpPr/>
            <p:nvPr/>
          </p:nvGrpSpPr>
          <p:grpSpPr>
            <a:xfrm>
              <a:off x="986616" y="8697625"/>
              <a:ext cx="149826" cy="149826"/>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 name="Group 99"/>
            <p:cNvGrpSpPr/>
            <p:nvPr/>
          </p:nvGrpSpPr>
          <p:grpSpPr>
            <a:xfrm>
              <a:off x="6864686" y="0"/>
              <a:ext cx="149826" cy="149826"/>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 name="Group 101"/>
            <p:cNvGrpSpPr/>
            <p:nvPr/>
          </p:nvGrpSpPr>
          <p:grpSpPr>
            <a:xfrm>
              <a:off x="6864686" y="5769182"/>
              <a:ext cx="149826" cy="149826"/>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 name="Group 103"/>
            <p:cNvGrpSpPr/>
            <p:nvPr/>
          </p:nvGrpSpPr>
          <p:grpSpPr>
            <a:xfrm>
              <a:off x="6864686" y="2928443"/>
              <a:ext cx="149826" cy="149826"/>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 name="Group 105"/>
            <p:cNvGrpSpPr/>
            <p:nvPr/>
          </p:nvGrpSpPr>
          <p:grpSpPr>
            <a:xfrm>
              <a:off x="6864686" y="8697625"/>
              <a:ext cx="149826" cy="149826"/>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 name="Group 107"/>
            <p:cNvGrpSpPr/>
            <p:nvPr/>
          </p:nvGrpSpPr>
          <p:grpSpPr>
            <a:xfrm>
              <a:off x="1961498" y="972157"/>
              <a:ext cx="149826" cy="149826"/>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 name="Group 109"/>
            <p:cNvGrpSpPr/>
            <p:nvPr/>
          </p:nvGrpSpPr>
          <p:grpSpPr>
            <a:xfrm>
              <a:off x="1961498" y="6741340"/>
              <a:ext cx="149826" cy="149826"/>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 name="Group 111"/>
            <p:cNvGrpSpPr/>
            <p:nvPr/>
          </p:nvGrpSpPr>
          <p:grpSpPr>
            <a:xfrm>
              <a:off x="1961498" y="3900600"/>
              <a:ext cx="149826" cy="149826"/>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 name="Group 113"/>
            <p:cNvGrpSpPr/>
            <p:nvPr/>
          </p:nvGrpSpPr>
          <p:grpSpPr>
            <a:xfrm>
              <a:off x="1961498" y="9669782"/>
              <a:ext cx="149826" cy="149826"/>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5" name="Group 115"/>
            <p:cNvGrpSpPr/>
            <p:nvPr/>
          </p:nvGrpSpPr>
          <p:grpSpPr>
            <a:xfrm>
              <a:off x="7839568" y="972157"/>
              <a:ext cx="149826" cy="149826"/>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7" name="Group 117"/>
            <p:cNvGrpSpPr/>
            <p:nvPr/>
          </p:nvGrpSpPr>
          <p:grpSpPr>
            <a:xfrm>
              <a:off x="7839568" y="6741340"/>
              <a:ext cx="149826" cy="149826"/>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9" name="Group 119"/>
            <p:cNvGrpSpPr/>
            <p:nvPr/>
          </p:nvGrpSpPr>
          <p:grpSpPr>
            <a:xfrm>
              <a:off x="7839568" y="3900600"/>
              <a:ext cx="149826" cy="149826"/>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1" name="Group 121"/>
            <p:cNvGrpSpPr/>
            <p:nvPr/>
          </p:nvGrpSpPr>
          <p:grpSpPr>
            <a:xfrm>
              <a:off x="7839568" y="9669782"/>
              <a:ext cx="149826" cy="149826"/>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3" name="Group 123"/>
            <p:cNvGrpSpPr/>
            <p:nvPr/>
          </p:nvGrpSpPr>
          <p:grpSpPr>
            <a:xfrm>
              <a:off x="2938552" y="1946198"/>
              <a:ext cx="149826" cy="149826"/>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5" name="Group 125"/>
            <p:cNvGrpSpPr/>
            <p:nvPr/>
          </p:nvGrpSpPr>
          <p:grpSpPr>
            <a:xfrm>
              <a:off x="2938552" y="7715381"/>
              <a:ext cx="149826" cy="149826"/>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7" name="Group 127"/>
            <p:cNvGrpSpPr/>
            <p:nvPr/>
          </p:nvGrpSpPr>
          <p:grpSpPr>
            <a:xfrm>
              <a:off x="2938552" y="4874641"/>
              <a:ext cx="149826" cy="149826"/>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9" name="Group 129"/>
            <p:cNvGrpSpPr/>
            <p:nvPr/>
          </p:nvGrpSpPr>
          <p:grpSpPr>
            <a:xfrm>
              <a:off x="2938552" y="10643823"/>
              <a:ext cx="149826" cy="149826"/>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8816622" y="1946198"/>
              <a:ext cx="149826" cy="149826"/>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8816622" y="7715381"/>
              <a:ext cx="149826" cy="149826"/>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8816622" y="4874641"/>
              <a:ext cx="149826" cy="149826"/>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8816622" y="10643823"/>
              <a:ext cx="149826" cy="149826"/>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11592" y="1946198"/>
              <a:ext cx="149826" cy="149826"/>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11592" y="7715381"/>
              <a:ext cx="149826" cy="149826"/>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11592" y="4874641"/>
              <a:ext cx="149826" cy="149826"/>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11592" y="10643823"/>
              <a:ext cx="149826" cy="149826"/>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5889662" y="1946198"/>
              <a:ext cx="149826" cy="149826"/>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5889662" y="7715381"/>
              <a:ext cx="149826" cy="149826"/>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5889662" y="4874641"/>
              <a:ext cx="149826" cy="149826"/>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p:nvPr/>
          </p:nvGrpSpPr>
          <p:grpSpPr>
            <a:xfrm>
              <a:off x="5889662" y="10643823"/>
              <a:ext cx="149826" cy="149826"/>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5" name="Group 155"/>
            <p:cNvGrpSpPr/>
            <p:nvPr/>
          </p:nvGrpSpPr>
          <p:grpSpPr>
            <a:xfrm>
              <a:off x="3932083" y="0"/>
              <a:ext cx="149826" cy="149826"/>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7" name="Group 157"/>
            <p:cNvGrpSpPr/>
            <p:nvPr/>
          </p:nvGrpSpPr>
          <p:grpSpPr>
            <a:xfrm>
              <a:off x="3932083" y="5769182"/>
              <a:ext cx="149826" cy="149826"/>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9" name="Group 159"/>
            <p:cNvGrpSpPr/>
            <p:nvPr/>
          </p:nvGrpSpPr>
          <p:grpSpPr>
            <a:xfrm>
              <a:off x="3932083" y="2928443"/>
              <a:ext cx="149826" cy="149826"/>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1" name="Group 161"/>
            <p:cNvGrpSpPr/>
            <p:nvPr/>
          </p:nvGrpSpPr>
          <p:grpSpPr>
            <a:xfrm>
              <a:off x="3932083" y="8697625"/>
              <a:ext cx="149826" cy="149826"/>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3" name="Group 163"/>
            <p:cNvGrpSpPr/>
            <p:nvPr/>
          </p:nvGrpSpPr>
          <p:grpSpPr>
            <a:xfrm>
              <a:off x="9810154" y="0"/>
              <a:ext cx="149826" cy="149826"/>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5" name="Group 165"/>
            <p:cNvGrpSpPr/>
            <p:nvPr/>
          </p:nvGrpSpPr>
          <p:grpSpPr>
            <a:xfrm>
              <a:off x="9810154" y="5769182"/>
              <a:ext cx="149826" cy="149826"/>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7" name="Group 167"/>
            <p:cNvGrpSpPr/>
            <p:nvPr/>
          </p:nvGrpSpPr>
          <p:grpSpPr>
            <a:xfrm>
              <a:off x="9810154" y="2928443"/>
              <a:ext cx="149826" cy="149826"/>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9" name="Group 169"/>
            <p:cNvGrpSpPr/>
            <p:nvPr/>
          </p:nvGrpSpPr>
          <p:grpSpPr>
            <a:xfrm>
              <a:off x="9810154" y="8697625"/>
              <a:ext cx="149826" cy="149826"/>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1" name="Group 171"/>
            <p:cNvGrpSpPr/>
            <p:nvPr/>
          </p:nvGrpSpPr>
          <p:grpSpPr>
            <a:xfrm>
              <a:off x="4906965" y="972157"/>
              <a:ext cx="149826" cy="149826"/>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3" name="Group 173"/>
            <p:cNvGrpSpPr/>
            <p:nvPr/>
          </p:nvGrpSpPr>
          <p:grpSpPr>
            <a:xfrm>
              <a:off x="4906965" y="6741340"/>
              <a:ext cx="149826" cy="149826"/>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5" name="Group 175"/>
            <p:cNvGrpSpPr/>
            <p:nvPr/>
          </p:nvGrpSpPr>
          <p:grpSpPr>
            <a:xfrm>
              <a:off x="4906965" y="3900600"/>
              <a:ext cx="149826" cy="149826"/>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7" name="Group 177"/>
            <p:cNvGrpSpPr/>
            <p:nvPr/>
          </p:nvGrpSpPr>
          <p:grpSpPr>
            <a:xfrm>
              <a:off x="4906965" y="9669782"/>
              <a:ext cx="149826" cy="149826"/>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9" name="Group 179"/>
            <p:cNvGrpSpPr>
              <a:grpSpLocks noChangeAspect="1"/>
            </p:cNvGrpSpPr>
            <p:nvPr/>
          </p:nvGrpSpPr>
          <p:grpSpPr>
            <a:xfrm>
              <a:off x="1961640" y="0"/>
              <a:ext cx="173009" cy="149826"/>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1" name="Group 181"/>
            <p:cNvGrpSpPr>
              <a:grpSpLocks noChangeAspect="1"/>
            </p:cNvGrpSpPr>
            <p:nvPr/>
          </p:nvGrpSpPr>
          <p:grpSpPr>
            <a:xfrm>
              <a:off x="1961640" y="5769182"/>
              <a:ext cx="173009" cy="149826"/>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3" name="Group 183"/>
            <p:cNvGrpSpPr>
              <a:grpSpLocks noChangeAspect="1"/>
            </p:cNvGrpSpPr>
            <p:nvPr/>
          </p:nvGrpSpPr>
          <p:grpSpPr>
            <a:xfrm>
              <a:off x="1961640" y="2928443"/>
              <a:ext cx="173009" cy="149826"/>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5" name="Group 185"/>
            <p:cNvGrpSpPr>
              <a:grpSpLocks noChangeAspect="1"/>
            </p:cNvGrpSpPr>
            <p:nvPr/>
          </p:nvGrpSpPr>
          <p:grpSpPr>
            <a:xfrm>
              <a:off x="1961640" y="8697625"/>
              <a:ext cx="173009" cy="149826"/>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7" name="Group 187"/>
            <p:cNvGrpSpPr>
              <a:grpSpLocks noChangeAspect="1"/>
            </p:cNvGrpSpPr>
            <p:nvPr/>
          </p:nvGrpSpPr>
          <p:grpSpPr>
            <a:xfrm>
              <a:off x="7839710" y="0"/>
              <a:ext cx="173009" cy="149826"/>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9" name="Group 189"/>
            <p:cNvGrpSpPr>
              <a:grpSpLocks noChangeAspect="1"/>
            </p:cNvGrpSpPr>
            <p:nvPr/>
          </p:nvGrpSpPr>
          <p:grpSpPr>
            <a:xfrm>
              <a:off x="7839710" y="5769182"/>
              <a:ext cx="173009" cy="149826"/>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1" name="Group 191"/>
            <p:cNvGrpSpPr>
              <a:grpSpLocks noChangeAspect="1"/>
            </p:cNvGrpSpPr>
            <p:nvPr/>
          </p:nvGrpSpPr>
          <p:grpSpPr>
            <a:xfrm>
              <a:off x="7839710" y="2928443"/>
              <a:ext cx="173009" cy="149826"/>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3" name="Group 193"/>
            <p:cNvGrpSpPr>
              <a:grpSpLocks noChangeAspect="1"/>
            </p:cNvGrpSpPr>
            <p:nvPr/>
          </p:nvGrpSpPr>
          <p:grpSpPr>
            <a:xfrm>
              <a:off x="7839710" y="8697625"/>
              <a:ext cx="173009" cy="149826"/>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5" name="Group 195"/>
            <p:cNvGrpSpPr>
              <a:grpSpLocks noChangeAspect="1"/>
            </p:cNvGrpSpPr>
            <p:nvPr/>
          </p:nvGrpSpPr>
          <p:grpSpPr>
            <a:xfrm>
              <a:off x="2936522" y="972157"/>
              <a:ext cx="173009" cy="149826"/>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7" name="Group 197"/>
            <p:cNvGrpSpPr>
              <a:grpSpLocks noChangeAspect="1"/>
            </p:cNvGrpSpPr>
            <p:nvPr/>
          </p:nvGrpSpPr>
          <p:grpSpPr>
            <a:xfrm>
              <a:off x="2936522" y="6741340"/>
              <a:ext cx="173009" cy="149826"/>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9" name="Group 199"/>
            <p:cNvGrpSpPr>
              <a:grpSpLocks noChangeAspect="1"/>
            </p:cNvGrpSpPr>
            <p:nvPr/>
          </p:nvGrpSpPr>
          <p:grpSpPr>
            <a:xfrm>
              <a:off x="2936522" y="3900600"/>
              <a:ext cx="173009" cy="149826"/>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1" name="Group 201"/>
            <p:cNvGrpSpPr>
              <a:grpSpLocks noChangeAspect="1"/>
            </p:cNvGrpSpPr>
            <p:nvPr/>
          </p:nvGrpSpPr>
          <p:grpSpPr>
            <a:xfrm>
              <a:off x="2936522" y="9669782"/>
              <a:ext cx="173009" cy="149826"/>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3" name="Group 203"/>
            <p:cNvGrpSpPr>
              <a:grpSpLocks noChangeAspect="1"/>
            </p:cNvGrpSpPr>
            <p:nvPr/>
          </p:nvGrpSpPr>
          <p:grpSpPr>
            <a:xfrm>
              <a:off x="8814593" y="972157"/>
              <a:ext cx="173009" cy="149826"/>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5" name="Group 205"/>
            <p:cNvGrpSpPr>
              <a:grpSpLocks noChangeAspect="1"/>
            </p:cNvGrpSpPr>
            <p:nvPr/>
          </p:nvGrpSpPr>
          <p:grpSpPr>
            <a:xfrm>
              <a:off x="8814593" y="6741340"/>
              <a:ext cx="173009" cy="149826"/>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7" name="Group 207"/>
            <p:cNvGrpSpPr>
              <a:grpSpLocks noChangeAspect="1"/>
            </p:cNvGrpSpPr>
            <p:nvPr/>
          </p:nvGrpSpPr>
          <p:grpSpPr>
            <a:xfrm>
              <a:off x="8814593" y="3900600"/>
              <a:ext cx="173009" cy="149826"/>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9" name="Group 209"/>
            <p:cNvGrpSpPr>
              <a:grpSpLocks noChangeAspect="1"/>
            </p:cNvGrpSpPr>
            <p:nvPr/>
          </p:nvGrpSpPr>
          <p:grpSpPr>
            <a:xfrm>
              <a:off x="8814593" y="9669782"/>
              <a:ext cx="173009" cy="149826"/>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1" name="Group 211"/>
            <p:cNvGrpSpPr>
              <a:grpSpLocks noChangeAspect="1"/>
            </p:cNvGrpSpPr>
            <p:nvPr/>
          </p:nvGrpSpPr>
          <p:grpSpPr>
            <a:xfrm>
              <a:off x="3913576" y="1946198"/>
              <a:ext cx="173009" cy="149826"/>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3" name="Group 213"/>
            <p:cNvGrpSpPr>
              <a:grpSpLocks noChangeAspect="1"/>
            </p:cNvGrpSpPr>
            <p:nvPr/>
          </p:nvGrpSpPr>
          <p:grpSpPr>
            <a:xfrm>
              <a:off x="3913576" y="7715381"/>
              <a:ext cx="173009" cy="149826"/>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5" name="Group 215"/>
            <p:cNvGrpSpPr>
              <a:grpSpLocks noChangeAspect="1"/>
            </p:cNvGrpSpPr>
            <p:nvPr/>
          </p:nvGrpSpPr>
          <p:grpSpPr>
            <a:xfrm>
              <a:off x="3913576" y="4874641"/>
              <a:ext cx="173009" cy="149826"/>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7" name="Group 217"/>
            <p:cNvGrpSpPr>
              <a:grpSpLocks noChangeAspect="1"/>
            </p:cNvGrpSpPr>
            <p:nvPr/>
          </p:nvGrpSpPr>
          <p:grpSpPr>
            <a:xfrm>
              <a:off x="3913576" y="10643823"/>
              <a:ext cx="173009" cy="149826"/>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9" name="Group 219"/>
            <p:cNvGrpSpPr>
              <a:grpSpLocks noChangeAspect="1"/>
            </p:cNvGrpSpPr>
            <p:nvPr/>
          </p:nvGrpSpPr>
          <p:grpSpPr>
            <a:xfrm>
              <a:off x="9791646" y="1946198"/>
              <a:ext cx="173009" cy="149826"/>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1" name="Group 221"/>
            <p:cNvGrpSpPr>
              <a:grpSpLocks noChangeAspect="1"/>
            </p:cNvGrpSpPr>
            <p:nvPr/>
          </p:nvGrpSpPr>
          <p:grpSpPr>
            <a:xfrm>
              <a:off x="9791646" y="7715381"/>
              <a:ext cx="173009" cy="149826"/>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3" name="Group 223"/>
            <p:cNvGrpSpPr>
              <a:grpSpLocks noChangeAspect="1"/>
            </p:cNvGrpSpPr>
            <p:nvPr/>
          </p:nvGrpSpPr>
          <p:grpSpPr>
            <a:xfrm>
              <a:off x="9791646" y="4874641"/>
              <a:ext cx="173009" cy="149826"/>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5" name="Group 225"/>
            <p:cNvGrpSpPr>
              <a:grpSpLocks noChangeAspect="1"/>
            </p:cNvGrpSpPr>
            <p:nvPr/>
          </p:nvGrpSpPr>
          <p:grpSpPr>
            <a:xfrm>
              <a:off x="9791646" y="10643823"/>
              <a:ext cx="173009" cy="149826"/>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7" name="Group 227"/>
            <p:cNvGrpSpPr>
              <a:grpSpLocks noChangeAspect="1"/>
            </p:cNvGrpSpPr>
            <p:nvPr/>
          </p:nvGrpSpPr>
          <p:grpSpPr>
            <a:xfrm>
              <a:off x="986616" y="1946198"/>
              <a:ext cx="173009" cy="149826"/>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9" name="Group 229"/>
            <p:cNvGrpSpPr>
              <a:grpSpLocks noChangeAspect="1"/>
            </p:cNvGrpSpPr>
            <p:nvPr/>
          </p:nvGrpSpPr>
          <p:grpSpPr>
            <a:xfrm>
              <a:off x="986616" y="7715381"/>
              <a:ext cx="173009" cy="149826"/>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1" name="Group 231"/>
            <p:cNvGrpSpPr>
              <a:grpSpLocks noChangeAspect="1"/>
            </p:cNvGrpSpPr>
            <p:nvPr/>
          </p:nvGrpSpPr>
          <p:grpSpPr>
            <a:xfrm>
              <a:off x="986616" y="4874641"/>
              <a:ext cx="173009" cy="149826"/>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3" name="Group 233"/>
            <p:cNvGrpSpPr>
              <a:grpSpLocks noChangeAspect="1"/>
            </p:cNvGrpSpPr>
            <p:nvPr/>
          </p:nvGrpSpPr>
          <p:grpSpPr>
            <a:xfrm>
              <a:off x="986616" y="10643823"/>
              <a:ext cx="173009" cy="149826"/>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5" name="Group 235"/>
            <p:cNvGrpSpPr>
              <a:grpSpLocks noChangeAspect="1"/>
            </p:cNvGrpSpPr>
            <p:nvPr/>
          </p:nvGrpSpPr>
          <p:grpSpPr>
            <a:xfrm>
              <a:off x="6864686" y="1946198"/>
              <a:ext cx="173009" cy="149826"/>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7" name="Group 237"/>
            <p:cNvGrpSpPr>
              <a:grpSpLocks noChangeAspect="1"/>
            </p:cNvGrpSpPr>
            <p:nvPr/>
          </p:nvGrpSpPr>
          <p:grpSpPr>
            <a:xfrm>
              <a:off x="6864686" y="7715381"/>
              <a:ext cx="173009" cy="149826"/>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9" name="Group 239"/>
            <p:cNvGrpSpPr>
              <a:grpSpLocks noChangeAspect="1"/>
            </p:cNvGrpSpPr>
            <p:nvPr/>
          </p:nvGrpSpPr>
          <p:grpSpPr>
            <a:xfrm>
              <a:off x="6864686" y="4874641"/>
              <a:ext cx="173009" cy="149826"/>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1" name="Group 241"/>
            <p:cNvGrpSpPr>
              <a:grpSpLocks noChangeAspect="1"/>
            </p:cNvGrpSpPr>
            <p:nvPr/>
          </p:nvGrpSpPr>
          <p:grpSpPr>
            <a:xfrm>
              <a:off x="6864686" y="10643823"/>
              <a:ext cx="173009" cy="149826"/>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3" name="Group 243"/>
            <p:cNvGrpSpPr>
              <a:grpSpLocks noChangeAspect="1"/>
            </p:cNvGrpSpPr>
            <p:nvPr/>
          </p:nvGrpSpPr>
          <p:grpSpPr>
            <a:xfrm>
              <a:off x="4907107" y="0"/>
              <a:ext cx="173009" cy="149826"/>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5" name="Group 245"/>
            <p:cNvGrpSpPr>
              <a:grpSpLocks noChangeAspect="1"/>
            </p:cNvGrpSpPr>
            <p:nvPr/>
          </p:nvGrpSpPr>
          <p:grpSpPr>
            <a:xfrm>
              <a:off x="4907107" y="5769182"/>
              <a:ext cx="173009" cy="149826"/>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7" name="Group 247"/>
            <p:cNvGrpSpPr>
              <a:grpSpLocks noChangeAspect="1"/>
            </p:cNvGrpSpPr>
            <p:nvPr/>
          </p:nvGrpSpPr>
          <p:grpSpPr>
            <a:xfrm>
              <a:off x="4907107" y="2928443"/>
              <a:ext cx="173009" cy="149826"/>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9" name="Group 249"/>
            <p:cNvGrpSpPr>
              <a:grpSpLocks noChangeAspect="1"/>
            </p:cNvGrpSpPr>
            <p:nvPr/>
          </p:nvGrpSpPr>
          <p:grpSpPr>
            <a:xfrm>
              <a:off x="4907107" y="8697625"/>
              <a:ext cx="173009" cy="149826"/>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1" name="Group 251"/>
            <p:cNvGrpSpPr>
              <a:grpSpLocks noChangeAspect="1"/>
            </p:cNvGrpSpPr>
            <p:nvPr/>
          </p:nvGrpSpPr>
          <p:grpSpPr>
            <a:xfrm>
              <a:off x="0" y="972157"/>
              <a:ext cx="173009" cy="149826"/>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3" name="Group 253"/>
            <p:cNvGrpSpPr>
              <a:grpSpLocks noChangeAspect="1"/>
            </p:cNvGrpSpPr>
            <p:nvPr/>
          </p:nvGrpSpPr>
          <p:grpSpPr>
            <a:xfrm>
              <a:off x="0" y="6741340"/>
              <a:ext cx="173009" cy="149826"/>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5" name="Group 255"/>
            <p:cNvGrpSpPr>
              <a:grpSpLocks noChangeAspect="1"/>
            </p:cNvGrpSpPr>
            <p:nvPr/>
          </p:nvGrpSpPr>
          <p:grpSpPr>
            <a:xfrm>
              <a:off x="0" y="3900600"/>
              <a:ext cx="173009" cy="149826"/>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7" name="Group 257"/>
            <p:cNvGrpSpPr>
              <a:grpSpLocks noChangeAspect="1"/>
            </p:cNvGrpSpPr>
            <p:nvPr/>
          </p:nvGrpSpPr>
          <p:grpSpPr>
            <a:xfrm>
              <a:off x="0" y="9669782"/>
              <a:ext cx="173009" cy="149826"/>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9" name="Group 259"/>
            <p:cNvGrpSpPr>
              <a:grpSpLocks noChangeAspect="1"/>
            </p:cNvGrpSpPr>
            <p:nvPr/>
          </p:nvGrpSpPr>
          <p:grpSpPr>
            <a:xfrm>
              <a:off x="5878070" y="972157"/>
              <a:ext cx="173009" cy="149826"/>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1" name="Group 261"/>
            <p:cNvGrpSpPr>
              <a:grpSpLocks noChangeAspect="1"/>
            </p:cNvGrpSpPr>
            <p:nvPr/>
          </p:nvGrpSpPr>
          <p:grpSpPr>
            <a:xfrm>
              <a:off x="5878070" y="6741340"/>
              <a:ext cx="173009" cy="149826"/>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3" name="Group 263"/>
            <p:cNvGrpSpPr>
              <a:grpSpLocks noChangeAspect="1"/>
            </p:cNvGrpSpPr>
            <p:nvPr/>
          </p:nvGrpSpPr>
          <p:grpSpPr>
            <a:xfrm>
              <a:off x="5878070" y="3900600"/>
              <a:ext cx="173009" cy="149826"/>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5" name="Group 265"/>
            <p:cNvGrpSpPr>
              <a:grpSpLocks noChangeAspect="1"/>
            </p:cNvGrpSpPr>
            <p:nvPr/>
          </p:nvGrpSpPr>
          <p:grpSpPr>
            <a:xfrm>
              <a:off x="5878070" y="9669782"/>
              <a:ext cx="173009" cy="149826"/>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sp>
        <p:nvSpPr>
          <p:cNvPr id="268" name="AutoShape 268"/>
          <p:cNvSpPr/>
          <p:nvPr/>
        </p:nvSpPr>
        <p:spPr>
          <a:xfrm>
            <a:off x="1149966" y="1160148"/>
            <a:ext cx="1701591" cy="1417379"/>
          </a:xfrm>
          <a:prstGeom prst="rect">
            <a:avLst/>
          </a:prstGeom>
          <a:solidFill>
            <a:srgbClr val="FEBA3D"/>
          </a:solidFill>
        </p:spPr>
        <p:txBody>
          <a:bodyPr/>
          <a:lstStyle/>
          <a:p>
            <a:pPr algn="r" rtl="1"/>
            <a:endParaRPr lang="en-US"/>
          </a:p>
        </p:txBody>
      </p:sp>
      <p:grpSp>
        <p:nvGrpSpPr>
          <p:cNvPr id="271" name="Group 271"/>
          <p:cNvGrpSpPr/>
          <p:nvPr/>
        </p:nvGrpSpPr>
        <p:grpSpPr>
          <a:xfrm>
            <a:off x="11946419" y="3853172"/>
            <a:ext cx="4603401" cy="2593201"/>
            <a:chOff x="0" y="-38100"/>
            <a:chExt cx="6137868" cy="3457601"/>
          </a:xfrm>
        </p:grpSpPr>
        <p:sp>
          <p:nvSpPr>
            <p:cNvPr id="272" name="TextBox 272"/>
            <p:cNvSpPr txBox="1"/>
            <p:nvPr/>
          </p:nvSpPr>
          <p:spPr>
            <a:xfrm>
              <a:off x="0" y="-38100"/>
              <a:ext cx="6137868" cy="1523493"/>
            </a:xfrm>
            <a:prstGeom prst="rect">
              <a:avLst/>
            </a:prstGeom>
          </p:spPr>
          <p:txBody>
            <a:bodyPr lIns="0" tIns="0" rIns="0" bIns="0" rtlCol="0" anchor="t">
              <a:spAutoFit/>
            </a:bodyPr>
            <a:lstStyle/>
            <a:p>
              <a:pPr algn="r" rtl="1">
                <a:lnSpc>
                  <a:spcPts val="9000"/>
                </a:lnSpc>
              </a:pPr>
              <a:r>
                <a:rPr lang="en-US" sz="7200" b="1">
                  <a:solidFill>
                    <a:srgbClr val="FEBA3D"/>
                  </a:solidFill>
                  <a:latin typeface="Calibri" panose="020F0502020204030204" pitchFamily="34" charset="0"/>
                  <a:cs typeface="Calibri" panose="020F0502020204030204" pitchFamily="34" charset="0"/>
                </a:rPr>
                <a:t>م</a:t>
              </a:r>
              <a:r>
                <a:rPr lang="ar-SA" sz="7200" b="1">
                  <a:solidFill>
                    <a:srgbClr val="FEBA3D"/>
                  </a:solidFill>
                  <a:latin typeface="Calibri" panose="020F0502020204030204" pitchFamily="34" charset="0"/>
                  <a:cs typeface="Calibri" panose="020F0502020204030204" pitchFamily="34" charset="0"/>
                </a:rPr>
                <a:t>َن</a:t>
              </a:r>
              <a:r>
                <a:rPr lang="en-US" sz="7200" b="1">
                  <a:solidFill>
                    <a:srgbClr val="FEBA3D"/>
                  </a:solidFill>
                  <a:latin typeface="Calibri" panose="020F0502020204030204" pitchFamily="34" charset="0"/>
                  <a:cs typeface="Calibri" panose="020F0502020204030204" pitchFamily="34" charset="0"/>
                </a:rPr>
                <a:t>؟</a:t>
              </a:r>
            </a:p>
          </p:txBody>
        </p:sp>
        <p:sp>
          <p:nvSpPr>
            <p:cNvPr id="273" name="TextBox 273"/>
            <p:cNvSpPr txBox="1"/>
            <p:nvPr/>
          </p:nvSpPr>
          <p:spPr>
            <a:xfrm>
              <a:off x="0" y="1908832"/>
              <a:ext cx="6137868" cy="1510669"/>
            </a:xfrm>
            <a:prstGeom prst="rect">
              <a:avLst/>
            </a:prstGeom>
          </p:spPr>
          <p:txBody>
            <a:bodyPr lIns="0" tIns="0" rIns="0" bIns="0" rtlCol="0" anchor="t">
              <a:spAutoFit/>
            </a:bodyPr>
            <a:lstStyle/>
            <a:p>
              <a:pPr algn="r" rtl="1">
                <a:lnSpc>
                  <a:spcPts val="4480"/>
                </a:lnSpc>
              </a:pPr>
              <a:r>
                <a:rPr lang="en-US" sz="3200" b="1">
                  <a:solidFill>
                    <a:srgbClr val="1B1B1B"/>
                  </a:solidFill>
                  <a:latin typeface="Calibri" panose="020F0502020204030204" pitchFamily="34" charset="0"/>
                  <a:cs typeface="Calibri" panose="020F0502020204030204" pitchFamily="34" charset="0"/>
                </a:rPr>
                <a:t>الناجيات من الإناث</a:t>
              </a:r>
              <a:r>
                <a:rPr lang="ar-SA" sz="3200" b="1">
                  <a:solidFill>
                    <a:srgbClr val="1B1B1B"/>
                  </a:solidFill>
                  <a:latin typeface="Calibri" panose="020F0502020204030204" pitchFamily="34" charset="0"/>
                  <a:cs typeface="Calibri" panose="020F0502020204030204" pitchFamily="34" charset="0"/>
                </a:rPr>
                <a:t> من سن</a:t>
              </a:r>
              <a:endParaRPr lang="en-US" sz="3200" b="1">
                <a:solidFill>
                  <a:srgbClr val="1B1B1B"/>
                </a:solidFill>
                <a:latin typeface="Calibri" panose="020F0502020204030204" pitchFamily="34" charset="0"/>
                <a:cs typeface="Calibri" panose="020F0502020204030204" pitchFamily="34" charset="0"/>
              </a:endParaRPr>
            </a:p>
            <a:p>
              <a:pPr algn="r" rtl="1">
                <a:lnSpc>
                  <a:spcPts val="4480"/>
                </a:lnSpc>
              </a:pPr>
              <a:r>
                <a:rPr lang="en-US" sz="3200" b="1">
                  <a:solidFill>
                    <a:srgbClr val="1B1B1B"/>
                  </a:solidFill>
                  <a:latin typeface="Calibri" panose="020F0502020204030204" pitchFamily="34" charset="0"/>
                  <a:cs typeface="Calibri" panose="020F0502020204030204" pitchFamily="34" charset="0"/>
                </a:rPr>
                <a:t>15 </a:t>
              </a:r>
              <a:r>
                <a:rPr lang="ar-SA" sz="3200" b="1">
                  <a:solidFill>
                    <a:srgbClr val="1B1B1B"/>
                  </a:solidFill>
                  <a:latin typeface="Calibri" panose="020F0502020204030204" pitchFamily="34" charset="0"/>
                  <a:cs typeface="Calibri" panose="020F0502020204030204" pitchFamily="34" charset="0"/>
                </a:rPr>
                <a:t> </a:t>
              </a:r>
              <a:r>
                <a:rPr lang="en-US" sz="3200" b="1">
                  <a:solidFill>
                    <a:srgbClr val="1B1B1B"/>
                  </a:solidFill>
                  <a:latin typeface="Calibri" panose="020F0502020204030204" pitchFamily="34" charset="0"/>
                  <a:cs typeface="Calibri" panose="020F0502020204030204" pitchFamily="34" charset="0"/>
                </a:rPr>
                <a:t>سنة فما فوق</a:t>
              </a:r>
            </a:p>
          </p:txBody>
        </p:sp>
      </p:grpSp>
      <p:pic>
        <p:nvPicPr>
          <p:cNvPr id="267" name="Picture 270">
            <a:extLst>
              <a:ext uri="{FF2B5EF4-FFF2-40B4-BE49-F238E27FC236}">
                <a16:creationId xmlns:a16="http://schemas.microsoft.com/office/drawing/2014/main" id="{F653D8B1-8498-032A-5D6B-18193F9D9179}"/>
              </a:ext>
            </a:extLst>
          </p:cNvPr>
          <p:cNvPicPr>
            <a:picLocks noChangeAspect="1"/>
          </p:cNvPicPr>
          <p:nvPr/>
        </p:nvPicPr>
        <p:blipFill>
          <a:blip r:embed="rId3"/>
          <a:srcRect/>
          <a:stretch>
            <a:fillRect/>
          </a:stretch>
        </p:blipFill>
        <p:spPr>
          <a:xfrm>
            <a:off x="3075534" y="4817631"/>
            <a:ext cx="5582623" cy="372174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grpSp>
        <p:nvGrpSpPr>
          <p:cNvPr id="339" name="Group 339"/>
          <p:cNvGrpSpPr/>
          <p:nvPr/>
        </p:nvGrpSpPr>
        <p:grpSpPr>
          <a:xfrm>
            <a:off x="16648654" y="6186864"/>
            <a:ext cx="591596" cy="3128586"/>
            <a:chOff x="0" y="0"/>
            <a:chExt cx="788794" cy="4171448"/>
          </a:xfrm>
        </p:grpSpPr>
        <p:sp>
          <p:nvSpPr>
            <p:cNvPr id="340" name="AutoShape 340"/>
            <p:cNvSpPr/>
            <p:nvPr/>
          </p:nvSpPr>
          <p:spPr>
            <a:xfrm rot="5400000">
              <a:off x="-1691327" y="1691327"/>
              <a:ext cx="4171448" cy="788794"/>
            </a:xfrm>
            <a:prstGeom prst="rect">
              <a:avLst/>
            </a:prstGeom>
            <a:solidFill>
              <a:srgbClr val="FEBA3D"/>
            </a:solidFill>
          </p:spPr>
          <p:txBody>
            <a:bodyPr/>
            <a:lstStyle/>
            <a:p>
              <a:pPr algn="r" rtl="1"/>
              <a:endParaRPr lang="en-US"/>
            </a:p>
          </p:txBody>
        </p:sp>
        <p:sp>
          <p:nvSpPr>
            <p:cNvPr id="341" name="TextBox 341"/>
            <p:cNvSpPr txBox="1"/>
            <p:nvPr/>
          </p:nvSpPr>
          <p:spPr>
            <a:xfrm rot="5400000">
              <a:off x="-1503840" y="1921030"/>
              <a:ext cx="3820024" cy="329386"/>
            </a:xfrm>
            <a:prstGeom prst="rect">
              <a:avLst/>
            </a:prstGeom>
          </p:spPr>
          <p:txBody>
            <a:bodyPr lIns="0" tIns="0" rIns="0" bIns="0" rtlCol="0" anchor="t">
              <a:spAutoFit/>
            </a:bodyPr>
            <a:lstStyle/>
            <a:p>
              <a:pPr algn="r" rtl="1">
                <a:lnSpc>
                  <a:spcPts val="2100"/>
                </a:lnSpc>
              </a:pPr>
              <a:r>
                <a:rPr lang="en-US" sz="1500" spc="75">
                  <a:solidFill>
                    <a:srgbClr val="1B1B1B"/>
                  </a:solidFill>
                  <a:latin typeface="Clear Sans Regular"/>
                </a:rPr>
                <a:t>IRC VPRU</a:t>
              </a:r>
            </a:p>
          </p:txBody>
        </p:sp>
      </p:grpSp>
      <p:sp>
        <p:nvSpPr>
          <p:cNvPr id="342" name="TextBox 342"/>
          <p:cNvSpPr txBox="1"/>
          <p:nvPr/>
        </p:nvSpPr>
        <p:spPr>
          <a:xfrm>
            <a:off x="597598" y="655878"/>
            <a:ext cx="9119964" cy="1205458"/>
          </a:xfrm>
          <a:prstGeom prst="rect">
            <a:avLst/>
          </a:prstGeom>
        </p:spPr>
        <p:txBody>
          <a:bodyPr lIns="0" tIns="0" rIns="0" bIns="0" rtlCol="0" anchor="t">
            <a:spAutoFit/>
          </a:bodyPr>
          <a:lstStyle/>
          <a:p>
            <a:pPr algn="r" rtl="1">
              <a:lnSpc>
                <a:spcPts val="9375"/>
              </a:lnSpc>
            </a:pPr>
            <a:r>
              <a:rPr lang="en-US" sz="8000" b="1" dirty="0" err="1">
                <a:solidFill>
                  <a:srgbClr val="1B1B1B"/>
                </a:solidFill>
                <a:latin typeface="Calibri" panose="020F0502020204030204" pitchFamily="34" charset="0"/>
                <a:cs typeface="Calibri" panose="020F0502020204030204" pitchFamily="34" charset="0"/>
              </a:rPr>
              <a:t>متى</a:t>
            </a:r>
            <a:r>
              <a:rPr lang="en-US" sz="8000" b="1" dirty="0">
                <a:solidFill>
                  <a:srgbClr val="1B1B1B"/>
                </a:solidFill>
                <a:latin typeface="Calibri" panose="020F0502020204030204" pitchFamily="34" charset="0"/>
                <a:cs typeface="Calibri" panose="020F0502020204030204" pitchFamily="34" charset="0"/>
              </a:rPr>
              <a:t>؟</a:t>
            </a:r>
          </a:p>
        </p:txBody>
      </p:sp>
      <p:grpSp>
        <p:nvGrpSpPr>
          <p:cNvPr id="343" name="Group 343"/>
          <p:cNvGrpSpPr/>
          <p:nvPr/>
        </p:nvGrpSpPr>
        <p:grpSpPr>
          <a:xfrm>
            <a:off x="2137411" y="2318284"/>
            <a:ext cx="6920132" cy="1155871"/>
            <a:chOff x="0" y="-9525"/>
            <a:chExt cx="8379572" cy="1541162"/>
          </a:xfrm>
        </p:grpSpPr>
        <p:sp>
          <p:nvSpPr>
            <p:cNvPr id="344" name="TextBox 344"/>
            <p:cNvSpPr txBox="1"/>
            <p:nvPr/>
          </p:nvSpPr>
          <p:spPr>
            <a:xfrm>
              <a:off x="0" y="-9525"/>
              <a:ext cx="8379572" cy="683094"/>
            </a:xfrm>
            <a:prstGeom prst="rect">
              <a:avLst/>
            </a:prstGeom>
          </p:spPr>
          <p:txBody>
            <a:bodyPr lIns="0" tIns="0" rIns="0" bIns="0" rtlCol="0" anchor="t">
              <a:spAutoFit/>
            </a:bodyPr>
            <a:lstStyle/>
            <a:p>
              <a:pPr algn="r" rtl="1">
                <a:lnSpc>
                  <a:spcPts val="4188"/>
                </a:lnSpc>
              </a:pPr>
              <a:r>
                <a:rPr lang="en-US" sz="3200" b="1">
                  <a:solidFill>
                    <a:srgbClr val="1B1B1B"/>
                  </a:solidFill>
                  <a:latin typeface="Calibri" panose="020F0502020204030204" pitchFamily="34" charset="0"/>
                  <a:cs typeface="Calibri" panose="020F0502020204030204" pitchFamily="34" charset="0"/>
                </a:rPr>
                <a:t>ل</a:t>
              </a:r>
              <a:r>
                <a:rPr lang="ar-SA" sz="3200" b="1">
                  <a:solidFill>
                    <a:srgbClr val="1B1B1B"/>
                  </a:solidFill>
                  <a:latin typeface="Calibri" panose="020F0502020204030204" pitchFamily="34" charset="0"/>
                  <a:cs typeface="Calibri" panose="020F0502020204030204" pitchFamily="34" charset="0"/>
                </a:rPr>
                <a:t>ل</a:t>
              </a:r>
              <a:r>
                <a:rPr lang="en-US" sz="3200" b="1">
                  <a:solidFill>
                    <a:srgbClr val="1B1B1B"/>
                  </a:solidFill>
                  <a:latin typeface="Calibri" panose="020F0502020204030204" pitchFamily="34" charset="0"/>
                  <a:cs typeface="Calibri" panose="020F0502020204030204" pitchFamily="34" charset="0"/>
                </a:rPr>
                <a:t>قياس لمرة واحدة:</a:t>
              </a:r>
            </a:p>
          </p:txBody>
        </p:sp>
        <p:sp>
          <p:nvSpPr>
            <p:cNvPr id="345" name="TextBox 345"/>
            <p:cNvSpPr txBox="1"/>
            <p:nvPr/>
          </p:nvSpPr>
          <p:spPr>
            <a:xfrm>
              <a:off x="0" y="946861"/>
              <a:ext cx="8379572" cy="584776"/>
            </a:xfrm>
            <a:prstGeom prst="rect">
              <a:avLst/>
            </a:prstGeom>
          </p:spPr>
          <p:txBody>
            <a:bodyPr lIns="0" tIns="0" rIns="0" bIns="0" rtlCol="0" anchor="t">
              <a:spAutoFit/>
            </a:bodyPr>
            <a:lstStyle/>
            <a:p>
              <a:pPr algn="r" rtl="1">
                <a:lnSpc>
                  <a:spcPts val="3564"/>
                </a:lnSpc>
              </a:pPr>
              <a:r>
                <a:rPr lang="en-US" sz="2400" b="1">
                  <a:solidFill>
                    <a:srgbClr val="1B1B1B"/>
                  </a:solidFill>
                  <a:latin typeface="Calibri" panose="020F0502020204030204" pitchFamily="34" charset="0"/>
                  <a:cs typeface="Calibri" panose="020F0502020204030204" pitchFamily="34" charset="0"/>
                </a:rPr>
                <a:t>أثناء تقييم الاحتياجات والدعم النفسي الاجتماعي</a:t>
              </a:r>
            </a:p>
          </p:txBody>
        </p:sp>
      </p:grpSp>
      <p:grpSp>
        <p:nvGrpSpPr>
          <p:cNvPr id="346" name="Group 346"/>
          <p:cNvGrpSpPr/>
          <p:nvPr/>
        </p:nvGrpSpPr>
        <p:grpSpPr>
          <a:xfrm>
            <a:off x="1451609" y="4456160"/>
            <a:ext cx="7605934" cy="3955425"/>
            <a:chOff x="-725046" y="45219"/>
            <a:chExt cx="8041165" cy="5273899"/>
          </a:xfrm>
        </p:grpSpPr>
        <p:sp>
          <p:nvSpPr>
            <p:cNvPr id="347" name="TextBox 347"/>
            <p:cNvSpPr txBox="1"/>
            <p:nvPr/>
          </p:nvSpPr>
          <p:spPr>
            <a:xfrm>
              <a:off x="-385258" y="45219"/>
              <a:ext cx="7701377" cy="683093"/>
            </a:xfrm>
            <a:prstGeom prst="rect">
              <a:avLst/>
            </a:prstGeom>
          </p:spPr>
          <p:txBody>
            <a:bodyPr wrap="square" lIns="0" tIns="0" rIns="0" bIns="0" rtlCol="0" anchor="t">
              <a:spAutoFit/>
            </a:bodyPr>
            <a:lstStyle/>
            <a:p>
              <a:pPr algn="r" rtl="1">
                <a:lnSpc>
                  <a:spcPts val="4188"/>
                </a:lnSpc>
              </a:pPr>
              <a:r>
                <a:rPr lang="en-US" sz="3200" b="1" dirty="0" err="1">
                  <a:solidFill>
                    <a:srgbClr val="1B1B1B"/>
                  </a:solidFill>
                  <a:latin typeface="Calibri" panose="020F0502020204030204" pitchFamily="34" charset="0"/>
                  <a:cs typeface="Calibri" panose="020F0502020204030204" pitchFamily="34" charset="0"/>
                </a:rPr>
                <a:t>للقياس</a:t>
              </a:r>
              <a:r>
                <a:rPr lang="en-US" sz="3200" b="1" dirty="0">
                  <a:solidFill>
                    <a:srgbClr val="1B1B1B"/>
                  </a:solidFill>
                  <a:latin typeface="Calibri" panose="020F0502020204030204" pitchFamily="34" charset="0"/>
                  <a:cs typeface="Calibri" panose="020F0502020204030204" pitchFamily="34" charset="0"/>
                </a:rPr>
                <a:t> </a:t>
              </a:r>
              <a:r>
                <a:rPr lang="ar-SA" sz="3200" b="1" dirty="0">
                  <a:solidFill>
                    <a:srgbClr val="1B1B1B"/>
                  </a:solidFill>
                  <a:latin typeface="Calibri" panose="020F0502020204030204" pitchFamily="34" charset="0"/>
                  <a:cs typeface="Calibri" panose="020F0502020204030204" pitchFamily="34" charset="0"/>
                </a:rPr>
                <a:t>مع</a:t>
              </a:r>
              <a:r>
                <a:rPr lang="en-US" sz="3200" b="1" dirty="0">
                  <a:solidFill>
                    <a:srgbClr val="1B1B1B"/>
                  </a:solidFill>
                  <a:latin typeface="Calibri" panose="020F0502020204030204" pitchFamily="34" charset="0"/>
                  <a:cs typeface="Calibri" panose="020F0502020204030204" pitchFamily="34" charset="0"/>
                </a:rPr>
                <a:t> </a:t>
              </a:r>
              <a:r>
                <a:rPr lang="en-US" sz="3200" b="1" dirty="0" err="1">
                  <a:solidFill>
                    <a:srgbClr val="1B1B1B"/>
                  </a:solidFill>
                  <a:latin typeface="Calibri" panose="020F0502020204030204" pitchFamily="34" charset="0"/>
                  <a:cs typeface="Calibri" panose="020F0502020204030204" pitchFamily="34" charset="0"/>
                </a:rPr>
                <a:t>مر</a:t>
              </a:r>
              <a:r>
                <a:rPr lang="ar-SA" sz="3200" b="1" dirty="0">
                  <a:solidFill>
                    <a:srgbClr val="1B1B1B"/>
                  </a:solidFill>
                  <a:latin typeface="Calibri" panose="020F0502020204030204" pitchFamily="34" charset="0"/>
                  <a:cs typeface="Calibri" panose="020F0502020204030204" pitchFamily="34" charset="0"/>
                </a:rPr>
                <a:t>ور</a:t>
              </a:r>
              <a:r>
                <a:rPr lang="en-US" sz="3200" b="1" dirty="0">
                  <a:solidFill>
                    <a:srgbClr val="1B1B1B"/>
                  </a:solidFill>
                  <a:latin typeface="Calibri" panose="020F0502020204030204" pitchFamily="34" charset="0"/>
                  <a:cs typeface="Calibri" panose="020F0502020204030204" pitchFamily="34" charset="0"/>
                </a:rPr>
                <a:t> </a:t>
              </a:r>
              <a:r>
                <a:rPr lang="en-US" sz="3200" b="1" dirty="0" err="1">
                  <a:solidFill>
                    <a:srgbClr val="1B1B1B"/>
                  </a:solidFill>
                  <a:latin typeface="Calibri" panose="020F0502020204030204" pitchFamily="34" charset="0"/>
                  <a:cs typeface="Calibri" panose="020F0502020204030204" pitchFamily="34" charset="0"/>
                </a:rPr>
                <a:t>ال</a:t>
              </a:r>
              <a:r>
                <a:rPr lang="ar-SA" sz="3200" b="1" dirty="0">
                  <a:solidFill>
                    <a:srgbClr val="1B1B1B"/>
                  </a:solidFill>
                  <a:latin typeface="Calibri" panose="020F0502020204030204" pitchFamily="34" charset="0"/>
                  <a:cs typeface="Calibri" panose="020F0502020204030204" pitchFamily="34" charset="0"/>
                </a:rPr>
                <a:t>وقت</a:t>
              </a:r>
              <a:r>
                <a:rPr lang="en-US" sz="3200" b="1" dirty="0">
                  <a:solidFill>
                    <a:srgbClr val="1B1B1B"/>
                  </a:solidFill>
                  <a:latin typeface="Calibri" panose="020F0502020204030204" pitchFamily="34" charset="0"/>
                  <a:cs typeface="Calibri" panose="020F0502020204030204" pitchFamily="34" charset="0"/>
                </a:rPr>
                <a:t>:</a:t>
              </a:r>
            </a:p>
          </p:txBody>
        </p:sp>
        <p:sp>
          <p:nvSpPr>
            <p:cNvPr id="348" name="TextBox 348"/>
            <p:cNvSpPr txBox="1"/>
            <p:nvPr/>
          </p:nvSpPr>
          <p:spPr>
            <a:xfrm>
              <a:off x="-725046" y="1055815"/>
              <a:ext cx="8041165" cy="4263303"/>
            </a:xfrm>
            <a:prstGeom prst="rect">
              <a:avLst/>
            </a:prstGeom>
          </p:spPr>
          <p:txBody>
            <a:bodyPr wrap="square" lIns="0" tIns="0" rIns="0" bIns="0" rtlCol="0" anchor="t">
              <a:spAutoFit/>
            </a:bodyPr>
            <a:lstStyle/>
            <a:p>
              <a:pPr algn="r" rtl="1">
                <a:lnSpc>
                  <a:spcPts val="3564"/>
                </a:lnSpc>
              </a:pPr>
              <a:r>
                <a:rPr lang="en-US" sz="2400" b="1" dirty="0" err="1">
                  <a:solidFill>
                    <a:srgbClr val="1B1B1B"/>
                  </a:solidFill>
                  <a:latin typeface="Calibri" panose="020F0502020204030204" pitchFamily="34" charset="0"/>
                  <a:cs typeface="Calibri" panose="020F0502020204030204" pitchFamily="34" charset="0"/>
                </a:rPr>
                <a:t>أولاً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عند</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البداية</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عادةً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أثناء</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تقييم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الاحتياجات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والدعم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النفسي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الاجتماعي</a:t>
              </a:r>
              <a:r>
                <a:rPr lang="ar-SA" sz="2400" b="1" dirty="0">
                  <a:solidFill>
                    <a:srgbClr val="1B1B1B"/>
                  </a:solidFill>
                  <a:latin typeface="Calibri" panose="020F0502020204030204" pitchFamily="34" charset="0"/>
                  <a:cs typeface="Calibri" panose="020F0502020204030204" pitchFamily="34" charset="0"/>
                </a:rPr>
                <a:t>)</a:t>
              </a:r>
              <a:endParaRPr lang="en-US" sz="2400" b="1" dirty="0">
                <a:solidFill>
                  <a:srgbClr val="1B1B1B"/>
                </a:solidFill>
                <a:latin typeface="Calibri" panose="020F0502020204030204" pitchFamily="34" charset="0"/>
                <a:cs typeface="Calibri" panose="020F0502020204030204" pitchFamily="34" charset="0"/>
              </a:endParaRPr>
            </a:p>
            <a:p>
              <a:pPr algn="r" rtl="1">
                <a:lnSpc>
                  <a:spcPts val="3564"/>
                </a:lnSpc>
              </a:pPr>
              <a:endParaRPr lang="en-US" sz="2400" b="1" dirty="0">
                <a:solidFill>
                  <a:srgbClr val="1B1B1B"/>
                </a:solidFill>
                <a:latin typeface="Calibri" panose="020F0502020204030204" pitchFamily="34" charset="0"/>
                <a:cs typeface="Calibri" panose="020F0502020204030204" pitchFamily="34" charset="0"/>
              </a:endParaRPr>
            </a:p>
            <a:p>
              <a:pPr algn="r" rtl="1">
                <a:lnSpc>
                  <a:spcPts val="3564"/>
                </a:lnSpc>
              </a:pPr>
              <a:r>
                <a:rPr lang="en-US" sz="2400" b="1" dirty="0" err="1">
                  <a:solidFill>
                    <a:srgbClr val="1B1B1B"/>
                  </a:solidFill>
                  <a:latin typeface="Calibri" panose="020F0502020204030204" pitchFamily="34" charset="0"/>
                  <a:cs typeface="Calibri" panose="020F0502020204030204" pitchFamily="34" charset="0"/>
                </a:rPr>
                <a:t>بعد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ذلك</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بعد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ثلاث</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جلسات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إضافية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عادةً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عند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البدء</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مناقشة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إغلاق</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الحالة</a:t>
              </a:r>
              <a:r>
                <a:rPr lang="en-US" sz="2400" b="1" dirty="0">
                  <a:solidFill>
                    <a:srgbClr val="1B1B1B"/>
                  </a:solidFill>
                  <a:latin typeface="Calibri" panose="020F0502020204030204" pitchFamily="34" charset="0"/>
                  <a:cs typeface="Calibri" panose="020F0502020204030204" pitchFamily="34" charset="0"/>
                </a:rPr>
                <a:t>)</a:t>
              </a:r>
            </a:p>
            <a:p>
              <a:pPr algn="r" rtl="1">
                <a:lnSpc>
                  <a:spcPts val="3564"/>
                </a:lnSpc>
              </a:pPr>
              <a:endParaRPr lang="en-US" sz="2400" b="1" dirty="0">
                <a:solidFill>
                  <a:srgbClr val="1B1B1B"/>
                </a:solidFill>
                <a:latin typeface="Calibri" panose="020F0502020204030204" pitchFamily="34" charset="0"/>
                <a:cs typeface="Calibri" panose="020F0502020204030204" pitchFamily="34" charset="0"/>
              </a:endParaRPr>
            </a:p>
            <a:p>
              <a:pPr algn="r" rtl="1">
                <a:lnSpc>
                  <a:spcPts val="3564"/>
                </a:lnSpc>
              </a:pPr>
              <a:r>
                <a:rPr lang="en-US" sz="2400" b="1" dirty="0">
                  <a:solidFill>
                    <a:srgbClr val="1B1B1B"/>
                  </a:solidFill>
                  <a:latin typeface="Calibri" panose="020F0502020204030204" pitchFamily="34" charset="0"/>
                  <a:cs typeface="Calibri" panose="020F0502020204030204" pitchFamily="34" charset="0"/>
                </a:rPr>
                <a:t>م</a:t>
              </a:r>
              <a:r>
                <a:rPr lang="ar-SA" sz="2400" b="1" dirty="0">
                  <a:solidFill>
                    <a:srgbClr val="1B1B1B"/>
                  </a:solidFill>
                  <a:latin typeface="Calibri" panose="020F0502020204030204" pitchFamily="34" charset="0"/>
                  <a:cs typeface="Calibri" panose="020F0502020204030204" pitchFamily="34" charset="0"/>
                </a:rPr>
                <a:t>جدداً، عند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نهاية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خطة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تدخل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إدارة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الحالة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إذا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تجاوزت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إدارة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الحالة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سبع</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جلسات</a:t>
              </a:r>
              <a:r>
                <a:rPr lang="en-US" sz="2400" b="1" dirty="0">
                  <a:solidFill>
                    <a:srgbClr val="1B1B1B"/>
                  </a:solidFill>
                  <a:latin typeface="Calibri" panose="020F0502020204030204" pitchFamily="34" charset="0"/>
                  <a:cs typeface="Calibri" panose="020F0502020204030204" pitchFamily="34" charset="0"/>
                </a:rPr>
                <a:t>)</a:t>
              </a:r>
            </a:p>
          </p:txBody>
        </p:sp>
      </p:grpSp>
      <p:pic>
        <p:nvPicPr>
          <p:cNvPr id="350" name="Picture 350"/>
          <p:cNvPicPr>
            <a:picLocks noChangeAspect="1"/>
          </p:cNvPicPr>
          <p:nvPr/>
        </p:nvPicPr>
        <p:blipFill>
          <a:blip r:embed="rId3"/>
          <a:srcRect/>
          <a:stretch>
            <a:fillRect/>
          </a:stretch>
        </p:blipFill>
        <p:spPr>
          <a:xfrm>
            <a:off x="10509423" y="4903659"/>
            <a:ext cx="6835449" cy="455696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9144000" y="1136725"/>
            <a:ext cx="7559026" cy="6076995"/>
            <a:chOff x="0" y="-28575"/>
            <a:chExt cx="10078702" cy="8102661"/>
          </a:xfrm>
        </p:grpSpPr>
        <p:sp>
          <p:nvSpPr>
            <p:cNvPr id="3" name="TextBox 3"/>
            <p:cNvSpPr txBox="1"/>
            <p:nvPr/>
          </p:nvSpPr>
          <p:spPr>
            <a:xfrm>
              <a:off x="0" y="-28575"/>
              <a:ext cx="10078702" cy="1607277"/>
            </a:xfrm>
            <a:prstGeom prst="rect">
              <a:avLst/>
            </a:prstGeom>
          </p:spPr>
          <p:txBody>
            <a:bodyPr lIns="0" tIns="0" rIns="0" bIns="0" rtlCol="0" anchor="t">
              <a:spAutoFit/>
            </a:bodyPr>
            <a:lstStyle/>
            <a:p>
              <a:pPr>
                <a:lnSpc>
                  <a:spcPts val="9375"/>
                </a:lnSpc>
              </a:pPr>
              <a:r>
                <a:rPr lang="en-US" sz="7500">
                  <a:solidFill>
                    <a:srgbClr val="FFFFFF"/>
                  </a:solidFill>
                  <a:latin typeface="League Spartan Bold"/>
                </a:rPr>
                <a:t>Video</a:t>
              </a:r>
            </a:p>
          </p:txBody>
        </p:sp>
        <p:sp>
          <p:nvSpPr>
            <p:cNvPr id="4" name="TextBox 4"/>
            <p:cNvSpPr txBox="1"/>
            <p:nvPr/>
          </p:nvSpPr>
          <p:spPr>
            <a:xfrm>
              <a:off x="0" y="6774585"/>
              <a:ext cx="10078702" cy="1299501"/>
            </a:xfrm>
            <a:prstGeom prst="rect">
              <a:avLst/>
            </a:prstGeom>
          </p:spPr>
          <p:txBody>
            <a:bodyPr lIns="0" tIns="0" rIns="0" bIns="0" rtlCol="0" anchor="t">
              <a:spAutoFit/>
            </a:bodyPr>
            <a:lstStyle/>
            <a:p>
              <a:pPr>
                <a:lnSpc>
                  <a:spcPts val="3750"/>
                </a:lnSpc>
              </a:pPr>
              <a:r>
                <a:rPr lang="en-US" sz="3000">
                  <a:solidFill>
                    <a:srgbClr val="1B1B1B"/>
                  </a:solidFill>
                  <a:latin typeface="League Spartan Bold"/>
                </a:rPr>
                <a:t>Placeholder for how to administer video</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636" name="TextBox 636"/>
          <p:cNvSpPr txBox="1"/>
          <p:nvPr/>
        </p:nvSpPr>
        <p:spPr>
          <a:xfrm>
            <a:off x="2411582" y="4175797"/>
            <a:ext cx="2989456" cy="1878257"/>
          </a:xfrm>
          <a:prstGeom prst="rect">
            <a:avLst/>
          </a:prstGeom>
        </p:spPr>
        <p:txBody>
          <a:bodyPr lIns="0" tIns="0" rIns="0" bIns="0" rtlCol="0" anchor="t">
            <a:spAutoFit/>
          </a:bodyPr>
          <a:lstStyle/>
          <a:p>
            <a:pPr algn="ctr">
              <a:lnSpc>
                <a:spcPts val="14999"/>
              </a:lnSpc>
            </a:pPr>
            <a:r>
              <a:rPr lang="en-US" sz="11999">
                <a:solidFill>
                  <a:srgbClr val="1B1B1B"/>
                </a:solidFill>
                <a:latin typeface="League Spartan Bold"/>
              </a:rPr>
              <a:t>04</a:t>
            </a:r>
          </a:p>
        </p:txBody>
      </p:sp>
      <p:grpSp>
        <p:nvGrpSpPr>
          <p:cNvPr id="637" name="Group 637"/>
          <p:cNvGrpSpPr/>
          <p:nvPr/>
        </p:nvGrpSpPr>
        <p:grpSpPr>
          <a:xfrm>
            <a:off x="838200" y="8853437"/>
            <a:ext cx="3396585" cy="595363"/>
            <a:chOff x="0" y="0"/>
            <a:chExt cx="4528780" cy="793817"/>
          </a:xfrm>
        </p:grpSpPr>
        <p:sp>
          <p:nvSpPr>
            <p:cNvPr id="638" name="AutoShape 638"/>
            <p:cNvSpPr/>
            <p:nvPr/>
          </p:nvSpPr>
          <p:spPr>
            <a:xfrm>
              <a:off x="0" y="0"/>
              <a:ext cx="4528780" cy="793817"/>
            </a:xfrm>
            <a:prstGeom prst="rect">
              <a:avLst/>
            </a:prstGeom>
            <a:solidFill>
              <a:srgbClr val="FEBA3D"/>
            </a:solidFill>
          </p:spPr>
          <p:txBody>
            <a:bodyPr/>
            <a:lstStyle/>
            <a:p>
              <a:endParaRPr lang="en-US"/>
            </a:p>
          </p:txBody>
        </p:sp>
        <p:sp>
          <p:nvSpPr>
            <p:cNvPr id="639" name="TextBox 639"/>
            <p:cNvSpPr txBox="1"/>
            <p:nvPr/>
          </p:nvSpPr>
          <p:spPr>
            <a:xfrm>
              <a:off x="237241" y="217928"/>
              <a:ext cx="4054298" cy="329386"/>
            </a:xfrm>
            <a:prstGeom prst="rect">
              <a:avLst/>
            </a:prstGeom>
          </p:spPr>
          <p:txBody>
            <a:bodyPr lIns="0" tIns="0" rIns="0" bIns="0" rtlCol="0" anchor="t">
              <a:spAutoFit/>
            </a:bodyPr>
            <a:lstStyle/>
            <a:p>
              <a:pPr>
                <a:lnSpc>
                  <a:spcPts val="2100"/>
                </a:lnSpc>
              </a:pPr>
              <a:r>
                <a:rPr lang="en-US" sz="1500" spc="75">
                  <a:solidFill>
                    <a:srgbClr val="1B1B1B"/>
                  </a:solidFill>
                  <a:latin typeface="Clear Sans Regular"/>
                </a:rPr>
                <a:t>IRC VPRU</a:t>
              </a:r>
            </a:p>
          </p:txBody>
        </p:sp>
      </p:grpSp>
      <p:pic>
        <p:nvPicPr>
          <p:cNvPr id="640" name="How to Administer the GBV Case Management Outcome Scales_FINAL">
            <a:hlinkClick r:id="" action="ppaction://media"/>
            <a:extLst>
              <a:ext uri="{FF2B5EF4-FFF2-40B4-BE49-F238E27FC236}">
                <a16:creationId xmlns:a16="http://schemas.microsoft.com/office/drawing/2014/main" id="{B8BC58F8-2AA5-47FF-8FF1-2B4F74F07E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18287999" cy="10287000"/>
          </a:xfrm>
          <a:prstGeom prst="rect">
            <a:avLst/>
          </a:prstGeom>
        </p:spPr>
      </p:pic>
    </p:spTree>
    <p:extLst>
      <p:ext uri="{BB962C8B-B14F-4D97-AF65-F5344CB8AC3E}">
        <p14:creationId xmlns:p14="http://schemas.microsoft.com/office/powerpoint/2010/main" val="292789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21" fill="hold"/>
                                        <p:tgtEl>
                                          <p:spTgt spid="64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40"/>
                </p:tgtEl>
              </p:cMediaNode>
            </p:video>
            <p:seq concurrent="1" nextAc="seek">
              <p:cTn id="8" restart="whenNotActive" fill="hold" evtFilter="cancelBubble" nodeType="interactiveSeq">
                <p:stCondLst>
                  <p:cond evt="onClick" delay="0">
                    <p:tgtEl>
                      <p:spTgt spid="64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40"/>
                                        </p:tgtEl>
                                      </p:cBhvr>
                                    </p:cmd>
                                  </p:childTnLst>
                                </p:cTn>
                              </p:par>
                            </p:childTnLst>
                          </p:cTn>
                        </p:par>
                      </p:childTnLst>
                    </p:cTn>
                  </p:par>
                </p:childTnLst>
              </p:cTn>
              <p:nextCondLst>
                <p:cond evt="onClick" delay="0">
                  <p:tgtEl>
                    <p:spTgt spid="64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grpSp>
        <p:nvGrpSpPr>
          <p:cNvPr id="381" name="Group 381"/>
          <p:cNvGrpSpPr/>
          <p:nvPr/>
        </p:nvGrpSpPr>
        <p:grpSpPr>
          <a:xfrm>
            <a:off x="16713352" y="6153883"/>
            <a:ext cx="526898" cy="3209192"/>
            <a:chOff x="0" y="0"/>
            <a:chExt cx="702530" cy="4278922"/>
          </a:xfrm>
        </p:grpSpPr>
        <p:sp>
          <p:nvSpPr>
            <p:cNvPr id="382" name="AutoShape 382"/>
            <p:cNvSpPr/>
            <p:nvPr/>
          </p:nvSpPr>
          <p:spPr>
            <a:xfrm rot="-5400000">
              <a:off x="-1788196" y="1788196"/>
              <a:ext cx="4278922" cy="702530"/>
            </a:xfrm>
            <a:prstGeom prst="rect">
              <a:avLst/>
            </a:prstGeom>
            <a:solidFill>
              <a:srgbClr val="FFFFFF"/>
            </a:solidFill>
          </p:spPr>
          <p:txBody>
            <a:bodyPr/>
            <a:lstStyle/>
            <a:p>
              <a:pPr algn="r" rtl="1"/>
              <a:endParaRPr lang="en-US"/>
            </a:p>
          </p:txBody>
        </p:sp>
        <p:sp>
          <p:nvSpPr>
            <p:cNvPr id="383" name="TextBox 383"/>
            <p:cNvSpPr txBox="1"/>
            <p:nvPr/>
          </p:nvSpPr>
          <p:spPr>
            <a:xfrm rot="-5400000">
              <a:off x="-1632394" y="1974769"/>
              <a:ext cx="3933719" cy="329386"/>
            </a:xfrm>
            <a:prstGeom prst="rect">
              <a:avLst/>
            </a:prstGeom>
          </p:spPr>
          <p:txBody>
            <a:bodyPr lIns="0" tIns="0" rIns="0" bIns="0" rtlCol="0" anchor="t">
              <a:spAutoFit/>
            </a:bodyPr>
            <a:lstStyle/>
            <a:p>
              <a:pPr algn="r" rtl="1">
                <a:lnSpc>
                  <a:spcPts val="2100"/>
                </a:lnSpc>
              </a:pPr>
              <a:r>
                <a:rPr lang="en-US" sz="1500" spc="75">
                  <a:solidFill>
                    <a:srgbClr val="FEBA3D"/>
                  </a:solidFill>
                  <a:latin typeface="Clear Sans Regular"/>
                </a:rPr>
                <a:t>IRC VPRU</a:t>
              </a:r>
            </a:p>
          </p:txBody>
        </p:sp>
      </p:grpSp>
      <p:sp>
        <p:nvSpPr>
          <p:cNvPr id="384" name="TextBox 384"/>
          <p:cNvSpPr txBox="1"/>
          <p:nvPr/>
        </p:nvSpPr>
        <p:spPr>
          <a:xfrm rot="-5400000">
            <a:off x="-2091971" y="4547183"/>
            <a:ext cx="7960874" cy="1192634"/>
          </a:xfrm>
          <a:prstGeom prst="rect">
            <a:avLst/>
          </a:prstGeom>
        </p:spPr>
        <p:txBody>
          <a:bodyPr lIns="0" tIns="0" rIns="0" bIns="0" rtlCol="0" anchor="t">
            <a:spAutoFit/>
          </a:bodyPr>
          <a:lstStyle/>
          <a:p>
            <a:pPr algn="r" rtl="1">
              <a:lnSpc>
                <a:spcPts val="9375"/>
              </a:lnSpc>
            </a:pPr>
            <a:r>
              <a:rPr lang="en-US" sz="7500" b="1" dirty="0" err="1">
                <a:solidFill>
                  <a:srgbClr val="FEBA3D"/>
                </a:solidFill>
                <a:latin typeface="Calibri" panose="020F0502020204030204" pitchFamily="34" charset="0"/>
                <a:cs typeface="Calibri" panose="020F0502020204030204" pitchFamily="34" charset="0"/>
              </a:rPr>
              <a:t>كيف</a:t>
            </a:r>
            <a:r>
              <a:rPr lang="en-US" sz="7500" b="1" dirty="0">
                <a:solidFill>
                  <a:srgbClr val="FEBA3D"/>
                </a:solidFill>
                <a:latin typeface="Calibri" panose="020F0502020204030204" pitchFamily="34" charset="0"/>
                <a:cs typeface="Calibri" panose="020F0502020204030204" pitchFamily="34" charset="0"/>
              </a:rPr>
              <a:t>؟</a:t>
            </a:r>
          </a:p>
        </p:txBody>
      </p:sp>
      <p:sp>
        <p:nvSpPr>
          <p:cNvPr id="386" name="AutoShape 386"/>
          <p:cNvSpPr/>
          <p:nvPr/>
        </p:nvSpPr>
        <p:spPr>
          <a:xfrm>
            <a:off x="13724670" y="1163063"/>
            <a:ext cx="1736609" cy="1358024"/>
          </a:xfrm>
          <a:prstGeom prst="rect">
            <a:avLst/>
          </a:prstGeom>
          <a:solidFill>
            <a:srgbClr val="FEBA3D"/>
          </a:solidFill>
        </p:spPr>
        <p:txBody>
          <a:bodyPr/>
          <a:lstStyle/>
          <a:p>
            <a:pPr algn="r" rtl="1"/>
            <a:endParaRPr lang="en-US"/>
          </a:p>
        </p:txBody>
      </p:sp>
      <p:sp>
        <p:nvSpPr>
          <p:cNvPr id="388" name="TextBox 388"/>
          <p:cNvSpPr txBox="1"/>
          <p:nvPr/>
        </p:nvSpPr>
        <p:spPr>
          <a:xfrm>
            <a:off x="4934177" y="1454584"/>
            <a:ext cx="6419623" cy="577081"/>
          </a:xfrm>
          <a:prstGeom prst="rect">
            <a:avLst/>
          </a:prstGeom>
        </p:spPr>
        <p:txBody>
          <a:bodyPr wrap="square" lIns="0" tIns="0" rIns="0" bIns="0" rtlCol="0" anchor="t">
            <a:spAutoFit/>
          </a:bodyPr>
          <a:lstStyle/>
          <a:p>
            <a:pPr algn="r" rtl="1">
              <a:lnSpc>
                <a:spcPts val="4500"/>
              </a:lnSpc>
            </a:pPr>
            <a:r>
              <a:rPr lang="en-US" sz="3600" dirty="0">
                <a:solidFill>
                  <a:srgbClr val="1B1B1B"/>
                </a:solidFill>
                <a:latin typeface="League Spartan"/>
              </a:rPr>
              <a:t> </a:t>
            </a:r>
            <a:r>
              <a:rPr lang="en-US" sz="3600" b="1" dirty="0" err="1">
                <a:solidFill>
                  <a:srgbClr val="1B1B1B"/>
                </a:solidFill>
                <a:latin typeface="Calibri" panose="020F0502020204030204" pitchFamily="34" charset="0"/>
                <a:cs typeface="Calibri" panose="020F0502020204030204" pitchFamily="34" charset="0"/>
              </a:rPr>
              <a:t>تقديم</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المقياس</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المقاييس</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للناجي</a:t>
            </a:r>
            <a:r>
              <a:rPr lang="ar-SA" sz="3600" b="1" dirty="0">
                <a:solidFill>
                  <a:srgbClr val="1B1B1B"/>
                </a:solidFill>
                <a:latin typeface="Calibri" panose="020F0502020204030204" pitchFamily="34" charset="0"/>
                <a:cs typeface="Calibri" panose="020F0502020204030204" pitchFamily="34" charset="0"/>
              </a:rPr>
              <a:t>ة</a:t>
            </a:r>
            <a:endParaRPr lang="en-US" sz="3600" b="1" dirty="0">
              <a:solidFill>
                <a:srgbClr val="1B1B1B"/>
              </a:solidFill>
              <a:latin typeface="Calibri" panose="020F0502020204030204" pitchFamily="34" charset="0"/>
              <a:cs typeface="Calibri" panose="020F0502020204030204" pitchFamily="34" charset="0"/>
            </a:endParaRPr>
          </a:p>
        </p:txBody>
      </p:sp>
      <p:sp>
        <p:nvSpPr>
          <p:cNvPr id="389" name="TextBox 389"/>
          <p:cNvSpPr txBox="1"/>
          <p:nvPr/>
        </p:nvSpPr>
        <p:spPr>
          <a:xfrm>
            <a:off x="11977900" y="1507322"/>
            <a:ext cx="552287" cy="567690"/>
          </a:xfrm>
          <a:prstGeom prst="rect">
            <a:avLst/>
          </a:prstGeom>
        </p:spPr>
        <p:txBody>
          <a:bodyPr lIns="0" tIns="0" rIns="0" bIns="0" rtlCol="0" anchor="t">
            <a:spAutoFit/>
          </a:bodyPr>
          <a:lstStyle/>
          <a:p>
            <a:pPr algn="r" rtl="1">
              <a:lnSpc>
                <a:spcPts val="4500"/>
              </a:lnSpc>
            </a:pPr>
            <a:r>
              <a:rPr lang="en-US" sz="3600">
                <a:solidFill>
                  <a:srgbClr val="1B1B1B"/>
                </a:solidFill>
                <a:latin typeface="League Spartan Bold"/>
              </a:rPr>
              <a:t>01</a:t>
            </a:r>
          </a:p>
        </p:txBody>
      </p:sp>
      <p:sp>
        <p:nvSpPr>
          <p:cNvPr id="390" name="TextBox 390"/>
          <p:cNvSpPr txBox="1"/>
          <p:nvPr/>
        </p:nvSpPr>
        <p:spPr>
          <a:xfrm>
            <a:off x="4629377" y="4258177"/>
            <a:ext cx="6724423" cy="571310"/>
          </a:xfrm>
          <a:prstGeom prst="rect">
            <a:avLst/>
          </a:prstGeom>
        </p:spPr>
        <p:txBody>
          <a:bodyPr wrap="square" lIns="0" tIns="0" rIns="0" bIns="0" rtlCol="0" anchor="t">
            <a:spAutoFit/>
          </a:bodyPr>
          <a:lstStyle/>
          <a:p>
            <a:pPr algn="r" rtl="1">
              <a:lnSpc>
                <a:spcPts val="4500"/>
              </a:lnSpc>
            </a:pPr>
            <a:r>
              <a:rPr lang="ar-SA" sz="3600" b="1" dirty="0">
                <a:solidFill>
                  <a:srgbClr val="1B1B1B"/>
                </a:solidFill>
                <a:latin typeface="Calibri" panose="020F0502020204030204" pitchFamily="34" charset="0"/>
                <a:cs typeface="Calibri" panose="020F0502020204030204" pitchFamily="34" charset="0"/>
              </a:rPr>
              <a:t>توجيه</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الناجي</a:t>
            </a:r>
            <a:r>
              <a:rPr lang="ar-SA" sz="3600" b="1" dirty="0">
                <a:solidFill>
                  <a:srgbClr val="1B1B1B"/>
                </a:solidFill>
                <a:latin typeface="Calibri" panose="020F0502020204030204" pitchFamily="34" charset="0"/>
                <a:cs typeface="Calibri" panose="020F0502020204030204" pitchFamily="34" charset="0"/>
              </a:rPr>
              <a:t>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خلال</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الاستبيان</a:t>
            </a:r>
            <a:endParaRPr lang="en-US" sz="3600" b="1" dirty="0">
              <a:solidFill>
                <a:srgbClr val="1B1B1B"/>
              </a:solidFill>
              <a:latin typeface="Calibri" panose="020F0502020204030204" pitchFamily="34" charset="0"/>
              <a:cs typeface="Calibri" panose="020F0502020204030204" pitchFamily="34" charset="0"/>
            </a:endParaRPr>
          </a:p>
        </p:txBody>
      </p:sp>
      <p:sp>
        <p:nvSpPr>
          <p:cNvPr id="391" name="TextBox 391"/>
          <p:cNvSpPr txBox="1"/>
          <p:nvPr/>
        </p:nvSpPr>
        <p:spPr>
          <a:xfrm>
            <a:off x="11773886" y="4339012"/>
            <a:ext cx="815079" cy="567690"/>
          </a:xfrm>
          <a:prstGeom prst="rect">
            <a:avLst/>
          </a:prstGeom>
        </p:spPr>
        <p:txBody>
          <a:bodyPr lIns="0" tIns="0" rIns="0" bIns="0" rtlCol="0" anchor="t">
            <a:spAutoFit/>
          </a:bodyPr>
          <a:lstStyle/>
          <a:p>
            <a:pPr algn="r" rtl="1">
              <a:lnSpc>
                <a:spcPts val="4500"/>
              </a:lnSpc>
            </a:pPr>
            <a:r>
              <a:rPr lang="en-US" sz="3600">
                <a:solidFill>
                  <a:srgbClr val="1B1B1B"/>
                </a:solidFill>
                <a:latin typeface="League Spartan Bold"/>
              </a:rPr>
              <a:t>02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grpSp>
        <p:nvGrpSpPr>
          <p:cNvPr id="381" name="Group 381"/>
          <p:cNvGrpSpPr/>
          <p:nvPr/>
        </p:nvGrpSpPr>
        <p:grpSpPr>
          <a:xfrm>
            <a:off x="16713352" y="6153883"/>
            <a:ext cx="526898" cy="3209192"/>
            <a:chOff x="0" y="0"/>
            <a:chExt cx="702530" cy="4278922"/>
          </a:xfrm>
        </p:grpSpPr>
        <p:sp>
          <p:nvSpPr>
            <p:cNvPr id="382" name="AutoShape 382"/>
            <p:cNvSpPr/>
            <p:nvPr/>
          </p:nvSpPr>
          <p:spPr>
            <a:xfrm rot="-5400000">
              <a:off x="-1788196" y="1788196"/>
              <a:ext cx="4278922" cy="702530"/>
            </a:xfrm>
            <a:prstGeom prst="rect">
              <a:avLst/>
            </a:prstGeom>
            <a:solidFill>
              <a:srgbClr val="FFFFFF"/>
            </a:solidFill>
          </p:spPr>
          <p:txBody>
            <a:bodyPr/>
            <a:lstStyle/>
            <a:p>
              <a:pPr algn="r" rtl="1"/>
              <a:endParaRPr lang="en-US"/>
            </a:p>
          </p:txBody>
        </p:sp>
        <p:sp>
          <p:nvSpPr>
            <p:cNvPr id="383" name="TextBox 383"/>
            <p:cNvSpPr txBox="1"/>
            <p:nvPr/>
          </p:nvSpPr>
          <p:spPr>
            <a:xfrm rot="-5400000">
              <a:off x="-1632394" y="1974769"/>
              <a:ext cx="3933719" cy="329386"/>
            </a:xfrm>
            <a:prstGeom prst="rect">
              <a:avLst/>
            </a:prstGeom>
          </p:spPr>
          <p:txBody>
            <a:bodyPr lIns="0" tIns="0" rIns="0" bIns="0" rtlCol="0" anchor="t">
              <a:spAutoFit/>
            </a:bodyPr>
            <a:lstStyle/>
            <a:p>
              <a:pPr algn="r" rtl="1">
                <a:lnSpc>
                  <a:spcPts val="2100"/>
                </a:lnSpc>
              </a:pPr>
              <a:r>
                <a:rPr lang="en-US" sz="1500" spc="75">
                  <a:solidFill>
                    <a:srgbClr val="FEBA3D"/>
                  </a:solidFill>
                  <a:latin typeface="Clear Sans Regular"/>
                </a:rPr>
                <a:t>IRC VPRU</a:t>
              </a:r>
            </a:p>
          </p:txBody>
        </p:sp>
      </p:grpSp>
      <p:sp>
        <p:nvSpPr>
          <p:cNvPr id="386" name="AutoShape 386"/>
          <p:cNvSpPr/>
          <p:nvPr/>
        </p:nvSpPr>
        <p:spPr>
          <a:xfrm>
            <a:off x="13724670" y="1163063"/>
            <a:ext cx="1736609" cy="1358024"/>
          </a:xfrm>
          <a:prstGeom prst="rect">
            <a:avLst/>
          </a:prstGeom>
          <a:solidFill>
            <a:srgbClr val="FEBA3D"/>
          </a:solidFill>
        </p:spPr>
        <p:txBody>
          <a:bodyPr/>
          <a:lstStyle/>
          <a:p>
            <a:pPr algn="r" rtl="1"/>
            <a:endParaRPr lang="en-US"/>
          </a:p>
        </p:txBody>
      </p:sp>
      <p:sp>
        <p:nvSpPr>
          <p:cNvPr id="388" name="TextBox 388"/>
          <p:cNvSpPr txBox="1"/>
          <p:nvPr/>
        </p:nvSpPr>
        <p:spPr>
          <a:xfrm>
            <a:off x="5354155" y="1372696"/>
            <a:ext cx="6495823" cy="1148391"/>
          </a:xfrm>
          <a:prstGeom prst="rect">
            <a:avLst/>
          </a:prstGeom>
        </p:spPr>
        <p:txBody>
          <a:bodyPr wrap="square" lIns="0" tIns="0" rIns="0" bIns="0" rtlCol="0" anchor="t">
            <a:spAutoFit/>
          </a:bodyPr>
          <a:lstStyle/>
          <a:p>
            <a:pPr algn="r" rtl="1">
              <a:lnSpc>
                <a:spcPts val="4500"/>
              </a:lnSpc>
            </a:pPr>
            <a:r>
              <a:rPr lang="en-US" sz="3600" b="1" dirty="0" err="1">
                <a:solidFill>
                  <a:srgbClr val="1B1B1B"/>
                </a:solidFill>
                <a:latin typeface="Calibri" panose="020F0502020204030204" pitchFamily="34" charset="0"/>
                <a:cs typeface="Calibri" panose="020F0502020204030204" pitchFamily="34" charset="0"/>
              </a:rPr>
              <a:t>دعم</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الناجي</a:t>
            </a:r>
            <a:r>
              <a:rPr lang="ar-SA" sz="3600" b="1" dirty="0">
                <a:solidFill>
                  <a:srgbClr val="1B1B1B"/>
                </a:solidFill>
                <a:latin typeface="Calibri" panose="020F0502020204030204" pitchFamily="34" charset="0"/>
                <a:cs typeface="Calibri" panose="020F0502020204030204" pitchFamily="34" charset="0"/>
              </a:rPr>
              <a:t>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لاختيار</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المشاعر</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والأنشطة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والعلاقات</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ذات</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الصلة</a:t>
            </a:r>
            <a:endParaRPr lang="en-US" sz="3600" b="1" dirty="0">
              <a:solidFill>
                <a:srgbClr val="1B1B1B"/>
              </a:solidFill>
              <a:latin typeface="Calibri" panose="020F0502020204030204" pitchFamily="34" charset="0"/>
              <a:cs typeface="Calibri" panose="020F0502020204030204" pitchFamily="34" charset="0"/>
            </a:endParaRPr>
          </a:p>
        </p:txBody>
      </p:sp>
      <p:sp>
        <p:nvSpPr>
          <p:cNvPr id="389" name="TextBox 389"/>
          <p:cNvSpPr txBox="1"/>
          <p:nvPr/>
        </p:nvSpPr>
        <p:spPr>
          <a:xfrm>
            <a:off x="12208124" y="1596973"/>
            <a:ext cx="757770" cy="567690"/>
          </a:xfrm>
          <a:prstGeom prst="rect">
            <a:avLst/>
          </a:prstGeom>
        </p:spPr>
        <p:txBody>
          <a:bodyPr lIns="0" tIns="0" rIns="0" bIns="0" rtlCol="0" anchor="t">
            <a:spAutoFit/>
          </a:bodyPr>
          <a:lstStyle/>
          <a:p>
            <a:pPr algn="r" rtl="1">
              <a:lnSpc>
                <a:spcPts val="4500"/>
              </a:lnSpc>
            </a:pPr>
            <a:r>
              <a:rPr lang="en-US" sz="3600">
                <a:solidFill>
                  <a:srgbClr val="1B1B1B"/>
                </a:solidFill>
                <a:latin typeface="League Spartan Bold"/>
              </a:rPr>
              <a:t>03</a:t>
            </a:r>
          </a:p>
        </p:txBody>
      </p:sp>
      <p:sp>
        <p:nvSpPr>
          <p:cNvPr id="390" name="TextBox 390"/>
          <p:cNvSpPr txBox="1"/>
          <p:nvPr/>
        </p:nvSpPr>
        <p:spPr>
          <a:xfrm>
            <a:off x="5162776" y="4367277"/>
            <a:ext cx="6724423" cy="1708866"/>
          </a:xfrm>
          <a:prstGeom prst="rect">
            <a:avLst/>
          </a:prstGeom>
        </p:spPr>
        <p:txBody>
          <a:bodyPr wrap="square" lIns="0" tIns="0" rIns="0" bIns="0" rtlCol="0" anchor="t">
            <a:spAutoFit/>
          </a:bodyPr>
          <a:lstStyle/>
          <a:p>
            <a:pPr algn="r" rtl="1">
              <a:lnSpc>
                <a:spcPts val="4500"/>
              </a:lnSpc>
            </a:pPr>
            <a:r>
              <a:rPr lang="en-US" sz="3600" b="1" dirty="0">
                <a:solidFill>
                  <a:srgbClr val="1B1B1B"/>
                </a:solidFill>
                <a:latin typeface="Calibri" panose="020F0502020204030204" pitchFamily="34" charset="0"/>
                <a:cs typeface="Calibri" panose="020F0502020204030204" pitchFamily="34" charset="0"/>
              </a:rPr>
              <a:t>ا</a:t>
            </a:r>
            <a:r>
              <a:rPr lang="ar-SA" sz="3600" b="1" dirty="0">
                <a:solidFill>
                  <a:srgbClr val="1B1B1B"/>
                </a:solidFill>
                <a:latin typeface="Calibri" panose="020F0502020204030204" pitchFamily="34" charset="0"/>
                <a:cs typeface="Calibri" panose="020F0502020204030204" pitchFamily="34" charset="0"/>
              </a:rPr>
              <a:t>لعودة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إلى</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نشاط</a:t>
            </a:r>
            <a:r>
              <a:rPr lang="en-US" sz="3600" b="1" dirty="0">
                <a:solidFill>
                  <a:srgbClr val="1B1B1B"/>
                </a:solidFill>
                <a:latin typeface="Calibri" panose="020F0502020204030204" pitchFamily="34" charset="0"/>
                <a:cs typeface="Calibri" panose="020F0502020204030204" pitchFamily="34" charset="0"/>
              </a:rPr>
              <a:t> </a:t>
            </a:r>
            <a:r>
              <a:rPr lang="ar-SA" sz="3600" b="1" dirty="0">
                <a:solidFill>
                  <a:srgbClr val="1B1B1B"/>
                </a:solidFill>
                <a:latin typeface="Calibri" panose="020F0502020204030204" pitchFamily="34" charset="0"/>
                <a:cs typeface="Calibri" panose="020F0502020204030204" pitchFamily="34" charset="0"/>
              </a:rPr>
              <a:t>خطة </a:t>
            </a:r>
            <a:r>
              <a:rPr lang="en-US" sz="3600" b="1" dirty="0" err="1">
                <a:solidFill>
                  <a:srgbClr val="1B1B1B"/>
                </a:solidFill>
                <a:latin typeface="Calibri" panose="020F0502020204030204" pitchFamily="34" charset="0"/>
                <a:cs typeface="Calibri" panose="020F0502020204030204" pitchFamily="34" charset="0"/>
              </a:rPr>
              <a:t>العمل</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أو</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عملية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إغلاق</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الحالة</a:t>
            </a:r>
            <a:r>
              <a:rPr lang="en-US" sz="3600" b="1" dirty="0">
                <a:solidFill>
                  <a:srgbClr val="1B1B1B"/>
                </a:solidFill>
                <a:latin typeface="Calibri" panose="020F0502020204030204" pitchFamily="34" charset="0"/>
                <a:cs typeface="Calibri" panose="020F0502020204030204" pitchFamily="34" charset="0"/>
              </a:rPr>
              <a:t> </a:t>
            </a:r>
            <a:r>
              <a:rPr lang="ar-SA" sz="3600" b="1" dirty="0">
                <a:solidFill>
                  <a:srgbClr val="1B1B1B"/>
                </a:solidFill>
                <a:latin typeface="Calibri" panose="020F0502020204030204" pitchFamily="34" charset="0"/>
                <a:cs typeface="Calibri" panose="020F0502020204030204" pitchFamily="34" charset="0"/>
              </a:rPr>
              <a:t>ضمن</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جلسة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إدارة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الحالة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الخاصة</a:t>
            </a:r>
            <a:r>
              <a:rPr lang="en-US" sz="3600" b="1" dirty="0">
                <a:solidFill>
                  <a:srgbClr val="1B1B1B"/>
                </a:solidFill>
                <a:latin typeface="Calibri" panose="020F0502020204030204" pitchFamily="34" charset="0"/>
                <a:cs typeface="Calibri" panose="020F0502020204030204" pitchFamily="34" charset="0"/>
              </a:rPr>
              <a:t> </a:t>
            </a:r>
            <a:r>
              <a:rPr lang="en-US" sz="3600" b="1" dirty="0" err="1">
                <a:solidFill>
                  <a:srgbClr val="1B1B1B"/>
                </a:solidFill>
                <a:latin typeface="Calibri" panose="020F0502020204030204" pitchFamily="34" charset="0"/>
                <a:cs typeface="Calibri" panose="020F0502020204030204" pitchFamily="34" charset="0"/>
              </a:rPr>
              <a:t>بك</a:t>
            </a:r>
            <a:endParaRPr lang="en-US" sz="3600" b="1" dirty="0">
              <a:solidFill>
                <a:srgbClr val="1B1B1B"/>
              </a:solidFill>
              <a:latin typeface="Calibri" panose="020F0502020204030204" pitchFamily="34" charset="0"/>
              <a:cs typeface="Calibri" panose="020F0502020204030204" pitchFamily="34" charset="0"/>
            </a:endParaRPr>
          </a:p>
        </p:txBody>
      </p:sp>
      <p:sp>
        <p:nvSpPr>
          <p:cNvPr id="391" name="TextBox 391"/>
          <p:cNvSpPr txBox="1"/>
          <p:nvPr/>
        </p:nvSpPr>
        <p:spPr>
          <a:xfrm>
            <a:off x="12250191" y="4575810"/>
            <a:ext cx="757770" cy="567690"/>
          </a:xfrm>
          <a:prstGeom prst="rect">
            <a:avLst/>
          </a:prstGeom>
        </p:spPr>
        <p:txBody>
          <a:bodyPr lIns="0" tIns="0" rIns="0" bIns="0" rtlCol="0" anchor="t">
            <a:spAutoFit/>
          </a:bodyPr>
          <a:lstStyle/>
          <a:p>
            <a:pPr algn="r" rtl="1">
              <a:lnSpc>
                <a:spcPts val="4500"/>
              </a:lnSpc>
            </a:pPr>
            <a:r>
              <a:rPr lang="en-US" sz="3600">
                <a:solidFill>
                  <a:srgbClr val="1B1B1B"/>
                </a:solidFill>
                <a:latin typeface="League Spartan Bold"/>
              </a:rPr>
              <a:t>04</a:t>
            </a:r>
          </a:p>
        </p:txBody>
      </p:sp>
      <p:sp>
        <p:nvSpPr>
          <p:cNvPr id="385" name="TextBox 384">
            <a:extLst>
              <a:ext uri="{FF2B5EF4-FFF2-40B4-BE49-F238E27FC236}">
                <a16:creationId xmlns:a16="http://schemas.microsoft.com/office/drawing/2014/main" id="{0D49811A-B4C7-2626-69D5-782B1CE1F09A}"/>
              </a:ext>
            </a:extLst>
          </p:cNvPr>
          <p:cNvSpPr txBox="1"/>
          <p:nvPr/>
        </p:nvSpPr>
        <p:spPr>
          <a:xfrm rot="-5400000">
            <a:off x="-2091971" y="4547183"/>
            <a:ext cx="7960874" cy="1192634"/>
          </a:xfrm>
          <a:prstGeom prst="rect">
            <a:avLst/>
          </a:prstGeom>
        </p:spPr>
        <p:txBody>
          <a:bodyPr lIns="0" tIns="0" rIns="0" bIns="0" rtlCol="0" anchor="t">
            <a:spAutoFit/>
          </a:bodyPr>
          <a:lstStyle/>
          <a:p>
            <a:pPr algn="r" rtl="1">
              <a:lnSpc>
                <a:spcPts val="9375"/>
              </a:lnSpc>
            </a:pPr>
            <a:r>
              <a:rPr lang="en-US" sz="7500" b="1" dirty="0" err="1">
                <a:solidFill>
                  <a:srgbClr val="FEBA3D"/>
                </a:solidFill>
                <a:latin typeface="Calibri" panose="020F0502020204030204" pitchFamily="34" charset="0"/>
                <a:cs typeface="Calibri" panose="020F0502020204030204" pitchFamily="34" charset="0"/>
              </a:rPr>
              <a:t>كيف</a:t>
            </a:r>
            <a:r>
              <a:rPr lang="en-US" sz="7500" b="1" dirty="0">
                <a:solidFill>
                  <a:srgbClr val="FEBA3D"/>
                </a:solidFill>
                <a:latin typeface="Calibri" panose="020F0502020204030204" pitchFamily="34" charset="0"/>
                <a:cs typeface="Calibri" panose="020F0502020204030204" pitchFamily="34"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sp>
        <p:nvSpPr>
          <p:cNvPr id="384" name="TextBox 384"/>
          <p:cNvSpPr txBox="1"/>
          <p:nvPr/>
        </p:nvSpPr>
        <p:spPr>
          <a:xfrm rot="-5400000">
            <a:off x="-2214064" y="4595539"/>
            <a:ext cx="7898785" cy="1158009"/>
          </a:xfrm>
          <a:prstGeom prst="rect">
            <a:avLst/>
          </a:prstGeom>
        </p:spPr>
        <p:txBody>
          <a:bodyPr wrap="square" lIns="0" tIns="0" rIns="0" bIns="0" rtlCol="0" anchor="t">
            <a:spAutoFit/>
          </a:bodyPr>
          <a:lstStyle/>
          <a:p>
            <a:pPr algn="r" rtl="1">
              <a:lnSpc>
                <a:spcPts val="9375"/>
              </a:lnSpc>
            </a:pPr>
            <a:r>
              <a:rPr lang="en-US" sz="7500" b="1" dirty="0" err="1">
                <a:solidFill>
                  <a:schemeClr val="bg1"/>
                </a:solidFill>
                <a:latin typeface="Calibri" panose="020F0502020204030204" pitchFamily="34" charset="0"/>
                <a:cs typeface="Calibri" panose="020F0502020204030204" pitchFamily="34" charset="0"/>
              </a:rPr>
              <a:t>نصائح</a:t>
            </a:r>
            <a:endParaRPr lang="en-US" sz="7500" b="1" dirty="0">
              <a:solidFill>
                <a:schemeClr val="bg1"/>
              </a:solidFill>
              <a:latin typeface="Calibri" panose="020F0502020204030204" pitchFamily="34" charset="0"/>
              <a:cs typeface="Calibri" panose="020F0502020204030204" pitchFamily="34" charset="0"/>
            </a:endParaRPr>
          </a:p>
        </p:txBody>
      </p:sp>
      <p:sp>
        <p:nvSpPr>
          <p:cNvPr id="386" name="AutoShape 386"/>
          <p:cNvSpPr/>
          <p:nvPr/>
        </p:nvSpPr>
        <p:spPr>
          <a:xfrm>
            <a:off x="15424229" y="7894197"/>
            <a:ext cx="1736609" cy="1358024"/>
          </a:xfrm>
          <a:prstGeom prst="rect">
            <a:avLst/>
          </a:prstGeom>
          <a:solidFill>
            <a:schemeClr val="bg1"/>
          </a:solidFill>
        </p:spPr>
        <p:txBody>
          <a:bodyPr/>
          <a:lstStyle/>
          <a:p>
            <a:pPr algn="r" rtl="1"/>
            <a:endParaRPr lang="en-US"/>
          </a:p>
        </p:txBody>
      </p:sp>
      <p:sp>
        <p:nvSpPr>
          <p:cNvPr id="388" name="TextBox 388"/>
          <p:cNvSpPr txBox="1"/>
          <p:nvPr/>
        </p:nvSpPr>
        <p:spPr>
          <a:xfrm>
            <a:off x="4718865" y="1474270"/>
            <a:ext cx="7410223" cy="1708866"/>
          </a:xfrm>
          <a:prstGeom prst="rect">
            <a:avLst/>
          </a:prstGeom>
        </p:spPr>
        <p:txBody>
          <a:bodyPr wrap="square" lIns="0" tIns="0" rIns="0" bIns="0" rtlCol="0" anchor="t">
            <a:spAutoFit/>
          </a:bodyPr>
          <a:lstStyle/>
          <a:p>
            <a:pPr algn="r" rtl="1">
              <a:lnSpc>
                <a:spcPts val="4500"/>
              </a:lnSpc>
            </a:pPr>
            <a:r>
              <a:rPr lang="en-US" sz="3600" b="1" i="0" dirty="0" err="1">
                <a:solidFill>
                  <a:srgbClr val="000000"/>
                </a:solidFill>
                <a:effectLst/>
                <a:latin typeface="Calibri" panose="020F0502020204030204" pitchFamily="34" charset="0"/>
                <a:cs typeface="Calibri" panose="020F0502020204030204" pitchFamily="34" charset="0"/>
              </a:rPr>
              <a:t>استخد</a:t>
            </a:r>
            <a:r>
              <a:rPr lang="ar-SA" sz="3600" b="1" i="0" dirty="0">
                <a:solidFill>
                  <a:srgbClr val="000000"/>
                </a:solidFill>
                <a:effectLst/>
                <a:latin typeface="Calibri" panose="020F0502020204030204" pitchFamily="34" charset="0"/>
                <a:cs typeface="Calibri" panose="020F0502020204030204" pitchFamily="34" charset="0"/>
              </a:rPr>
              <a:t>ا</a:t>
            </a:r>
            <a:r>
              <a:rPr lang="en-US" sz="3600" b="1" i="0" dirty="0">
                <a:solidFill>
                  <a:srgbClr val="000000"/>
                </a:solidFill>
                <a:effectLst/>
                <a:latin typeface="Calibri" panose="020F0502020204030204" pitchFamily="34" charset="0"/>
                <a:cs typeface="Calibri" panose="020F0502020204030204" pitchFamily="34" charset="0"/>
              </a:rPr>
              <a:t>م </a:t>
            </a:r>
            <a:r>
              <a:rPr lang="en-US" sz="3600" b="1" i="0" dirty="0" err="1">
                <a:solidFill>
                  <a:srgbClr val="000000"/>
                </a:solidFill>
                <a:effectLst/>
                <a:latin typeface="Calibri" panose="020F0502020204030204" pitchFamily="34" charset="0"/>
                <a:cs typeface="Calibri" panose="020F0502020204030204" pitchFamily="34" charset="0"/>
              </a:rPr>
              <a:t>مقياس</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ال</a:t>
            </a:r>
            <a:r>
              <a:rPr lang="ar-SA" sz="3600" b="1" i="0" dirty="0">
                <a:solidFill>
                  <a:srgbClr val="000000"/>
                </a:solidFill>
                <a:effectLst/>
                <a:latin typeface="Calibri" panose="020F0502020204030204" pitchFamily="34" charset="0"/>
                <a:cs typeface="Calibri" panose="020F0502020204030204" pitchFamily="34" charset="0"/>
              </a:rPr>
              <a:t>أداء </a:t>
            </a:r>
            <a:r>
              <a:rPr lang="en-US" sz="3600" b="1" i="0" dirty="0" err="1">
                <a:solidFill>
                  <a:srgbClr val="000000"/>
                </a:solidFill>
                <a:effectLst/>
                <a:latin typeface="Calibri" panose="020F0502020204030204" pitchFamily="34" charset="0"/>
                <a:cs typeface="Calibri" panose="020F0502020204030204" pitchFamily="34" charset="0"/>
              </a:rPr>
              <a:t>النفسي</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الاجتماعي</a:t>
            </a:r>
            <a:r>
              <a:rPr lang="en-US" sz="3600" b="1" i="0" dirty="0">
                <a:solidFill>
                  <a:srgbClr val="000000"/>
                </a:solidFill>
                <a:effectLst/>
                <a:latin typeface="Calibri" panose="020F0502020204030204" pitchFamily="34" charset="0"/>
                <a:cs typeface="Calibri" panose="020F0502020204030204" pitchFamily="34" charset="0"/>
              </a:rPr>
              <a:t> و/</a:t>
            </a:r>
            <a:r>
              <a:rPr lang="en-US" sz="3600" b="1" i="0" dirty="0" err="1">
                <a:solidFill>
                  <a:srgbClr val="000000"/>
                </a:solidFill>
                <a:effectLst/>
                <a:latin typeface="Calibri" panose="020F0502020204030204" pitchFamily="34" charset="0"/>
                <a:cs typeface="Calibri" panose="020F0502020204030204" pitchFamily="34" charset="0"/>
              </a:rPr>
              <a:t>أو</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مقياس</a:t>
            </a:r>
            <a:r>
              <a:rPr lang="ar-SA" sz="3600" b="1" i="0" dirty="0">
                <a:solidFill>
                  <a:srgbClr val="000000"/>
                </a:solidFill>
                <a:effectLst/>
                <a:latin typeface="Calibri" panose="020F0502020204030204" pitchFamily="34" charset="0"/>
                <a:cs typeface="Calibri" panose="020F0502020204030204" pitchFamily="34" charset="0"/>
              </a:rPr>
              <a:t> الشعور</a:t>
            </a:r>
            <a:r>
              <a:rPr lang="en-US" sz="3600" b="1" i="0" dirty="0">
                <a:solidFill>
                  <a:srgbClr val="000000"/>
                </a:solidFill>
                <a:effectLst/>
                <a:latin typeface="Calibri" panose="020F0502020204030204" pitchFamily="34" charset="0"/>
                <a:cs typeface="Calibri" panose="020F0502020204030204" pitchFamily="34" charset="0"/>
              </a:rPr>
              <a:t> </a:t>
            </a:r>
            <a:r>
              <a:rPr lang="ar-SA" sz="3600" b="1" i="0" dirty="0">
                <a:solidFill>
                  <a:srgbClr val="000000"/>
                </a:solidFill>
                <a:effectLst/>
                <a:latin typeface="Calibri" panose="020F0502020204030204" pitchFamily="34" charset="0"/>
                <a:cs typeface="Calibri" panose="020F0502020204030204" pitchFamily="34" charset="0"/>
              </a:rPr>
              <a:t>بال</a:t>
            </a:r>
            <a:r>
              <a:rPr lang="en-US" sz="3600" b="1" i="0" dirty="0" err="1">
                <a:solidFill>
                  <a:srgbClr val="000000"/>
                </a:solidFill>
                <a:effectLst/>
                <a:latin typeface="Calibri" panose="020F0502020204030204" pitchFamily="34" charset="0"/>
                <a:cs typeface="Calibri" panose="020F0502020204030204" pitchFamily="34" charset="0"/>
              </a:rPr>
              <a:t>وصمة</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لدعم</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خط</a:t>
            </a:r>
            <a:r>
              <a:rPr lang="ar-SA" sz="3600" b="1" i="0" dirty="0">
                <a:solidFill>
                  <a:srgbClr val="000000"/>
                </a:solidFill>
                <a:effectLst/>
                <a:latin typeface="Calibri" panose="020F0502020204030204" pitchFamily="34" charset="0"/>
                <a:cs typeface="Calibri" panose="020F0502020204030204" pitchFamily="34" charset="0"/>
              </a:rPr>
              <a:t>ة</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عمل</a:t>
            </a:r>
            <a:r>
              <a:rPr lang="en-US" sz="3600" b="1" i="0" dirty="0">
                <a:solidFill>
                  <a:srgbClr val="000000"/>
                </a:solidFill>
                <a:effectLst/>
                <a:latin typeface="Calibri" panose="020F0502020204030204" pitchFamily="34" charset="0"/>
                <a:cs typeface="Calibri" panose="020F0502020204030204" pitchFamily="34" charset="0"/>
              </a:rPr>
              <a:t> </a:t>
            </a:r>
            <a:r>
              <a:rPr lang="en-US" sz="3600" b="1" i="0" dirty="0" err="1">
                <a:solidFill>
                  <a:srgbClr val="000000"/>
                </a:solidFill>
                <a:effectLst/>
                <a:latin typeface="Calibri" panose="020F0502020204030204" pitchFamily="34" charset="0"/>
                <a:cs typeface="Calibri" panose="020F0502020204030204" pitchFamily="34" charset="0"/>
              </a:rPr>
              <a:t>الناجي</a:t>
            </a:r>
            <a:r>
              <a:rPr lang="ar-SA" sz="3600" b="1" i="0" dirty="0">
                <a:solidFill>
                  <a:srgbClr val="000000"/>
                </a:solidFill>
                <a:effectLst/>
                <a:latin typeface="Calibri" panose="020F0502020204030204" pitchFamily="34" charset="0"/>
                <a:cs typeface="Calibri" panose="020F0502020204030204" pitchFamily="34" charset="0"/>
              </a:rPr>
              <a:t>ة</a:t>
            </a:r>
            <a:r>
              <a:rPr lang="en-US" sz="3600" b="1" i="0" dirty="0">
                <a:solidFill>
                  <a:srgbClr val="000000"/>
                </a:solidFill>
                <a:effectLst/>
                <a:latin typeface="Calibri" panose="020F0502020204030204" pitchFamily="34" charset="0"/>
                <a:cs typeface="Calibri" panose="020F0502020204030204" pitchFamily="34" charset="0"/>
              </a:rPr>
              <a:t>.</a:t>
            </a:r>
            <a:endParaRPr lang="en-US" sz="3600" b="1" dirty="0">
              <a:solidFill>
                <a:srgbClr val="1B1B1B"/>
              </a:solidFill>
              <a:latin typeface="Calibri" panose="020F0502020204030204" pitchFamily="34" charset="0"/>
              <a:cs typeface="Calibri" panose="020F0502020204030204" pitchFamily="34" charset="0"/>
            </a:endParaRPr>
          </a:p>
        </p:txBody>
      </p:sp>
      <p:sp>
        <p:nvSpPr>
          <p:cNvPr id="389" name="TextBox 389"/>
          <p:cNvSpPr txBox="1"/>
          <p:nvPr/>
        </p:nvSpPr>
        <p:spPr>
          <a:xfrm>
            <a:off x="12593091" y="1526869"/>
            <a:ext cx="757770" cy="577081"/>
          </a:xfrm>
          <a:prstGeom prst="rect">
            <a:avLst/>
          </a:prstGeom>
        </p:spPr>
        <p:txBody>
          <a:bodyPr lIns="0" tIns="0" rIns="0" bIns="0" rtlCol="0" anchor="t">
            <a:spAutoFit/>
          </a:bodyPr>
          <a:lstStyle/>
          <a:p>
            <a:pPr algn="r" rtl="1">
              <a:lnSpc>
                <a:spcPts val="4500"/>
              </a:lnSpc>
            </a:pPr>
            <a:r>
              <a:rPr lang="en-US" sz="3600">
                <a:solidFill>
                  <a:srgbClr val="1B1B1B"/>
                </a:solidFill>
                <a:latin typeface="League Spartan Bold"/>
              </a:rPr>
              <a:t>01</a:t>
            </a:r>
          </a:p>
        </p:txBody>
      </p:sp>
      <p:sp>
        <p:nvSpPr>
          <p:cNvPr id="390" name="TextBox 390"/>
          <p:cNvSpPr txBox="1"/>
          <p:nvPr/>
        </p:nvSpPr>
        <p:spPr>
          <a:xfrm>
            <a:off x="5099865" y="4347073"/>
            <a:ext cx="7029223" cy="1148391"/>
          </a:xfrm>
          <a:prstGeom prst="rect">
            <a:avLst/>
          </a:prstGeom>
        </p:spPr>
        <p:txBody>
          <a:bodyPr wrap="square" lIns="0" tIns="0" rIns="0" bIns="0" rtlCol="0" anchor="t">
            <a:spAutoFit/>
          </a:bodyPr>
          <a:lstStyle/>
          <a:p>
            <a:pPr algn="r" rtl="1">
              <a:lnSpc>
                <a:spcPts val="4500"/>
              </a:lnSpc>
            </a:pPr>
            <a:r>
              <a:rPr lang="ar-SA" sz="3600" b="1">
                <a:solidFill>
                  <a:srgbClr val="1B1B1B"/>
                </a:solidFill>
                <a:latin typeface="Calibri" panose="020F0502020204030204" pitchFamily="34" charset="0"/>
                <a:cs typeface="Calibri" panose="020F0502020204030204" pitchFamily="34" charset="0"/>
              </a:rPr>
              <a:t>ال</a:t>
            </a:r>
            <a:r>
              <a:rPr lang="en-US" sz="3600" b="1">
                <a:solidFill>
                  <a:srgbClr val="1B1B1B"/>
                </a:solidFill>
                <a:latin typeface="Calibri" panose="020F0502020204030204" pitchFamily="34" charset="0"/>
                <a:cs typeface="Calibri" panose="020F0502020204030204" pitchFamily="34" charset="0"/>
              </a:rPr>
              <a:t>تعرف على المقياس (المقاييس) ال</a:t>
            </a:r>
            <a:r>
              <a:rPr lang="ar-SA" sz="3600" b="1">
                <a:solidFill>
                  <a:srgbClr val="1B1B1B"/>
                </a:solidFill>
                <a:latin typeface="Calibri" panose="020F0502020204030204" pitchFamily="34" charset="0"/>
                <a:cs typeface="Calibri" panose="020F0502020204030204" pitchFamily="34" charset="0"/>
              </a:rPr>
              <a:t>تي</a:t>
            </a:r>
            <a:r>
              <a:rPr lang="en-US" sz="3600" b="1">
                <a:solidFill>
                  <a:srgbClr val="1B1B1B"/>
                </a:solidFill>
                <a:latin typeface="Calibri" panose="020F0502020204030204" pitchFamily="34" charset="0"/>
                <a:cs typeface="Calibri" panose="020F0502020204030204" pitchFamily="34" charset="0"/>
              </a:rPr>
              <a:t> يستخدمه</a:t>
            </a:r>
            <a:r>
              <a:rPr lang="ar-SA" sz="3600" b="1">
                <a:solidFill>
                  <a:srgbClr val="1B1B1B"/>
                </a:solidFill>
                <a:latin typeface="Calibri" panose="020F0502020204030204" pitchFamily="34" charset="0"/>
                <a:cs typeface="Calibri" panose="020F0502020204030204" pitchFamily="34" charset="0"/>
              </a:rPr>
              <a:t>ا</a:t>
            </a:r>
            <a:r>
              <a:rPr lang="en-US" sz="3600" b="1">
                <a:solidFill>
                  <a:srgbClr val="1B1B1B"/>
                </a:solidFill>
                <a:latin typeface="Calibri" panose="020F0502020204030204" pitchFamily="34" charset="0"/>
                <a:cs typeface="Calibri" panose="020F0502020204030204" pitchFamily="34" charset="0"/>
              </a:rPr>
              <a:t> فريقك في السياق الخاص بك</a:t>
            </a:r>
            <a:r>
              <a:rPr lang="ar-SA" sz="3600" b="1">
                <a:solidFill>
                  <a:srgbClr val="1B1B1B"/>
                </a:solidFill>
                <a:latin typeface="Calibri" panose="020F0502020204030204" pitchFamily="34" charset="0"/>
                <a:cs typeface="Calibri" panose="020F0502020204030204" pitchFamily="34" charset="0"/>
              </a:rPr>
              <a:t>م.</a:t>
            </a:r>
            <a:endParaRPr lang="en-US" sz="3600" b="1">
              <a:solidFill>
                <a:srgbClr val="1B1B1B"/>
              </a:solidFill>
              <a:latin typeface="Calibri" panose="020F0502020204030204" pitchFamily="34" charset="0"/>
              <a:cs typeface="Calibri" panose="020F0502020204030204" pitchFamily="34" charset="0"/>
            </a:endParaRPr>
          </a:p>
        </p:txBody>
      </p:sp>
      <p:sp>
        <p:nvSpPr>
          <p:cNvPr id="391" name="TextBox 391"/>
          <p:cNvSpPr txBox="1"/>
          <p:nvPr/>
        </p:nvSpPr>
        <p:spPr>
          <a:xfrm>
            <a:off x="12676705" y="4391395"/>
            <a:ext cx="757770" cy="577081"/>
          </a:xfrm>
          <a:prstGeom prst="rect">
            <a:avLst/>
          </a:prstGeom>
        </p:spPr>
        <p:txBody>
          <a:bodyPr lIns="0" tIns="0" rIns="0" bIns="0" rtlCol="0" anchor="t">
            <a:spAutoFit/>
          </a:bodyPr>
          <a:lstStyle/>
          <a:p>
            <a:pPr algn="r" rtl="1">
              <a:lnSpc>
                <a:spcPts val="4500"/>
              </a:lnSpc>
            </a:pPr>
            <a:r>
              <a:rPr lang="en-US" sz="3600">
                <a:solidFill>
                  <a:srgbClr val="1B1B1B"/>
                </a:solidFill>
                <a:latin typeface="League Spartan Bold"/>
              </a:rPr>
              <a:t>02</a:t>
            </a:r>
          </a:p>
        </p:txBody>
      </p:sp>
    </p:spTree>
    <p:extLst>
      <p:ext uri="{BB962C8B-B14F-4D97-AF65-F5344CB8AC3E}">
        <p14:creationId xmlns:p14="http://schemas.microsoft.com/office/powerpoint/2010/main" val="3164793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sp>
        <p:nvSpPr>
          <p:cNvPr id="388" name="TextBox 388"/>
          <p:cNvSpPr txBox="1"/>
          <p:nvPr/>
        </p:nvSpPr>
        <p:spPr>
          <a:xfrm>
            <a:off x="4874867" y="1404646"/>
            <a:ext cx="7334023" cy="1148391"/>
          </a:xfrm>
          <a:prstGeom prst="rect">
            <a:avLst/>
          </a:prstGeom>
        </p:spPr>
        <p:txBody>
          <a:bodyPr wrap="square" lIns="0" tIns="0" rIns="0" bIns="0" rtlCol="0" anchor="t">
            <a:spAutoFit/>
          </a:bodyPr>
          <a:lstStyle/>
          <a:p>
            <a:pPr algn="r" rtl="1">
              <a:lnSpc>
                <a:spcPts val="4500"/>
              </a:lnSpc>
            </a:pPr>
            <a:r>
              <a:rPr lang="en-US" sz="3600" b="1">
                <a:solidFill>
                  <a:srgbClr val="1B1B1B"/>
                </a:solidFill>
                <a:latin typeface="Calibri" panose="020F0502020204030204" pitchFamily="34" charset="0"/>
                <a:cs typeface="Calibri" panose="020F0502020204030204" pitchFamily="34" charset="0"/>
              </a:rPr>
              <a:t>دمج أسئلة المقياس في جلسات إدارة الحالة الخاصة مع الناجي</a:t>
            </a:r>
            <a:r>
              <a:rPr lang="ar-SA" sz="3600" b="1">
                <a:solidFill>
                  <a:srgbClr val="1B1B1B"/>
                </a:solidFill>
                <a:latin typeface="Calibri" panose="020F0502020204030204" pitchFamily="34" charset="0"/>
                <a:cs typeface="Calibri" panose="020F0502020204030204" pitchFamily="34" charset="0"/>
              </a:rPr>
              <a:t>ات</a:t>
            </a:r>
            <a:r>
              <a:rPr lang="en-US" sz="3600" b="1">
                <a:solidFill>
                  <a:srgbClr val="1B1B1B"/>
                </a:solidFill>
                <a:latin typeface="Calibri" panose="020F0502020204030204" pitchFamily="34" charset="0"/>
                <a:cs typeface="Calibri" panose="020F0502020204030204" pitchFamily="34" charset="0"/>
              </a:rPr>
              <a:t> عندما يكون ذلك مناسبًا.</a:t>
            </a:r>
          </a:p>
        </p:txBody>
      </p:sp>
      <p:sp>
        <p:nvSpPr>
          <p:cNvPr id="389" name="TextBox 389"/>
          <p:cNvSpPr txBox="1"/>
          <p:nvPr/>
        </p:nvSpPr>
        <p:spPr>
          <a:xfrm>
            <a:off x="12496799" y="1628018"/>
            <a:ext cx="757770" cy="577081"/>
          </a:xfrm>
          <a:prstGeom prst="rect">
            <a:avLst/>
          </a:prstGeom>
        </p:spPr>
        <p:txBody>
          <a:bodyPr lIns="0" tIns="0" rIns="0" bIns="0" rtlCol="0" anchor="t">
            <a:spAutoFit/>
          </a:bodyPr>
          <a:lstStyle/>
          <a:p>
            <a:pPr algn="r" rtl="1">
              <a:lnSpc>
                <a:spcPts val="4500"/>
              </a:lnSpc>
            </a:pPr>
            <a:r>
              <a:rPr lang="en-US" sz="3600">
                <a:solidFill>
                  <a:srgbClr val="1B1B1B"/>
                </a:solidFill>
                <a:latin typeface="League Spartan Bold"/>
              </a:rPr>
              <a:t>03</a:t>
            </a:r>
          </a:p>
        </p:txBody>
      </p:sp>
      <p:sp>
        <p:nvSpPr>
          <p:cNvPr id="390" name="TextBox 390"/>
          <p:cNvSpPr txBox="1"/>
          <p:nvPr/>
        </p:nvSpPr>
        <p:spPr>
          <a:xfrm>
            <a:off x="5075393" y="4307528"/>
            <a:ext cx="7105423" cy="1725472"/>
          </a:xfrm>
          <a:prstGeom prst="rect">
            <a:avLst/>
          </a:prstGeom>
        </p:spPr>
        <p:txBody>
          <a:bodyPr wrap="square" lIns="0" tIns="0" rIns="0" bIns="0" rtlCol="0" anchor="t">
            <a:spAutoFit/>
          </a:bodyPr>
          <a:lstStyle/>
          <a:p>
            <a:pPr algn="r" rtl="1">
              <a:lnSpc>
                <a:spcPts val="4500"/>
              </a:lnSpc>
            </a:pPr>
            <a:r>
              <a:rPr lang="en-US" sz="3600" b="1">
                <a:solidFill>
                  <a:srgbClr val="1B1B1B"/>
                </a:solidFill>
                <a:latin typeface="Calibri" panose="020F0502020204030204" pitchFamily="34" charset="0"/>
                <a:cs typeface="Calibri" panose="020F0502020204030204" pitchFamily="34" charset="0"/>
              </a:rPr>
              <a:t>إذا لم </a:t>
            </a:r>
            <a:r>
              <a:rPr lang="ar-SA" sz="3600" b="1">
                <a:solidFill>
                  <a:srgbClr val="1B1B1B"/>
                </a:solidFill>
                <a:latin typeface="Calibri" panose="020F0502020204030204" pitchFamily="34" charset="0"/>
                <a:cs typeface="Calibri" panose="020F0502020204030204" pitchFamily="34" charset="0"/>
              </a:rPr>
              <a:t>ت</a:t>
            </a:r>
            <a:r>
              <a:rPr lang="en-US" sz="3600" b="1">
                <a:solidFill>
                  <a:srgbClr val="1B1B1B"/>
                </a:solidFill>
                <a:latin typeface="Calibri" panose="020F0502020204030204" pitchFamily="34" charset="0"/>
                <a:cs typeface="Calibri" panose="020F0502020204030204" pitchFamily="34" charset="0"/>
              </a:rPr>
              <a:t>فهم الناجي</a:t>
            </a:r>
            <a:r>
              <a:rPr lang="ar-SA" sz="3600" b="1">
                <a:solidFill>
                  <a:srgbClr val="1B1B1B"/>
                </a:solidFill>
                <a:latin typeface="Calibri" panose="020F0502020204030204" pitchFamily="34" charset="0"/>
                <a:cs typeface="Calibri" panose="020F0502020204030204" pitchFamily="34" charset="0"/>
              </a:rPr>
              <a:t>ة</a:t>
            </a:r>
            <a:r>
              <a:rPr lang="en-US" sz="3600" b="1">
                <a:solidFill>
                  <a:srgbClr val="1B1B1B"/>
                </a:solidFill>
                <a:latin typeface="Calibri" panose="020F0502020204030204" pitchFamily="34" charset="0"/>
                <a:cs typeface="Calibri" panose="020F0502020204030204" pitchFamily="34" charset="0"/>
              </a:rPr>
              <a:t> السؤال، يمكنك المساعدة في شرحه بكلماتك الخاصة. يمكن أيضًا استخدام ال</a:t>
            </a:r>
            <a:r>
              <a:rPr lang="ar-SA" sz="3600" b="1">
                <a:solidFill>
                  <a:srgbClr val="1B1B1B"/>
                </a:solidFill>
                <a:latin typeface="Calibri" panose="020F0502020204030204" pitchFamily="34" charset="0"/>
                <a:cs typeface="Calibri" panose="020F0502020204030204" pitchFamily="34" charset="0"/>
              </a:rPr>
              <a:t>وسائل البصرية</a:t>
            </a:r>
            <a:r>
              <a:rPr lang="en-US" sz="3600" b="1">
                <a:solidFill>
                  <a:srgbClr val="1B1B1B"/>
                </a:solidFill>
                <a:latin typeface="Calibri" panose="020F0502020204030204" pitchFamily="34" charset="0"/>
                <a:cs typeface="Calibri" panose="020F0502020204030204" pitchFamily="34" charset="0"/>
              </a:rPr>
              <a:t> حسب الحاجة.</a:t>
            </a:r>
          </a:p>
        </p:txBody>
      </p:sp>
      <p:sp>
        <p:nvSpPr>
          <p:cNvPr id="391" name="TextBox 391"/>
          <p:cNvSpPr txBox="1"/>
          <p:nvPr/>
        </p:nvSpPr>
        <p:spPr>
          <a:xfrm>
            <a:off x="12558453" y="4221361"/>
            <a:ext cx="757770" cy="577081"/>
          </a:xfrm>
          <a:prstGeom prst="rect">
            <a:avLst/>
          </a:prstGeom>
        </p:spPr>
        <p:txBody>
          <a:bodyPr lIns="0" tIns="0" rIns="0" bIns="0" rtlCol="0" anchor="t">
            <a:spAutoFit/>
          </a:bodyPr>
          <a:lstStyle/>
          <a:p>
            <a:pPr algn="r" rtl="1">
              <a:lnSpc>
                <a:spcPts val="4500"/>
              </a:lnSpc>
            </a:pPr>
            <a:r>
              <a:rPr lang="en-US" sz="3600">
                <a:solidFill>
                  <a:srgbClr val="1B1B1B"/>
                </a:solidFill>
                <a:latin typeface="League Spartan Bold"/>
              </a:rPr>
              <a:t>04</a:t>
            </a:r>
          </a:p>
        </p:txBody>
      </p:sp>
      <p:sp>
        <p:nvSpPr>
          <p:cNvPr id="385" name="AutoShape 386">
            <a:extLst>
              <a:ext uri="{FF2B5EF4-FFF2-40B4-BE49-F238E27FC236}">
                <a16:creationId xmlns:a16="http://schemas.microsoft.com/office/drawing/2014/main" id="{708CC04D-D03C-0726-BACE-E3F52BCA2A60}"/>
              </a:ext>
            </a:extLst>
          </p:cNvPr>
          <p:cNvSpPr/>
          <p:nvPr/>
        </p:nvSpPr>
        <p:spPr>
          <a:xfrm>
            <a:off x="15424229" y="7894197"/>
            <a:ext cx="1736609" cy="1358024"/>
          </a:xfrm>
          <a:prstGeom prst="rect">
            <a:avLst/>
          </a:prstGeom>
          <a:solidFill>
            <a:schemeClr val="bg1"/>
          </a:solidFill>
        </p:spPr>
        <p:txBody>
          <a:bodyPr/>
          <a:lstStyle/>
          <a:p>
            <a:pPr algn="r" rtl="1"/>
            <a:endParaRPr lang="en-US"/>
          </a:p>
        </p:txBody>
      </p:sp>
      <p:sp>
        <p:nvSpPr>
          <p:cNvPr id="381" name="TextBox 384">
            <a:extLst>
              <a:ext uri="{FF2B5EF4-FFF2-40B4-BE49-F238E27FC236}">
                <a16:creationId xmlns:a16="http://schemas.microsoft.com/office/drawing/2014/main" id="{AE923248-403B-6A5B-34E2-6C1963214B12}"/>
              </a:ext>
            </a:extLst>
          </p:cNvPr>
          <p:cNvSpPr txBox="1"/>
          <p:nvPr/>
        </p:nvSpPr>
        <p:spPr>
          <a:xfrm rot="-5400000">
            <a:off x="-2214064" y="4595539"/>
            <a:ext cx="7898785" cy="1158009"/>
          </a:xfrm>
          <a:prstGeom prst="rect">
            <a:avLst/>
          </a:prstGeom>
        </p:spPr>
        <p:txBody>
          <a:bodyPr wrap="square" lIns="0" tIns="0" rIns="0" bIns="0" rtlCol="0" anchor="t">
            <a:spAutoFit/>
          </a:bodyPr>
          <a:lstStyle/>
          <a:p>
            <a:pPr algn="r" rtl="1">
              <a:lnSpc>
                <a:spcPts val="9375"/>
              </a:lnSpc>
            </a:pPr>
            <a:r>
              <a:rPr lang="en-US" sz="7500" b="1" dirty="0" err="1">
                <a:solidFill>
                  <a:schemeClr val="bg1"/>
                </a:solidFill>
                <a:latin typeface="Calibri" panose="020F0502020204030204" pitchFamily="34" charset="0"/>
                <a:cs typeface="Calibri" panose="020F0502020204030204" pitchFamily="34" charset="0"/>
              </a:rPr>
              <a:t>نصائح</a:t>
            </a:r>
            <a:endParaRPr lang="en-US" sz="75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6946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7521115" y="1121130"/>
            <a:ext cx="9738185" cy="8044740"/>
            <a:chOff x="0" y="0"/>
            <a:chExt cx="12984247" cy="10726320"/>
          </a:xfrm>
        </p:grpSpPr>
        <p:grpSp>
          <p:nvGrpSpPr>
            <p:cNvPr id="3" name="Group 3"/>
            <p:cNvGrpSpPr/>
            <p:nvPr/>
          </p:nvGrpSpPr>
          <p:grpSpPr>
            <a:xfrm>
              <a:off x="105112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105112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105112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105112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105112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105112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105112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7545272" y="0"/>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7545272" y="638048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7545272" y="318770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7545272" y="956818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10732653" y="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10732653" y="638048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10732653" y="318770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10732653" y="956818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7545272" y="161808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7545272" y="7998564"/>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7545272" y="480578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10732653" y="161808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10732653" y="7998564"/>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10732653" y="480578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4298989" y="0"/>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4298989" y="638048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4298989" y="3187700"/>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4298989" y="956818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4298989" y="1618080"/>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4298989"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4298989" y="480578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1589784" y="53715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1589784" y="69176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1589784" y="3724855"/>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1589784" y="1010534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1589784" y="2155235"/>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1589784" y="8535719"/>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1589784" y="5342935"/>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8083933" y="53715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8083933" y="691764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8083933" y="3724855"/>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8083933" y="1010534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1271313" y="537155"/>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1271313" y="6917640"/>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1271313" y="3724855"/>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1271313" y="10105340"/>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8083933" y="215523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8083933" y="8535719"/>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8083933" y="534293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1271313"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1271313"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1271313"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4837649"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4837649"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4837649"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4837649"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4837649"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4837649"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4837649"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2129645"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7" name="Group 117"/>
            <p:cNvGrpSpPr/>
            <p:nvPr/>
          </p:nvGrpSpPr>
          <p:grpSpPr>
            <a:xfrm>
              <a:off x="2129645"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9" name="Group 119"/>
            <p:cNvGrpSpPr/>
            <p:nvPr/>
          </p:nvGrpSpPr>
          <p:grpSpPr>
            <a:xfrm>
              <a:off x="2129645"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1" name="Group 121"/>
            <p:cNvGrpSpPr/>
            <p:nvPr/>
          </p:nvGrpSpPr>
          <p:grpSpPr>
            <a:xfrm>
              <a:off x="2129645"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3" name="Group 123"/>
            <p:cNvGrpSpPr/>
            <p:nvPr/>
          </p:nvGrpSpPr>
          <p:grpSpPr>
            <a:xfrm>
              <a:off x="2129645"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5" name="Group 125"/>
            <p:cNvGrpSpPr/>
            <p:nvPr/>
          </p:nvGrpSpPr>
          <p:grpSpPr>
            <a:xfrm>
              <a:off x="2129645"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7" name="Group 127"/>
            <p:cNvGrpSpPr/>
            <p:nvPr/>
          </p:nvGrpSpPr>
          <p:grpSpPr>
            <a:xfrm>
              <a:off x="2129645"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9" name="Group 129"/>
            <p:cNvGrpSpPr/>
            <p:nvPr/>
          </p:nvGrpSpPr>
          <p:grpSpPr>
            <a:xfrm>
              <a:off x="8623794" y="1075351"/>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1" name="Group 131"/>
            <p:cNvGrpSpPr/>
            <p:nvPr/>
          </p:nvGrpSpPr>
          <p:grpSpPr>
            <a:xfrm>
              <a:off x="8623794" y="7455836"/>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3" name="Group 133"/>
            <p:cNvGrpSpPr/>
            <p:nvPr/>
          </p:nvGrpSpPr>
          <p:grpSpPr>
            <a:xfrm>
              <a:off x="8623794" y="4263051"/>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5" name="Group 135"/>
            <p:cNvGrpSpPr/>
            <p:nvPr/>
          </p:nvGrpSpPr>
          <p:grpSpPr>
            <a:xfrm>
              <a:off x="8623794" y="10643536"/>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7" name="Group 137"/>
            <p:cNvGrpSpPr/>
            <p:nvPr/>
          </p:nvGrpSpPr>
          <p:grpSpPr>
            <a:xfrm>
              <a:off x="11811174" y="1075351"/>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9" name="Group 139"/>
            <p:cNvGrpSpPr/>
            <p:nvPr/>
          </p:nvGrpSpPr>
          <p:grpSpPr>
            <a:xfrm>
              <a:off x="11811174" y="7455836"/>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1" name="Group 141"/>
            <p:cNvGrpSpPr/>
            <p:nvPr/>
          </p:nvGrpSpPr>
          <p:grpSpPr>
            <a:xfrm>
              <a:off x="11811174" y="4263051"/>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3" name="Group 143"/>
            <p:cNvGrpSpPr/>
            <p:nvPr/>
          </p:nvGrpSpPr>
          <p:grpSpPr>
            <a:xfrm>
              <a:off x="11811174" y="10643536"/>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5" name="Group 145"/>
            <p:cNvGrpSpPr/>
            <p:nvPr/>
          </p:nvGrpSpPr>
          <p:grpSpPr>
            <a:xfrm>
              <a:off x="8623794" y="2693431"/>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7" name="Group 147"/>
            <p:cNvGrpSpPr/>
            <p:nvPr/>
          </p:nvGrpSpPr>
          <p:grpSpPr>
            <a:xfrm>
              <a:off x="8623794" y="9073915"/>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9" name="Group 149"/>
            <p:cNvGrpSpPr/>
            <p:nvPr/>
          </p:nvGrpSpPr>
          <p:grpSpPr>
            <a:xfrm>
              <a:off x="8623794" y="5881131"/>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1" name="Group 151"/>
            <p:cNvGrpSpPr/>
            <p:nvPr/>
          </p:nvGrpSpPr>
          <p:grpSpPr>
            <a:xfrm>
              <a:off x="11811174" y="2693431"/>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3" name="Group 153"/>
            <p:cNvGrpSpPr/>
            <p:nvPr/>
          </p:nvGrpSpPr>
          <p:grpSpPr>
            <a:xfrm>
              <a:off x="11811174" y="907391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5" name="Group 155"/>
            <p:cNvGrpSpPr/>
            <p:nvPr/>
          </p:nvGrpSpPr>
          <p:grpSpPr>
            <a:xfrm>
              <a:off x="11811174" y="5881131"/>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7" name="Group 157"/>
            <p:cNvGrpSpPr/>
            <p:nvPr/>
          </p:nvGrpSpPr>
          <p:grpSpPr>
            <a:xfrm>
              <a:off x="5377510" y="1075351"/>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9" name="Group 159"/>
            <p:cNvGrpSpPr/>
            <p:nvPr/>
          </p:nvGrpSpPr>
          <p:grpSpPr>
            <a:xfrm>
              <a:off x="5377510" y="7455836"/>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1" name="Group 161"/>
            <p:cNvGrpSpPr/>
            <p:nvPr/>
          </p:nvGrpSpPr>
          <p:grpSpPr>
            <a:xfrm>
              <a:off x="5377510" y="4263051"/>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3" name="Group 163"/>
            <p:cNvGrpSpPr/>
            <p:nvPr/>
          </p:nvGrpSpPr>
          <p:grpSpPr>
            <a:xfrm>
              <a:off x="5377510" y="10643536"/>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5" name="Group 165"/>
            <p:cNvGrpSpPr/>
            <p:nvPr/>
          </p:nvGrpSpPr>
          <p:grpSpPr>
            <a:xfrm>
              <a:off x="5377510" y="2693431"/>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7" name="Group 167"/>
            <p:cNvGrpSpPr/>
            <p:nvPr/>
          </p:nvGrpSpPr>
          <p:grpSpPr>
            <a:xfrm>
              <a:off x="5377510" y="9073915"/>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9" name="Group 169"/>
            <p:cNvGrpSpPr/>
            <p:nvPr/>
          </p:nvGrpSpPr>
          <p:grpSpPr>
            <a:xfrm>
              <a:off x="5377510" y="5881131"/>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1" name="Group 171"/>
            <p:cNvGrpSpPr/>
            <p:nvPr/>
          </p:nvGrpSpPr>
          <p:grpSpPr>
            <a:xfrm>
              <a:off x="2678610" y="0"/>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3" name="Group 173"/>
            <p:cNvGrpSpPr/>
            <p:nvPr/>
          </p:nvGrpSpPr>
          <p:grpSpPr>
            <a:xfrm>
              <a:off x="2678610" y="6380485"/>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5" name="Group 175"/>
            <p:cNvGrpSpPr/>
            <p:nvPr/>
          </p:nvGrpSpPr>
          <p:grpSpPr>
            <a:xfrm>
              <a:off x="2678610" y="3187700"/>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7" name="Group 177"/>
            <p:cNvGrpSpPr/>
            <p:nvPr/>
          </p:nvGrpSpPr>
          <p:grpSpPr>
            <a:xfrm>
              <a:off x="2678610" y="9568185"/>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9" name="Group 179"/>
            <p:cNvGrpSpPr/>
            <p:nvPr/>
          </p:nvGrpSpPr>
          <p:grpSpPr>
            <a:xfrm>
              <a:off x="2678610" y="1618080"/>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1" name="Group 181"/>
            <p:cNvGrpSpPr/>
            <p:nvPr/>
          </p:nvGrpSpPr>
          <p:grpSpPr>
            <a:xfrm>
              <a:off x="2678610" y="7998564"/>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3" name="Group 183"/>
            <p:cNvGrpSpPr/>
            <p:nvPr/>
          </p:nvGrpSpPr>
          <p:grpSpPr>
            <a:xfrm>
              <a:off x="2678610" y="4805780"/>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5" name="Group 185"/>
            <p:cNvGrpSpPr/>
            <p:nvPr/>
          </p:nvGrpSpPr>
          <p:grpSpPr>
            <a:xfrm>
              <a:off x="9172759" y="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7" name="Group 187"/>
            <p:cNvGrpSpPr/>
            <p:nvPr/>
          </p:nvGrpSpPr>
          <p:grpSpPr>
            <a:xfrm>
              <a:off x="9172759" y="638048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9" name="Group 189"/>
            <p:cNvGrpSpPr/>
            <p:nvPr/>
          </p:nvGrpSpPr>
          <p:grpSpPr>
            <a:xfrm>
              <a:off x="9172759" y="3187700"/>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1" name="Group 191"/>
            <p:cNvGrpSpPr/>
            <p:nvPr/>
          </p:nvGrpSpPr>
          <p:grpSpPr>
            <a:xfrm>
              <a:off x="9172759" y="956818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3" name="Group 193"/>
            <p:cNvGrpSpPr/>
            <p:nvPr/>
          </p:nvGrpSpPr>
          <p:grpSpPr>
            <a:xfrm>
              <a:off x="12360139" y="0"/>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5" name="Group 195"/>
            <p:cNvGrpSpPr/>
            <p:nvPr/>
          </p:nvGrpSpPr>
          <p:grpSpPr>
            <a:xfrm>
              <a:off x="12360139" y="6380485"/>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7" name="Group 197"/>
            <p:cNvGrpSpPr/>
            <p:nvPr/>
          </p:nvGrpSpPr>
          <p:grpSpPr>
            <a:xfrm>
              <a:off x="12360139" y="3187700"/>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9" name="Group 199"/>
            <p:cNvGrpSpPr/>
            <p:nvPr/>
          </p:nvGrpSpPr>
          <p:grpSpPr>
            <a:xfrm>
              <a:off x="12360139" y="9568185"/>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1" name="Group 201"/>
            <p:cNvGrpSpPr/>
            <p:nvPr/>
          </p:nvGrpSpPr>
          <p:grpSpPr>
            <a:xfrm>
              <a:off x="9172759" y="1618080"/>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3" name="Group 203"/>
            <p:cNvGrpSpPr/>
            <p:nvPr/>
          </p:nvGrpSpPr>
          <p:grpSpPr>
            <a:xfrm>
              <a:off x="9172759" y="7998564"/>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5" name="Group 205"/>
            <p:cNvGrpSpPr/>
            <p:nvPr/>
          </p:nvGrpSpPr>
          <p:grpSpPr>
            <a:xfrm>
              <a:off x="9172759" y="4805780"/>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7" name="Group 207"/>
            <p:cNvGrpSpPr/>
            <p:nvPr/>
          </p:nvGrpSpPr>
          <p:grpSpPr>
            <a:xfrm>
              <a:off x="12360139" y="1618080"/>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9" name="Group 209"/>
            <p:cNvGrpSpPr/>
            <p:nvPr/>
          </p:nvGrpSpPr>
          <p:grpSpPr>
            <a:xfrm>
              <a:off x="12360139" y="7998564"/>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1" name="Group 211"/>
            <p:cNvGrpSpPr/>
            <p:nvPr/>
          </p:nvGrpSpPr>
          <p:grpSpPr>
            <a:xfrm>
              <a:off x="12360139" y="4805780"/>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3" name="Group 213"/>
            <p:cNvGrpSpPr/>
            <p:nvPr/>
          </p:nvGrpSpPr>
          <p:grpSpPr>
            <a:xfrm>
              <a:off x="5926475" y="0"/>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5" name="Group 215"/>
            <p:cNvGrpSpPr/>
            <p:nvPr/>
          </p:nvGrpSpPr>
          <p:grpSpPr>
            <a:xfrm>
              <a:off x="5926475" y="6380485"/>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7" name="Group 217"/>
            <p:cNvGrpSpPr/>
            <p:nvPr/>
          </p:nvGrpSpPr>
          <p:grpSpPr>
            <a:xfrm>
              <a:off x="5926475" y="3187700"/>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9" name="Group 219"/>
            <p:cNvGrpSpPr/>
            <p:nvPr/>
          </p:nvGrpSpPr>
          <p:grpSpPr>
            <a:xfrm>
              <a:off x="5926475" y="9568185"/>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1" name="Group 221"/>
            <p:cNvGrpSpPr/>
            <p:nvPr/>
          </p:nvGrpSpPr>
          <p:grpSpPr>
            <a:xfrm>
              <a:off x="5926475" y="1618080"/>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3" name="Group 223"/>
            <p:cNvGrpSpPr/>
            <p:nvPr/>
          </p:nvGrpSpPr>
          <p:grpSpPr>
            <a:xfrm>
              <a:off x="5926475" y="7998564"/>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5" name="Group 225"/>
            <p:cNvGrpSpPr/>
            <p:nvPr/>
          </p:nvGrpSpPr>
          <p:grpSpPr>
            <a:xfrm>
              <a:off x="5926475" y="4805780"/>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7" name="Group 227"/>
            <p:cNvGrpSpPr/>
            <p:nvPr/>
          </p:nvGrpSpPr>
          <p:grpSpPr>
            <a:xfrm>
              <a:off x="3217271" y="537155"/>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9" name="Group 229"/>
            <p:cNvGrpSpPr/>
            <p:nvPr/>
          </p:nvGrpSpPr>
          <p:grpSpPr>
            <a:xfrm>
              <a:off x="3217271" y="6917640"/>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1" name="Group 231"/>
            <p:cNvGrpSpPr/>
            <p:nvPr/>
          </p:nvGrpSpPr>
          <p:grpSpPr>
            <a:xfrm>
              <a:off x="3217271" y="3724855"/>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3" name="Group 233"/>
            <p:cNvGrpSpPr/>
            <p:nvPr/>
          </p:nvGrpSpPr>
          <p:grpSpPr>
            <a:xfrm>
              <a:off x="3217271" y="1010534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5" name="Group 235"/>
            <p:cNvGrpSpPr/>
            <p:nvPr/>
          </p:nvGrpSpPr>
          <p:grpSpPr>
            <a:xfrm>
              <a:off x="3217271" y="2155235"/>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7" name="Group 237"/>
            <p:cNvGrpSpPr/>
            <p:nvPr/>
          </p:nvGrpSpPr>
          <p:grpSpPr>
            <a:xfrm>
              <a:off x="3217271" y="8535719"/>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9" name="Group 239"/>
            <p:cNvGrpSpPr/>
            <p:nvPr/>
          </p:nvGrpSpPr>
          <p:grpSpPr>
            <a:xfrm>
              <a:off x="3217271" y="534293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1" name="Group 241"/>
            <p:cNvGrpSpPr/>
            <p:nvPr/>
          </p:nvGrpSpPr>
          <p:grpSpPr>
            <a:xfrm>
              <a:off x="10148" y="537155"/>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3" name="Group 243"/>
            <p:cNvGrpSpPr/>
            <p:nvPr/>
          </p:nvGrpSpPr>
          <p:grpSpPr>
            <a:xfrm>
              <a:off x="10148" y="691764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5" name="Group 245"/>
            <p:cNvGrpSpPr/>
            <p:nvPr/>
          </p:nvGrpSpPr>
          <p:grpSpPr>
            <a:xfrm>
              <a:off x="10148" y="3724855"/>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7" name="Group 247"/>
            <p:cNvGrpSpPr/>
            <p:nvPr/>
          </p:nvGrpSpPr>
          <p:grpSpPr>
            <a:xfrm>
              <a:off x="10148" y="1010534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9" name="Group 249"/>
            <p:cNvGrpSpPr/>
            <p:nvPr/>
          </p:nvGrpSpPr>
          <p:grpSpPr>
            <a:xfrm>
              <a:off x="9711420" y="53715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1" name="Group 251"/>
            <p:cNvGrpSpPr/>
            <p:nvPr/>
          </p:nvGrpSpPr>
          <p:grpSpPr>
            <a:xfrm>
              <a:off x="9711420" y="691764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3" name="Group 253"/>
            <p:cNvGrpSpPr/>
            <p:nvPr/>
          </p:nvGrpSpPr>
          <p:grpSpPr>
            <a:xfrm>
              <a:off x="9711420" y="372485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5" name="Group 255"/>
            <p:cNvGrpSpPr/>
            <p:nvPr/>
          </p:nvGrpSpPr>
          <p:grpSpPr>
            <a:xfrm>
              <a:off x="9711420" y="1010534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7" name="Group 257"/>
            <p:cNvGrpSpPr/>
            <p:nvPr/>
          </p:nvGrpSpPr>
          <p:grpSpPr>
            <a:xfrm>
              <a:off x="12898800"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9" name="Group 259"/>
            <p:cNvGrpSpPr/>
            <p:nvPr/>
          </p:nvGrpSpPr>
          <p:grpSpPr>
            <a:xfrm>
              <a:off x="12898800"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1" name="Group 261"/>
            <p:cNvGrpSpPr/>
            <p:nvPr/>
          </p:nvGrpSpPr>
          <p:grpSpPr>
            <a:xfrm>
              <a:off x="12898800"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3" name="Group 263"/>
            <p:cNvGrpSpPr/>
            <p:nvPr/>
          </p:nvGrpSpPr>
          <p:grpSpPr>
            <a:xfrm>
              <a:off x="12898800" y="10105340"/>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5" name="Group 265"/>
            <p:cNvGrpSpPr/>
            <p:nvPr/>
          </p:nvGrpSpPr>
          <p:grpSpPr>
            <a:xfrm>
              <a:off x="10148" y="21552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7" name="Group 267"/>
            <p:cNvGrpSpPr/>
            <p:nvPr/>
          </p:nvGrpSpPr>
          <p:grpSpPr>
            <a:xfrm>
              <a:off x="10148" y="8535719"/>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9" name="Group 269"/>
            <p:cNvGrpSpPr/>
            <p:nvPr/>
          </p:nvGrpSpPr>
          <p:grpSpPr>
            <a:xfrm>
              <a:off x="10148" y="5342935"/>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1" name="Group 271"/>
            <p:cNvGrpSpPr/>
            <p:nvPr/>
          </p:nvGrpSpPr>
          <p:grpSpPr>
            <a:xfrm>
              <a:off x="9711420" y="215523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3" name="Group 273"/>
            <p:cNvGrpSpPr/>
            <p:nvPr/>
          </p:nvGrpSpPr>
          <p:grpSpPr>
            <a:xfrm>
              <a:off x="9711420" y="8535719"/>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5" name="Group 275"/>
            <p:cNvGrpSpPr/>
            <p:nvPr/>
          </p:nvGrpSpPr>
          <p:grpSpPr>
            <a:xfrm>
              <a:off x="971142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7" name="Group 277"/>
            <p:cNvGrpSpPr/>
            <p:nvPr/>
          </p:nvGrpSpPr>
          <p:grpSpPr>
            <a:xfrm>
              <a:off x="12898800" y="2155235"/>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9" name="Group 279"/>
            <p:cNvGrpSpPr/>
            <p:nvPr/>
          </p:nvGrpSpPr>
          <p:grpSpPr>
            <a:xfrm>
              <a:off x="12898800" y="8535719"/>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1" name="Group 281"/>
            <p:cNvGrpSpPr/>
            <p:nvPr/>
          </p:nvGrpSpPr>
          <p:grpSpPr>
            <a:xfrm>
              <a:off x="12898800" y="5342935"/>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3" name="Group 283"/>
            <p:cNvGrpSpPr/>
            <p:nvPr/>
          </p:nvGrpSpPr>
          <p:grpSpPr>
            <a:xfrm>
              <a:off x="6465136" y="537155"/>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5" name="Group 285"/>
            <p:cNvGrpSpPr/>
            <p:nvPr/>
          </p:nvGrpSpPr>
          <p:grpSpPr>
            <a:xfrm>
              <a:off x="6465136" y="6917640"/>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7" name="Group 287"/>
            <p:cNvGrpSpPr/>
            <p:nvPr/>
          </p:nvGrpSpPr>
          <p:grpSpPr>
            <a:xfrm>
              <a:off x="6465136" y="372485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9" name="Group 289"/>
            <p:cNvGrpSpPr/>
            <p:nvPr/>
          </p:nvGrpSpPr>
          <p:grpSpPr>
            <a:xfrm>
              <a:off x="6465136" y="10105340"/>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1" name="Group 291"/>
            <p:cNvGrpSpPr/>
            <p:nvPr/>
          </p:nvGrpSpPr>
          <p:grpSpPr>
            <a:xfrm>
              <a:off x="6465136" y="2155235"/>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3" name="Group 293"/>
            <p:cNvGrpSpPr/>
            <p:nvPr/>
          </p:nvGrpSpPr>
          <p:grpSpPr>
            <a:xfrm>
              <a:off x="6465136" y="8535719"/>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5" name="Group 295"/>
            <p:cNvGrpSpPr/>
            <p:nvPr/>
          </p:nvGrpSpPr>
          <p:grpSpPr>
            <a:xfrm>
              <a:off x="6465136" y="534293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7" name="Group 297"/>
            <p:cNvGrpSpPr/>
            <p:nvPr/>
          </p:nvGrpSpPr>
          <p:grpSpPr>
            <a:xfrm>
              <a:off x="3757132" y="1075351"/>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9" name="Group 299"/>
            <p:cNvGrpSpPr/>
            <p:nvPr/>
          </p:nvGrpSpPr>
          <p:grpSpPr>
            <a:xfrm>
              <a:off x="3757132" y="7455836"/>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1" name="Group 301"/>
            <p:cNvGrpSpPr/>
            <p:nvPr/>
          </p:nvGrpSpPr>
          <p:grpSpPr>
            <a:xfrm>
              <a:off x="3757132" y="4263051"/>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3" name="Group 303"/>
            <p:cNvGrpSpPr/>
            <p:nvPr/>
          </p:nvGrpSpPr>
          <p:grpSpPr>
            <a:xfrm>
              <a:off x="3757132" y="10643536"/>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5" name="Group 305"/>
            <p:cNvGrpSpPr/>
            <p:nvPr/>
          </p:nvGrpSpPr>
          <p:grpSpPr>
            <a:xfrm>
              <a:off x="3757132" y="2693431"/>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7" name="Group 307"/>
            <p:cNvGrpSpPr/>
            <p:nvPr/>
          </p:nvGrpSpPr>
          <p:grpSpPr>
            <a:xfrm>
              <a:off x="3757132" y="907391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9" name="Group 309"/>
            <p:cNvGrpSpPr/>
            <p:nvPr/>
          </p:nvGrpSpPr>
          <p:grpSpPr>
            <a:xfrm>
              <a:off x="3757132" y="5881131"/>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1" name="Group 311"/>
            <p:cNvGrpSpPr/>
            <p:nvPr/>
          </p:nvGrpSpPr>
          <p:grpSpPr>
            <a:xfrm>
              <a:off x="550008" y="1075351"/>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3" name="Group 313"/>
            <p:cNvGrpSpPr/>
            <p:nvPr/>
          </p:nvGrpSpPr>
          <p:grpSpPr>
            <a:xfrm>
              <a:off x="550008" y="7455836"/>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5" name="Group 315"/>
            <p:cNvGrpSpPr/>
            <p:nvPr/>
          </p:nvGrpSpPr>
          <p:grpSpPr>
            <a:xfrm>
              <a:off x="550008" y="4263051"/>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7" name="Group 317"/>
            <p:cNvGrpSpPr/>
            <p:nvPr/>
          </p:nvGrpSpPr>
          <p:grpSpPr>
            <a:xfrm>
              <a:off x="550008" y="10643536"/>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9" name="Group 319"/>
            <p:cNvGrpSpPr/>
            <p:nvPr/>
          </p:nvGrpSpPr>
          <p:grpSpPr>
            <a:xfrm>
              <a:off x="10251280" y="1075351"/>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1" name="Group 321"/>
            <p:cNvGrpSpPr/>
            <p:nvPr/>
          </p:nvGrpSpPr>
          <p:grpSpPr>
            <a:xfrm>
              <a:off x="10251280" y="7455836"/>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3" name="Group 323"/>
            <p:cNvGrpSpPr/>
            <p:nvPr/>
          </p:nvGrpSpPr>
          <p:grpSpPr>
            <a:xfrm>
              <a:off x="10251280" y="4263051"/>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5" name="Group 325"/>
            <p:cNvGrpSpPr/>
            <p:nvPr/>
          </p:nvGrpSpPr>
          <p:grpSpPr>
            <a:xfrm>
              <a:off x="10251280" y="10643536"/>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7" name="Group 327"/>
            <p:cNvGrpSpPr/>
            <p:nvPr/>
          </p:nvGrpSpPr>
          <p:grpSpPr>
            <a:xfrm>
              <a:off x="550008" y="2693431"/>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9" name="Group 329"/>
            <p:cNvGrpSpPr/>
            <p:nvPr/>
          </p:nvGrpSpPr>
          <p:grpSpPr>
            <a:xfrm>
              <a:off x="550008" y="907391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1" name="Group 331"/>
            <p:cNvGrpSpPr/>
            <p:nvPr/>
          </p:nvGrpSpPr>
          <p:grpSpPr>
            <a:xfrm>
              <a:off x="550008" y="5881131"/>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3" name="Group 333"/>
            <p:cNvGrpSpPr/>
            <p:nvPr/>
          </p:nvGrpSpPr>
          <p:grpSpPr>
            <a:xfrm>
              <a:off x="10251280" y="269343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5" name="Group 335"/>
            <p:cNvGrpSpPr/>
            <p:nvPr/>
          </p:nvGrpSpPr>
          <p:grpSpPr>
            <a:xfrm>
              <a:off x="10251280" y="907391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7" name="Group 337"/>
            <p:cNvGrpSpPr/>
            <p:nvPr/>
          </p:nvGrpSpPr>
          <p:grpSpPr>
            <a:xfrm>
              <a:off x="10251280" y="58811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9" name="Group 339"/>
            <p:cNvGrpSpPr/>
            <p:nvPr/>
          </p:nvGrpSpPr>
          <p:grpSpPr>
            <a:xfrm>
              <a:off x="7004996" y="107535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1" name="Group 341"/>
            <p:cNvGrpSpPr/>
            <p:nvPr/>
          </p:nvGrpSpPr>
          <p:grpSpPr>
            <a:xfrm>
              <a:off x="7004996" y="7455836"/>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3" name="Group 343"/>
            <p:cNvGrpSpPr/>
            <p:nvPr/>
          </p:nvGrpSpPr>
          <p:grpSpPr>
            <a:xfrm>
              <a:off x="7004996"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5" name="Group 345"/>
            <p:cNvGrpSpPr/>
            <p:nvPr/>
          </p:nvGrpSpPr>
          <p:grpSpPr>
            <a:xfrm>
              <a:off x="7004996" y="10643536"/>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7" name="Group 347"/>
            <p:cNvGrpSpPr/>
            <p:nvPr/>
          </p:nvGrpSpPr>
          <p:grpSpPr>
            <a:xfrm>
              <a:off x="7004996" y="26934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9" name="Group 349"/>
            <p:cNvGrpSpPr/>
            <p:nvPr/>
          </p:nvGrpSpPr>
          <p:grpSpPr>
            <a:xfrm>
              <a:off x="7004996" y="9073915"/>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1" name="Group 351"/>
            <p:cNvGrpSpPr/>
            <p:nvPr/>
          </p:nvGrpSpPr>
          <p:grpSpPr>
            <a:xfrm>
              <a:off x="7004996" y="5881131"/>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3" name="Group 353"/>
            <p:cNvGrpSpPr/>
            <p:nvPr/>
          </p:nvGrpSpPr>
          <p:grpSpPr>
            <a:xfrm>
              <a:off x="1589863" y="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5" name="Group 355"/>
            <p:cNvGrpSpPr/>
            <p:nvPr/>
          </p:nvGrpSpPr>
          <p:grpSpPr>
            <a:xfrm>
              <a:off x="1589863" y="6380485"/>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7" name="Group 357"/>
            <p:cNvGrpSpPr/>
            <p:nvPr/>
          </p:nvGrpSpPr>
          <p:grpSpPr>
            <a:xfrm>
              <a:off x="1589863" y="318770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9" name="Group 359"/>
            <p:cNvGrpSpPr/>
            <p:nvPr/>
          </p:nvGrpSpPr>
          <p:grpSpPr>
            <a:xfrm>
              <a:off x="1589863" y="9568185"/>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1" name="Group 361"/>
            <p:cNvGrpSpPr/>
            <p:nvPr/>
          </p:nvGrpSpPr>
          <p:grpSpPr>
            <a:xfrm>
              <a:off x="1589863" y="1618080"/>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3" name="Group 363"/>
            <p:cNvGrpSpPr/>
            <p:nvPr/>
          </p:nvGrpSpPr>
          <p:grpSpPr>
            <a:xfrm>
              <a:off x="1589863" y="7998564"/>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5" name="Group 365"/>
            <p:cNvGrpSpPr/>
            <p:nvPr/>
          </p:nvGrpSpPr>
          <p:grpSpPr>
            <a:xfrm>
              <a:off x="1589863" y="48057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7" name="Group 367"/>
            <p:cNvGrpSpPr/>
            <p:nvPr/>
          </p:nvGrpSpPr>
          <p:grpSpPr>
            <a:xfrm>
              <a:off x="8084012" y="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9" name="Group 369"/>
            <p:cNvGrpSpPr/>
            <p:nvPr/>
          </p:nvGrpSpPr>
          <p:grpSpPr>
            <a:xfrm>
              <a:off x="8084012" y="638048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1" name="Group 371"/>
            <p:cNvGrpSpPr/>
            <p:nvPr/>
          </p:nvGrpSpPr>
          <p:grpSpPr>
            <a:xfrm>
              <a:off x="8084012" y="318770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3" name="Group 373"/>
            <p:cNvGrpSpPr/>
            <p:nvPr/>
          </p:nvGrpSpPr>
          <p:grpSpPr>
            <a:xfrm>
              <a:off x="8084012" y="956818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5" name="Group 375"/>
            <p:cNvGrpSpPr/>
            <p:nvPr/>
          </p:nvGrpSpPr>
          <p:grpSpPr>
            <a:xfrm>
              <a:off x="11271392" y="0"/>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7" name="Group 377"/>
            <p:cNvGrpSpPr/>
            <p:nvPr/>
          </p:nvGrpSpPr>
          <p:grpSpPr>
            <a:xfrm>
              <a:off x="11271392" y="638048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9" name="Group 379"/>
            <p:cNvGrpSpPr/>
            <p:nvPr/>
          </p:nvGrpSpPr>
          <p:grpSpPr>
            <a:xfrm>
              <a:off x="11271392" y="3187700"/>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1" name="Group 381"/>
            <p:cNvGrpSpPr/>
            <p:nvPr/>
          </p:nvGrpSpPr>
          <p:grpSpPr>
            <a:xfrm>
              <a:off x="11271392" y="9568185"/>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3" name="Group 383"/>
            <p:cNvGrpSpPr/>
            <p:nvPr/>
          </p:nvGrpSpPr>
          <p:grpSpPr>
            <a:xfrm>
              <a:off x="8084012" y="1618080"/>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5" name="Group 385"/>
            <p:cNvGrpSpPr/>
            <p:nvPr/>
          </p:nvGrpSpPr>
          <p:grpSpPr>
            <a:xfrm>
              <a:off x="8084012" y="7998564"/>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7" name="Group 387"/>
            <p:cNvGrpSpPr/>
            <p:nvPr/>
          </p:nvGrpSpPr>
          <p:grpSpPr>
            <a:xfrm>
              <a:off x="8084012" y="4805780"/>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9" name="Group 389"/>
            <p:cNvGrpSpPr/>
            <p:nvPr/>
          </p:nvGrpSpPr>
          <p:grpSpPr>
            <a:xfrm>
              <a:off x="11271392" y="1618080"/>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1" name="Group 391"/>
            <p:cNvGrpSpPr/>
            <p:nvPr/>
          </p:nvGrpSpPr>
          <p:grpSpPr>
            <a:xfrm>
              <a:off x="11271392" y="7998564"/>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3" name="Group 393"/>
            <p:cNvGrpSpPr/>
            <p:nvPr/>
          </p:nvGrpSpPr>
          <p:grpSpPr>
            <a:xfrm>
              <a:off x="11271392" y="4805780"/>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5" name="Group 395"/>
            <p:cNvGrpSpPr/>
            <p:nvPr/>
          </p:nvGrpSpPr>
          <p:grpSpPr>
            <a:xfrm>
              <a:off x="4837728" y="0"/>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7" name="Group 397"/>
            <p:cNvGrpSpPr/>
            <p:nvPr/>
          </p:nvGrpSpPr>
          <p:grpSpPr>
            <a:xfrm>
              <a:off x="4837728" y="6380485"/>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9" name="Group 399"/>
            <p:cNvGrpSpPr/>
            <p:nvPr/>
          </p:nvGrpSpPr>
          <p:grpSpPr>
            <a:xfrm>
              <a:off x="4837728" y="3187700"/>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1" name="Group 401"/>
            <p:cNvGrpSpPr/>
            <p:nvPr/>
          </p:nvGrpSpPr>
          <p:grpSpPr>
            <a:xfrm>
              <a:off x="4837728" y="9568185"/>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3" name="Group 403"/>
            <p:cNvGrpSpPr/>
            <p:nvPr/>
          </p:nvGrpSpPr>
          <p:grpSpPr>
            <a:xfrm>
              <a:off x="4837728" y="1618080"/>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5" name="Group 405"/>
            <p:cNvGrpSpPr/>
            <p:nvPr/>
          </p:nvGrpSpPr>
          <p:grpSpPr>
            <a:xfrm>
              <a:off x="4837728" y="7998564"/>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7" name="Group 407"/>
            <p:cNvGrpSpPr/>
            <p:nvPr/>
          </p:nvGrpSpPr>
          <p:grpSpPr>
            <a:xfrm>
              <a:off x="4837728" y="4805780"/>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9" name="Group 409"/>
            <p:cNvGrpSpPr/>
            <p:nvPr/>
          </p:nvGrpSpPr>
          <p:grpSpPr>
            <a:xfrm>
              <a:off x="2128523" y="537155"/>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1" name="Group 411"/>
            <p:cNvGrpSpPr/>
            <p:nvPr/>
          </p:nvGrpSpPr>
          <p:grpSpPr>
            <a:xfrm>
              <a:off x="2128523" y="6917640"/>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3" name="Group 413"/>
            <p:cNvGrpSpPr/>
            <p:nvPr/>
          </p:nvGrpSpPr>
          <p:grpSpPr>
            <a:xfrm>
              <a:off x="2128523" y="3724855"/>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5" name="Group 415"/>
            <p:cNvGrpSpPr/>
            <p:nvPr/>
          </p:nvGrpSpPr>
          <p:grpSpPr>
            <a:xfrm>
              <a:off x="2128523" y="10105340"/>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7" name="Group 417"/>
            <p:cNvGrpSpPr/>
            <p:nvPr/>
          </p:nvGrpSpPr>
          <p:grpSpPr>
            <a:xfrm>
              <a:off x="2128523" y="2155235"/>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9" name="Group 419"/>
            <p:cNvGrpSpPr/>
            <p:nvPr/>
          </p:nvGrpSpPr>
          <p:grpSpPr>
            <a:xfrm>
              <a:off x="2128523" y="8535719"/>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1" name="Group 421"/>
            <p:cNvGrpSpPr/>
            <p:nvPr/>
          </p:nvGrpSpPr>
          <p:grpSpPr>
            <a:xfrm>
              <a:off x="2128523" y="5342935"/>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3" name="Group 423"/>
            <p:cNvGrpSpPr/>
            <p:nvPr/>
          </p:nvGrpSpPr>
          <p:grpSpPr>
            <a:xfrm>
              <a:off x="8622672" y="537155"/>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5" name="Group 425"/>
            <p:cNvGrpSpPr/>
            <p:nvPr/>
          </p:nvGrpSpPr>
          <p:grpSpPr>
            <a:xfrm>
              <a:off x="8622672" y="6917640"/>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7" name="Group 427"/>
            <p:cNvGrpSpPr/>
            <p:nvPr/>
          </p:nvGrpSpPr>
          <p:grpSpPr>
            <a:xfrm>
              <a:off x="8622672" y="3724855"/>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9" name="Group 429"/>
            <p:cNvGrpSpPr/>
            <p:nvPr/>
          </p:nvGrpSpPr>
          <p:grpSpPr>
            <a:xfrm>
              <a:off x="8622672" y="1010534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1" name="Group 431"/>
            <p:cNvGrpSpPr/>
            <p:nvPr/>
          </p:nvGrpSpPr>
          <p:grpSpPr>
            <a:xfrm>
              <a:off x="11810053" y="53715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3" name="Group 433"/>
            <p:cNvGrpSpPr/>
            <p:nvPr/>
          </p:nvGrpSpPr>
          <p:grpSpPr>
            <a:xfrm>
              <a:off x="11810053" y="691764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5" name="Group 435"/>
            <p:cNvGrpSpPr/>
            <p:nvPr/>
          </p:nvGrpSpPr>
          <p:grpSpPr>
            <a:xfrm>
              <a:off x="11810053" y="3724855"/>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7" name="Group 437"/>
            <p:cNvGrpSpPr/>
            <p:nvPr/>
          </p:nvGrpSpPr>
          <p:grpSpPr>
            <a:xfrm>
              <a:off x="11810053" y="1010534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9" name="Group 439"/>
            <p:cNvGrpSpPr/>
            <p:nvPr/>
          </p:nvGrpSpPr>
          <p:grpSpPr>
            <a:xfrm>
              <a:off x="8622672" y="2155235"/>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1" name="Group 441"/>
            <p:cNvGrpSpPr/>
            <p:nvPr/>
          </p:nvGrpSpPr>
          <p:grpSpPr>
            <a:xfrm>
              <a:off x="8622672" y="8535719"/>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3" name="Group 443"/>
            <p:cNvGrpSpPr/>
            <p:nvPr/>
          </p:nvGrpSpPr>
          <p:grpSpPr>
            <a:xfrm>
              <a:off x="8622672" y="5342935"/>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5" name="Group 445"/>
            <p:cNvGrpSpPr/>
            <p:nvPr/>
          </p:nvGrpSpPr>
          <p:grpSpPr>
            <a:xfrm>
              <a:off x="11810053" y="2155235"/>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7" name="Group 447"/>
            <p:cNvGrpSpPr/>
            <p:nvPr/>
          </p:nvGrpSpPr>
          <p:grpSpPr>
            <a:xfrm>
              <a:off x="11810053" y="8535719"/>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9" name="Group 449"/>
            <p:cNvGrpSpPr/>
            <p:nvPr/>
          </p:nvGrpSpPr>
          <p:grpSpPr>
            <a:xfrm>
              <a:off x="11810053" y="534293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1" name="Group 451"/>
            <p:cNvGrpSpPr/>
            <p:nvPr/>
          </p:nvGrpSpPr>
          <p:grpSpPr>
            <a:xfrm>
              <a:off x="5376388" y="537155"/>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3" name="Group 453"/>
            <p:cNvGrpSpPr/>
            <p:nvPr/>
          </p:nvGrpSpPr>
          <p:grpSpPr>
            <a:xfrm>
              <a:off x="5376388" y="6917640"/>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5" name="Group 455"/>
            <p:cNvGrpSpPr/>
            <p:nvPr/>
          </p:nvGrpSpPr>
          <p:grpSpPr>
            <a:xfrm>
              <a:off x="5376388" y="372485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7" name="Group 457"/>
            <p:cNvGrpSpPr/>
            <p:nvPr/>
          </p:nvGrpSpPr>
          <p:grpSpPr>
            <a:xfrm>
              <a:off x="5376388" y="10105340"/>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9" name="Group 459"/>
            <p:cNvGrpSpPr/>
            <p:nvPr/>
          </p:nvGrpSpPr>
          <p:grpSpPr>
            <a:xfrm>
              <a:off x="5376388" y="215523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1" name="Group 461"/>
            <p:cNvGrpSpPr/>
            <p:nvPr/>
          </p:nvGrpSpPr>
          <p:grpSpPr>
            <a:xfrm>
              <a:off x="5376388" y="8535719"/>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3" name="Group 463"/>
            <p:cNvGrpSpPr/>
            <p:nvPr/>
          </p:nvGrpSpPr>
          <p:grpSpPr>
            <a:xfrm>
              <a:off x="5376388" y="534293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5" name="Group 465"/>
            <p:cNvGrpSpPr/>
            <p:nvPr/>
          </p:nvGrpSpPr>
          <p:grpSpPr>
            <a:xfrm>
              <a:off x="2668384" y="1075351"/>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7" name="Group 467"/>
            <p:cNvGrpSpPr/>
            <p:nvPr/>
          </p:nvGrpSpPr>
          <p:grpSpPr>
            <a:xfrm>
              <a:off x="2668384" y="7455836"/>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9" name="Group 469"/>
            <p:cNvGrpSpPr/>
            <p:nvPr/>
          </p:nvGrpSpPr>
          <p:grpSpPr>
            <a:xfrm>
              <a:off x="2668384" y="4263051"/>
              <a:ext cx="82785" cy="82785"/>
              <a:chOff x="0" y="0"/>
              <a:chExt cx="1913890" cy="1913890"/>
            </a:xfrm>
          </p:grpSpPr>
          <p:sp>
            <p:nvSpPr>
              <p:cNvPr id="470" name="Freeform 4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1" name="Group 471"/>
            <p:cNvGrpSpPr/>
            <p:nvPr/>
          </p:nvGrpSpPr>
          <p:grpSpPr>
            <a:xfrm>
              <a:off x="2668384" y="10643536"/>
              <a:ext cx="82785" cy="82785"/>
              <a:chOff x="0" y="0"/>
              <a:chExt cx="1913890" cy="1913890"/>
            </a:xfrm>
          </p:grpSpPr>
          <p:sp>
            <p:nvSpPr>
              <p:cNvPr id="472" name="Freeform 4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3" name="Group 473"/>
            <p:cNvGrpSpPr/>
            <p:nvPr/>
          </p:nvGrpSpPr>
          <p:grpSpPr>
            <a:xfrm>
              <a:off x="2668384" y="2693431"/>
              <a:ext cx="82785" cy="82785"/>
              <a:chOff x="0" y="0"/>
              <a:chExt cx="1913890" cy="1913890"/>
            </a:xfrm>
          </p:grpSpPr>
          <p:sp>
            <p:nvSpPr>
              <p:cNvPr id="474" name="Freeform 4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5" name="Group 475"/>
            <p:cNvGrpSpPr/>
            <p:nvPr/>
          </p:nvGrpSpPr>
          <p:grpSpPr>
            <a:xfrm>
              <a:off x="2668384" y="9073915"/>
              <a:ext cx="82785" cy="82785"/>
              <a:chOff x="0" y="0"/>
              <a:chExt cx="1913890" cy="1913890"/>
            </a:xfrm>
          </p:grpSpPr>
          <p:sp>
            <p:nvSpPr>
              <p:cNvPr id="476" name="Freeform 4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7" name="Group 477"/>
            <p:cNvGrpSpPr/>
            <p:nvPr/>
          </p:nvGrpSpPr>
          <p:grpSpPr>
            <a:xfrm>
              <a:off x="2668384" y="5881131"/>
              <a:ext cx="82785" cy="82785"/>
              <a:chOff x="0" y="0"/>
              <a:chExt cx="1913890" cy="1913890"/>
            </a:xfrm>
          </p:grpSpPr>
          <p:sp>
            <p:nvSpPr>
              <p:cNvPr id="478" name="Freeform 4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9" name="Group 479"/>
            <p:cNvGrpSpPr/>
            <p:nvPr/>
          </p:nvGrpSpPr>
          <p:grpSpPr>
            <a:xfrm>
              <a:off x="9162533" y="1075351"/>
              <a:ext cx="82785" cy="82785"/>
              <a:chOff x="0" y="0"/>
              <a:chExt cx="1913890" cy="1913890"/>
            </a:xfrm>
          </p:grpSpPr>
          <p:sp>
            <p:nvSpPr>
              <p:cNvPr id="480" name="Freeform 4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1" name="Group 481"/>
            <p:cNvGrpSpPr/>
            <p:nvPr/>
          </p:nvGrpSpPr>
          <p:grpSpPr>
            <a:xfrm>
              <a:off x="9162533" y="7455836"/>
              <a:ext cx="82785" cy="82785"/>
              <a:chOff x="0" y="0"/>
              <a:chExt cx="1913890" cy="1913890"/>
            </a:xfrm>
          </p:grpSpPr>
          <p:sp>
            <p:nvSpPr>
              <p:cNvPr id="482" name="Freeform 4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3" name="Group 483"/>
            <p:cNvGrpSpPr/>
            <p:nvPr/>
          </p:nvGrpSpPr>
          <p:grpSpPr>
            <a:xfrm>
              <a:off x="9162533" y="4263051"/>
              <a:ext cx="82785" cy="82785"/>
              <a:chOff x="0" y="0"/>
              <a:chExt cx="1913890" cy="1913890"/>
            </a:xfrm>
          </p:grpSpPr>
          <p:sp>
            <p:nvSpPr>
              <p:cNvPr id="484" name="Freeform 4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5" name="Group 485"/>
            <p:cNvGrpSpPr/>
            <p:nvPr/>
          </p:nvGrpSpPr>
          <p:grpSpPr>
            <a:xfrm>
              <a:off x="9162533" y="10643536"/>
              <a:ext cx="82785" cy="82785"/>
              <a:chOff x="0" y="0"/>
              <a:chExt cx="1913890" cy="1913890"/>
            </a:xfrm>
          </p:grpSpPr>
          <p:sp>
            <p:nvSpPr>
              <p:cNvPr id="486" name="Freeform 4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7" name="Group 487"/>
            <p:cNvGrpSpPr/>
            <p:nvPr/>
          </p:nvGrpSpPr>
          <p:grpSpPr>
            <a:xfrm>
              <a:off x="12349913" y="1075351"/>
              <a:ext cx="82785" cy="82785"/>
              <a:chOff x="0" y="0"/>
              <a:chExt cx="1913890" cy="1913890"/>
            </a:xfrm>
          </p:grpSpPr>
          <p:sp>
            <p:nvSpPr>
              <p:cNvPr id="488" name="Freeform 4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9" name="Group 489"/>
            <p:cNvGrpSpPr/>
            <p:nvPr/>
          </p:nvGrpSpPr>
          <p:grpSpPr>
            <a:xfrm>
              <a:off x="12349913" y="7455836"/>
              <a:ext cx="82785" cy="82785"/>
              <a:chOff x="0" y="0"/>
              <a:chExt cx="1913890" cy="1913890"/>
            </a:xfrm>
          </p:grpSpPr>
          <p:sp>
            <p:nvSpPr>
              <p:cNvPr id="490" name="Freeform 4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1" name="Group 491"/>
            <p:cNvGrpSpPr/>
            <p:nvPr/>
          </p:nvGrpSpPr>
          <p:grpSpPr>
            <a:xfrm>
              <a:off x="12349913" y="4263051"/>
              <a:ext cx="82785" cy="82785"/>
              <a:chOff x="0" y="0"/>
              <a:chExt cx="1913890" cy="1913890"/>
            </a:xfrm>
          </p:grpSpPr>
          <p:sp>
            <p:nvSpPr>
              <p:cNvPr id="492" name="Freeform 4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3" name="Group 493"/>
            <p:cNvGrpSpPr/>
            <p:nvPr/>
          </p:nvGrpSpPr>
          <p:grpSpPr>
            <a:xfrm>
              <a:off x="12349913" y="10643536"/>
              <a:ext cx="82785" cy="82785"/>
              <a:chOff x="0" y="0"/>
              <a:chExt cx="1913890" cy="1913890"/>
            </a:xfrm>
          </p:grpSpPr>
          <p:sp>
            <p:nvSpPr>
              <p:cNvPr id="494" name="Freeform 4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5" name="Group 495"/>
            <p:cNvGrpSpPr/>
            <p:nvPr/>
          </p:nvGrpSpPr>
          <p:grpSpPr>
            <a:xfrm>
              <a:off x="9162533" y="2693431"/>
              <a:ext cx="82785" cy="82785"/>
              <a:chOff x="0" y="0"/>
              <a:chExt cx="1913890" cy="1913890"/>
            </a:xfrm>
          </p:grpSpPr>
          <p:sp>
            <p:nvSpPr>
              <p:cNvPr id="496" name="Freeform 4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7" name="Group 497"/>
            <p:cNvGrpSpPr/>
            <p:nvPr/>
          </p:nvGrpSpPr>
          <p:grpSpPr>
            <a:xfrm>
              <a:off x="9162533" y="9073915"/>
              <a:ext cx="82785" cy="82785"/>
              <a:chOff x="0" y="0"/>
              <a:chExt cx="1913890" cy="1913890"/>
            </a:xfrm>
          </p:grpSpPr>
          <p:sp>
            <p:nvSpPr>
              <p:cNvPr id="498" name="Freeform 4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9" name="Group 499"/>
            <p:cNvGrpSpPr/>
            <p:nvPr/>
          </p:nvGrpSpPr>
          <p:grpSpPr>
            <a:xfrm>
              <a:off x="9162533" y="5881131"/>
              <a:ext cx="82785" cy="82785"/>
              <a:chOff x="0" y="0"/>
              <a:chExt cx="1913890" cy="1913890"/>
            </a:xfrm>
          </p:grpSpPr>
          <p:sp>
            <p:nvSpPr>
              <p:cNvPr id="500" name="Freeform 5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1" name="Group 501"/>
            <p:cNvGrpSpPr/>
            <p:nvPr/>
          </p:nvGrpSpPr>
          <p:grpSpPr>
            <a:xfrm>
              <a:off x="12349913" y="2693431"/>
              <a:ext cx="82785" cy="82785"/>
              <a:chOff x="0" y="0"/>
              <a:chExt cx="1913890" cy="1913890"/>
            </a:xfrm>
          </p:grpSpPr>
          <p:sp>
            <p:nvSpPr>
              <p:cNvPr id="502" name="Freeform 5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3" name="Group 503"/>
            <p:cNvGrpSpPr/>
            <p:nvPr/>
          </p:nvGrpSpPr>
          <p:grpSpPr>
            <a:xfrm>
              <a:off x="12349913" y="9073915"/>
              <a:ext cx="82785" cy="82785"/>
              <a:chOff x="0" y="0"/>
              <a:chExt cx="1913890" cy="1913890"/>
            </a:xfrm>
          </p:grpSpPr>
          <p:sp>
            <p:nvSpPr>
              <p:cNvPr id="504" name="Freeform 5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5" name="Group 505"/>
            <p:cNvGrpSpPr/>
            <p:nvPr/>
          </p:nvGrpSpPr>
          <p:grpSpPr>
            <a:xfrm>
              <a:off x="12349913" y="5881131"/>
              <a:ext cx="82785" cy="82785"/>
              <a:chOff x="0" y="0"/>
              <a:chExt cx="1913890" cy="1913890"/>
            </a:xfrm>
          </p:grpSpPr>
          <p:sp>
            <p:nvSpPr>
              <p:cNvPr id="506" name="Freeform 5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7" name="Group 507"/>
            <p:cNvGrpSpPr/>
            <p:nvPr/>
          </p:nvGrpSpPr>
          <p:grpSpPr>
            <a:xfrm>
              <a:off x="5916249" y="1075351"/>
              <a:ext cx="82785" cy="82785"/>
              <a:chOff x="0" y="0"/>
              <a:chExt cx="1913890" cy="1913890"/>
            </a:xfrm>
          </p:grpSpPr>
          <p:sp>
            <p:nvSpPr>
              <p:cNvPr id="508" name="Freeform 5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9" name="Group 509"/>
            <p:cNvGrpSpPr/>
            <p:nvPr/>
          </p:nvGrpSpPr>
          <p:grpSpPr>
            <a:xfrm>
              <a:off x="5916249" y="7455836"/>
              <a:ext cx="82785" cy="82785"/>
              <a:chOff x="0" y="0"/>
              <a:chExt cx="1913890" cy="1913890"/>
            </a:xfrm>
          </p:grpSpPr>
          <p:sp>
            <p:nvSpPr>
              <p:cNvPr id="510" name="Freeform 5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1" name="Group 511"/>
            <p:cNvGrpSpPr/>
            <p:nvPr/>
          </p:nvGrpSpPr>
          <p:grpSpPr>
            <a:xfrm>
              <a:off x="5916249" y="4263051"/>
              <a:ext cx="82785" cy="82785"/>
              <a:chOff x="0" y="0"/>
              <a:chExt cx="1913890" cy="1913890"/>
            </a:xfrm>
          </p:grpSpPr>
          <p:sp>
            <p:nvSpPr>
              <p:cNvPr id="512" name="Freeform 5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3" name="Group 513"/>
            <p:cNvGrpSpPr/>
            <p:nvPr/>
          </p:nvGrpSpPr>
          <p:grpSpPr>
            <a:xfrm>
              <a:off x="5916249" y="10643536"/>
              <a:ext cx="82785" cy="82785"/>
              <a:chOff x="0" y="0"/>
              <a:chExt cx="1913890" cy="1913890"/>
            </a:xfrm>
          </p:grpSpPr>
          <p:sp>
            <p:nvSpPr>
              <p:cNvPr id="514" name="Freeform 5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5" name="Group 515"/>
            <p:cNvGrpSpPr/>
            <p:nvPr/>
          </p:nvGrpSpPr>
          <p:grpSpPr>
            <a:xfrm>
              <a:off x="5916249" y="2693431"/>
              <a:ext cx="82785" cy="82785"/>
              <a:chOff x="0" y="0"/>
              <a:chExt cx="1913890" cy="1913890"/>
            </a:xfrm>
          </p:grpSpPr>
          <p:sp>
            <p:nvSpPr>
              <p:cNvPr id="516" name="Freeform 5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7" name="Group 517"/>
            <p:cNvGrpSpPr/>
            <p:nvPr/>
          </p:nvGrpSpPr>
          <p:grpSpPr>
            <a:xfrm>
              <a:off x="5916249" y="9073915"/>
              <a:ext cx="82785" cy="82785"/>
              <a:chOff x="0" y="0"/>
              <a:chExt cx="1913890" cy="1913890"/>
            </a:xfrm>
          </p:grpSpPr>
          <p:sp>
            <p:nvSpPr>
              <p:cNvPr id="518" name="Freeform 5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9" name="Group 519"/>
            <p:cNvGrpSpPr/>
            <p:nvPr/>
          </p:nvGrpSpPr>
          <p:grpSpPr>
            <a:xfrm>
              <a:off x="5916249" y="5881131"/>
              <a:ext cx="82785" cy="82785"/>
              <a:chOff x="0" y="0"/>
              <a:chExt cx="1913890" cy="1913890"/>
            </a:xfrm>
          </p:grpSpPr>
          <p:sp>
            <p:nvSpPr>
              <p:cNvPr id="520" name="Freeform 5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1" name="Group 521"/>
            <p:cNvGrpSpPr/>
            <p:nvPr/>
          </p:nvGrpSpPr>
          <p:grpSpPr>
            <a:xfrm>
              <a:off x="1051124" y="1075351"/>
              <a:ext cx="82785" cy="82785"/>
              <a:chOff x="0" y="0"/>
              <a:chExt cx="1913890" cy="1913890"/>
            </a:xfrm>
          </p:grpSpPr>
          <p:sp>
            <p:nvSpPr>
              <p:cNvPr id="522" name="Freeform 5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3" name="Group 523"/>
            <p:cNvGrpSpPr/>
            <p:nvPr/>
          </p:nvGrpSpPr>
          <p:grpSpPr>
            <a:xfrm>
              <a:off x="1051124" y="7455836"/>
              <a:ext cx="82785" cy="82785"/>
              <a:chOff x="0" y="0"/>
              <a:chExt cx="1913890" cy="1913890"/>
            </a:xfrm>
          </p:grpSpPr>
          <p:sp>
            <p:nvSpPr>
              <p:cNvPr id="524" name="Freeform 5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5" name="Group 525"/>
            <p:cNvGrpSpPr/>
            <p:nvPr/>
          </p:nvGrpSpPr>
          <p:grpSpPr>
            <a:xfrm>
              <a:off x="1051124" y="4263051"/>
              <a:ext cx="82785" cy="82785"/>
              <a:chOff x="0" y="0"/>
              <a:chExt cx="1913890" cy="1913890"/>
            </a:xfrm>
          </p:grpSpPr>
          <p:sp>
            <p:nvSpPr>
              <p:cNvPr id="526" name="Freeform 5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7" name="Group 527"/>
            <p:cNvGrpSpPr/>
            <p:nvPr/>
          </p:nvGrpSpPr>
          <p:grpSpPr>
            <a:xfrm>
              <a:off x="1051124" y="10643536"/>
              <a:ext cx="82785" cy="82785"/>
              <a:chOff x="0" y="0"/>
              <a:chExt cx="1913890" cy="1913890"/>
            </a:xfrm>
          </p:grpSpPr>
          <p:sp>
            <p:nvSpPr>
              <p:cNvPr id="528" name="Freeform 5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9" name="Group 529"/>
            <p:cNvGrpSpPr/>
            <p:nvPr/>
          </p:nvGrpSpPr>
          <p:grpSpPr>
            <a:xfrm>
              <a:off x="1051124" y="2693431"/>
              <a:ext cx="82785" cy="82785"/>
              <a:chOff x="0" y="0"/>
              <a:chExt cx="1913890" cy="1913890"/>
            </a:xfrm>
          </p:grpSpPr>
          <p:sp>
            <p:nvSpPr>
              <p:cNvPr id="530" name="Freeform 5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1" name="Group 531"/>
            <p:cNvGrpSpPr/>
            <p:nvPr/>
          </p:nvGrpSpPr>
          <p:grpSpPr>
            <a:xfrm>
              <a:off x="1051124" y="9073915"/>
              <a:ext cx="82785" cy="82785"/>
              <a:chOff x="0" y="0"/>
              <a:chExt cx="1913890" cy="1913890"/>
            </a:xfrm>
          </p:grpSpPr>
          <p:sp>
            <p:nvSpPr>
              <p:cNvPr id="532" name="Freeform 5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3" name="Group 533"/>
            <p:cNvGrpSpPr/>
            <p:nvPr/>
          </p:nvGrpSpPr>
          <p:grpSpPr>
            <a:xfrm>
              <a:off x="1051124" y="5881131"/>
              <a:ext cx="82785" cy="82785"/>
              <a:chOff x="0" y="0"/>
              <a:chExt cx="1913890" cy="1913890"/>
            </a:xfrm>
          </p:grpSpPr>
          <p:sp>
            <p:nvSpPr>
              <p:cNvPr id="534" name="Freeform 5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5" name="Group 535"/>
            <p:cNvGrpSpPr/>
            <p:nvPr/>
          </p:nvGrpSpPr>
          <p:grpSpPr>
            <a:xfrm>
              <a:off x="7545272" y="1075351"/>
              <a:ext cx="82785" cy="82785"/>
              <a:chOff x="0" y="0"/>
              <a:chExt cx="1913890" cy="1913890"/>
            </a:xfrm>
          </p:grpSpPr>
          <p:sp>
            <p:nvSpPr>
              <p:cNvPr id="536" name="Freeform 5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7" name="Group 537"/>
            <p:cNvGrpSpPr/>
            <p:nvPr/>
          </p:nvGrpSpPr>
          <p:grpSpPr>
            <a:xfrm>
              <a:off x="7545272" y="7455836"/>
              <a:ext cx="82785" cy="82785"/>
              <a:chOff x="0" y="0"/>
              <a:chExt cx="1913890" cy="1913890"/>
            </a:xfrm>
          </p:grpSpPr>
          <p:sp>
            <p:nvSpPr>
              <p:cNvPr id="538" name="Freeform 5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9" name="Group 539"/>
            <p:cNvGrpSpPr/>
            <p:nvPr/>
          </p:nvGrpSpPr>
          <p:grpSpPr>
            <a:xfrm>
              <a:off x="7545272" y="4263051"/>
              <a:ext cx="82785" cy="82785"/>
              <a:chOff x="0" y="0"/>
              <a:chExt cx="1913890" cy="1913890"/>
            </a:xfrm>
          </p:grpSpPr>
          <p:sp>
            <p:nvSpPr>
              <p:cNvPr id="540" name="Freeform 5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1" name="Group 541"/>
            <p:cNvGrpSpPr/>
            <p:nvPr/>
          </p:nvGrpSpPr>
          <p:grpSpPr>
            <a:xfrm>
              <a:off x="7545272" y="10643536"/>
              <a:ext cx="82785" cy="82785"/>
              <a:chOff x="0" y="0"/>
              <a:chExt cx="1913890" cy="1913890"/>
            </a:xfrm>
          </p:grpSpPr>
          <p:sp>
            <p:nvSpPr>
              <p:cNvPr id="542" name="Freeform 5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3" name="Group 543"/>
            <p:cNvGrpSpPr/>
            <p:nvPr/>
          </p:nvGrpSpPr>
          <p:grpSpPr>
            <a:xfrm>
              <a:off x="10732653" y="1075351"/>
              <a:ext cx="82785" cy="82785"/>
              <a:chOff x="0" y="0"/>
              <a:chExt cx="1913890" cy="1913890"/>
            </a:xfrm>
          </p:grpSpPr>
          <p:sp>
            <p:nvSpPr>
              <p:cNvPr id="544" name="Freeform 5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5" name="Group 545"/>
            <p:cNvGrpSpPr/>
            <p:nvPr/>
          </p:nvGrpSpPr>
          <p:grpSpPr>
            <a:xfrm>
              <a:off x="10732653" y="7455836"/>
              <a:ext cx="82785" cy="82785"/>
              <a:chOff x="0" y="0"/>
              <a:chExt cx="1913890" cy="1913890"/>
            </a:xfrm>
          </p:grpSpPr>
          <p:sp>
            <p:nvSpPr>
              <p:cNvPr id="546" name="Freeform 5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7" name="Group 547"/>
            <p:cNvGrpSpPr/>
            <p:nvPr/>
          </p:nvGrpSpPr>
          <p:grpSpPr>
            <a:xfrm>
              <a:off x="10732653" y="4263051"/>
              <a:ext cx="82785" cy="82785"/>
              <a:chOff x="0" y="0"/>
              <a:chExt cx="1913890" cy="1913890"/>
            </a:xfrm>
          </p:grpSpPr>
          <p:sp>
            <p:nvSpPr>
              <p:cNvPr id="548" name="Freeform 5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9" name="Group 549"/>
            <p:cNvGrpSpPr/>
            <p:nvPr/>
          </p:nvGrpSpPr>
          <p:grpSpPr>
            <a:xfrm>
              <a:off x="10732653" y="10643536"/>
              <a:ext cx="82785" cy="82785"/>
              <a:chOff x="0" y="0"/>
              <a:chExt cx="1913890" cy="1913890"/>
            </a:xfrm>
          </p:grpSpPr>
          <p:sp>
            <p:nvSpPr>
              <p:cNvPr id="550" name="Freeform 5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1" name="Group 551"/>
            <p:cNvGrpSpPr/>
            <p:nvPr/>
          </p:nvGrpSpPr>
          <p:grpSpPr>
            <a:xfrm>
              <a:off x="7545272" y="2693431"/>
              <a:ext cx="82785" cy="82785"/>
              <a:chOff x="0" y="0"/>
              <a:chExt cx="1913890" cy="1913890"/>
            </a:xfrm>
          </p:grpSpPr>
          <p:sp>
            <p:nvSpPr>
              <p:cNvPr id="552" name="Freeform 5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3" name="Group 553"/>
            <p:cNvGrpSpPr/>
            <p:nvPr/>
          </p:nvGrpSpPr>
          <p:grpSpPr>
            <a:xfrm>
              <a:off x="7545272" y="9073915"/>
              <a:ext cx="82785" cy="82785"/>
              <a:chOff x="0" y="0"/>
              <a:chExt cx="1913890" cy="1913890"/>
            </a:xfrm>
          </p:grpSpPr>
          <p:sp>
            <p:nvSpPr>
              <p:cNvPr id="554" name="Freeform 5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5" name="Group 555"/>
            <p:cNvGrpSpPr/>
            <p:nvPr/>
          </p:nvGrpSpPr>
          <p:grpSpPr>
            <a:xfrm>
              <a:off x="7545272" y="5881131"/>
              <a:ext cx="82785" cy="82785"/>
              <a:chOff x="0" y="0"/>
              <a:chExt cx="1913890" cy="1913890"/>
            </a:xfrm>
          </p:grpSpPr>
          <p:sp>
            <p:nvSpPr>
              <p:cNvPr id="556" name="Freeform 5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7" name="Group 557"/>
            <p:cNvGrpSpPr/>
            <p:nvPr/>
          </p:nvGrpSpPr>
          <p:grpSpPr>
            <a:xfrm>
              <a:off x="10732653" y="2693431"/>
              <a:ext cx="82785" cy="82785"/>
              <a:chOff x="0" y="0"/>
              <a:chExt cx="1913890" cy="1913890"/>
            </a:xfrm>
          </p:grpSpPr>
          <p:sp>
            <p:nvSpPr>
              <p:cNvPr id="558" name="Freeform 5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9" name="Group 559"/>
            <p:cNvGrpSpPr/>
            <p:nvPr/>
          </p:nvGrpSpPr>
          <p:grpSpPr>
            <a:xfrm>
              <a:off x="10732653" y="9073915"/>
              <a:ext cx="82785" cy="82785"/>
              <a:chOff x="0" y="0"/>
              <a:chExt cx="1913890" cy="1913890"/>
            </a:xfrm>
          </p:grpSpPr>
          <p:sp>
            <p:nvSpPr>
              <p:cNvPr id="560" name="Freeform 5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1" name="Group 561"/>
            <p:cNvGrpSpPr/>
            <p:nvPr/>
          </p:nvGrpSpPr>
          <p:grpSpPr>
            <a:xfrm>
              <a:off x="10732653" y="5881131"/>
              <a:ext cx="82785" cy="82785"/>
              <a:chOff x="0" y="0"/>
              <a:chExt cx="1913890" cy="1913890"/>
            </a:xfrm>
          </p:grpSpPr>
          <p:sp>
            <p:nvSpPr>
              <p:cNvPr id="562" name="Freeform 5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3" name="Group 563"/>
            <p:cNvGrpSpPr/>
            <p:nvPr/>
          </p:nvGrpSpPr>
          <p:grpSpPr>
            <a:xfrm>
              <a:off x="4298989" y="1075351"/>
              <a:ext cx="82785" cy="82785"/>
              <a:chOff x="0" y="0"/>
              <a:chExt cx="1913890" cy="1913890"/>
            </a:xfrm>
          </p:grpSpPr>
          <p:sp>
            <p:nvSpPr>
              <p:cNvPr id="564" name="Freeform 5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5" name="Group 565"/>
            <p:cNvGrpSpPr/>
            <p:nvPr/>
          </p:nvGrpSpPr>
          <p:grpSpPr>
            <a:xfrm>
              <a:off x="4298989" y="7455836"/>
              <a:ext cx="82785" cy="82785"/>
              <a:chOff x="0" y="0"/>
              <a:chExt cx="1913890" cy="1913890"/>
            </a:xfrm>
          </p:grpSpPr>
          <p:sp>
            <p:nvSpPr>
              <p:cNvPr id="566" name="Freeform 5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7" name="Group 567"/>
            <p:cNvGrpSpPr/>
            <p:nvPr/>
          </p:nvGrpSpPr>
          <p:grpSpPr>
            <a:xfrm>
              <a:off x="4298989" y="4263051"/>
              <a:ext cx="82785" cy="82785"/>
              <a:chOff x="0" y="0"/>
              <a:chExt cx="1913890" cy="1913890"/>
            </a:xfrm>
          </p:grpSpPr>
          <p:sp>
            <p:nvSpPr>
              <p:cNvPr id="568" name="Freeform 5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9" name="Group 569"/>
            <p:cNvGrpSpPr/>
            <p:nvPr/>
          </p:nvGrpSpPr>
          <p:grpSpPr>
            <a:xfrm>
              <a:off x="4298989" y="10643536"/>
              <a:ext cx="82785" cy="82785"/>
              <a:chOff x="0" y="0"/>
              <a:chExt cx="1913890" cy="1913890"/>
            </a:xfrm>
          </p:grpSpPr>
          <p:sp>
            <p:nvSpPr>
              <p:cNvPr id="570" name="Freeform 5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1" name="Group 571"/>
            <p:cNvGrpSpPr/>
            <p:nvPr/>
          </p:nvGrpSpPr>
          <p:grpSpPr>
            <a:xfrm>
              <a:off x="4298989" y="2693431"/>
              <a:ext cx="82785" cy="82785"/>
              <a:chOff x="0" y="0"/>
              <a:chExt cx="1913890" cy="1913890"/>
            </a:xfrm>
          </p:grpSpPr>
          <p:sp>
            <p:nvSpPr>
              <p:cNvPr id="572" name="Freeform 5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3" name="Group 573"/>
            <p:cNvGrpSpPr/>
            <p:nvPr/>
          </p:nvGrpSpPr>
          <p:grpSpPr>
            <a:xfrm>
              <a:off x="4298989" y="9073915"/>
              <a:ext cx="82785" cy="82785"/>
              <a:chOff x="0" y="0"/>
              <a:chExt cx="1913890" cy="1913890"/>
            </a:xfrm>
          </p:grpSpPr>
          <p:sp>
            <p:nvSpPr>
              <p:cNvPr id="574" name="Freeform 5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5" name="Group 575"/>
            <p:cNvGrpSpPr/>
            <p:nvPr/>
          </p:nvGrpSpPr>
          <p:grpSpPr>
            <a:xfrm>
              <a:off x="4298989" y="5881131"/>
              <a:ext cx="82785" cy="82785"/>
              <a:chOff x="0" y="0"/>
              <a:chExt cx="1913890" cy="1913890"/>
            </a:xfrm>
          </p:grpSpPr>
          <p:sp>
            <p:nvSpPr>
              <p:cNvPr id="576" name="Freeform 5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7" name="Group 577"/>
            <p:cNvGrpSpPr/>
            <p:nvPr/>
          </p:nvGrpSpPr>
          <p:grpSpPr>
            <a:xfrm>
              <a:off x="3217349"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9" name="Group 579"/>
            <p:cNvGrpSpPr/>
            <p:nvPr/>
          </p:nvGrpSpPr>
          <p:grpSpPr>
            <a:xfrm>
              <a:off x="3217349"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1" name="Group 581"/>
            <p:cNvGrpSpPr/>
            <p:nvPr/>
          </p:nvGrpSpPr>
          <p:grpSpPr>
            <a:xfrm>
              <a:off x="3217349"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3" name="Group 583"/>
            <p:cNvGrpSpPr/>
            <p:nvPr/>
          </p:nvGrpSpPr>
          <p:grpSpPr>
            <a:xfrm>
              <a:off x="3217349"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5" name="Group 585"/>
            <p:cNvGrpSpPr/>
            <p:nvPr/>
          </p:nvGrpSpPr>
          <p:grpSpPr>
            <a:xfrm>
              <a:off x="3217349" y="161808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7" name="Group 587"/>
            <p:cNvGrpSpPr/>
            <p:nvPr/>
          </p:nvGrpSpPr>
          <p:grpSpPr>
            <a:xfrm>
              <a:off x="3217349" y="7998564"/>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9" name="Group 589"/>
            <p:cNvGrpSpPr/>
            <p:nvPr/>
          </p:nvGrpSpPr>
          <p:grpSpPr>
            <a:xfrm>
              <a:off x="3217349" y="480578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1" name="Group 591"/>
            <p:cNvGrpSpPr/>
            <p:nvPr/>
          </p:nvGrpSpPr>
          <p:grpSpPr>
            <a:xfrm>
              <a:off x="10226" y="0"/>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3" name="Group 593"/>
            <p:cNvGrpSpPr/>
            <p:nvPr/>
          </p:nvGrpSpPr>
          <p:grpSpPr>
            <a:xfrm>
              <a:off x="10226" y="6380485"/>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5" name="Group 595"/>
            <p:cNvGrpSpPr/>
            <p:nvPr/>
          </p:nvGrpSpPr>
          <p:grpSpPr>
            <a:xfrm>
              <a:off x="10226" y="3187700"/>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7" name="Group 597"/>
            <p:cNvGrpSpPr/>
            <p:nvPr/>
          </p:nvGrpSpPr>
          <p:grpSpPr>
            <a:xfrm>
              <a:off x="10226" y="9568185"/>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9" name="Group 599"/>
            <p:cNvGrpSpPr/>
            <p:nvPr/>
          </p:nvGrpSpPr>
          <p:grpSpPr>
            <a:xfrm>
              <a:off x="9711498" y="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1" name="Group 601"/>
            <p:cNvGrpSpPr/>
            <p:nvPr/>
          </p:nvGrpSpPr>
          <p:grpSpPr>
            <a:xfrm>
              <a:off x="9711498" y="6380485"/>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3" name="Group 603"/>
            <p:cNvGrpSpPr/>
            <p:nvPr/>
          </p:nvGrpSpPr>
          <p:grpSpPr>
            <a:xfrm>
              <a:off x="9711498" y="318770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5" name="Group 605"/>
            <p:cNvGrpSpPr/>
            <p:nvPr/>
          </p:nvGrpSpPr>
          <p:grpSpPr>
            <a:xfrm>
              <a:off x="9711498" y="9568185"/>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7" name="Group 607"/>
            <p:cNvGrpSpPr/>
            <p:nvPr/>
          </p:nvGrpSpPr>
          <p:grpSpPr>
            <a:xfrm>
              <a:off x="12898878" y="0"/>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9" name="Group 609"/>
            <p:cNvGrpSpPr/>
            <p:nvPr/>
          </p:nvGrpSpPr>
          <p:grpSpPr>
            <a:xfrm>
              <a:off x="12898878" y="6380485"/>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1" name="Group 611"/>
            <p:cNvGrpSpPr/>
            <p:nvPr/>
          </p:nvGrpSpPr>
          <p:grpSpPr>
            <a:xfrm>
              <a:off x="12898878" y="3187700"/>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3" name="Group 613"/>
            <p:cNvGrpSpPr/>
            <p:nvPr/>
          </p:nvGrpSpPr>
          <p:grpSpPr>
            <a:xfrm>
              <a:off x="12898878" y="9568185"/>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5" name="Group 615"/>
            <p:cNvGrpSpPr/>
            <p:nvPr/>
          </p:nvGrpSpPr>
          <p:grpSpPr>
            <a:xfrm>
              <a:off x="10226" y="1618080"/>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7" name="Group 617"/>
            <p:cNvGrpSpPr/>
            <p:nvPr/>
          </p:nvGrpSpPr>
          <p:grpSpPr>
            <a:xfrm>
              <a:off x="10226" y="7998564"/>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9" name="Group 619"/>
            <p:cNvGrpSpPr/>
            <p:nvPr/>
          </p:nvGrpSpPr>
          <p:grpSpPr>
            <a:xfrm>
              <a:off x="10226" y="4805780"/>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1" name="Group 621"/>
            <p:cNvGrpSpPr/>
            <p:nvPr/>
          </p:nvGrpSpPr>
          <p:grpSpPr>
            <a:xfrm>
              <a:off x="9711498" y="161808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3" name="Group 623"/>
            <p:cNvGrpSpPr/>
            <p:nvPr/>
          </p:nvGrpSpPr>
          <p:grpSpPr>
            <a:xfrm>
              <a:off x="9711498" y="7998564"/>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5" name="Group 625"/>
            <p:cNvGrpSpPr/>
            <p:nvPr/>
          </p:nvGrpSpPr>
          <p:grpSpPr>
            <a:xfrm>
              <a:off x="9711498" y="480578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7" name="Group 627"/>
            <p:cNvGrpSpPr/>
            <p:nvPr/>
          </p:nvGrpSpPr>
          <p:grpSpPr>
            <a:xfrm>
              <a:off x="12898878" y="1618080"/>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9" name="Group 629"/>
            <p:cNvGrpSpPr/>
            <p:nvPr/>
          </p:nvGrpSpPr>
          <p:grpSpPr>
            <a:xfrm>
              <a:off x="12898878" y="7998564"/>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1" name="Group 631"/>
            <p:cNvGrpSpPr/>
            <p:nvPr/>
          </p:nvGrpSpPr>
          <p:grpSpPr>
            <a:xfrm>
              <a:off x="12898878" y="4805780"/>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3" name="Group 633"/>
            <p:cNvGrpSpPr/>
            <p:nvPr/>
          </p:nvGrpSpPr>
          <p:grpSpPr>
            <a:xfrm>
              <a:off x="6465214" y="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5" name="Group 635"/>
            <p:cNvGrpSpPr/>
            <p:nvPr/>
          </p:nvGrpSpPr>
          <p:grpSpPr>
            <a:xfrm>
              <a:off x="6465214" y="6380485"/>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7" name="Group 637"/>
            <p:cNvGrpSpPr/>
            <p:nvPr/>
          </p:nvGrpSpPr>
          <p:grpSpPr>
            <a:xfrm>
              <a:off x="6465214" y="3187700"/>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9" name="Group 639"/>
            <p:cNvGrpSpPr/>
            <p:nvPr/>
          </p:nvGrpSpPr>
          <p:grpSpPr>
            <a:xfrm>
              <a:off x="6465214" y="9568185"/>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1" name="Group 641"/>
            <p:cNvGrpSpPr/>
            <p:nvPr/>
          </p:nvGrpSpPr>
          <p:grpSpPr>
            <a:xfrm>
              <a:off x="6465214"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3" name="Group 643"/>
            <p:cNvGrpSpPr/>
            <p:nvPr/>
          </p:nvGrpSpPr>
          <p:grpSpPr>
            <a:xfrm>
              <a:off x="6465214"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5" name="Group 645"/>
            <p:cNvGrpSpPr/>
            <p:nvPr/>
          </p:nvGrpSpPr>
          <p:grpSpPr>
            <a:xfrm>
              <a:off x="6465214"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7" name="Group 647"/>
            <p:cNvGrpSpPr/>
            <p:nvPr/>
          </p:nvGrpSpPr>
          <p:grpSpPr>
            <a:xfrm>
              <a:off x="3756010" y="537155"/>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9" name="Group 649"/>
            <p:cNvGrpSpPr/>
            <p:nvPr/>
          </p:nvGrpSpPr>
          <p:grpSpPr>
            <a:xfrm>
              <a:off x="3756010" y="6917640"/>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1" name="Group 651"/>
            <p:cNvGrpSpPr/>
            <p:nvPr/>
          </p:nvGrpSpPr>
          <p:grpSpPr>
            <a:xfrm>
              <a:off x="3756010" y="3724855"/>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3" name="Group 653"/>
            <p:cNvGrpSpPr/>
            <p:nvPr/>
          </p:nvGrpSpPr>
          <p:grpSpPr>
            <a:xfrm>
              <a:off x="3756010" y="10105340"/>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5" name="Group 655"/>
            <p:cNvGrpSpPr/>
            <p:nvPr/>
          </p:nvGrpSpPr>
          <p:grpSpPr>
            <a:xfrm>
              <a:off x="3756010" y="2155235"/>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7" name="Group 657"/>
            <p:cNvGrpSpPr/>
            <p:nvPr/>
          </p:nvGrpSpPr>
          <p:grpSpPr>
            <a:xfrm>
              <a:off x="3756010" y="8535719"/>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9" name="Group 659"/>
            <p:cNvGrpSpPr/>
            <p:nvPr/>
          </p:nvGrpSpPr>
          <p:grpSpPr>
            <a:xfrm>
              <a:off x="3756010" y="5342935"/>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1" name="Group 661"/>
            <p:cNvGrpSpPr/>
            <p:nvPr/>
          </p:nvGrpSpPr>
          <p:grpSpPr>
            <a:xfrm>
              <a:off x="548887" y="53715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3" name="Group 663"/>
            <p:cNvGrpSpPr/>
            <p:nvPr/>
          </p:nvGrpSpPr>
          <p:grpSpPr>
            <a:xfrm>
              <a:off x="548887" y="691764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5" name="Group 665"/>
            <p:cNvGrpSpPr/>
            <p:nvPr/>
          </p:nvGrpSpPr>
          <p:grpSpPr>
            <a:xfrm>
              <a:off x="548887" y="3724855"/>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7" name="Group 667"/>
            <p:cNvGrpSpPr/>
            <p:nvPr/>
          </p:nvGrpSpPr>
          <p:grpSpPr>
            <a:xfrm>
              <a:off x="548887" y="1010534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9" name="Group 669"/>
            <p:cNvGrpSpPr/>
            <p:nvPr/>
          </p:nvGrpSpPr>
          <p:grpSpPr>
            <a:xfrm>
              <a:off x="10250159" y="537155"/>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1" name="Group 671"/>
            <p:cNvGrpSpPr/>
            <p:nvPr/>
          </p:nvGrpSpPr>
          <p:grpSpPr>
            <a:xfrm>
              <a:off x="10250159" y="6917640"/>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3" name="Group 673"/>
            <p:cNvGrpSpPr/>
            <p:nvPr/>
          </p:nvGrpSpPr>
          <p:grpSpPr>
            <a:xfrm>
              <a:off x="10250159" y="3724855"/>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5" name="Group 675"/>
            <p:cNvGrpSpPr/>
            <p:nvPr/>
          </p:nvGrpSpPr>
          <p:grpSpPr>
            <a:xfrm>
              <a:off x="10250159" y="10105340"/>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7" name="Group 677"/>
            <p:cNvGrpSpPr/>
            <p:nvPr/>
          </p:nvGrpSpPr>
          <p:grpSpPr>
            <a:xfrm>
              <a:off x="548887" y="2155235"/>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9" name="Group 679"/>
            <p:cNvGrpSpPr/>
            <p:nvPr/>
          </p:nvGrpSpPr>
          <p:grpSpPr>
            <a:xfrm>
              <a:off x="548887" y="8535719"/>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1" name="Group 681"/>
            <p:cNvGrpSpPr/>
            <p:nvPr/>
          </p:nvGrpSpPr>
          <p:grpSpPr>
            <a:xfrm>
              <a:off x="548887" y="5342935"/>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3" name="Group 683"/>
            <p:cNvGrpSpPr/>
            <p:nvPr/>
          </p:nvGrpSpPr>
          <p:grpSpPr>
            <a:xfrm>
              <a:off x="10250159" y="215523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5" name="Group 685"/>
            <p:cNvGrpSpPr/>
            <p:nvPr/>
          </p:nvGrpSpPr>
          <p:grpSpPr>
            <a:xfrm>
              <a:off x="10250159" y="8535719"/>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7" name="Group 687"/>
            <p:cNvGrpSpPr/>
            <p:nvPr/>
          </p:nvGrpSpPr>
          <p:grpSpPr>
            <a:xfrm>
              <a:off x="10250159" y="534293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9" name="Group 689"/>
            <p:cNvGrpSpPr/>
            <p:nvPr/>
          </p:nvGrpSpPr>
          <p:grpSpPr>
            <a:xfrm>
              <a:off x="7003875" y="537155"/>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1" name="Group 691"/>
            <p:cNvGrpSpPr/>
            <p:nvPr/>
          </p:nvGrpSpPr>
          <p:grpSpPr>
            <a:xfrm>
              <a:off x="7003875" y="6917640"/>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3" name="Group 693"/>
            <p:cNvGrpSpPr/>
            <p:nvPr/>
          </p:nvGrpSpPr>
          <p:grpSpPr>
            <a:xfrm>
              <a:off x="7003875" y="3724855"/>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5" name="Group 695"/>
            <p:cNvGrpSpPr/>
            <p:nvPr/>
          </p:nvGrpSpPr>
          <p:grpSpPr>
            <a:xfrm>
              <a:off x="7003875" y="10105340"/>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7" name="Group 697"/>
            <p:cNvGrpSpPr/>
            <p:nvPr/>
          </p:nvGrpSpPr>
          <p:grpSpPr>
            <a:xfrm>
              <a:off x="7003875"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9" name="Group 699"/>
            <p:cNvGrpSpPr/>
            <p:nvPr/>
          </p:nvGrpSpPr>
          <p:grpSpPr>
            <a:xfrm>
              <a:off x="7003875"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701" name="Group 701"/>
            <p:cNvGrpSpPr/>
            <p:nvPr/>
          </p:nvGrpSpPr>
          <p:grpSpPr>
            <a:xfrm>
              <a:off x="7003875"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703" name="Group 703"/>
            <p:cNvGrpSpPr>
              <a:grpSpLocks noChangeAspect="1"/>
            </p:cNvGrpSpPr>
            <p:nvPr/>
          </p:nvGrpSpPr>
          <p:grpSpPr>
            <a:xfrm>
              <a:off x="2128602" y="0"/>
              <a:ext cx="95594" cy="82785"/>
              <a:chOff x="0" y="0"/>
              <a:chExt cx="6350000" cy="5499100"/>
            </a:xfrm>
          </p:grpSpPr>
          <p:sp>
            <p:nvSpPr>
              <p:cNvPr id="704" name="Freeform 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5" name="Group 705"/>
            <p:cNvGrpSpPr>
              <a:grpSpLocks noChangeAspect="1"/>
            </p:cNvGrpSpPr>
            <p:nvPr/>
          </p:nvGrpSpPr>
          <p:grpSpPr>
            <a:xfrm>
              <a:off x="2128602" y="6380485"/>
              <a:ext cx="95594" cy="82785"/>
              <a:chOff x="0" y="0"/>
              <a:chExt cx="6350000" cy="5499100"/>
            </a:xfrm>
          </p:grpSpPr>
          <p:sp>
            <p:nvSpPr>
              <p:cNvPr id="706" name="Freeform 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7" name="Group 707"/>
            <p:cNvGrpSpPr>
              <a:grpSpLocks noChangeAspect="1"/>
            </p:cNvGrpSpPr>
            <p:nvPr/>
          </p:nvGrpSpPr>
          <p:grpSpPr>
            <a:xfrm>
              <a:off x="2128602" y="3187700"/>
              <a:ext cx="95594" cy="82785"/>
              <a:chOff x="0" y="0"/>
              <a:chExt cx="6350000" cy="5499100"/>
            </a:xfrm>
          </p:grpSpPr>
          <p:sp>
            <p:nvSpPr>
              <p:cNvPr id="708" name="Freeform 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9" name="Group 709"/>
            <p:cNvGrpSpPr>
              <a:grpSpLocks noChangeAspect="1"/>
            </p:cNvGrpSpPr>
            <p:nvPr/>
          </p:nvGrpSpPr>
          <p:grpSpPr>
            <a:xfrm>
              <a:off x="2128602" y="9568185"/>
              <a:ext cx="95594" cy="82785"/>
              <a:chOff x="0" y="0"/>
              <a:chExt cx="6350000" cy="5499100"/>
            </a:xfrm>
          </p:grpSpPr>
          <p:sp>
            <p:nvSpPr>
              <p:cNvPr id="710" name="Freeform 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1" name="Group 711"/>
            <p:cNvGrpSpPr>
              <a:grpSpLocks noChangeAspect="1"/>
            </p:cNvGrpSpPr>
            <p:nvPr/>
          </p:nvGrpSpPr>
          <p:grpSpPr>
            <a:xfrm>
              <a:off x="2128602" y="1618080"/>
              <a:ext cx="95594" cy="82785"/>
              <a:chOff x="0" y="0"/>
              <a:chExt cx="6350000" cy="5499100"/>
            </a:xfrm>
          </p:grpSpPr>
          <p:sp>
            <p:nvSpPr>
              <p:cNvPr id="712" name="Freeform 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3" name="Group 713"/>
            <p:cNvGrpSpPr>
              <a:grpSpLocks noChangeAspect="1"/>
            </p:cNvGrpSpPr>
            <p:nvPr/>
          </p:nvGrpSpPr>
          <p:grpSpPr>
            <a:xfrm>
              <a:off x="2128602" y="7998564"/>
              <a:ext cx="95594" cy="82785"/>
              <a:chOff x="0" y="0"/>
              <a:chExt cx="6350000" cy="5499100"/>
            </a:xfrm>
          </p:grpSpPr>
          <p:sp>
            <p:nvSpPr>
              <p:cNvPr id="714" name="Freeform 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5" name="Group 715"/>
            <p:cNvGrpSpPr>
              <a:grpSpLocks noChangeAspect="1"/>
            </p:cNvGrpSpPr>
            <p:nvPr/>
          </p:nvGrpSpPr>
          <p:grpSpPr>
            <a:xfrm>
              <a:off x="2128602" y="4805780"/>
              <a:ext cx="95594" cy="82785"/>
              <a:chOff x="0" y="0"/>
              <a:chExt cx="6350000" cy="5499100"/>
            </a:xfrm>
          </p:grpSpPr>
          <p:sp>
            <p:nvSpPr>
              <p:cNvPr id="716" name="Freeform 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7" name="Group 717"/>
            <p:cNvGrpSpPr>
              <a:grpSpLocks noChangeAspect="1"/>
            </p:cNvGrpSpPr>
            <p:nvPr/>
          </p:nvGrpSpPr>
          <p:grpSpPr>
            <a:xfrm>
              <a:off x="8622751" y="0"/>
              <a:ext cx="95594" cy="82785"/>
              <a:chOff x="0" y="0"/>
              <a:chExt cx="6350000" cy="5499100"/>
            </a:xfrm>
          </p:grpSpPr>
          <p:sp>
            <p:nvSpPr>
              <p:cNvPr id="718" name="Freeform 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9" name="Group 719"/>
            <p:cNvGrpSpPr>
              <a:grpSpLocks noChangeAspect="1"/>
            </p:cNvGrpSpPr>
            <p:nvPr/>
          </p:nvGrpSpPr>
          <p:grpSpPr>
            <a:xfrm>
              <a:off x="8622751" y="6380485"/>
              <a:ext cx="95594" cy="82785"/>
              <a:chOff x="0" y="0"/>
              <a:chExt cx="6350000" cy="5499100"/>
            </a:xfrm>
          </p:grpSpPr>
          <p:sp>
            <p:nvSpPr>
              <p:cNvPr id="720" name="Freeform 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1" name="Group 721"/>
            <p:cNvGrpSpPr>
              <a:grpSpLocks noChangeAspect="1"/>
            </p:cNvGrpSpPr>
            <p:nvPr/>
          </p:nvGrpSpPr>
          <p:grpSpPr>
            <a:xfrm>
              <a:off x="8622751" y="3187700"/>
              <a:ext cx="95594" cy="82785"/>
              <a:chOff x="0" y="0"/>
              <a:chExt cx="6350000" cy="5499100"/>
            </a:xfrm>
          </p:grpSpPr>
          <p:sp>
            <p:nvSpPr>
              <p:cNvPr id="722" name="Freeform 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3" name="Group 723"/>
            <p:cNvGrpSpPr>
              <a:grpSpLocks noChangeAspect="1"/>
            </p:cNvGrpSpPr>
            <p:nvPr/>
          </p:nvGrpSpPr>
          <p:grpSpPr>
            <a:xfrm>
              <a:off x="8622751" y="9568185"/>
              <a:ext cx="95594" cy="82785"/>
              <a:chOff x="0" y="0"/>
              <a:chExt cx="6350000" cy="5499100"/>
            </a:xfrm>
          </p:grpSpPr>
          <p:sp>
            <p:nvSpPr>
              <p:cNvPr id="724" name="Freeform 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5" name="Group 725"/>
            <p:cNvGrpSpPr>
              <a:grpSpLocks noChangeAspect="1"/>
            </p:cNvGrpSpPr>
            <p:nvPr/>
          </p:nvGrpSpPr>
          <p:grpSpPr>
            <a:xfrm>
              <a:off x="11810131" y="0"/>
              <a:ext cx="95594" cy="82785"/>
              <a:chOff x="0" y="0"/>
              <a:chExt cx="6350000" cy="5499100"/>
            </a:xfrm>
          </p:grpSpPr>
          <p:sp>
            <p:nvSpPr>
              <p:cNvPr id="726" name="Freeform 7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7" name="Group 727"/>
            <p:cNvGrpSpPr>
              <a:grpSpLocks noChangeAspect="1"/>
            </p:cNvGrpSpPr>
            <p:nvPr/>
          </p:nvGrpSpPr>
          <p:grpSpPr>
            <a:xfrm>
              <a:off x="11810131" y="6380485"/>
              <a:ext cx="95594" cy="82785"/>
              <a:chOff x="0" y="0"/>
              <a:chExt cx="6350000" cy="5499100"/>
            </a:xfrm>
          </p:grpSpPr>
          <p:sp>
            <p:nvSpPr>
              <p:cNvPr id="728" name="Freeform 7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9" name="Group 729"/>
            <p:cNvGrpSpPr>
              <a:grpSpLocks noChangeAspect="1"/>
            </p:cNvGrpSpPr>
            <p:nvPr/>
          </p:nvGrpSpPr>
          <p:grpSpPr>
            <a:xfrm>
              <a:off x="11810131" y="3187700"/>
              <a:ext cx="95594" cy="82785"/>
              <a:chOff x="0" y="0"/>
              <a:chExt cx="6350000" cy="5499100"/>
            </a:xfrm>
          </p:grpSpPr>
          <p:sp>
            <p:nvSpPr>
              <p:cNvPr id="730" name="Freeform 7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1" name="Group 731"/>
            <p:cNvGrpSpPr>
              <a:grpSpLocks noChangeAspect="1"/>
            </p:cNvGrpSpPr>
            <p:nvPr/>
          </p:nvGrpSpPr>
          <p:grpSpPr>
            <a:xfrm>
              <a:off x="11810131" y="9568185"/>
              <a:ext cx="95594" cy="82785"/>
              <a:chOff x="0" y="0"/>
              <a:chExt cx="6350000" cy="5499100"/>
            </a:xfrm>
          </p:grpSpPr>
          <p:sp>
            <p:nvSpPr>
              <p:cNvPr id="732" name="Freeform 7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3" name="Group 733"/>
            <p:cNvGrpSpPr>
              <a:grpSpLocks noChangeAspect="1"/>
            </p:cNvGrpSpPr>
            <p:nvPr/>
          </p:nvGrpSpPr>
          <p:grpSpPr>
            <a:xfrm>
              <a:off x="8622751" y="1618080"/>
              <a:ext cx="95594" cy="82785"/>
              <a:chOff x="0" y="0"/>
              <a:chExt cx="6350000" cy="5499100"/>
            </a:xfrm>
          </p:grpSpPr>
          <p:sp>
            <p:nvSpPr>
              <p:cNvPr id="734" name="Freeform 7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5" name="Group 735"/>
            <p:cNvGrpSpPr>
              <a:grpSpLocks noChangeAspect="1"/>
            </p:cNvGrpSpPr>
            <p:nvPr/>
          </p:nvGrpSpPr>
          <p:grpSpPr>
            <a:xfrm>
              <a:off x="8622751" y="7998564"/>
              <a:ext cx="95594" cy="82785"/>
              <a:chOff x="0" y="0"/>
              <a:chExt cx="6350000" cy="5499100"/>
            </a:xfrm>
          </p:grpSpPr>
          <p:sp>
            <p:nvSpPr>
              <p:cNvPr id="736" name="Freeform 7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7" name="Group 737"/>
            <p:cNvGrpSpPr>
              <a:grpSpLocks noChangeAspect="1"/>
            </p:cNvGrpSpPr>
            <p:nvPr/>
          </p:nvGrpSpPr>
          <p:grpSpPr>
            <a:xfrm>
              <a:off x="8622751" y="4805780"/>
              <a:ext cx="95594" cy="82785"/>
              <a:chOff x="0" y="0"/>
              <a:chExt cx="6350000" cy="5499100"/>
            </a:xfrm>
          </p:grpSpPr>
          <p:sp>
            <p:nvSpPr>
              <p:cNvPr id="738" name="Freeform 7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9" name="Group 739"/>
            <p:cNvGrpSpPr>
              <a:grpSpLocks noChangeAspect="1"/>
            </p:cNvGrpSpPr>
            <p:nvPr/>
          </p:nvGrpSpPr>
          <p:grpSpPr>
            <a:xfrm>
              <a:off x="11810131" y="1618080"/>
              <a:ext cx="95594" cy="82785"/>
              <a:chOff x="0" y="0"/>
              <a:chExt cx="6350000" cy="5499100"/>
            </a:xfrm>
          </p:grpSpPr>
          <p:sp>
            <p:nvSpPr>
              <p:cNvPr id="740" name="Freeform 7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1" name="Group 741"/>
            <p:cNvGrpSpPr>
              <a:grpSpLocks noChangeAspect="1"/>
            </p:cNvGrpSpPr>
            <p:nvPr/>
          </p:nvGrpSpPr>
          <p:grpSpPr>
            <a:xfrm>
              <a:off x="11810131" y="7998564"/>
              <a:ext cx="95594" cy="82785"/>
              <a:chOff x="0" y="0"/>
              <a:chExt cx="6350000" cy="5499100"/>
            </a:xfrm>
          </p:grpSpPr>
          <p:sp>
            <p:nvSpPr>
              <p:cNvPr id="742" name="Freeform 7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3" name="Group 743"/>
            <p:cNvGrpSpPr>
              <a:grpSpLocks noChangeAspect="1"/>
            </p:cNvGrpSpPr>
            <p:nvPr/>
          </p:nvGrpSpPr>
          <p:grpSpPr>
            <a:xfrm>
              <a:off x="11810131" y="4805780"/>
              <a:ext cx="95594" cy="82785"/>
              <a:chOff x="0" y="0"/>
              <a:chExt cx="6350000" cy="5499100"/>
            </a:xfrm>
          </p:grpSpPr>
          <p:sp>
            <p:nvSpPr>
              <p:cNvPr id="744" name="Freeform 7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5" name="Group 745"/>
            <p:cNvGrpSpPr>
              <a:grpSpLocks noChangeAspect="1"/>
            </p:cNvGrpSpPr>
            <p:nvPr/>
          </p:nvGrpSpPr>
          <p:grpSpPr>
            <a:xfrm>
              <a:off x="5376467" y="0"/>
              <a:ext cx="95594" cy="82785"/>
              <a:chOff x="0" y="0"/>
              <a:chExt cx="6350000" cy="5499100"/>
            </a:xfrm>
          </p:grpSpPr>
          <p:sp>
            <p:nvSpPr>
              <p:cNvPr id="746" name="Freeform 7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7" name="Group 747"/>
            <p:cNvGrpSpPr>
              <a:grpSpLocks noChangeAspect="1"/>
            </p:cNvGrpSpPr>
            <p:nvPr/>
          </p:nvGrpSpPr>
          <p:grpSpPr>
            <a:xfrm>
              <a:off x="5376467" y="6380485"/>
              <a:ext cx="95594" cy="82785"/>
              <a:chOff x="0" y="0"/>
              <a:chExt cx="6350000" cy="5499100"/>
            </a:xfrm>
          </p:grpSpPr>
          <p:sp>
            <p:nvSpPr>
              <p:cNvPr id="748" name="Freeform 7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9" name="Group 749"/>
            <p:cNvGrpSpPr>
              <a:grpSpLocks noChangeAspect="1"/>
            </p:cNvGrpSpPr>
            <p:nvPr/>
          </p:nvGrpSpPr>
          <p:grpSpPr>
            <a:xfrm>
              <a:off x="5376467" y="3187700"/>
              <a:ext cx="95594" cy="82785"/>
              <a:chOff x="0" y="0"/>
              <a:chExt cx="6350000" cy="5499100"/>
            </a:xfrm>
          </p:grpSpPr>
          <p:sp>
            <p:nvSpPr>
              <p:cNvPr id="750" name="Freeform 7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1" name="Group 751"/>
            <p:cNvGrpSpPr>
              <a:grpSpLocks noChangeAspect="1"/>
            </p:cNvGrpSpPr>
            <p:nvPr/>
          </p:nvGrpSpPr>
          <p:grpSpPr>
            <a:xfrm>
              <a:off x="5376467" y="9568185"/>
              <a:ext cx="95594" cy="82785"/>
              <a:chOff x="0" y="0"/>
              <a:chExt cx="6350000" cy="5499100"/>
            </a:xfrm>
          </p:grpSpPr>
          <p:sp>
            <p:nvSpPr>
              <p:cNvPr id="752" name="Freeform 7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3" name="Group 753"/>
            <p:cNvGrpSpPr>
              <a:grpSpLocks noChangeAspect="1"/>
            </p:cNvGrpSpPr>
            <p:nvPr/>
          </p:nvGrpSpPr>
          <p:grpSpPr>
            <a:xfrm>
              <a:off x="5376467" y="1618080"/>
              <a:ext cx="95594" cy="82785"/>
              <a:chOff x="0" y="0"/>
              <a:chExt cx="6350000" cy="5499100"/>
            </a:xfrm>
          </p:grpSpPr>
          <p:sp>
            <p:nvSpPr>
              <p:cNvPr id="754" name="Freeform 7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5" name="Group 755"/>
            <p:cNvGrpSpPr>
              <a:grpSpLocks noChangeAspect="1"/>
            </p:cNvGrpSpPr>
            <p:nvPr/>
          </p:nvGrpSpPr>
          <p:grpSpPr>
            <a:xfrm>
              <a:off x="5376467" y="7998564"/>
              <a:ext cx="95594" cy="82785"/>
              <a:chOff x="0" y="0"/>
              <a:chExt cx="6350000" cy="5499100"/>
            </a:xfrm>
          </p:grpSpPr>
          <p:sp>
            <p:nvSpPr>
              <p:cNvPr id="756" name="Freeform 7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7" name="Group 757"/>
            <p:cNvGrpSpPr>
              <a:grpSpLocks noChangeAspect="1"/>
            </p:cNvGrpSpPr>
            <p:nvPr/>
          </p:nvGrpSpPr>
          <p:grpSpPr>
            <a:xfrm>
              <a:off x="5376467" y="4805780"/>
              <a:ext cx="95594" cy="82785"/>
              <a:chOff x="0" y="0"/>
              <a:chExt cx="6350000" cy="5499100"/>
            </a:xfrm>
          </p:grpSpPr>
          <p:sp>
            <p:nvSpPr>
              <p:cNvPr id="758" name="Freeform 7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9" name="Group 759"/>
            <p:cNvGrpSpPr>
              <a:grpSpLocks noChangeAspect="1"/>
            </p:cNvGrpSpPr>
            <p:nvPr/>
          </p:nvGrpSpPr>
          <p:grpSpPr>
            <a:xfrm>
              <a:off x="2667263" y="537155"/>
              <a:ext cx="95594" cy="82785"/>
              <a:chOff x="0" y="0"/>
              <a:chExt cx="6350000" cy="5499100"/>
            </a:xfrm>
          </p:grpSpPr>
          <p:sp>
            <p:nvSpPr>
              <p:cNvPr id="760" name="Freeform 7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1" name="Group 761"/>
            <p:cNvGrpSpPr>
              <a:grpSpLocks noChangeAspect="1"/>
            </p:cNvGrpSpPr>
            <p:nvPr/>
          </p:nvGrpSpPr>
          <p:grpSpPr>
            <a:xfrm>
              <a:off x="2667263" y="6917640"/>
              <a:ext cx="95594" cy="82785"/>
              <a:chOff x="0" y="0"/>
              <a:chExt cx="6350000" cy="5499100"/>
            </a:xfrm>
          </p:grpSpPr>
          <p:sp>
            <p:nvSpPr>
              <p:cNvPr id="762" name="Freeform 7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3" name="Group 763"/>
            <p:cNvGrpSpPr>
              <a:grpSpLocks noChangeAspect="1"/>
            </p:cNvGrpSpPr>
            <p:nvPr/>
          </p:nvGrpSpPr>
          <p:grpSpPr>
            <a:xfrm>
              <a:off x="2667263" y="3724855"/>
              <a:ext cx="95594" cy="82785"/>
              <a:chOff x="0" y="0"/>
              <a:chExt cx="6350000" cy="5499100"/>
            </a:xfrm>
          </p:grpSpPr>
          <p:sp>
            <p:nvSpPr>
              <p:cNvPr id="764" name="Freeform 7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5" name="Group 765"/>
            <p:cNvGrpSpPr>
              <a:grpSpLocks noChangeAspect="1"/>
            </p:cNvGrpSpPr>
            <p:nvPr/>
          </p:nvGrpSpPr>
          <p:grpSpPr>
            <a:xfrm>
              <a:off x="2667263" y="10105340"/>
              <a:ext cx="95594" cy="82785"/>
              <a:chOff x="0" y="0"/>
              <a:chExt cx="6350000" cy="5499100"/>
            </a:xfrm>
          </p:grpSpPr>
          <p:sp>
            <p:nvSpPr>
              <p:cNvPr id="766" name="Freeform 7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7" name="Group 767"/>
            <p:cNvGrpSpPr>
              <a:grpSpLocks noChangeAspect="1"/>
            </p:cNvGrpSpPr>
            <p:nvPr/>
          </p:nvGrpSpPr>
          <p:grpSpPr>
            <a:xfrm>
              <a:off x="2667263" y="2155235"/>
              <a:ext cx="95594" cy="82785"/>
              <a:chOff x="0" y="0"/>
              <a:chExt cx="6350000" cy="5499100"/>
            </a:xfrm>
          </p:grpSpPr>
          <p:sp>
            <p:nvSpPr>
              <p:cNvPr id="768" name="Freeform 7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9" name="Group 769"/>
            <p:cNvGrpSpPr>
              <a:grpSpLocks noChangeAspect="1"/>
            </p:cNvGrpSpPr>
            <p:nvPr/>
          </p:nvGrpSpPr>
          <p:grpSpPr>
            <a:xfrm>
              <a:off x="2667263" y="8535719"/>
              <a:ext cx="95594" cy="82785"/>
              <a:chOff x="0" y="0"/>
              <a:chExt cx="6350000" cy="5499100"/>
            </a:xfrm>
          </p:grpSpPr>
          <p:sp>
            <p:nvSpPr>
              <p:cNvPr id="770" name="Freeform 7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1" name="Group 771"/>
            <p:cNvGrpSpPr>
              <a:grpSpLocks noChangeAspect="1"/>
            </p:cNvGrpSpPr>
            <p:nvPr/>
          </p:nvGrpSpPr>
          <p:grpSpPr>
            <a:xfrm>
              <a:off x="2667263" y="5342935"/>
              <a:ext cx="95594" cy="82785"/>
              <a:chOff x="0" y="0"/>
              <a:chExt cx="6350000" cy="5499100"/>
            </a:xfrm>
          </p:grpSpPr>
          <p:sp>
            <p:nvSpPr>
              <p:cNvPr id="772" name="Freeform 7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3" name="Group 773"/>
            <p:cNvGrpSpPr>
              <a:grpSpLocks noChangeAspect="1"/>
            </p:cNvGrpSpPr>
            <p:nvPr/>
          </p:nvGrpSpPr>
          <p:grpSpPr>
            <a:xfrm>
              <a:off x="9161411" y="537155"/>
              <a:ext cx="95594" cy="82785"/>
              <a:chOff x="0" y="0"/>
              <a:chExt cx="6350000" cy="5499100"/>
            </a:xfrm>
          </p:grpSpPr>
          <p:sp>
            <p:nvSpPr>
              <p:cNvPr id="774" name="Freeform 7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5" name="Group 775"/>
            <p:cNvGrpSpPr>
              <a:grpSpLocks noChangeAspect="1"/>
            </p:cNvGrpSpPr>
            <p:nvPr/>
          </p:nvGrpSpPr>
          <p:grpSpPr>
            <a:xfrm>
              <a:off x="9161411" y="6917640"/>
              <a:ext cx="95594" cy="82785"/>
              <a:chOff x="0" y="0"/>
              <a:chExt cx="6350000" cy="5499100"/>
            </a:xfrm>
          </p:grpSpPr>
          <p:sp>
            <p:nvSpPr>
              <p:cNvPr id="776" name="Freeform 7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7" name="Group 777"/>
            <p:cNvGrpSpPr>
              <a:grpSpLocks noChangeAspect="1"/>
            </p:cNvGrpSpPr>
            <p:nvPr/>
          </p:nvGrpSpPr>
          <p:grpSpPr>
            <a:xfrm>
              <a:off x="9161411" y="3724855"/>
              <a:ext cx="95594" cy="82785"/>
              <a:chOff x="0" y="0"/>
              <a:chExt cx="6350000" cy="5499100"/>
            </a:xfrm>
          </p:grpSpPr>
          <p:sp>
            <p:nvSpPr>
              <p:cNvPr id="778" name="Freeform 7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9" name="Group 779"/>
            <p:cNvGrpSpPr>
              <a:grpSpLocks noChangeAspect="1"/>
            </p:cNvGrpSpPr>
            <p:nvPr/>
          </p:nvGrpSpPr>
          <p:grpSpPr>
            <a:xfrm>
              <a:off x="9161411" y="10105340"/>
              <a:ext cx="95594" cy="82785"/>
              <a:chOff x="0" y="0"/>
              <a:chExt cx="6350000" cy="5499100"/>
            </a:xfrm>
          </p:grpSpPr>
          <p:sp>
            <p:nvSpPr>
              <p:cNvPr id="780" name="Freeform 7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1" name="Group 781"/>
            <p:cNvGrpSpPr>
              <a:grpSpLocks noChangeAspect="1"/>
            </p:cNvGrpSpPr>
            <p:nvPr/>
          </p:nvGrpSpPr>
          <p:grpSpPr>
            <a:xfrm>
              <a:off x="12348792" y="537155"/>
              <a:ext cx="95594" cy="82785"/>
              <a:chOff x="0" y="0"/>
              <a:chExt cx="6350000" cy="5499100"/>
            </a:xfrm>
          </p:grpSpPr>
          <p:sp>
            <p:nvSpPr>
              <p:cNvPr id="782" name="Freeform 7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3" name="Group 783"/>
            <p:cNvGrpSpPr>
              <a:grpSpLocks noChangeAspect="1"/>
            </p:cNvGrpSpPr>
            <p:nvPr/>
          </p:nvGrpSpPr>
          <p:grpSpPr>
            <a:xfrm>
              <a:off x="12348792" y="6917640"/>
              <a:ext cx="95594" cy="82785"/>
              <a:chOff x="0" y="0"/>
              <a:chExt cx="6350000" cy="5499100"/>
            </a:xfrm>
          </p:grpSpPr>
          <p:sp>
            <p:nvSpPr>
              <p:cNvPr id="784" name="Freeform 7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5" name="Group 785"/>
            <p:cNvGrpSpPr>
              <a:grpSpLocks noChangeAspect="1"/>
            </p:cNvGrpSpPr>
            <p:nvPr/>
          </p:nvGrpSpPr>
          <p:grpSpPr>
            <a:xfrm>
              <a:off x="12348792" y="3724855"/>
              <a:ext cx="95594" cy="82785"/>
              <a:chOff x="0" y="0"/>
              <a:chExt cx="6350000" cy="5499100"/>
            </a:xfrm>
          </p:grpSpPr>
          <p:sp>
            <p:nvSpPr>
              <p:cNvPr id="786" name="Freeform 7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7" name="Group 787"/>
            <p:cNvGrpSpPr>
              <a:grpSpLocks noChangeAspect="1"/>
            </p:cNvGrpSpPr>
            <p:nvPr/>
          </p:nvGrpSpPr>
          <p:grpSpPr>
            <a:xfrm>
              <a:off x="12348792" y="10105340"/>
              <a:ext cx="95594" cy="82785"/>
              <a:chOff x="0" y="0"/>
              <a:chExt cx="6350000" cy="5499100"/>
            </a:xfrm>
          </p:grpSpPr>
          <p:sp>
            <p:nvSpPr>
              <p:cNvPr id="788" name="Freeform 7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9" name="Group 789"/>
            <p:cNvGrpSpPr>
              <a:grpSpLocks noChangeAspect="1"/>
            </p:cNvGrpSpPr>
            <p:nvPr/>
          </p:nvGrpSpPr>
          <p:grpSpPr>
            <a:xfrm>
              <a:off x="9161411" y="2155235"/>
              <a:ext cx="95594" cy="82785"/>
              <a:chOff x="0" y="0"/>
              <a:chExt cx="6350000" cy="5499100"/>
            </a:xfrm>
          </p:grpSpPr>
          <p:sp>
            <p:nvSpPr>
              <p:cNvPr id="790" name="Freeform 7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1" name="Group 791"/>
            <p:cNvGrpSpPr>
              <a:grpSpLocks noChangeAspect="1"/>
            </p:cNvGrpSpPr>
            <p:nvPr/>
          </p:nvGrpSpPr>
          <p:grpSpPr>
            <a:xfrm>
              <a:off x="9161411" y="8535719"/>
              <a:ext cx="95594" cy="82785"/>
              <a:chOff x="0" y="0"/>
              <a:chExt cx="6350000" cy="5499100"/>
            </a:xfrm>
          </p:grpSpPr>
          <p:sp>
            <p:nvSpPr>
              <p:cNvPr id="792" name="Freeform 7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3" name="Group 793"/>
            <p:cNvGrpSpPr>
              <a:grpSpLocks noChangeAspect="1"/>
            </p:cNvGrpSpPr>
            <p:nvPr/>
          </p:nvGrpSpPr>
          <p:grpSpPr>
            <a:xfrm>
              <a:off x="9161411" y="5342935"/>
              <a:ext cx="95594" cy="82785"/>
              <a:chOff x="0" y="0"/>
              <a:chExt cx="6350000" cy="5499100"/>
            </a:xfrm>
          </p:grpSpPr>
          <p:sp>
            <p:nvSpPr>
              <p:cNvPr id="794" name="Freeform 7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5" name="Group 795"/>
            <p:cNvGrpSpPr>
              <a:grpSpLocks noChangeAspect="1"/>
            </p:cNvGrpSpPr>
            <p:nvPr/>
          </p:nvGrpSpPr>
          <p:grpSpPr>
            <a:xfrm>
              <a:off x="12348792" y="2155235"/>
              <a:ext cx="95594" cy="82785"/>
              <a:chOff x="0" y="0"/>
              <a:chExt cx="6350000" cy="5499100"/>
            </a:xfrm>
          </p:grpSpPr>
          <p:sp>
            <p:nvSpPr>
              <p:cNvPr id="796" name="Freeform 7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7" name="Group 797"/>
            <p:cNvGrpSpPr>
              <a:grpSpLocks noChangeAspect="1"/>
            </p:cNvGrpSpPr>
            <p:nvPr/>
          </p:nvGrpSpPr>
          <p:grpSpPr>
            <a:xfrm>
              <a:off x="12348792" y="8535719"/>
              <a:ext cx="95594" cy="82785"/>
              <a:chOff x="0" y="0"/>
              <a:chExt cx="6350000" cy="5499100"/>
            </a:xfrm>
          </p:grpSpPr>
          <p:sp>
            <p:nvSpPr>
              <p:cNvPr id="798" name="Freeform 7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9" name="Group 799"/>
            <p:cNvGrpSpPr>
              <a:grpSpLocks noChangeAspect="1"/>
            </p:cNvGrpSpPr>
            <p:nvPr/>
          </p:nvGrpSpPr>
          <p:grpSpPr>
            <a:xfrm>
              <a:off x="12348792" y="5342935"/>
              <a:ext cx="95594" cy="82785"/>
              <a:chOff x="0" y="0"/>
              <a:chExt cx="6350000" cy="5499100"/>
            </a:xfrm>
          </p:grpSpPr>
          <p:sp>
            <p:nvSpPr>
              <p:cNvPr id="800" name="Freeform 8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1" name="Group 801"/>
            <p:cNvGrpSpPr>
              <a:grpSpLocks noChangeAspect="1"/>
            </p:cNvGrpSpPr>
            <p:nvPr/>
          </p:nvGrpSpPr>
          <p:grpSpPr>
            <a:xfrm>
              <a:off x="5915128" y="537155"/>
              <a:ext cx="95594" cy="82785"/>
              <a:chOff x="0" y="0"/>
              <a:chExt cx="6350000" cy="5499100"/>
            </a:xfrm>
          </p:grpSpPr>
          <p:sp>
            <p:nvSpPr>
              <p:cNvPr id="802" name="Freeform 8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3" name="Group 803"/>
            <p:cNvGrpSpPr>
              <a:grpSpLocks noChangeAspect="1"/>
            </p:cNvGrpSpPr>
            <p:nvPr/>
          </p:nvGrpSpPr>
          <p:grpSpPr>
            <a:xfrm>
              <a:off x="5915128" y="6917640"/>
              <a:ext cx="95594" cy="82785"/>
              <a:chOff x="0" y="0"/>
              <a:chExt cx="6350000" cy="5499100"/>
            </a:xfrm>
          </p:grpSpPr>
          <p:sp>
            <p:nvSpPr>
              <p:cNvPr id="804" name="Freeform 8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5" name="Group 805"/>
            <p:cNvGrpSpPr>
              <a:grpSpLocks noChangeAspect="1"/>
            </p:cNvGrpSpPr>
            <p:nvPr/>
          </p:nvGrpSpPr>
          <p:grpSpPr>
            <a:xfrm>
              <a:off x="5915128" y="3724855"/>
              <a:ext cx="95594" cy="82785"/>
              <a:chOff x="0" y="0"/>
              <a:chExt cx="6350000" cy="5499100"/>
            </a:xfrm>
          </p:grpSpPr>
          <p:sp>
            <p:nvSpPr>
              <p:cNvPr id="806" name="Freeform 8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7" name="Group 807"/>
            <p:cNvGrpSpPr>
              <a:grpSpLocks noChangeAspect="1"/>
            </p:cNvGrpSpPr>
            <p:nvPr/>
          </p:nvGrpSpPr>
          <p:grpSpPr>
            <a:xfrm>
              <a:off x="5915128" y="10105340"/>
              <a:ext cx="95594" cy="82785"/>
              <a:chOff x="0" y="0"/>
              <a:chExt cx="6350000" cy="5499100"/>
            </a:xfrm>
          </p:grpSpPr>
          <p:sp>
            <p:nvSpPr>
              <p:cNvPr id="808" name="Freeform 8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9" name="Group 809"/>
            <p:cNvGrpSpPr>
              <a:grpSpLocks noChangeAspect="1"/>
            </p:cNvGrpSpPr>
            <p:nvPr/>
          </p:nvGrpSpPr>
          <p:grpSpPr>
            <a:xfrm>
              <a:off x="5915128" y="2155235"/>
              <a:ext cx="95594" cy="82785"/>
              <a:chOff x="0" y="0"/>
              <a:chExt cx="6350000" cy="5499100"/>
            </a:xfrm>
          </p:grpSpPr>
          <p:sp>
            <p:nvSpPr>
              <p:cNvPr id="810" name="Freeform 8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1" name="Group 811"/>
            <p:cNvGrpSpPr>
              <a:grpSpLocks noChangeAspect="1"/>
            </p:cNvGrpSpPr>
            <p:nvPr/>
          </p:nvGrpSpPr>
          <p:grpSpPr>
            <a:xfrm>
              <a:off x="5915128" y="8535719"/>
              <a:ext cx="95594" cy="82785"/>
              <a:chOff x="0" y="0"/>
              <a:chExt cx="6350000" cy="5499100"/>
            </a:xfrm>
          </p:grpSpPr>
          <p:sp>
            <p:nvSpPr>
              <p:cNvPr id="812" name="Freeform 8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3" name="Group 813"/>
            <p:cNvGrpSpPr>
              <a:grpSpLocks noChangeAspect="1"/>
            </p:cNvGrpSpPr>
            <p:nvPr/>
          </p:nvGrpSpPr>
          <p:grpSpPr>
            <a:xfrm>
              <a:off x="5915128" y="5342935"/>
              <a:ext cx="95594" cy="82785"/>
              <a:chOff x="0" y="0"/>
              <a:chExt cx="6350000" cy="5499100"/>
            </a:xfrm>
          </p:grpSpPr>
          <p:sp>
            <p:nvSpPr>
              <p:cNvPr id="814" name="Freeform 8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5" name="Group 815"/>
            <p:cNvGrpSpPr>
              <a:grpSpLocks noChangeAspect="1"/>
            </p:cNvGrpSpPr>
            <p:nvPr/>
          </p:nvGrpSpPr>
          <p:grpSpPr>
            <a:xfrm>
              <a:off x="3207123" y="1075351"/>
              <a:ext cx="95594" cy="82785"/>
              <a:chOff x="0" y="0"/>
              <a:chExt cx="6350000" cy="5499100"/>
            </a:xfrm>
          </p:grpSpPr>
          <p:sp>
            <p:nvSpPr>
              <p:cNvPr id="816" name="Freeform 8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7" name="Group 817"/>
            <p:cNvGrpSpPr>
              <a:grpSpLocks noChangeAspect="1"/>
            </p:cNvGrpSpPr>
            <p:nvPr/>
          </p:nvGrpSpPr>
          <p:grpSpPr>
            <a:xfrm>
              <a:off x="3207123" y="7455836"/>
              <a:ext cx="95594" cy="82785"/>
              <a:chOff x="0" y="0"/>
              <a:chExt cx="6350000" cy="5499100"/>
            </a:xfrm>
          </p:grpSpPr>
          <p:sp>
            <p:nvSpPr>
              <p:cNvPr id="818" name="Freeform 8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9" name="Group 819"/>
            <p:cNvGrpSpPr>
              <a:grpSpLocks noChangeAspect="1"/>
            </p:cNvGrpSpPr>
            <p:nvPr/>
          </p:nvGrpSpPr>
          <p:grpSpPr>
            <a:xfrm>
              <a:off x="3207123" y="4263051"/>
              <a:ext cx="95594" cy="82785"/>
              <a:chOff x="0" y="0"/>
              <a:chExt cx="6350000" cy="5499100"/>
            </a:xfrm>
          </p:grpSpPr>
          <p:sp>
            <p:nvSpPr>
              <p:cNvPr id="820" name="Freeform 8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1" name="Group 821"/>
            <p:cNvGrpSpPr>
              <a:grpSpLocks noChangeAspect="1"/>
            </p:cNvGrpSpPr>
            <p:nvPr/>
          </p:nvGrpSpPr>
          <p:grpSpPr>
            <a:xfrm>
              <a:off x="3207123" y="10643536"/>
              <a:ext cx="95594" cy="82785"/>
              <a:chOff x="0" y="0"/>
              <a:chExt cx="6350000" cy="5499100"/>
            </a:xfrm>
          </p:grpSpPr>
          <p:sp>
            <p:nvSpPr>
              <p:cNvPr id="822" name="Freeform 8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3" name="Group 823"/>
            <p:cNvGrpSpPr>
              <a:grpSpLocks noChangeAspect="1"/>
            </p:cNvGrpSpPr>
            <p:nvPr/>
          </p:nvGrpSpPr>
          <p:grpSpPr>
            <a:xfrm>
              <a:off x="3207123" y="2693431"/>
              <a:ext cx="95594" cy="82785"/>
              <a:chOff x="0" y="0"/>
              <a:chExt cx="6350000" cy="5499100"/>
            </a:xfrm>
          </p:grpSpPr>
          <p:sp>
            <p:nvSpPr>
              <p:cNvPr id="824" name="Freeform 8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5" name="Group 825"/>
            <p:cNvGrpSpPr>
              <a:grpSpLocks noChangeAspect="1"/>
            </p:cNvGrpSpPr>
            <p:nvPr/>
          </p:nvGrpSpPr>
          <p:grpSpPr>
            <a:xfrm>
              <a:off x="3207123" y="9073915"/>
              <a:ext cx="95594" cy="82785"/>
              <a:chOff x="0" y="0"/>
              <a:chExt cx="6350000" cy="5499100"/>
            </a:xfrm>
          </p:grpSpPr>
          <p:sp>
            <p:nvSpPr>
              <p:cNvPr id="826" name="Freeform 8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7" name="Group 827"/>
            <p:cNvGrpSpPr>
              <a:grpSpLocks noChangeAspect="1"/>
            </p:cNvGrpSpPr>
            <p:nvPr/>
          </p:nvGrpSpPr>
          <p:grpSpPr>
            <a:xfrm>
              <a:off x="3207123" y="5881131"/>
              <a:ext cx="95594" cy="82785"/>
              <a:chOff x="0" y="0"/>
              <a:chExt cx="6350000" cy="5499100"/>
            </a:xfrm>
          </p:grpSpPr>
          <p:sp>
            <p:nvSpPr>
              <p:cNvPr id="828" name="Freeform 8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9" name="Group 829"/>
            <p:cNvGrpSpPr>
              <a:grpSpLocks noChangeAspect="1"/>
            </p:cNvGrpSpPr>
            <p:nvPr/>
          </p:nvGrpSpPr>
          <p:grpSpPr>
            <a:xfrm>
              <a:off x="0" y="1075351"/>
              <a:ext cx="95594" cy="82785"/>
              <a:chOff x="0" y="0"/>
              <a:chExt cx="6350000" cy="5499100"/>
            </a:xfrm>
          </p:grpSpPr>
          <p:sp>
            <p:nvSpPr>
              <p:cNvPr id="830" name="Freeform 8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1" name="Group 831"/>
            <p:cNvGrpSpPr>
              <a:grpSpLocks noChangeAspect="1"/>
            </p:cNvGrpSpPr>
            <p:nvPr/>
          </p:nvGrpSpPr>
          <p:grpSpPr>
            <a:xfrm>
              <a:off x="0" y="7455836"/>
              <a:ext cx="95594" cy="82785"/>
              <a:chOff x="0" y="0"/>
              <a:chExt cx="6350000" cy="5499100"/>
            </a:xfrm>
          </p:grpSpPr>
          <p:sp>
            <p:nvSpPr>
              <p:cNvPr id="832" name="Freeform 8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3" name="Group 833"/>
            <p:cNvGrpSpPr>
              <a:grpSpLocks noChangeAspect="1"/>
            </p:cNvGrpSpPr>
            <p:nvPr/>
          </p:nvGrpSpPr>
          <p:grpSpPr>
            <a:xfrm>
              <a:off x="0" y="4263051"/>
              <a:ext cx="95594" cy="82785"/>
              <a:chOff x="0" y="0"/>
              <a:chExt cx="6350000" cy="5499100"/>
            </a:xfrm>
          </p:grpSpPr>
          <p:sp>
            <p:nvSpPr>
              <p:cNvPr id="834" name="Freeform 8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5" name="Group 835"/>
            <p:cNvGrpSpPr>
              <a:grpSpLocks noChangeAspect="1"/>
            </p:cNvGrpSpPr>
            <p:nvPr/>
          </p:nvGrpSpPr>
          <p:grpSpPr>
            <a:xfrm>
              <a:off x="0" y="10643536"/>
              <a:ext cx="95594" cy="82785"/>
              <a:chOff x="0" y="0"/>
              <a:chExt cx="6350000" cy="5499100"/>
            </a:xfrm>
          </p:grpSpPr>
          <p:sp>
            <p:nvSpPr>
              <p:cNvPr id="836" name="Freeform 8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7" name="Group 837"/>
            <p:cNvGrpSpPr>
              <a:grpSpLocks noChangeAspect="1"/>
            </p:cNvGrpSpPr>
            <p:nvPr/>
          </p:nvGrpSpPr>
          <p:grpSpPr>
            <a:xfrm>
              <a:off x="9701272" y="1075351"/>
              <a:ext cx="95594" cy="82785"/>
              <a:chOff x="0" y="0"/>
              <a:chExt cx="6350000" cy="5499100"/>
            </a:xfrm>
          </p:grpSpPr>
          <p:sp>
            <p:nvSpPr>
              <p:cNvPr id="838" name="Freeform 8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9" name="Group 839"/>
            <p:cNvGrpSpPr>
              <a:grpSpLocks noChangeAspect="1"/>
            </p:cNvGrpSpPr>
            <p:nvPr/>
          </p:nvGrpSpPr>
          <p:grpSpPr>
            <a:xfrm>
              <a:off x="9701272" y="7455836"/>
              <a:ext cx="95594" cy="82785"/>
              <a:chOff x="0" y="0"/>
              <a:chExt cx="6350000" cy="5499100"/>
            </a:xfrm>
          </p:grpSpPr>
          <p:sp>
            <p:nvSpPr>
              <p:cNvPr id="840" name="Freeform 8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1" name="Group 841"/>
            <p:cNvGrpSpPr>
              <a:grpSpLocks noChangeAspect="1"/>
            </p:cNvGrpSpPr>
            <p:nvPr/>
          </p:nvGrpSpPr>
          <p:grpSpPr>
            <a:xfrm>
              <a:off x="9701272" y="4263051"/>
              <a:ext cx="95594" cy="82785"/>
              <a:chOff x="0" y="0"/>
              <a:chExt cx="6350000" cy="5499100"/>
            </a:xfrm>
          </p:grpSpPr>
          <p:sp>
            <p:nvSpPr>
              <p:cNvPr id="842" name="Freeform 8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3" name="Group 843"/>
            <p:cNvGrpSpPr>
              <a:grpSpLocks noChangeAspect="1"/>
            </p:cNvGrpSpPr>
            <p:nvPr/>
          </p:nvGrpSpPr>
          <p:grpSpPr>
            <a:xfrm>
              <a:off x="9701272" y="10643536"/>
              <a:ext cx="95594" cy="82785"/>
              <a:chOff x="0" y="0"/>
              <a:chExt cx="6350000" cy="5499100"/>
            </a:xfrm>
          </p:grpSpPr>
          <p:sp>
            <p:nvSpPr>
              <p:cNvPr id="844" name="Freeform 8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5" name="Group 845"/>
            <p:cNvGrpSpPr>
              <a:grpSpLocks noChangeAspect="1"/>
            </p:cNvGrpSpPr>
            <p:nvPr/>
          </p:nvGrpSpPr>
          <p:grpSpPr>
            <a:xfrm>
              <a:off x="12888652" y="1075351"/>
              <a:ext cx="95594" cy="82785"/>
              <a:chOff x="0" y="0"/>
              <a:chExt cx="6350000" cy="5499100"/>
            </a:xfrm>
          </p:grpSpPr>
          <p:sp>
            <p:nvSpPr>
              <p:cNvPr id="846" name="Freeform 8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7" name="Group 847"/>
            <p:cNvGrpSpPr>
              <a:grpSpLocks noChangeAspect="1"/>
            </p:cNvGrpSpPr>
            <p:nvPr/>
          </p:nvGrpSpPr>
          <p:grpSpPr>
            <a:xfrm>
              <a:off x="12888652" y="7455836"/>
              <a:ext cx="95594" cy="82785"/>
              <a:chOff x="0" y="0"/>
              <a:chExt cx="6350000" cy="5499100"/>
            </a:xfrm>
          </p:grpSpPr>
          <p:sp>
            <p:nvSpPr>
              <p:cNvPr id="848" name="Freeform 8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9" name="Group 849"/>
            <p:cNvGrpSpPr>
              <a:grpSpLocks noChangeAspect="1"/>
            </p:cNvGrpSpPr>
            <p:nvPr/>
          </p:nvGrpSpPr>
          <p:grpSpPr>
            <a:xfrm>
              <a:off x="12888652" y="4263051"/>
              <a:ext cx="95594" cy="82785"/>
              <a:chOff x="0" y="0"/>
              <a:chExt cx="6350000" cy="5499100"/>
            </a:xfrm>
          </p:grpSpPr>
          <p:sp>
            <p:nvSpPr>
              <p:cNvPr id="850" name="Freeform 8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1" name="Group 851"/>
            <p:cNvGrpSpPr>
              <a:grpSpLocks noChangeAspect="1"/>
            </p:cNvGrpSpPr>
            <p:nvPr/>
          </p:nvGrpSpPr>
          <p:grpSpPr>
            <a:xfrm>
              <a:off x="12888652" y="10643536"/>
              <a:ext cx="95594" cy="82785"/>
              <a:chOff x="0" y="0"/>
              <a:chExt cx="6350000" cy="5499100"/>
            </a:xfrm>
          </p:grpSpPr>
          <p:sp>
            <p:nvSpPr>
              <p:cNvPr id="852" name="Freeform 8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3" name="Group 853"/>
            <p:cNvGrpSpPr>
              <a:grpSpLocks noChangeAspect="1"/>
            </p:cNvGrpSpPr>
            <p:nvPr/>
          </p:nvGrpSpPr>
          <p:grpSpPr>
            <a:xfrm>
              <a:off x="0" y="2693431"/>
              <a:ext cx="95594" cy="82785"/>
              <a:chOff x="0" y="0"/>
              <a:chExt cx="6350000" cy="5499100"/>
            </a:xfrm>
          </p:grpSpPr>
          <p:sp>
            <p:nvSpPr>
              <p:cNvPr id="854" name="Freeform 8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5" name="Group 855"/>
            <p:cNvGrpSpPr>
              <a:grpSpLocks noChangeAspect="1"/>
            </p:cNvGrpSpPr>
            <p:nvPr/>
          </p:nvGrpSpPr>
          <p:grpSpPr>
            <a:xfrm>
              <a:off x="0" y="9073915"/>
              <a:ext cx="95594" cy="82785"/>
              <a:chOff x="0" y="0"/>
              <a:chExt cx="6350000" cy="5499100"/>
            </a:xfrm>
          </p:grpSpPr>
          <p:sp>
            <p:nvSpPr>
              <p:cNvPr id="856" name="Freeform 8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7" name="Group 857"/>
            <p:cNvGrpSpPr>
              <a:grpSpLocks noChangeAspect="1"/>
            </p:cNvGrpSpPr>
            <p:nvPr/>
          </p:nvGrpSpPr>
          <p:grpSpPr>
            <a:xfrm>
              <a:off x="0" y="5881131"/>
              <a:ext cx="95594" cy="82785"/>
              <a:chOff x="0" y="0"/>
              <a:chExt cx="6350000" cy="5499100"/>
            </a:xfrm>
          </p:grpSpPr>
          <p:sp>
            <p:nvSpPr>
              <p:cNvPr id="858" name="Freeform 8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9" name="Group 859"/>
            <p:cNvGrpSpPr>
              <a:grpSpLocks noChangeAspect="1"/>
            </p:cNvGrpSpPr>
            <p:nvPr/>
          </p:nvGrpSpPr>
          <p:grpSpPr>
            <a:xfrm>
              <a:off x="9701272" y="2693431"/>
              <a:ext cx="95594" cy="82785"/>
              <a:chOff x="0" y="0"/>
              <a:chExt cx="6350000" cy="5499100"/>
            </a:xfrm>
          </p:grpSpPr>
          <p:sp>
            <p:nvSpPr>
              <p:cNvPr id="860" name="Freeform 8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1" name="Group 861"/>
            <p:cNvGrpSpPr>
              <a:grpSpLocks noChangeAspect="1"/>
            </p:cNvGrpSpPr>
            <p:nvPr/>
          </p:nvGrpSpPr>
          <p:grpSpPr>
            <a:xfrm>
              <a:off x="9701272" y="9073915"/>
              <a:ext cx="95594" cy="82785"/>
              <a:chOff x="0" y="0"/>
              <a:chExt cx="6350000" cy="5499100"/>
            </a:xfrm>
          </p:grpSpPr>
          <p:sp>
            <p:nvSpPr>
              <p:cNvPr id="862" name="Freeform 8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3" name="Group 863"/>
            <p:cNvGrpSpPr>
              <a:grpSpLocks noChangeAspect="1"/>
            </p:cNvGrpSpPr>
            <p:nvPr/>
          </p:nvGrpSpPr>
          <p:grpSpPr>
            <a:xfrm>
              <a:off x="9701272" y="5881131"/>
              <a:ext cx="95594" cy="82785"/>
              <a:chOff x="0" y="0"/>
              <a:chExt cx="6350000" cy="5499100"/>
            </a:xfrm>
          </p:grpSpPr>
          <p:sp>
            <p:nvSpPr>
              <p:cNvPr id="864" name="Freeform 8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5" name="Group 865"/>
            <p:cNvGrpSpPr>
              <a:grpSpLocks noChangeAspect="1"/>
            </p:cNvGrpSpPr>
            <p:nvPr/>
          </p:nvGrpSpPr>
          <p:grpSpPr>
            <a:xfrm>
              <a:off x="12888652" y="2693431"/>
              <a:ext cx="95594" cy="82785"/>
              <a:chOff x="0" y="0"/>
              <a:chExt cx="6350000" cy="5499100"/>
            </a:xfrm>
          </p:grpSpPr>
          <p:sp>
            <p:nvSpPr>
              <p:cNvPr id="866" name="Freeform 8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7" name="Group 867"/>
            <p:cNvGrpSpPr>
              <a:grpSpLocks noChangeAspect="1"/>
            </p:cNvGrpSpPr>
            <p:nvPr/>
          </p:nvGrpSpPr>
          <p:grpSpPr>
            <a:xfrm>
              <a:off x="12888652" y="9073915"/>
              <a:ext cx="95594" cy="82785"/>
              <a:chOff x="0" y="0"/>
              <a:chExt cx="6350000" cy="5499100"/>
            </a:xfrm>
          </p:grpSpPr>
          <p:sp>
            <p:nvSpPr>
              <p:cNvPr id="868" name="Freeform 8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9" name="Group 869"/>
            <p:cNvGrpSpPr>
              <a:grpSpLocks noChangeAspect="1"/>
            </p:cNvGrpSpPr>
            <p:nvPr/>
          </p:nvGrpSpPr>
          <p:grpSpPr>
            <a:xfrm>
              <a:off x="12888652" y="5881131"/>
              <a:ext cx="95594" cy="82785"/>
              <a:chOff x="0" y="0"/>
              <a:chExt cx="6350000" cy="5499100"/>
            </a:xfrm>
          </p:grpSpPr>
          <p:sp>
            <p:nvSpPr>
              <p:cNvPr id="870" name="Freeform 8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1" name="Group 871"/>
            <p:cNvGrpSpPr>
              <a:grpSpLocks noChangeAspect="1"/>
            </p:cNvGrpSpPr>
            <p:nvPr/>
          </p:nvGrpSpPr>
          <p:grpSpPr>
            <a:xfrm>
              <a:off x="6454988" y="1075351"/>
              <a:ext cx="95594" cy="82785"/>
              <a:chOff x="0" y="0"/>
              <a:chExt cx="6350000" cy="5499100"/>
            </a:xfrm>
          </p:grpSpPr>
          <p:sp>
            <p:nvSpPr>
              <p:cNvPr id="872" name="Freeform 8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3" name="Group 873"/>
            <p:cNvGrpSpPr>
              <a:grpSpLocks noChangeAspect="1"/>
            </p:cNvGrpSpPr>
            <p:nvPr/>
          </p:nvGrpSpPr>
          <p:grpSpPr>
            <a:xfrm>
              <a:off x="6454988" y="7455836"/>
              <a:ext cx="95594" cy="82785"/>
              <a:chOff x="0" y="0"/>
              <a:chExt cx="6350000" cy="5499100"/>
            </a:xfrm>
          </p:grpSpPr>
          <p:sp>
            <p:nvSpPr>
              <p:cNvPr id="874" name="Freeform 8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5" name="Group 875"/>
            <p:cNvGrpSpPr>
              <a:grpSpLocks noChangeAspect="1"/>
            </p:cNvGrpSpPr>
            <p:nvPr/>
          </p:nvGrpSpPr>
          <p:grpSpPr>
            <a:xfrm>
              <a:off x="6454988" y="4263051"/>
              <a:ext cx="95594" cy="82785"/>
              <a:chOff x="0" y="0"/>
              <a:chExt cx="6350000" cy="5499100"/>
            </a:xfrm>
          </p:grpSpPr>
          <p:sp>
            <p:nvSpPr>
              <p:cNvPr id="876" name="Freeform 8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7" name="Group 877"/>
            <p:cNvGrpSpPr>
              <a:grpSpLocks noChangeAspect="1"/>
            </p:cNvGrpSpPr>
            <p:nvPr/>
          </p:nvGrpSpPr>
          <p:grpSpPr>
            <a:xfrm>
              <a:off x="6454988" y="10643536"/>
              <a:ext cx="95594" cy="82785"/>
              <a:chOff x="0" y="0"/>
              <a:chExt cx="6350000" cy="5499100"/>
            </a:xfrm>
          </p:grpSpPr>
          <p:sp>
            <p:nvSpPr>
              <p:cNvPr id="878" name="Freeform 8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9" name="Group 879"/>
            <p:cNvGrpSpPr>
              <a:grpSpLocks noChangeAspect="1"/>
            </p:cNvGrpSpPr>
            <p:nvPr/>
          </p:nvGrpSpPr>
          <p:grpSpPr>
            <a:xfrm>
              <a:off x="6454988" y="2693431"/>
              <a:ext cx="95594" cy="82785"/>
              <a:chOff x="0" y="0"/>
              <a:chExt cx="6350000" cy="5499100"/>
            </a:xfrm>
          </p:grpSpPr>
          <p:sp>
            <p:nvSpPr>
              <p:cNvPr id="880" name="Freeform 8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1" name="Group 881"/>
            <p:cNvGrpSpPr>
              <a:grpSpLocks noChangeAspect="1"/>
            </p:cNvGrpSpPr>
            <p:nvPr/>
          </p:nvGrpSpPr>
          <p:grpSpPr>
            <a:xfrm>
              <a:off x="6454988" y="9073915"/>
              <a:ext cx="95594" cy="82785"/>
              <a:chOff x="0" y="0"/>
              <a:chExt cx="6350000" cy="5499100"/>
            </a:xfrm>
          </p:grpSpPr>
          <p:sp>
            <p:nvSpPr>
              <p:cNvPr id="882" name="Freeform 8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3" name="Group 883"/>
            <p:cNvGrpSpPr>
              <a:grpSpLocks noChangeAspect="1"/>
            </p:cNvGrpSpPr>
            <p:nvPr/>
          </p:nvGrpSpPr>
          <p:grpSpPr>
            <a:xfrm>
              <a:off x="6454988" y="5881131"/>
              <a:ext cx="95594" cy="82785"/>
              <a:chOff x="0" y="0"/>
              <a:chExt cx="6350000" cy="5499100"/>
            </a:xfrm>
          </p:grpSpPr>
          <p:sp>
            <p:nvSpPr>
              <p:cNvPr id="884" name="Freeform 8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5" name="Group 885"/>
            <p:cNvGrpSpPr>
              <a:grpSpLocks noChangeAspect="1"/>
            </p:cNvGrpSpPr>
            <p:nvPr/>
          </p:nvGrpSpPr>
          <p:grpSpPr>
            <a:xfrm>
              <a:off x="1589863" y="1075351"/>
              <a:ext cx="95594" cy="82785"/>
              <a:chOff x="0" y="0"/>
              <a:chExt cx="6350000" cy="5499100"/>
            </a:xfrm>
          </p:grpSpPr>
          <p:sp>
            <p:nvSpPr>
              <p:cNvPr id="886" name="Freeform 8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7" name="Group 887"/>
            <p:cNvGrpSpPr>
              <a:grpSpLocks noChangeAspect="1"/>
            </p:cNvGrpSpPr>
            <p:nvPr/>
          </p:nvGrpSpPr>
          <p:grpSpPr>
            <a:xfrm>
              <a:off x="1589863" y="7455836"/>
              <a:ext cx="95594" cy="82785"/>
              <a:chOff x="0" y="0"/>
              <a:chExt cx="6350000" cy="5499100"/>
            </a:xfrm>
          </p:grpSpPr>
          <p:sp>
            <p:nvSpPr>
              <p:cNvPr id="888" name="Freeform 8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9" name="Group 889"/>
            <p:cNvGrpSpPr>
              <a:grpSpLocks noChangeAspect="1"/>
            </p:cNvGrpSpPr>
            <p:nvPr/>
          </p:nvGrpSpPr>
          <p:grpSpPr>
            <a:xfrm>
              <a:off x="1589863" y="4263051"/>
              <a:ext cx="95594" cy="82785"/>
              <a:chOff x="0" y="0"/>
              <a:chExt cx="6350000" cy="5499100"/>
            </a:xfrm>
          </p:grpSpPr>
          <p:sp>
            <p:nvSpPr>
              <p:cNvPr id="890" name="Freeform 8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1" name="Group 891"/>
            <p:cNvGrpSpPr>
              <a:grpSpLocks noChangeAspect="1"/>
            </p:cNvGrpSpPr>
            <p:nvPr/>
          </p:nvGrpSpPr>
          <p:grpSpPr>
            <a:xfrm>
              <a:off x="1589863" y="10643536"/>
              <a:ext cx="95594" cy="82785"/>
              <a:chOff x="0" y="0"/>
              <a:chExt cx="6350000" cy="5499100"/>
            </a:xfrm>
          </p:grpSpPr>
          <p:sp>
            <p:nvSpPr>
              <p:cNvPr id="892" name="Freeform 8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3" name="Group 893"/>
            <p:cNvGrpSpPr>
              <a:grpSpLocks noChangeAspect="1"/>
            </p:cNvGrpSpPr>
            <p:nvPr/>
          </p:nvGrpSpPr>
          <p:grpSpPr>
            <a:xfrm>
              <a:off x="1589863" y="2693431"/>
              <a:ext cx="95594" cy="82785"/>
              <a:chOff x="0" y="0"/>
              <a:chExt cx="6350000" cy="5499100"/>
            </a:xfrm>
          </p:grpSpPr>
          <p:sp>
            <p:nvSpPr>
              <p:cNvPr id="894" name="Freeform 8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5" name="Group 895"/>
            <p:cNvGrpSpPr>
              <a:grpSpLocks noChangeAspect="1"/>
            </p:cNvGrpSpPr>
            <p:nvPr/>
          </p:nvGrpSpPr>
          <p:grpSpPr>
            <a:xfrm>
              <a:off x="1589863" y="9073915"/>
              <a:ext cx="95594" cy="82785"/>
              <a:chOff x="0" y="0"/>
              <a:chExt cx="6350000" cy="5499100"/>
            </a:xfrm>
          </p:grpSpPr>
          <p:sp>
            <p:nvSpPr>
              <p:cNvPr id="896" name="Freeform 8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7" name="Group 897"/>
            <p:cNvGrpSpPr>
              <a:grpSpLocks noChangeAspect="1"/>
            </p:cNvGrpSpPr>
            <p:nvPr/>
          </p:nvGrpSpPr>
          <p:grpSpPr>
            <a:xfrm>
              <a:off x="1589863" y="5881131"/>
              <a:ext cx="95594" cy="82785"/>
              <a:chOff x="0" y="0"/>
              <a:chExt cx="6350000" cy="5499100"/>
            </a:xfrm>
          </p:grpSpPr>
          <p:sp>
            <p:nvSpPr>
              <p:cNvPr id="898" name="Freeform 8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9" name="Group 899"/>
            <p:cNvGrpSpPr>
              <a:grpSpLocks noChangeAspect="1"/>
            </p:cNvGrpSpPr>
            <p:nvPr/>
          </p:nvGrpSpPr>
          <p:grpSpPr>
            <a:xfrm>
              <a:off x="8084012" y="1075351"/>
              <a:ext cx="95594" cy="82785"/>
              <a:chOff x="0" y="0"/>
              <a:chExt cx="6350000" cy="5499100"/>
            </a:xfrm>
          </p:grpSpPr>
          <p:sp>
            <p:nvSpPr>
              <p:cNvPr id="900" name="Freeform 9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1" name="Group 901"/>
            <p:cNvGrpSpPr>
              <a:grpSpLocks noChangeAspect="1"/>
            </p:cNvGrpSpPr>
            <p:nvPr/>
          </p:nvGrpSpPr>
          <p:grpSpPr>
            <a:xfrm>
              <a:off x="8084012" y="7455836"/>
              <a:ext cx="95594" cy="82785"/>
              <a:chOff x="0" y="0"/>
              <a:chExt cx="6350000" cy="5499100"/>
            </a:xfrm>
          </p:grpSpPr>
          <p:sp>
            <p:nvSpPr>
              <p:cNvPr id="902" name="Freeform 9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3" name="Group 903"/>
            <p:cNvGrpSpPr>
              <a:grpSpLocks noChangeAspect="1"/>
            </p:cNvGrpSpPr>
            <p:nvPr/>
          </p:nvGrpSpPr>
          <p:grpSpPr>
            <a:xfrm>
              <a:off x="8084012" y="4263051"/>
              <a:ext cx="95594" cy="82785"/>
              <a:chOff x="0" y="0"/>
              <a:chExt cx="6350000" cy="5499100"/>
            </a:xfrm>
          </p:grpSpPr>
          <p:sp>
            <p:nvSpPr>
              <p:cNvPr id="904" name="Freeform 9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5" name="Group 905"/>
            <p:cNvGrpSpPr>
              <a:grpSpLocks noChangeAspect="1"/>
            </p:cNvGrpSpPr>
            <p:nvPr/>
          </p:nvGrpSpPr>
          <p:grpSpPr>
            <a:xfrm>
              <a:off x="8084012" y="10643536"/>
              <a:ext cx="95594" cy="82785"/>
              <a:chOff x="0" y="0"/>
              <a:chExt cx="6350000" cy="5499100"/>
            </a:xfrm>
          </p:grpSpPr>
          <p:sp>
            <p:nvSpPr>
              <p:cNvPr id="906" name="Freeform 9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7" name="Group 907"/>
            <p:cNvGrpSpPr>
              <a:grpSpLocks noChangeAspect="1"/>
            </p:cNvGrpSpPr>
            <p:nvPr/>
          </p:nvGrpSpPr>
          <p:grpSpPr>
            <a:xfrm>
              <a:off x="11271392" y="1075351"/>
              <a:ext cx="95594" cy="82785"/>
              <a:chOff x="0" y="0"/>
              <a:chExt cx="6350000" cy="5499100"/>
            </a:xfrm>
          </p:grpSpPr>
          <p:sp>
            <p:nvSpPr>
              <p:cNvPr id="908" name="Freeform 9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9" name="Group 909"/>
            <p:cNvGrpSpPr>
              <a:grpSpLocks noChangeAspect="1"/>
            </p:cNvGrpSpPr>
            <p:nvPr/>
          </p:nvGrpSpPr>
          <p:grpSpPr>
            <a:xfrm>
              <a:off x="11271392" y="7455836"/>
              <a:ext cx="95594" cy="82785"/>
              <a:chOff x="0" y="0"/>
              <a:chExt cx="6350000" cy="5499100"/>
            </a:xfrm>
          </p:grpSpPr>
          <p:sp>
            <p:nvSpPr>
              <p:cNvPr id="910" name="Freeform 9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1" name="Group 911"/>
            <p:cNvGrpSpPr>
              <a:grpSpLocks noChangeAspect="1"/>
            </p:cNvGrpSpPr>
            <p:nvPr/>
          </p:nvGrpSpPr>
          <p:grpSpPr>
            <a:xfrm>
              <a:off x="11271392" y="4263051"/>
              <a:ext cx="95594" cy="82785"/>
              <a:chOff x="0" y="0"/>
              <a:chExt cx="6350000" cy="5499100"/>
            </a:xfrm>
          </p:grpSpPr>
          <p:sp>
            <p:nvSpPr>
              <p:cNvPr id="912" name="Freeform 9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3" name="Group 913"/>
            <p:cNvGrpSpPr>
              <a:grpSpLocks noChangeAspect="1"/>
            </p:cNvGrpSpPr>
            <p:nvPr/>
          </p:nvGrpSpPr>
          <p:grpSpPr>
            <a:xfrm>
              <a:off x="11271392" y="10643536"/>
              <a:ext cx="95594" cy="82785"/>
              <a:chOff x="0" y="0"/>
              <a:chExt cx="6350000" cy="5499100"/>
            </a:xfrm>
          </p:grpSpPr>
          <p:sp>
            <p:nvSpPr>
              <p:cNvPr id="914" name="Freeform 9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5" name="Group 915"/>
            <p:cNvGrpSpPr>
              <a:grpSpLocks noChangeAspect="1"/>
            </p:cNvGrpSpPr>
            <p:nvPr/>
          </p:nvGrpSpPr>
          <p:grpSpPr>
            <a:xfrm>
              <a:off x="8084012" y="2693431"/>
              <a:ext cx="95594" cy="82785"/>
              <a:chOff x="0" y="0"/>
              <a:chExt cx="6350000" cy="5499100"/>
            </a:xfrm>
          </p:grpSpPr>
          <p:sp>
            <p:nvSpPr>
              <p:cNvPr id="916" name="Freeform 9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7" name="Group 917"/>
            <p:cNvGrpSpPr>
              <a:grpSpLocks noChangeAspect="1"/>
            </p:cNvGrpSpPr>
            <p:nvPr/>
          </p:nvGrpSpPr>
          <p:grpSpPr>
            <a:xfrm>
              <a:off x="8084012" y="9073915"/>
              <a:ext cx="95594" cy="82785"/>
              <a:chOff x="0" y="0"/>
              <a:chExt cx="6350000" cy="5499100"/>
            </a:xfrm>
          </p:grpSpPr>
          <p:sp>
            <p:nvSpPr>
              <p:cNvPr id="918" name="Freeform 9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9" name="Group 919"/>
            <p:cNvGrpSpPr>
              <a:grpSpLocks noChangeAspect="1"/>
            </p:cNvGrpSpPr>
            <p:nvPr/>
          </p:nvGrpSpPr>
          <p:grpSpPr>
            <a:xfrm>
              <a:off x="8084012" y="5881131"/>
              <a:ext cx="95594" cy="82785"/>
              <a:chOff x="0" y="0"/>
              <a:chExt cx="6350000" cy="5499100"/>
            </a:xfrm>
          </p:grpSpPr>
          <p:sp>
            <p:nvSpPr>
              <p:cNvPr id="920" name="Freeform 9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1" name="Group 921"/>
            <p:cNvGrpSpPr>
              <a:grpSpLocks noChangeAspect="1"/>
            </p:cNvGrpSpPr>
            <p:nvPr/>
          </p:nvGrpSpPr>
          <p:grpSpPr>
            <a:xfrm>
              <a:off x="11271392" y="2693431"/>
              <a:ext cx="95594" cy="82785"/>
              <a:chOff x="0" y="0"/>
              <a:chExt cx="6350000" cy="5499100"/>
            </a:xfrm>
          </p:grpSpPr>
          <p:sp>
            <p:nvSpPr>
              <p:cNvPr id="922" name="Freeform 9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3" name="Group 923"/>
            <p:cNvGrpSpPr>
              <a:grpSpLocks noChangeAspect="1"/>
            </p:cNvGrpSpPr>
            <p:nvPr/>
          </p:nvGrpSpPr>
          <p:grpSpPr>
            <a:xfrm>
              <a:off x="11271392" y="9073915"/>
              <a:ext cx="95594" cy="82785"/>
              <a:chOff x="0" y="0"/>
              <a:chExt cx="6350000" cy="5499100"/>
            </a:xfrm>
          </p:grpSpPr>
          <p:sp>
            <p:nvSpPr>
              <p:cNvPr id="924" name="Freeform 9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5" name="Group 925"/>
            <p:cNvGrpSpPr>
              <a:grpSpLocks noChangeAspect="1"/>
            </p:cNvGrpSpPr>
            <p:nvPr/>
          </p:nvGrpSpPr>
          <p:grpSpPr>
            <a:xfrm>
              <a:off x="11271392" y="5881131"/>
              <a:ext cx="95594" cy="82785"/>
              <a:chOff x="0" y="0"/>
              <a:chExt cx="6350000" cy="5499100"/>
            </a:xfrm>
          </p:grpSpPr>
          <p:sp>
            <p:nvSpPr>
              <p:cNvPr id="926" name="Freeform 9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7" name="Group 927"/>
            <p:cNvGrpSpPr>
              <a:grpSpLocks noChangeAspect="1"/>
            </p:cNvGrpSpPr>
            <p:nvPr/>
          </p:nvGrpSpPr>
          <p:grpSpPr>
            <a:xfrm>
              <a:off x="4837728" y="1075351"/>
              <a:ext cx="95594" cy="82785"/>
              <a:chOff x="0" y="0"/>
              <a:chExt cx="6350000" cy="5499100"/>
            </a:xfrm>
          </p:grpSpPr>
          <p:sp>
            <p:nvSpPr>
              <p:cNvPr id="928" name="Freeform 9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9" name="Group 929"/>
            <p:cNvGrpSpPr>
              <a:grpSpLocks noChangeAspect="1"/>
            </p:cNvGrpSpPr>
            <p:nvPr/>
          </p:nvGrpSpPr>
          <p:grpSpPr>
            <a:xfrm>
              <a:off x="4837728" y="7455836"/>
              <a:ext cx="95594" cy="82785"/>
              <a:chOff x="0" y="0"/>
              <a:chExt cx="6350000" cy="5499100"/>
            </a:xfrm>
          </p:grpSpPr>
          <p:sp>
            <p:nvSpPr>
              <p:cNvPr id="930" name="Freeform 9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1" name="Group 931"/>
            <p:cNvGrpSpPr>
              <a:grpSpLocks noChangeAspect="1"/>
            </p:cNvGrpSpPr>
            <p:nvPr/>
          </p:nvGrpSpPr>
          <p:grpSpPr>
            <a:xfrm>
              <a:off x="4837728" y="4263051"/>
              <a:ext cx="95594" cy="82785"/>
              <a:chOff x="0" y="0"/>
              <a:chExt cx="6350000" cy="5499100"/>
            </a:xfrm>
          </p:grpSpPr>
          <p:sp>
            <p:nvSpPr>
              <p:cNvPr id="932" name="Freeform 9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3" name="Group 933"/>
            <p:cNvGrpSpPr>
              <a:grpSpLocks noChangeAspect="1"/>
            </p:cNvGrpSpPr>
            <p:nvPr/>
          </p:nvGrpSpPr>
          <p:grpSpPr>
            <a:xfrm>
              <a:off x="4837728" y="10643536"/>
              <a:ext cx="95594" cy="82785"/>
              <a:chOff x="0" y="0"/>
              <a:chExt cx="6350000" cy="5499100"/>
            </a:xfrm>
          </p:grpSpPr>
          <p:sp>
            <p:nvSpPr>
              <p:cNvPr id="934" name="Freeform 9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5" name="Group 935"/>
            <p:cNvGrpSpPr>
              <a:grpSpLocks noChangeAspect="1"/>
            </p:cNvGrpSpPr>
            <p:nvPr/>
          </p:nvGrpSpPr>
          <p:grpSpPr>
            <a:xfrm>
              <a:off x="4837728" y="2693431"/>
              <a:ext cx="95594" cy="82785"/>
              <a:chOff x="0" y="0"/>
              <a:chExt cx="6350000" cy="5499100"/>
            </a:xfrm>
          </p:grpSpPr>
          <p:sp>
            <p:nvSpPr>
              <p:cNvPr id="936" name="Freeform 9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7" name="Group 937"/>
            <p:cNvGrpSpPr>
              <a:grpSpLocks noChangeAspect="1"/>
            </p:cNvGrpSpPr>
            <p:nvPr/>
          </p:nvGrpSpPr>
          <p:grpSpPr>
            <a:xfrm>
              <a:off x="4837728" y="9073915"/>
              <a:ext cx="95594" cy="82785"/>
              <a:chOff x="0" y="0"/>
              <a:chExt cx="6350000" cy="5499100"/>
            </a:xfrm>
          </p:grpSpPr>
          <p:sp>
            <p:nvSpPr>
              <p:cNvPr id="938" name="Freeform 9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9" name="Group 939"/>
            <p:cNvGrpSpPr>
              <a:grpSpLocks noChangeAspect="1"/>
            </p:cNvGrpSpPr>
            <p:nvPr/>
          </p:nvGrpSpPr>
          <p:grpSpPr>
            <a:xfrm>
              <a:off x="4837728" y="5881131"/>
              <a:ext cx="95594" cy="82785"/>
              <a:chOff x="0" y="0"/>
              <a:chExt cx="6350000" cy="5499100"/>
            </a:xfrm>
          </p:grpSpPr>
          <p:sp>
            <p:nvSpPr>
              <p:cNvPr id="940" name="Freeform 9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1" name="Group 941"/>
            <p:cNvGrpSpPr>
              <a:grpSpLocks noChangeAspect="1"/>
            </p:cNvGrpSpPr>
            <p:nvPr/>
          </p:nvGrpSpPr>
          <p:grpSpPr>
            <a:xfrm>
              <a:off x="3756088" y="0"/>
              <a:ext cx="95594" cy="82785"/>
              <a:chOff x="0" y="0"/>
              <a:chExt cx="6350000" cy="5499100"/>
            </a:xfrm>
          </p:grpSpPr>
          <p:sp>
            <p:nvSpPr>
              <p:cNvPr id="942" name="Freeform 9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3" name="Group 943"/>
            <p:cNvGrpSpPr>
              <a:grpSpLocks noChangeAspect="1"/>
            </p:cNvGrpSpPr>
            <p:nvPr/>
          </p:nvGrpSpPr>
          <p:grpSpPr>
            <a:xfrm>
              <a:off x="3756088" y="6380485"/>
              <a:ext cx="95594" cy="82785"/>
              <a:chOff x="0" y="0"/>
              <a:chExt cx="6350000" cy="5499100"/>
            </a:xfrm>
          </p:grpSpPr>
          <p:sp>
            <p:nvSpPr>
              <p:cNvPr id="944" name="Freeform 9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5" name="Group 945"/>
            <p:cNvGrpSpPr>
              <a:grpSpLocks noChangeAspect="1"/>
            </p:cNvGrpSpPr>
            <p:nvPr/>
          </p:nvGrpSpPr>
          <p:grpSpPr>
            <a:xfrm>
              <a:off x="3756088" y="3187700"/>
              <a:ext cx="95594" cy="82785"/>
              <a:chOff x="0" y="0"/>
              <a:chExt cx="6350000" cy="5499100"/>
            </a:xfrm>
          </p:grpSpPr>
          <p:sp>
            <p:nvSpPr>
              <p:cNvPr id="946" name="Freeform 9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7" name="Group 947"/>
            <p:cNvGrpSpPr>
              <a:grpSpLocks noChangeAspect="1"/>
            </p:cNvGrpSpPr>
            <p:nvPr/>
          </p:nvGrpSpPr>
          <p:grpSpPr>
            <a:xfrm>
              <a:off x="3756088" y="9568185"/>
              <a:ext cx="95594" cy="82785"/>
              <a:chOff x="0" y="0"/>
              <a:chExt cx="6350000" cy="5499100"/>
            </a:xfrm>
          </p:grpSpPr>
          <p:sp>
            <p:nvSpPr>
              <p:cNvPr id="948" name="Freeform 9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9" name="Group 949"/>
            <p:cNvGrpSpPr>
              <a:grpSpLocks noChangeAspect="1"/>
            </p:cNvGrpSpPr>
            <p:nvPr/>
          </p:nvGrpSpPr>
          <p:grpSpPr>
            <a:xfrm>
              <a:off x="3756088" y="1618080"/>
              <a:ext cx="95594" cy="82785"/>
              <a:chOff x="0" y="0"/>
              <a:chExt cx="6350000" cy="5499100"/>
            </a:xfrm>
          </p:grpSpPr>
          <p:sp>
            <p:nvSpPr>
              <p:cNvPr id="950" name="Freeform 9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1" name="Group 951"/>
            <p:cNvGrpSpPr>
              <a:grpSpLocks noChangeAspect="1"/>
            </p:cNvGrpSpPr>
            <p:nvPr/>
          </p:nvGrpSpPr>
          <p:grpSpPr>
            <a:xfrm>
              <a:off x="3756088" y="7998564"/>
              <a:ext cx="95594" cy="82785"/>
              <a:chOff x="0" y="0"/>
              <a:chExt cx="6350000" cy="5499100"/>
            </a:xfrm>
          </p:grpSpPr>
          <p:sp>
            <p:nvSpPr>
              <p:cNvPr id="952" name="Freeform 9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3" name="Group 953"/>
            <p:cNvGrpSpPr>
              <a:grpSpLocks noChangeAspect="1"/>
            </p:cNvGrpSpPr>
            <p:nvPr/>
          </p:nvGrpSpPr>
          <p:grpSpPr>
            <a:xfrm>
              <a:off x="3756088" y="4805780"/>
              <a:ext cx="95594" cy="82785"/>
              <a:chOff x="0" y="0"/>
              <a:chExt cx="6350000" cy="5499100"/>
            </a:xfrm>
          </p:grpSpPr>
          <p:sp>
            <p:nvSpPr>
              <p:cNvPr id="954" name="Freeform 9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5" name="Group 955"/>
            <p:cNvGrpSpPr>
              <a:grpSpLocks noChangeAspect="1"/>
            </p:cNvGrpSpPr>
            <p:nvPr/>
          </p:nvGrpSpPr>
          <p:grpSpPr>
            <a:xfrm>
              <a:off x="548965" y="0"/>
              <a:ext cx="95594" cy="82785"/>
              <a:chOff x="0" y="0"/>
              <a:chExt cx="6350000" cy="5499100"/>
            </a:xfrm>
          </p:grpSpPr>
          <p:sp>
            <p:nvSpPr>
              <p:cNvPr id="956" name="Freeform 9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7" name="Group 957"/>
            <p:cNvGrpSpPr>
              <a:grpSpLocks noChangeAspect="1"/>
            </p:cNvGrpSpPr>
            <p:nvPr/>
          </p:nvGrpSpPr>
          <p:grpSpPr>
            <a:xfrm>
              <a:off x="548965" y="6380485"/>
              <a:ext cx="95594" cy="82785"/>
              <a:chOff x="0" y="0"/>
              <a:chExt cx="6350000" cy="5499100"/>
            </a:xfrm>
          </p:grpSpPr>
          <p:sp>
            <p:nvSpPr>
              <p:cNvPr id="958" name="Freeform 9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9" name="Group 959"/>
            <p:cNvGrpSpPr>
              <a:grpSpLocks noChangeAspect="1"/>
            </p:cNvGrpSpPr>
            <p:nvPr/>
          </p:nvGrpSpPr>
          <p:grpSpPr>
            <a:xfrm>
              <a:off x="548965" y="3187700"/>
              <a:ext cx="95594" cy="82785"/>
              <a:chOff x="0" y="0"/>
              <a:chExt cx="6350000" cy="5499100"/>
            </a:xfrm>
          </p:grpSpPr>
          <p:sp>
            <p:nvSpPr>
              <p:cNvPr id="960" name="Freeform 9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1" name="Group 961"/>
            <p:cNvGrpSpPr>
              <a:grpSpLocks noChangeAspect="1"/>
            </p:cNvGrpSpPr>
            <p:nvPr/>
          </p:nvGrpSpPr>
          <p:grpSpPr>
            <a:xfrm>
              <a:off x="548965" y="9568185"/>
              <a:ext cx="95594" cy="82785"/>
              <a:chOff x="0" y="0"/>
              <a:chExt cx="6350000" cy="5499100"/>
            </a:xfrm>
          </p:grpSpPr>
          <p:sp>
            <p:nvSpPr>
              <p:cNvPr id="962" name="Freeform 9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3" name="Group 963"/>
            <p:cNvGrpSpPr>
              <a:grpSpLocks noChangeAspect="1"/>
            </p:cNvGrpSpPr>
            <p:nvPr/>
          </p:nvGrpSpPr>
          <p:grpSpPr>
            <a:xfrm>
              <a:off x="10250237" y="0"/>
              <a:ext cx="95594" cy="82785"/>
              <a:chOff x="0" y="0"/>
              <a:chExt cx="6350000" cy="5499100"/>
            </a:xfrm>
          </p:grpSpPr>
          <p:sp>
            <p:nvSpPr>
              <p:cNvPr id="964" name="Freeform 9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5" name="Group 965"/>
            <p:cNvGrpSpPr>
              <a:grpSpLocks noChangeAspect="1"/>
            </p:cNvGrpSpPr>
            <p:nvPr/>
          </p:nvGrpSpPr>
          <p:grpSpPr>
            <a:xfrm>
              <a:off x="10250237" y="6380485"/>
              <a:ext cx="95594" cy="82785"/>
              <a:chOff x="0" y="0"/>
              <a:chExt cx="6350000" cy="5499100"/>
            </a:xfrm>
          </p:grpSpPr>
          <p:sp>
            <p:nvSpPr>
              <p:cNvPr id="966" name="Freeform 9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7" name="Group 967"/>
            <p:cNvGrpSpPr>
              <a:grpSpLocks noChangeAspect="1"/>
            </p:cNvGrpSpPr>
            <p:nvPr/>
          </p:nvGrpSpPr>
          <p:grpSpPr>
            <a:xfrm>
              <a:off x="10250237" y="3187700"/>
              <a:ext cx="95594" cy="82785"/>
              <a:chOff x="0" y="0"/>
              <a:chExt cx="6350000" cy="5499100"/>
            </a:xfrm>
          </p:grpSpPr>
          <p:sp>
            <p:nvSpPr>
              <p:cNvPr id="968" name="Freeform 9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9" name="Group 969"/>
            <p:cNvGrpSpPr>
              <a:grpSpLocks noChangeAspect="1"/>
            </p:cNvGrpSpPr>
            <p:nvPr/>
          </p:nvGrpSpPr>
          <p:grpSpPr>
            <a:xfrm>
              <a:off x="10250237" y="9568185"/>
              <a:ext cx="95594" cy="82785"/>
              <a:chOff x="0" y="0"/>
              <a:chExt cx="6350000" cy="5499100"/>
            </a:xfrm>
          </p:grpSpPr>
          <p:sp>
            <p:nvSpPr>
              <p:cNvPr id="970" name="Freeform 9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1" name="Group 971"/>
            <p:cNvGrpSpPr>
              <a:grpSpLocks noChangeAspect="1"/>
            </p:cNvGrpSpPr>
            <p:nvPr/>
          </p:nvGrpSpPr>
          <p:grpSpPr>
            <a:xfrm>
              <a:off x="548965" y="1618080"/>
              <a:ext cx="95594" cy="82785"/>
              <a:chOff x="0" y="0"/>
              <a:chExt cx="6350000" cy="5499100"/>
            </a:xfrm>
          </p:grpSpPr>
          <p:sp>
            <p:nvSpPr>
              <p:cNvPr id="972" name="Freeform 9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3" name="Group 973"/>
            <p:cNvGrpSpPr>
              <a:grpSpLocks noChangeAspect="1"/>
            </p:cNvGrpSpPr>
            <p:nvPr/>
          </p:nvGrpSpPr>
          <p:grpSpPr>
            <a:xfrm>
              <a:off x="548965" y="7998564"/>
              <a:ext cx="95594" cy="82785"/>
              <a:chOff x="0" y="0"/>
              <a:chExt cx="6350000" cy="5499100"/>
            </a:xfrm>
          </p:grpSpPr>
          <p:sp>
            <p:nvSpPr>
              <p:cNvPr id="974" name="Freeform 9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5" name="Group 975"/>
            <p:cNvGrpSpPr>
              <a:grpSpLocks noChangeAspect="1"/>
            </p:cNvGrpSpPr>
            <p:nvPr/>
          </p:nvGrpSpPr>
          <p:grpSpPr>
            <a:xfrm>
              <a:off x="548965" y="4805780"/>
              <a:ext cx="95594" cy="82785"/>
              <a:chOff x="0" y="0"/>
              <a:chExt cx="6350000" cy="5499100"/>
            </a:xfrm>
          </p:grpSpPr>
          <p:sp>
            <p:nvSpPr>
              <p:cNvPr id="976" name="Freeform 9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7" name="Group 977"/>
            <p:cNvGrpSpPr>
              <a:grpSpLocks noChangeAspect="1"/>
            </p:cNvGrpSpPr>
            <p:nvPr/>
          </p:nvGrpSpPr>
          <p:grpSpPr>
            <a:xfrm>
              <a:off x="10250237" y="1618080"/>
              <a:ext cx="95594" cy="82785"/>
              <a:chOff x="0" y="0"/>
              <a:chExt cx="6350000" cy="5499100"/>
            </a:xfrm>
          </p:grpSpPr>
          <p:sp>
            <p:nvSpPr>
              <p:cNvPr id="978" name="Freeform 9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9" name="Group 979"/>
            <p:cNvGrpSpPr>
              <a:grpSpLocks noChangeAspect="1"/>
            </p:cNvGrpSpPr>
            <p:nvPr/>
          </p:nvGrpSpPr>
          <p:grpSpPr>
            <a:xfrm>
              <a:off x="10250237" y="7998564"/>
              <a:ext cx="95594" cy="82785"/>
              <a:chOff x="0" y="0"/>
              <a:chExt cx="6350000" cy="5499100"/>
            </a:xfrm>
          </p:grpSpPr>
          <p:sp>
            <p:nvSpPr>
              <p:cNvPr id="980" name="Freeform 9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1" name="Group 981"/>
            <p:cNvGrpSpPr>
              <a:grpSpLocks noChangeAspect="1"/>
            </p:cNvGrpSpPr>
            <p:nvPr/>
          </p:nvGrpSpPr>
          <p:grpSpPr>
            <a:xfrm>
              <a:off x="10250237" y="4805780"/>
              <a:ext cx="95594" cy="82785"/>
              <a:chOff x="0" y="0"/>
              <a:chExt cx="6350000" cy="5499100"/>
            </a:xfrm>
          </p:grpSpPr>
          <p:sp>
            <p:nvSpPr>
              <p:cNvPr id="982" name="Freeform 9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3" name="Group 983"/>
            <p:cNvGrpSpPr>
              <a:grpSpLocks noChangeAspect="1"/>
            </p:cNvGrpSpPr>
            <p:nvPr/>
          </p:nvGrpSpPr>
          <p:grpSpPr>
            <a:xfrm>
              <a:off x="7003953" y="0"/>
              <a:ext cx="95594" cy="82785"/>
              <a:chOff x="0" y="0"/>
              <a:chExt cx="6350000" cy="5499100"/>
            </a:xfrm>
          </p:grpSpPr>
          <p:sp>
            <p:nvSpPr>
              <p:cNvPr id="984" name="Freeform 9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5" name="Group 985"/>
            <p:cNvGrpSpPr>
              <a:grpSpLocks noChangeAspect="1"/>
            </p:cNvGrpSpPr>
            <p:nvPr/>
          </p:nvGrpSpPr>
          <p:grpSpPr>
            <a:xfrm>
              <a:off x="7003953" y="6380485"/>
              <a:ext cx="95594" cy="82785"/>
              <a:chOff x="0" y="0"/>
              <a:chExt cx="6350000" cy="5499100"/>
            </a:xfrm>
          </p:grpSpPr>
          <p:sp>
            <p:nvSpPr>
              <p:cNvPr id="986" name="Freeform 9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7" name="Group 987"/>
            <p:cNvGrpSpPr>
              <a:grpSpLocks noChangeAspect="1"/>
            </p:cNvGrpSpPr>
            <p:nvPr/>
          </p:nvGrpSpPr>
          <p:grpSpPr>
            <a:xfrm>
              <a:off x="7003953" y="3187700"/>
              <a:ext cx="95594" cy="82785"/>
              <a:chOff x="0" y="0"/>
              <a:chExt cx="6350000" cy="5499100"/>
            </a:xfrm>
          </p:grpSpPr>
          <p:sp>
            <p:nvSpPr>
              <p:cNvPr id="988" name="Freeform 9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9" name="Group 989"/>
            <p:cNvGrpSpPr>
              <a:grpSpLocks noChangeAspect="1"/>
            </p:cNvGrpSpPr>
            <p:nvPr/>
          </p:nvGrpSpPr>
          <p:grpSpPr>
            <a:xfrm>
              <a:off x="7003953" y="9568185"/>
              <a:ext cx="95594" cy="82785"/>
              <a:chOff x="0" y="0"/>
              <a:chExt cx="6350000" cy="5499100"/>
            </a:xfrm>
          </p:grpSpPr>
          <p:sp>
            <p:nvSpPr>
              <p:cNvPr id="990" name="Freeform 9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1" name="Group 991"/>
            <p:cNvGrpSpPr>
              <a:grpSpLocks noChangeAspect="1"/>
            </p:cNvGrpSpPr>
            <p:nvPr/>
          </p:nvGrpSpPr>
          <p:grpSpPr>
            <a:xfrm>
              <a:off x="7003953" y="1618080"/>
              <a:ext cx="95594" cy="82785"/>
              <a:chOff x="0" y="0"/>
              <a:chExt cx="6350000" cy="5499100"/>
            </a:xfrm>
          </p:grpSpPr>
          <p:sp>
            <p:nvSpPr>
              <p:cNvPr id="992" name="Freeform 9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3" name="Group 993"/>
            <p:cNvGrpSpPr>
              <a:grpSpLocks noChangeAspect="1"/>
            </p:cNvGrpSpPr>
            <p:nvPr/>
          </p:nvGrpSpPr>
          <p:grpSpPr>
            <a:xfrm>
              <a:off x="7003953" y="7998564"/>
              <a:ext cx="95594" cy="82785"/>
              <a:chOff x="0" y="0"/>
              <a:chExt cx="6350000" cy="5499100"/>
            </a:xfrm>
          </p:grpSpPr>
          <p:sp>
            <p:nvSpPr>
              <p:cNvPr id="994" name="Freeform 9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5" name="Group 995"/>
            <p:cNvGrpSpPr>
              <a:grpSpLocks noChangeAspect="1"/>
            </p:cNvGrpSpPr>
            <p:nvPr/>
          </p:nvGrpSpPr>
          <p:grpSpPr>
            <a:xfrm>
              <a:off x="7003953" y="4805780"/>
              <a:ext cx="95594" cy="82785"/>
              <a:chOff x="0" y="0"/>
              <a:chExt cx="6350000" cy="5499100"/>
            </a:xfrm>
          </p:grpSpPr>
          <p:sp>
            <p:nvSpPr>
              <p:cNvPr id="996" name="Freeform 9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7" name="Group 997"/>
            <p:cNvGrpSpPr>
              <a:grpSpLocks noChangeAspect="1"/>
            </p:cNvGrpSpPr>
            <p:nvPr/>
          </p:nvGrpSpPr>
          <p:grpSpPr>
            <a:xfrm>
              <a:off x="1044719" y="537155"/>
              <a:ext cx="95594" cy="82785"/>
              <a:chOff x="0" y="0"/>
              <a:chExt cx="6350000" cy="5499100"/>
            </a:xfrm>
          </p:grpSpPr>
          <p:sp>
            <p:nvSpPr>
              <p:cNvPr id="998" name="Freeform 9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9" name="Group 999"/>
            <p:cNvGrpSpPr>
              <a:grpSpLocks noChangeAspect="1"/>
            </p:cNvGrpSpPr>
            <p:nvPr/>
          </p:nvGrpSpPr>
          <p:grpSpPr>
            <a:xfrm>
              <a:off x="1044719" y="6917640"/>
              <a:ext cx="95594" cy="82785"/>
              <a:chOff x="0" y="0"/>
              <a:chExt cx="6350000" cy="5499100"/>
            </a:xfrm>
          </p:grpSpPr>
          <p:sp>
            <p:nvSpPr>
              <p:cNvPr id="1000" name="Freeform 10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1" name="Group 1001"/>
            <p:cNvGrpSpPr>
              <a:grpSpLocks noChangeAspect="1"/>
            </p:cNvGrpSpPr>
            <p:nvPr/>
          </p:nvGrpSpPr>
          <p:grpSpPr>
            <a:xfrm>
              <a:off x="1044719" y="3724855"/>
              <a:ext cx="95594" cy="82785"/>
              <a:chOff x="0" y="0"/>
              <a:chExt cx="6350000" cy="5499100"/>
            </a:xfrm>
          </p:grpSpPr>
          <p:sp>
            <p:nvSpPr>
              <p:cNvPr id="1002" name="Freeform 10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3" name="Group 1003"/>
            <p:cNvGrpSpPr>
              <a:grpSpLocks noChangeAspect="1"/>
            </p:cNvGrpSpPr>
            <p:nvPr/>
          </p:nvGrpSpPr>
          <p:grpSpPr>
            <a:xfrm>
              <a:off x="1044719" y="10105340"/>
              <a:ext cx="95594" cy="82785"/>
              <a:chOff x="0" y="0"/>
              <a:chExt cx="6350000" cy="5499100"/>
            </a:xfrm>
          </p:grpSpPr>
          <p:sp>
            <p:nvSpPr>
              <p:cNvPr id="1004" name="Freeform 10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5" name="Group 1005"/>
            <p:cNvGrpSpPr>
              <a:grpSpLocks noChangeAspect="1"/>
            </p:cNvGrpSpPr>
            <p:nvPr/>
          </p:nvGrpSpPr>
          <p:grpSpPr>
            <a:xfrm>
              <a:off x="1044719" y="2155235"/>
              <a:ext cx="95594" cy="82785"/>
              <a:chOff x="0" y="0"/>
              <a:chExt cx="6350000" cy="5499100"/>
            </a:xfrm>
          </p:grpSpPr>
          <p:sp>
            <p:nvSpPr>
              <p:cNvPr id="1006" name="Freeform 10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7" name="Group 1007"/>
            <p:cNvGrpSpPr>
              <a:grpSpLocks noChangeAspect="1"/>
            </p:cNvGrpSpPr>
            <p:nvPr/>
          </p:nvGrpSpPr>
          <p:grpSpPr>
            <a:xfrm>
              <a:off x="1044719" y="8535719"/>
              <a:ext cx="95594" cy="82785"/>
              <a:chOff x="0" y="0"/>
              <a:chExt cx="6350000" cy="5499100"/>
            </a:xfrm>
          </p:grpSpPr>
          <p:sp>
            <p:nvSpPr>
              <p:cNvPr id="1008" name="Freeform 10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9" name="Group 1009"/>
            <p:cNvGrpSpPr>
              <a:grpSpLocks noChangeAspect="1"/>
            </p:cNvGrpSpPr>
            <p:nvPr/>
          </p:nvGrpSpPr>
          <p:grpSpPr>
            <a:xfrm>
              <a:off x="1044719" y="5342935"/>
              <a:ext cx="95594" cy="82785"/>
              <a:chOff x="0" y="0"/>
              <a:chExt cx="6350000" cy="5499100"/>
            </a:xfrm>
          </p:grpSpPr>
          <p:sp>
            <p:nvSpPr>
              <p:cNvPr id="1010" name="Freeform 10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1" name="Group 1011"/>
            <p:cNvGrpSpPr>
              <a:grpSpLocks noChangeAspect="1"/>
            </p:cNvGrpSpPr>
            <p:nvPr/>
          </p:nvGrpSpPr>
          <p:grpSpPr>
            <a:xfrm>
              <a:off x="7538868" y="537155"/>
              <a:ext cx="95594" cy="82785"/>
              <a:chOff x="0" y="0"/>
              <a:chExt cx="6350000" cy="5499100"/>
            </a:xfrm>
          </p:grpSpPr>
          <p:sp>
            <p:nvSpPr>
              <p:cNvPr id="1012" name="Freeform 10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3" name="Group 1013"/>
            <p:cNvGrpSpPr>
              <a:grpSpLocks noChangeAspect="1"/>
            </p:cNvGrpSpPr>
            <p:nvPr/>
          </p:nvGrpSpPr>
          <p:grpSpPr>
            <a:xfrm>
              <a:off x="7538868" y="6917640"/>
              <a:ext cx="95594" cy="82785"/>
              <a:chOff x="0" y="0"/>
              <a:chExt cx="6350000" cy="5499100"/>
            </a:xfrm>
          </p:grpSpPr>
          <p:sp>
            <p:nvSpPr>
              <p:cNvPr id="1014" name="Freeform 10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5" name="Group 1015"/>
            <p:cNvGrpSpPr>
              <a:grpSpLocks noChangeAspect="1"/>
            </p:cNvGrpSpPr>
            <p:nvPr/>
          </p:nvGrpSpPr>
          <p:grpSpPr>
            <a:xfrm>
              <a:off x="7538868" y="3724855"/>
              <a:ext cx="95594" cy="82785"/>
              <a:chOff x="0" y="0"/>
              <a:chExt cx="6350000" cy="5499100"/>
            </a:xfrm>
          </p:grpSpPr>
          <p:sp>
            <p:nvSpPr>
              <p:cNvPr id="1016" name="Freeform 10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7" name="Group 1017"/>
            <p:cNvGrpSpPr>
              <a:grpSpLocks noChangeAspect="1"/>
            </p:cNvGrpSpPr>
            <p:nvPr/>
          </p:nvGrpSpPr>
          <p:grpSpPr>
            <a:xfrm>
              <a:off x="7538868" y="10105340"/>
              <a:ext cx="95594" cy="82785"/>
              <a:chOff x="0" y="0"/>
              <a:chExt cx="6350000" cy="5499100"/>
            </a:xfrm>
          </p:grpSpPr>
          <p:sp>
            <p:nvSpPr>
              <p:cNvPr id="1018" name="Freeform 10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9" name="Group 1019"/>
            <p:cNvGrpSpPr>
              <a:grpSpLocks noChangeAspect="1"/>
            </p:cNvGrpSpPr>
            <p:nvPr/>
          </p:nvGrpSpPr>
          <p:grpSpPr>
            <a:xfrm>
              <a:off x="10726248" y="537155"/>
              <a:ext cx="95594" cy="82785"/>
              <a:chOff x="0" y="0"/>
              <a:chExt cx="6350000" cy="5499100"/>
            </a:xfrm>
          </p:grpSpPr>
          <p:sp>
            <p:nvSpPr>
              <p:cNvPr id="1020" name="Freeform 10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1" name="Group 1021"/>
            <p:cNvGrpSpPr>
              <a:grpSpLocks noChangeAspect="1"/>
            </p:cNvGrpSpPr>
            <p:nvPr/>
          </p:nvGrpSpPr>
          <p:grpSpPr>
            <a:xfrm>
              <a:off x="10726248" y="6917640"/>
              <a:ext cx="95594" cy="82785"/>
              <a:chOff x="0" y="0"/>
              <a:chExt cx="6350000" cy="5499100"/>
            </a:xfrm>
          </p:grpSpPr>
          <p:sp>
            <p:nvSpPr>
              <p:cNvPr id="1022" name="Freeform 10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3" name="Group 1023"/>
            <p:cNvGrpSpPr>
              <a:grpSpLocks noChangeAspect="1"/>
            </p:cNvGrpSpPr>
            <p:nvPr/>
          </p:nvGrpSpPr>
          <p:grpSpPr>
            <a:xfrm>
              <a:off x="10726248" y="3724855"/>
              <a:ext cx="95594" cy="82785"/>
              <a:chOff x="0" y="0"/>
              <a:chExt cx="6350000" cy="5499100"/>
            </a:xfrm>
          </p:grpSpPr>
          <p:sp>
            <p:nvSpPr>
              <p:cNvPr id="1024" name="Freeform 10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5" name="Group 1025"/>
            <p:cNvGrpSpPr>
              <a:grpSpLocks noChangeAspect="1"/>
            </p:cNvGrpSpPr>
            <p:nvPr/>
          </p:nvGrpSpPr>
          <p:grpSpPr>
            <a:xfrm>
              <a:off x="10726248" y="10105340"/>
              <a:ext cx="95594" cy="82785"/>
              <a:chOff x="0" y="0"/>
              <a:chExt cx="6350000" cy="5499100"/>
            </a:xfrm>
          </p:grpSpPr>
          <p:sp>
            <p:nvSpPr>
              <p:cNvPr id="1026" name="Freeform 10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7" name="Group 1027"/>
            <p:cNvGrpSpPr>
              <a:grpSpLocks noChangeAspect="1"/>
            </p:cNvGrpSpPr>
            <p:nvPr/>
          </p:nvGrpSpPr>
          <p:grpSpPr>
            <a:xfrm>
              <a:off x="7538868" y="2155235"/>
              <a:ext cx="95594" cy="82785"/>
              <a:chOff x="0" y="0"/>
              <a:chExt cx="6350000" cy="5499100"/>
            </a:xfrm>
          </p:grpSpPr>
          <p:sp>
            <p:nvSpPr>
              <p:cNvPr id="1028" name="Freeform 10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9" name="Group 1029"/>
            <p:cNvGrpSpPr>
              <a:grpSpLocks noChangeAspect="1"/>
            </p:cNvGrpSpPr>
            <p:nvPr/>
          </p:nvGrpSpPr>
          <p:grpSpPr>
            <a:xfrm>
              <a:off x="7538868" y="8535719"/>
              <a:ext cx="95594" cy="82785"/>
              <a:chOff x="0" y="0"/>
              <a:chExt cx="6350000" cy="5499100"/>
            </a:xfrm>
          </p:grpSpPr>
          <p:sp>
            <p:nvSpPr>
              <p:cNvPr id="1030" name="Freeform 10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1" name="Group 1031"/>
            <p:cNvGrpSpPr>
              <a:grpSpLocks noChangeAspect="1"/>
            </p:cNvGrpSpPr>
            <p:nvPr/>
          </p:nvGrpSpPr>
          <p:grpSpPr>
            <a:xfrm>
              <a:off x="7538868" y="5342935"/>
              <a:ext cx="95594" cy="82785"/>
              <a:chOff x="0" y="0"/>
              <a:chExt cx="6350000" cy="5499100"/>
            </a:xfrm>
          </p:grpSpPr>
          <p:sp>
            <p:nvSpPr>
              <p:cNvPr id="1032" name="Freeform 10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3" name="Group 1033"/>
            <p:cNvGrpSpPr>
              <a:grpSpLocks noChangeAspect="1"/>
            </p:cNvGrpSpPr>
            <p:nvPr/>
          </p:nvGrpSpPr>
          <p:grpSpPr>
            <a:xfrm>
              <a:off x="10726248" y="2155235"/>
              <a:ext cx="95594" cy="82785"/>
              <a:chOff x="0" y="0"/>
              <a:chExt cx="6350000" cy="5499100"/>
            </a:xfrm>
          </p:grpSpPr>
          <p:sp>
            <p:nvSpPr>
              <p:cNvPr id="1034" name="Freeform 10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5" name="Group 1035"/>
            <p:cNvGrpSpPr>
              <a:grpSpLocks noChangeAspect="1"/>
            </p:cNvGrpSpPr>
            <p:nvPr/>
          </p:nvGrpSpPr>
          <p:grpSpPr>
            <a:xfrm>
              <a:off x="10726248" y="8535719"/>
              <a:ext cx="95594" cy="82785"/>
              <a:chOff x="0" y="0"/>
              <a:chExt cx="6350000" cy="5499100"/>
            </a:xfrm>
          </p:grpSpPr>
          <p:sp>
            <p:nvSpPr>
              <p:cNvPr id="1036" name="Freeform 10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7" name="Group 1037"/>
            <p:cNvGrpSpPr>
              <a:grpSpLocks noChangeAspect="1"/>
            </p:cNvGrpSpPr>
            <p:nvPr/>
          </p:nvGrpSpPr>
          <p:grpSpPr>
            <a:xfrm>
              <a:off x="10726248" y="5342935"/>
              <a:ext cx="95594" cy="82785"/>
              <a:chOff x="0" y="0"/>
              <a:chExt cx="6350000" cy="5499100"/>
            </a:xfrm>
          </p:grpSpPr>
          <p:sp>
            <p:nvSpPr>
              <p:cNvPr id="1038" name="Freeform 10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9" name="Group 1039"/>
            <p:cNvGrpSpPr>
              <a:grpSpLocks noChangeAspect="1"/>
            </p:cNvGrpSpPr>
            <p:nvPr/>
          </p:nvGrpSpPr>
          <p:grpSpPr>
            <a:xfrm>
              <a:off x="4292584" y="537155"/>
              <a:ext cx="95594" cy="82785"/>
              <a:chOff x="0" y="0"/>
              <a:chExt cx="6350000" cy="5499100"/>
            </a:xfrm>
          </p:grpSpPr>
          <p:sp>
            <p:nvSpPr>
              <p:cNvPr id="1040" name="Freeform 10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1" name="Group 1041"/>
            <p:cNvGrpSpPr>
              <a:grpSpLocks noChangeAspect="1"/>
            </p:cNvGrpSpPr>
            <p:nvPr/>
          </p:nvGrpSpPr>
          <p:grpSpPr>
            <a:xfrm>
              <a:off x="4292584" y="6917640"/>
              <a:ext cx="95594" cy="82785"/>
              <a:chOff x="0" y="0"/>
              <a:chExt cx="6350000" cy="5499100"/>
            </a:xfrm>
          </p:grpSpPr>
          <p:sp>
            <p:nvSpPr>
              <p:cNvPr id="1042" name="Freeform 10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3" name="Group 1043"/>
            <p:cNvGrpSpPr>
              <a:grpSpLocks noChangeAspect="1"/>
            </p:cNvGrpSpPr>
            <p:nvPr/>
          </p:nvGrpSpPr>
          <p:grpSpPr>
            <a:xfrm>
              <a:off x="4292584" y="3724855"/>
              <a:ext cx="95594" cy="82785"/>
              <a:chOff x="0" y="0"/>
              <a:chExt cx="6350000" cy="5499100"/>
            </a:xfrm>
          </p:grpSpPr>
          <p:sp>
            <p:nvSpPr>
              <p:cNvPr id="1044" name="Freeform 10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5" name="Group 1045"/>
            <p:cNvGrpSpPr>
              <a:grpSpLocks noChangeAspect="1"/>
            </p:cNvGrpSpPr>
            <p:nvPr/>
          </p:nvGrpSpPr>
          <p:grpSpPr>
            <a:xfrm>
              <a:off x="4292584" y="10105340"/>
              <a:ext cx="95594" cy="82785"/>
              <a:chOff x="0" y="0"/>
              <a:chExt cx="6350000" cy="5499100"/>
            </a:xfrm>
          </p:grpSpPr>
          <p:sp>
            <p:nvSpPr>
              <p:cNvPr id="1046" name="Freeform 10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7" name="Group 1047"/>
            <p:cNvGrpSpPr>
              <a:grpSpLocks noChangeAspect="1"/>
            </p:cNvGrpSpPr>
            <p:nvPr/>
          </p:nvGrpSpPr>
          <p:grpSpPr>
            <a:xfrm>
              <a:off x="4292584" y="2155235"/>
              <a:ext cx="95594" cy="82785"/>
              <a:chOff x="0" y="0"/>
              <a:chExt cx="6350000" cy="5499100"/>
            </a:xfrm>
          </p:grpSpPr>
          <p:sp>
            <p:nvSpPr>
              <p:cNvPr id="1048" name="Freeform 10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9" name="Group 1049"/>
            <p:cNvGrpSpPr>
              <a:grpSpLocks noChangeAspect="1"/>
            </p:cNvGrpSpPr>
            <p:nvPr/>
          </p:nvGrpSpPr>
          <p:grpSpPr>
            <a:xfrm>
              <a:off x="4292584" y="8535719"/>
              <a:ext cx="95594" cy="82785"/>
              <a:chOff x="0" y="0"/>
              <a:chExt cx="6350000" cy="5499100"/>
            </a:xfrm>
          </p:grpSpPr>
          <p:sp>
            <p:nvSpPr>
              <p:cNvPr id="1050" name="Freeform 10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51" name="Group 1051"/>
            <p:cNvGrpSpPr>
              <a:grpSpLocks noChangeAspect="1"/>
            </p:cNvGrpSpPr>
            <p:nvPr/>
          </p:nvGrpSpPr>
          <p:grpSpPr>
            <a:xfrm>
              <a:off x="4292584" y="5342935"/>
              <a:ext cx="95594" cy="82785"/>
              <a:chOff x="0" y="0"/>
              <a:chExt cx="6350000" cy="5499100"/>
            </a:xfrm>
          </p:grpSpPr>
          <p:sp>
            <p:nvSpPr>
              <p:cNvPr id="1052" name="Freeform 10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grpSp>
        <p:nvGrpSpPr>
          <p:cNvPr id="1053" name="Group 1053"/>
          <p:cNvGrpSpPr/>
          <p:nvPr/>
        </p:nvGrpSpPr>
        <p:grpSpPr>
          <a:xfrm>
            <a:off x="7521115" y="1121130"/>
            <a:ext cx="8483086" cy="3234369"/>
            <a:chOff x="0" y="0"/>
            <a:chExt cx="11310781" cy="4312491"/>
          </a:xfrm>
        </p:grpSpPr>
        <p:sp>
          <p:nvSpPr>
            <p:cNvPr id="1054" name="AutoShape 1054"/>
            <p:cNvSpPr/>
            <p:nvPr/>
          </p:nvSpPr>
          <p:spPr>
            <a:xfrm>
              <a:off x="0" y="0"/>
              <a:ext cx="11310781" cy="4312491"/>
            </a:xfrm>
            <a:prstGeom prst="rect">
              <a:avLst/>
            </a:prstGeom>
            <a:solidFill>
              <a:srgbClr val="F9B407"/>
            </a:solidFill>
          </p:spPr>
          <p:txBody>
            <a:bodyPr/>
            <a:lstStyle/>
            <a:p>
              <a:endParaRPr lang="en-US"/>
            </a:p>
          </p:txBody>
        </p:sp>
        <p:sp>
          <p:nvSpPr>
            <p:cNvPr id="1055" name="TextBox 1055"/>
            <p:cNvSpPr txBox="1"/>
            <p:nvPr/>
          </p:nvSpPr>
          <p:spPr>
            <a:xfrm>
              <a:off x="174451" y="572149"/>
              <a:ext cx="10961878" cy="3197455"/>
            </a:xfrm>
            <a:prstGeom prst="rect">
              <a:avLst/>
            </a:prstGeom>
            <a:solidFill>
              <a:srgbClr val="F9B407"/>
            </a:solidFill>
          </p:spPr>
          <p:txBody>
            <a:bodyPr lIns="0" tIns="0" rIns="0" bIns="0" rtlCol="0" anchor="t">
              <a:spAutoFit/>
            </a:bodyPr>
            <a:lstStyle/>
            <a:p>
              <a:pPr algn="r">
                <a:lnSpc>
                  <a:spcPts val="9375"/>
                </a:lnSpc>
              </a:pPr>
              <a:r>
                <a:rPr lang="en-US" sz="7500" b="1" dirty="0" err="1">
                  <a:solidFill>
                    <a:srgbClr val="1B1B1B"/>
                  </a:solidFill>
                  <a:latin typeface="Calibri" panose="020F0502020204030204" pitchFamily="34" charset="0"/>
                  <a:cs typeface="Calibri" panose="020F0502020204030204" pitchFamily="34" charset="0"/>
                </a:rPr>
                <a:t>هل</a:t>
              </a:r>
              <a:r>
                <a:rPr lang="en-US" sz="7500" b="1" dirty="0">
                  <a:solidFill>
                    <a:srgbClr val="1B1B1B"/>
                  </a:solidFill>
                  <a:latin typeface="Calibri" panose="020F0502020204030204" pitchFamily="34" charset="0"/>
                  <a:cs typeface="Calibri" panose="020F0502020204030204" pitchFamily="34" charset="0"/>
                </a:rPr>
                <a:t> </a:t>
              </a:r>
              <a:r>
                <a:rPr lang="en-US" sz="7500" b="1" dirty="0" err="1">
                  <a:solidFill>
                    <a:srgbClr val="1B1B1B"/>
                  </a:solidFill>
                  <a:latin typeface="Calibri" panose="020F0502020204030204" pitchFamily="34" charset="0"/>
                  <a:cs typeface="Calibri" panose="020F0502020204030204" pitchFamily="34" charset="0"/>
                </a:rPr>
                <a:t>أحتاج</a:t>
              </a:r>
              <a:r>
                <a:rPr lang="en-US" sz="7500" b="1" dirty="0">
                  <a:solidFill>
                    <a:srgbClr val="1B1B1B"/>
                  </a:solidFill>
                  <a:latin typeface="Calibri" panose="020F0502020204030204" pitchFamily="34" charset="0"/>
                  <a:cs typeface="Calibri" panose="020F0502020204030204" pitchFamily="34" charset="0"/>
                </a:rPr>
                <a:t> </a:t>
              </a:r>
              <a:r>
                <a:rPr lang="en-US" sz="7500" b="1" dirty="0" err="1">
                  <a:solidFill>
                    <a:srgbClr val="1B1B1B"/>
                  </a:solidFill>
                  <a:latin typeface="Calibri" panose="020F0502020204030204" pitchFamily="34" charset="0"/>
                  <a:cs typeface="Calibri" panose="020F0502020204030204" pitchFamily="34" charset="0"/>
                </a:rPr>
                <a:t>إلى</a:t>
              </a:r>
              <a:r>
                <a:rPr lang="en-US" sz="7500" b="1" dirty="0">
                  <a:solidFill>
                    <a:srgbClr val="1B1B1B"/>
                  </a:solidFill>
                  <a:latin typeface="Calibri" panose="020F0502020204030204" pitchFamily="34" charset="0"/>
                  <a:cs typeface="Calibri" panose="020F0502020204030204" pitchFamily="34" charset="0"/>
                </a:rPr>
                <a:t> </a:t>
              </a:r>
              <a:r>
                <a:rPr lang="en-US" sz="7500" b="1" dirty="0" err="1">
                  <a:solidFill>
                    <a:srgbClr val="1B1B1B"/>
                  </a:solidFill>
                  <a:latin typeface="Calibri" panose="020F0502020204030204" pitchFamily="34" charset="0"/>
                  <a:cs typeface="Calibri" panose="020F0502020204030204" pitchFamily="34" charset="0"/>
                </a:rPr>
                <a:t>استخدام</a:t>
              </a:r>
              <a:r>
                <a:rPr lang="ar-SA" sz="7500" b="1" dirty="0">
                  <a:solidFill>
                    <a:srgbClr val="1B1B1B"/>
                  </a:solidFill>
                  <a:latin typeface="Calibri" panose="020F0502020204030204" pitchFamily="34" charset="0"/>
                  <a:cs typeface="Calibri" panose="020F0502020204030204" pitchFamily="34" charset="0"/>
                </a:rPr>
                <a:t> كلا المقياسين</a:t>
              </a:r>
              <a:endParaRPr lang="en-US" sz="7500" b="1" dirty="0">
                <a:solidFill>
                  <a:srgbClr val="1B1B1B"/>
                </a:solidFill>
                <a:latin typeface="Calibri" panose="020F0502020204030204" pitchFamily="34" charset="0"/>
                <a:cs typeface="Calibri" panose="020F0502020204030204" pitchFamily="34" charset="0"/>
              </a:endParaRPr>
            </a:p>
          </p:txBody>
        </p:sp>
      </p:grpSp>
      <p:grpSp>
        <p:nvGrpSpPr>
          <p:cNvPr id="1056" name="Group 1056"/>
          <p:cNvGrpSpPr/>
          <p:nvPr/>
        </p:nvGrpSpPr>
        <p:grpSpPr>
          <a:xfrm>
            <a:off x="7521115" y="4121543"/>
            <a:ext cx="8483086" cy="2043914"/>
            <a:chOff x="0" y="0"/>
            <a:chExt cx="11310780" cy="2725219"/>
          </a:xfrm>
          <a:solidFill>
            <a:srgbClr val="F9B407"/>
          </a:solidFill>
        </p:grpSpPr>
        <p:sp>
          <p:nvSpPr>
            <p:cNvPr id="1057" name="AutoShape 1057"/>
            <p:cNvSpPr/>
            <p:nvPr/>
          </p:nvSpPr>
          <p:spPr>
            <a:xfrm>
              <a:off x="0" y="0"/>
              <a:ext cx="11310780" cy="2725219"/>
            </a:xfrm>
            <a:prstGeom prst="rect">
              <a:avLst/>
            </a:prstGeom>
            <a:grpFill/>
          </p:spPr>
          <p:txBody>
            <a:bodyPr/>
            <a:lstStyle/>
            <a:p>
              <a:pPr marL="0" algn="r" defTabSz="914400" rtl="1" eaLnBrk="1" latinLnBrk="0" hangingPunct="1"/>
              <a:endParaRPr lang="en-US"/>
            </a:p>
          </p:txBody>
        </p:sp>
        <p:sp>
          <p:nvSpPr>
            <p:cNvPr id="1058" name="TextBox 1058"/>
            <p:cNvSpPr txBox="1"/>
            <p:nvPr/>
          </p:nvSpPr>
          <p:spPr>
            <a:xfrm>
              <a:off x="174451" y="572149"/>
              <a:ext cx="10961878" cy="1590179"/>
            </a:xfrm>
            <a:prstGeom prst="rect">
              <a:avLst/>
            </a:prstGeom>
            <a:grpFill/>
          </p:spPr>
          <p:txBody>
            <a:bodyPr lIns="0" tIns="0" rIns="0" bIns="0" rtlCol="0" anchor="t">
              <a:spAutoFit/>
            </a:bodyPr>
            <a:lstStyle/>
            <a:p>
              <a:pPr algn="r">
                <a:lnSpc>
                  <a:spcPts val="9375"/>
                </a:lnSpc>
              </a:pPr>
              <a:r>
                <a:rPr lang="ar-SA" sz="7500" b="1" dirty="0">
                  <a:solidFill>
                    <a:srgbClr val="FFFFFF"/>
                  </a:solidFill>
                  <a:latin typeface="Calibri" panose="020F0502020204030204" pitchFamily="34" charset="0"/>
                  <a:cs typeface="Calibri" panose="020F0502020204030204" pitchFamily="34" charset="0"/>
                </a:rPr>
                <a:t>لا</a:t>
              </a:r>
              <a:endParaRPr lang="en-US" sz="7500" b="1" dirty="0">
                <a:solidFill>
                  <a:srgbClr val="FFFFFF"/>
                </a:solidFill>
                <a:latin typeface="Calibri" panose="020F0502020204030204" pitchFamily="34" charset="0"/>
                <a:cs typeface="Calibri" panose="020F0502020204030204" pitchFamily="34" charset="0"/>
              </a:endParaRPr>
            </a:p>
          </p:txBody>
        </p:sp>
      </p:grpSp>
      <p:pic>
        <p:nvPicPr>
          <p:cNvPr id="1059" name="Picture 1059"/>
          <p:cNvPicPr>
            <a:picLocks noChangeAspect="1"/>
          </p:cNvPicPr>
          <p:nvPr/>
        </p:nvPicPr>
        <p:blipFill>
          <a:blip r:embed="rId3"/>
          <a:srcRect/>
          <a:stretch>
            <a:fillRect/>
          </a:stretch>
        </p:blipFill>
        <p:spPr>
          <a:xfrm>
            <a:off x="0" y="0"/>
            <a:ext cx="6862286" cy="10287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8610600" y="4092596"/>
            <a:ext cx="7559026" cy="2071619"/>
            <a:chOff x="-11074401" y="5313792"/>
            <a:chExt cx="10078702" cy="2762158"/>
          </a:xfrm>
        </p:grpSpPr>
        <p:sp>
          <p:nvSpPr>
            <p:cNvPr id="3" name="TextBox 3"/>
            <p:cNvSpPr txBox="1"/>
            <p:nvPr/>
          </p:nvSpPr>
          <p:spPr>
            <a:xfrm>
              <a:off x="-11074401" y="5313792"/>
              <a:ext cx="10078702" cy="1607277"/>
            </a:xfrm>
            <a:prstGeom prst="rect">
              <a:avLst/>
            </a:prstGeom>
          </p:spPr>
          <p:txBody>
            <a:bodyPr lIns="0" tIns="0" rIns="0" bIns="0" rtlCol="0" anchor="t">
              <a:spAutoFit/>
            </a:bodyPr>
            <a:lstStyle/>
            <a:p>
              <a:pPr algn="r">
                <a:lnSpc>
                  <a:spcPts val="9375"/>
                </a:lnSpc>
              </a:pPr>
              <a:r>
                <a:rPr lang="ar-SA" sz="8000" b="1" dirty="0">
                  <a:solidFill>
                    <a:schemeClr val="bg1"/>
                  </a:solidFill>
                  <a:latin typeface="Calibri" panose="020F0502020204030204" pitchFamily="34" charset="0"/>
                  <a:cs typeface="Calibri" panose="020F0502020204030204" pitchFamily="34" charset="0"/>
                </a:rPr>
                <a:t>فيديو</a:t>
              </a:r>
              <a:endParaRPr lang="en-US" sz="8000" b="1" dirty="0">
                <a:solidFill>
                  <a:schemeClr val="bg1"/>
                </a:solidFill>
                <a:latin typeface="Calibri" panose="020F0502020204030204" pitchFamily="34" charset="0"/>
                <a:cs typeface="Calibri" panose="020F0502020204030204" pitchFamily="34" charset="0"/>
              </a:endParaRPr>
            </a:p>
          </p:txBody>
        </p:sp>
        <p:sp>
          <p:nvSpPr>
            <p:cNvPr id="4" name="TextBox 4"/>
            <p:cNvSpPr txBox="1"/>
            <p:nvPr/>
          </p:nvSpPr>
          <p:spPr>
            <a:xfrm>
              <a:off x="-11074401" y="7426199"/>
              <a:ext cx="10078702" cy="649751"/>
            </a:xfrm>
            <a:prstGeom prst="rect">
              <a:avLst/>
            </a:prstGeom>
          </p:spPr>
          <p:txBody>
            <a:bodyPr lIns="0" tIns="0" rIns="0" bIns="0" rtlCol="0" anchor="t">
              <a:spAutoFit/>
            </a:bodyPr>
            <a:lstStyle/>
            <a:p>
              <a:pPr algn="r">
                <a:lnSpc>
                  <a:spcPts val="3750"/>
                </a:lnSpc>
              </a:pPr>
              <a:r>
                <a:rPr lang="ar-SA" sz="3200" b="1">
                  <a:latin typeface="Calibri" panose="020F0502020204030204" pitchFamily="34" charset="0"/>
                  <a:cs typeface="Calibri" panose="020F0502020204030204" pitchFamily="34" charset="0"/>
                </a:rPr>
                <a:t>نموذج لكيفية تحليل الفيديو</a:t>
              </a:r>
              <a:endParaRPr lang="en-US" sz="3000" b="1">
                <a:solidFill>
                  <a:srgbClr val="1B1B1B"/>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694439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01689" y="1787199"/>
            <a:ext cx="6830816" cy="2632654"/>
            <a:chOff x="0" y="-19050"/>
            <a:chExt cx="8084805" cy="3510204"/>
          </a:xfrm>
        </p:grpSpPr>
        <p:sp>
          <p:nvSpPr>
            <p:cNvPr id="3" name="TextBox 3"/>
            <p:cNvSpPr txBox="1"/>
            <p:nvPr/>
          </p:nvSpPr>
          <p:spPr>
            <a:xfrm>
              <a:off x="0" y="-19050"/>
              <a:ext cx="8084805" cy="541173"/>
            </a:xfrm>
            <a:prstGeom prst="rect">
              <a:avLst/>
            </a:prstGeom>
          </p:spPr>
          <p:txBody>
            <a:bodyPr lIns="0" tIns="0" rIns="0" bIns="0" rtlCol="0" anchor="t">
              <a:spAutoFit/>
            </a:bodyPr>
            <a:lstStyle/>
            <a:p>
              <a:pPr algn="r" rtl="1">
                <a:lnSpc>
                  <a:spcPts val="3125"/>
                </a:lnSpc>
              </a:pPr>
              <a:r>
                <a:rPr lang="en-US" sz="2800" b="1" dirty="0" err="1">
                  <a:solidFill>
                    <a:srgbClr val="1B1B1B"/>
                  </a:solidFill>
                  <a:latin typeface="Calibri" panose="020F0502020204030204" pitchFamily="34" charset="0"/>
                  <a:cs typeface="Calibri" panose="020F0502020204030204" pitchFamily="34" charset="0"/>
                </a:rPr>
                <a:t>مقياس</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من</a:t>
              </a:r>
              <a:r>
                <a:rPr lang="en-US" sz="2800" b="1" dirty="0">
                  <a:solidFill>
                    <a:srgbClr val="1B1B1B"/>
                  </a:solidFill>
                  <a:latin typeface="Calibri" panose="020F0502020204030204" pitchFamily="34" charset="0"/>
                  <a:cs typeface="Calibri" panose="020F0502020204030204" pitchFamily="34" charset="0"/>
                </a:rPr>
                <a:t> </a:t>
              </a:r>
              <a:r>
                <a:rPr lang="ar-SA" sz="2800" b="1" dirty="0">
                  <a:solidFill>
                    <a:srgbClr val="1B1B1B"/>
                  </a:solidFill>
                  <a:latin typeface="Calibri" panose="020F0502020204030204" pitchFamily="34" charset="0"/>
                  <a:cs typeface="Calibri" panose="020F0502020204030204" pitchFamily="34" charset="0"/>
                </a:rPr>
                <a:t>٥</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نقاط</a:t>
              </a:r>
              <a:endParaRPr lang="en-US" sz="2800" b="1" dirty="0">
                <a:solidFill>
                  <a:srgbClr val="1B1B1B"/>
                </a:solidFill>
                <a:latin typeface="Calibri" panose="020F0502020204030204" pitchFamily="34" charset="0"/>
                <a:cs typeface="Calibri" panose="020F0502020204030204" pitchFamily="34" charset="0"/>
              </a:endParaRPr>
            </a:p>
          </p:txBody>
        </p:sp>
        <p:sp>
          <p:nvSpPr>
            <p:cNvPr id="4" name="TextBox 4"/>
            <p:cNvSpPr txBox="1"/>
            <p:nvPr/>
          </p:nvSpPr>
          <p:spPr>
            <a:xfrm>
              <a:off x="0" y="713471"/>
              <a:ext cx="8084805" cy="2777683"/>
            </a:xfrm>
            <a:prstGeom prst="rect">
              <a:avLst/>
            </a:prstGeom>
          </p:spPr>
          <p:txBody>
            <a:bodyPr lIns="0" tIns="0" rIns="0" bIns="0" rtlCol="0" anchor="t">
              <a:spAutoFit/>
            </a:bodyPr>
            <a:lstStyle/>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ليست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صعبة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الإطلاق</a:t>
              </a:r>
              <a:r>
                <a:rPr lang="en-US" sz="2400" b="1" dirty="0">
                  <a:solidFill>
                    <a:srgbClr val="1B1B1B"/>
                  </a:solidFill>
                  <a:latin typeface="Calibri" panose="020F0502020204030204" pitchFamily="34" charset="0"/>
                  <a:cs typeface="Calibri" panose="020F0502020204030204" pitchFamily="34" charset="0"/>
                </a:rPr>
                <a:t> (0 </a:t>
              </a:r>
              <a:r>
                <a:rPr lang="en-US" sz="2400" b="1" dirty="0" err="1">
                  <a:solidFill>
                    <a:srgbClr val="1B1B1B"/>
                  </a:solidFill>
                  <a:latin typeface="Calibri" panose="020F0502020204030204" pitchFamily="34" charset="0"/>
                  <a:cs typeface="Calibri" panose="020F0502020204030204" pitchFamily="34" charset="0"/>
                </a:rPr>
                <a:t>نقطة</a:t>
              </a:r>
              <a:r>
                <a:rPr lang="en-US" sz="2400" b="1" dirty="0">
                  <a:solidFill>
                    <a:srgbClr val="1B1B1B"/>
                  </a:solidFill>
                  <a:latin typeface="Calibri" panose="020F0502020204030204" pitchFamily="34" charset="0"/>
                  <a:cs typeface="Calibri" panose="020F0502020204030204" pitchFamily="34" charset="0"/>
                </a:rPr>
                <a:t>)</a:t>
              </a:r>
            </a:p>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صعب</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قليلا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نقطة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واحدة</a:t>
              </a:r>
              <a:r>
                <a:rPr lang="en-US" sz="2400" b="1" dirty="0">
                  <a:solidFill>
                    <a:srgbClr val="1B1B1B"/>
                  </a:solidFill>
                  <a:latin typeface="Calibri" panose="020F0502020204030204" pitchFamily="34" charset="0"/>
                  <a:cs typeface="Calibri" panose="020F0502020204030204" pitchFamily="34" charset="0"/>
                </a:rPr>
                <a:t>)</a:t>
              </a:r>
            </a:p>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صعب</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نقط</a:t>
              </a:r>
              <a:r>
                <a:rPr lang="ar-SA" sz="2400" b="1" dirty="0">
                  <a:solidFill>
                    <a:srgbClr val="1B1B1B"/>
                  </a:solidFill>
                  <a:latin typeface="Calibri" panose="020F0502020204030204" pitchFamily="34" charset="0"/>
                  <a:cs typeface="Calibri" panose="020F0502020204030204" pitchFamily="34" charset="0"/>
                </a:rPr>
                <a:t>تين)</a:t>
              </a:r>
              <a:endParaRPr lang="en-US" sz="2400" b="1" dirty="0">
                <a:solidFill>
                  <a:srgbClr val="1B1B1B"/>
                </a:solidFill>
                <a:latin typeface="Calibri" panose="020F0502020204030204" pitchFamily="34" charset="0"/>
                <a:cs typeface="Calibri" panose="020F0502020204030204" pitchFamily="34" charset="0"/>
              </a:endParaRPr>
            </a:p>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صعب</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 جداً ( ٣ نقاظ)</a:t>
              </a:r>
            </a:p>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صعب</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للغاية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لدرجة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أنك</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لا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تستطيع</a:t>
              </a:r>
              <a:r>
                <a:rPr lang="ar-SA" sz="2400" b="1" dirty="0">
                  <a:solidFill>
                    <a:srgbClr val="1B1B1B"/>
                  </a:solidFill>
                  <a:latin typeface="Calibri" panose="020F0502020204030204" pitchFamily="34" charset="0"/>
                  <a:cs typeface="Calibri" panose="020F0502020204030204" pitchFamily="34" charset="0"/>
                </a:rPr>
                <a:t>ين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القيام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به</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كثير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الأحيان</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(٤ نقاط)</a:t>
              </a:r>
              <a:endParaRPr lang="en-US" sz="2400" b="1" dirty="0">
                <a:solidFill>
                  <a:srgbClr val="1B1B1B"/>
                </a:solidFill>
                <a:latin typeface="Calibri" panose="020F0502020204030204" pitchFamily="34" charset="0"/>
                <a:cs typeface="Calibri" panose="020F0502020204030204" pitchFamily="34" charset="0"/>
              </a:endParaRPr>
            </a:p>
          </p:txBody>
        </p:sp>
      </p:grpSp>
      <p:sp>
        <p:nvSpPr>
          <p:cNvPr id="5" name="TextBox 5"/>
          <p:cNvSpPr txBox="1"/>
          <p:nvPr/>
        </p:nvSpPr>
        <p:spPr>
          <a:xfrm>
            <a:off x="9353511" y="2035433"/>
            <a:ext cx="907392" cy="392415"/>
          </a:xfrm>
          <a:prstGeom prst="rect">
            <a:avLst/>
          </a:prstGeom>
        </p:spPr>
        <p:txBody>
          <a:bodyPr wrap="square" lIns="0" tIns="0" rIns="0" bIns="0" rtlCol="0" anchor="t">
            <a:spAutoFit/>
          </a:bodyPr>
          <a:lstStyle/>
          <a:p>
            <a:pPr algn="r" rtl="1">
              <a:lnSpc>
                <a:spcPts val="2750"/>
              </a:lnSpc>
            </a:pPr>
            <a:r>
              <a:rPr lang="en-US" sz="3200">
                <a:solidFill>
                  <a:srgbClr val="1B1B1B"/>
                </a:solidFill>
                <a:latin typeface="League Spartan Bold"/>
              </a:rPr>
              <a:t>01</a:t>
            </a:r>
          </a:p>
        </p:txBody>
      </p:sp>
      <p:sp>
        <p:nvSpPr>
          <p:cNvPr id="6" name="TextBox 6"/>
          <p:cNvSpPr txBox="1"/>
          <p:nvPr/>
        </p:nvSpPr>
        <p:spPr>
          <a:xfrm>
            <a:off x="2782460" y="4943617"/>
            <a:ext cx="6624274" cy="405880"/>
          </a:xfrm>
          <a:prstGeom prst="rect">
            <a:avLst/>
          </a:prstGeom>
        </p:spPr>
        <p:txBody>
          <a:bodyPr wrap="square" lIns="0" tIns="0" rIns="0" bIns="0" rtlCol="0" anchor="t">
            <a:spAutoFit/>
          </a:bodyPr>
          <a:lstStyle/>
          <a:p>
            <a:pPr algn="r" rtl="1">
              <a:lnSpc>
                <a:spcPts val="3125"/>
              </a:lnSpc>
            </a:pPr>
            <a:r>
              <a:rPr lang="ar-SA" sz="2800" b="1" dirty="0">
                <a:solidFill>
                  <a:srgbClr val="1B1B1B"/>
                </a:solidFill>
                <a:latin typeface="Calibri" panose="020F0502020204030204" pitchFamily="34" charset="0"/>
                <a:cs typeface="Calibri" panose="020F0502020204030204" pitchFamily="34" charset="0"/>
              </a:rPr>
              <a:t>إ</a:t>
            </a:r>
            <a:r>
              <a:rPr lang="en-US" sz="2800" b="1" dirty="0">
                <a:solidFill>
                  <a:srgbClr val="1B1B1B"/>
                </a:solidFill>
                <a:latin typeface="Calibri" panose="020F0502020204030204" pitchFamily="34" charset="0"/>
                <a:cs typeface="Calibri" panose="020F0502020204030204" pitchFamily="34" charset="0"/>
              </a:rPr>
              <a:t>ض</a:t>
            </a:r>
            <a:r>
              <a:rPr lang="ar-SA" sz="2800" b="1" dirty="0">
                <a:solidFill>
                  <a:srgbClr val="1B1B1B"/>
                </a:solidFill>
                <a:latin typeface="Calibri" panose="020F0502020204030204" pitchFamily="34" charset="0"/>
                <a:cs typeface="Calibri" panose="020F0502020204030204" pitchFamily="34" charset="0"/>
              </a:rPr>
              <a:t>ا</a:t>
            </a:r>
            <a:r>
              <a:rPr lang="en-US" sz="2800" b="1" dirty="0">
                <a:solidFill>
                  <a:srgbClr val="1B1B1B"/>
                </a:solidFill>
                <a:latin typeface="Calibri" panose="020F0502020204030204" pitchFamily="34" charset="0"/>
                <a:cs typeface="Calibri" panose="020F0502020204030204" pitchFamily="34" charset="0"/>
              </a:rPr>
              <a:t>ف</a:t>
            </a:r>
            <a:r>
              <a:rPr lang="ar-SA" sz="2800" b="1" dirty="0">
                <a:solidFill>
                  <a:srgbClr val="1B1B1B"/>
                </a:solidFill>
                <a:latin typeface="Calibri" panose="020F0502020204030204" pitchFamily="34" charset="0"/>
                <a:cs typeface="Calibri" panose="020F0502020204030204" pitchFamily="34" charset="0"/>
              </a:rPr>
              <a:t>ة</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النقاط</a:t>
            </a:r>
            <a:r>
              <a:rPr lang="en-US" sz="2800" b="1" dirty="0">
                <a:solidFill>
                  <a:srgbClr val="1B1B1B"/>
                </a:solidFill>
                <a:latin typeface="Calibri" panose="020F0502020204030204" pitchFamily="34" charset="0"/>
                <a:cs typeface="Calibri" panose="020F0502020204030204" pitchFamily="34" charset="0"/>
              </a:rPr>
              <a:t> </a:t>
            </a:r>
            <a:r>
              <a:rPr lang="ar-SA" sz="2800" b="1" dirty="0">
                <a:solidFill>
                  <a:srgbClr val="1B1B1B"/>
                </a:solidFill>
                <a:latin typeface="Calibri" panose="020F0502020204030204" pitchFamily="34" charset="0"/>
                <a:cs typeface="Calibri" panose="020F0502020204030204" pitchFamily="34" charset="0"/>
              </a:rPr>
              <a:t> خلال </a:t>
            </a:r>
            <a:r>
              <a:rPr lang="en-US" sz="2800" b="1" dirty="0" err="1">
                <a:solidFill>
                  <a:srgbClr val="1B1B1B"/>
                </a:solidFill>
                <a:latin typeface="Calibri" panose="020F0502020204030204" pitchFamily="34" charset="0"/>
                <a:cs typeface="Calibri" panose="020F0502020204030204" pitchFamily="34" charset="0"/>
              </a:rPr>
              <a:t>جميع</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العناصر</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العشرة</a:t>
            </a:r>
            <a:endParaRPr lang="en-US" sz="2800" b="1" dirty="0">
              <a:solidFill>
                <a:srgbClr val="1B1B1B"/>
              </a:solidFill>
              <a:latin typeface="Calibri" panose="020F0502020204030204" pitchFamily="34" charset="0"/>
              <a:cs typeface="Calibri" panose="020F0502020204030204" pitchFamily="34" charset="0"/>
            </a:endParaRPr>
          </a:p>
        </p:txBody>
      </p:sp>
      <p:sp>
        <p:nvSpPr>
          <p:cNvPr id="7" name="TextBox 7"/>
          <p:cNvSpPr txBox="1"/>
          <p:nvPr/>
        </p:nvSpPr>
        <p:spPr>
          <a:xfrm>
            <a:off x="9385728" y="5036270"/>
            <a:ext cx="907392" cy="392415"/>
          </a:xfrm>
          <a:prstGeom prst="rect">
            <a:avLst/>
          </a:prstGeom>
        </p:spPr>
        <p:txBody>
          <a:bodyPr wrap="square" lIns="0" tIns="0" rIns="0" bIns="0" rtlCol="0" anchor="t">
            <a:spAutoFit/>
          </a:bodyPr>
          <a:lstStyle/>
          <a:p>
            <a:pPr algn="r" rtl="1">
              <a:lnSpc>
                <a:spcPts val="2750"/>
              </a:lnSpc>
            </a:pPr>
            <a:r>
              <a:rPr lang="en-US" sz="3200">
                <a:solidFill>
                  <a:srgbClr val="1B1B1B"/>
                </a:solidFill>
                <a:latin typeface="League Spartan Bold"/>
              </a:rPr>
              <a:t>02</a:t>
            </a:r>
          </a:p>
        </p:txBody>
      </p:sp>
      <p:grpSp>
        <p:nvGrpSpPr>
          <p:cNvPr id="8" name="Group 8"/>
          <p:cNvGrpSpPr/>
          <p:nvPr/>
        </p:nvGrpSpPr>
        <p:grpSpPr>
          <a:xfrm>
            <a:off x="2444608" y="6130630"/>
            <a:ext cx="6830815" cy="2280635"/>
            <a:chOff x="0" y="-19051"/>
            <a:chExt cx="8084805" cy="3040847"/>
          </a:xfrm>
        </p:grpSpPr>
        <p:sp>
          <p:nvSpPr>
            <p:cNvPr id="9" name="TextBox 9"/>
            <p:cNvSpPr txBox="1"/>
            <p:nvPr/>
          </p:nvSpPr>
          <p:spPr>
            <a:xfrm>
              <a:off x="0" y="-19051"/>
              <a:ext cx="8084805" cy="541173"/>
            </a:xfrm>
            <a:prstGeom prst="rect">
              <a:avLst/>
            </a:prstGeom>
          </p:spPr>
          <p:txBody>
            <a:bodyPr lIns="0" tIns="0" rIns="0" bIns="0" rtlCol="0" anchor="t">
              <a:spAutoFit/>
            </a:bodyPr>
            <a:lstStyle/>
            <a:p>
              <a:pPr algn="r" rtl="1">
                <a:lnSpc>
                  <a:spcPts val="3125"/>
                </a:lnSpc>
              </a:pPr>
              <a:r>
                <a:rPr lang="ar-SA" sz="2800" b="1">
                  <a:solidFill>
                    <a:srgbClr val="1B1B1B"/>
                  </a:solidFill>
                  <a:latin typeface="Calibri" panose="020F0502020204030204" pitchFamily="34" charset="0"/>
                  <a:cs typeface="Calibri" panose="020F0502020204030204" pitchFamily="34" charset="0"/>
                </a:rPr>
                <a:t>تقسيم </a:t>
              </a:r>
              <a:r>
                <a:rPr lang="en-US" sz="2800" b="1">
                  <a:solidFill>
                    <a:srgbClr val="1B1B1B"/>
                  </a:solidFill>
                  <a:latin typeface="Calibri" panose="020F0502020204030204" pitchFamily="34" charset="0"/>
                  <a:cs typeface="Calibri" panose="020F0502020204030204" pitchFamily="34" charset="0"/>
                </a:rPr>
                <a:t> المجموع على </a:t>
              </a:r>
              <a:r>
                <a:rPr lang="ar-SA" sz="2800" b="1">
                  <a:solidFill>
                    <a:srgbClr val="1B1B1B"/>
                  </a:solidFill>
                  <a:latin typeface="Calibri" panose="020F0502020204030204" pitchFamily="34" charset="0"/>
                  <a:cs typeface="Calibri" panose="020F0502020204030204" pitchFamily="34" charset="0"/>
                </a:rPr>
                <a:t>١٠</a:t>
              </a:r>
              <a:endParaRPr lang="en-US" sz="2800" b="1">
                <a:solidFill>
                  <a:srgbClr val="1B1B1B"/>
                </a:solidFill>
                <a:latin typeface="Calibri" panose="020F0502020204030204" pitchFamily="34" charset="0"/>
                <a:cs typeface="Calibri" panose="020F0502020204030204" pitchFamily="34" charset="0"/>
              </a:endParaRPr>
            </a:p>
          </p:txBody>
        </p:sp>
        <p:sp>
          <p:nvSpPr>
            <p:cNvPr id="10" name="TextBox 10"/>
            <p:cNvSpPr txBox="1"/>
            <p:nvPr/>
          </p:nvSpPr>
          <p:spPr>
            <a:xfrm>
              <a:off x="0" y="713472"/>
              <a:ext cx="8084805" cy="2308324"/>
            </a:xfrm>
            <a:prstGeom prst="rect">
              <a:avLst/>
            </a:prstGeom>
          </p:spPr>
          <p:txBody>
            <a:bodyPr lIns="0" tIns="0" rIns="0" bIns="0" rtlCol="0" anchor="t">
              <a:spAutoFit/>
            </a:bodyPr>
            <a:lstStyle/>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إذا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تخط</a:t>
              </a:r>
              <a:r>
                <a:rPr lang="ar-SA" sz="2400" b="1" dirty="0">
                  <a:solidFill>
                    <a:srgbClr val="1B1B1B"/>
                  </a:solidFill>
                  <a:latin typeface="Calibri" panose="020F0502020204030204" pitchFamily="34" charset="0"/>
                  <a:cs typeface="Calibri" panose="020F0502020204030204" pitchFamily="34" charset="0"/>
                </a:rPr>
                <a:t>ت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عنصرًا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واحدًا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أو</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أكثر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الاستبيان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قم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بإضافة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النقاط</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لجميع</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الأسئلة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التي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تمت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الإجابة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عليها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وتقسيمها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إجمالي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عدد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الأسئلة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التي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تمت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الإجابة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عليها</a:t>
              </a:r>
              <a:r>
                <a:rPr lang="en-US" sz="2400" b="1" dirty="0">
                  <a:solidFill>
                    <a:srgbClr val="1B1B1B"/>
                  </a:solidFill>
                  <a:latin typeface="Calibri" panose="020F0502020204030204" pitchFamily="34" charset="0"/>
                  <a:cs typeface="Calibri" panose="020F0502020204030204" pitchFamily="34" charset="0"/>
                </a:rPr>
                <a:t>.</a:t>
              </a:r>
            </a:p>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سبيل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المثال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إذا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أجاب</a:t>
              </a:r>
              <a:r>
                <a:rPr lang="ar-SA" sz="2400" b="1" dirty="0">
                  <a:solidFill>
                    <a:srgbClr val="1B1B1B"/>
                  </a:solidFill>
                  <a:latin typeface="Calibri" panose="020F0502020204030204" pitchFamily="34" charset="0"/>
                  <a:cs typeface="Calibri" panose="020F0502020204030204" pitchFamily="34" charset="0"/>
                </a:rPr>
                <a:t>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 </a:t>
              </a: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٨</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أسئلة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قم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بتقسيم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المجموع</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٨</a:t>
              </a:r>
              <a:r>
                <a:rPr lang="en-US" sz="2400" b="1" dirty="0">
                  <a:solidFill>
                    <a:srgbClr val="1B1B1B"/>
                  </a:solidFill>
                  <a:latin typeface="Calibri" panose="020F0502020204030204" pitchFamily="34" charset="0"/>
                  <a:cs typeface="Calibri" panose="020F0502020204030204" pitchFamily="34" charset="0"/>
                </a:rPr>
                <a:t>.</a:t>
              </a:r>
            </a:p>
          </p:txBody>
        </p:sp>
      </p:grpSp>
      <p:sp>
        <p:nvSpPr>
          <p:cNvPr id="11" name="TextBox 11"/>
          <p:cNvSpPr txBox="1"/>
          <p:nvPr/>
        </p:nvSpPr>
        <p:spPr>
          <a:xfrm>
            <a:off x="9353511" y="6463412"/>
            <a:ext cx="907392" cy="392415"/>
          </a:xfrm>
          <a:prstGeom prst="rect">
            <a:avLst/>
          </a:prstGeom>
        </p:spPr>
        <p:txBody>
          <a:bodyPr wrap="square" lIns="0" tIns="0" rIns="0" bIns="0" rtlCol="0" anchor="t">
            <a:spAutoFit/>
          </a:bodyPr>
          <a:lstStyle/>
          <a:p>
            <a:pPr algn="r" rtl="1">
              <a:lnSpc>
                <a:spcPts val="2750"/>
              </a:lnSpc>
            </a:pPr>
            <a:r>
              <a:rPr lang="en-US" sz="3200">
                <a:solidFill>
                  <a:srgbClr val="1B1B1B"/>
                </a:solidFill>
                <a:latin typeface="League Spartan Bold"/>
              </a:rPr>
              <a:t>03</a:t>
            </a:r>
          </a:p>
        </p:txBody>
      </p:sp>
      <p:sp>
        <p:nvSpPr>
          <p:cNvPr id="12" name="TextBox 12"/>
          <p:cNvSpPr txBox="1"/>
          <p:nvPr/>
        </p:nvSpPr>
        <p:spPr>
          <a:xfrm>
            <a:off x="11183778" y="1167867"/>
            <a:ext cx="6194268" cy="3568926"/>
          </a:xfrm>
          <a:prstGeom prst="rect">
            <a:avLst/>
          </a:prstGeom>
        </p:spPr>
        <p:txBody>
          <a:bodyPr wrap="square" lIns="0" tIns="0" rIns="0" bIns="0" rtlCol="0" anchor="t">
            <a:spAutoFit/>
          </a:bodyPr>
          <a:lstStyle/>
          <a:p>
            <a:pPr algn="r" rtl="1">
              <a:lnSpc>
                <a:spcPts val="9375"/>
              </a:lnSpc>
            </a:pPr>
            <a:r>
              <a:rPr lang="ar-SA" sz="7500" b="1" dirty="0">
                <a:latin typeface="Calibri" panose="020F0502020204030204" pitchFamily="34" charset="0"/>
                <a:cs typeface="Calibri" panose="020F0502020204030204" pitchFamily="34" charset="0"/>
              </a:rPr>
              <a:t>حساب</a:t>
            </a:r>
            <a:r>
              <a:rPr lang="ar-SA"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مقياس</a:t>
            </a:r>
            <a:r>
              <a:rPr lang="en-US" sz="7500" b="1" dirty="0">
                <a:solidFill>
                  <a:srgbClr val="FEBA3D"/>
                </a:solidFill>
                <a:latin typeface="Calibri" panose="020F0502020204030204" pitchFamily="34" charset="0"/>
                <a:cs typeface="Calibri" panose="020F0502020204030204" pitchFamily="34" charset="0"/>
              </a:rPr>
              <a:t> </a:t>
            </a:r>
            <a:r>
              <a:rPr lang="ar-SA" sz="7500" b="1" dirty="0">
                <a:solidFill>
                  <a:srgbClr val="FEBA3D"/>
                </a:solidFill>
                <a:latin typeface="Calibri" panose="020F0502020204030204" pitchFamily="34" charset="0"/>
                <a:cs typeface="Calibri" panose="020F0502020204030204" pitchFamily="34" charset="0"/>
              </a:rPr>
              <a:t>الأداء</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النفسي</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الاجتماعي</a:t>
            </a:r>
            <a:r>
              <a:rPr lang="en-US" sz="7500" b="1" dirty="0">
                <a:solidFill>
                  <a:srgbClr val="FEBA3D"/>
                </a:solidFill>
                <a:latin typeface="Calibri" panose="020F0502020204030204" pitchFamily="34" charset="0"/>
                <a:cs typeface="Calibri" panose="020F0502020204030204" pitchFamily="34" charset="0"/>
              </a:rPr>
              <a:t>:</a:t>
            </a:r>
            <a:endParaRPr lang="en-US" sz="7500" b="1" dirty="0">
              <a:solidFill>
                <a:srgbClr val="1B1B1B"/>
              </a:solidFill>
              <a:latin typeface="Calibri" panose="020F0502020204030204" pitchFamily="34" charset="0"/>
              <a:cs typeface="Calibri" panose="020F0502020204030204" pitchFamily="34" charset="0"/>
            </a:endParaRPr>
          </a:p>
        </p:txBody>
      </p:sp>
      <p:grpSp>
        <p:nvGrpSpPr>
          <p:cNvPr id="13" name="Group 13"/>
          <p:cNvGrpSpPr/>
          <p:nvPr/>
        </p:nvGrpSpPr>
        <p:grpSpPr>
          <a:xfrm>
            <a:off x="11694580" y="5421950"/>
            <a:ext cx="5755220" cy="3633892"/>
            <a:chOff x="0" y="0"/>
            <a:chExt cx="7673626" cy="4845190"/>
          </a:xfrm>
        </p:grpSpPr>
        <p:grpSp>
          <p:nvGrpSpPr>
            <p:cNvPr id="14" name="Group 14"/>
            <p:cNvGrpSpPr/>
            <p:nvPr/>
          </p:nvGrpSpPr>
          <p:grpSpPr>
            <a:xfrm>
              <a:off x="6405" y="49935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6" name="Group 16"/>
            <p:cNvGrpSpPr/>
            <p:nvPr/>
          </p:nvGrpSpPr>
          <p:grpSpPr>
            <a:xfrm>
              <a:off x="6405" y="36870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8" name="Group 18"/>
            <p:cNvGrpSpPr/>
            <p:nvPr/>
          </p:nvGrpSpPr>
          <p:grpSpPr>
            <a:xfrm>
              <a:off x="6405" y="211743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0" name="Group 20"/>
            <p:cNvGrpSpPr/>
            <p:nvPr/>
          </p:nvGrpSpPr>
          <p:grpSpPr>
            <a:xfrm>
              <a:off x="6500554" y="49935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 name="Group 22"/>
            <p:cNvGrpSpPr/>
            <p:nvPr/>
          </p:nvGrpSpPr>
          <p:grpSpPr>
            <a:xfrm>
              <a:off x="6500554" y="36870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 name="Group 24"/>
            <p:cNvGrpSpPr/>
            <p:nvPr/>
          </p:nvGrpSpPr>
          <p:grpSpPr>
            <a:xfrm>
              <a:off x="6500554" y="211743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 name="Group 26"/>
            <p:cNvGrpSpPr/>
            <p:nvPr/>
          </p:nvGrpSpPr>
          <p:grpSpPr>
            <a:xfrm>
              <a:off x="3254270" y="49935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 name="Group 28"/>
            <p:cNvGrpSpPr/>
            <p:nvPr/>
          </p:nvGrpSpPr>
          <p:grpSpPr>
            <a:xfrm>
              <a:off x="3254270" y="3687054"/>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 name="Group 30"/>
            <p:cNvGrpSpPr/>
            <p:nvPr/>
          </p:nvGrpSpPr>
          <p:grpSpPr>
            <a:xfrm>
              <a:off x="3254270" y="211743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 name="Group 32"/>
            <p:cNvGrpSpPr/>
            <p:nvPr/>
          </p:nvGrpSpPr>
          <p:grpSpPr>
            <a:xfrm>
              <a:off x="545066" y="103650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 name="Group 34"/>
            <p:cNvGrpSpPr/>
            <p:nvPr/>
          </p:nvGrpSpPr>
          <p:grpSpPr>
            <a:xfrm>
              <a:off x="545066" y="42242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 name="Group 36"/>
            <p:cNvGrpSpPr/>
            <p:nvPr/>
          </p:nvGrpSpPr>
          <p:grpSpPr>
            <a:xfrm>
              <a:off x="545066" y="265458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 name="Group 38"/>
            <p:cNvGrpSpPr/>
            <p:nvPr/>
          </p:nvGrpSpPr>
          <p:grpSpPr>
            <a:xfrm>
              <a:off x="7039214" y="103650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 name="Group 40"/>
            <p:cNvGrpSpPr/>
            <p:nvPr/>
          </p:nvGrpSpPr>
          <p:grpSpPr>
            <a:xfrm>
              <a:off x="7039214" y="42242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 name="Group 42"/>
            <p:cNvGrpSpPr/>
            <p:nvPr/>
          </p:nvGrpSpPr>
          <p:grpSpPr>
            <a:xfrm>
              <a:off x="7039214" y="265458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 name="Group 44"/>
            <p:cNvGrpSpPr/>
            <p:nvPr/>
          </p:nvGrpSpPr>
          <p:grpSpPr>
            <a:xfrm>
              <a:off x="3792930" y="103650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6" name="Group 46"/>
            <p:cNvGrpSpPr/>
            <p:nvPr/>
          </p:nvGrpSpPr>
          <p:grpSpPr>
            <a:xfrm>
              <a:off x="3792930" y="422420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8" name="Group 48"/>
            <p:cNvGrpSpPr/>
            <p:nvPr/>
          </p:nvGrpSpPr>
          <p:grpSpPr>
            <a:xfrm>
              <a:off x="3792930" y="265458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0" name="Group 50"/>
            <p:cNvGrpSpPr/>
            <p:nvPr/>
          </p:nvGrpSpPr>
          <p:grpSpPr>
            <a:xfrm>
              <a:off x="1084926" y="157470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2" name="Group 52"/>
            <p:cNvGrpSpPr/>
            <p:nvPr/>
          </p:nvGrpSpPr>
          <p:grpSpPr>
            <a:xfrm>
              <a:off x="1084926" y="476240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4" name="Group 54"/>
            <p:cNvGrpSpPr/>
            <p:nvPr/>
          </p:nvGrpSpPr>
          <p:grpSpPr>
            <a:xfrm>
              <a:off x="1084926" y="319278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6" name="Group 56"/>
            <p:cNvGrpSpPr/>
            <p:nvPr/>
          </p:nvGrpSpPr>
          <p:grpSpPr>
            <a:xfrm>
              <a:off x="1084926" y="0"/>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8" name="Group 58"/>
            <p:cNvGrpSpPr/>
            <p:nvPr/>
          </p:nvGrpSpPr>
          <p:grpSpPr>
            <a:xfrm>
              <a:off x="7579075" y="157470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0" name="Group 60"/>
            <p:cNvGrpSpPr/>
            <p:nvPr/>
          </p:nvGrpSpPr>
          <p:grpSpPr>
            <a:xfrm>
              <a:off x="7579075" y="476240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2" name="Group 62"/>
            <p:cNvGrpSpPr/>
            <p:nvPr/>
          </p:nvGrpSpPr>
          <p:grpSpPr>
            <a:xfrm>
              <a:off x="7579075" y="319278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4" name="Group 64"/>
            <p:cNvGrpSpPr/>
            <p:nvPr/>
          </p:nvGrpSpPr>
          <p:grpSpPr>
            <a:xfrm>
              <a:off x="7579075" y="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6" name="Group 66"/>
            <p:cNvGrpSpPr/>
            <p:nvPr/>
          </p:nvGrpSpPr>
          <p:grpSpPr>
            <a:xfrm>
              <a:off x="4332791" y="157470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8" name="Group 68"/>
            <p:cNvGrpSpPr/>
            <p:nvPr/>
          </p:nvGrpSpPr>
          <p:grpSpPr>
            <a:xfrm>
              <a:off x="4332791" y="4762405"/>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0" name="Group 70"/>
            <p:cNvGrpSpPr/>
            <p:nvPr/>
          </p:nvGrpSpPr>
          <p:grpSpPr>
            <a:xfrm>
              <a:off x="4332791" y="319278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2" name="Group 72"/>
            <p:cNvGrpSpPr/>
            <p:nvPr/>
          </p:nvGrpSpPr>
          <p:grpSpPr>
            <a:xfrm>
              <a:off x="4332791"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4" name="Group 74"/>
            <p:cNvGrpSpPr/>
            <p:nvPr/>
          </p:nvGrpSpPr>
          <p:grpSpPr>
            <a:xfrm>
              <a:off x="1633891" y="49935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6" name="Group 76"/>
            <p:cNvGrpSpPr/>
            <p:nvPr/>
          </p:nvGrpSpPr>
          <p:grpSpPr>
            <a:xfrm>
              <a:off x="1633891" y="36870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8" name="Group 78"/>
            <p:cNvGrpSpPr/>
            <p:nvPr/>
          </p:nvGrpSpPr>
          <p:grpSpPr>
            <a:xfrm>
              <a:off x="1633891" y="211743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0" name="Group 80"/>
            <p:cNvGrpSpPr/>
            <p:nvPr/>
          </p:nvGrpSpPr>
          <p:grpSpPr>
            <a:xfrm>
              <a:off x="4881756" y="49935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2" name="Group 82"/>
            <p:cNvGrpSpPr/>
            <p:nvPr/>
          </p:nvGrpSpPr>
          <p:grpSpPr>
            <a:xfrm>
              <a:off x="4881756" y="3687054"/>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4" name="Group 84"/>
            <p:cNvGrpSpPr/>
            <p:nvPr/>
          </p:nvGrpSpPr>
          <p:grpSpPr>
            <a:xfrm>
              <a:off x="4881756" y="2117434"/>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6" name="Group 86"/>
            <p:cNvGrpSpPr/>
            <p:nvPr/>
          </p:nvGrpSpPr>
          <p:grpSpPr>
            <a:xfrm>
              <a:off x="2172552" y="103650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8" name="Group 88"/>
            <p:cNvGrpSpPr/>
            <p:nvPr/>
          </p:nvGrpSpPr>
          <p:grpSpPr>
            <a:xfrm>
              <a:off x="2172552" y="42242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0" name="Group 90"/>
            <p:cNvGrpSpPr/>
            <p:nvPr/>
          </p:nvGrpSpPr>
          <p:grpSpPr>
            <a:xfrm>
              <a:off x="2172552" y="265458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2" name="Group 92"/>
            <p:cNvGrpSpPr/>
            <p:nvPr/>
          </p:nvGrpSpPr>
          <p:grpSpPr>
            <a:xfrm>
              <a:off x="5420417" y="103650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4" name="Group 94"/>
            <p:cNvGrpSpPr/>
            <p:nvPr/>
          </p:nvGrpSpPr>
          <p:grpSpPr>
            <a:xfrm>
              <a:off x="5420417" y="4224209"/>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6" name="Group 96"/>
            <p:cNvGrpSpPr/>
            <p:nvPr/>
          </p:nvGrpSpPr>
          <p:grpSpPr>
            <a:xfrm>
              <a:off x="5420417" y="2654589"/>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8" name="Group 98"/>
            <p:cNvGrpSpPr/>
            <p:nvPr/>
          </p:nvGrpSpPr>
          <p:grpSpPr>
            <a:xfrm>
              <a:off x="2712413" y="157470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0" name="Group 100"/>
            <p:cNvGrpSpPr/>
            <p:nvPr/>
          </p:nvGrpSpPr>
          <p:grpSpPr>
            <a:xfrm>
              <a:off x="2712413" y="476240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2" name="Group 102"/>
            <p:cNvGrpSpPr/>
            <p:nvPr/>
          </p:nvGrpSpPr>
          <p:grpSpPr>
            <a:xfrm>
              <a:off x="2712413" y="319278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4" name="Group 104"/>
            <p:cNvGrpSpPr/>
            <p:nvPr/>
          </p:nvGrpSpPr>
          <p:grpSpPr>
            <a:xfrm>
              <a:off x="2712413" y="0"/>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6" name="Group 106"/>
            <p:cNvGrpSpPr/>
            <p:nvPr/>
          </p:nvGrpSpPr>
          <p:grpSpPr>
            <a:xfrm>
              <a:off x="5960278" y="157470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8" name="Group 108"/>
            <p:cNvGrpSpPr/>
            <p:nvPr/>
          </p:nvGrpSpPr>
          <p:grpSpPr>
            <a:xfrm>
              <a:off x="5960278" y="4762405"/>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0" name="Group 110"/>
            <p:cNvGrpSpPr/>
            <p:nvPr/>
          </p:nvGrpSpPr>
          <p:grpSpPr>
            <a:xfrm>
              <a:off x="5960278" y="3192785"/>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2" name="Group 112"/>
            <p:cNvGrpSpPr/>
            <p:nvPr/>
          </p:nvGrpSpPr>
          <p:grpSpPr>
            <a:xfrm>
              <a:off x="5960278" y="0"/>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4" name="Group 114"/>
            <p:cNvGrpSpPr/>
            <p:nvPr/>
          </p:nvGrpSpPr>
          <p:grpSpPr>
            <a:xfrm>
              <a:off x="545144" y="49935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6" name="Group 116"/>
            <p:cNvGrpSpPr/>
            <p:nvPr/>
          </p:nvGrpSpPr>
          <p:grpSpPr>
            <a:xfrm>
              <a:off x="545144" y="36870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8" name="Group 118"/>
            <p:cNvGrpSpPr/>
            <p:nvPr/>
          </p:nvGrpSpPr>
          <p:grpSpPr>
            <a:xfrm>
              <a:off x="545144" y="211743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0" name="Group 120"/>
            <p:cNvGrpSpPr/>
            <p:nvPr/>
          </p:nvGrpSpPr>
          <p:grpSpPr>
            <a:xfrm>
              <a:off x="7039293" y="49935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2" name="Group 122"/>
            <p:cNvGrpSpPr/>
            <p:nvPr/>
          </p:nvGrpSpPr>
          <p:grpSpPr>
            <a:xfrm>
              <a:off x="7039293" y="36870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4" name="Group 124"/>
            <p:cNvGrpSpPr/>
            <p:nvPr/>
          </p:nvGrpSpPr>
          <p:grpSpPr>
            <a:xfrm>
              <a:off x="7039293" y="211743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6" name="Group 126"/>
            <p:cNvGrpSpPr/>
            <p:nvPr/>
          </p:nvGrpSpPr>
          <p:grpSpPr>
            <a:xfrm>
              <a:off x="3793009" y="49935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8" name="Group 128"/>
            <p:cNvGrpSpPr/>
            <p:nvPr/>
          </p:nvGrpSpPr>
          <p:grpSpPr>
            <a:xfrm>
              <a:off x="3793009" y="3687054"/>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0" name="Group 130"/>
            <p:cNvGrpSpPr/>
            <p:nvPr/>
          </p:nvGrpSpPr>
          <p:grpSpPr>
            <a:xfrm>
              <a:off x="3793009" y="2117434"/>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2" name="Group 132"/>
            <p:cNvGrpSpPr/>
            <p:nvPr/>
          </p:nvGrpSpPr>
          <p:grpSpPr>
            <a:xfrm>
              <a:off x="1083805" y="103650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4" name="Group 134"/>
            <p:cNvGrpSpPr/>
            <p:nvPr/>
          </p:nvGrpSpPr>
          <p:grpSpPr>
            <a:xfrm>
              <a:off x="1083805" y="42242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6" name="Group 136"/>
            <p:cNvGrpSpPr/>
            <p:nvPr/>
          </p:nvGrpSpPr>
          <p:grpSpPr>
            <a:xfrm>
              <a:off x="1083805" y="265458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8" name="Group 138"/>
            <p:cNvGrpSpPr/>
            <p:nvPr/>
          </p:nvGrpSpPr>
          <p:grpSpPr>
            <a:xfrm>
              <a:off x="7577954" y="103650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0" name="Group 140"/>
            <p:cNvGrpSpPr/>
            <p:nvPr/>
          </p:nvGrpSpPr>
          <p:grpSpPr>
            <a:xfrm>
              <a:off x="7577954" y="42242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2" name="Group 142"/>
            <p:cNvGrpSpPr/>
            <p:nvPr/>
          </p:nvGrpSpPr>
          <p:grpSpPr>
            <a:xfrm>
              <a:off x="7577954" y="265458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4" name="Group 144"/>
            <p:cNvGrpSpPr/>
            <p:nvPr/>
          </p:nvGrpSpPr>
          <p:grpSpPr>
            <a:xfrm>
              <a:off x="4331670" y="103650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6" name="Group 146"/>
            <p:cNvGrpSpPr/>
            <p:nvPr/>
          </p:nvGrpSpPr>
          <p:grpSpPr>
            <a:xfrm>
              <a:off x="4331670" y="4224209"/>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8" name="Group 148"/>
            <p:cNvGrpSpPr/>
            <p:nvPr/>
          </p:nvGrpSpPr>
          <p:grpSpPr>
            <a:xfrm>
              <a:off x="4331670" y="2654589"/>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0" name="Group 150"/>
            <p:cNvGrpSpPr/>
            <p:nvPr/>
          </p:nvGrpSpPr>
          <p:grpSpPr>
            <a:xfrm>
              <a:off x="1623665" y="157470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2" name="Group 152"/>
            <p:cNvGrpSpPr/>
            <p:nvPr/>
          </p:nvGrpSpPr>
          <p:grpSpPr>
            <a:xfrm>
              <a:off x="1623665" y="4762405"/>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4" name="Group 154"/>
            <p:cNvGrpSpPr/>
            <p:nvPr/>
          </p:nvGrpSpPr>
          <p:grpSpPr>
            <a:xfrm>
              <a:off x="1623665" y="319278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6" name="Group 156"/>
            <p:cNvGrpSpPr/>
            <p:nvPr/>
          </p:nvGrpSpPr>
          <p:grpSpPr>
            <a:xfrm>
              <a:off x="1623665" y="0"/>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8" name="Group 158"/>
            <p:cNvGrpSpPr/>
            <p:nvPr/>
          </p:nvGrpSpPr>
          <p:grpSpPr>
            <a:xfrm>
              <a:off x="4871530" y="157470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0" name="Group 160"/>
            <p:cNvGrpSpPr/>
            <p:nvPr/>
          </p:nvGrpSpPr>
          <p:grpSpPr>
            <a:xfrm>
              <a:off x="4871530" y="4762405"/>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2" name="Group 162"/>
            <p:cNvGrpSpPr/>
            <p:nvPr/>
          </p:nvGrpSpPr>
          <p:grpSpPr>
            <a:xfrm>
              <a:off x="4871530" y="319278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4" name="Group 164"/>
            <p:cNvGrpSpPr/>
            <p:nvPr/>
          </p:nvGrpSpPr>
          <p:grpSpPr>
            <a:xfrm>
              <a:off x="4871530" y="0"/>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6" name="Group 166"/>
            <p:cNvGrpSpPr/>
            <p:nvPr/>
          </p:nvGrpSpPr>
          <p:grpSpPr>
            <a:xfrm>
              <a:off x="6405" y="157470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8" name="Group 168"/>
            <p:cNvGrpSpPr/>
            <p:nvPr/>
          </p:nvGrpSpPr>
          <p:grpSpPr>
            <a:xfrm>
              <a:off x="6405" y="4762405"/>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0" name="Group 170"/>
            <p:cNvGrpSpPr/>
            <p:nvPr/>
          </p:nvGrpSpPr>
          <p:grpSpPr>
            <a:xfrm>
              <a:off x="6405" y="319278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2" name="Group 172"/>
            <p:cNvGrpSpPr/>
            <p:nvPr/>
          </p:nvGrpSpPr>
          <p:grpSpPr>
            <a:xfrm>
              <a:off x="6405" y="0"/>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4" name="Group 174"/>
            <p:cNvGrpSpPr/>
            <p:nvPr/>
          </p:nvGrpSpPr>
          <p:grpSpPr>
            <a:xfrm>
              <a:off x="6500554" y="157470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6" name="Group 176"/>
            <p:cNvGrpSpPr/>
            <p:nvPr/>
          </p:nvGrpSpPr>
          <p:grpSpPr>
            <a:xfrm>
              <a:off x="6500554" y="4762405"/>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8" name="Group 178"/>
            <p:cNvGrpSpPr/>
            <p:nvPr/>
          </p:nvGrpSpPr>
          <p:grpSpPr>
            <a:xfrm>
              <a:off x="6500554" y="319278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0" name="Group 180"/>
            <p:cNvGrpSpPr/>
            <p:nvPr/>
          </p:nvGrpSpPr>
          <p:grpSpPr>
            <a:xfrm>
              <a:off x="6500554" y="0"/>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2" name="Group 182"/>
            <p:cNvGrpSpPr/>
            <p:nvPr/>
          </p:nvGrpSpPr>
          <p:grpSpPr>
            <a:xfrm>
              <a:off x="3254270" y="157470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4" name="Group 184"/>
            <p:cNvGrpSpPr/>
            <p:nvPr/>
          </p:nvGrpSpPr>
          <p:grpSpPr>
            <a:xfrm>
              <a:off x="3254270" y="4762405"/>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6" name="Group 186"/>
            <p:cNvGrpSpPr/>
            <p:nvPr/>
          </p:nvGrpSpPr>
          <p:grpSpPr>
            <a:xfrm>
              <a:off x="3254270" y="3192785"/>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8" name="Group 188"/>
            <p:cNvGrpSpPr/>
            <p:nvPr/>
          </p:nvGrpSpPr>
          <p:grpSpPr>
            <a:xfrm>
              <a:off x="3254270" y="0"/>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0" name="Group 190"/>
            <p:cNvGrpSpPr/>
            <p:nvPr/>
          </p:nvGrpSpPr>
          <p:grpSpPr>
            <a:xfrm>
              <a:off x="2172630" y="49935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2" name="Group 192"/>
            <p:cNvGrpSpPr/>
            <p:nvPr/>
          </p:nvGrpSpPr>
          <p:grpSpPr>
            <a:xfrm>
              <a:off x="2172630" y="36870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4" name="Group 194"/>
            <p:cNvGrpSpPr/>
            <p:nvPr/>
          </p:nvGrpSpPr>
          <p:grpSpPr>
            <a:xfrm>
              <a:off x="2172630" y="211743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6" name="Group 196"/>
            <p:cNvGrpSpPr/>
            <p:nvPr/>
          </p:nvGrpSpPr>
          <p:grpSpPr>
            <a:xfrm>
              <a:off x="5420495" y="49935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8" name="Group 198"/>
            <p:cNvGrpSpPr/>
            <p:nvPr/>
          </p:nvGrpSpPr>
          <p:grpSpPr>
            <a:xfrm>
              <a:off x="5420495" y="3687054"/>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0" name="Group 200"/>
            <p:cNvGrpSpPr/>
            <p:nvPr/>
          </p:nvGrpSpPr>
          <p:grpSpPr>
            <a:xfrm>
              <a:off x="5420495" y="2117434"/>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2" name="Group 202"/>
            <p:cNvGrpSpPr/>
            <p:nvPr/>
          </p:nvGrpSpPr>
          <p:grpSpPr>
            <a:xfrm>
              <a:off x="2711291" y="103650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4" name="Group 204"/>
            <p:cNvGrpSpPr/>
            <p:nvPr/>
          </p:nvGrpSpPr>
          <p:grpSpPr>
            <a:xfrm>
              <a:off x="2711291" y="42242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6" name="Group 206"/>
            <p:cNvGrpSpPr/>
            <p:nvPr/>
          </p:nvGrpSpPr>
          <p:grpSpPr>
            <a:xfrm>
              <a:off x="2711291" y="265458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8" name="Group 208"/>
            <p:cNvGrpSpPr/>
            <p:nvPr/>
          </p:nvGrpSpPr>
          <p:grpSpPr>
            <a:xfrm>
              <a:off x="5959156" y="103650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0" name="Group 210"/>
            <p:cNvGrpSpPr/>
            <p:nvPr/>
          </p:nvGrpSpPr>
          <p:grpSpPr>
            <a:xfrm>
              <a:off x="5959156" y="4224209"/>
              <a:ext cx="82785" cy="82785"/>
              <a:chOff x="0" y="0"/>
              <a:chExt cx="1913890" cy="1913890"/>
            </a:xfrm>
          </p:grpSpPr>
          <p:sp>
            <p:nvSpPr>
              <p:cNvPr id="211" name="Freeform 2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2" name="Group 212"/>
            <p:cNvGrpSpPr/>
            <p:nvPr/>
          </p:nvGrpSpPr>
          <p:grpSpPr>
            <a:xfrm>
              <a:off x="5959156" y="2654589"/>
              <a:ext cx="82785" cy="82785"/>
              <a:chOff x="0" y="0"/>
              <a:chExt cx="1913890" cy="1913890"/>
            </a:xfrm>
          </p:grpSpPr>
          <p:sp>
            <p:nvSpPr>
              <p:cNvPr id="213" name="Freeform 2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4" name="Group 214"/>
            <p:cNvGrpSpPr>
              <a:grpSpLocks noChangeAspect="1"/>
            </p:cNvGrpSpPr>
            <p:nvPr/>
          </p:nvGrpSpPr>
          <p:grpSpPr>
            <a:xfrm>
              <a:off x="1083883" y="49935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6" name="Group 216"/>
            <p:cNvGrpSpPr>
              <a:grpSpLocks noChangeAspect="1"/>
            </p:cNvGrpSpPr>
            <p:nvPr/>
          </p:nvGrpSpPr>
          <p:grpSpPr>
            <a:xfrm>
              <a:off x="1083883" y="36870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8" name="Group 218"/>
            <p:cNvGrpSpPr>
              <a:grpSpLocks noChangeAspect="1"/>
            </p:cNvGrpSpPr>
            <p:nvPr/>
          </p:nvGrpSpPr>
          <p:grpSpPr>
            <a:xfrm>
              <a:off x="1083883" y="211743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0" name="Group 220"/>
            <p:cNvGrpSpPr>
              <a:grpSpLocks noChangeAspect="1"/>
            </p:cNvGrpSpPr>
            <p:nvPr/>
          </p:nvGrpSpPr>
          <p:grpSpPr>
            <a:xfrm>
              <a:off x="7578032" y="49935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2" name="Group 222"/>
            <p:cNvGrpSpPr>
              <a:grpSpLocks noChangeAspect="1"/>
            </p:cNvGrpSpPr>
            <p:nvPr/>
          </p:nvGrpSpPr>
          <p:grpSpPr>
            <a:xfrm>
              <a:off x="7578032" y="36870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4" name="Group 224"/>
            <p:cNvGrpSpPr>
              <a:grpSpLocks noChangeAspect="1"/>
            </p:cNvGrpSpPr>
            <p:nvPr/>
          </p:nvGrpSpPr>
          <p:grpSpPr>
            <a:xfrm>
              <a:off x="7578032" y="211743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6" name="Group 226"/>
            <p:cNvGrpSpPr>
              <a:grpSpLocks noChangeAspect="1"/>
            </p:cNvGrpSpPr>
            <p:nvPr/>
          </p:nvGrpSpPr>
          <p:grpSpPr>
            <a:xfrm>
              <a:off x="4331748" y="49935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8" name="Group 228"/>
            <p:cNvGrpSpPr>
              <a:grpSpLocks noChangeAspect="1"/>
            </p:cNvGrpSpPr>
            <p:nvPr/>
          </p:nvGrpSpPr>
          <p:grpSpPr>
            <a:xfrm>
              <a:off x="4331748" y="3687054"/>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0" name="Group 230"/>
            <p:cNvGrpSpPr>
              <a:grpSpLocks noChangeAspect="1"/>
            </p:cNvGrpSpPr>
            <p:nvPr/>
          </p:nvGrpSpPr>
          <p:grpSpPr>
            <a:xfrm>
              <a:off x="4331748" y="2117434"/>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2" name="Group 232"/>
            <p:cNvGrpSpPr>
              <a:grpSpLocks noChangeAspect="1"/>
            </p:cNvGrpSpPr>
            <p:nvPr/>
          </p:nvGrpSpPr>
          <p:grpSpPr>
            <a:xfrm>
              <a:off x="1622544" y="103650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4" name="Group 234"/>
            <p:cNvGrpSpPr>
              <a:grpSpLocks noChangeAspect="1"/>
            </p:cNvGrpSpPr>
            <p:nvPr/>
          </p:nvGrpSpPr>
          <p:grpSpPr>
            <a:xfrm>
              <a:off x="1622544" y="42242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6" name="Group 236"/>
            <p:cNvGrpSpPr>
              <a:grpSpLocks noChangeAspect="1"/>
            </p:cNvGrpSpPr>
            <p:nvPr/>
          </p:nvGrpSpPr>
          <p:grpSpPr>
            <a:xfrm>
              <a:off x="1622544" y="265458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8" name="Group 238"/>
            <p:cNvGrpSpPr>
              <a:grpSpLocks noChangeAspect="1"/>
            </p:cNvGrpSpPr>
            <p:nvPr/>
          </p:nvGrpSpPr>
          <p:grpSpPr>
            <a:xfrm>
              <a:off x="4870409" y="103650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0" name="Group 240"/>
            <p:cNvGrpSpPr>
              <a:grpSpLocks noChangeAspect="1"/>
            </p:cNvGrpSpPr>
            <p:nvPr/>
          </p:nvGrpSpPr>
          <p:grpSpPr>
            <a:xfrm>
              <a:off x="4870409" y="4224209"/>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2" name="Group 242"/>
            <p:cNvGrpSpPr>
              <a:grpSpLocks noChangeAspect="1"/>
            </p:cNvGrpSpPr>
            <p:nvPr/>
          </p:nvGrpSpPr>
          <p:grpSpPr>
            <a:xfrm>
              <a:off x="4870409" y="2654589"/>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4" name="Group 244"/>
            <p:cNvGrpSpPr>
              <a:grpSpLocks noChangeAspect="1"/>
            </p:cNvGrpSpPr>
            <p:nvPr/>
          </p:nvGrpSpPr>
          <p:grpSpPr>
            <a:xfrm>
              <a:off x="2162405" y="157470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6" name="Group 246"/>
            <p:cNvGrpSpPr>
              <a:grpSpLocks noChangeAspect="1"/>
            </p:cNvGrpSpPr>
            <p:nvPr/>
          </p:nvGrpSpPr>
          <p:grpSpPr>
            <a:xfrm>
              <a:off x="2162405" y="4762405"/>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8" name="Group 248"/>
            <p:cNvGrpSpPr>
              <a:grpSpLocks noChangeAspect="1"/>
            </p:cNvGrpSpPr>
            <p:nvPr/>
          </p:nvGrpSpPr>
          <p:grpSpPr>
            <a:xfrm>
              <a:off x="2162405" y="319278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0" name="Group 250"/>
            <p:cNvGrpSpPr>
              <a:grpSpLocks noChangeAspect="1"/>
            </p:cNvGrpSpPr>
            <p:nvPr/>
          </p:nvGrpSpPr>
          <p:grpSpPr>
            <a:xfrm>
              <a:off x="2162405" y="0"/>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2" name="Group 252"/>
            <p:cNvGrpSpPr>
              <a:grpSpLocks noChangeAspect="1"/>
            </p:cNvGrpSpPr>
            <p:nvPr/>
          </p:nvGrpSpPr>
          <p:grpSpPr>
            <a:xfrm>
              <a:off x="5410269" y="157470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4" name="Group 254"/>
            <p:cNvGrpSpPr>
              <a:grpSpLocks noChangeAspect="1"/>
            </p:cNvGrpSpPr>
            <p:nvPr/>
          </p:nvGrpSpPr>
          <p:grpSpPr>
            <a:xfrm>
              <a:off x="5410269" y="4762405"/>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6" name="Group 256"/>
            <p:cNvGrpSpPr>
              <a:grpSpLocks noChangeAspect="1"/>
            </p:cNvGrpSpPr>
            <p:nvPr/>
          </p:nvGrpSpPr>
          <p:grpSpPr>
            <a:xfrm>
              <a:off x="5410269" y="319278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8" name="Group 258"/>
            <p:cNvGrpSpPr>
              <a:grpSpLocks noChangeAspect="1"/>
            </p:cNvGrpSpPr>
            <p:nvPr/>
          </p:nvGrpSpPr>
          <p:grpSpPr>
            <a:xfrm>
              <a:off x="5410269" y="0"/>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0" name="Group 260"/>
            <p:cNvGrpSpPr>
              <a:grpSpLocks noChangeAspect="1"/>
            </p:cNvGrpSpPr>
            <p:nvPr/>
          </p:nvGrpSpPr>
          <p:grpSpPr>
            <a:xfrm>
              <a:off x="545144" y="157470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2" name="Group 262"/>
            <p:cNvGrpSpPr>
              <a:grpSpLocks noChangeAspect="1"/>
            </p:cNvGrpSpPr>
            <p:nvPr/>
          </p:nvGrpSpPr>
          <p:grpSpPr>
            <a:xfrm>
              <a:off x="545144" y="4762405"/>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4" name="Group 264"/>
            <p:cNvGrpSpPr>
              <a:grpSpLocks noChangeAspect="1"/>
            </p:cNvGrpSpPr>
            <p:nvPr/>
          </p:nvGrpSpPr>
          <p:grpSpPr>
            <a:xfrm>
              <a:off x="545144" y="319278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6" name="Group 266"/>
            <p:cNvGrpSpPr>
              <a:grpSpLocks noChangeAspect="1"/>
            </p:cNvGrpSpPr>
            <p:nvPr/>
          </p:nvGrpSpPr>
          <p:grpSpPr>
            <a:xfrm>
              <a:off x="545144" y="0"/>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8" name="Group 268"/>
            <p:cNvGrpSpPr>
              <a:grpSpLocks noChangeAspect="1"/>
            </p:cNvGrpSpPr>
            <p:nvPr/>
          </p:nvGrpSpPr>
          <p:grpSpPr>
            <a:xfrm>
              <a:off x="7039293" y="157470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0" name="Group 270"/>
            <p:cNvGrpSpPr>
              <a:grpSpLocks noChangeAspect="1"/>
            </p:cNvGrpSpPr>
            <p:nvPr/>
          </p:nvGrpSpPr>
          <p:grpSpPr>
            <a:xfrm>
              <a:off x="7039293" y="4762405"/>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2" name="Group 272"/>
            <p:cNvGrpSpPr>
              <a:grpSpLocks noChangeAspect="1"/>
            </p:cNvGrpSpPr>
            <p:nvPr/>
          </p:nvGrpSpPr>
          <p:grpSpPr>
            <a:xfrm>
              <a:off x="7039293" y="319278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4" name="Group 274"/>
            <p:cNvGrpSpPr>
              <a:grpSpLocks noChangeAspect="1"/>
            </p:cNvGrpSpPr>
            <p:nvPr/>
          </p:nvGrpSpPr>
          <p:grpSpPr>
            <a:xfrm>
              <a:off x="7039293" y="0"/>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6" name="Group 276"/>
            <p:cNvGrpSpPr>
              <a:grpSpLocks noChangeAspect="1"/>
            </p:cNvGrpSpPr>
            <p:nvPr/>
          </p:nvGrpSpPr>
          <p:grpSpPr>
            <a:xfrm>
              <a:off x="3793009" y="157470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8" name="Group 278"/>
            <p:cNvGrpSpPr>
              <a:grpSpLocks noChangeAspect="1"/>
            </p:cNvGrpSpPr>
            <p:nvPr/>
          </p:nvGrpSpPr>
          <p:grpSpPr>
            <a:xfrm>
              <a:off x="3793009" y="4762405"/>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0" name="Group 280"/>
            <p:cNvGrpSpPr>
              <a:grpSpLocks noChangeAspect="1"/>
            </p:cNvGrpSpPr>
            <p:nvPr/>
          </p:nvGrpSpPr>
          <p:grpSpPr>
            <a:xfrm>
              <a:off x="3793009" y="3192785"/>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2" name="Group 282"/>
            <p:cNvGrpSpPr>
              <a:grpSpLocks noChangeAspect="1"/>
            </p:cNvGrpSpPr>
            <p:nvPr/>
          </p:nvGrpSpPr>
          <p:grpSpPr>
            <a:xfrm>
              <a:off x="3793009" y="0"/>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4" name="Group 284"/>
            <p:cNvGrpSpPr>
              <a:grpSpLocks noChangeAspect="1"/>
            </p:cNvGrpSpPr>
            <p:nvPr/>
          </p:nvGrpSpPr>
          <p:grpSpPr>
            <a:xfrm>
              <a:off x="2711370" y="49935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6" name="Group 286"/>
            <p:cNvGrpSpPr>
              <a:grpSpLocks noChangeAspect="1"/>
            </p:cNvGrpSpPr>
            <p:nvPr/>
          </p:nvGrpSpPr>
          <p:grpSpPr>
            <a:xfrm>
              <a:off x="2711370" y="36870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8" name="Group 288"/>
            <p:cNvGrpSpPr>
              <a:grpSpLocks noChangeAspect="1"/>
            </p:cNvGrpSpPr>
            <p:nvPr/>
          </p:nvGrpSpPr>
          <p:grpSpPr>
            <a:xfrm>
              <a:off x="2711370" y="211743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0" name="Group 290"/>
            <p:cNvGrpSpPr>
              <a:grpSpLocks noChangeAspect="1"/>
            </p:cNvGrpSpPr>
            <p:nvPr/>
          </p:nvGrpSpPr>
          <p:grpSpPr>
            <a:xfrm>
              <a:off x="5959235" y="49935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2" name="Group 292"/>
            <p:cNvGrpSpPr>
              <a:grpSpLocks noChangeAspect="1"/>
            </p:cNvGrpSpPr>
            <p:nvPr/>
          </p:nvGrpSpPr>
          <p:grpSpPr>
            <a:xfrm>
              <a:off x="5959235" y="3687054"/>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4" name="Group 294"/>
            <p:cNvGrpSpPr>
              <a:grpSpLocks noChangeAspect="1"/>
            </p:cNvGrpSpPr>
            <p:nvPr/>
          </p:nvGrpSpPr>
          <p:grpSpPr>
            <a:xfrm>
              <a:off x="5959235" y="2117434"/>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6" name="Group 296"/>
            <p:cNvGrpSpPr>
              <a:grpSpLocks noChangeAspect="1"/>
            </p:cNvGrpSpPr>
            <p:nvPr/>
          </p:nvGrpSpPr>
          <p:grpSpPr>
            <a:xfrm>
              <a:off x="0" y="103650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8" name="Group 298"/>
            <p:cNvGrpSpPr>
              <a:grpSpLocks noChangeAspect="1"/>
            </p:cNvGrpSpPr>
            <p:nvPr/>
          </p:nvGrpSpPr>
          <p:grpSpPr>
            <a:xfrm>
              <a:off x="0" y="42242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0" name="Group 300"/>
            <p:cNvGrpSpPr>
              <a:grpSpLocks noChangeAspect="1"/>
            </p:cNvGrpSpPr>
            <p:nvPr/>
          </p:nvGrpSpPr>
          <p:grpSpPr>
            <a:xfrm>
              <a:off x="0" y="265458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2" name="Group 302"/>
            <p:cNvGrpSpPr>
              <a:grpSpLocks noChangeAspect="1"/>
            </p:cNvGrpSpPr>
            <p:nvPr/>
          </p:nvGrpSpPr>
          <p:grpSpPr>
            <a:xfrm>
              <a:off x="6494149" y="103650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4" name="Group 304"/>
            <p:cNvGrpSpPr>
              <a:grpSpLocks noChangeAspect="1"/>
            </p:cNvGrpSpPr>
            <p:nvPr/>
          </p:nvGrpSpPr>
          <p:grpSpPr>
            <a:xfrm>
              <a:off x="6494149" y="42242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6" name="Group 306"/>
            <p:cNvGrpSpPr>
              <a:grpSpLocks noChangeAspect="1"/>
            </p:cNvGrpSpPr>
            <p:nvPr/>
          </p:nvGrpSpPr>
          <p:grpSpPr>
            <a:xfrm>
              <a:off x="6494149" y="265458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8" name="Group 308"/>
            <p:cNvGrpSpPr>
              <a:grpSpLocks noChangeAspect="1"/>
            </p:cNvGrpSpPr>
            <p:nvPr/>
          </p:nvGrpSpPr>
          <p:grpSpPr>
            <a:xfrm>
              <a:off x="3247865" y="103650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0" name="Group 310"/>
            <p:cNvGrpSpPr>
              <a:grpSpLocks noChangeAspect="1"/>
            </p:cNvGrpSpPr>
            <p:nvPr/>
          </p:nvGrpSpPr>
          <p:grpSpPr>
            <a:xfrm>
              <a:off x="3247865" y="4224209"/>
              <a:ext cx="95594" cy="82785"/>
              <a:chOff x="0" y="0"/>
              <a:chExt cx="6350000" cy="5499100"/>
            </a:xfrm>
          </p:grpSpPr>
          <p:sp>
            <p:nvSpPr>
              <p:cNvPr id="311" name="Freeform 3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12" name="Group 312"/>
            <p:cNvGrpSpPr>
              <a:grpSpLocks noChangeAspect="1"/>
            </p:cNvGrpSpPr>
            <p:nvPr/>
          </p:nvGrpSpPr>
          <p:grpSpPr>
            <a:xfrm>
              <a:off x="3247865" y="2654589"/>
              <a:ext cx="95594" cy="82785"/>
              <a:chOff x="0" y="0"/>
              <a:chExt cx="6350000" cy="5499100"/>
            </a:xfrm>
          </p:grpSpPr>
          <p:sp>
            <p:nvSpPr>
              <p:cNvPr id="313" name="Freeform 3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grpSp>
        <p:nvGrpSpPr>
          <p:cNvPr id="314" name="Group 314"/>
          <p:cNvGrpSpPr/>
          <p:nvPr/>
        </p:nvGrpSpPr>
        <p:grpSpPr>
          <a:xfrm>
            <a:off x="14022849" y="8563019"/>
            <a:ext cx="3403397" cy="595363"/>
            <a:chOff x="0" y="0"/>
            <a:chExt cx="4537862" cy="793817"/>
          </a:xfrm>
        </p:grpSpPr>
        <p:sp>
          <p:nvSpPr>
            <p:cNvPr id="315" name="AutoShape 315"/>
            <p:cNvSpPr/>
            <p:nvPr/>
          </p:nvSpPr>
          <p:spPr>
            <a:xfrm>
              <a:off x="0" y="0"/>
              <a:ext cx="4537862" cy="793817"/>
            </a:xfrm>
            <a:prstGeom prst="rect">
              <a:avLst/>
            </a:prstGeom>
            <a:solidFill>
              <a:srgbClr val="FFFFFF"/>
            </a:solidFill>
          </p:spPr>
          <p:txBody>
            <a:bodyPr/>
            <a:lstStyle/>
            <a:p>
              <a:pPr algn="r" rtl="1"/>
              <a:endParaRPr lang="en-US"/>
            </a:p>
          </p:txBody>
        </p:sp>
        <p:sp>
          <p:nvSpPr>
            <p:cNvPr id="316" name="TextBox 316"/>
            <p:cNvSpPr txBox="1"/>
            <p:nvPr/>
          </p:nvSpPr>
          <p:spPr>
            <a:xfrm>
              <a:off x="237717" y="217928"/>
              <a:ext cx="4062429" cy="329386"/>
            </a:xfrm>
            <a:prstGeom prst="rect">
              <a:avLst/>
            </a:prstGeom>
          </p:spPr>
          <p:txBody>
            <a:bodyPr lIns="0" tIns="0" rIns="0" bIns="0" rtlCol="0" anchor="t">
              <a:spAutoFit/>
            </a:bodyPr>
            <a:lstStyle/>
            <a:p>
              <a:pPr algn="r" rtl="1">
                <a:lnSpc>
                  <a:spcPts val="2100"/>
                </a:lnSpc>
              </a:pPr>
              <a:r>
                <a:rPr lang="en-US" sz="1500" spc="75">
                  <a:solidFill>
                    <a:srgbClr val="FEBA3D"/>
                  </a:solidFill>
                  <a:latin typeface="Clear Sans Regular"/>
                </a:rPr>
                <a:t>IRC VPRU</a:t>
              </a:r>
            </a:p>
          </p:txBody>
        </p:sp>
      </p:grpSp>
      <p:sp>
        <p:nvSpPr>
          <p:cNvPr id="317" name="AutoShape 317"/>
          <p:cNvSpPr/>
          <p:nvPr/>
        </p:nvSpPr>
        <p:spPr>
          <a:xfrm>
            <a:off x="15338702" y="5777992"/>
            <a:ext cx="1736609" cy="1358024"/>
          </a:xfrm>
          <a:prstGeom prst="rect">
            <a:avLst/>
          </a:prstGeom>
          <a:solidFill>
            <a:srgbClr val="FEBA3D"/>
          </a:solidFill>
        </p:spPr>
        <p:txBody>
          <a:bodyPr/>
          <a:lstStyle/>
          <a:p>
            <a:pPr algn="r" rtl="1"/>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89D1F4F-1027-09E5-E3ED-6A11ED02F564}"/>
              </a:ext>
            </a:extLst>
          </p:cNvPr>
          <p:cNvGraphicFramePr>
            <a:graphicFrameLocks noGrp="1"/>
          </p:cNvGraphicFramePr>
          <p:nvPr>
            <p:extLst>
              <p:ext uri="{D42A27DB-BD31-4B8C-83A1-F6EECF244321}">
                <p14:modId xmlns:p14="http://schemas.microsoft.com/office/powerpoint/2010/main" val="3360571868"/>
              </p:ext>
            </p:extLst>
          </p:nvPr>
        </p:nvGraphicFramePr>
        <p:xfrm>
          <a:off x="2464022" y="994501"/>
          <a:ext cx="6490076" cy="8297998"/>
        </p:xfrm>
        <a:graphic>
          <a:graphicData uri="http://schemas.openxmlformats.org/drawingml/2006/table">
            <a:tbl>
              <a:tblPr rtl="1" firstRow="1" bandRow="1">
                <a:tableStyleId>{5C22544A-7EE6-4342-B048-85BDC9FD1C3A}</a:tableStyleId>
              </a:tblPr>
              <a:tblGrid>
                <a:gridCol w="5418040">
                  <a:extLst>
                    <a:ext uri="{9D8B030D-6E8A-4147-A177-3AD203B41FA5}">
                      <a16:colId xmlns:a16="http://schemas.microsoft.com/office/drawing/2014/main" val="1912240327"/>
                    </a:ext>
                  </a:extLst>
                </a:gridCol>
                <a:gridCol w="1072036">
                  <a:extLst>
                    <a:ext uri="{9D8B030D-6E8A-4147-A177-3AD203B41FA5}">
                      <a16:colId xmlns:a16="http://schemas.microsoft.com/office/drawing/2014/main" val="1024778988"/>
                    </a:ext>
                  </a:extLst>
                </a:gridCol>
              </a:tblGrid>
              <a:tr h="726410">
                <a:tc>
                  <a:txBody>
                    <a:bodyPr/>
                    <a:lstStyle/>
                    <a:p>
                      <a:pPr algn="r" rtl="1"/>
                      <a:r>
                        <a:rPr lang="ar-SA" sz="2300" b="0" kern="100" dirty="0">
                          <a:solidFill>
                            <a:schemeClr val="tx1"/>
                          </a:solidFill>
                          <a:effectLst/>
                        </a:rPr>
                        <a:t>تقديم النصائح لأفراد الأسرة</a:t>
                      </a:r>
                      <a:endParaRPr lang="en-FR" sz="2300" b="0" kern="100" dirty="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٢</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8903664"/>
                  </a:ext>
                </a:extLst>
              </a:tr>
              <a:tr h="726410">
                <a:tc>
                  <a:txBody>
                    <a:bodyPr/>
                    <a:lstStyle/>
                    <a:p>
                      <a:pPr algn="r" rtl="1"/>
                      <a:r>
                        <a:rPr lang="ar-SA" sz="2300" b="0" kern="100">
                          <a:solidFill>
                            <a:schemeClr val="tx1"/>
                          </a:solidFill>
                          <a:effectLst/>
                        </a:rPr>
                        <a:t>تبادل الأفكار مع الآخرين</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dirty="0">
                          <a:solidFill>
                            <a:schemeClr val="tx1"/>
                          </a:solidFill>
                          <a:effectLst/>
                        </a:rPr>
                        <a:t>٣</a:t>
                      </a:r>
                      <a:endParaRPr lang="en-FR" sz="2300" b="0" kern="100" dirty="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5680888"/>
                  </a:ext>
                </a:extLst>
              </a:tr>
              <a:tr h="726410">
                <a:tc>
                  <a:txBody>
                    <a:bodyPr/>
                    <a:lstStyle/>
                    <a:p>
                      <a:pPr algn="r" rtl="1"/>
                      <a:r>
                        <a:rPr lang="ar-SA" sz="2300" b="0" kern="100">
                          <a:solidFill>
                            <a:schemeClr val="tx1"/>
                          </a:solidFill>
                          <a:effectLst/>
                        </a:rPr>
                        <a:t>الاندماج مع أفراد المجتمع الآخرين للقيام بالمهام المجتمعية</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٣</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9749974"/>
                  </a:ext>
                </a:extLst>
              </a:tr>
              <a:tr h="726410">
                <a:tc>
                  <a:txBody>
                    <a:bodyPr/>
                    <a:lstStyle/>
                    <a:p>
                      <a:pPr algn="r" rtl="1"/>
                      <a:r>
                        <a:rPr lang="ar-SA" sz="2300" b="0" kern="100">
                          <a:solidFill>
                            <a:schemeClr val="tx1"/>
                          </a:solidFill>
                          <a:effectLst/>
                        </a:rPr>
                        <a:t>طلب/الحصول على المساعدة من الأشخاص أو المنظمات عندما تحتاجين إليها</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٢</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4066650"/>
                  </a:ext>
                </a:extLst>
              </a:tr>
              <a:tr h="726410">
                <a:tc>
                  <a:txBody>
                    <a:bodyPr/>
                    <a:lstStyle/>
                    <a:p>
                      <a:pPr algn="r" rtl="1"/>
                      <a:r>
                        <a:rPr lang="ar-SA" sz="2300" b="0" kern="100">
                          <a:solidFill>
                            <a:schemeClr val="tx1"/>
                          </a:solidFill>
                          <a:effectLst/>
                        </a:rPr>
                        <a:t>اتخاذ القرارات المهمة بشأن الحياة اليومية</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٢</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2248909"/>
                  </a:ext>
                </a:extLst>
              </a:tr>
              <a:tr h="726410">
                <a:tc>
                  <a:txBody>
                    <a:bodyPr/>
                    <a:lstStyle/>
                    <a:p>
                      <a:pPr algn="r" rtl="1"/>
                      <a:r>
                        <a:rPr lang="ar-SA" sz="2300" b="0" kern="100">
                          <a:solidFill>
                            <a:schemeClr val="tx1"/>
                          </a:solidFill>
                          <a:effectLst/>
                        </a:rPr>
                        <a:t>المشاركة في القرارات العائلية</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٢</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9657538"/>
                  </a:ext>
                </a:extLst>
              </a:tr>
              <a:tr h="726410">
                <a:tc>
                  <a:txBody>
                    <a:bodyPr/>
                    <a:lstStyle/>
                    <a:p>
                      <a:pPr algn="r" rtl="1"/>
                      <a:r>
                        <a:rPr lang="ar-SA" sz="2300" b="0" kern="100">
                          <a:solidFill>
                            <a:schemeClr val="tx1"/>
                          </a:solidFill>
                          <a:effectLst/>
                        </a:rPr>
                        <a:t>تعلم مهارات جديدة</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٤</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855959"/>
                  </a:ext>
                </a:extLst>
              </a:tr>
              <a:tr h="726410">
                <a:tc>
                  <a:txBody>
                    <a:bodyPr/>
                    <a:lstStyle/>
                    <a:p>
                      <a:pPr algn="r" rtl="1"/>
                      <a:r>
                        <a:rPr lang="ar-SA" sz="2300" b="0" kern="100">
                          <a:solidFill>
                            <a:schemeClr val="tx1"/>
                          </a:solidFill>
                          <a:effectLst/>
                        </a:rPr>
                        <a:t>التركيز على مهامك أو مسؤولياتك</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٤</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9281974"/>
                  </a:ext>
                </a:extLst>
              </a:tr>
              <a:tr h="726410">
                <a:tc>
                  <a:txBody>
                    <a:bodyPr/>
                    <a:lstStyle/>
                    <a:p>
                      <a:pPr algn="r" rtl="1"/>
                      <a:r>
                        <a:rPr lang="ar-SA" sz="2300" b="0" kern="100">
                          <a:solidFill>
                            <a:schemeClr val="tx1"/>
                          </a:solidFill>
                          <a:effectLst/>
                        </a:rPr>
                        <a:t>التفاعل أو التعامل مع أشخاص لا تعرفهم</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٣</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8639701"/>
                  </a:ext>
                </a:extLst>
              </a:tr>
              <a:tr h="726410">
                <a:tc>
                  <a:txBody>
                    <a:bodyPr/>
                    <a:lstStyle/>
                    <a:p>
                      <a:pPr algn="r" rtl="1"/>
                      <a:r>
                        <a:rPr lang="ar-SA" sz="2300" b="0" kern="100">
                          <a:solidFill>
                            <a:schemeClr val="tx1"/>
                          </a:solidFill>
                          <a:effectLst/>
                        </a:rPr>
                        <a:t>الحفاظ على نظافة منزلك</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a:solidFill>
                            <a:schemeClr val="tx1"/>
                          </a:solidFill>
                          <a:effectLst/>
                        </a:rPr>
                        <a:t>٣</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7478082"/>
                  </a:ext>
                </a:extLst>
              </a:tr>
              <a:tr h="726410">
                <a:tc>
                  <a:txBody>
                    <a:bodyPr/>
                    <a:lstStyle/>
                    <a:p>
                      <a:pPr algn="r" rtl="1"/>
                      <a:r>
                        <a:rPr lang="ar-SA" sz="2300" b="0" kern="100">
                          <a:solidFill>
                            <a:schemeClr val="tx1"/>
                          </a:solidFill>
                          <a:effectLst/>
                        </a:rPr>
                        <a:t>النتيجة الأساسية</a:t>
                      </a:r>
                      <a:endParaRPr lang="en-FR" sz="2300" b="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r>
                        <a:rPr lang="ar-SA" sz="2300" b="0" kern="100" dirty="0">
                          <a:solidFill>
                            <a:schemeClr val="tx1"/>
                          </a:solidFill>
                          <a:effectLst/>
                        </a:rPr>
                        <a:t>؟</a:t>
                      </a:r>
                      <a:endParaRPr lang="en-FR" sz="2300" b="0" kern="100" dirty="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179115" marR="179115" marT="89557" marB="895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5942157"/>
                  </a:ext>
                </a:extLst>
              </a:tr>
            </a:tbl>
          </a:graphicData>
        </a:graphic>
      </p:graphicFrame>
      <p:sp>
        <p:nvSpPr>
          <p:cNvPr id="2" name="TextBox 12">
            <a:extLst>
              <a:ext uri="{FF2B5EF4-FFF2-40B4-BE49-F238E27FC236}">
                <a16:creationId xmlns:a16="http://schemas.microsoft.com/office/drawing/2014/main" id="{12502BFC-8285-8572-7251-354DE068E4A8}"/>
              </a:ext>
            </a:extLst>
          </p:cNvPr>
          <p:cNvSpPr txBox="1"/>
          <p:nvPr/>
        </p:nvSpPr>
        <p:spPr>
          <a:xfrm>
            <a:off x="11183778" y="1167867"/>
            <a:ext cx="6194268" cy="3568926"/>
          </a:xfrm>
          <a:prstGeom prst="rect">
            <a:avLst/>
          </a:prstGeom>
        </p:spPr>
        <p:txBody>
          <a:bodyPr wrap="square" lIns="0" tIns="0" rIns="0" bIns="0" rtlCol="0" anchor="t">
            <a:spAutoFit/>
          </a:bodyPr>
          <a:lstStyle/>
          <a:p>
            <a:pPr algn="r" rtl="1">
              <a:lnSpc>
                <a:spcPts val="9375"/>
              </a:lnSpc>
            </a:pPr>
            <a:r>
              <a:rPr lang="ar-SA" sz="7500" b="1" dirty="0">
                <a:latin typeface="Calibri" panose="020F0502020204030204" pitchFamily="34" charset="0"/>
                <a:cs typeface="Calibri" panose="020F0502020204030204" pitchFamily="34" charset="0"/>
              </a:rPr>
              <a:t>حساب</a:t>
            </a:r>
            <a:r>
              <a:rPr lang="ar-SA"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مقياس</a:t>
            </a:r>
            <a:r>
              <a:rPr lang="en-US" sz="7500" b="1" dirty="0">
                <a:solidFill>
                  <a:srgbClr val="FEBA3D"/>
                </a:solidFill>
                <a:latin typeface="Calibri" panose="020F0502020204030204" pitchFamily="34" charset="0"/>
                <a:cs typeface="Calibri" panose="020F0502020204030204" pitchFamily="34" charset="0"/>
              </a:rPr>
              <a:t> </a:t>
            </a:r>
            <a:r>
              <a:rPr lang="ar-SA" sz="7500" b="1" dirty="0">
                <a:solidFill>
                  <a:srgbClr val="FEBA3D"/>
                </a:solidFill>
                <a:latin typeface="Calibri" panose="020F0502020204030204" pitchFamily="34" charset="0"/>
                <a:cs typeface="Calibri" panose="020F0502020204030204" pitchFamily="34" charset="0"/>
              </a:rPr>
              <a:t>الأداء</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النفسي</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الاجتماعي</a:t>
            </a:r>
            <a:r>
              <a:rPr lang="en-US" sz="7500" b="1" dirty="0">
                <a:solidFill>
                  <a:srgbClr val="FEBA3D"/>
                </a:solidFill>
                <a:latin typeface="Calibri" panose="020F0502020204030204" pitchFamily="34" charset="0"/>
                <a:cs typeface="Calibri" panose="020F0502020204030204" pitchFamily="34" charset="0"/>
              </a:rPr>
              <a:t>:</a:t>
            </a:r>
            <a:endParaRPr lang="en-US" sz="7500" b="1" dirty="0">
              <a:solidFill>
                <a:srgbClr val="1B1B1B"/>
              </a:solidFill>
              <a:latin typeface="Calibri" panose="020F0502020204030204" pitchFamily="34" charset="0"/>
              <a:cs typeface="Calibri" panose="020F0502020204030204" pitchFamily="34" charset="0"/>
            </a:endParaRPr>
          </a:p>
        </p:txBody>
      </p:sp>
      <p:grpSp>
        <p:nvGrpSpPr>
          <p:cNvPr id="3" name="Group 13">
            <a:extLst>
              <a:ext uri="{FF2B5EF4-FFF2-40B4-BE49-F238E27FC236}">
                <a16:creationId xmlns:a16="http://schemas.microsoft.com/office/drawing/2014/main" id="{6C31EB4B-EBF6-D077-4C74-89C32D94D089}"/>
              </a:ext>
            </a:extLst>
          </p:cNvPr>
          <p:cNvGrpSpPr/>
          <p:nvPr/>
        </p:nvGrpSpPr>
        <p:grpSpPr>
          <a:xfrm>
            <a:off x="11694580" y="5421950"/>
            <a:ext cx="5755220" cy="3633892"/>
            <a:chOff x="0" y="0"/>
            <a:chExt cx="7673626" cy="4845190"/>
          </a:xfrm>
        </p:grpSpPr>
        <p:grpSp>
          <p:nvGrpSpPr>
            <p:cNvPr id="5" name="Group 14">
              <a:extLst>
                <a:ext uri="{FF2B5EF4-FFF2-40B4-BE49-F238E27FC236}">
                  <a16:creationId xmlns:a16="http://schemas.microsoft.com/office/drawing/2014/main" id="{FB822AC6-0763-B3D2-E3B0-EEAC7768928E}"/>
                </a:ext>
              </a:extLst>
            </p:cNvPr>
            <p:cNvGrpSpPr/>
            <p:nvPr/>
          </p:nvGrpSpPr>
          <p:grpSpPr>
            <a:xfrm>
              <a:off x="6405" y="499354"/>
              <a:ext cx="82785" cy="82785"/>
              <a:chOff x="0" y="0"/>
              <a:chExt cx="6350000" cy="6350000"/>
            </a:xfrm>
          </p:grpSpPr>
          <p:sp>
            <p:nvSpPr>
              <p:cNvPr id="610" name="Freeform 15">
                <a:extLst>
                  <a:ext uri="{FF2B5EF4-FFF2-40B4-BE49-F238E27FC236}">
                    <a16:creationId xmlns:a16="http://schemas.microsoft.com/office/drawing/2014/main" id="{8CD9AC47-D618-9CDF-E34A-C9C6CA532DC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 name="Group 16">
              <a:extLst>
                <a:ext uri="{FF2B5EF4-FFF2-40B4-BE49-F238E27FC236}">
                  <a16:creationId xmlns:a16="http://schemas.microsoft.com/office/drawing/2014/main" id="{DBD031D3-350F-CFF3-2CA5-1178A2C66ABD}"/>
                </a:ext>
              </a:extLst>
            </p:cNvPr>
            <p:cNvGrpSpPr/>
            <p:nvPr/>
          </p:nvGrpSpPr>
          <p:grpSpPr>
            <a:xfrm>
              <a:off x="6405" y="3687054"/>
              <a:ext cx="82785" cy="82785"/>
              <a:chOff x="0" y="0"/>
              <a:chExt cx="6350000" cy="6350000"/>
            </a:xfrm>
          </p:grpSpPr>
          <p:sp>
            <p:nvSpPr>
              <p:cNvPr id="609" name="Freeform 17">
                <a:extLst>
                  <a:ext uri="{FF2B5EF4-FFF2-40B4-BE49-F238E27FC236}">
                    <a16:creationId xmlns:a16="http://schemas.microsoft.com/office/drawing/2014/main" id="{07146D5B-2677-ED60-D58B-7BA4EBFFE47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18">
              <a:extLst>
                <a:ext uri="{FF2B5EF4-FFF2-40B4-BE49-F238E27FC236}">
                  <a16:creationId xmlns:a16="http://schemas.microsoft.com/office/drawing/2014/main" id="{C5B61440-BF9E-4B1D-2C83-3A49E8E8762C}"/>
                </a:ext>
              </a:extLst>
            </p:cNvPr>
            <p:cNvGrpSpPr/>
            <p:nvPr/>
          </p:nvGrpSpPr>
          <p:grpSpPr>
            <a:xfrm>
              <a:off x="6405" y="2117434"/>
              <a:ext cx="82785" cy="82785"/>
              <a:chOff x="0" y="0"/>
              <a:chExt cx="6350000" cy="6350000"/>
            </a:xfrm>
          </p:grpSpPr>
          <p:sp>
            <p:nvSpPr>
              <p:cNvPr id="608" name="Freeform 19">
                <a:extLst>
                  <a:ext uri="{FF2B5EF4-FFF2-40B4-BE49-F238E27FC236}">
                    <a16:creationId xmlns:a16="http://schemas.microsoft.com/office/drawing/2014/main" id="{1F3A696E-A888-A9B5-8513-F20E5100D9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 name="Group 20">
              <a:extLst>
                <a:ext uri="{FF2B5EF4-FFF2-40B4-BE49-F238E27FC236}">
                  <a16:creationId xmlns:a16="http://schemas.microsoft.com/office/drawing/2014/main" id="{3FDF0B55-19A0-CCFE-45E8-36A6311DAC2C}"/>
                </a:ext>
              </a:extLst>
            </p:cNvPr>
            <p:cNvGrpSpPr/>
            <p:nvPr/>
          </p:nvGrpSpPr>
          <p:grpSpPr>
            <a:xfrm>
              <a:off x="6500554" y="499354"/>
              <a:ext cx="82785" cy="82785"/>
              <a:chOff x="0" y="0"/>
              <a:chExt cx="6350000" cy="6350000"/>
            </a:xfrm>
          </p:grpSpPr>
          <p:sp>
            <p:nvSpPr>
              <p:cNvPr id="607" name="Freeform 21">
                <a:extLst>
                  <a:ext uri="{FF2B5EF4-FFF2-40B4-BE49-F238E27FC236}">
                    <a16:creationId xmlns:a16="http://schemas.microsoft.com/office/drawing/2014/main" id="{2757193C-EDC9-05B6-64CF-8E747E2807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22">
              <a:extLst>
                <a:ext uri="{FF2B5EF4-FFF2-40B4-BE49-F238E27FC236}">
                  <a16:creationId xmlns:a16="http://schemas.microsoft.com/office/drawing/2014/main" id="{5887B076-FDDC-869C-064D-213F262E1A3C}"/>
                </a:ext>
              </a:extLst>
            </p:cNvPr>
            <p:cNvGrpSpPr/>
            <p:nvPr/>
          </p:nvGrpSpPr>
          <p:grpSpPr>
            <a:xfrm>
              <a:off x="6500554" y="3687054"/>
              <a:ext cx="82785" cy="82785"/>
              <a:chOff x="0" y="0"/>
              <a:chExt cx="6350000" cy="6350000"/>
            </a:xfrm>
          </p:grpSpPr>
          <p:sp>
            <p:nvSpPr>
              <p:cNvPr id="606" name="Freeform 23">
                <a:extLst>
                  <a:ext uri="{FF2B5EF4-FFF2-40B4-BE49-F238E27FC236}">
                    <a16:creationId xmlns:a16="http://schemas.microsoft.com/office/drawing/2014/main" id="{99C694E1-ED23-FA70-28FF-9DE8EA4A45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 name="Group 24">
              <a:extLst>
                <a:ext uri="{FF2B5EF4-FFF2-40B4-BE49-F238E27FC236}">
                  <a16:creationId xmlns:a16="http://schemas.microsoft.com/office/drawing/2014/main" id="{D77F569C-4940-75B2-EADE-2BAE53617AD7}"/>
                </a:ext>
              </a:extLst>
            </p:cNvPr>
            <p:cNvGrpSpPr/>
            <p:nvPr/>
          </p:nvGrpSpPr>
          <p:grpSpPr>
            <a:xfrm>
              <a:off x="6500554" y="2117434"/>
              <a:ext cx="82785" cy="82785"/>
              <a:chOff x="0" y="0"/>
              <a:chExt cx="6350000" cy="6350000"/>
            </a:xfrm>
          </p:grpSpPr>
          <p:sp>
            <p:nvSpPr>
              <p:cNvPr id="605" name="Freeform 25">
                <a:extLst>
                  <a:ext uri="{FF2B5EF4-FFF2-40B4-BE49-F238E27FC236}">
                    <a16:creationId xmlns:a16="http://schemas.microsoft.com/office/drawing/2014/main" id="{01E2E48F-EEE6-F684-1A9C-82CEE33A55B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26">
              <a:extLst>
                <a:ext uri="{FF2B5EF4-FFF2-40B4-BE49-F238E27FC236}">
                  <a16:creationId xmlns:a16="http://schemas.microsoft.com/office/drawing/2014/main" id="{2D9FE7AA-D07B-AE2E-F42B-378D0FA6DBE3}"/>
                </a:ext>
              </a:extLst>
            </p:cNvPr>
            <p:cNvGrpSpPr/>
            <p:nvPr/>
          </p:nvGrpSpPr>
          <p:grpSpPr>
            <a:xfrm>
              <a:off x="3254270" y="499354"/>
              <a:ext cx="82785" cy="82785"/>
              <a:chOff x="0" y="0"/>
              <a:chExt cx="6350000" cy="6350000"/>
            </a:xfrm>
          </p:grpSpPr>
          <p:sp>
            <p:nvSpPr>
              <p:cNvPr id="604" name="Freeform 27">
                <a:extLst>
                  <a:ext uri="{FF2B5EF4-FFF2-40B4-BE49-F238E27FC236}">
                    <a16:creationId xmlns:a16="http://schemas.microsoft.com/office/drawing/2014/main" id="{5CB49333-1A54-F589-5A34-190C719A23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8" name="Group 28">
              <a:extLst>
                <a:ext uri="{FF2B5EF4-FFF2-40B4-BE49-F238E27FC236}">
                  <a16:creationId xmlns:a16="http://schemas.microsoft.com/office/drawing/2014/main" id="{4C62DCDC-04DA-042D-B4DC-455ED85C8EB4}"/>
                </a:ext>
              </a:extLst>
            </p:cNvPr>
            <p:cNvGrpSpPr/>
            <p:nvPr/>
          </p:nvGrpSpPr>
          <p:grpSpPr>
            <a:xfrm>
              <a:off x="3254270" y="3687054"/>
              <a:ext cx="82785" cy="82785"/>
              <a:chOff x="0" y="0"/>
              <a:chExt cx="6350000" cy="6350000"/>
            </a:xfrm>
          </p:grpSpPr>
          <p:sp>
            <p:nvSpPr>
              <p:cNvPr id="603" name="Freeform 29">
                <a:extLst>
                  <a:ext uri="{FF2B5EF4-FFF2-40B4-BE49-F238E27FC236}">
                    <a16:creationId xmlns:a16="http://schemas.microsoft.com/office/drawing/2014/main" id="{F0F7171F-8AAF-6269-EA19-FAB568A3ECA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9" name="Group 30">
              <a:extLst>
                <a:ext uri="{FF2B5EF4-FFF2-40B4-BE49-F238E27FC236}">
                  <a16:creationId xmlns:a16="http://schemas.microsoft.com/office/drawing/2014/main" id="{23D4D84A-BCA2-0ED2-3663-C34FC6157B2F}"/>
                </a:ext>
              </a:extLst>
            </p:cNvPr>
            <p:cNvGrpSpPr/>
            <p:nvPr/>
          </p:nvGrpSpPr>
          <p:grpSpPr>
            <a:xfrm>
              <a:off x="3254270" y="2117434"/>
              <a:ext cx="82785" cy="82785"/>
              <a:chOff x="0" y="0"/>
              <a:chExt cx="6350000" cy="6350000"/>
            </a:xfrm>
          </p:grpSpPr>
          <p:sp>
            <p:nvSpPr>
              <p:cNvPr id="602" name="Freeform 31">
                <a:extLst>
                  <a:ext uri="{FF2B5EF4-FFF2-40B4-BE49-F238E27FC236}">
                    <a16:creationId xmlns:a16="http://schemas.microsoft.com/office/drawing/2014/main" id="{E3334E5F-397F-71AA-1281-4D118E2240C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0" name="Group 32">
              <a:extLst>
                <a:ext uri="{FF2B5EF4-FFF2-40B4-BE49-F238E27FC236}">
                  <a16:creationId xmlns:a16="http://schemas.microsoft.com/office/drawing/2014/main" id="{DFB6C580-287F-6BBD-537A-92644E0E92F9}"/>
                </a:ext>
              </a:extLst>
            </p:cNvPr>
            <p:cNvGrpSpPr/>
            <p:nvPr/>
          </p:nvGrpSpPr>
          <p:grpSpPr>
            <a:xfrm>
              <a:off x="545066" y="1036509"/>
              <a:ext cx="82785" cy="82785"/>
              <a:chOff x="0" y="0"/>
              <a:chExt cx="6350000" cy="6350000"/>
            </a:xfrm>
          </p:grpSpPr>
          <p:sp>
            <p:nvSpPr>
              <p:cNvPr id="601" name="Freeform 33">
                <a:extLst>
                  <a:ext uri="{FF2B5EF4-FFF2-40B4-BE49-F238E27FC236}">
                    <a16:creationId xmlns:a16="http://schemas.microsoft.com/office/drawing/2014/main" id="{C57A8DEF-5D35-6BAD-ABB7-0C18930FB9E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1" name="Group 34">
              <a:extLst>
                <a:ext uri="{FF2B5EF4-FFF2-40B4-BE49-F238E27FC236}">
                  <a16:creationId xmlns:a16="http://schemas.microsoft.com/office/drawing/2014/main" id="{984508D4-0B46-994F-EF6D-1901665B33E9}"/>
                </a:ext>
              </a:extLst>
            </p:cNvPr>
            <p:cNvGrpSpPr/>
            <p:nvPr/>
          </p:nvGrpSpPr>
          <p:grpSpPr>
            <a:xfrm>
              <a:off x="545066" y="4224209"/>
              <a:ext cx="82785" cy="82785"/>
              <a:chOff x="0" y="0"/>
              <a:chExt cx="6350000" cy="6350000"/>
            </a:xfrm>
          </p:grpSpPr>
          <p:sp>
            <p:nvSpPr>
              <p:cNvPr id="600" name="Freeform 35">
                <a:extLst>
                  <a:ext uri="{FF2B5EF4-FFF2-40B4-BE49-F238E27FC236}">
                    <a16:creationId xmlns:a16="http://schemas.microsoft.com/office/drawing/2014/main" id="{0B795433-D794-AC7A-FFC0-CFCC74DC17C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2" name="Group 36">
              <a:extLst>
                <a:ext uri="{FF2B5EF4-FFF2-40B4-BE49-F238E27FC236}">
                  <a16:creationId xmlns:a16="http://schemas.microsoft.com/office/drawing/2014/main" id="{E42DAA84-CA82-86A9-F0CC-00F3A5C756E9}"/>
                </a:ext>
              </a:extLst>
            </p:cNvPr>
            <p:cNvGrpSpPr/>
            <p:nvPr/>
          </p:nvGrpSpPr>
          <p:grpSpPr>
            <a:xfrm>
              <a:off x="545066" y="2654589"/>
              <a:ext cx="82785" cy="82785"/>
              <a:chOff x="0" y="0"/>
              <a:chExt cx="6350000" cy="6350000"/>
            </a:xfrm>
          </p:grpSpPr>
          <p:sp>
            <p:nvSpPr>
              <p:cNvPr id="599" name="Freeform 37">
                <a:extLst>
                  <a:ext uri="{FF2B5EF4-FFF2-40B4-BE49-F238E27FC236}">
                    <a16:creationId xmlns:a16="http://schemas.microsoft.com/office/drawing/2014/main" id="{AB091552-2E76-2109-3402-D7FB341901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3" name="Group 38">
              <a:extLst>
                <a:ext uri="{FF2B5EF4-FFF2-40B4-BE49-F238E27FC236}">
                  <a16:creationId xmlns:a16="http://schemas.microsoft.com/office/drawing/2014/main" id="{34BF115C-DD2B-100A-5DAB-69E181289F73}"/>
                </a:ext>
              </a:extLst>
            </p:cNvPr>
            <p:cNvGrpSpPr/>
            <p:nvPr/>
          </p:nvGrpSpPr>
          <p:grpSpPr>
            <a:xfrm>
              <a:off x="7039214" y="1036509"/>
              <a:ext cx="82785" cy="82785"/>
              <a:chOff x="0" y="0"/>
              <a:chExt cx="6350000" cy="6350000"/>
            </a:xfrm>
          </p:grpSpPr>
          <p:sp>
            <p:nvSpPr>
              <p:cNvPr id="598" name="Freeform 39">
                <a:extLst>
                  <a:ext uri="{FF2B5EF4-FFF2-40B4-BE49-F238E27FC236}">
                    <a16:creationId xmlns:a16="http://schemas.microsoft.com/office/drawing/2014/main" id="{854AF129-223E-ECD4-A8FD-65EDDB001AA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4" name="Group 40">
              <a:extLst>
                <a:ext uri="{FF2B5EF4-FFF2-40B4-BE49-F238E27FC236}">
                  <a16:creationId xmlns:a16="http://schemas.microsoft.com/office/drawing/2014/main" id="{F29C77CB-1770-19B4-3A17-FAE633D12167}"/>
                </a:ext>
              </a:extLst>
            </p:cNvPr>
            <p:cNvGrpSpPr/>
            <p:nvPr/>
          </p:nvGrpSpPr>
          <p:grpSpPr>
            <a:xfrm>
              <a:off x="7039214" y="4224209"/>
              <a:ext cx="82785" cy="82785"/>
              <a:chOff x="0" y="0"/>
              <a:chExt cx="6350000" cy="6350000"/>
            </a:xfrm>
          </p:grpSpPr>
          <p:sp>
            <p:nvSpPr>
              <p:cNvPr id="597" name="Freeform 41">
                <a:extLst>
                  <a:ext uri="{FF2B5EF4-FFF2-40B4-BE49-F238E27FC236}">
                    <a16:creationId xmlns:a16="http://schemas.microsoft.com/office/drawing/2014/main" id="{F64FC26D-F65C-B5B1-51C0-C50A9A736D7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5" name="Group 42">
              <a:extLst>
                <a:ext uri="{FF2B5EF4-FFF2-40B4-BE49-F238E27FC236}">
                  <a16:creationId xmlns:a16="http://schemas.microsoft.com/office/drawing/2014/main" id="{3EDD96BF-D874-FF7E-E9FC-81D20E16CA20}"/>
                </a:ext>
              </a:extLst>
            </p:cNvPr>
            <p:cNvGrpSpPr/>
            <p:nvPr/>
          </p:nvGrpSpPr>
          <p:grpSpPr>
            <a:xfrm>
              <a:off x="7039214" y="2654589"/>
              <a:ext cx="82785" cy="82785"/>
              <a:chOff x="0" y="0"/>
              <a:chExt cx="6350000" cy="6350000"/>
            </a:xfrm>
          </p:grpSpPr>
          <p:sp>
            <p:nvSpPr>
              <p:cNvPr id="596" name="Freeform 43">
                <a:extLst>
                  <a:ext uri="{FF2B5EF4-FFF2-40B4-BE49-F238E27FC236}">
                    <a16:creationId xmlns:a16="http://schemas.microsoft.com/office/drawing/2014/main" id="{96DF81BB-01C3-C7B4-CCE9-7346AAE7BF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6" name="Group 44">
              <a:extLst>
                <a:ext uri="{FF2B5EF4-FFF2-40B4-BE49-F238E27FC236}">
                  <a16:creationId xmlns:a16="http://schemas.microsoft.com/office/drawing/2014/main" id="{94CEC9E0-698B-328F-1FAB-ABA4EF883BEE}"/>
                </a:ext>
              </a:extLst>
            </p:cNvPr>
            <p:cNvGrpSpPr/>
            <p:nvPr/>
          </p:nvGrpSpPr>
          <p:grpSpPr>
            <a:xfrm>
              <a:off x="3792930" y="1036509"/>
              <a:ext cx="82785" cy="82785"/>
              <a:chOff x="0" y="0"/>
              <a:chExt cx="6350000" cy="6350000"/>
            </a:xfrm>
          </p:grpSpPr>
          <p:sp>
            <p:nvSpPr>
              <p:cNvPr id="595" name="Freeform 45">
                <a:extLst>
                  <a:ext uri="{FF2B5EF4-FFF2-40B4-BE49-F238E27FC236}">
                    <a16:creationId xmlns:a16="http://schemas.microsoft.com/office/drawing/2014/main" id="{6B09B0BA-B26E-E56E-CE32-FD4D3DE749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7" name="Group 46">
              <a:extLst>
                <a:ext uri="{FF2B5EF4-FFF2-40B4-BE49-F238E27FC236}">
                  <a16:creationId xmlns:a16="http://schemas.microsoft.com/office/drawing/2014/main" id="{B2584400-BE3F-C692-C13C-C6877445326F}"/>
                </a:ext>
              </a:extLst>
            </p:cNvPr>
            <p:cNvGrpSpPr/>
            <p:nvPr/>
          </p:nvGrpSpPr>
          <p:grpSpPr>
            <a:xfrm>
              <a:off x="3792930" y="4224209"/>
              <a:ext cx="82785" cy="82785"/>
              <a:chOff x="0" y="0"/>
              <a:chExt cx="6350000" cy="6350000"/>
            </a:xfrm>
          </p:grpSpPr>
          <p:sp>
            <p:nvSpPr>
              <p:cNvPr id="594" name="Freeform 47">
                <a:extLst>
                  <a:ext uri="{FF2B5EF4-FFF2-40B4-BE49-F238E27FC236}">
                    <a16:creationId xmlns:a16="http://schemas.microsoft.com/office/drawing/2014/main" id="{CF34A6A4-6AC3-74ED-F6D9-E08A4DC4679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8" name="Group 48">
              <a:extLst>
                <a:ext uri="{FF2B5EF4-FFF2-40B4-BE49-F238E27FC236}">
                  <a16:creationId xmlns:a16="http://schemas.microsoft.com/office/drawing/2014/main" id="{C8B4B845-DFF0-3BDF-3F26-E738A19861CD}"/>
                </a:ext>
              </a:extLst>
            </p:cNvPr>
            <p:cNvGrpSpPr/>
            <p:nvPr/>
          </p:nvGrpSpPr>
          <p:grpSpPr>
            <a:xfrm>
              <a:off x="3792930" y="2654589"/>
              <a:ext cx="82785" cy="82785"/>
              <a:chOff x="0" y="0"/>
              <a:chExt cx="6350000" cy="6350000"/>
            </a:xfrm>
          </p:grpSpPr>
          <p:sp>
            <p:nvSpPr>
              <p:cNvPr id="593" name="Freeform 49">
                <a:extLst>
                  <a:ext uri="{FF2B5EF4-FFF2-40B4-BE49-F238E27FC236}">
                    <a16:creationId xmlns:a16="http://schemas.microsoft.com/office/drawing/2014/main" id="{0F85CE51-7FCB-81EA-26DC-B8A3DC0B058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9" name="Group 50">
              <a:extLst>
                <a:ext uri="{FF2B5EF4-FFF2-40B4-BE49-F238E27FC236}">
                  <a16:creationId xmlns:a16="http://schemas.microsoft.com/office/drawing/2014/main" id="{F2C14396-1D5D-B55B-BBE0-8635EC3ACC72}"/>
                </a:ext>
              </a:extLst>
            </p:cNvPr>
            <p:cNvGrpSpPr/>
            <p:nvPr/>
          </p:nvGrpSpPr>
          <p:grpSpPr>
            <a:xfrm>
              <a:off x="1084926" y="1574705"/>
              <a:ext cx="82785" cy="82785"/>
              <a:chOff x="0" y="0"/>
              <a:chExt cx="6350000" cy="6350000"/>
            </a:xfrm>
          </p:grpSpPr>
          <p:sp>
            <p:nvSpPr>
              <p:cNvPr id="592" name="Freeform 51">
                <a:extLst>
                  <a:ext uri="{FF2B5EF4-FFF2-40B4-BE49-F238E27FC236}">
                    <a16:creationId xmlns:a16="http://schemas.microsoft.com/office/drawing/2014/main" id="{B1DA59C4-AD16-4632-B87D-4FF0B83756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0" name="Group 52">
              <a:extLst>
                <a:ext uri="{FF2B5EF4-FFF2-40B4-BE49-F238E27FC236}">
                  <a16:creationId xmlns:a16="http://schemas.microsoft.com/office/drawing/2014/main" id="{94DE5C9B-2674-E4DE-088E-6AD53F390700}"/>
                </a:ext>
              </a:extLst>
            </p:cNvPr>
            <p:cNvGrpSpPr/>
            <p:nvPr/>
          </p:nvGrpSpPr>
          <p:grpSpPr>
            <a:xfrm>
              <a:off x="1084926" y="4762405"/>
              <a:ext cx="82785" cy="82785"/>
              <a:chOff x="0" y="0"/>
              <a:chExt cx="6350000" cy="6350000"/>
            </a:xfrm>
          </p:grpSpPr>
          <p:sp>
            <p:nvSpPr>
              <p:cNvPr id="591" name="Freeform 53">
                <a:extLst>
                  <a:ext uri="{FF2B5EF4-FFF2-40B4-BE49-F238E27FC236}">
                    <a16:creationId xmlns:a16="http://schemas.microsoft.com/office/drawing/2014/main" id="{4656B92E-89CB-8ADD-C06C-96E5B3F2DB1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1" name="Group 54">
              <a:extLst>
                <a:ext uri="{FF2B5EF4-FFF2-40B4-BE49-F238E27FC236}">
                  <a16:creationId xmlns:a16="http://schemas.microsoft.com/office/drawing/2014/main" id="{649614F9-503A-AC4E-2017-1AF515D86ABE}"/>
                </a:ext>
              </a:extLst>
            </p:cNvPr>
            <p:cNvGrpSpPr/>
            <p:nvPr/>
          </p:nvGrpSpPr>
          <p:grpSpPr>
            <a:xfrm>
              <a:off x="1084926" y="3192785"/>
              <a:ext cx="82785" cy="82785"/>
              <a:chOff x="0" y="0"/>
              <a:chExt cx="6350000" cy="6350000"/>
            </a:xfrm>
          </p:grpSpPr>
          <p:sp>
            <p:nvSpPr>
              <p:cNvPr id="590" name="Freeform 55">
                <a:extLst>
                  <a:ext uri="{FF2B5EF4-FFF2-40B4-BE49-F238E27FC236}">
                    <a16:creationId xmlns:a16="http://schemas.microsoft.com/office/drawing/2014/main" id="{9500C4EA-7E4C-D870-FC2F-8389110A8F4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2" name="Group 56">
              <a:extLst>
                <a:ext uri="{FF2B5EF4-FFF2-40B4-BE49-F238E27FC236}">
                  <a16:creationId xmlns:a16="http://schemas.microsoft.com/office/drawing/2014/main" id="{50534C94-ED0E-877C-AAAC-C8123C9842A1}"/>
                </a:ext>
              </a:extLst>
            </p:cNvPr>
            <p:cNvGrpSpPr/>
            <p:nvPr/>
          </p:nvGrpSpPr>
          <p:grpSpPr>
            <a:xfrm>
              <a:off x="1084926" y="0"/>
              <a:ext cx="82785" cy="82785"/>
              <a:chOff x="0" y="0"/>
              <a:chExt cx="6350000" cy="6350000"/>
            </a:xfrm>
          </p:grpSpPr>
          <p:sp>
            <p:nvSpPr>
              <p:cNvPr id="589" name="Freeform 57">
                <a:extLst>
                  <a:ext uri="{FF2B5EF4-FFF2-40B4-BE49-F238E27FC236}">
                    <a16:creationId xmlns:a16="http://schemas.microsoft.com/office/drawing/2014/main" id="{F40E234A-B0F0-9C47-7186-6DB269ECB3C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3" name="Group 58">
              <a:extLst>
                <a:ext uri="{FF2B5EF4-FFF2-40B4-BE49-F238E27FC236}">
                  <a16:creationId xmlns:a16="http://schemas.microsoft.com/office/drawing/2014/main" id="{91B7E75E-0572-C8C9-C96E-5D90009873C6}"/>
                </a:ext>
              </a:extLst>
            </p:cNvPr>
            <p:cNvGrpSpPr/>
            <p:nvPr/>
          </p:nvGrpSpPr>
          <p:grpSpPr>
            <a:xfrm>
              <a:off x="7579075" y="1574705"/>
              <a:ext cx="82785" cy="82785"/>
              <a:chOff x="0" y="0"/>
              <a:chExt cx="6350000" cy="6350000"/>
            </a:xfrm>
          </p:grpSpPr>
          <p:sp>
            <p:nvSpPr>
              <p:cNvPr id="588" name="Freeform 59">
                <a:extLst>
                  <a:ext uri="{FF2B5EF4-FFF2-40B4-BE49-F238E27FC236}">
                    <a16:creationId xmlns:a16="http://schemas.microsoft.com/office/drawing/2014/main" id="{2E5E835A-FF2C-9FB5-2E22-9A82E527DDE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4" name="Group 60">
              <a:extLst>
                <a:ext uri="{FF2B5EF4-FFF2-40B4-BE49-F238E27FC236}">
                  <a16:creationId xmlns:a16="http://schemas.microsoft.com/office/drawing/2014/main" id="{14A85F4C-153D-3C12-E27E-25B1973B8395}"/>
                </a:ext>
              </a:extLst>
            </p:cNvPr>
            <p:cNvGrpSpPr/>
            <p:nvPr/>
          </p:nvGrpSpPr>
          <p:grpSpPr>
            <a:xfrm>
              <a:off x="7579075" y="4762405"/>
              <a:ext cx="82785" cy="82785"/>
              <a:chOff x="0" y="0"/>
              <a:chExt cx="6350000" cy="6350000"/>
            </a:xfrm>
          </p:grpSpPr>
          <p:sp>
            <p:nvSpPr>
              <p:cNvPr id="587" name="Freeform 61">
                <a:extLst>
                  <a:ext uri="{FF2B5EF4-FFF2-40B4-BE49-F238E27FC236}">
                    <a16:creationId xmlns:a16="http://schemas.microsoft.com/office/drawing/2014/main" id="{3DA06A69-6F11-5971-7E67-4E0D2635A71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5" name="Group 62">
              <a:extLst>
                <a:ext uri="{FF2B5EF4-FFF2-40B4-BE49-F238E27FC236}">
                  <a16:creationId xmlns:a16="http://schemas.microsoft.com/office/drawing/2014/main" id="{1A94BDEF-E34C-81BE-77FA-05EE6B26FAB8}"/>
                </a:ext>
              </a:extLst>
            </p:cNvPr>
            <p:cNvGrpSpPr/>
            <p:nvPr/>
          </p:nvGrpSpPr>
          <p:grpSpPr>
            <a:xfrm>
              <a:off x="7579075" y="3192785"/>
              <a:ext cx="82785" cy="82785"/>
              <a:chOff x="0" y="0"/>
              <a:chExt cx="6350000" cy="6350000"/>
            </a:xfrm>
          </p:grpSpPr>
          <p:sp>
            <p:nvSpPr>
              <p:cNvPr id="586" name="Freeform 63">
                <a:extLst>
                  <a:ext uri="{FF2B5EF4-FFF2-40B4-BE49-F238E27FC236}">
                    <a16:creationId xmlns:a16="http://schemas.microsoft.com/office/drawing/2014/main" id="{8DAE4423-7B97-D090-EE15-BA6908C794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6" name="Group 64">
              <a:extLst>
                <a:ext uri="{FF2B5EF4-FFF2-40B4-BE49-F238E27FC236}">
                  <a16:creationId xmlns:a16="http://schemas.microsoft.com/office/drawing/2014/main" id="{3E0F6136-4C05-C28D-269C-F72B6AFD6412}"/>
                </a:ext>
              </a:extLst>
            </p:cNvPr>
            <p:cNvGrpSpPr/>
            <p:nvPr/>
          </p:nvGrpSpPr>
          <p:grpSpPr>
            <a:xfrm>
              <a:off x="7579075" y="0"/>
              <a:ext cx="82785" cy="82785"/>
              <a:chOff x="0" y="0"/>
              <a:chExt cx="6350000" cy="6350000"/>
            </a:xfrm>
          </p:grpSpPr>
          <p:sp>
            <p:nvSpPr>
              <p:cNvPr id="585" name="Freeform 65">
                <a:extLst>
                  <a:ext uri="{FF2B5EF4-FFF2-40B4-BE49-F238E27FC236}">
                    <a16:creationId xmlns:a16="http://schemas.microsoft.com/office/drawing/2014/main" id="{80BFF748-0229-7B4A-D15F-7BB123EE99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7" name="Group 66">
              <a:extLst>
                <a:ext uri="{FF2B5EF4-FFF2-40B4-BE49-F238E27FC236}">
                  <a16:creationId xmlns:a16="http://schemas.microsoft.com/office/drawing/2014/main" id="{168BB6AA-EC4E-1E25-F345-E2341E17076D}"/>
                </a:ext>
              </a:extLst>
            </p:cNvPr>
            <p:cNvGrpSpPr/>
            <p:nvPr/>
          </p:nvGrpSpPr>
          <p:grpSpPr>
            <a:xfrm>
              <a:off x="4332791" y="1574705"/>
              <a:ext cx="82785" cy="82785"/>
              <a:chOff x="0" y="0"/>
              <a:chExt cx="6350000" cy="6350000"/>
            </a:xfrm>
          </p:grpSpPr>
          <p:sp>
            <p:nvSpPr>
              <p:cNvPr id="584" name="Freeform 67">
                <a:extLst>
                  <a:ext uri="{FF2B5EF4-FFF2-40B4-BE49-F238E27FC236}">
                    <a16:creationId xmlns:a16="http://schemas.microsoft.com/office/drawing/2014/main" id="{D9465ADD-DFC2-B85E-B32A-25B746DE6C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8" name="Group 68">
              <a:extLst>
                <a:ext uri="{FF2B5EF4-FFF2-40B4-BE49-F238E27FC236}">
                  <a16:creationId xmlns:a16="http://schemas.microsoft.com/office/drawing/2014/main" id="{982D52D5-E3EC-6F1B-39E4-824F1FEA22B8}"/>
                </a:ext>
              </a:extLst>
            </p:cNvPr>
            <p:cNvGrpSpPr/>
            <p:nvPr/>
          </p:nvGrpSpPr>
          <p:grpSpPr>
            <a:xfrm>
              <a:off x="4332791" y="4762405"/>
              <a:ext cx="82785" cy="82785"/>
              <a:chOff x="0" y="0"/>
              <a:chExt cx="6350000" cy="6350000"/>
            </a:xfrm>
          </p:grpSpPr>
          <p:sp>
            <p:nvSpPr>
              <p:cNvPr id="583" name="Freeform 69">
                <a:extLst>
                  <a:ext uri="{FF2B5EF4-FFF2-40B4-BE49-F238E27FC236}">
                    <a16:creationId xmlns:a16="http://schemas.microsoft.com/office/drawing/2014/main" id="{0E82F11A-6D70-6672-2E3B-2BAC768877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9" name="Group 70">
              <a:extLst>
                <a:ext uri="{FF2B5EF4-FFF2-40B4-BE49-F238E27FC236}">
                  <a16:creationId xmlns:a16="http://schemas.microsoft.com/office/drawing/2014/main" id="{1E4BC169-461B-F4FF-20CB-87D188A5449E}"/>
                </a:ext>
              </a:extLst>
            </p:cNvPr>
            <p:cNvGrpSpPr/>
            <p:nvPr/>
          </p:nvGrpSpPr>
          <p:grpSpPr>
            <a:xfrm>
              <a:off x="4332791" y="3192785"/>
              <a:ext cx="82785" cy="82785"/>
              <a:chOff x="0" y="0"/>
              <a:chExt cx="6350000" cy="6350000"/>
            </a:xfrm>
          </p:grpSpPr>
          <p:sp>
            <p:nvSpPr>
              <p:cNvPr id="582" name="Freeform 71">
                <a:extLst>
                  <a:ext uri="{FF2B5EF4-FFF2-40B4-BE49-F238E27FC236}">
                    <a16:creationId xmlns:a16="http://schemas.microsoft.com/office/drawing/2014/main" id="{CA3C5F3A-A895-B8D8-62E3-7D1C5E2D70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0" name="Group 72">
              <a:extLst>
                <a:ext uri="{FF2B5EF4-FFF2-40B4-BE49-F238E27FC236}">
                  <a16:creationId xmlns:a16="http://schemas.microsoft.com/office/drawing/2014/main" id="{C50C5977-9613-A665-53DB-BE6AD6B02D61}"/>
                </a:ext>
              </a:extLst>
            </p:cNvPr>
            <p:cNvGrpSpPr/>
            <p:nvPr/>
          </p:nvGrpSpPr>
          <p:grpSpPr>
            <a:xfrm>
              <a:off x="4332791" y="0"/>
              <a:ext cx="82785" cy="82785"/>
              <a:chOff x="0" y="0"/>
              <a:chExt cx="6350000" cy="6350000"/>
            </a:xfrm>
          </p:grpSpPr>
          <p:sp>
            <p:nvSpPr>
              <p:cNvPr id="581" name="Freeform 73">
                <a:extLst>
                  <a:ext uri="{FF2B5EF4-FFF2-40B4-BE49-F238E27FC236}">
                    <a16:creationId xmlns:a16="http://schemas.microsoft.com/office/drawing/2014/main" id="{307DC24E-1F36-C80C-74AD-A1A573C236B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1" name="Group 74">
              <a:extLst>
                <a:ext uri="{FF2B5EF4-FFF2-40B4-BE49-F238E27FC236}">
                  <a16:creationId xmlns:a16="http://schemas.microsoft.com/office/drawing/2014/main" id="{C36BAABC-CFFB-7C0B-3CD6-75E38123089D}"/>
                </a:ext>
              </a:extLst>
            </p:cNvPr>
            <p:cNvGrpSpPr/>
            <p:nvPr/>
          </p:nvGrpSpPr>
          <p:grpSpPr>
            <a:xfrm>
              <a:off x="1633891" y="499354"/>
              <a:ext cx="82785" cy="82785"/>
              <a:chOff x="0" y="0"/>
              <a:chExt cx="6350000" cy="6350000"/>
            </a:xfrm>
          </p:grpSpPr>
          <p:sp>
            <p:nvSpPr>
              <p:cNvPr id="580" name="Freeform 75">
                <a:extLst>
                  <a:ext uri="{FF2B5EF4-FFF2-40B4-BE49-F238E27FC236}">
                    <a16:creationId xmlns:a16="http://schemas.microsoft.com/office/drawing/2014/main" id="{70AD67D7-B5F3-E637-E55F-F8CF1B1F64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2" name="Group 76">
              <a:extLst>
                <a:ext uri="{FF2B5EF4-FFF2-40B4-BE49-F238E27FC236}">
                  <a16:creationId xmlns:a16="http://schemas.microsoft.com/office/drawing/2014/main" id="{15750745-E130-6FC3-AD59-CCEC644AB553}"/>
                </a:ext>
              </a:extLst>
            </p:cNvPr>
            <p:cNvGrpSpPr/>
            <p:nvPr/>
          </p:nvGrpSpPr>
          <p:grpSpPr>
            <a:xfrm>
              <a:off x="1633891" y="3687054"/>
              <a:ext cx="82785" cy="82785"/>
              <a:chOff x="0" y="0"/>
              <a:chExt cx="6350000" cy="6350000"/>
            </a:xfrm>
          </p:grpSpPr>
          <p:sp>
            <p:nvSpPr>
              <p:cNvPr id="579" name="Freeform 77">
                <a:extLst>
                  <a:ext uri="{FF2B5EF4-FFF2-40B4-BE49-F238E27FC236}">
                    <a16:creationId xmlns:a16="http://schemas.microsoft.com/office/drawing/2014/main" id="{4B0CA1A6-B334-6D7A-05C2-A89D78D2A91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3" name="Group 78">
              <a:extLst>
                <a:ext uri="{FF2B5EF4-FFF2-40B4-BE49-F238E27FC236}">
                  <a16:creationId xmlns:a16="http://schemas.microsoft.com/office/drawing/2014/main" id="{AC9B46A5-933A-A169-85C9-60A66B765888}"/>
                </a:ext>
              </a:extLst>
            </p:cNvPr>
            <p:cNvGrpSpPr/>
            <p:nvPr/>
          </p:nvGrpSpPr>
          <p:grpSpPr>
            <a:xfrm>
              <a:off x="1633891" y="2117434"/>
              <a:ext cx="82785" cy="82785"/>
              <a:chOff x="0" y="0"/>
              <a:chExt cx="6350000" cy="6350000"/>
            </a:xfrm>
          </p:grpSpPr>
          <p:sp>
            <p:nvSpPr>
              <p:cNvPr id="578" name="Freeform 79">
                <a:extLst>
                  <a:ext uri="{FF2B5EF4-FFF2-40B4-BE49-F238E27FC236}">
                    <a16:creationId xmlns:a16="http://schemas.microsoft.com/office/drawing/2014/main" id="{BF457B11-B5E0-D6D3-B8A2-54CC333C938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4" name="Group 80">
              <a:extLst>
                <a:ext uri="{FF2B5EF4-FFF2-40B4-BE49-F238E27FC236}">
                  <a16:creationId xmlns:a16="http://schemas.microsoft.com/office/drawing/2014/main" id="{0D6FD690-19F0-5A2A-984F-F1938AF14959}"/>
                </a:ext>
              </a:extLst>
            </p:cNvPr>
            <p:cNvGrpSpPr/>
            <p:nvPr/>
          </p:nvGrpSpPr>
          <p:grpSpPr>
            <a:xfrm>
              <a:off x="4881756" y="499354"/>
              <a:ext cx="82785" cy="82785"/>
              <a:chOff x="0" y="0"/>
              <a:chExt cx="6350000" cy="6350000"/>
            </a:xfrm>
          </p:grpSpPr>
          <p:sp>
            <p:nvSpPr>
              <p:cNvPr id="577" name="Freeform 81">
                <a:extLst>
                  <a:ext uri="{FF2B5EF4-FFF2-40B4-BE49-F238E27FC236}">
                    <a16:creationId xmlns:a16="http://schemas.microsoft.com/office/drawing/2014/main" id="{5587676E-9BF5-2708-6DED-DBEC445083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5" name="Group 82">
              <a:extLst>
                <a:ext uri="{FF2B5EF4-FFF2-40B4-BE49-F238E27FC236}">
                  <a16:creationId xmlns:a16="http://schemas.microsoft.com/office/drawing/2014/main" id="{A5B1513A-E090-98E2-617F-FA1A6B5BC987}"/>
                </a:ext>
              </a:extLst>
            </p:cNvPr>
            <p:cNvGrpSpPr/>
            <p:nvPr/>
          </p:nvGrpSpPr>
          <p:grpSpPr>
            <a:xfrm>
              <a:off x="4881756" y="3687054"/>
              <a:ext cx="82785" cy="82785"/>
              <a:chOff x="0" y="0"/>
              <a:chExt cx="6350000" cy="6350000"/>
            </a:xfrm>
          </p:grpSpPr>
          <p:sp>
            <p:nvSpPr>
              <p:cNvPr id="576" name="Freeform 83">
                <a:extLst>
                  <a:ext uri="{FF2B5EF4-FFF2-40B4-BE49-F238E27FC236}">
                    <a16:creationId xmlns:a16="http://schemas.microsoft.com/office/drawing/2014/main" id="{F369B086-0201-182B-C3B9-25A1BFCD6A0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6" name="Group 84">
              <a:extLst>
                <a:ext uri="{FF2B5EF4-FFF2-40B4-BE49-F238E27FC236}">
                  <a16:creationId xmlns:a16="http://schemas.microsoft.com/office/drawing/2014/main" id="{924D03F1-D284-AF84-3BEB-907D0BE3948D}"/>
                </a:ext>
              </a:extLst>
            </p:cNvPr>
            <p:cNvGrpSpPr/>
            <p:nvPr/>
          </p:nvGrpSpPr>
          <p:grpSpPr>
            <a:xfrm>
              <a:off x="4881756" y="2117434"/>
              <a:ext cx="82785" cy="82785"/>
              <a:chOff x="0" y="0"/>
              <a:chExt cx="6350000" cy="6350000"/>
            </a:xfrm>
          </p:grpSpPr>
          <p:sp>
            <p:nvSpPr>
              <p:cNvPr id="575" name="Freeform 85">
                <a:extLst>
                  <a:ext uri="{FF2B5EF4-FFF2-40B4-BE49-F238E27FC236}">
                    <a16:creationId xmlns:a16="http://schemas.microsoft.com/office/drawing/2014/main" id="{74CB39F3-4D28-C8E8-5B72-6E9EE8716FF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7" name="Group 86">
              <a:extLst>
                <a:ext uri="{FF2B5EF4-FFF2-40B4-BE49-F238E27FC236}">
                  <a16:creationId xmlns:a16="http://schemas.microsoft.com/office/drawing/2014/main" id="{61C3A24F-4A4D-602A-EA17-C33A88968F85}"/>
                </a:ext>
              </a:extLst>
            </p:cNvPr>
            <p:cNvGrpSpPr/>
            <p:nvPr/>
          </p:nvGrpSpPr>
          <p:grpSpPr>
            <a:xfrm>
              <a:off x="2172552" y="1036509"/>
              <a:ext cx="82785" cy="82785"/>
              <a:chOff x="0" y="0"/>
              <a:chExt cx="6350000" cy="6350000"/>
            </a:xfrm>
          </p:grpSpPr>
          <p:sp>
            <p:nvSpPr>
              <p:cNvPr id="574" name="Freeform 87">
                <a:extLst>
                  <a:ext uri="{FF2B5EF4-FFF2-40B4-BE49-F238E27FC236}">
                    <a16:creationId xmlns:a16="http://schemas.microsoft.com/office/drawing/2014/main" id="{FE22B24F-487F-9853-695D-15AE5B072EB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8" name="Group 88">
              <a:extLst>
                <a:ext uri="{FF2B5EF4-FFF2-40B4-BE49-F238E27FC236}">
                  <a16:creationId xmlns:a16="http://schemas.microsoft.com/office/drawing/2014/main" id="{1E97F333-4837-8000-9A36-B1E654A6370A}"/>
                </a:ext>
              </a:extLst>
            </p:cNvPr>
            <p:cNvGrpSpPr/>
            <p:nvPr/>
          </p:nvGrpSpPr>
          <p:grpSpPr>
            <a:xfrm>
              <a:off x="2172552" y="4224209"/>
              <a:ext cx="82785" cy="82785"/>
              <a:chOff x="0" y="0"/>
              <a:chExt cx="6350000" cy="6350000"/>
            </a:xfrm>
          </p:grpSpPr>
          <p:sp>
            <p:nvSpPr>
              <p:cNvPr id="573" name="Freeform 89">
                <a:extLst>
                  <a:ext uri="{FF2B5EF4-FFF2-40B4-BE49-F238E27FC236}">
                    <a16:creationId xmlns:a16="http://schemas.microsoft.com/office/drawing/2014/main" id="{29E30814-87D5-CEA4-DF63-BC463376084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9" name="Group 90">
              <a:extLst>
                <a:ext uri="{FF2B5EF4-FFF2-40B4-BE49-F238E27FC236}">
                  <a16:creationId xmlns:a16="http://schemas.microsoft.com/office/drawing/2014/main" id="{78E27074-9024-9832-6D41-626B7565BAEB}"/>
                </a:ext>
              </a:extLst>
            </p:cNvPr>
            <p:cNvGrpSpPr/>
            <p:nvPr/>
          </p:nvGrpSpPr>
          <p:grpSpPr>
            <a:xfrm>
              <a:off x="2172552" y="2654589"/>
              <a:ext cx="82785" cy="82785"/>
              <a:chOff x="0" y="0"/>
              <a:chExt cx="6350000" cy="6350000"/>
            </a:xfrm>
          </p:grpSpPr>
          <p:sp>
            <p:nvSpPr>
              <p:cNvPr id="572" name="Freeform 91">
                <a:extLst>
                  <a:ext uri="{FF2B5EF4-FFF2-40B4-BE49-F238E27FC236}">
                    <a16:creationId xmlns:a16="http://schemas.microsoft.com/office/drawing/2014/main" id="{429923C2-EB2E-8B1C-F527-DD7486AC8F3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0" name="Group 92">
              <a:extLst>
                <a:ext uri="{FF2B5EF4-FFF2-40B4-BE49-F238E27FC236}">
                  <a16:creationId xmlns:a16="http://schemas.microsoft.com/office/drawing/2014/main" id="{7DB96892-8EC4-CB7E-C080-B907A1FA808E}"/>
                </a:ext>
              </a:extLst>
            </p:cNvPr>
            <p:cNvGrpSpPr/>
            <p:nvPr/>
          </p:nvGrpSpPr>
          <p:grpSpPr>
            <a:xfrm>
              <a:off x="5420417" y="1036509"/>
              <a:ext cx="82785" cy="82785"/>
              <a:chOff x="0" y="0"/>
              <a:chExt cx="6350000" cy="6350000"/>
            </a:xfrm>
          </p:grpSpPr>
          <p:sp>
            <p:nvSpPr>
              <p:cNvPr id="571" name="Freeform 93">
                <a:extLst>
                  <a:ext uri="{FF2B5EF4-FFF2-40B4-BE49-F238E27FC236}">
                    <a16:creationId xmlns:a16="http://schemas.microsoft.com/office/drawing/2014/main" id="{BCDB935C-9DF8-118B-1990-BDB3F7F2FEA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1" name="Group 94">
              <a:extLst>
                <a:ext uri="{FF2B5EF4-FFF2-40B4-BE49-F238E27FC236}">
                  <a16:creationId xmlns:a16="http://schemas.microsoft.com/office/drawing/2014/main" id="{C27395C6-10D0-1943-0CE1-788A72E89813}"/>
                </a:ext>
              </a:extLst>
            </p:cNvPr>
            <p:cNvGrpSpPr/>
            <p:nvPr/>
          </p:nvGrpSpPr>
          <p:grpSpPr>
            <a:xfrm>
              <a:off x="5420417" y="4224209"/>
              <a:ext cx="82785" cy="82785"/>
              <a:chOff x="0" y="0"/>
              <a:chExt cx="6350000" cy="6350000"/>
            </a:xfrm>
          </p:grpSpPr>
          <p:sp>
            <p:nvSpPr>
              <p:cNvPr id="570" name="Freeform 95">
                <a:extLst>
                  <a:ext uri="{FF2B5EF4-FFF2-40B4-BE49-F238E27FC236}">
                    <a16:creationId xmlns:a16="http://schemas.microsoft.com/office/drawing/2014/main" id="{C2035232-EEFF-65F3-8281-17AB310F04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2" name="Group 96">
              <a:extLst>
                <a:ext uri="{FF2B5EF4-FFF2-40B4-BE49-F238E27FC236}">
                  <a16:creationId xmlns:a16="http://schemas.microsoft.com/office/drawing/2014/main" id="{072C5DB8-0B61-649A-47F8-55A88CE1C8A8}"/>
                </a:ext>
              </a:extLst>
            </p:cNvPr>
            <p:cNvGrpSpPr/>
            <p:nvPr/>
          </p:nvGrpSpPr>
          <p:grpSpPr>
            <a:xfrm>
              <a:off x="5420417" y="2654589"/>
              <a:ext cx="82785" cy="82785"/>
              <a:chOff x="0" y="0"/>
              <a:chExt cx="6350000" cy="6350000"/>
            </a:xfrm>
          </p:grpSpPr>
          <p:sp>
            <p:nvSpPr>
              <p:cNvPr id="569" name="Freeform 97">
                <a:extLst>
                  <a:ext uri="{FF2B5EF4-FFF2-40B4-BE49-F238E27FC236}">
                    <a16:creationId xmlns:a16="http://schemas.microsoft.com/office/drawing/2014/main" id="{76CCC6BA-74B9-41FB-6438-20FCE7862A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3" name="Group 98">
              <a:extLst>
                <a:ext uri="{FF2B5EF4-FFF2-40B4-BE49-F238E27FC236}">
                  <a16:creationId xmlns:a16="http://schemas.microsoft.com/office/drawing/2014/main" id="{274515D5-0D98-2591-BED7-759FA25CF6BF}"/>
                </a:ext>
              </a:extLst>
            </p:cNvPr>
            <p:cNvGrpSpPr/>
            <p:nvPr/>
          </p:nvGrpSpPr>
          <p:grpSpPr>
            <a:xfrm>
              <a:off x="2712413" y="1574705"/>
              <a:ext cx="82785" cy="82785"/>
              <a:chOff x="0" y="0"/>
              <a:chExt cx="6350000" cy="6350000"/>
            </a:xfrm>
          </p:grpSpPr>
          <p:sp>
            <p:nvSpPr>
              <p:cNvPr id="568" name="Freeform 99">
                <a:extLst>
                  <a:ext uri="{FF2B5EF4-FFF2-40B4-BE49-F238E27FC236}">
                    <a16:creationId xmlns:a16="http://schemas.microsoft.com/office/drawing/2014/main" id="{64D7FD1E-E23E-4F9F-6FBB-03715A0C4CB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4" name="Group 100">
              <a:extLst>
                <a:ext uri="{FF2B5EF4-FFF2-40B4-BE49-F238E27FC236}">
                  <a16:creationId xmlns:a16="http://schemas.microsoft.com/office/drawing/2014/main" id="{3F2A5810-9F9F-EDB2-AAF6-86B5D4ADEC4D}"/>
                </a:ext>
              </a:extLst>
            </p:cNvPr>
            <p:cNvGrpSpPr/>
            <p:nvPr/>
          </p:nvGrpSpPr>
          <p:grpSpPr>
            <a:xfrm>
              <a:off x="2712413" y="4762405"/>
              <a:ext cx="82785" cy="82785"/>
              <a:chOff x="0" y="0"/>
              <a:chExt cx="6350000" cy="6350000"/>
            </a:xfrm>
          </p:grpSpPr>
          <p:sp>
            <p:nvSpPr>
              <p:cNvPr id="567" name="Freeform 101">
                <a:extLst>
                  <a:ext uri="{FF2B5EF4-FFF2-40B4-BE49-F238E27FC236}">
                    <a16:creationId xmlns:a16="http://schemas.microsoft.com/office/drawing/2014/main" id="{60A2A906-9545-91F5-1BDF-8F1E0EF6E75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5" name="Group 102">
              <a:extLst>
                <a:ext uri="{FF2B5EF4-FFF2-40B4-BE49-F238E27FC236}">
                  <a16:creationId xmlns:a16="http://schemas.microsoft.com/office/drawing/2014/main" id="{3AA33C80-B7B8-0E2E-C574-60FA11AF8EE6}"/>
                </a:ext>
              </a:extLst>
            </p:cNvPr>
            <p:cNvGrpSpPr/>
            <p:nvPr/>
          </p:nvGrpSpPr>
          <p:grpSpPr>
            <a:xfrm>
              <a:off x="2712413" y="3192785"/>
              <a:ext cx="82785" cy="82785"/>
              <a:chOff x="0" y="0"/>
              <a:chExt cx="6350000" cy="6350000"/>
            </a:xfrm>
          </p:grpSpPr>
          <p:sp>
            <p:nvSpPr>
              <p:cNvPr id="566" name="Freeform 103">
                <a:extLst>
                  <a:ext uri="{FF2B5EF4-FFF2-40B4-BE49-F238E27FC236}">
                    <a16:creationId xmlns:a16="http://schemas.microsoft.com/office/drawing/2014/main" id="{80348F4B-9812-B158-F377-1E1A59AA395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6" name="Group 104">
              <a:extLst>
                <a:ext uri="{FF2B5EF4-FFF2-40B4-BE49-F238E27FC236}">
                  <a16:creationId xmlns:a16="http://schemas.microsoft.com/office/drawing/2014/main" id="{9E6D7B3B-D77F-7CC2-6884-F873C2F9A75E}"/>
                </a:ext>
              </a:extLst>
            </p:cNvPr>
            <p:cNvGrpSpPr/>
            <p:nvPr/>
          </p:nvGrpSpPr>
          <p:grpSpPr>
            <a:xfrm>
              <a:off x="2712413" y="0"/>
              <a:ext cx="82785" cy="82785"/>
              <a:chOff x="0" y="0"/>
              <a:chExt cx="6350000" cy="6350000"/>
            </a:xfrm>
          </p:grpSpPr>
          <p:sp>
            <p:nvSpPr>
              <p:cNvPr id="565" name="Freeform 105">
                <a:extLst>
                  <a:ext uri="{FF2B5EF4-FFF2-40B4-BE49-F238E27FC236}">
                    <a16:creationId xmlns:a16="http://schemas.microsoft.com/office/drawing/2014/main" id="{828AFFF7-3AA0-3574-8AC9-AA7C2DA8A85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7" name="Group 106">
              <a:extLst>
                <a:ext uri="{FF2B5EF4-FFF2-40B4-BE49-F238E27FC236}">
                  <a16:creationId xmlns:a16="http://schemas.microsoft.com/office/drawing/2014/main" id="{53768F9E-1429-5106-22F1-A427C85EE7EA}"/>
                </a:ext>
              </a:extLst>
            </p:cNvPr>
            <p:cNvGrpSpPr/>
            <p:nvPr/>
          </p:nvGrpSpPr>
          <p:grpSpPr>
            <a:xfrm>
              <a:off x="5960278" y="1574705"/>
              <a:ext cx="82785" cy="82785"/>
              <a:chOff x="0" y="0"/>
              <a:chExt cx="6350000" cy="6350000"/>
            </a:xfrm>
          </p:grpSpPr>
          <p:sp>
            <p:nvSpPr>
              <p:cNvPr id="564" name="Freeform 107">
                <a:extLst>
                  <a:ext uri="{FF2B5EF4-FFF2-40B4-BE49-F238E27FC236}">
                    <a16:creationId xmlns:a16="http://schemas.microsoft.com/office/drawing/2014/main" id="{557674A3-44B5-10E1-A852-ABADB17590C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8" name="Group 108">
              <a:extLst>
                <a:ext uri="{FF2B5EF4-FFF2-40B4-BE49-F238E27FC236}">
                  <a16:creationId xmlns:a16="http://schemas.microsoft.com/office/drawing/2014/main" id="{3DD530FA-9976-A765-42B8-1621FE985517}"/>
                </a:ext>
              </a:extLst>
            </p:cNvPr>
            <p:cNvGrpSpPr/>
            <p:nvPr/>
          </p:nvGrpSpPr>
          <p:grpSpPr>
            <a:xfrm>
              <a:off x="5960278" y="4762405"/>
              <a:ext cx="82785" cy="82785"/>
              <a:chOff x="0" y="0"/>
              <a:chExt cx="6350000" cy="6350000"/>
            </a:xfrm>
          </p:grpSpPr>
          <p:sp>
            <p:nvSpPr>
              <p:cNvPr id="563" name="Freeform 109">
                <a:extLst>
                  <a:ext uri="{FF2B5EF4-FFF2-40B4-BE49-F238E27FC236}">
                    <a16:creationId xmlns:a16="http://schemas.microsoft.com/office/drawing/2014/main" id="{55051B5B-A39C-C7F7-8F20-EA4D0D89F4D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9" name="Group 110">
              <a:extLst>
                <a:ext uri="{FF2B5EF4-FFF2-40B4-BE49-F238E27FC236}">
                  <a16:creationId xmlns:a16="http://schemas.microsoft.com/office/drawing/2014/main" id="{12153005-735E-8A2F-088E-16B43C2E00D7}"/>
                </a:ext>
              </a:extLst>
            </p:cNvPr>
            <p:cNvGrpSpPr/>
            <p:nvPr/>
          </p:nvGrpSpPr>
          <p:grpSpPr>
            <a:xfrm>
              <a:off x="5960278" y="3192785"/>
              <a:ext cx="82785" cy="82785"/>
              <a:chOff x="0" y="0"/>
              <a:chExt cx="6350000" cy="6350000"/>
            </a:xfrm>
          </p:grpSpPr>
          <p:sp>
            <p:nvSpPr>
              <p:cNvPr id="562" name="Freeform 111">
                <a:extLst>
                  <a:ext uri="{FF2B5EF4-FFF2-40B4-BE49-F238E27FC236}">
                    <a16:creationId xmlns:a16="http://schemas.microsoft.com/office/drawing/2014/main" id="{0E10A946-2CE3-1FDA-F7DC-1419E74AC06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0" name="Group 112">
              <a:extLst>
                <a:ext uri="{FF2B5EF4-FFF2-40B4-BE49-F238E27FC236}">
                  <a16:creationId xmlns:a16="http://schemas.microsoft.com/office/drawing/2014/main" id="{7E8DF7FB-2837-0AA3-218D-9C376E52BB9F}"/>
                </a:ext>
              </a:extLst>
            </p:cNvPr>
            <p:cNvGrpSpPr/>
            <p:nvPr/>
          </p:nvGrpSpPr>
          <p:grpSpPr>
            <a:xfrm>
              <a:off x="5960278" y="0"/>
              <a:ext cx="82785" cy="82785"/>
              <a:chOff x="0" y="0"/>
              <a:chExt cx="6350000" cy="6350000"/>
            </a:xfrm>
          </p:grpSpPr>
          <p:sp>
            <p:nvSpPr>
              <p:cNvPr id="561" name="Freeform 113">
                <a:extLst>
                  <a:ext uri="{FF2B5EF4-FFF2-40B4-BE49-F238E27FC236}">
                    <a16:creationId xmlns:a16="http://schemas.microsoft.com/office/drawing/2014/main" id="{56F346BD-0833-F400-F0D3-9E1E3141C43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1" name="Group 114">
              <a:extLst>
                <a:ext uri="{FF2B5EF4-FFF2-40B4-BE49-F238E27FC236}">
                  <a16:creationId xmlns:a16="http://schemas.microsoft.com/office/drawing/2014/main" id="{9CF108F6-B055-5C2F-6ECF-B64F2600B2BD}"/>
                </a:ext>
              </a:extLst>
            </p:cNvPr>
            <p:cNvGrpSpPr/>
            <p:nvPr/>
          </p:nvGrpSpPr>
          <p:grpSpPr>
            <a:xfrm>
              <a:off x="545144" y="499354"/>
              <a:ext cx="82785" cy="82785"/>
              <a:chOff x="0" y="0"/>
              <a:chExt cx="1913890" cy="1913890"/>
            </a:xfrm>
          </p:grpSpPr>
          <p:sp>
            <p:nvSpPr>
              <p:cNvPr id="560" name="Freeform 115">
                <a:extLst>
                  <a:ext uri="{FF2B5EF4-FFF2-40B4-BE49-F238E27FC236}">
                    <a16:creationId xmlns:a16="http://schemas.microsoft.com/office/drawing/2014/main" id="{9AE539A8-DDB1-F948-75C6-49951270693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2" name="Group 116">
              <a:extLst>
                <a:ext uri="{FF2B5EF4-FFF2-40B4-BE49-F238E27FC236}">
                  <a16:creationId xmlns:a16="http://schemas.microsoft.com/office/drawing/2014/main" id="{0A20BF68-5F98-B97F-8B40-C969FBCEA1BF}"/>
                </a:ext>
              </a:extLst>
            </p:cNvPr>
            <p:cNvGrpSpPr/>
            <p:nvPr/>
          </p:nvGrpSpPr>
          <p:grpSpPr>
            <a:xfrm>
              <a:off x="545144" y="3687054"/>
              <a:ext cx="82785" cy="82785"/>
              <a:chOff x="0" y="0"/>
              <a:chExt cx="1913890" cy="1913890"/>
            </a:xfrm>
          </p:grpSpPr>
          <p:sp>
            <p:nvSpPr>
              <p:cNvPr id="559" name="Freeform 117">
                <a:extLst>
                  <a:ext uri="{FF2B5EF4-FFF2-40B4-BE49-F238E27FC236}">
                    <a16:creationId xmlns:a16="http://schemas.microsoft.com/office/drawing/2014/main" id="{F132E58E-BA3E-3CB4-AD44-892B5478278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3" name="Group 118">
              <a:extLst>
                <a:ext uri="{FF2B5EF4-FFF2-40B4-BE49-F238E27FC236}">
                  <a16:creationId xmlns:a16="http://schemas.microsoft.com/office/drawing/2014/main" id="{5275771A-39F9-B3FA-E860-AAE68013CA4C}"/>
                </a:ext>
              </a:extLst>
            </p:cNvPr>
            <p:cNvGrpSpPr/>
            <p:nvPr/>
          </p:nvGrpSpPr>
          <p:grpSpPr>
            <a:xfrm>
              <a:off x="545144" y="2117434"/>
              <a:ext cx="82785" cy="82785"/>
              <a:chOff x="0" y="0"/>
              <a:chExt cx="1913890" cy="1913890"/>
            </a:xfrm>
          </p:grpSpPr>
          <p:sp>
            <p:nvSpPr>
              <p:cNvPr id="558" name="Freeform 119">
                <a:extLst>
                  <a:ext uri="{FF2B5EF4-FFF2-40B4-BE49-F238E27FC236}">
                    <a16:creationId xmlns:a16="http://schemas.microsoft.com/office/drawing/2014/main" id="{6C34EE60-8B7A-8ECD-D0D3-CC2496B17F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4" name="Group 120">
              <a:extLst>
                <a:ext uri="{FF2B5EF4-FFF2-40B4-BE49-F238E27FC236}">
                  <a16:creationId xmlns:a16="http://schemas.microsoft.com/office/drawing/2014/main" id="{6FB470E2-5030-CE90-3841-542C8EB5EA18}"/>
                </a:ext>
              </a:extLst>
            </p:cNvPr>
            <p:cNvGrpSpPr/>
            <p:nvPr/>
          </p:nvGrpSpPr>
          <p:grpSpPr>
            <a:xfrm>
              <a:off x="7039293" y="499354"/>
              <a:ext cx="82785" cy="82785"/>
              <a:chOff x="0" y="0"/>
              <a:chExt cx="1913890" cy="1913890"/>
            </a:xfrm>
          </p:grpSpPr>
          <p:sp>
            <p:nvSpPr>
              <p:cNvPr id="557" name="Freeform 121">
                <a:extLst>
                  <a:ext uri="{FF2B5EF4-FFF2-40B4-BE49-F238E27FC236}">
                    <a16:creationId xmlns:a16="http://schemas.microsoft.com/office/drawing/2014/main" id="{042DBD9B-E788-26E8-3F7D-057E66A9D43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5" name="Group 122">
              <a:extLst>
                <a:ext uri="{FF2B5EF4-FFF2-40B4-BE49-F238E27FC236}">
                  <a16:creationId xmlns:a16="http://schemas.microsoft.com/office/drawing/2014/main" id="{709E1635-F427-D520-4038-958E7CE9F898}"/>
                </a:ext>
              </a:extLst>
            </p:cNvPr>
            <p:cNvGrpSpPr/>
            <p:nvPr/>
          </p:nvGrpSpPr>
          <p:grpSpPr>
            <a:xfrm>
              <a:off x="7039293" y="3687054"/>
              <a:ext cx="82785" cy="82785"/>
              <a:chOff x="0" y="0"/>
              <a:chExt cx="1913890" cy="1913890"/>
            </a:xfrm>
          </p:grpSpPr>
          <p:sp>
            <p:nvSpPr>
              <p:cNvPr id="556" name="Freeform 123">
                <a:extLst>
                  <a:ext uri="{FF2B5EF4-FFF2-40B4-BE49-F238E27FC236}">
                    <a16:creationId xmlns:a16="http://schemas.microsoft.com/office/drawing/2014/main" id="{EF431D47-1638-D55A-A18B-0CB1697BCA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6" name="Group 124">
              <a:extLst>
                <a:ext uri="{FF2B5EF4-FFF2-40B4-BE49-F238E27FC236}">
                  <a16:creationId xmlns:a16="http://schemas.microsoft.com/office/drawing/2014/main" id="{AB1E83F6-A520-E411-5AE1-1DE2A14F1570}"/>
                </a:ext>
              </a:extLst>
            </p:cNvPr>
            <p:cNvGrpSpPr/>
            <p:nvPr/>
          </p:nvGrpSpPr>
          <p:grpSpPr>
            <a:xfrm>
              <a:off x="7039293" y="2117434"/>
              <a:ext cx="82785" cy="82785"/>
              <a:chOff x="0" y="0"/>
              <a:chExt cx="1913890" cy="1913890"/>
            </a:xfrm>
          </p:grpSpPr>
          <p:sp>
            <p:nvSpPr>
              <p:cNvPr id="555" name="Freeform 125">
                <a:extLst>
                  <a:ext uri="{FF2B5EF4-FFF2-40B4-BE49-F238E27FC236}">
                    <a16:creationId xmlns:a16="http://schemas.microsoft.com/office/drawing/2014/main" id="{07E17566-0BCA-4010-10B0-0961F6E1697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7" name="Group 126">
              <a:extLst>
                <a:ext uri="{FF2B5EF4-FFF2-40B4-BE49-F238E27FC236}">
                  <a16:creationId xmlns:a16="http://schemas.microsoft.com/office/drawing/2014/main" id="{878875E9-EB2E-42B2-8806-7CF43F44F7FC}"/>
                </a:ext>
              </a:extLst>
            </p:cNvPr>
            <p:cNvGrpSpPr/>
            <p:nvPr/>
          </p:nvGrpSpPr>
          <p:grpSpPr>
            <a:xfrm>
              <a:off x="3793009" y="499354"/>
              <a:ext cx="82785" cy="82785"/>
              <a:chOff x="0" y="0"/>
              <a:chExt cx="1913890" cy="1913890"/>
            </a:xfrm>
          </p:grpSpPr>
          <p:sp>
            <p:nvSpPr>
              <p:cNvPr id="554" name="Freeform 127">
                <a:extLst>
                  <a:ext uri="{FF2B5EF4-FFF2-40B4-BE49-F238E27FC236}">
                    <a16:creationId xmlns:a16="http://schemas.microsoft.com/office/drawing/2014/main" id="{34DDF6EA-3CB4-EF7E-F5DE-D44F1105777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8" name="Group 128">
              <a:extLst>
                <a:ext uri="{FF2B5EF4-FFF2-40B4-BE49-F238E27FC236}">
                  <a16:creationId xmlns:a16="http://schemas.microsoft.com/office/drawing/2014/main" id="{DBE1E6FB-BF4F-CEE0-7860-A7BDA1958037}"/>
                </a:ext>
              </a:extLst>
            </p:cNvPr>
            <p:cNvGrpSpPr/>
            <p:nvPr/>
          </p:nvGrpSpPr>
          <p:grpSpPr>
            <a:xfrm>
              <a:off x="3793009" y="3687054"/>
              <a:ext cx="82785" cy="82785"/>
              <a:chOff x="0" y="0"/>
              <a:chExt cx="1913890" cy="1913890"/>
            </a:xfrm>
          </p:grpSpPr>
          <p:sp>
            <p:nvSpPr>
              <p:cNvPr id="553" name="Freeform 129">
                <a:extLst>
                  <a:ext uri="{FF2B5EF4-FFF2-40B4-BE49-F238E27FC236}">
                    <a16:creationId xmlns:a16="http://schemas.microsoft.com/office/drawing/2014/main" id="{01BDF57D-7DA9-C6F5-6B5C-ADE65A74FFA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9" name="Group 130">
              <a:extLst>
                <a:ext uri="{FF2B5EF4-FFF2-40B4-BE49-F238E27FC236}">
                  <a16:creationId xmlns:a16="http://schemas.microsoft.com/office/drawing/2014/main" id="{A9CC0ADE-BE27-ACCC-D6E6-FCE4A87249B1}"/>
                </a:ext>
              </a:extLst>
            </p:cNvPr>
            <p:cNvGrpSpPr/>
            <p:nvPr/>
          </p:nvGrpSpPr>
          <p:grpSpPr>
            <a:xfrm>
              <a:off x="3793009" y="2117434"/>
              <a:ext cx="82785" cy="82785"/>
              <a:chOff x="0" y="0"/>
              <a:chExt cx="1913890" cy="1913890"/>
            </a:xfrm>
          </p:grpSpPr>
          <p:sp>
            <p:nvSpPr>
              <p:cNvPr id="552" name="Freeform 131">
                <a:extLst>
                  <a:ext uri="{FF2B5EF4-FFF2-40B4-BE49-F238E27FC236}">
                    <a16:creationId xmlns:a16="http://schemas.microsoft.com/office/drawing/2014/main" id="{846AE025-96BE-C3EB-B236-0CE01064FA6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0" name="Group 132">
              <a:extLst>
                <a:ext uri="{FF2B5EF4-FFF2-40B4-BE49-F238E27FC236}">
                  <a16:creationId xmlns:a16="http://schemas.microsoft.com/office/drawing/2014/main" id="{A2198A2B-CDBD-0D61-2DBD-A15CBC7E9DFF}"/>
                </a:ext>
              </a:extLst>
            </p:cNvPr>
            <p:cNvGrpSpPr/>
            <p:nvPr/>
          </p:nvGrpSpPr>
          <p:grpSpPr>
            <a:xfrm>
              <a:off x="1083805" y="1036509"/>
              <a:ext cx="82785" cy="82785"/>
              <a:chOff x="0" y="0"/>
              <a:chExt cx="1913890" cy="1913890"/>
            </a:xfrm>
          </p:grpSpPr>
          <p:sp>
            <p:nvSpPr>
              <p:cNvPr id="551" name="Freeform 133">
                <a:extLst>
                  <a:ext uri="{FF2B5EF4-FFF2-40B4-BE49-F238E27FC236}">
                    <a16:creationId xmlns:a16="http://schemas.microsoft.com/office/drawing/2014/main" id="{7CCE2C23-5035-55B2-EA3B-AA54D9FC34A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1" name="Group 134">
              <a:extLst>
                <a:ext uri="{FF2B5EF4-FFF2-40B4-BE49-F238E27FC236}">
                  <a16:creationId xmlns:a16="http://schemas.microsoft.com/office/drawing/2014/main" id="{A0505EE6-1327-48F5-3476-82EBBF434C79}"/>
                </a:ext>
              </a:extLst>
            </p:cNvPr>
            <p:cNvGrpSpPr/>
            <p:nvPr/>
          </p:nvGrpSpPr>
          <p:grpSpPr>
            <a:xfrm>
              <a:off x="1083805" y="4224209"/>
              <a:ext cx="82785" cy="82785"/>
              <a:chOff x="0" y="0"/>
              <a:chExt cx="1913890" cy="1913890"/>
            </a:xfrm>
          </p:grpSpPr>
          <p:sp>
            <p:nvSpPr>
              <p:cNvPr id="550" name="Freeform 135">
                <a:extLst>
                  <a:ext uri="{FF2B5EF4-FFF2-40B4-BE49-F238E27FC236}">
                    <a16:creationId xmlns:a16="http://schemas.microsoft.com/office/drawing/2014/main" id="{678DF66F-E087-1AD0-4588-EB2A61283FB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2" name="Group 136">
              <a:extLst>
                <a:ext uri="{FF2B5EF4-FFF2-40B4-BE49-F238E27FC236}">
                  <a16:creationId xmlns:a16="http://schemas.microsoft.com/office/drawing/2014/main" id="{D8FF5996-4DD2-62B8-EB63-A75CA2CDE83D}"/>
                </a:ext>
              </a:extLst>
            </p:cNvPr>
            <p:cNvGrpSpPr/>
            <p:nvPr/>
          </p:nvGrpSpPr>
          <p:grpSpPr>
            <a:xfrm>
              <a:off x="1083805" y="2654589"/>
              <a:ext cx="82785" cy="82785"/>
              <a:chOff x="0" y="0"/>
              <a:chExt cx="1913890" cy="1913890"/>
            </a:xfrm>
          </p:grpSpPr>
          <p:sp>
            <p:nvSpPr>
              <p:cNvPr id="549" name="Freeform 137">
                <a:extLst>
                  <a:ext uri="{FF2B5EF4-FFF2-40B4-BE49-F238E27FC236}">
                    <a16:creationId xmlns:a16="http://schemas.microsoft.com/office/drawing/2014/main" id="{3D409661-3D33-7919-C9AF-DE5616BD006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3" name="Group 138">
              <a:extLst>
                <a:ext uri="{FF2B5EF4-FFF2-40B4-BE49-F238E27FC236}">
                  <a16:creationId xmlns:a16="http://schemas.microsoft.com/office/drawing/2014/main" id="{292C409D-5E10-1E55-D3FB-62A5BAA4A8B6}"/>
                </a:ext>
              </a:extLst>
            </p:cNvPr>
            <p:cNvGrpSpPr/>
            <p:nvPr/>
          </p:nvGrpSpPr>
          <p:grpSpPr>
            <a:xfrm>
              <a:off x="7577954" y="1036509"/>
              <a:ext cx="82785" cy="82785"/>
              <a:chOff x="0" y="0"/>
              <a:chExt cx="1913890" cy="1913890"/>
            </a:xfrm>
          </p:grpSpPr>
          <p:sp>
            <p:nvSpPr>
              <p:cNvPr id="548" name="Freeform 139">
                <a:extLst>
                  <a:ext uri="{FF2B5EF4-FFF2-40B4-BE49-F238E27FC236}">
                    <a16:creationId xmlns:a16="http://schemas.microsoft.com/office/drawing/2014/main" id="{F3E494E1-F384-05E2-96D3-846D6E9CA0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4" name="Group 140">
              <a:extLst>
                <a:ext uri="{FF2B5EF4-FFF2-40B4-BE49-F238E27FC236}">
                  <a16:creationId xmlns:a16="http://schemas.microsoft.com/office/drawing/2014/main" id="{C5175835-38E3-2D7F-48E2-D85BF7910D1A}"/>
                </a:ext>
              </a:extLst>
            </p:cNvPr>
            <p:cNvGrpSpPr/>
            <p:nvPr/>
          </p:nvGrpSpPr>
          <p:grpSpPr>
            <a:xfrm>
              <a:off x="7577954" y="4224209"/>
              <a:ext cx="82785" cy="82785"/>
              <a:chOff x="0" y="0"/>
              <a:chExt cx="1913890" cy="1913890"/>
            </a:xfrm>
          </p:grpSpPr>
          <p:sp>
            <p:nvSpPr>
              <p:cNvPr id="547" name="Freeform 141">
                <a:extLst>
                  <a:ext uri="{FF2B5EF4-FFF2-40B4-BE49-F238E27FC236}">
                    <a16:creationId xmlns:a16="http://schemas.microsoft.com/office/drawing/2014/main" id="{506B5172-E587-031E-AC3D-2E8616C9CB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5" name="Group 142">
              <a:extLst>
                <a:ext uri="{FF2B5EF4-FFF2-40B4-BE49-F238E27FC236}">
                  <a16:creationId xmlns:a16="http://schemas.microsoft.com/office/drawing/2014/main" id="{42DE2F99-709A-C8D1-4A92-DCEE21246B86}"/>
                </a:ext>
              </a:extLst>
            </p:cNvPr>
            <p:cNvGrpSpPr/>
            <p:nvPr/>
          </p:nvGrpSpPr>
          <p:grpSpPr>
            <a:xfrm>
              <a:off x="7577954" y="2654589"/>
              <a:ext cx="82785" cy="82785"/>
              <a:chOff x="0" y="0"/>
              <a:chExt cx="1913890" cy="1913890"/>
            </a:xfrm>
          </p:grpSpPr>
          <p:sp>
            <p:nvSpPr>
              <p:cNvPr id="546" name="Freeform 143">
                <a:extLst>
                  <a:ext uri="{FF2B5EF4-FFF2-40B4-BE49-F238E27FC236}">
                    <a16:creationId xmlns:a16="http://schemas.microsoft.com/office/drawing/2014/main" id="{060C929B-858D-B1E6-3A4B-C7F69F4BE11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6" name="Group 144">
              <a:extLst>
                <a:ext uri="{FF2B5EF4-FFF2-40B4-BE49-F238E27FC236}">
                  <a16:creationId xmlns:a16="http://schemas.microsoft.com/office/drawing/2014/main" id="{58B6FD32-0656-21FB-BA34-90C1B020F0D3}"/>
                </a:ext>
              </a:extLst>
            </p:cNvPr>
            <p:cNvGrpSpPr/>
            <p:nvPr/>
          </p:nvGrpSpPr>
          <p:grpSpPr>
            <a:xfrm>
              <a:off x="4331670" y="1036509"/>
              <a:ext cx="82785" cy="82785"/>
              <a:chOff x="0" y="0"/>
              <a:chExt cx="1913890" cy="1913890"/>
            </a:xfrm>
          </p:grpSpPr>
          <p:sp>
            <p:nvSpPr>
              <p:cNvPr id="545" name="Freeform 145">
                <a:extLst>
                  <a:ext uri="{FF2B5EF4-FFF2-40B4-BE49-F238E27FC236}">
                    <a16:creationId xmlns:a16="http://schemas.microsoft.com/office/drawing/2014/main" id="{AB5BB596-9862-794C-EF5B-B88D96C63FF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7" name="Group 146">
              <a:extLst>
                <a:ext uri="{FF2B5EF4-FFF2-40B4-BE49-F238E27FC236}">
                  <a16:creationId xmlns:a16="http://schemas.microsoft.com/office/drawing/2014/main" id="{1C490224-DA76-408F-0008-594DA22D8E49}"/>
                </a:ext>
              </a:extLst>
            </p:cNvPr>
            <p:cNvGrpSpPr/>
            <p:nvPr/>
          </p:nvGrpSpPr>
          <p:grpSpPr>
            <a:xfrm>
              <a:off x="4331670" y="4224209"/>
              <a:ext cx="82785" cy="82785"/>
              <a:chOff x="0" y="0"/>
              <a:chExt cx="1913890" cy="1913890"/>
            </a:xfrm>
          </p:grpSpPr>
          <p:sp>
            <p:nvSpPr>
              <p:cNvPr id="544" name="Freeform 147">
                <a:extLst>
                  <a:ext uri="{FF2B5EF4-FFF2-40B4-BE49-F238E27FC236}">
                    <a16:creationId xmlns:a16="http://schemas.microsoft.com/office/drawing/2014/main" id="{110BA324-E74B-10A5-4CB8-7B63E14F600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8" name="Group 148">
              <a:extLst>
                <a:ext uri="{FF2B5EF4-FFF2-40B4-BE49-F238E27FC236}">
                  <a16:creationId xmlns:a16="http://schemas.microsoft.com/office/drawing/2014/main" id="{07BAF82B-AFC9-2028-A178-E59C31914EEA}"/>
                </a:ext>
              </a:extLst>
            </p:cNvPr>
            <p:cNvGrpSpPr/>
            <p:nvPr/>
          </p:nvGrpSpPr>
          <p:grpSpPr>
            <a:xfrm>
              <a:off x="4331670" y="2654589"/>
              <a:ext cx="82785" cy="82785"/>
              <a:chOff x="0" y="0"/>
              <a:chExt cx="1913890" cy="1913890"/>
            </a:xfrm>
          </p:grpSpPr>
          <p:sp>
            <p:nvSpPr>
              <p:cNvPr id="543" name="Freeform 149">
                <a:extLst>
                  <a:ext uri="{FF2B5EF4-FFF2-40B4-BE49-F238E27FC236}">
                    <a16:creationId xmlns:a16="http://schemas.microsoft.com/office/drawing/2014/main" id="{04A9C301-AB62-D1AC-DBE5-EA1C4C9E24D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9" name="Group 150">
              <a:extLst>
                <a:ext uri="{FF2B5EF4-FFF2-40B4-BE49-F238E27FC236}">
                  <a16:creationId xmlns:a16="http://schemas.microsoft.com/office/drawing/2014/main" id="{6A3134E2-10DF-1574-7432-BAAF7C020E29}"/>
                </a:ext>
              </a:extLst>
            </p:cNvPr>
            <p:cNvGrpSpPr/>
            <p:nvPr/>
          </p:nvGrpSpPr>
          <p:grpSpPr>
            <a:xfrm>
              <a:off x="1623665" y="1574705"/>
              <a:ext cx="82785" cy="82785"/>
              <a:chOff x="0" y="0"/>
              <a:chExt cx="1913890" cy="1913890"/>
            </a:xfrm>
          </p:grpSpPr>
          <p:sp>
            <p:nvSpPr>
              <p:cNvPr id="542" name="Freeform 151">
                <a:extLst>
                  <a:ext uri="{FF2B5EF4-FFF2-40B4-BE49-F238E27FC236}">
                    <a16:creationId xmlns:a16="http://schemas.microsoft.com/office/drawing/2014/main" id="{C58EDD3F-C6B1-8F3D-53EC-F774DD1CB7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0" name="Group 152">
              <a:extLst>
                <a:ext uri="{FF2B5EF4-FFF2-40B4-BE49-F238E27FC236}">
                  <a16:creationId xmlns:a16="http://schemas.microsoft.com/office/drawing/2014/main" id="{3E600889-06ED-3116-BE78-362C85F7300E}"/>
                </a:ext>
              </a:extLst>
            </p:cNvPr>
            <p:cNvGrpSpPr/>
            <p:nvPr/>
          </p:nvGrpSpPr>
          <p:grpSpPr>
            <a:xfrm>
              <a:off x="1623665" y="4762405"/>
              <a:ext cx="82785" cy="82785"/>
              <a:chOff x="0" y="0"/>
              <a:chExt cx="1913890" cy="1913890"/>
            </a:xfrm>
          </p:grpSpPr>
          <p:sp>
            <p:nvSpPr>
              <p:cNvPr id="541" name="Freeform 153">
                <a:extLst>
                  <a:ext uri="{FF2B5EF4-FFF2-40B4-BE49-F238E27FC236}">
                    <a16:creationId xmlns:a16="http://schemas.microsoft.com/office/drawing/2014/main" id="{A8002483-123D-6F07-12EE-5D3E2B3AC9D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1" name="Group 154">
              <a:extLst>
                <a:ext uri="{FF2B5EF4-FFF2-40B4-BE49-F238E27FC236}">
                  <a16:creationId xmlns:a16="http://schemas.microsoft.com/office/drawing/2014/main" id="{1CE68A31-413E-1605-DBA2-24C650F2CA2A}"/>
                </a:ext>
              </a:extLst>
            </p:cNvPr>
            <p:cNvGrpSpPr/>
            <p:nvPr/>
          </p:nvGrpSpPr>
          <p:grpSpPr>
            <a:xfrm>
              <a:off x="1623665" y="3192785"/>
              <a:ext cx="82785" cy="82785"/>
              <a:chOff x="0" y="0"/>
              <a:chExt cx="1913890" cy="1913890"/>
            </a:xfrm>
          </p:grpSpPr>
          <p:sp>
            <p:nvSpPr>
              <p:cNvPr id="540" name="Freeform 155">
                <a:extLst>
                  <a:ext uri="{FF2B5EF4-FFF2-40B4-BE49-F238E27FC236}">
                    <a16:creationId xmlns:a16="http://schemas.microsoft.com/office/drawing/2014/main" id="{7ADEFCCD-123A-458D-6F23-7851FE2BF87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2" name="Group 156">
              <a:extLst>
                <a:ext uri="{FF2B5EF4-FFF2-40B4-BE49-F238E27FC236}">
                  <a16:creationId xmlns:a16="http://schemas.microsoft.com/office/drawing/2014/main" id="{AD1DDC0E-055F-C8BD-47FD-AB8C1F17B40E}"/>
                </a:ext>
              </a:extLst>
            </p:cNvPr>
            <p:cNvGrpSpPr/>
            <p:nvPr/>
          </p:nvGrpSpPr>
          <p:grpSpPr>
            <a:xfrm>
              <a:off x="1623665" y="0"/>
              <a:ext cx="82785" cy="82785"/>
              <a:chOff x="0" y="0"/>
              <a:chExt cx="1913890" cy="1913890"/>
            </a:xfrm>
          </p:grpSpPr>
          <p:sp>
            <p:nvSpPr>
              <p:cNvPr id="539" name="Freeform 157">
                <a:extLst>
                  <a:ext uri="{FF2B5EF4-FFF2-40B4-BE49-F238E27FC236}">
                    <a16:creationId xmlns:a16="http://schemas.microsoft.com/office/drawing/2014/main" id="{647F2A63-DDCA-9E6D-0ECD-D23D7102D04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3" name="Group 158">
              <a:extLst>
                <a:ext uri="{FF2B5EF4-FFF2-40B4-BE49-F238E27FC236}">
                  <a16:creationId xmlns:a16="http://schemas.microsoft.com/office/drawing/2014/main" id="{58A809B5-6C7D-54C0-103D-3D0697E9B5C1}"/>
                </a:ext>
              </a:extLst>
            </p:cNvPr>
            <p:cNvGrpSpPr/>
            <p:nvPr/>
          </p:nvGrpSpPr>
          <p:grpSpPr>
            <a:xfrm>
              <a:off x="4871530" y="1574705"/>
              <a:ext cx="82785" cy="82785"/>
              <a:chOff x="0" y="0"/>
              <a:chExt cx="1913890" cy="1913890"/>
            </a:xfrm>
          </p:grpSpPr>
          <p:sp>
            <p:nvSpPr>
              <p:cNvPr id="538" name="Freeform 159">
                <a:extLst>
                  <a:ext uri="{FF2B5EF4-FFF2-40B4-BE49-F238E27FC236}">
                    <a16:creationId xmlns:a16="http://schemas.microsoft.com/office/drawing/2014/main" id="{674B94F7-A996-C5F5-72C4-487A3E87A49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4" name="Group 160">
              <a:extLst>
                <a:ext uri="{FF2B5EF4-FFF2-40B4-BE49-F238E27FC236}">
                  <a16:creationId xmlns:a16="http://schemas.microsoft.com/office/drawing/2014/main" id="{3979CE23-AEBE-C7C5-034F-200A52257898}"/>
                </a:ext>
              </a:extLst>
            </p:cNvPr>
            <p:cNvGrpSpPr/>
            <p:nvPr/>
          </p:nvGrpSpPr>
          <p:grpSpPr>
            <a:xfrm>
              <a:off x="4871530" y="4762405"/>
              <a:ext cx="82785" cy="82785"/>
              <a:chOff x="0" y="0"/>
              <a:chExt cx="1913890" cy="1913890"/>
            </a:xfrm>
          </p:grpSpPr>
          <p:sp>
            <p:nvSpPr>
              <p:cNvPr id="537" name="Freeform 161">
                <a:extLst>
                  <a:ext uri="{FF2B5EF4-FFF2-40B4-BE49-F238E27FC236}">
                    <a16:creationId xmlns:a16="http://schemas.microsoft.com/office/drawing/2014/main" id="{B2906B8B-4797-2C8F-789D-B847E24320E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5" name="Group 162">
              <a:extLst>
                <a:ext uri="{FF2B5EF4-FFF2-40B4-BE49-F238E27FC236}">
                  <a16:creationId xmlns:a16="http://schemas.microsoft.com/office/drawing/2014/main" id="{9C671FCD-A1A3-4021-31DF-9845F0CA5071}"/>
                </a:ext>
              </a:extLst>
            </p:cNvPr>
            <p:cNvGrpSpPr/>
            <p:nvPr/>
          </p:nvGrpSpPr>
          <p:grpSpPr>
            <a:xfrm>
              <a:off x="4871530" y="3192785"/>
              <a:ext cx="82785" cy="82785"/>
              <a:chOff x="0" y="0"/>
              <a:chExt cx="1913890" cy="1913890"/>
            </a:xfrm>
          </p:grpSpPr>
          <p:sp>
            <p:nvSpPr>
              <p:cNvPr id="536" name="Freeform 163">
                <a:extLst>
                  <a:ext uri="{FF2B5EF4-FFF2-40B4-BE49-F238E27FC236}">
                    <a16:creationId xmlns:a16="http://schemas.microsoft.com/office/drawing/2014/main" id="{A0D2C7CB-E9E5-455D-EE80-61E7256B938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6" name="Group 164">
              <a:extLst>
                <a:ext uri="{FF2B5EF4-FFF2-40B4-BE49-F238E27FC236}">
                  <a16:creationId xmlns:a16="http://schemas.microsoft.com/office/drawing/2014/main" id="{D474D4B6-9395-87E2-7C4E-223AFE7E25F5}"/>
                </a:ext>
              </a:extLst>
            </p:cNvPr>
            <p:cNvGrpSpPr/>
            <p:nvPr/>
          </p:nvGrpSpPr>
          <p:grpSpPr>
            <a:xfrm>
              <a:off x="4871530" y="0"/>
              <a:ext cx="82785" cy="82785"/>
              <a:chOff x="0" y="0"/>
              <a:chExt cx="1913890" cy="1913890"/>
            </a:xfrm>
          </p:grpSpPr>
          <p:sp>
            <p:nvSpPr>
              <p:cNvPr id="535" name="Freeform 165">
                <a:extLst>
                  <a:ext uri="{FF2B5EF4-FFF2-40B4-BE49-F238E27FC236}">
                    <a16:creationId xmlns:a16="http://schemas.microsoft.com/office/drawing/2014/main" id="{EEE81C15-9267-993A-653F-99DDFAFB8F6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7" name="Group 166">
              <a:extLst>
                <a:ext uri="{FF2B5EF4-FFF2-40B4-BE49-F238E27FC236}">
                  <a16:creationId xmlns:a16="http://schemas.microsoft.com/office/drawing/2014/main" id="{25A0668C-6011-E6EB-F480-32068175AEFB}"/>
                </a:ext>
              </a:extLst>
            </p:cNvPr>
            <p:cNvGrpSpPr/>
            <p:nvPr/>
          </p:nvGrpSpPr>
          <p:grpSpPr>
            <a:xfrm>
              <a:off x="6405" y="1574705"/>
              <a:ext cx="82785" cy="82785"/>
              <a:chOff x="0" y="0"/>
              <a:chExt cx="1913890" cy="1913890"/>
            </a:xfrm>
          </p:grpSpPr>
          <p:sp>
            <p:nvSpPr>
              <p:cNvPr id="534" name="Freeform 167">
                <a:extLst>
                  <a:ext uri="{FF2B5EF4-FFF2-40B4-BE49-F238E27FC236}">
                    <a16:creationId xmlns:a16="http://schemas.microsoft.com/office/drawing/2014/main" id="{24132EF8-5C43-B5D9-9EAB-84987CFE7C7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8" name="Group 168">
              <a:extLst>
                <a:ext uri="{FF2B5EF4-FFF2-40B4-BE49-F238E27FC236}">
                  <a16:creationId xmlns:a16="http://schemas.microsoft.com/office/drawing/2014/main" id="{4C45C2F3-1C98-9950-6639-66812B1079DA}"/>
                </a:ext>
              </a:extLst>
            </p:cNvPr>
            <p:cNvGrpSpPr/>
            <p:nvPr/>
          </p:nvGrpSpPr>
          <p:grpSpPr>
            <a:xfrm>
              <a:off x="6405" y="4762405"/>
              <a:ext cx="82785" cy="82785"/>
              <a:chOff x="0" y="0"/>
              <a:chExt cx="1913890" cy="1913890"/>
            </a:xfrm>
          </p:grpSpPr>
          <p:sp>
            <p:nvSpPr>
              <p:cNvPr id="533" name="Freeform 169">
                <a:extLst>
                  <a:ext uri="{FF2B5EF4-FFF2-40B4-BE49-F238E27FC236}">
                    <a16:creationId xmlns:a16="http://schemas.microsoft.com/office/drawing/2014/main" id="{0FC53492-2714-54DA-8489-02FD4EC37CE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9" name="Group 170">
              <a:extLst>
                <a:ext uri="{FF2B5EF4-FFF2-40B4-BE49-F238E27FC236}">
                  <a16:creationId xmlns:a16="http://schemas.microsoft.com/office/drawing/2014/main" id="{53CD7932-7840-BAB8-6398-024BE360D653}"/>
                </a:ext>
              </a:extLst>
            </p:cNvPr>
            <p:cNvGrpSpPr/>
            <p:nvPr/>
          </p:nvGrpSpPr>
          <p:grpSpPr>
            <a:xfrm>
              <a:off x="6405" y="3192785"/>
              <a:ext cx="82785" cy="82785"/>
              <a:chOff x="0" y="0"/>
              <a:chExt cx="1913890" cy="1913890"/>
            </a:xfrm>
          </p:grpSpPr>
          <p:sp>
            <p:nvSpPr>
              <p:cNvPr id="532" name="Freeform 171">
                <a:extLst>
                  <a:ext uri="{FF2B5EF4-FFF2-40B4-BE49-F238E27FC236}">
                    <a16:creationId xmlns:a16="http://schemas.microsoft.com/office/drawing/2014/main" id="{39F30F23-9B3A-392E-868B-1729D92F64F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0" name="Group 172">
              <a:extLst>
                <a:ext uri="{FF2B5EF4-FFF2-40B4-BE49-F238E27FC236}">
                  <a16:creationId xmlns:a16="http://schemas.microsoft.com/office/drawing/2014/main" id="{649EA2BE-27A2-8910-34EE-36FDA9C2C7E2}"/>
                </a:ext>
              </a:extLst>
            </p:cNvPr>
            <p:cNvGrpSpPr/>
            <p:nvPr/>
          </p:nvGrpSpPr>
          <p:grpSpPr>
            <a:xfrm>
              <a:off x="6405" y="0"/>
              <a:ext cx="82785" cy="82785"/>
              <a:chOff x="0" y="0"/>
              <a:chExt cx="1913890" cy="1913890"/>
            </a:xfrm>
          </p:grpSpPr>
          <p:sp>
            <p:nvSpPr>
              <p:cNvPr id="531" name="Freeform 173">
                <a:extLst>
                  <a:ext uri="{FF2B5EF4-FFF2-40B4-BE49-F238E27FC236}">
                    <a16:creationId xmlns:a16="http://schemas.microsoft.com/office/drawing/2014/main" id="{AAAFF1BD-0556-0D20-C9D5-EC6BF0BCB6E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1" name="Group 174">
              <a:extLst>
                <a:ext uri="{FF2B5EF4-FFF2-40B4-BE49-F238E27FC236}">
                  <a16:creationId xmlns:a16="http://schemas.microsoft.com/office/drawing/2014/main" id="{E77A5B1B-95C8-49F1-165C-E5FA3A9C6FAC}"/>
                </a:ext>
              </a:extLst>
            </p:cNvPr>
            <p:cNvGrpSpPr/>
            <p:nvPr/>
          </p:nvGrpSpPr>
          <p:grpSpPr>
            <a:xfrm>
              <a:off x="6500554" y="1574705"/>
              <a:ext cx="82785" cy="82785"/>
              <a:chOff x="0" y="0"/>
              <a:chExt cx="1913890" cy="1913890"/>
            </a:xfrm>
          </p:grpSpPr>
          <p:sp>
            <p:nvSpPr>
              <p:cNvPr id="530" name="Freeform 175">
                <a:extLst>
                  <a:ext uri="{FF2B5EF4-FFF2-40B4-BE49-F238E27FC236}">
                    <a16:creationId xmlns:a16="http://schemas.microsoft.com/office/drawing/2014/main" id="{FB75C04A-4DE8-AB31-C48C-A4048F94310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2" name="Group 176">
              <a:extLst>
                <a:ext uri="{FF2B5EF4-FFF2-40B4-BE49-F238E27FC236}">
                  <a16:creationId xmlns:a16="http://schemas.microsoft.com/office/drawing/2014/main" id="{D0E5D890-1F02-5EE2-34AC-00F73229437A}"/>
                </a:ext>
              </a:extLst>
            </p:cNvPr>
            <p:cNvGrpSpPr/>
            <p:nvPr/>
          </p:nvGrpSpPr>
          <p:grpSpPr>
            <a:xfrm>
              <a:off x="6500554" y="4762405"/>
              <a:ext cx="82785" cy="82785"/>
              <a:chOff x="0" y="0"/>
              <a:chExt cx="1913890" cy="1913890"/>
            </a:xfrm>
          </p:grpSpPr>
          <p:sp>
            <p:nvSpPr>
              <p:cNvPr id="529" name="Freeform 177">
                <a:extLst>
                  <a:ext uri="{FF2B5EF4-FFF2-40B4-BE49-F238E27FC236}">
                    <a16:creationId xmlns:a16="http://schemas.microsoft.com/office/drawing/2014/main" id="{E5097CDC-CF78-880C-A4B3-75C1E1E5D3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3" name="Group 178">
              <a:extLst>
                <a:ext uri="{FF2B5EF4-FFF2-40B4-BE49-F238E27FC236}">
                  <a16:creationId xmlns:a16="http://schemas.microsoft.com/office/drawing/2014/main" id="{49A811EA-7648-9538-7B76-E0CA5C3E67DF}"/>
                </a:ext>
              </a:extLst>
            </p:cNvPr>
            <p:cNvGrpSpPr/>
            <p:nvPr/>
          </p:nvGrpSpPr>
          <p:grpSpPr>
            <a:xfrm>
              <a:off x="6500554" y="3192785"/>
              <a:ext cx="82785" cy="82785"/>
              <a:chOff x="0" y="0"/>
              <a:chExt cx="1913890" cy="1913890"/>
            </a:xfrm>
          </p:grpSpPr>
          <p:sp>
            <p:nvSpPr>
              <p:cNvPr id="528" name="Freeform 179">
                <a:extLst>
                  <a:ext uri="{FF2B5EF4-FFF2-40B4-BE49-F238E27FC236}">
                    <a16:creationId xmlns:a16="http://schemas.microsoft.com/office/drawing/2014/main" id="{0639A3AE-1A99-E606-1C6D-486EF52C0EF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4" name="Group 180">
              <a:extLst>
                <a:ext uri="{FF2B5EF4-FFF2-40B4-BE49-F238E27FC236}">
                  <a16:creationId xmlns:a16="http://schemas.microsoft.com/office/drawing/2014/main" id="{1228F0B7-046E-13CA-263E-E443AEBF37DA}"/>
                </a:ext>
              </a:extLst>
            </p:cNvPr>
            <p:cNvGrpSpPr/>
            <p:nvPr/>
          </p:nvGrpSpPr>
          <p:grpSpPr>
            <a:xfrm>
              <a:off x="6500554" y="0"/>
              <a:ext cx="82785" cy="82785"/>
              <a:chOff x="0" y="0"/>
              <a:chExt cx="1913890" cy="1913890"/>
            </a:xfrm>
          </p:grpSpPr>
          <p:sp>
            <p:nvSpPr>
              <p:cNvPr id="527" name="Freeform 181">
                <a:extLst>
                  <a:ext uri="{FF2B5EF4-FFF2-40B4-BE49-F238E27FC236}">
                    <a16:creationId xmlns:a16="http://schemas.microsoft.com/office/drawing/2014/main" id="{28827FF4-757B-B33F-E682-17A72CE654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5" name="Group 182">
              <a:extLst>
                <a:ext uri="{FF2B5EF4-FFF2-40B4-BE49-F238E27FC236}">
                  <a16:creationId xmlns:a16="http://schemas.microsoft.com/office/drawing/2014/main" id="{15B5D4D9-AAA2-700F-BD05-35EA7D9625E9}"/>
                </a:ext>
              </a:extLst>
            </p:cNvPr>
            <p:cNvGrpSpPr/>
            <p:nvPr/>
          </p:nvGrpSpPr>
          <p:grpSpPr>
            <a:xfrm>
              <a:off x="3254270" y="1574705"/>
              <a:ext cx="82785" cy="82785"/>
              <a:chOff x="0" y="0"/>
              <a:chExt cx="1913890" cy="1913890"/>
            </a:xfrm>
          </p:grpSpPr>
          <p:sp>
            <p:nvSpPr>
              <p:cNvPr id="526" name="Freeform 183">
                <a:extLst>
                  <a:ext uri="{FF2B5EF4-FFF2-40B4-BE49-F238E27FC236}">
                    <a16:creationId xmlns:a16="http://schemas.microsoft.com/office/drawing/2014/main" id="{D1858D13-3DC0-D3FC-9D30-624A2CAB8AF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6" name="Group 184">
              <a:extLst>
                <a:ext uri="{FF2B5EF4-FFF2-40B4-BE49-F238E27FC236}">
                  <a16:creationId xmlns:a16="http://schemas.microsoft.com/office/drawing/2014/main" id="{7F2F9B86-DE54-CB2F-E191-F57D1214B16F}"/>
                </a:ext>
              </a:extLst>
            </p:cNvPr>
            <p:cNvGrpSpPr/>
            <p:nvPr/>
          </p:nvGrpSpPr>
          <p:grpSpPr>
            <a:xfrm>
              <a:off x="3254270" y="4762405"/>
              <a:ext cx="82785" cy="82785"/>
              <a:chOff x="0" y="0"/>
              <a:chExt cx="1913890" cy="1913890"/>
            </a:xfrm>
          </p:grpSpPr>
          <p:sp>
            <p:nvSpPr>
              <p:cNvPr id="525" name="Freeform 185">
                <a:extLst>
                  <a:ext uri="{FF2B5EF4-FFF2-40B4-BE49-F238E27FC236}">
                    <a16:creationId xmlns:a16="http://schemas.microsoft.com/office/drawing/2014/main" id="{A6909C98-C8EB-72D8-605B-0EDE1E459A7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7" name="Group 186">
              <a:extLst>
                <a:ext uri="{FF2B5EF4-FFF2-40B4-BE49-F238E27FC236}">
                  <a16:creationId xmlns:a16="http://schemas.microsoft.com/office/drawing/2014/main" id="{EAE84FAD-31C2-AA96-4C23-920397D3972F}"/>
                </a:ext>
              </a:extLst>
            </p:cNvPr>
            <p:cNvGrpSpPr/>
            <p:nvPr/>
          </p:nvGrpSpPr>
          <p:grpSpPr>
            <a:xfrm>
              <a:off x="3254270" y="3192785"/>
              <a:ext cx="82785" cy="82785"/>
              <a:chOff x="0" y="0"/>
              <a:chExt cx="1913890" cy="1913890"/>
            </a:xfrm>
          </p:grpSpPr>
          <p:sp>
            <p:nvSpPr>
              <p:cNvPr id="524" name="Freeform 187">
                <a:extLst>
                  <a:ext uri="{FF2B5EF4-FFF2-40B4-BE49-F238E27FC236}">
                    <a16:creationId xmlns:a16="http://schemas.microsoft.com/office/drawing/2014/main" id="{9D3480FD-4EFA-6EC5-8CE8-79B5C5E630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8" name="Group 188">
              <a:extLst>
                <a:ext uri="{FF2B5EF4-FFF2-40B4-BE49-F238E27FC236}">
                  <a16:creationId xmlns:a16="http://schemas.microsoft.com/office/drawing/2014/main" id="{35578BDA-D43F-4ECE-1283-252BFE9075D3}"/>
                </a:ext>
              </a:extLst>
            </p:cNvPr>
            <p:cNvGrpSpPr/>
            <p:nvPr/>
          </p:nvGrpSpPr>
          <p:grpSpPr>
            <a:xfrm>
              <a:off x="3254270" y="0"/>
              <a:ext cx="82785" cy="82785"/>
              <a:chOff x="0" y="0"/>
              <a:chExt cx="1913890" cy="1913890"/>
            </a:xfrm>
          </p:grpSpPr>
          <p:sp>
            <p:nvSpPr>
              <p:cNvPr id="523" name="Freeform 189">
                <a:extLst>
                  <a:ext uri="{FF2B5EF4-FFF2-40B4-BE49-F238E27FC236}">
                    <a16:creationId xmlns:a16="http://schemas.microsoft.com/office/drawing/2014/main" id="{9B21364E-098E-16B5-2E38-60E579BEA66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9" name="Group 190">
              <a:extLst>
                <a:ext uri="{FF2B5EF4-FFF2-40B4-BE49-F238E27FC236}">
                  <a16:creationId xmlns:a16="http://schemas.microsoft.com/office/drawing/2014/main" id="{129D9A06-3DC9-D3CF-2CDA-913798093B04}"/>
                </a:ext>
              </a:extLst>
            </p:cNvPr>
            <p:cNvGrpSpPr/>
            <p:nvPr/>
          </p:nvGrpSpPr>
          <p:grpSpPr>
            <a:xfrm>
              <a:off x="2172630" y="499354"/>
              <a:ext cx="82785" cy="82785"/>
              <a:chOff x="0" y="0"/>
              <a:chExt cx="1913890" cy="1913890"/>
            </a:xfrm>
          </p:grpSpPr>
          <p:sp>
            <p:nvSpPr>
              <p:cNvPr id="522" name="Freeform 191">
                <a:extLst>
                  <a:ext uri="{FF2B5EF4-FFF2-40B4-BE49-F238E27FC236}">
                    <a16:creationId xmlns:a16="http://schemas.microsoft.com/office/drawing/2014/main" id="{7124E2D3-F17A-489D-2AD7-B71C014AFDA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0" name="Group 192">
              <a:extLst>
                <a:ext uri="{FF2B5EF4-FFF2-40B4-BE49-F238E27FC236}">
                  <a16:creationId xmlns:a16="http://schemas.microsoft.com/office/drawing/2014/main" id="{C9AA08DB-160A-9410-C288-4068D7DA3CD3}"/>
                </a:ext>
              </a:extLst>
            </p:cNvPr>
            <p:cNvGrpSpPr/>
            <p:nvPr/>
          </p:nvGrpSpPr>
          <p:grpSpPr>
            <a:xfrm>
              <a:off x="2172630" y="3687054"/>
              <a:ext cx="82785" cy="82785"/>
              <a:chOff x="0" y="0"/>
              <a:chExt cx="1913890" cy="1913890"/>
            </a:xfrm>
          </p:grpSpPr>
          <p:sp>
            <p:nvSpPr>
              <p:cNvPr id="521" name="Freeform 193">
                <a:extLst>
                  <a:ext uri="{FF2B5EF4-FFF2-40B4-BE49-F238E27FC236}">
                    <a16:creationId xmlns:a16="http://schemas.microsoft.com/office/drawing/2014/main" id="{64665208-95DB-1576-D65B-9432E71FE1D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1" name="Group 194">
              <a:extLst>
                <a:ext uri="{FF2B5EF4-FFF2-40B4-BE49-F238E27FC236}">
                  <a16:creationId xmlns:a16="http://schemas.microsoft.com/office/drawing/2014/main" id="{5530497F-62C8-6E96-9BAF-1B10BFBEBF86}"/>
                </a:ext>
              </a:extLst>
            </p:cNvPr>
            <p:cNvGrpSpPr/>
            <p:nvPr/>
          </p:nvGrpSpPr>
          <p:grpSpPr>
            <a:xfrm>
              <a:off x="2172630" y="2117434"/>
              <a:ext cx="82785" cy="82785"/>
              <a:chOff x="0" y="0"/>
              <a:chExt cx="1913890" cy="1913890"/>
            </a:xfrm>
          </p:grpSpPr>
          <p:sp>
            <p:nvSpPr>
              <p:cNvPr id="520" name="Freeform 195">
                <a:extLst>
                  <a:ext uri="{FF2B5EF4-FFF2-40B4-BE49-F238E27FC236}">
                    <a16:creationId xmlns:a16="http://schemas.microsoft.com/office/drawing/2014/main" id="{B8A1D681-5A37-20DD-7B44-1708363FA3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2" name="Group 196">
              <a:extLst>
                <a:ext uri="{FF2B5EF4-FFF2-40B4-BE49-F238E27FC236}">
                  <a16:creationId xmlns:a16="http://schemas.microsoft.com/office/drawing/2014/main" id="{20CB7607-BA09-049D-7C40-A79B5627F16D}"/>
                </a:ext>
              </a:extLst>
            </p:cNvPr>
            <p:cNvGrpSpPr/>
            <p:nvPr/>
          </p:nvGrpSpPr>
          <p:grpSpPr>
            <a:xfrm>
              <a:off x="5420495" y="499354"/>
              <a:ext cx="82785" cy="82785"/>
              <a:chOff x="0" y="0"/>
              <a:chExt cx="1913890" cy="1913890"/>
            </a:xfrm>
          </p:grpSpPr>
          <p:sp>
            <p:nvSpPr>
              <p:cNvPr id="519" name="Freeform 197">
                <a:extLst>
                  <a:ext uri="{FF2B5EF4-FFF2-40B4-BE49-F238E27FC236}">
                    <a16:creationId xmlns:a16="http://schemas.microsoft.com/office/drawing/2014/main" id="{9FAF9F8D-86E4-DC80-F157-7EEA5DF5741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3" name="Group 198">
              <a:extLst>
                <a:ext uri="{FF2B5EF4-FFF2-40B4-BE49-F238E27FC236}">
                  <a16:creationId xmlns:a16="http://schemas.microsoft.com/office/drawing/2014/main" id="{C310ABF2-4538-B2D2-B66B-F763C5B92081}"/>
                </a:ext>
              </a:extLst>
            </p:cNvPr>
            <p:cNvGrpSpPr/>
            <p:nvPr/>
          </p:nvGrpSpPr>
          <p:grpSpPr>
            <a:xfrm>
              <a:off x="5420495" y="3687054"/>
              <a:ext cx="82785" cy="82785"/>
              <a:chOff x="0" y="0"/>
              <a:chExt cx="1913890" cy="1913890"/>
            </a:xfrm>
          </p:grpSpPr>
          <p:sp>
            <p:nvSpPr>
              <p:cNvPr id="518" name="Freeform 199">
                <a:extLst>
                  <a:ext uri="{FF2B5EF4-FFF2-40B4-BE49-F238E27FC236}">
                    <a16:creationId xmlns:a16="http://schemas.microsoft.com/office/drawing/2014/main" id="{59CD703B-CC96-7952-F770-6C36C50255B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4" name="Group 200">
              <a:extLst>
                <a:ext uri="{FF2B5EF4-FFF2-40B4-BE49-F238E27FC236}">
                  <a16:creationId xmlns:a16="http://schemas.microsoft.com/office/drawing/2014/main" id="{6B7F2D76-1399-6435-33C5-856C86382651}"/>
                </a:ext>
              </a:extLst>
            </p:cNvPr>
            <p:cNvGrpSpPr/>
            <p:nvPr/>
          </p:nvGrpSpPr>
          <p:grpSpPr>
            <a:xfrm>
              <a:off x="5420495" y="2117434"/>
              <a:ext cx="82785" cy="82785"/>
              <a:chOff x="0" y="0"/>
              <a:chExt cx="1913890" cy="1913890"/>
            </a:xfrm>
          </p:grpSpPr>
          <p:sp>
            <p:nvSpPr>
              <p:cNvPr id="517" name="Freeform 201">
                <a:extLst>
                  <a:ext uri="{FF2B5EF4-FFF2-40B4-BE49-F238E27FC236}">
                    <a16:creationId xmlns:a16="http://schemas.microsoft.com/office/drawing/2014/main" id="{98A0F058-9D0B-8622-3058-812CA0C5ACA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5" name="Group 202">
              <a:extLst>
                <a:ext uri="{FF2B5EF4-FFF2-40B4-BE49-F238E27FC236}">
                  <a16:creationId xmlns:a16="http://schemas.microsoft.com/office/drawing/2014/main" id="{9F17E40F-6BB5-9A02-4996-AD27ED506345}"/>
                </a:ext>
              </a:extLst>
            </p:cNvPr>
            <p:cNvGrpSpPr/>
            <p:nvPr/>
          </p:nvGrpSpPr>
          <p:grpSpPr>
            <a:xfrm>
              <a:off x="2711291" y="1036509"/>
              <a:ext cx="82785" cy="82785"/>
              <a:chOff x="0" y="0"/>
              <a:chExt cx="1913890" cy="1913890"/>
            </a:xfrm>
          </p:grpSpPr>
          <p:sp>
            <p:nvSpPr>
              <p:cNvPr id="516" name="Freeform 203">
                <a:extLst>
                  <a:ext uri="{FF2B5EF4-FFF2-40B4-BE49-F238E27FC236}">
                    <a16:creationId xmlns:a16="http://schemas.microsoft.com/office/drawing/2014/main" id="{A6DDCED1-DED3-1DC9-D2C9-455CC57704C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6" name="Group 204">
              <a:extLst>
                <a:ext uri="{FF2B5EF4-FFF2-40B4-BE49-F238E27FC236}">
                  <a16:creationId xmlns:a16="http://schemas.microsoft.com/office/drawing/2014/main" id="{69E60026-3A2C-9C7F-2AC0-9C3E84412718}"/>
                </a:ext>
              </a:extLst>
            </p:cNvPr>
            <p:cNvGrpSpPr/>
            <p:nvPr/>
          </p:nvGrpSpPr>
          <p:grpSpPr>
            <a:xfrm>
              <a:off x="2711291" y="4224209"/>
              <a:ext cx="82785" cy="82785"/>
              <a:chOff x="0" y="0"/>
              <a:chExt cx="1913890" cy="1913890"/>
            </a:xfrm>
          </p:grpSpPr>
          <p:sp>
            <p:nvSpPr>
              <p:cNvPr id="515" name="Freeform 205">
                <a:extLst>
                  <a:ext uri="{FF2B5EF4-FFF2-40B4-BE49-F238E27FC236}">
                    <a16:creationId xmlns:a16="http://schemas.microsoft.com/office/drawing/2014/main" id="{76DBF818-0130-88C5-54EB-49271AAD3DF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7" name="Group 206">
              <a:extLst>
                <a:ext uri="{FF2B5EF4-FFF2-40B4-BE49-F238E27FC236}">
                  <a16:creationId xmlns:a16="http://schemas.microsoft.com/office/drawing/2014/main" id="{EE62AD1D-F4A8-53DA-2090-9B177B3FEDDC}"/>
                </a:ext>
              </a:extLst>
            </p:cNvPr>
            <p:cNvGrpSpPr/>
            <p:nvPr/>
          </p:nvGrpSpPr>
          <p:grpSpPr>
            <a:xfrm>
              <a:off x="2711291" y="2654589"/>
              <a:ext cx="82785" cy="82785"/>
              <a:chOff x="0" y="0"/>
              <a:chExt cx="1913890" cy="1913890"/>
            </a:xfrm>
          </p:grpSpPr>
          <p:sp>
            <p:nvSpPr>
              <p:cNvPr id="514" name="Freeform 207">
                <a:extLst>
                  <a:ext uri="{FF2B5EF4-FFF2-40B4-BE49-F238E27FC236}">
                    <a16:creationId xmlns:a16="http://schemas.microsoft.com/office/drawing/2014/main" id="{4B0A1C9B-7355-7E2D-26C4-A410DE29C04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8" name="Group 208">
              <a:extLst>
                <a:ext uri="{FF2B5EF4-FFF2-40B4-BE49-F238E27FC236}">
                  <a16:creationId xmlns:a16="http://schemas.microsoft.com/office/drawing/2014/main" id="{79082686-0A98-BE21-9E65-38B6AA341FD1}"/>
                </a:ext>
              </a:extLst>
            </p:cNvPr>
            <p:cNvGrpSpPr/>
            <p:nvPr/>
          </p:nvGrpSpPr>
          <p:grpSpPr>
            <a:xfrm>
              <a:off x="5959156" y="1036509"/>
              <a:ext cx="82785" cy="82785"/>
              <a:chOff x="0" y="0"/>
              <a:chExt cx="1913890" cy="1913890"/>
            </a:xfrm>
          </p:grpSpPr>
          <p:sp>
            <p:nvSpPr>
              <p:cNvPr id="513" name="Freeform 209">
                <a:extLst>
                  <a:ext uri="{FF2B5EF4-FFF2-40B4-BE49-F238E27FC236}">
                    <a16:creationId xmlns:a16="http://schemas.microsoft.com/office/drawing/2014/main" id="{A89641A6-1A39-1E82-2D00-DE26504E4CB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9" name="Group 210">
              <a:extLst>
                <a:ext uri="{FF2B5EF4-FFF2-40B4-BE49-F238E27FC236}">
                  <a16:creationId xmlns:a16="http://schemas.microsoft.com/office/drawing/2014/main" id="{55947314-F8A2-2209-3190-E82DAC83BC3A}"/>
                </a:ext>
              </a:extLst>
            </p:cNvPr>
            <p:cNvGrpSpPr/>
            <p:nvPr/>
          </p:nvGrpSpPr>
          <p:grpSpPr>
            <a:xfrm>
              <a:off x="5959156" y="4224209"/>
              <a:ext cx="82785" cy="82785"/>
              <a:chOff x="0" y="0"/>
              <a:chExt cx="1913890" cy="1913890"/>
            </a:xfrm>
          </p:grpSpPr>
          <p:sp>
            <p:nvSpPr>
              <p:cNvPr id="512" name="Freeform 211">
                <a:extLst>
                  <a:ext uri="{FF2B5EF4-FFF2-40B4-BE49-F238E27FC236}">
                    <a16:creationId xmlns:a16="http://schemas.microsoft.com/office/drawing/2014/main" id="{A35E47EF-9B1A-09F9-E42D-A5A191503F2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0" name="Group 212">
              <a:extLst>
                <a:ext uri="{FF2B5EF4-FFF2-40B4-BE49-F238E27FC236}">
                  <a16:creationId xmlns:a16="http://schemas.microsoft.com/office/drawing/2014/main" id="{851ABA3D-03F9-C044-7321-A2779A9C1097}"/>
                </a:ext>
              </a:extLst>
            </p:cNvPr>
            <p:cNvGrpSpPr/>
            <p:nvPr/>
          </p:nvGrpSpPr>
          <p:grpSpPr>
            <a:xfrm>
              <a:off x="5959156" y="2654589"/>
              <a:ext cx="82785" cy="82785"/>
              <a:chOff x="0" y="0"/>
              <a:chExt cx="1913890" cy="1913890"/>
            </a:xfrm>
          </p:grpSpPr>
          <p:sp>
            <p:nvSpPr>
              <p:cNvPr id="511" name="Freeform 213">
                <a:extLst>
                  <a:ext uri="{FF2B5EF4-FFF2-40B4-BE49-F238E27FC236}">
                    <a16:creationId xmlns:a16="http://schemas.microsoft.com/office/drawing/2014/main" id="{A26E1458-BAF2-5257-B3E0-964E6B2348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1" name="Group 214">
              <a:extLst>
                <a:ext uri="{FF2B5EF4-FFF2-40B4-BE49-F238E27FC236}">
                  <a16:creationId xmlns:a16="http://schemas.microsoft.com/office/drawing/2014/main" id="{ED7C015E-7CC0-5828-0FCB-08D1623E6B28}"/>
                </a:ext>
              </a:extLst>
            </p:cNvPr>
            <p:cNvGrpSpPr>
              <a:grpSpLocks noChangeAspect="1"/>
            </p:cNvGrpSpPr>
            <p:nvPr/>
          </p:nvGrpSpPr>
          <p:grpSpPr>
            <a:xfrm>
              <a:off x="1083883" y="499354"/>
              <a:ext cx="95594" cy="82785"/>
              <a:chOff x="0" y="0"/>
              <a:chExt cx="6350000" cy="5499100"/>
            </a:xfrm>
          </p:grpSpPr>
          <p:sp>
            <p:nvSpPr>
              <p:cNvPr id="510" name="Freeform 215">
                <a:extLst>
                  <a:ext uri="{FF2B5EF4-FFF2-40B4-BE49-F238E27FC236}">
                    <a16:creationId xmlns:a16="http://schemas.microsoft.com/office/drawing/2014/main" id="{8A29840A-0285-1773-273C-40F63F2E88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12" name="Group 216">
              <a:extLst>
                <a:ext uri="{FF2B5EF4-FFF2-40B4-BE49-F238E27FC236}">
                  <a16:creationId xmlns:a16="http://schemas.microsoft.com/office/drawing/2014/main" id="{581274FD-D240-2DB8-77B8-3FD428B23262}"/>
                </a:ext>
              </a:extLst>
            </p:cNvPr>
            <p:cNvGrpSpPr>
              <a:grpSpLocks noChangeAspect="1"/>
            </p:cNvGrpSpPr>
            <p:nvPr/>
          </p:nvGrpSpPr>
          <p:grpSpPr>
            <a:xfrm>
              <a:off x="1083883" y="3687054"/>
              <a:ext cx="95594" cy="82785"/>
              <a:chOff x="0" y="0"/>
              <a:chExt cx="6350000" cy="5499100"/>
            </a:xfrm>
          </p:grpSpPr>
          <p:sp>
            <p:nvSpPr>
              <p:cNvPr id="509" name="Freeform 217">
                <a:extLst>
                  <a:ext uri="{FF2B5EF4-FFF2-40B4-BE49-F238E27FC236}">
                    <a16:creationId xmlns:a16="http://schemas.microsoft.com/office/drawing/2014/main" id="{686738DA-AC2C-C9F7-4CB8-A47915E05E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13" name="Group 218">
              <a:extLst>
                <a:ext uri="{FF2B5EF4-FFF2-40B4-BE49-F238E27FC236}">
                  <a16:creationId xmlns:a16="http://schemas.microsoft.com/office/drawing/2014/main" id="{FF673AA9-280A-AA69-1DBC-794FE0779C63}"/>
                </a:ext>
              </a:extLst>
            </p:cNvPr>
            <p:cNvGrpSpPr>
              <a:grpSpLocks noChangeAspect="1"/>
            </p:cNvGrpSpPr>
            <p:nvPr/>
          </p:nvGrpSpPr>
          <p:grpSpPr>
            <a:xfrm>
              <a:off x="1083883" y="2117434"/>
              <a:ext cx="95594" cy="82785"/>
              <a:chOff x="0" y="0"/>
              <a:chExt cx="6350000" cy="5499100"/>
            </a:xfrm>
          </p:grpSpPr>
          <p:sp>
            <p:nvSpPr>
              <p:cNvPr id="508" name="Freeform 219">
                <a:extLst>
                  <a:ext uri="{FF2B5EF4-FFF2-40B4-BE49-F238E27FC236}">
                    <a16:creationId xmlns:a16="http://schemas.microsoft.com/office/drawing/2014/main" id="{7839130C-9D24-3366-FF54-09F0F8B5843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14" name="Group 220">
              <a:extLst>
                <a:ext uri="{FF2B5EF4-FFF2-40B4-BE49-F238E27FC236}">
                  <a16:creationId xmlns:a16="http://schemas.microsoft.com/office/drawing/2014/main" id="{DAAF0EE3-64C7-5618-B0C9-86476AB79BE6}"/>
                </a:ext>
              </a:extLst>
            </p:cNvPr>
            <p:cNvGrpSpPr>
              <a:grpSpLocks noChangeAspect="1"/>
            </p:cNvGrpSpPr>
            <p:nvPr/>
          </p:nvGrpSpPr>
          <p:grpSpPr>
            <a:xfrm>
              <a:off x="7578032" y="499354"/>
              <a:ext cx="95594" cy="82785"/>
              <a:chOff x="0" y="0"/>
              <a:chExt cx="6350000" cy="5499100"/>
            </a:xfrm>
          </p:grpSpPr>
          <p:sp>
            <p:nvSpPr>
              <p:cNvPr id="507" name="Freeform 221">
                <a:extLst>
                  <a:ext uri="{FF2B5EF4-FFF2-40B4-BE49-F238E27FC236}">
                    <a16:creationId xmlns:a16="http://schemas.microsoft.com/office/drawing/2014/main" id="{05A1054A-A7FD-4F38-EAF8-06AC84261CA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15" name="Group 222">
              <a:extLst>
                <a:ext uri="{FF2B5EF4-FFF2-40B4-BE49-F238E27FC236}">
                  <a16:creationId xmlns:a16="http://schemas.microsoft.com/office/drawing/2014/main" id="{1DF403D4-8CE2-2A92-004C-1E3108EF8ED3}"/>
                </a:ext>
              </a:extLst>
            </p:cNvPr>
            <p:cNvGrpSpPr>
              <a:grpSpLocks noChangeAspect="1"/>
            </p:cNvGrpSpPr>
            <p:nvPr/>
          </p:nvGrpSpPr>
          <p:grpSpPr>
            <a:xfrm>
              <a:off x="7578032" y="3687054"/>
              <a:ext cx="95594" cy="82785"/>
              <a:chOff x="0" y="0"/>
              <a:chExt cx="6350000" cy="5499100"/>
            </a:xfrm>
          </p:grpSpPr>
          <p:sp>
            <p:nvSpPr>
              <p:cNvPr id="506" name="Freeform 223">
                <a:extLst>
                  <a:ext uri="{FF2B5EF4-FFF2-40B4-BE49-F238E27FC236}">
                    <a16:creationId xmlns:a16="http://schemas.microsoft.com/office/drawing/2014/main" id="{FB56F4CA-E0AD-3F29-8580-B62F125F24E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16" name="Group 224">
              <a:extLst>
                <a:ext uri="{FF2B5EF4-FFF2-40B4-BE49-F238E27FC236}">
                  <a16:creationId xmlns:a16="http://schemas.microsoft.com/office/drawing/2014/main" id="{1A082127-0BBB-E856-A647-4BCC0DF7A8A8}"/>
                </a:ext>
              </a:extLst>
            </p:cNvPr>
            <p:cNvGrpSpPr>
              <a:grpSpLocks noChangeAspect="1"/>
            </p:cNvGrpSpPr>
            <p:nvPr/>
          </p:nvGrpSpPr>
          <p:grpSpPr>
            <a:xfrm>
              <a:off x="7578032" y="2117434"/>
              <a:ext cx="95594" cy="82785"/>
              <a:chOff x="0" y="0"/>
              <a:chExt cx="6350000" cy="5499100"/>
            </a:xfrm>
          </p:grpSpPr>
          <p:sp>
            <p:nvSpPr>
              <p:cNvPr id="505" name="Freeform 225">
                <a:extLst>
                  <a:ext uri="{FF2B5EF4-FFF2-40B4-BE49-F238E27FC236}">
                    <a16:creationId xmlns:a16="http://schemas.microsoft.com/office/drawing/2014/main" id="{06F05E0C-BB60-3804-16F7-D93044E8E17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17" name="Group 226">
              <a:extLst>
                <a:ext uri="{FF2B5EF4-FFF2-40B4-BE49-F238E27FC236}">
                  <a16:creationId xmlns:a16="http://schemas.microsoft.com/office/drawing/2014/main" id="{0BC85EFA-3291-F663-8FC8-D0BB18EE960F}"/>
                </a:ext>
              </a:extLst>
            </p:cNvPr>
            <p:cNvGrpSpPr>
              <a:grpSpLocks noChangeAspect="1"/>
            </p:cNvGrpSpPr>
            <p:nvPr/>
          </p:nvGrpSpPr>
          <p:grpSpPr>
            <a:xfrm>
              <a:off x="4331748" y="499354"/>
              <a:ext cx="95594" cy="82785"/>
              <a:chOff x="0" y="0"/>
              <a:chExt cx="6350000" cy="5499100"/>
            </a:xfrm>
          </p:grpSpPr>
          <p:sp>
            <p:nvSpPr>
              <p:cNvPr id="504" name="Freeform 227">
                <a:extLst>
                  <a:ext uri="{FF2B5EF4-FFF2-40B4-BE49-F238E27FC236}">
                    <a16:creationId xmlns:a16="http://schemas.microsoft.com/office/drawing/2014/main" id="{BF69B37C-D7C1-CB84-68F8-C8F0A97FFF5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18" name="Group 228">
              <a:extLst>
                <a:ext uri="{FF2B5EF4-FFF2-40B4-BE49-F238E27FC236}">
                  <a16:creationId xmlns:a16="http://schemas.microsoft.com/office/drawing/2014/main" id="{C06097BF-344F-07B7-D90A-A6BF2470FF33}"/>
                </a:ext>
              </a:extLst>
            </p:cNvPr>
            <p:cNvGrpSpPr>
              <a:grpSpLocks noChangeAspect="1"/>
            </p:cNvGrpSpPr>
            <p:nvPr/>
          </p:nvGrpSpPr>
          <p:grpSpPr>
            <a:xfrm>
              <a:off x="4331748" y="3687054"/>
              <a:ext cx="95594" cy="82785"/>
              <a:chOff x="0" y="0"/>
              <a:chExt cx="6350000" cy="5499100"/>
            </a:xfrm>
          </p:grpSpPr>
          <p:sp>
            <p:nvSpPr>
              <p:cNvPr id="503" name="Freeform 229">
                <a:extLst>
                  <a:ext uri="{FF2B5EF4-FFF2-40B4-BE49-F238E27FC236}">
                    <a16:creationId xmlns:a16="http://schemas.microsoft.com/office/drawing/2014/main" id="{FD3E1E27-39C8-6F72-F49A-6D629B80F3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19" name="Group 230">
              <a:extLst>
                <a:ext uri="{FF2B5EF4-FFF2-40B4-BE49-F238E27FC236}">
                  <a16:creationId xmlns:a16="http://schemas.microsoft.com/office/drawing/2014/main" id="{D189A70D-0C83-DD05-329F-DAFBEA3AA8E2}"/>
                </a:ext>
              </a:extLst>
            </p:cNvPr>
            <p:cNvGrpSpPr>
              <a:grpSpLocks noChangeAspect="1"/>
            </p:cNvGrpSpPr>
            <p:nvPr/>
          </p:nvGrpSpPr>
          <p:grpSpPr>
            <a:xfrm>
              <a:off x="4331748" y="2117434"/>
              <a:ext cx="95594" cy="82785"/>
              <a:chOff x="0" y="0"/>
              <a:chExt cx="6350000" cy="5499100"/>
            </a:xfrm>
          </p:grpSpPr>
          <p:sp>
            <p:nvSpPr>
              <p:cNvPr id="502" name="Freeform 231">
                <a:extLst>
                  <a:ext uri="{FF2B5EF4-FFF2-40B4-BE49-F238E27FC236}">
                    <a16:creationId xmlns:a16="http://schemas.microsoft.com/office/drawing/2014/main" id="{1C61C9EE-9C1A-D3A0-809F-96D3D2CDF59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0" name="Group 232">
              <a:extLst>
                <a:ext uri="{FF2B5EF4-FFF2-40B4-BE49-F238E27FC236}">
                  <a16:creationId xmlns:a16="http://schemas.microsoft.com/office/drawing/2014/main" id="{5DF77182-D63C-94B9-5218-412907B97E9B}"/>
                </a:ext>
              </a:extLst>
            </p:cNvPr>
            <p:cNvGrpSpPr>
              <a:grpSpLocks noChangeAspect="1"/>
            </p:cNvGrpSpPr>
            <p:nvPr/>
          </p:nvGrpSpPr>
          <p:grpSpPr>
            <a:xfrm>
              <a:off x="1622544" y="1036509"/>
              <a:ext cx="95594" cy="82785"/>
              <a:chOff x="0" y="0"/>
              <a:chExt cx="6350000" cy="5499100"/>
            </a:xfrm>
          </p:grpSpPr>
          <p:sp>
            <p:nvSpPr>
              <p:cNvPr id="501" name="Freeform 233">
                <a:extLst>
                  <a:ext uri="{FF2B5EF4-FFF2-40B4-BE49-F238E27FC236}">
                    <a16:creationId xmlns:a16="http://schemas.microsoft.com/office/drawing/2014/main" id="{140FBAAA-68FE-DEAE-762B-D8BA5143030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1" name="Group 234">
              <a:extLst>
                <a:ext uri="{FF2B5EF4-FFF2-40B4-BE49-F238E27FC236}">
                  <a16:creationId xmlns:a16="http://schemas.microsoft.com/office/drawing/2014/main" id="{1B63AE1A-647D-9921-2A0B-438EB938BAC4}"/>
                </a:ext>
              </a:extLst>
            </p:cNvPr>
            <p:cNvGrpSpPr>
              <a:grpSpLocks noChangeAspect="1"/>
            </p:cNvGrpSpPr>
            <p:nvPr/>
          </p:nvGrpSpPr>
          <p:grpSpPr>
            <a:xfrm>
              <a:off x="1622544" y="4224209"/>
              <a:ext cx="95594" cy="82785"/>
              <a:chOff x="0" y="0"/>
              <a:chExt cx="6350000" cy="5499100"/>
            </a:xfrm>
          </p:grpSpPr>
          <p:sp>
            <p:nvSpPr>
              <p:cNvPr id="500" name="Freeform 235">
                <a:extLst>
                  <a:ext uri="{FF2B5EF4-FFF2-40B4-BE49-F238E27FC236}">
                    <a16:creationId xmlns:a16="http://schemas.microsoft.com/office/drawing/2014/main" id="{4C240EEA-2DA0-54DD-D500-656FD157503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2" name="Group 236">
              <a:extLst>
                <a:ext uri="{FF2B5EF4-FFF2-40B4-BE49-F238E27FC236}">
                  <a16:creationId xmlns:a16="http://schemas.microsoft.com/office/drawing/2014/main" id="{5F338FC6-8611-C3EA-2EED-1552BCFBDF86}"/>
                </a:ext>
              </a:extLst>
            </p:cNvPr>
            <p:cNvGrpSpPr>
              <a:grpSpLocks noChangeAspect="1"/>
            </p:cNvGrpSpPr>
            <p:nvPr/>
          </p:nvGrpSpPr>
          <p:grpSpPr>
            <a:xfrm>
              <a:off x="1622544" y="2654589"/>
              <a:ext cx="95594" cy="82785"/>
              <a:chOff x="0" y="0"/>
              <a:chExt cx="6350000" cy="5499100"/>
            </a:xfrm>
          </p:grpSpPr>
          <p:sp>
            <p:nvSpPr>
              <p:cNvPr id="499" name="Freeform 237">
                <a:extLst>
                  <a:ext uri="{FF2B5EF4-FFF2-40B4-BE49-F238E27FC236}">
                    <a16:creationId xmlns:a16="http://schemas.microsoft.com/office/drawing/2014/main" id="{26D90736-C72D-0CE8-6AE1-F7542CC514C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3" name="Group 238">
              <a:extLst>
                <a:ext uri="{FF2B5EF4-FFF2-40B4-BE49-F238E27FC236}">
                  <a16:creationId xmlns:a16="http://schemas.microsoft.com/office/drawing/2014/main" id="{9D84D5AA-DAA2-1801-62D9-52F0090CA8A0}"/>
                </a:ext>
              </a:extLst>
            </p:cNvPr>
            <p:cNvGrpSpPr>
              <a:grpSpLocks noChangeAspect="1"/>
            </p:cNvGrpSpPr>
            <p:nvPr/>
          </p:nvGrpSpPr>
          <p:grpSpPr>
            <a:xfrm>
              <a:off x="4870409" y="1036509"/>
              <a:ext cx="95594" cy="82785"/>
              <a:chOff x="0" y="0"/>
              <a:chExt cx="6350000" cy="5499100"/>
            </a:xfrm>
          </p:grpSpPr>
          <p:sp>
            <p:nvSpPr>
              <p:cNvPr id="498" name="Freeform 239">
                <a:extLst>
                  <a:ext uri="{FF2B5EF4-FFF2-40B4-BE49-F238E27FC236}">
                    <a16:creationId xmlns:a16="http://schemas.microsoft.com/office/drawing/2014/main" id="{F4597265-E85C-7CD9-2B08-422A87BD127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4" name="Group 240">
              <a:extLst>
                <a:ext uri="{FF2B5EF4-FFF2-40B4-BE49-F238E27FC236}">
                  <a16:creationId xmlns:a16="http://schemas.microsoft.com/office/drawing/2014/main" id="{8B372624-2D7D-D12F-6DAD-EC54A63C5DE5}"/>
                </a:ext>
              </a:extLst>
            </p:cNvPr>
            <p:cNvGrpSpPr>
              <a:grpSpLocks noChangeAspect="1"/>
            </p:cNvGrpSpPr>
            <p:nvPr/>
          </p:nvGrpSpPr>
          <p:grpSpPr>
            <a:xfrm>
              <a:off x="4870409" y="4224209"/>
              <a:ext cx="95594" cy="82785"/>
              <a:chOff x="0" y="0"/>
              <a:chExt cx="6350000" cy="5499100"/>
            </a:xfrm>
          </p:grpSpPr>
          <p:sp>
            <p:nvSpPr>
              <p:cNvPr id="497" name="Freeform 241">
                <a:extLst>
                  <a:ext uri="{FF2B5EF4-FFF2-40B4-BE49-F238E27FC236}">
                    <a16:creationId xmlns:a16="http://schemas.microsoft.com/office/drawing/2014/main" id="{09F92969-79DC-983F-915B-072A42223F9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5" name="Group 242">
              <a:extLst>
                <a:ext uri="{FF2B5EF4-FFF2-40B4-BE49-F238E27FC236}">
                  <a16:creationId xmlns:a16="http://schemas.microsoft.com/office/drawing/2014/main" id="{533D1898-BA90-F14D-2D12-176154FBD3DF}"/>
                </a:ext>
              </a:extLst>
            </p:cNvPr>
            <p:cNvGrpSpPr>
              <a:grpSpLocks noChangeAspect="1"/>
            </p:cNvGrpSpPr>
            <p:nvPr/>
          </p:nvGrpSpPr>
          <p:grpSpPr>
            <a:xfrm>
              <a:off x="4870409" y="2654589"/>
              <a:ext cx="95594" cy="82785"/>
              <a:chOff x="0" y="0"/>
              <a:chExt cx="6350000" cy="5499100"/>
            </a:xfrm>
          </p:grpSpPr>
          <p:sp>
            <p:nvSpPr>
              <p:cNvPr id="496" name="Freeform 243">
                <a:extLst>
                  <a:ext uri="{FF2B5EF4-FFF2-40B4-BE49-F238E27FC236}">
                    <a16:creationId xmlns:a16="http://schemas.microsoft.com/office/drawing/2014/main" id="{75338037-7739-7E2F-8AC8-C40B19E5E7B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6" name="Group 244">
              <a:extLst>
                <a:ext uri="{FF2B5EF4-FFF2-40B4-BE49-F238E27FC236}">
                  <a16:creationId xmlns:a16="http://schemas.microsoft.com/office/drawing/2014/main" id="{FB3C17A8-D844-8532-C492-A07C356DBBC3}"/>
                </a:ext>
              </a:extLst>
            </p:cNvPr>
            <p:cNvGrpSpPr>
              <a:grpSpLocks noChangeAspect="1"/>
            </p:cNvGrpSpPr>
            <p:nvPr/>
          </p:nvGrpSpPr>
          <p:grpSpPr>
            <a:xfrm>
              <a:off x="2162405" y="1574705"/>
              <a:ext cx="95594" cy="82785"/>
              <a:chOff x="0" y="0"/>
              <a:chExt cx="6350000" cy="5499100"/>
            </a:xfrm>
          </p:grpSpPr>
          <p:sp>
            <p:nvSpPr>
              <p:cNvPr id="495" name="Freeform 245">
                <a:extLst>
                  <a:ext uri="{FF2B5EF4-FFF2-40B4-BE49-F238E27FC236}">
                    <a16:creationId xmlns:a16="http://schemas.microsoft.com/office/drawing/2014/main" id="{0B7CE085-FF7B-979B-60AB-4727D5A6006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7" name="Group 246">
              <a:extLst>
                <a:ext uri="{FF2B5EF4-FFF2-40B4-BE49-F238E27FC236}">
                  <a16:creationId xmlns:a16="http://schemas.microsoft.com/office/drawing/2014/main" id="{338ED49A-D557-E9CB-BF40-C110892DF35E}"/>
                </a:ext>
              </a:extLst>
            </p:cNvPr>
            <p:cNvGrpSpPr>
              <a:grpSpLocks noChangeAspect="1"/>
            </p:cNvGrpSpPr>
            <p:nvPr/>
          </p:nvGrpSpPr>
          <p:grpSpPr>
            <a:xfrm>
              <a:off x="2162405" y="4762405"/>
              <a:ext cx="95594" cy="82785"/>
              <a:chOff x="0" y="0"/>
              <a:chExt cx="6350000" cy="5499100"/>
            </a:xfrm>
          </p:grpSpPr>
          <p:sp>
            <p:nvSpPr>
              <p:cNvPr id="494" name="Freeform 247">
                <a:extLst>
                  <a:ext uri="{FF2B5EF4-FFF2-40B4-BE49-F238E27FC236}">
                    <a16:creationId xmlns:a16="http://schemas.microsoft.com/office/drawing/2014/main" id="{5E5EC340-29B3-BC83-BFC9-61BF2BFCA75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8" name="Group 248">
              <a:extLst>
                <a:ext uri="{FF2B5EF4-FFF2-40B4-BE49-F238E27FC236}">
                  <a16:creationId xmlns:a16="http://schemas.microsoft.com/office/drawing/2014/main" id="{3B35143F-F7B0-4AFE-DF52-AA56B835604D}"/>
                </a:ext>
              </a:extLst>
            </p:cNvPr>
            <p:cNvGrpSpPr>
              <a:grpSpLocks noChangeAspect="1"/>
            </p:cNvGrpSpPr>
            <p:nvPr/>
          </p:nvGrpSpPr>
          <p:grpSpPr>
            <a:xfrm>
              <a:off x="2162405" y="3192785"/>
              <a:ext cx="95594" cy="82785"/>
              <a:chOff x="0" y="0"/>
              <a:chExt cx="6350000" cy="5499100"/>
            </a:xfrm>
          </p:grpSpPr>
          <p:sp>
            <p:nvSpPr>
              <p:cNvPr id="493" name="Freeform 249">
                <a:extLst>
                  <a:ext uri="{FF2B5EF4-FFF2-40B4-BE49-F238E27FC236}">
                    <a16:creationId xmlns:a16="http://schemas.microsoft.com/office/drawing/2014/main" id="{9B188C39-D651-2685-F4D4-48CE103AF6C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29" name="Group 250">
              <a:extLst>
                <a:ext uri="{FF2B5EF4-FFF2-40B4-BE49-F238E27FC236}">
                  <a16:creationId xmlns:a16="http://schemas.microsoft.com/office/drawing/2014/main" id="{1B2B5528-CB5B-CA64-6100-40D05AFB6AE8}"/>
                </a:ext>
              </a:extLst>
            </p:cNvPr>
            <p:cNvGrpSpPr>
              <a:grpSpLocks noChangeAspect="1"/>
            </p:cNvGrpSpPr>
            <p:nvPr/>
          </p:nvGrpSpPr>
          <p:grpSpPr>
            <a:xfrm>
              <a:off x="2162405" y="0"/>
              <a:ext cx="95594" cy="82785"/>
              <a:chOff x="0" y="0"/>
              <a:chExt cx="6350000" cy="5499100"/>
            </a:xfrm>
          </p:grpSpPr>
          <p:sp>
            <p:nvSpPr>
              <p:cNvPr id="492" name="Freeform 251">
                <a:extLst>
                  <a:ext uri="{FF2B5EF4-FFF2-40B4-BE49-F238E27FC236}">
                    <a16:creationId xmlns:a16="http://schemas.microsoft.com/office/drawing/2014/main" id="{1CA25846-92B7-3CDD-8610-EA88BA1C04D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0" name="Group 252">
              <a:extLst>
                <a:ext uri="{FF2B5EF4-FFF2-40B4-BE49-F238E27FC236}">
                  <a16:creationId xmlns:a16="http://schemas.microsoft.com/office/drawing/2014/main" id="{5FC4550E-E635-3622-65CF-492B9A9FA82B}"/>
                </a:ext>
              </a:extLst>
            </p:cNvPr>
            <p:cNvGrpSpPr>
              <a:grpSpLocks noChangeAspect="1"/>
            </p:cNvGrpSpPr>
            <p:nvPr/>
          </p:nvGrpSpPr>
          <p:grpSpPr>
            <a:xfrm>
              <a:off x="5410269" y="1574705"/>
              <a:ext cx="95594" cy="82785"/>
              <a:chOff x="0" y="0"/>
              <a:chExt cx="6350000" cy="5499100"/>
            </a:xfrm>
          </p:grpSpPr>
          <p:sp>
            <p:nvSpPr>
              <p:cNvPr id="491" name="Freeform 253">
                <a:extLst>
                  <a:ext uri="{FF2B5EF4-FFF2-40B4-BE49-F238E27FC236}">
                    <a16:creationId xmlns:a16="http://schemas.microsoft.com/office/drawing/2014/main" id="{AA0A8421-E83C-C988-0461-76BCBA8761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1" name="Group 254">
              <a:extLst>
                <a:ext uri="{FF2B5EF4-FFF2-40B4-BE49-F238E27FC236}">
                  <a16:creationId xmlns:a16="http://schemas.microsoft.com/office/drawing/2014/main" id="{A34A479C-1712-E09A-D16E-FEB1E890F03C}"/>
                </a:ext>
              </a:extLst>
            </p:cNvPr>
            <p:cNvGrpSpPr>
              <a:grpSpLocks noChangeAspect="1"/>
            </p:cNvGrpSpPr>
            <p:nvPr/>
          </p:nvGrpSpPr>
          <p:grpSpPr>
            <a:xfrm>
              <a:off x="5410269" y="4762405"/>
              <a:ext cx="95594" cy="82785"/>
              <a:chOff x="0" y="0"/>
              <a:chExt cx="6350000" cy="5499100"/>
            </a:xfrm>
          </p:grpSpPr>
          <p:sp>
            <p:nvSpPr>
              <p:cNvPr id="490" name="Freeform 255">
                <a:extLst>
                  <a:ext uri="{FF2B5EF4-FFF2-40B4-BE49-F238E27FC236}">
                    <a16:creationId xmlns:a16="http://schemas.microsoft.com/office/drawing/2014/main" id="{EC76C030-48C1-F6A3-08F7-889C6F163D6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2" name="Group 256">
              <a:extLst>
                <a:ext uri="{FF2B5EF4-FFF2-40B4-BE49-F238E27FC236}">
                  <a16:creationId xmlns:a16="http://schemas.microsoft.com/office/drawing/2014/main" id="{573FEEC9-286F-931C-3D66-C7D25CBEBF66}"/>
                </a:ext>
              </a:extLst>
            </p:cNvPr>
            <p:cNvGrpSpPr>
              <a:grpSpLocks noChangeAspect="1"/>
            </p:cNvGrpSpPr>
            <p:nvPr/>
          </p:nvGrpSpPr>
          <p:grpSpPr>
            <a:xfrm>
              <a:off x="5410269" y="3192785"/>
              <a:ext cx="95594" cy="82785"/>
              <a:chOff x="0" y="0"/>
              <a:chExt cx="6350000" cy="5499100"/>
            </a:xfrm>
          </p:grpSpPr>
          <p:sp>
            <p:nvSpPr>
              <p:cNvPr id="489" name="Freeform 257">
                <a:extLst>
                  <a:ext uri="{FF2B5EF4-FFF2-40B4-BE49-F238E27FC236}">
                    <a16:creationId xmlns:a16="http://schemas.microsoft.com/office/drawing/2014/main" id="{F22718FD-8FC3-F342-36ED-282120D0AA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3" name="Group 258">
              <a:extLst>
                <a:ext uri="{FF2B5EF4-FFF2-40B4-BE49-F238E27FC236}">
                  <a16:creationId xmlns:a16="http://schemas.microsoft.com/office/drawing/2014/main" id="{61188C86-4732-CA71-2C84-FF4B308FD66E}"/>
                </a:ext>
              </a:extLst>
            </p:cNvPr>
            <p:cNvGrpSpPr>
              <a:grpSpLocks noChangeAspect="1"/>
            </p:cNvGrpSpPr>
            <p:nvPr/>
          </p:nvGrpSpPr>
          <p:grpSpPr>
            <a:xfrm>
              <a:off x="5410269" y="0"/>
              <a:ext cx="95594" cy="82785"/>
              <a:chOff x="0" y="0"/>
              <a:chExt cx="6350000" cy="5499100"/>
            </a:xfrm>
          </p:grpSpPr>
          <p:sp>
            <p:nvSpPr>
              <p:cNvPr id="488" name="Freeform 259">
                <a:extLst>
                  <a:ext uri="{FF2B5EF4-FFF2-40B4-BE49-F238E27FC236}">
                    <a16:creationId xmlns:a16="http://schemas.microsoft.com/office/drawing/2014/main" id="{E0B7D7D8-8F4F-A945-BF11-E92E8EC032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4" name="Group 260">
              <a:extLst>
                <a:ext uri="{FF2B5EF4-FFF2-40B4-BE49-F238E27FC236}">
                  <a16:creationId xmlns:a16="http://schemas.microsoft.com/office/drawing/2014/main" id="{32E24884-91EE-E687-3110-8A25FEC43CF0}"/>
                </a:ext>
              </a:extLst>
            </p:cNvPr>
            <p:cNvGrpSpPr>
              <a:grpSpLocks noChangeAspect="1"/>
            </p:cNvGrpSpPr>
            <p:nvPr/>
          </p:nvGrpSpPr>
          <p:grpSpPr>
            <a:xfrm>
              <a:off x="545144" y="1574705"/>
              <a:ext cx="95594" cy="82785"/>
              <a:chOff x="0" y="0"/>
              <a:chExt cx="6350000" cy="5499100"/>
            </a:xfrm>
          </p:grpSpPr>
          <p:sp>
            <p:nvSpPr>
              <p:cNvPr id="487" name="Freeform 261">
                <a:extLst>
                  <a:ext uri="{FF2B5EF4-FFF2-40B4-BE49-F238E27FC236}">
                    <a16:creationId xmlns:a16="http://schemas.microsoft.com/office/drawing/2014/main" id="{4EED3B9B-8B20-F93F-1BA2-580F469AE5A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5" name="Group 262">
              <a:extLst>
                <a:ext uri="{FF2B5EF4-FFF2-40B4-BE49-F238E27FC236}">
                  <a16:creationId xmlns:a16="http://schemas.microsoft.com/office/drawing/2014/main" id="{0DA62DBF-657C-5058-B986-79D30C1AC5D2}"/>
                </a:ext>
              </a:extLst>
            </p:cNvPr>
            <p:cNvGrpSpPr>
              <a:grpSpLocks noChangeAspect="1"/>
            </p:cNvGrpSpPr>
            <p:nvPr/>
          </p:nvGrpSpPr>
          <p:grpSpPr>
            <a:xfrm>
              <a:off x="545144" y="4762405"/>
              <a:ext cx="95594" cy="82785"/>
              <a:chOff x="0" y="0"/>
              <a:chExt cx="6350000" cy="5499100"/>
            </a:xfrm>
          </p:grpSpPr>
          <p:sp>
            <p:nvSpPr>
              <p:cNvPr id="486" name="Freeform 263">
                <a:extLst>
                  <a:ext uri="{FF2B5EF4-FFF2-40B4-BE49-F238E27FC236}">
                    <a16:creationId xmlns:a16="http://schemas.microsoft.com/office/drawing/2014/main" id="{F62B148B-7957-99AD-6D9B-E6435BD3870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6" name="Group 264">
              <a:extLst>
                <a:ext uri="{FF2B5EF4-FFF2-40B4-BE49-F238E27FC236}">
                  <a16:creationId xmlns:a16="http://schemas.microsoft.com/office/drawing/2014/main" id="{DC6D385C-7813-F0A8-9D9F-5A65A9730320}"/>
                </a:ext>
              </a:extLst>
            </p:cNvPr>
            <p:cNvGrpSpPr>
              <a:grpSpLocks noChangeAspect="1"/>
            </p:cNvGrpSpPr>
            <p:nvPr/>
          </p:nvGrpSpPr>
          <p:grpSpPr>
            <a:xfrm>
              <a:off x="545144" y="3192785"/>
              <a:ext cx="95594" cy="82785"/>
              <a:chOff x="0" y="0"/>
              <a:chExt cx="6350000" cy="5499100"/>
            </a:xfrm>
          </p:grpSpPr>
          <p:sp>
            <p:nvSpPr>
              <p:cNvPr id="485" name="Freeform 265">
                <a:extLst>
                  <a:ext uri="{FF2B5EF4-FFF2-40B4-BE49-F238E27FC236}">
                    <a16:creationId xmlns:a16="http://schemas.microsoft.com/office/drawing/2014/main" id="{4E4D4753-03C4-DC14-B810-D18DA884986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7" name="Group 266">
              <a:extLst>
                <a:ext uri="{FF2B5EF4-FFF2-40B4-BE49-F238E27FC236}">
                  <a16:creationId xmlns:a16="http://schemas.microsoft.com/office/drawing/2014/main" id="{533ACD8A-3090-B341-0755-8CE2F23EF9AB}"/>
                </a:ext>
              </a:extLst>
            </p:cNvPr>
            <p:cNvGrpSpPr>
              <a:grpSpLocks noChangeAspect="1"/>
            </p:cNvGrpSpPr>
            <p:nvPr/>
          </p:nvGrpSpPr>
          <p:grpSpPr>
            <a:xfrm>
              <a:off x="545144" y="0"/>
              <a:ext cx="95594" cy="82785"/>
              <a:chOff x="0" y="0"/>
              <a:chExt cx="6350000" cy="5499100"/>
            </a:xfrm>
          </p:grpSpPr>
          <p:sp>
            <p:nvSpPr>
              <p:cNvPr id="484" name="Freeform 267">
                <a:extLst>
                  <a:ext uri="{FF2B5EF4-FFF2-40B4-BE49-F238E27FC236}">
                    <a16:creationId xmlns:a16="http://schemas.microsoft.com/office/drawing/2014/main" id="{ADA2736A-FC0B-C825-4945-CB15E6F62A1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8" name="Group 268">
              <a:extLst>
                <a:ext uri="{FF2B5EF4-FFF2-40B4-BE49-F238E27FC236}">
                  <a16:creationId xmlns:a16="http://schemas.microsoft.com/office/drawing/2014/main" id="{A13ABEF9-BE83-B796-44B6-52B2C200850A}"/>
                </a:ext>
              </a:extLst>
            </p:cNvPr>
            <p:cNvGrpSpPr>
              <a:grpSpLocks noChangeAspect="1"/>
            </p:cNvGrpSpPr>
            <p:nvPr/>
          </p:nvGrpSpPr>
          <p:grpSpPr>
            <a:xfrm>
              <a:off x="7039293" y="1574705"/>
              <a:ext cx="95594" cy="82785"/>
              <a:chOff x="0" y="0"/>
              <a:chExt cx="6350000" cy="5499100"/>
            </a:xfrm>
          </p:grpSpPr>
          <p:sp>
            <p:nvSpPr>
              <p:cNvPr id="483" name="Freeform 269">
                <a:extLst>
                  <a:ext uri="{FF2B5EF4-FFF2-40B4-BE49-F238E27FC236}">
                    <a16:creationId xmlns:a16="http://schemas.microsoft.com/office/drawing/2014/main" id="{48D52E31-8D8D-75D7-0259-A2C1BD036B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39" name="Group 270">
              <a:extLst>
                <a:ext uri="{FF2B5EF4-FFF2-40B4-BE49-F238E27FC236}">
                  <a16:creationId xmlns:a16="http://schemas.microsoft.com/office/drawing/2014/main" id="{9A1E5B4C-7D9E-ABAC-C211-611A62655FD9}"/>
                </a:ext>
              </a:extLst>
            </p:cNvPr>
            <p:cNvGrpSpPr>
              <a:grpSpLocks noChangeAspect="1"/>
            </p:cNvGrpSpPr>
            <p:nvPr/>
          </p:nvGrpSpPr>
          <p:grpSpPr>
            <a:xfrm>
              <a:off x="7039293" y="4762405"/>
              <a:ext cx="95594" cy="82785"/>
              <a:chOff x="0" y="0"/>
              <a:chExt cx="6350000" cy="5499100"/>
            </a:xfrm>
          </p:grpSpPr>
          <p:sp>
            <p:nvSpPr>
              <p:cNvPr id="482" name="Freeform 271">
                <a:extLst>
                  <a:ext uri="{FF2B5EF4-FFF2-40B4-BE49-F238E27FC236}">
                    <a16:creationId xmlns:a16="http://schemas.microsoft.com/office/drawing/2014/main" id="{99382D45-1D71-646F-90B9-7E6A13E84EC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0" name="Group 272">
              <a:extLst>
                <a:ext uri="{FF2B5EF4-FFF2-40B4-BE49-F238E27FC236}">
                  <a16:creationId xmlns:a16="http://schemas.microsoft.com/office/drawing/2014/main" id="{8FC9312A-BE0E-DE23-BFC1-15AF1A547F25}"/>
                </a:ext>
              </a:extLst>
            </p:cNvPr>
            <p:cNvGrpSpPr>
              <a:grpSpLocks noChangeAspect="1"/>
            </p:cNvGrpSpPr>
            <p:nvPr/>
          </p:nvGrpSpPr>
          <p:grpSpPr>
            <a:xfrm>
              <a:off x="7039293" y="3192785"/>
              <a:ext cx="95594" cy="82785"/>
              <a:chOff x="0" y="0"/>
              <a:chExt cx="6350000" cy="5499100"/>
            </a:xfrm>
          </p:grpSpPr>
          <p:sp>
            <p:nvSpPr>
              <p:cNvPr id="481" name="Freeform 273">
                <a:extLst>
                  <a:ext uri="{FF2B5EF4-FFF2-40B4-BE49-F238E27FC236}">
                    <a16:creationId xmlns:a16="http://schemas.microsoft.com/office/drawing/2014/main" id="{426960F5-365C-C68E-F658-2C0710CA9F4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1" name="Group 274">
              <a:extLst>
                <a:ext uri="{FF2B5EF4-FFF2-40B4-BE49-F238E27FC236}">
                  <a16:creationId xmlns:a16="http://schemas.microsoft.com/office/drawing/2014/main" id="{DBDF52EC-A355-3EDB-07AB-CF2648D0DF95}"/>
                </a:ext>
              </a:extLst>
            </p:cNvPr>
            <p:cNvGrpSpPr>
              <a:grpSpLocks noChangeAspect="1"/>
            </p:cNvGrpSpPr>
            <p:nvPr/>
          </p:nvGrpSpPr>
          <p:grpSpPr>
            <a:xfrm>
              <a:off x="7039293" y="0"/>
              <a:ext cx="95594" cy="82785"/>
              <a:chOff x="0" y="0"/>
              <a:chExt cx="6350000" cy="5499100"/>
            </a:xfrm>
          </p:grpSpPr>
          <p:sp>
            <p:nvSpPr>
              <p:cNvPr id="480" name="Freeform 275">
                <a:extLst>
                  <a:ext uri="{FF2B5EF4-FFF2-40B4-BE49-F238E27FC236}">
                    <a16:creationId xmlns:a16="http://schemas.microsoft.com/office/drawing/2014/main" id="{2A08F77E-D58F-1E17-899F-F7CC8907416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2" name="Group 276">
              <a:extLst>
                <a:ext uri="{FF2B5EF4-FFF2-40B4-BE49-F238E27FC236}">
                  <a16:creationId xmlns:a16="http://schemas.microsoft.com/office/drawing/2014/main" id="{D61C80A2-9410-45BE-199E-F870C078CFB5}"/>
                </a:ext>
              </a:extLst>
            </p:cNvPr>
            <p:cNvGrpSpPr>
              <a:grpSpLocks noChangeAspect="1"/>
            </p:cNvGrpSpPr>
            <p:nvPr/>
          </p:nvGrpSpPr>
          <p:grpSpPr>
            <a:xfrm>
              <a:off x="3793009" y="1574705"/>
              <a:ext cx="95594" cy="82785"/>
              <a:chOff x="0" y="0"/>
              <a:chExt cx="6350000" cy="5499100"/>
            </a:xfrm>
          </p:grpSpPr>
          <p:sp>
            <p:nvSpPr>
              <p:cNvPr id="479" name="Freeform 277">
                <a:extLst>
                  <a:ext uri="{FF2B5EF4-FFF2-40B4-BE49-F238E27FC236}">
                    <a16:creationId xmlns:a16="http://schemas.microsoft.com/office/drawing/2014/main" id="{98CB69E8-DC61-4E5F-A377-1F8EA440A4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3" name="Group 278">
              <a:extLst>
                <a:ext uri="{FF2B5EF4-FFF2-40B4-BE49-F238E27FC236}">
                  <a16:creationId xmlns:a16="http://schemas.microsoft.com/office/drawing/2014/main" id="{C9A12988-B1D3-303D-9EC8-42BA6E15E9B3}"/>
                </a:ext>
              </a:extLst>
            </p:cNvPr>
            <p:cNvGrpSpPr>
              <a:grpSpLocks noChangeAspect="1"/>
            </p:cNvGrpSpPr>
            <p:nvPr/>
          </p:nvGrpSpPr>
          <p:grpSpPr>
            <a:xfrm>
              <a:off x="3793009" y="4762405"/>
              <a:ext cx="95594" cy="82785"/>
              <a:chOff x="0" y="0"/>
              <a:chExt cx="6350000" cy="5499100"/>
            </a:xfrm>
          </p:grpSpPr>
          <p:sp>
            <p:nvSpPr>
              <p:cNvPr id="478" name="Freeform 279">
                <a:extLst>
                  <a:ext uri="{FF2B5EF4-FFF2-40B4-BE49-F238E27FC236}">
                    <a16:creationId xmlns:a16="http://schemas.microsoft.com/office/drawing/2014/main" id="{242D6229-6810-8DA5-22A6-0C26D7F2D7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4" name="Group 280">
              <a:extLst>
                <a:ext uri="{FF2B5EF4-FFF2-40B4-BE49-F238E27FC236}">
                  <a16:creationId xmlns:a16="http://schemas.microsoft.com/office/drawing/2014/main" id="{B78138B4-D0FB-2A0F-D464-07074140CFE0}"/>
                </a:ext>
              </a:extLst>
            </p:cNvPr>
            <p:cNvGrpSpPr>
              <a:grpSpLocks noChangeAspect="1"/>
            </p:cNvGrpSpPr>
            <p:nvPr/>
          </p:nvGrpSpPr>
          <p:grpSpPr>
            <a:xfrm>
              <a:off x="3793009" y="3192785"/>
              <a:ext cx="95594" cy="82785"/>
              <a:chOff x="0" y="0"/>
              <a:chExt cx="6350000" cy="5499100"/>
            </a:xfrm>
          </p:grpSpPr>
          <p:sp>
            <p:nvSpPr>
              <p:cNvPr id="477" name="Freeform 281">
                <a:extLst>
                  <a:ext uri="{FF2B5EF4-FFF2-40B4-BE49-F238E27FC236}">
                    <a16:creationId xmlns:a16="http://schemas.microsoft.com/office/drawing/2014/main" id="{B98DC2E5-6D18-8085-153A-7AF78411E05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5" name="Group 282">
              <a:extLst>
                <a:ext uri="{FF2B5EF4-FFF2-40B4-BE49-F238E27FC236}">
                  <a16:creationId xmlns:a16="http://schemas.microsoft.com/office/drawing/2014/main" id="{9DB7A5B7-FD25-431E-34BB-8B88E75DA103}"/>
                </a:ext>
              </a:extLst>
            </p:cNvPr>
            <p:cNvGrpSpPr>
              <a:grpSpLocks noChangeAspect="1"/>
            </p:cNvGrpSpPr>
            <p:nvPr/>
          </p:nvGrpSpPr>
          <p:grpSpPr>
            <a:xfrm>
              <a:off x="3793009" y="0"/>
              <a:ext cx="95594" cy="82785"/>
              <a:chOff x="0" y="0"/>
              <a:chExt cx="6350000" cy="5499100"/>
            </a:xfrm>
          </p:grpSpPr>
          <p:sp>
            <p:nvSpPr>
              <p:cNvPr id="476" name="Freeform 283">
                <a:extLst>
                  <a:ext uri="{FF2B5EF4-FFF2-40B4-BE49-F238E27FC236}">
                    <a16:creationId xmlns:a16="http://schemas.microsoft.com/office/drawing/2014/main" id="{0933D455-E7CC-DCDF-46AC-759B7958693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6" name="Group 284">
              <a:extLst>
                <a:ext uri="{FF2B5EF4-FFF2-40B4-BE49-F238E27FC236}">
                  <a16:creationId xmlns:a16="http://schemas.microsoft.com/office/drawing/2014/main" id="{B64EA274-3352-D476-DEB3-755D47223D0D}"/>
                </a:ext>
              </a:extLst>
            </p:cNvPr>
            <p:cNvGrpSpPr>
              <a:grpSpLocks noChangeAspect="1"/>
            </p:cNvGrpSpPr>
            <p:nvPr/>
          </p:nvGrpSpPr>
          <p:grpSpPr>
            <a:xfrm>
              <a:off x="2711370" y="499354"/>
              <a:ext cx="95594" cy="82785"/>
              <a:chOff x="0" y="0"/>
              <a:chExt cx="6350000" cy="5499100"/>
            </a:xfrm>
          </p:grpSpPr>
          <p:sp>
            <p:nvSpPr>
              <p:cNvPr id="475" name="Freeform 285">
                <a:extLst>
                  <a:ext uri="{FF2B5EF4-FFF2-40B4-BE49-F238E27FC236}">
                    <a16:creationId xmlns:a16="http://schemas.microsoft.com/office/drawing/2014/main" id="{46B9EBB0-40AB-9B62-2339-A16AACB39E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7" name="Group 286">
              <a:extLst>
                <a:ext uri="{FF2B5EF4-FFF2-40B4-BE49-F238E27FC236}">
                  <a16:creationId xmlns:a16="http://schemas.microsoft.com/office/drawing/2014/main" id="{D4052C95-CB86-36A2-8255-7F4724B9AC37}"/>
                </a:ext>
              </a:extLst>
            </p:cNvPr>
            <p:cNvGrpSpPr>
              <a:grpSpLocks noChangeAspect="1"/>
            </p:cNvGrpSpPr>
            <p:nvPr/>
          </p:nvGrpSpPr>
          <p:grpSpPr>
            <a:xfrm>
              <a:off x="2711370" y="3687054"/>
              <a:ext cx="95594" cy="82785"/>
              <a:chOff x="0" y="0"/>
              <a:chExt cx="6350000" cy="5499100"/>
            </a:xfrm>
          </p:grpSpPr>
          <p:sp>
            <p:nvSpPr>
              <p:cNvPr id="474" name="Freeform 287">
                <a:extLst>
                  <a:ext uri="{FF2B5EF4-FFF2-40B4-BE49-F238E27FC236}">
                    <a16:creationId xmlns:a16="http://schemas.microsoft.com/office/drawing/2014/main" id="{CABF9E0C-BAFD-BB52-4EBE-678E44D9BBA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8" name="Group 288">
              <a:extLst>
                <a:ext uri="{FF2B5EF4-FFF2-40B4-BE49-F238E27FC236}">
                  <a16:creationId xmlns:a16="http://schemas.microsoft.com/office/drawing/2014/main" id="{E632AAB2-FE7A-D130-D6AF-104BF967D2C7}"/>
                </a:ext>
              </a:extLst>
            </p:cNvPr>
            <p:cNvGrpSpPr>
              <a:grpSpLocks noChangeAspect="1"/>
            </p:cNvGrpSpPr>
            <p:nvPr/>
          </p:nvGrpSpPr>
          <p:grpSpPr>
            <a:xfrm>
              <a:off x="2711370" y="2117434"/>
              <a:ext cx="95594" cy="82785"/>
              <a:chOff x="0" y="0"/>
              <a:chExt cx="6350000" cy="5499100"/>
            </a:xfrm>
          </p:grpSpPr>
          <p:sp>
            <p:nvSpPr>
              <p:cNvPr id="473" name="Freeform 289">
                <a:extLst>
                  <a:ext uri="{FF2B5EF4-FFF2-40B4-BE49-F238E27FC236}">
                    <a16:creationId xmlns:a16="http://schemas.microsoft.com/office/drawing/2014/main" id="{9DE6FD45-9EC2-0EC3-E333-74A8ED4CCA8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49" name="Group 290">
              <a:extLst>
                <a:ext uri="{FF2B5EF4-FFF2-40B4-BE49-F238E27FC236}">
                  <a16:creationId xmlns:a16="http://schemas.microsoft.com/office/drawing/2014/main" id="{F8D8BEAD-56C9-31C1-F838-3D9C649D2B98}"/>
                </a:ext>
              </a:extLst>
            </p:cNvPr>
            <p:cNvGrpSpPr>
              <a:grpSpLocks noChangeAspect="1"/>
            </p:cNvGrpSpPr>
            <p:nvPr/>
          </p:nvGrpSpPr>
          <p:grpSpPr>
            <a:xfrm>
              <a:off x="5959235" y="499354"/>
              <a:ext cx="95594" cy="82785"/>
              <a:chOff x="0" y="0"/>
              <a:chExt cx="6350000" cy="5499100"/>
            </a:xfrm>
          </p:grpSpPr>
          <p:sp>
            <p:nvSpPr>
              <p:cNvPr id="472" name="Freeform 291">
                <a:extLst>
                  <a:ext uri="{FF2B5EF4-FFF2-40B4-BE49-F238E27FC236}">
                    <a16:creationId xmlns:a16="http://schemas.microsoft.com/office/drawing/2014/main" id="{D566345A-8353-08C6-EDCD-C20DEC9D14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0" name="Group 292">
              <a:extLst>
                <a:ext uri="{FF2B5EF4-FFF2-40B4-BE49-F238E27FC236}">
                  <a16:creationId xmlns:a16="http://schemas.microsoft.com/office/drawing/2014/main" id="{B2771142-B36C-4AA7-8587-FD1B40A2ABD8}"/>
                </a:ext>
              </a:extLst>
            </p:cNvPr>
            <p:cNvGrpSpPr>
              <a:grpSpLocks noChangeAspect="1"/>
            </p:cNvGrpSpPr>
            <p:nvPr/>
          </p:nvGrpSpPr>
          <p:grpSpPr>
            <a:xfrm>
              <a:off x="5959235" y="3687054"/>
              <a:ext cx="95594" cy="82785"/>
              <a:chOff x="0" y="0"/>
              <a:chExt cx="6350000" cy="5499100"/>
            </a:xfrm>
          </p:grpSpPr>
          <p:sp>
            <p:nvSpPr>
              <p:cNvPr id="471" name="Freeform 293">
                <a:extLst>
                  <a:ext uri="{FF2B5EF4-FFF2-40B4-BE49-F238E27FC236}">
                    <a16:creationId xmlns:a16="http://schemas.microsoft.com/office/drawing/2014/main" id="{3D53FC39-FACF-1CAC-8D06-702AE402168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1" name="Group 294">
              <a:extLst>
                <a:ext uri="{FF2B5EF4-FFF2-40B4-BE49-F238E27FC236}">
                  <a16:creationId xmlns:a16="http://schemas.microsoft.com/office/drawing/2014/main" id="{36794841-CE6A-3D05-FBD1-B4BDD2F83E1D}"/>
                </a:ext>
              </a:extLst>
            </p:cNvPr>
            <p:cNvGrpSpPr>
              <a:grpSpLocks noChangeAspect="1"/>
            </p:cNvGrpSpPr>
            <p:nvPr/>
          </p:nvGrpSpPr>
          <p:grpSpPr>
            <a:xfrm>
              <a:off x="5959235" y="2117434"/>
              <a:ext cx="95594" cy="82785"/>
              <a:chOff x="0" y="0"/>
              <a:chExt cx="6350000" cy="5499100"/>
            </a:xfrm>
          </p:grpSpPr>
          <p:sp>
            <p:nvSpPr>
              <p:cNvPr id="470" name="Freeform 295">
                <a:extLst>
                  <a:ext uri="{FF2B5EF4-FFF2-40B4-BE49-F238E27FC236}">
                    <a16:creationId xmlns:a16="http://schemas.microsoft.com/office/drawing/2014/main" id="{7505929D-5291-BA9C-6BEC-6F62EC8365F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2" name="Group 296">
              <a:extLst>
                <a:ext uri="{FF2B5EF4-FFF2-40B4-BE49-F238E27FC236}">
                  <a16:creationId xmlns:a16="http://schemas.microsoft.com/office/drawing/2014/main" id="{97E55459-1317-E384-5F7E-99D85B147CBC}"/>
                </a:ext>
              </a:extLst>
            </p:cNvPr>
            <p:cNvGrpSpPr>
              <a:grpSpLocks noChangeAspect="1"/>
            </p:cNvGrpSpPr>
            <p:nvPr/>
          </p:nvGrpSpPr>
          <p:grpSpPr>
            <a:xfrm>
              <a:off x="0" y="1036509"/>
              <a:ext cx="95594" cy="82785"/>
              <a:chOff x="0" y="0"/>
              <a:chExt cx="6350000" cy="5499100"/>
            </a:xfrm>
          </p:grpSpPr>
          <p:sp>
            <p:nvSpPr>
              <p:cNvPr id="469" name="Freeform 297">
                <a:extLst>
                  <a:ext uri="{FF2B5EF4-FFF2-40B4-BE49-F238E27FC236}">
                    <a16:creationId xmlns:a16="http://schemas.microsoft.com/office/drawing/2014/main" id="{44E4739B-B561-EB7E-4E27-4B4F7E169DF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3" name="Group 298">
              <a:extLst>
                <a:ext uri="{FF2B5EF4-FFF2-40B4-BE49-F238E27FC236}">
                  <a16:creationId xmlns:a16="http://schemas.microsoft.com/office/drawing/2014/main" id="{DA46699D-AAD6-26FC-DD3D-FDCAEB078886}"/>
                </a:ext>
              </a:extLst>
            </p:cNvPr>
            <p:cNvGrpSpPr>
              <a:grpSpLocks noChangeAspect="1"/>
            </p:cNvGrpSpPr>
            <p:nvPr/>
          </p:nvGrpSpPr>
          <p:grpSpPr>
            <a:xfrm>
              <a:off x="0" y="4224209"/>
              <a:ext cx="95594" cy="82785"/>
              <a:chOff x="0" y="0"/>
              <a:chExt cx="6350000" cy="5499100"/>
            </a:xfrm>
          </p:grpSpPr>
          <p:sp>
            <p:nvSpPr>
              <p:cNvPr id="468" name="Freeform 299">
                <a:extLst>
                  <a:ext uri="{FF2B5EF4-FFF2-40B4-BE49-F238E27FC236}">
                    <a16:creationId xmlns:a16="http://schemas.microsoft.com/office/drawing/2014/main" id="{2ACAC3FC-E71A-DEF2-442C-17209E16385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4" name="Group 300">
              <a:extLst>
                <a:ext uri="{FF2B5EF4-FFF2-40B4-BE49-F238E27FC236}">
                  <a16:creationId xmlns:a16="http://schemas.microsoft.com/office/drawing/2014/main" id="{A1EA07B4-4510-7BF6-6FD9-629FEB1ED5C4}"/>
                </a:ext>
              </a:extLst>
            </p:cNvPr>
            <p:cNvGrpSpPr>
              <a:grpSpLocks noChangeAspect="1"/>
            </p:cNvGrpSpPr>
            <p:nvPr/>
          </p:nvGrpSpPr>
          <p:grpSpPr>
            <a:xfrm>
              <a:off x="0" y="2654589"/>
              <a:ext cx="95594" cy="82785"/>
              <a:chOff x="0" y="0"/>
              <a:chExt cx="6350000" cy="5499100"/>
            </a:xfrm>
          </p:grpSpPr>
          <p:sp>
            <p:nvSpPr>
              <p:cNvPr id="467" name="Freeform 301">
                <a:extLst>
                  <a:ext uri="{FF2B5EF4-FFF2-40B4-BE49-F238E27FC236}">
                    <a16:creationId xmlns:a16="http://schemas.microsoft.com/office/drawing/2014/main" id="{8558884F-08AD-A0B8-02BD-015D7262FB8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5" name="Group 302">
              <a:extLst>
                <a:ext uri="{FF2B5EF4-FFF2-40B4-BE49-F238E27FC236}">
                  <a16:creationId xmlns:a16="http://schemas.microsoft.com/office/drawing/2014/main" id="{839F1290-8F48-1DC8-B5C4-1AD0088D9970}"/>
                </a:ext>
              </a:extLst>
            </p:cNvPr>
            <p:cNvGrpSpPr>
              <a:grpSpLocks noChangeAspect="1"/>
            </p:cNvGrpSpPr>
            <p:nvPr/>
          </p:nvGrpSpPr>
          <p:grpSpPr>
            <a:xfrm>
              <a:off x="6494149" y="1036509"/>
              <a:ext cx="95594" cy="82785"/>
              <a:chOff x="0" y="0"/>
              <a:chExt cx="6350000" cy="5499100"/>
            </a:xfrm>
          </p:grpSpPr>
          <p:sp>
            <p:nvSpPr>
              <p:cNvPr id="466" name="Freeform 303">
                <a:extLst>
                  <a:ext uri="{FF2B5EF4-FFF2-40B4-BE49-F238E27FC236}">
                    <a16:creationId xmlns:a16="http://schemas.microsoft.com/office/drawing/2014/main" id="{98521C79-9933-2F86-3533-B147A737B4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6" name="Group 304">
              <a:extLst>
                <a:ext uri="{FF2B5EF4-FFF2-40B4-BE49-F238E27FC236}">
                  <a16:creationId xmlns:a16="http://schemas.microsoft.com/office/drawing/2014/main" id="{700B2038-7B16-BD22-CDD0-4F5415553745}"/>
                </a:ext>
              </a:extLst>
            </p:cNvPr>
            <p:cNvGrpSpPr>
              <a:grpSpLocks noChangeAspect="1"/>
            </p:cNvGrpSpPr>
            <p:nvPr/>
          </p:nvGrpSpPr>
          <p:grpSpPr>
            <a:xfrm>
              <a:off x="6494149" y="4224209"/>
              <a:ext cx="95594" cy="82785"/>
              <a:chOff x="0" y="0"/>
              <a:chExt cx="6350000" cy="5499100"/>
            </a:xfrm>
          </p:grpSpPr>
          <p:sp>
            <p:nvSpPr>
              <p:cNvPr id="465" name="Freeform 305">
                <a:extLst>
                  <a:ext uri="{FF2B5EF4-FFF2-40B4-BE49-F238E27FC236}">
                    <a16:creationId xmlns:a16="http://schemas.microsoft.com/office/drawing/2014/main" id="{25684B7D-F773-25EB-6A4E-BD01C98ECB8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7" name="Group 306">
              <a:extLst>
                <a:ext uri="{FF2B5EF4-FFF2-40B4-BE49-F238E27FC236}">
                  <a16:creationId xmlns:a16="http://schemas.microsoft.com/office/drawing/2014/main" id="{C3920F49-8221-1EBE-D101-8F53D59B3B8D}"/>
                </a:ext>
              </a:extLst>
            </p:cNvPr>
            <p:cNvGrpSpPr>
              <a:grpSpLocks noChangeAspect="1"/>
            </p:cNvGrpSpPr>
            <p:nvPr/>
          </p:nvGrpSpPr>
          <p:grpSpPr>
            <a:xfrm>
              <a:off x="6494149" y="2654589"/>
              <a:ext cx="95594" cy="82785"/>
              <a:chOff x="0" y="0"/>
              <a:chExt cx="6350000" cy="5499100"/>
            </a:xfrm>
          </p:grpSpPr>
          <p:sp>
            <p:nvSpPr>
              <p:cNvPr id="464" name="Freeform 307">
                <a:extLst>
                  <a:ext uri="{FF2B5EF4-FFF2-40B4-BE49-F238E27FC236}">
                    <a16:creationId xmlns:a16="http://schemas.microsoft.com/office/drawing/2014/main" id="{58A0FE5A-A3C4-2659-31C8-037713D18C9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8" name="Group 308">
              <a:extLst>
                <a:ext uri="{FF2B5EF4-FFF2-40B4-BE49-F238E27FC236}">
                  <a16:creationId xmlns:a16="http://schemas.microsoft.com/office/drawing/2014/main" id="{DCC1DCEC-8BCA-51A0-956F-15CAEADCC6B7}"/>
                </a:ext>
              </a:extLst>
            </p:cNvPr>
            <p:cNvGrpSpPr>
              <a:grpSpLocks noChangeAspect="1"/>
            </p:cNvGrpSpPr>
            <p:nvPr/>
          </p:nvGrpSpPr>
          <p:grpSpPr>
            <a:xfrm>
              <a:off x="3247865" y="1036509"/>
              <a:ext cx="95594" cy="82785"/>
              <a:chOff x="0" y="0"/>
              <a:chExt cx="6350000" cy="5499100"/>
            </a:xfrm>
          </p:grpSpPr>
          <p:sp>
            <p:nvSpPr>
              <p:cNvPr id="463" name="Freeform 309">
                <a:extLst>
                  <a:ext uri="{FF2B5EF4-FFF2-40B4-BE49-F238E27FC236}">
                    <a16:creationId xmlns:a16="http://schemas.microsoft.com/office/drawing/2014/main" id="{FB0CFAB3-7975-2486-2F53-369AE236B0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59" name="Group 310">
              <a:extLst>
                <a:ext uri="{FF2B5EF4-FFF2-40B4-BE49-F238E27FC236}">
                  <a16:creationId xmlns:a16="http://schemas.microsoft.com/office/drawing/2014/main" id="{2A8CFC9D-4F77-9698-0F63-6BBD3F5AA0EB}"/>
                </a:ext>
              </a:extLst>
            </p:cNvPr>
            <p:cNvGrpSpPr>
              <a:grpSpLocks noChangeAspect="1"/>
            </p:cNvGrpSpPr>
            <p:nvPr/>
          </p:nvGrpSpPr>
          <p:grpSpPr>
            <a:xfrm>
              <a:off x="3247865" y="4224209"/>
              <a:ext cx="95594" cy="82785"/>
              <a:chOff x="0" y="0"/>
              <a:chExt cx="6350000" cy="5499100"/>
            </a:xfrm>
          </p:grpSpPr>
          <p:sp>
            <p:nvSpPr>
              <p:cNvPr id="462" name="Freeform 311">
                <a:extLst>
                  <a:ext uri="{FF2B5EF4-FFF2-40B4-BE49-F238E27FC236}">
                    <a16:creationId xmlns:a16="http://schemas.microsoft.com/office/drawing/2014/main" id="{042DECE6-A91B-4036-9AAC-8E366F86025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60" name="Group 312">
              <a:extLst>
                <a:ext uri="{FF2B5EF4-FFF2-40B4-BE49-F238E27FC236}">
                  <a16:creationId xmlns:a16="http://schemas.microsoft.com/office/drawing/2014/main" id="{B2DBBA03-2ED3-B566-4E90-5B41FE1E5AD5}"/>
                </a:ext>
              </a:extLst>
            </p:cNvPr>
            <p:cNvGrpSpPr>
              <a:grpSpLocks noChangeAspect="1"/>
            </p:cNvGrpSpPr>
            <p:nvPr/>
          </p:nvGrpSpPr>
          <p:grpSpPr>
            <a:xfrm>
              <a:off x="3247865" y="2654589"/>
              <a:ext cx="95594" cy="82785"/>
              <a:chOff x="0" y="0"/>
              <a:chExt cx="6350000" cy="5499100"/>
            </a:xfrm>
          </p:grpSpPr>
          <p:sp>
            <p:nvSpPr>
              <p:cNvPr id="461" name="Freeform 313">
                <a:extLst>
                  <a:ext uri="{FF2B5EF4-FFF2-40B4-BE49-F238E27FC236}">
                    <a16:creationId xmlns:a16="http://schemas.microsoft.com/office/drawing/2014/main" id="{5D300AE5-71E4-AEE6-5DD6-9B0A458584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grpSp>
        <p:nvGrpSpPr>
          <p:cNvPr id="611" name="Group 314">
            <a:extLst>
              <a:ext uri="{FF2B5EF4-FFF2-40B4-BE49-F238E27FC236}">
                <a16:creationId xmlns:a16="http://schemas.microsoft.com/office/drawing/2014/main" id="{3E12FD06-7E70-C0B8-B71A-E786EF6FCAC0}"/>
              </a:ext>
            </a:extLst>
          </p:cNvPr>
          <p:cNvGrpSpPr/>
          <p:nvPr/>
        </p:nvGrpSpPr>
        <p:grpSpPr>
          <a:xfrm>
            <a:off x="14022849" y="8563019"/>
            <a:ext cx="3403397" cy="595363"/>
            <a:chOff x="0" y="0"/>
            <a:chExt cx="4537862" cy="793817"/>
          </a:xfrm>
        </p:grpSpPr>
        <p:sp>
          <p:nvSpPr>
            <p:cNvPr id="612" name="AutoShape 315">
              <a:extLst>
                <a:ext uri="{FF2B5EF4-FFF2-40B4-BE49-F238E27FC236}">
                  <a16:creationId xmlns:a16="http://schemas.microsoft.com/office/drawing/2014/main" id="{6B25FEB4-549B-6BF2-4415-3FCBA205CA44}"/>
                </a:ext>
              </a:extLst>
            </p:cNvPr>
            <p:cNvSpPr/>
            <p:nvPr/>
          </p:nvSpPr>
          <p:spPr>
            <a:xfrm>
              <a:off x="0" y="0"/>
              <a:ext cx="4537862" cy="793817"/>
            </a:xfrm>
            <a:prstGeom prst="rect">
              <a:avLst/>
            </a:prstGeom>
            <a:solidFill>
              <a:srgbClr val="FFFFFF"/>
            </a:solidFill>
          </p:spPr>
          <p:txBody>
            <a:bodyPr/>
            <a:lstStyle/>
            <a:p>
              <a:pPr algn="r" rtl="1"/>
              <a:endParaRPr lang="en-US"/>
            </a:p>
          </p:txBody>
        </p:sp>
        <p:sp>
          <p:nvSpPr>
            <p:cNvPr id="613" name="TextBox 316">
              <a:extLst>
                <a:ext uri="{FF2B5EF4-FFF2-40B4-BE49-F238E27FC236}">
                  <a16:creationId xmlns:a16="http://schemas.microsoft.com/office/drawing/2014/main" id="{F36BF6A0-862D-42E3-B6E4-87C783E0CE25}"/>
                </a:ext>
              </a:extLst>
            </p:cNvPr>
            <p:cNvSpPr txBox="1"/>
            <p:nvPr/>
          </p:nvSpPr>
          <p:spPr>
            <a:xfrm>
              <a:off x="237717" y="217928"/>
              <a:ext cx="4062429" cy="329386"/>
            </a:xfrm>
            <a:prstGeom prst="rect">
              <a:avLst/>
            </a:prstGeom>
          </p:spPr>
          <p:txBody>
            <a:bodyPr lIns="0" tIns="0" rIns="0" bIns="0" rtlCol="0" anchor="t">
              <a:spAutoFit/>
            </a:bodyPr>
            <a:lstStyle/>
            <a:p>
              <a:pPr algn="r" rtl="1">
                <a:lnSpc>
                  <a:spcPts val="2100"/>
                </a:lnSpc>
              </a:pPr>
              <a:r>
                <a:rPr lang="en-US" sz="1500" spc="75">
                  <a:solidFill>
                    <a:srgbClr val="FEBA3D"/>
                  </a:solidFill>
                  <a:latin typeface="Clear Sans Regular"/>
                </a:rPr>
                <a:t>IRC VPRU</a:t>
              </a:r>
            </a:p>
          </p:txBody>
        </p:sp>
      </p:grpSp>
      <p:sp>
        <p:nvSpPr>
          <p:cNvPr id="614" name="AutoShape 317">
            <a:extLst>
              <a:ext uri="{FF2B5EF4-FFF2-40B4-BE49-F238E27FC236}">
                <a16:creationId xmlns:a16="http://schemas.microsoft.com/office/drawing/2014/main" id="{1EFE82B7-CAE4-5FCB-926E-6CCEB08641EE}"/>
              </a:ext>
            </a:extLst>
          </p:cNvPr>
          <p:cNvSpPr/>
          <p:nvPr/>
        </p:nvSpPr>
        <p:spPr>
          <a:xfrm>
            <a:off x="15338702" y="5777992"/>
            <a:ext cx="1736609" cy="1358024"/>
          </a:xfrm>
          <a:prstGeom prst="rect">
            <a:avLst/>
          </a:prstGeom>
          <a:solidFill>
            <a:srgbClr val="FEBA3D"/>
          </a:solidFill>
        </p:spPr>
        <p:txBody>
          <a:bodyPr/>
          <a:lstStyle/>
          <a:p>
            <a:pPr algn="r" rtl="1"/>
            <a:endParaRPr lang="en-US"/>
          </a:p>
        </p:txBody>
      </p:sp>
    </p:spTree>
    <p:extLst>
      <p:ext uri="{BB962C8B-B14F-4D97-AF65-F5344CB8AC3E}">
        <p14:creationId xmlns:p14="http://schemas.microsoft.com/office/powerpoint/2010/main" val="2109585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16488" y="1395624"/>
            <a:ext cx="16230600" cy="1205458"/>
          </a:xfrm>
          <a:prstGeom prst="rect">
            <a:avLst/>
          </a:prstGeom>
        </p:spPr>
        <p:txBody>
          <a:bodyPr lIns="0" tIns="0" rIns="0" bIns="0" rtlCol="0" anchor="t">
            <a:spAutoFit/>
          </a:bodyPr>
          <a:lstStyle/>
          <a:p>
            <a:pPr algn="r" rtl="1">
              <a:lnSpc>
                <a:spcPts val="9375"/>
              </a:lnSpc>
            </a:pPr>
            <a:r>
              <a:rPr lang="ar-SA" sz="7500" b="1" dirty="0">
                <a:latin typeface="Calibri" panose="020F0502020204030204" pitchFamily="34" charset="0"/>
                <a:cs typeface="Calibri" panose="020F0502020204030204" pitchFamily="34" charset="0"/>
              </a:rPr>
              <a:t>تفسير</a:t>
            </a:r>
            <a:r>
              <a:rPr lang="ar-SA"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مقياس</a:t>
            </a:r>
            <a:r>
              <a:rPr lang="en-US" sz="7500" b="1" dirty="0">
                <a:solidFill>
                  <a:srgbClr val="FEBA3D"/>
                </a:solidFill>
                <a:latin typeface="Calibri" panose="020F0502020204030204" pitchFamily="34" charset="0"/>
                <a:cs typeface="Calibri" panose="020F0502020204030204" pitchFamily="34" charset="0"/>
              </a:rPr>
              <a:t> </a:t>
            </a:r>
            <a:r>
              <a:rPr lang="ar-SA" sz="7500" b="1" dirty="0">
                <a:solidFill>
                  <a:srgbClr val="FEBA3D"/>
                </a:solidFill>
                <a:latin typeface="Calibri" panose="020F0502020204030204" pitchFamily="34" charset="0"/>
                <a:cs typeface="Calibri" panose="020F0502020204030204" pitchFamily="34" charset="0"/>
              </a:rPr>
              <a:t>الأداء</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النفسي</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الاجتماعي</a:t>
            </a:r>
            <a:endParaRPr lang="en-US" sz="7500" dirty="0">
              <a:solidFill>
                <a:srgbClr val="1B1B1B"/>
              </a:solidFill>
              <a:latin typeface="League Spartan Bold"/>
            </a:endParaRPr>
          </a:p>
        </p:txBody>
      </p:sp>
      <p:grpSp>
        <p:nvGrpSpPr>
          <p:cNvPr id="4" name="Group 4"/>
          <p:cNvGrpSpPr/>
          <p:nvPr/>
        </p:nvGrpSpPr>
        <p:grpSpPr>
          <a:xfrm>
            <a:off x="1028700" y="5624408"/>
            <a:ext cx="5755220" cy="3633892"/>
            <a:chOff x="0" y="0"/>
            <a:chExt cx="7673626" cy="4845190"/>
          </a:xfrm>
        </p:grpSpPr>
        <p:grpSp>
          <p:nvGrpSpPr>
            <p:cNvPr id="5" name="Group 5"/>
            <p:cNvGrpSpPr/>
            <p:nvPr/>
          </p:nvGrpSpPr>
          <p:grpSpPr>
            <a:xfrm>
              <a:off x="6405" y="49935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687054"/>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211743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6500554" y="499354"/>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6500554" y="368705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6500554" y="211743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3254270" y="49935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3254270" y="368705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3254270" y="211743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545066" y="1036509"/>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545066" y="4224209"/>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545066" y="265458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103650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4224209"/>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7039214" y="2654589"/>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103650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3792930" y="4224209"/>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792930" y="2654589"/>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157470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084926" y="476240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084926" y="31927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08492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7579075" y="157470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7579075" y="476240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7579075" y="31927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7579075" y="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4332791" y="1574705"/>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4332791" y="476240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4332791" y="31927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4332791" y="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33891" y="49935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633891" y="3687054"/>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633891" y="211743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4881756" y="499354"/>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4881756" y="3687054"/>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4881756" y="2117434"/>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2172552" y="1036509"/>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2172552" y="4224209"/>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2172552" y="2654589"/>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5420417" y="1036509"/>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5420417" y="4224209"/>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5420417" y="2654589"/>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2712413" y="157470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2712413" y="476240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2712413" y="319278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2712413" y="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5960278" y="1574705"/>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5960278" y="476240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960278" y="319278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960278" y="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144" y="499354"/>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545144" y="3687054"/>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545144" y="2117434"/>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7039293" y="499354"/>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7039293" y="3687054"/>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7039293" y="2117434"/>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3793009" y="499354"/>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3793009" y="3687054"/>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3793009" y="2117434"/>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1083805" y="1036509"/>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1083805" y="4224209"/>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1083805" y="2654589"/>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7577954" y="1036509"/>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7577954" y="4224209"/>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7577954" y="265458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4331670" y="103650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4331670" y="422420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4331670" y="265458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1623665" y="157470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1623665" y="476240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1623665" y="3192785"/>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1623665" y="0"/>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4871530" y="1574705"/>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4871530" y="476240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4871530" y="3192785"/>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4871530" y="0"/>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6405" y="157470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6405" y="476240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6405" y="319278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6405" y="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6500554" y="157470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6500554" y="4762405"/>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6500554" y="319278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6500554" y="0"/>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3254270" y="1574705"/>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3254270" y="4762405"/>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3254270" y="3192785"/>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254270" y="0"/>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2172630" y="499354"/>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2172630" y="3687054"/>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2172630" y="2117434"/>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420495" y="499354"/>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420495" y="3687054"/>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420495" y="2117434"/>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2711291" y="1036509"/>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2711291" y="4224209"/>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2711291" y="2654589"/>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5959156" y="1036509"/>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5959156" y="4224209"/>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5959156" y="2654589"/>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1083883" y="499354"/>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1083883" y="3687054"/>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1083883" y="211743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7578032" y="499354"/>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7578032" y="368705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7578032" y="2117434"/>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4331748" y="499354"/>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4331748" y="3687054"/>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4331748" y="211743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1622544" y="1036509"/>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1622544" y="422420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a:grpSpLocks noChangeAspect="1"/>
            </p:cNvGrpSpPr>
            <p:nvPr/>
          </p:nvGrpSpPr>
          <p:grpSpPr>
            <a:xfrm>
              <a:off x="1622544" y="2654589"/>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9" name="Group 229"/>
            <p:cNvGrpSpPr>
              <a:grpSpLocks noChangeAspect="1"/>
            </p:cNvGrpSpPr>
            <p:nvPr/>
          </p:nvGrpSpPr>
          <p:grpSpPr>
            <a:xfrm>
              <a:off x="4870409" y="1036509"/>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1" name="Group 231"/>
            <p:cNvGrpSpPr>
              <a:grpSpLocks noChangeAspect="1"/>
            </p:cNvGrpSpPr>
            <p:nvPr/>
          </p:nvGrpSpPr>
          <p:grpSpPr>
            <a:xfrm>
              <a:off x="4870409" y="4224209"/>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3" name="Group 233"/>
            <p:cNvGrpSpPr>
              <a:grpSpLocks noChangeAspect="1"/>
            </p:cNvGrpSpPr>
            <p:nvPr/>
          </p:nvGrpSpPr>
          <p:grpSpPr>
            <a:xfrm>
              <a:off x="4870409" y="2654589"/>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5" name="Group 235"/>
            <p:cNvGrpSpPr>
              <a:grpSpLocks noChangeAspect="1"/>
            </p:cNvGrpSpPr>
            <p:nvPr/>
          </p:nvGrpSpPr>
          <p:grpSpPr>
            <a:xfrm>
              <a:off x="2162405" y="1574705"/>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7" name="Group 237"/>
            <p:cNvGrpSpPr>
              <a:grpSpLocks noChangeAspect="1"/>
            </p:cNvGrpSpPr>
            <p:nvPr/>
          </p:nvGrpSpPr>
          <p:grpSpPr>
            <a:xfrm>
              <a:off x="2162405" y="4762405"/>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9" name="Group 239"/>
            <p:cNvGrpSpPr>
              <a:grpSpLocks noChangeAspect="1"/>
            </p:cNvGrpSpPr>
            <p:nvPr/>
          </p:nvGrpSpPr>
          <p:grpSpPr>
            <a:xfrm>
              <a:off x="2162405" y="3192785"/>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1" name="Group 241"/>
            <p:cNvGrpSpPr>
              <a:grpSpLocks noChangeAspect="1"/>
            </p:cNvGrpSpPr>
            <p:nvPr/>
          </p:nvGrpSpPr>
          <p:grpSpPr>
            <a:xfrm>
              <a:off x="2162405"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3" name="Group 243"/>
            <p:cNvGrpSpPr>
              <a:grpSpLocks noChangeAspect="1"/>
            </p:cNvGrpSpPr>
            <p:nvPr/>
          </p:nvGrpSpPr>
          <p:grpSpPr>
            <a:xfrm>
              <a:off x="5410269" y="157470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5" name="Group 245"/>
            <p:cNvGrpSpPr>
              <a:grpSpLocks noChangeAspect="1"/>
            </p:cNvGrpSpPr>
            <p:nvPr/>
          </p:nvGrpSpPr>
          <p:grpSpPr>
            <a:xfrm>
              <a:off x="5410269" y="4762405"/>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7" name="Group 247"/>
            <p:cNvGrpSpPr>
              <a:grpSpLocks noChangeAspect="1"/>
            </p:cNvGrpSpPr>
            <p:nvPr/>
          </p:nvGrpSpPr>
          <p:grpSpPr>
            <a:xfrm>
              <a:off x="5410269" y="31927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9" name="Group 249"/>
            <p:cNvGrpSpPr>
              <a:grpSpLocks noChangeAspect="1"/>
            </p:cNvGrpSpPr>
            <p:nvPr/>
          </p:nvGrpSpPr>
          <p:grpSpPr>
            <a:xfrm>
              <a:off x="5410269" y="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1" name="Group 251"/>
            <p:cNvGrpSpPr>
              <a:grpSpLocks noChangeAspect="1"/>
            </p:cNvGrpSpPr>
            <p:nvPr/>
          </p:nvGrpSpPr>
          <p:grpSpPr>
            <a:xfrm>
              <a:off x="545144" y="1574705"/>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3" name="Group 253"/>
            <p:cNvGrpSpPr>
              <a:grpSpLocks noChangeAspect="1"/>
            </p:cNvGrpSpPr>
            <p:nvPr/>
          </p:nvGrpSpPr>
          <p:grpSpPr>
            <a:xfrm>
              <a:off x="545144" y="4762405"/>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545144" y="319278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545144" y="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039293" y="157470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039293" y="476240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7039293" y="319278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7039293" y="0"/>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793009" y="157470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793009" y="476240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3793009" y="3192785"/>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3793009" y="0"/>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2711370" y="499354"/>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2711370" y="3687054"/>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2711370" y="211743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5959235" y="499354"/>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959235" y="3687054"/>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959235" y="2117434"/>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0" y="1036509"/>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0" y="4224209"/>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0" y="2654589"/>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6494149" y="1036509"/>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6494149" y="4224209"/>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6494149" y="2654589"/>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3247865" y="1036509"/>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3247865" y="422420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3247865" y="2654589"/>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05" name="Group 305"/>
          <p:cNvGrpSpPr/>
          <p:nvPr/>
        </p:nvGrpSpPr>
        <p:grpSpPr>
          <a:xfrm>
            <a:off x="838200" y="8910587"/>
            <a:ext cx="3403397" cy="595363"/>
            <a:chOff x="0" y="0"/>
            <a:chExt cx="4537862" cy="793817"/>
          </a:xfrm>
        </p:grpSpPr>
        <p:sp>
          <p:nvSpPr>
            <p:cNvPr id="306" name="AutoShape 306"/>
            <p:cNvSpPr/>
            <p:nvPr/>
          </p:nvSpPr>
          <p:spPr>
            <a:xfrm>
              <a:off x="0" y="0"/>
              <a:ext cx="4537862" cy="793817"/>
            </a:xfrm>
            <a:prstGeom prst="rect">
              <a:avLst/>
            </a:prstGeom>
            <a:solidFill>
              <a:srgbClr val="FFFFFF"/>
            </a:solidFill>
          </p:spPr>
          <p:txBody>
            <a:bodyPr/>
            <a:lstStyle/>
            <a:p>
              <a:endParaRPr lang="en-US"/>
            </a:p>
          </p:txBody>
        </p:sp>
        <p:sp>
          <p:nvSpPr>
            <p:cNvPr id="307" name="TextBox 307"/>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08" name="AutoShape 308"/>
          <p:cNvSpPr/>
          <p:nvPr/>
        </p:nvSpPr>
        <p:spPr>
          <a:xfrm>
            <a:off x="5085411" y="5586959"/>
            <a:ext cx="1736609" cy="1358024"/>
          </a:xfrm>
          <a:prstGeom prst="rect">
            <a:avLst/>
          </a:prstGeom>
          <a:solidFill>
            <a:srgbClr val="FEBA3D"/>
          </a:solidFill>
        </p:spPr>
        <p:txBody>
          <a:bodyPr/>
          <a:lstStyle/>
          <a:p>
            <a:pPr marL="0" algn="r" defTabSz="914400" rtl="1" eaLnBrk="1" latinLnBrk="0" hangingPunct="1"/>
            <a:endParaRPr lang="en-US"/>
          </a:p>
        </p:txBody>
      </p:sp>
      <p:sp>
        <p:nvSpPr>
          <p:cNvPr id="311" name="TextBox 311"/>
          <p:cNvSpPr txBox="1"/>
          <p:nvPr/>
        </p:nvSpPr>
        <p:spPr>
          <a:xfrm>
            <a:off x="7458862" y="5438972"/>
            <a:ext cx="8574881" cy="1987724"/>
          </a:xfrm>
          <a:prstGeom prst="rect">
            <a:avLst/>
          </a:prstGeom>
        </p:spPr>
        <p:txBody>
          <a:bodyPr wrap="square" lIns="0" tIns="0" rIns="0" bIns="0" rtlCol="0" anchor="t">
            <a:spAutoFit/>
          </a:bodyPr>
          <a:lstStyle/>
          <a:p>
            <a:pPr algn="r" rtl="1">
              <a:lnSpc>
                <a:spcPts val="3124"/>
              </a:lnSpc>
            </a:pPr>
            <a:r>
              <a:rPr lang="ar-SA" sz="2800" b="1">
                <a:solidFill>
                  <a:srgbClr val="1B1B1B"/>
                </a:solidFill>
                <a:latin typeface="Calibri" panose="020F0502020204030204" pitchFamily="34" charset="0"/>
                <a:cs typeface="Calibri" panose="020F0502020204030204" pitchFamily="34" charset="0"/>
              </a:rPr>
              <a:t>ت</a:t>
            </a:r>
            <a:r>
              <a:rPr lang="en-US" sz="2800" b="1">
                <a:solidFill>
                  <a:srgbClr val="1B1B1B"/>
                </a:solidFill>
                <a:latin typeface="Calibri" panose="020F0502020204030204" pitchFamily="34" charset="0"/>
                <a:cs typeface="Calibri" panose="020F0502020204030204" pitchFamily="34" charset="0"/>
              </a:rPr>
              <a:t>واجه الناجي</a:t>
            </a:r>
            <a:r>
              <a:rPr lang="ar-SA" sz="2800" b="1">
                <a:solidFill>
                  <a:srgbClr val="1B1B1B"/>
                </a:solidFill>
                <a:latin typeface="Calibri" panose="020F0502020204030204" pitchFamily="34" charset="0"/>
                <a:cs typeface="Calibri" panose="020F0502020204030204" pitchFamily="34" charset="0"/>
              </a:rPr>
              <a:t>ة</a:t>
            </a:r>
            <a:r>
              <a:rPr lang="en-US" sz="2800" b="1">
                <a:solidFill>
                  <a:srgbClr val="1B1B1B"/>
                </a:solidFill>
                <a:latin typeface="Calibri" panose="020F0502020204030204" pitchFamily="34" charset="0"/>
                <a:cs typeface="Calibri" panose="020F0502020204030204" pitchFamily="34" charset="0"/>
              </a:rPr>
              <a:t> قدرًا ضئيلًا وأحيانًا متوسطًا من الصعوبة في إنجاز المهام.</a:t>
            </a:r>
          </a:p>
          <a:p>
            <a:pPr marL="539750" lvl="1" indent="-269875" algn="r" rtl="1">
              <a:lnSpc>
                <a:spcPts val="3125"/>
              </a:lnSpc>
              <a:buFont typeface="Arial"/>
              <a:buChar char="•"/>
            </a:pPr>
            <a:r>
              <a:rPr lang="en-US" sz="2800" b="1">
                <a:solidFill>
                  <a:srgbClr val="1B1B1B"/>
                </a:solidFill>
                <a:latin typeface="Calibri" panose="020F0502020204030204" pitchFamily="34" charset="0"/>
                <a:cs typeface="Calibri" panose="020F0502020204030204" pitchFamily="34" charset="0"/>
              </a:rPr>
              <a:t>تحقق</a:t>
            </a:r>
            <a:r>
              <a:rPr lang="ar-SA" sz="2800" b="1">
                <a:solidFill>
                  <a:srgbClr val="1B1B1B"/>
                </a:solidFill>
                <a:latin typeface="Calibri" panose="020F0502020204030204" pitchFamily="34" charset="0"/>
                <a:cs typeface="Calibri" panose="020F0502020204030204" pitchFamily="34" charset="0"/>
              </a:rPr>
              <a:t>/ي</a:t>
            </a:r>
            <a:r>
              <a:rPr lang="en-US" sz="2800" b="1">
                <a:solidFill>
                  <a:srgbClr val="1B1B1B"/>
                </a:solidFill>
                <a:latin typeface="Calibri" panose="020F0502020204030204" pitchFamily="34" charset="0"/>
                <a:cs typeface="Calibri" panose="020F0502020204030204" pitchFamily="34" charset="0"/>
              </a:rPr>
              <a:t> مما إذا كانت الناجية قد أشارت إلى أن بعض البنود المحددة في الاستبيان كانت أكثر صعوبة في التنفيذ واسأل</a:t>
            </a:r>
            <a:r>
              <a:rPr lang="ar-SA" sz="2800" b="1">
                <a:solidFill>
                  <a:srgbClr val="1B1B1B"/>
                </a:solidFill>
                <a:latin typeface="Calibri" panose="020F0502020204030204" pitchFamily="34" charset="0"/>
                <a:cs typeface="Calibri" panose="020F0502020204030204" pitchFamily="34" charset="0"/>
              </a:rPr>
              <a:t>/ي</a:t>
            </a:r>
            <a:r>
              <a:rPr lang="en-US" sz="2800" b="1">
                <a:solidFill>
                  <a:srgbClr val="1B1B1B"/>
                </a:solidFill>
                <a:latin typeface="Calibri" panose="020F0502020204030204" pitchFamily="34" charset="0"/>
                <a:cs typeface="Calibri" panose="020F0502020204030204" pitchFamily="34" charset="0"/>
              </a:rPr>
              <a:t> الناجية عما إذا كانت هذه البنود "الأكثر صعوبة" يجب أن تكون محور خطة عملها.</a:t>
            </a:r>
          </a:p>
        </p:txBody>
      </p:sp>
      <p:sp>
        <p:nvSpPr>
          <p:cNvPr id="312" name="TextBox 3">
            <a:extLst>
              <a:ext uri="{FF2B5EF4-FFF2-40B4-BE49-F238E27FC236}">
                <a16:creationId xmlns:a16="http://schemas.microsoft.com/office/drawing/2014/main" id="{D96021BD-0993-E152-E6D3-B7CF442779BC}"/>
              </a:ext>
            </a:extLst>
          </p:cNvPr>
          <p:cNvSpPr txBox="1"/>
          <p:nvPr/>
        </p:nvSpPr>
        <p:spPr>
          <a:xfrm flipH="1">
            <a:off x="16492496" y="3688560"/>
            <a:ext cx="1523999" cy="392415"/>
          </a:xfrm>
          <a:prstGeom prst="rect">
            <a:avLst/>
          </a:prstGeom>
        </p:spPr>
        <p:txBody>
          <a:bodyPr wrap="square" lIns="0" tIns="0" rIns="0" bIns="0" rtlCol="0" anchor="t">
            <a:spAutoFit/>
          </a:bodyPr>
          <a:lstStyle/>
          <a:p>
            <a:pPr algn="l" rtl="1">
              <a:lnSpc>
                <a:spcPts val="2750"/>
              </a:lnSpc>
            </a:pPr>
            <a:r>
              <a:rPr lang="ar-SA" sz="3200" b="1" dirty="0">
                <a:solidFill>
                  <a:srgbClr val="1B1B1B"/>
                </a:solidFill>
                <a:latin typeface="League Spartan" panose="020B0604020202020204" charset="0"/>
              </a:rPr>
              <a:t>٠-١</a:t>
            </a:r>
            <a:endParaRPr lang="en-US" sz="3200" b="1" dirty="0">
              <a:solidFill>
                <a:srgbClr val="1B1B1B"/>
              </a:solidFill>
              <a:latin typeface="League Spartan" panose="020B0604020202020204" charset="0"/>
            </a:endParaRPr>
          </a:p>
        </p:txBody>
      </p:sp>
      <p:sp>
        <p:nvSpPr>
          <p:cNvPr id="313" name="TextBox 309">
            <a:extLst>
              <a:ext uri="{FF2B5EF4-FFF2-40B4-BE49-F238E27FC236}">
                <a16:creationId xmlns:a16="http://schemas.microsoft.com/office/drawing/2014/main" id="{F6DF31B9-14E6-5293-D5D4-5C2436938809}"/>
              </a:ext>
            </a:extLst>
          </p:cNvPr>
          <p:cNvSpPr txBox="1"/>
          <p:nvPr/>
        </p:nvSpPr>
        <p:spPr>
          <a:xfrm>
            <a:off x="7458861" y="3675095"/>
            <a:ext cx="8574881" cy="405880"/>
          </a:xfrm>
          <a:prstGeom prst="rect">
            <a:avLst/>
          </a:prstGeom>
        </p:spPr>
        <p:txBody>
          <a:bodyPr wrap="square" lIns="0" tIns="0" rIns="0" bIns="0" rtlCol="0" anchor="t">
            <a:spAutoFit/>
          </a:bodyPr>
          <a:lstStyle/>
          <a:p>
            <a:pPr algn="r" rtl="1">
              <a:lnSpc>
                <a:spcPts val="3125"/>
              </a:lnSpc>
            </a:pPr>
            <a:r>
              <a:rPr lang="ar-SA" sz="2800" b="1" dirty="0">
                <a:solidFill>
                  <a:srgbClr val="1B1B1B"/>
                </a:solidFill>
                <a:latin typeface="Calibri" panose="020F0502020204030204" pitchFamily="34" charset="0"/>
                <a:cs typeface="Calibri" panose="020F0502020204030204" pitchFamily="34" charset="0"/>
              </a:rPr>
              <a:t>ت</a:t>
            </a:r>
            <a:r>
              <a:rPr lang="en-US" sz="2800" b="1" dirty="0" err="1">
                <a:solidFill>
                  <a:srgbClr val="1B1B1B"/>
                </a:solidFill>
                <a:latin typeface="Calibri" panose="020F0502020204030204" pitchFamily="34" charset="0"/>
                <a:cs typeface="Calibri" panose="020F0502020204030204" pitchFamily="34" charset="0"/>
              </a:rPr>
              <a:t>واجه</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الناجي</a:t>
            </a:r>
            <a:r>
              <a:rPr lang="ar-SA" sz="2800" b="1" dirty="0">
                <a:solidFill>
                  <a:srgbClr val="1B1B1B"/>
                </a:solidFill>
                <a:latin typeface="Calibri" panose="020F0502020204030204" pitchFamily="34" charset="0"/>
                <a:cs typeface="Calibri" panose="020F0502020204030204" pitchFamily="34" charset="0"/>
              </a:rPr>
              <a:t>ة</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صعوبة</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قليلة</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أو</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معدومة</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في</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إنجاز</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المهام</a:t>
            </a:r>
            <a:endParaRPr lang="en-US" sz="2800" b="1" dirty="0">
              <a:solidFill>
                <a:srgbClr val="1B1B1B"/>
              </a:solidFill>
              <a:latin typeface="Calibri" panose="020F0502020204030204" pitchFamily="34" charset="0"/>
              <a:cs typeface="Calibri" panose="020F0502020204030204" pitchFamily="34" charset="0"/>
            </a:endParaRPr>
          </a:p>
        </p:txBody>
      </p:sp>
      <p:sp>
        <p:nvSpPr>
          <p:cNvPr id="314" name="TextBox 310">
            <a:extLst>
              <a:ext uri="{FF2B5EF4-FFF2-40B4-BE49-F238E27FC236}">
                <a16:creationId xmlns:a16="http://schemas.microsoft.com/office/drawing/2014/main" id="{A23040FA-55D6-04B5-6CD6-E1F6AE52EBFD}"/>
              </a:ext>
            </a:extLst>
          </p:cNvPr>
          <p:cNvSpPr txBox="1"/>
          <p:nvPr/>
        </p:nvSpPr>
        <p:spPr>
          <a:xfrm>
            <a:off x="16057842" y="5466939"/>
            <a:ext cx="1196654" cy="377026"/>
          </a:xfrm>
          <a:prstGeom prst="rect">
            <a:avLst/>
          </a:prstGeom>
        </p:spPr>
        <p:txBody>
          <a:bodyPr wrap="square" lIns="0" tIns="0" rIns="0" bIns="0" rtlCol="0" anchor="t">
            <a:spAutoFit/>
          </a:bodyPr>
          <a:lstStyle/>
          <a:p>
            <a:pPr algn="r">
              <a:lnSpc>
                <a:spcPts val="2750"/>
              </a:lnSpc>
            </a:pPr>
            <a:r>
              <a:rPr lang="ar-SA" sz="2800" b="1" dirty="0">
                <a:solidFill>
                  <a:srgbClr val="1B1B1B"/>
                </a:solidFill>
                <a:latin typeface="League Spartan" panose="020B0604020202020204" charset="0"/>
              </a:rPr>
              <a:t>١-١.٥</a:t>
            </a:r>
            <a:endParaRPr lang="en-US" sz="2800" b="1" dirty="0">
              <a:solidFill>
                <a:srgbClr val="1B1B1B"/>
              </a:solidFill>
              <a:latin typeface="League Spartan" panose="020B06040202020202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5835864" y="3894616"/>
            <a:ext cx="1860732" cy="361637"/>
          </a:xfrm>
          <a:prstGeom prst="rect">
            <a:avLst/>
          </a:prstGeom>
        </p:spPr>
        <p:txBody>
          <a:bodyPr wrap="square" lIns="0" tIns="0" rIns="0" bIns="0" rtlCol="0" anchor="t">
            <a:spAutoFit/>
          </a:bodyPr>
          <a:lstStyle/>
          <a:p>
            <a:pPr algn="r" rtl="1">
              <a:lnSpc>
                <a:spcPts val="2750"/>
              </a:lnSpc>
            </a:pPr>
            <a:r>
              <a:rPr lang="ar-SA" sz="2400" b="1" dirty="0">
                <a:solidFill>
                  <a:srgbClr val="1B1B1B"/>
                </a:solidFill>
                <a:latin typeface="League Spartan" panose="020B0604020202020204" charset="0"/>
              </a:rPr>
              <a:t>١.٠ – ٢٥.٢</a:t>
            </a:r>
            <a:endParaRPr lang="en-US" sz="2400" b="1" dirty="0">
              <a:solidFill>
                <a:srgbClr val="1B1B1B"/>
              </a:solidFill>
              <a:latin typeface="League Spartan" panose="020B0604020202020204" charset="0"/>
            </a:endParaRPr>
          </a:p>
        </p:txBody>
      </p:sp>
      <p:grpSp>
        <p:nvGrpSpPr>
          <p:cNvPr id="4" name="Group 4"/>
          <p:cNvGrpSpPr/>
          <p:nvPr/>
        </p:nvGrpSpPr>
        <p:grpSpPr>
          <a:xfrm>
            <a:off x="1028700" y="5624408"/>
            <a:ext cx="5755220" cy="3633892"/>
            <a:chOff x="0" y="0"/>
            <a:chExt cx="7673626" cy="4845190"/>
          </a:xfrm>
        </p:grpSpPr>
        <p:grpSp>
          <p:nvGrpSpPr>
            <p:cNvPr id="5" name="Group 5"/>
            <p:cNvGrpSpPr/>
            <p:nvPr/>
          </p:nvGrpSpPr>
          <p:grpSpPr>
            <a:xfrm>
              <a:off x="6405" y="49935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6405" y="3687054"/>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6405" y="211743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6500554" y="499354"/>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6500554" y="368705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6500554" y="211743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3254270" y="49935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3254270" y="368705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3254270" y="211743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545066" y="1036509"/>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545066" y="4224209"/>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545066" y="265458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7039214" y="103650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7039214" y="4224209"/>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7039214" y="2654589"/>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3792930" y="103650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3792930" y="4224209"/>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3792930" y="2654589"/>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1084926" y="157470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1084926" y="476240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1084926" y="31927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108492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7579075" y="157470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7579075" y="476240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7579075" y="31927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7579075" y="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4332791" y="1574705"/>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4332791" y="476240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4332791" y="31927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4332791" y="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1633891" y="49935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1633891" y="3687054"/>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1633891" y="211743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4881756" y="499354"/>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4881756" y="3687054"/>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4881756" y="2117434"/>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2172552" y="1036509"/>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2172552" y="4224209"/>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2172552" y="2654589"/>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5420417" y="1036509"/>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5420417" y="4224209"/>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5420417" y="2654589"/>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2712413" y="157470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2712413" y="476240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3" name="Group 93"/>
            <p:cNvGrpSpPr/>
            <p:nvPr/>
          </p:nvGrpSpPr>
          <p:grpSpPr>
            <a:xfrm>
              <a:off x="2712413" y="319278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5" name="Group 95"/>
            <p:cNvGrpSpPr/>
            <p:nvPr/>
          </p:nvGrpSpPr>
          <p:grpSpPr>
            <a:xfrm>
              <a:off x="2712413" y="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7" name="Group 97"/>
            <p:cNvGrpSpPr/>
            <p:nvPr/>
          </p:nvGrpSpPr>
          <p:grpSpPr>
            <a:xfrm>
              <a:off x="5960278" y="1574705"/>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9" name="Group 99"/>
            <p:cNvGrpSpPr/>
            <p:nvPr/>
          </p:nvGrpSpPr>
          <p:grpSpPr>
            <a:xfrm>
              <a:off x="5960278" y="476240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1" name="Group 101"/>
            <p:cNvGrpSpPr/>
            <p:nvPr/>
          </p:nvGrpSpPr>
          <p:grpSpPr>
            <a:xfrm>
              <a:off x="5960278" y="319278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3" name="Group 103"/>
            <p:cNvGrpSpPr/>
            <p:nvPr/>
          </p:nvGrpSpPr>
          <p:grpSpPr>
            <a:xfrm>
              <a:off x="5960278" y="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5" name="Group 105"/>
            <p:cNvGrpSpPr/>
            <p:nvPr/>
          </p:nvGrpSpPr>
          <p:grpSpPr>
            <a:xfrm>
              <a:off x="545144" y="499354"/>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 name="Group 107"/>
            <p:cNvGrpSpPr/>
            <p:nvPr/>
          </p:nvGrpSpPr>
          <p:grpSpPr>
            <a:xfrm>
              <a:off x="545144" y="3687054"/>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 name="Group 109"/>
            <p:cNvGrpSpPr/>
            <p:nvPr/>
          </p:nvGrpSpPr>
          <p:grpSpPr>
            <a:xfrm>
              <a:off x="545144" y="2117434"/>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 name="Group 111"/>
            <p:cNvGrpSpPr/>
            <p:nvPr/>
          </p:nvGrpSpPr>
          <p:grpSpPr>
            <a:xfrm>
              <a:off x="7039293" y="499354"/>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 name="Group 113"/>
            <p:cNvGrpSpPr/>
            <p:nvPr/>
          </p:nvGrpSpPr>
          <p:grpSpPr>
            <a:xfrm>
              <a:off x="7039293" y="3687054"/>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5" name="Group 115"/>
            <p:cNvGrpSpPr/>
            <p:nvPr/>
          </p:nvGrpSpPr>
          <p:grpSpPr>
            <a:xfrm>
              <a:off x="7039293" y="2117434"/>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7" name="Group 117"/>
            <p:cNvGrpSpPr/>
            <p:nvPr/>
          </p:nvGrpSpPr>
          <p:grpSpPr>
            <a:xfrm>
              <a:off x="3793009" y="499354"/>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9" name="Group 119"/>
            <p:cNvGrpSpPr/>
            <p:nvPr/>
          </p:nvGrpSpPr>
          <p:grpSpPr>
            <a:xfrm>
              <a:off x="3793009" y="3687054"/>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1" name="Group 121"/>
            <p:cNvGrpSpPr/>
            <p:nvPr/>
          </p:nvGrpSpPr>
          <p:grpSpPr>
            <a:xfrm>
              <a:off x="3793009" y="2117434"/>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3" name="Group 123"/>
            <p:cNvGrpSpPr/>
            <p:nvPr/>
          </p:nvGrpSpPr>
          <p:grpSpPr>
            <a:xfrm>
              <a:off x="1083805" y="1036509"/>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5" name="Group 125"/>
            <p:cNvGrpSpPr/>
            <p:nvPr/>
          </p:nvGrpSpPr>
          <p:grpSpPr>
            <a:xfrm>
              <a:off x="1083805" y="4224209"/>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7" name="Group 127"/>
            <p:cNvGrpSpPr/>
            <p:nvPr/>
          </p:nvGrpSpPr>
          <p:grpSpPr>
            <a:xfrm>
              <a:off x="1083805" y="2654589"/>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9" name="Group 129"/>
            <p:cNvGrpSpPr/>
            <p:nvPr/>
          </p:nvGrpSpPr>
          <p:grpSpPr>
            <a:xfrm>
              <a:off x="7577954" y="1036509"/>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7577954" y="4224209"/>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7577954" y="265458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4331670" y="103650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4331670" y="422420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4331670" y="265458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1623665" y="157470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1623665" y="476240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1623665" y="3192785"/>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1623665" y="0"/>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4871530" y="1574705"/>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4871530" y="476240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p:nvPr/>
          </p:nvGrpSpPr>
          <p:grpSpPr>
            <a:xfrm>
              <a:off x="4871530" y="3192785"/>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5" name="Group 155"/>
            <p:cNvGrpSpPr/>
            <p:nvPr/>
          </p:nvGrpSpPr>
          <p:grpSpPr>
            <a:xfrm>
              <a:off x="4871530" y="0"/>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7" name="Group 157"/>
            <p:cNvGrpSpPr/>
            <p:nvPr/>
          </p:nvGrpSpPr>
          <p:grpSpPr>
            <a:xfrm>
              <a:off x="6405" y="157470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9" name="Group 159"/>
            <p:cNvGrpSpPr/>
            <p:nvPr/>
          </p:nvGrpSpPr>
          <p:grpSpPr>
            <a:xfrm>
              <a:off x="6405" y="476240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1" name="Group 161"/>
            <p:cNvGrpSpPr/>
            <p:nvPr/>
          </p:nvGrpSpPr>
          <p:grpSpPr>
            <a:xfrm>
              <a:off x="6405" y="319278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3" name="Group 163"/>
            <p:cNvGrpSpPr/>
            <p:nvPr/>
          </p:nvGrpSpPr>
          <p:grpSpPr>
            <a:xfrm>
              <a:off x="6405" y="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5" name="Group 165"/>
            <p:cNvGrpSpPr/>
            <p:nvPr/>
          </p:nvGrpSpPr>
          <p:grpSpPr>
            <a:xfrm>
              <a:off x="6500554" y="157470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7" name="Group 167"/>
            <p:cNvGrpSpPr/>
            <p:nvPr/>
          </p:nvGrpSpPr>
          <p:grpSpPr>
            <a:xfrm>
              <a:off x="6500554" y="4762405"/>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9" name="Group 169"/>
            <p:cNvGrpSpPr/>
            <p:nvPr/>
          </p:nvGrpSpPr>
          <p:grpSpPr>
            <a:xfrm>
              <a:off x="6500554" y="319278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1" name="Group 171"/>
            <p:cNvGrpSpPr/>
            <p:nvPr/>
          </p:nvGrpSpPr>
          <p:grpSpPr>
            <a:xfrm>
              <a:off x="6500554" y="0"/>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3" name="Group 173"/>
            <p:cNvGrpSpPr/>
            <p:nvPr/>
          </p:nvGrpSpPr>
          <p:grpSpPr>
            <a:xfrm>
              <a:off x="3254270" y="1574705"/>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5" name="Group 175"/>
            <p:cNvGrpSpPr/>
            <p:nvPr/>
          </p:nvGrpSpPr>
          <p:grpSpPr>
            <a:xfrm>
              <a:off x="3254270" y="4762405"/>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7" name="Group 177"/>
            <p:cNvGrpSpPr/>
            <p:nvPr/>
          </p:nvGrpSpPr>
          <p:grpSpPr>
            <a:xfrm>
              <a:off x="3254270" y="3192785"/>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9" name="Group 179"/>
            <p:cNvGrpSpPr/>
            <p:nvPr/>
          </p:nvGrpSpPr>
          <p:grpSpPr>
            <a:xfrm>
              <a:off x="3254270" y="0"/>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1" name="Group 181"/>
            <p:cNvGrpSpPr/>
            <p:nvPr/>
          </p:nvGrpSpPr>
          <p:grpSpPr>
            <a:xfrm>
              <a:off x="2172630" y="499354"/>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3" name="Group 183"/>
            <p:cNvGrpSpPr/>
            <p:nvPr/>
          </p:nvGrpSpPr>
          <p:grpSpPr>
            <a:xfrm>
              <a:off x="2172630" y="3687054"/>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5" name="Group 185"/>
            <p:cNvGrpSpPr/>
            <p:nvPr/>
          </p:nvGrpSpPr>
          <p:grpSpPr>
            <a:xfrm>
              <a:off x="2172630" y="2117434"/>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7" name="Group 187"/>
            <p:cNvGrpSpPr/>
            <p:nvPr/>
          </p:nvGrpSpPr>
          <p:grpSpPr>
            <a:xfrm>
              <a:off x="5420495" y="499354"/>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9" name="Group 189"/>
            <p:cNvGrpSpPr/>
            <p:nvPr/>
          </p:nvGrpSpPr>
          <p:grpSpPr>
            <a:xfrm>
              <a:off x="5420495" y="3687054"/>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1" name="Group 191"/>
            <p:cNvGrpSpPr/>
            <p:nvPr/>
          </p:nvGrpSpPr>
          <p:grpSpPr>
            <a:xfrm>
              <a:off x="5420495" y="2117434"/>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3" name="Group 193"/>
            <p:cNvGrpSpPr/>
            <p:nvPr/>
          </p:nvGrpSpPr>
          <p:grpSpPr>
            <a:xfrm>
              <a:off x="2711291" y="1036509"/>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5" name="Group 195"/>
            <p:cNvGrpSpPr/>
            <p:nvPr/>
          </p:nvGrpSpPr>
          <p:grpSpPr>
            <a:xfrm>
              <a:off x="2711291" y="4224209"/>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7" name="Group 197"/>
            <p:cNvGrpSpPr/>
            <p:nvPr/>
          </p:nvGrpSpPr>
          <p:grpSpPr>
            <a:xfrm>
              <a:off x="2711291" y="2654589"/>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9" name="Group 199"/>
            <p:cNvGrpSpPr/>
            <p:nvPr/>
          </p:nvGrpSpPr>
          <p:grpSpPr>
            <a:xfrm>
              <a:off x="5959156" y="1036509"/>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1" name="Group 201"/>
            <p:cNvGrpSpPr/>
            <p:nvPr/>
          </p:nvGrpSpPr>
          <p:grpSpPr>
            <a:xfrm>
              <a:off x="5959156" y="4224209"/>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3" name="Group 203"/>
            <p:cNvGrpSpPr/>
            <p:nvPr/>
          </p:nvGrpSpPr>
          <p:grpSpPr>
            <a:xfrm>
              <a:off x="5959156" y="2654589"/>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5" name="Group 205"/>
            <p:cNvGrpSpPr>
              <a:grpSpLocks noChangeAspect="1"/>
            </p:cNvGrpSpPr>
            <p:nvPr/>
          </p:nvGrpSpPr>
          <p:grpSpPr>
            <a:xfrm>
              <a:off x="1083883" y="499354"/>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7" name="Group 207"/>
            <p:cNvGrpSpPr>
              <a:grpSpLocks noChangeAspect="1"/>
            </p:cNvGrpSpPr>
            <p:nvPr/>
          </p:nvGrpSpPr>
          <p:grpSpPr>
            <a:xfrm>
              <a:off x="1083883" y="3687054"/>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9" name="Group 209"/>
            <p:cNvGrpSpPr>
              <a:grpSpLocks noChangeAspect="1"/>
            </p:cNvGrpSpPr>
            <p:nvPr/>
          </p:nvGrpSpPr>
          <p:grpSpPr>
            <a:xfrm>
              <a:off x="1083883" y="211743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1" name="Group 211"/>
            <p:cNvGrpSpPr>
              <a:grpSpLocks noChangeAspect="1"/>
            </p:cNvGrpSpPr>
            <p:nvPr/>
          </p:nvGrpSpPr>
          <p:grpSpPr>
            <a:xfrm>
              <a:off x="7578032" y="499354"/>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3" name="Group 213"/>
            <p:cNvGrpSpPr>
              <a:grpSpLocks noChangeAspect="1"/>
            </p:cNvGrpSpPr>
            <p:nvPr/>
          </p:nvGrpSpPr>
          <p:grpSpPr>
            <a:xfrm>
              <a:off x="7578032" y="368705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5" name="Group 215"/>
            <p:cNvGrpSpPr>
              <a:grpSpLocks noChangeAspect="1"/>
            </p:cNvGrpSpPr>
            <p:nvPr/>
          </p:nvGrpSpPr>
          <p:grpSpPr>
            <a:xfrm>
              <a:off x="7578032" y="2117434"/>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7" name="Group 217"/>
            <p:cNvGrpSpPr>
              <a:grpSpLocks noChangeAspect="1"/>
            </p:cNvGrpSpPr>
            <p:nvPr/>
          </p:nvGrpSpPr>
          <p:grpSpPr>
            <a:xfrm>
              <a:off x="4331748" y="499354"/>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9" name="Group 219"/>
            <p:cNvGrpSpPr>
              <a:grpSpLocks noChangeAspect="1"/>
            </p:cNvGrpSpPr>
            <p:nvPr/>
          </p:nvGrpSpPr>
          <p:grpSpPr>
            <a:xfrm>
              <a:off x="4331748" y="3687054"/>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1" name="Group 221"/>
            <p:cNvGrpSpPr>
              <a:grpSpLocks noChangeAspect="1"/>
            </p:cNvGrpSpPr>
            <p:nvPr/>
          </p:nvGrpSpPr>
          <p:grpSpPr>
            <a:xfrm>
              <a:off x="4331748" y="211743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3" name="Group 223"/>
            <p:cNvGrpSpPr>
              <a:grpSpLocks noChangeAspect="1"/>
            </p:cNvGrpSpPr>
            <p:nvPr/>
          </p:nvGrpSpPr>
          <p:grpSpPr>
            <a:xfrm>
              <a:off x="1622544" y="1036509"/>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5" name="Group 225"/>
            <p:cNvGrpSpPr>
              <a:grpSpLocks noChangeAspect="1"/>
            </p:cNvGrpSpPr>
            <p:nvPr/>
          </p:nvGrpSpPr>
          <p:grpSpPr>
            <a:xfrm>
              <a:off x="1622544" y="422420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7" name="Group 227"/>
            <p:cNvGrpSpPr>
              <a:grpSpLocks noChangeAspect="1"/>
            </p:cNvGrpSpPr>
            <p:nvPr/>
          </p:nvGrpSpPr>
          <p:grpSpPr>
            <a:xfrm>
              <a:off x="1622544" y="2654589"/>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9" name="Group 229"/>
            <p:cNvGrpSpPr>
              <a:grpSpLocks noChangeAspect="1"/>
            </p:cNvGrpSpPr>
            <p:nvPr/>
          </p:nvGrpSpPr>
          <p:grpSpPr>
            <a:xfrm>
              <a:off x="4870409" y="1036509"/>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1" name="Group 231"/>
            <p:cNvGrpSpPr>
              <a:grpSpLocks noChangeAspect="1"/>
            </p:cNvGrpSpPr>
            <p:nvPr/>
          </p:nvGrpSpPr>
          <p:grpSpPr>
            <a:xfrm>
              <a:off x="4870409" y="4224209"/>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3" name="Group 233"/>
            <p:cNvGrpSpPr>
              <a:grpSpLocks noChangeAspect="1"/>
            </p:cNvGrpSpPr>
            <p:nvPr/>
          </p:nvGrpSpPr>
          <p:grpSpPr>
            <a:xfrm>
              <a:off x="4870409" y="2654589"/>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5" name="Group 235"/>
            <p:cNvGrpSpPr>
              <a:grpSpLocks noChangeAspect="1"/>
            </p:cNvGrpSpPr>
            <p:nvPr/>
          </p:nvGrpSpPr>
          <p:grpSpPr>
            <a:xfrm>
              <a:off x="2162405" y="1574705"/>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7" name="Group 237"/>
            <p:cNvGrpSpPr>
              <a:grpSpLocks noChangeAspect="1"/>
            </p:cNvGrpSpPr>
            <p:nvPr/>
          </p:nvGrpSpPr>
          <p:grpSpPr>
            <a:xfrm>
              <a:off x="2162405" y="4762405"/>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9" name="Group 239"/>
            <p:cNvGrpSpPr>
              <a:grpSpLocks noChangeAspect="1"/>
            </p:cNvGrpSpPr>
            <p:nvPr/>
          </p:nvGrpSpPr>
          <p:grpSpPr>
            <a:xfrm>
              <a:off x="2162405" y="3192785"/>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1" name="Group 241"/>
            <p:cNvGrpSpPr>
              <a:grpSpLocks noChangeAspect="1"/>
            </p:cNvGrpSpPr>
            <p:nvPr/>
          </p:nvGrpSpPr>
          <p:grpSpPr>
            <a:xfrm>
              <a:off x="2162405"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3" name="Group 243"/>
            <p:cNvGrpSpPr>
              <a:grpSpLocks noChangeAspect="1"/>
            </p:cNvGrpSpPr>
            <p:nvPr/>
          </p:nvGrpSpPr>
          <p:grpSpPr>
            <a:xfrm>
              <a:off x="5410269" y="157470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5" name="Group 245"/>
            <p:cNvGrpSpPr>
              <a:grpSpLocks noChangeAspect="1"/>
            </p:cNvGrpSpPr>
            <p:nvPr/>
          </p:nvGrpSpPr>
          <p:grpSpPr>
            <a:xfrm>
              <a:off x="5410269" y="4762405"/>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7" name="Group 247"/>
            <p:cNvGrpSpPr>
              <a:grpSpLocks noChangeAspect="1"/>
            </p:cNvGrpSpPr>
            <p:nvPr/>
          </p:nvGrpSpPr>
          <p:grpSpPr>
            <a:xfrm>
              <a:off x="5410269" y="31927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9" name="Group 249"/>
            <p:cNvGrpSpPr>
              <a:grpSpLocks noChangeAspect="1"/>
            </p:cNvGrpSpPr>
            <p:nvPr/>
          </p:nvGrpSpPr>
          <p:grpSpPr>
            <a:xfrm>
              <a:off x="5410269" y="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1" name="Group 251"/>
            <p:cNvGrpSpPr>
              <a:grpSpLocks noChangeAspect="1"/>
            </p:cNvGrpSpPr>
            <p:nvPr/>
          </p:nvGrpSpPr>
          <p:grpSpPr>
            <a:xfrm>
              <a:off x="545144" y="1574705"/>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3" name="Group 253"/>
            <p:cNvGrpSpPr>
              <a:grpSpLocks noChangeAspect="1"/>
            </p:cNvGrpSpPr>
            <p:nvPr/>
          </p:nvGrpSpPr>
          <p:grpSpPr>
            <a:xfrm>
              <a:off x="545144" y="4762405"/>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5" name="Group 255"/>
            <p:cNvGrpSpPr>
              <a:grpSpLocks noChangeAspect="1"/>
            </p:cNvGrpSpPr>
            <p:nvPr/>
          </p:nvGrpSpPr>
          <p:grpSpPr>
            <a:xfrm>
              <a:off x="545144" y="319278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7" name="Group 257"/>
            <p:cNvGrpSpPr>
              <a:grpSpLocks noChangeAspect="1"/>
            </p:cNvGrpSpPr>
            <p:nvPr/>
          </p:nvGrpSpPr>
          <p:grpSpPr>
            <a:xfrm>
              <a:off x="545144" y="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9" name="Group 259"/>
            <p:cNvGrpSpPr>
              <a:grpSpLocks noChangeAspect="1"/>
            </p:cNvGrpSpPr>
            <p:nvPr/>
          </p:nvGrpSpPr>
          <p:grpSpPr>
            <a:xfrm>
              <a:off x="7039293" y="157470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1" name="Group 261"/>
            <p:cNvGrpSpPr>
              <a:grpSpLocks noChangeAspect="1"/>
            </p:cNvGrpSpPr>
            <p:nvPr/>
          </p:nvGrpSpPr>
          <p:grpSpPr>
            <a:xfrm>
              <a:off x="7039293" y="476240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3" name="Group 263"/>
            <p:cNvGrpSpPr>
              <a:grpSpLocks noChangeAspect="1"/>
            </p:cNvGrpSpPr>
            <p:nvPr/>
          </p:nvGrpSpPr>
          <p:grpSpPr>
            <a:xfrm>
              <a:off x="7039293" y="319278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5" name="Group 265"/>
            <p:cNvGrpSpPr>
              <a:grpSpLocks noChangeAspect="1"/>
            </p:cNvGrpSpPr>
            <p:nvPr/>
          </p:nvGrpSpPr>
          <p:grpSpPr>
            <a:xfrm>
              <a:off x="7039293" y="0"/>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7" name="Group 267"/>
            <p:cNvGrpSpPr>
              <a:grpSpLocks noChangeAspect="1"/>
            </p:cNvGrpSpPr>
            <p:nvPr/>
          </p:nvGrpSpPr>
          <p:grpSpPr>
            <a:xfrm>
              <a:off x="3793009" y="157470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9" name="Group 269"/>
            <p:cNvGrpSpPr>
              <a:grpSpLocks noChangeAspect="1"/>
            </p:cNvGrpSpPr>
            <p:nvPr/>
          </p:nvGrpSpPr>
          <p:grpSpPr>
            <a:xfrm>
              <a:off x="3793009" y="476240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1" name="Group 271"/>
            <p:cNvGrpSpPr>
              <a:grpSpLocks noChangeAspect="1"/>
            </p:cNvGrpSpPr>
            <p:nvPr/>
          </p:nvGrpSpPr>
          <p:grpSpPr>
            <a:xfrm>
              <a:off x="3793009" y="3192785"/>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3" name="Group 273"/>
            <p:cNvGrpSpPr>
              <a:grpSpLocks noChangeAspect="1"/>
            </p:cNvGrpSpPr>
            <p:nvPr/>
          </p:nvGrpSpPr>
          <p:grpSpPr>
            <a:xfrm>
              <a:off x="3793009" y="0"/>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5" name="Group 275"/>
            <p:cNvGrpSpPr>
              <a:grpSpLocks noChangeAspect="1"/>
            </p:cNvGrpSpPr>
            <p:nvPr/>
          </p:nvGrpSpPr>
          <p:grpSpPr>
            <a:xfrm>
              <a:off x="2711370" y="499354"/>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7" name="Group 277"/>
            <p:cNvGrpSpPr>
              <a:grpSpLocks noChangeAspect="1"/>
            </p:cNvGrpSpPr>
            <p:nvPr/>
          </p:nvGrpSpPr>
          <p:grpSpPr>
            <a:xfrm>
              <a:off x="2711370" y="3687054"/>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9" name="Group 279"/>
            <p:cNvGrpSpPr>
              <a:grpSpLocks noChangeAspect="1"/>
            </p:cNvGrpSpPr>
            <p:nvPr/>
          </p:nvGrpSpPr>
          <p:grpSpPr>
            <a:xfrm>
              <a:off x="2711370" y="211743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1" name="Group 281"/>
            <p:cNvGrpSpPr>
              <a:grpSpLocks noChangeAspect="1"/>
            </p:cNvGrpSpPr>
            <p:nvPr/>
          </p:nvGrpSpPr>
          <p:grpSpPr>
            <a:xfrm>
              <a:off x="5959235" y="499354"/>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3" name="Group 283"/>
            <p:cNvGrpSpPr>
              <a:grpSpLocks noChangeAspect="1"/>
            </p:cNvGrpSpPr>
            <p:nvPr/>
          </p:nvGrpSpPr>
          <p:grpSpPr>
            <a:xfrm>
              <a:off x="5959235" y="3687054"/>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5" name="Group 285"/>
            <p:cNvGrpSpPr>
              <a:grpSpLocks noChangeAspect="1"/>
            </p:cNvGrpSpPr>
            <p:nvPr/>
          </p:nvGrpSpPr>
          <p:grpSpPr>
            <a:xfrm>
              <a:off x="5959235" y="2117434"/>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7" name="Group 287"/>
            <p:cNvGrpSpPr>
              <a:grpSpLocks noChangeAspect="1"/>
            </p:cNvGrpSpPr>
            <p:nvPr/>
          </p:nvGrpSpPr>
          <p:grpSpPr>
            <a:xfrm>
              <a:off x="0" y="1036509"/>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9" name="Group 289"/>
            <p:cNvGrpSpPr>
              <a:grpSpLocks noChangeAspect="1"/>
            </p:cNvGrpSpPr>
            <p:nvPr/>
          </p:nvGrpSpPr>
          <p:grpSpPr>
            <a:xfrm>
              <a:off x="0" y="4224209"/>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1" name="Group 291"/>
            <p:cNvGrpSpPr>
              <a:grpSpLocks noChangeAspect="1"/>
            </p:cNvGrpSpPr>
            <p:nvPr/>
          </p:nvGrpSpPr>
          <p:grpSpPr>
            <a:xfrm>
              <a:off x="0" y="2654589"/>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3" name="Group 293"/>
            <p:cNvGrpSpPr>
              <a:grpSpLocks noChangeAspect="1"/>
            </p:cNvGrpSpPr>
            <p:nvPr/>
          </p:nvGrpSpPr>
          <p:grpSpPr>
            <a:xfrm>
              <a:off x="6494149" y="1036509"/>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5" name="Group 295"/>
            <p:cNvGrpSpPr>
              <a:grpSpLocks noChangeAspect="1"/>
            </p:cNvGrpSpPr>
            <p:nvPr/>
          </p:nvGrpSpPr>
          <p:grpSpPr>
            <a:xfrm>
              <a:off x="6494149" y="4224209"/>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7" name="Group 297"/>
            <p:cNvGrpSpPr>
              <a:grpSpLocks noChangeAspect="1"/>
            </p:cNvGrpSpPr>
            <p:nvPr/>
          </p:nvGrpSpPr>
          <p:grpSpPr>
            <a:xfrm>
              <a:off x="6494149" y="2654589"/>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9" name="Group 299"/>
            <p:cNvGrpSpPr>
              <a:grpSpLocks noChangeAspect="1"/>
            </p:cNvGrpSpPr>
            <p:nvPr/>
          </p:nvGrpSpPr>
          <p:grpSpPr>
            <a:xfrm>
              <a:off x="3247865" y="1036509"/>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1" name="Group 301"/>
            <p:cNvGrpSpPr>
              <a:grpSpLocks noChangeAspect="1"/>
            </p:cNvGrpSpPr>
            <p:nvPr/>
          </p:nvGrpSpPr>
          <p:grpSpPr>
            <a:xfrm>
              <a:off x="3247865" y="422420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3" name="Group 303"/>
            <p:cNvGrpSpPr>
              <a:grpSpLocks noChangeAspect="1"/>
            </p:cNvGrpSpPr>
            <p:nvPr/>
          </p:nvGrpSpPr>
          <p:grpSpPr>
            <a:xfrm>
              <a:off x="3247865" y="2654589"/>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grpSp>
        <p:nvGrpSpPr>
          <p:cNvPr id="305" name="Group 305"/>
          <p:cNvGrpSpPr/>
          <p:nvPr/>
        </p:nvGrpSpPr>
        <p:grpSpPr>
          <a:xfrm>
            <a:off x="838200" y="8910587"/>
            <a:ext cx="3403397" cy="595363"/>
            <a:chOff x="0" y="0"/>
            <a:chExt cx="4537862" cy="793817"/>
          </a:xfrm>
        </p:grpSpPr>
        <p:sp>
          <p:nvSpPr>
            <p:cNvPr id="306" name="AutoShape 306"/>
            <p:cNvSpPr/>
            <p:nvPr/>
          </p:nvSpPr>
          <p:spPr>
            <a:xfrm>
              <a:off x="0" y="0"/>
              <a:ext cx="4537862" cy="793817"/>
            </a:xfrm>
            <a:prstGeom prst="rect">
              <a:avLst/>
            </a:prstGeom>
            <a:solidFill>
              <a:srgbClr val="FFFFFF"/>
            </a:solidFill>
          </p:spPr>
          <p:txBody>
            <a:bodyPr/>
            <a:lstStyle/>
            <a:p>
              <a:pPr algn="r" rtl="1"/>
              <a:endParaRPr lang="en-US"/>
            </a:p>
          </p:txBody>
        </p:sp>
        <p:sp>
          <p:nvSpPr>
            <p:cNvPr id="307" name="TextBox 307"/>
            <p:cNvSpPr txBox="1"/>
            <p:nvPr/>
          </p:nvSpPr>
          <p:spPr>
            <a:xfrm>
              <a:off x="237717" y="217928"/>
              <a:ext cx="4062429" cy="329386"/>
            </a:xfrm>
            <a:prstGeom prst="rect">
              <a:avLst/>
            </a:prstGeom>
          </p:spPr>
          <p:txBody>
            <a:bodyPr lIns="0" tIns="0" rIns="0" bIns="0" rtlCol="0" anchor="t">
              <a:spAutoFit/>
            </a:bodyPr>
            <a:lstStyle/>
            <a:p>
              <a:pPr algn="r" rtl="1">
                <a:lnSpc>
                  <a:spcPts val="2100"/>
                </a:lnSpc>
              </a:pPr>
              <a:r>
                <a:rPr lang="en-US" sz="1500" spc="75">
                  <a:solidFill>
                    <a:srgbClr val="FEBA3D"/>
                  </a:solidFill>
                  <a:latin typeface="Clear Sans Regular"/>
                </a:rPr>
                <a:t>IRC VPRU</a:t>
              </a:r>
            </a:p>
          </p:txBody>
        </p:sp>
      </p:grpSp>
      <p:sp>
        <p:nvSpPr>
          <p:cNvPr id="308" name="AutoShape 308"/>
          <p:cNvSpPr/>
          <p:nvPr/>
        </p:nvSpPr>
        <p:spPr>
          <a:xfrm>
            <a:off x="5085411" y="5586959"/>
            <a:ext cx="1736609" cy="1358024"/>
          </a:xfrm>
          <a:prstGeom prst="rect">
            <a:avLst/>
          </a:prstGeom>
          <a:solidFill>
            <a:srgbClr val="FEBA3D"/>
          </a:solidFill>
        </p:spPr>
        <p:txBody>
          <a:bodyPr/>
          <a:lstStyle/>
          <a:p>
            <a:pPr algn="r" rtl="1"/>
            <a:endParaRPr lang="en-US"/>
          </a:p>
        </p:txBody>
      </p:sp>
      <p:sp>
        <p:nvSpPr>
          <p:cNvPr id="309" name="TextBox 309"/>
          <p:cNvSpPr txBox="1"/>
          <p:nvPr/>
        </p:nvSpPr>
        <p:spPr>
          <a:xfrm>
            <a:off x="7688491" y="3669009"/>
            <a:ext cx="8345252" cy="1174489"/>
          </a:xfrm>
          <a:prstGeom prst="rect">
            <a:avLst/>
          </a:prstGeom>
        </p:spPr>
        <p:txBody>
          <a:bodyPr wrap="square" lIns="0" tIns="0" rIns="0" bIns="0" rtlCol="0" anchor="t">
            <a:spAutoFit/>
          </a:bodyPr>
          <a:lstStyle/>
          <a:p>
            <a:pPr algn="r" rtl="1">
              <a:lnSpc>
                <a:spcPts val="3124"/>
              </a:lnSpc>
            </a:pPr>
            <a:r>
              <a:rPr lang="ar-SA" sz="2400" b="1" dirty="0">
                <a:solidFill>
                  <a:srgbClr val="1B1B1B"/>
                </a:solidFill>
                <a:latin typeface="Calibri" panose="020F0502020204030204" pitchFamily="34" charset="0"/>
                <a:cs typeface="Calibri" panose="020F0502020204030204" pitchFamily="34" charset="0"/>
              </a:rPr>
              <a:t>ت</a:t>
            </a:r>
            <a:r>
              <a:rPr lang="en-US" sz="2400" b="1" dirty="0" err="1">
                <a:solidFill>
                  <a:srgbClr val="1B1B1B"/>
                </a:solidFill>
                <a:latin typeface="Calibri" panose="020F0502020204030204" pitchFamily="34" charset="0"/>
                <a:cs typeface="Calibri" panose="020F0502020204030204" pitchFamily="34" charset="0"/>
              </a:rPr>
              <a:t>واجه</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صعوبات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متوسطة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كبيرة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بعض</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المهام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المنجزة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الأقل</a:t>
            </a:r>
            <a:r>
              <a:rPr lang="en-US" sz="2400" b="1" dirty="0">
                <a:solidFill>
                  <a:srgbClr val="1B1B1B"/>
                </a:solidFill>
                <a:latin typeface="Calibri" panose="020F0502020204030204" pitchFamily="34" charset="0"/>
                <a:cs typeface="Calibri" panose="020F0502020204030204" pitchFamily="34" charset="0"/>
              </a:rPr>
              <a:t>.</a:t>
            </a:r>
          </a:p>
          <a:p>
            <a:pPr marL="539750" lvl="1" indent="-269875" algn="r" rtl="1">
              <a:lnSpc>
                <a:spcPts val="3125"/>
              </a:lnSpc>
              <a:buFont typeface="Arial"/>
              <a:buChar char="•"/>
            </a:pPr>
            <a:r>
              <a:rPr lang="en-US" sz="2400" b="1" dirty="0">
                <a:solidFill>
                  <a:srgbClr val="1B1B1B"/>
                </a:solidFill>
                <a:latin typeface="Calibri" panose="020F0502020204030204" pitchFamily="34" charset="0"/>
                <a:cs typeface="Calibri" panose="020F0502020204030204" pitchFamily="34" charset="0"/>
              </a:rPr>
              <a:t>ا</a:t>
            </a:r>
            <a:r>
              <a:rPr lang="ar-SA" sz="2400" b="1" dirty="0">
                <a:solidFill>
                  <a:srgbClr val="1B1B1B"/>
                </a:solidFill>
                <a:latin typeface="Calibri" panose="020F0502020204030204" pitchFamily="34" charset="0"/>
                <a:cs typeface="Calibri" panose="020F0502020204030204" pitchFamily="34" charset="0"/>
              </a:rPr>
              <a:t>ل</a:t>
            </a:r>
            <a:r>
              <a:rPr lang="en-US" sz="2400" b="1" dirty="0" err="1">
                <a:solidFill>
                  <a:srgbClr val="1B1B1B"/>
                </a:solidFill>
                <a:latin typeface="Calibri" panose="020F0502020204030204" pitchFamily="34" charset="0"/>
                <a:cs typeface="Calibri" panose="020F0502020204030204" pitchFamily="34" charset="0"/>
              </a:rPr>
              <a:t>عمل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مع</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للمساعدة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تحديد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المهام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التي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يجب</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إعطاءها</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ال</a:t>
            </a:r>
            <a:r>
              <a:rPr lang="en-US" sz="2400" b="1" dirty="0" err="1">
                <a:solidFill>
                  <a:srgbClr val="1B1B1B"/>
                </a:solidFill>
                <a:latin typeface="Calibri" panose="020F0502020204030204" pitchFamily="34" charset="0"/>
                <a:cs typeface="Calibri" panose="020F0502020204030204" pitchFamily="34" charset="0"/>
              </a:rPr>
              <a:t>أولوي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خطة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عمل</a:t>
            </a:r>
            <a:r>
              <a:rPr lang="ar-SA" sz="2400" b="1" dirty="0">
                <a:solidFill>
                  <a:srgbClr val="1B1B1B"/>
                </a:solidFill>
                <a:latin typeface="Calibri" panose="020F0502020204030204" pitchFamily="34" charset="0"/>
                <a:cs typeface="Calibri" panose="020F0502020204030204" pitchFamily="34" charset="0"/>
              </a:rPr>
              <a:t>ها</a:t>
            </a:r>
            <a:endParaRPr lang="en-US" sz="2400" b="1" dirty="0">
              <a:solidFill>
                <a:srgbClr val="1B1B1B"/>
              </a:solidFill>
              <a:latin typeface="Calibri" panose="020F0502020204030204" pitchFamily="34" charset="0"/>
              <a:cs typeface="Calibri" panose="020F0502020204030204" pitchFamily="34" charset="0"/>
            </a:endParaRPr>
          </a:p>
        </p:txBody>
      </p:sp>
      <p:sp>
        <p:nvSpPr>
          <p:cNvPr id="310" name="TextBox 310"/>
          <p:cNvSpPr txBox="1"/>
          <p:nvPr/>
        </p:nvSpPr>
        <p:spPr>
          <a:xfrm>
            <a:off x="16160967" y="5818104"/>
            <a:ext cx="1535629" cy="361637"/>
          </a:xfrm>
          <a:prstGeom prst="rect">
            <a:avLst/>
          </a:prstGeom>
        </p:spPr>
        <p:txBody>
          <a:bodyPr wrap="square" lIns="0" tIns="0" rIns="0" bIns="0" rtlCol="0" anchor="t">
            <a:spAutoFit/>
          </a:bodyPr>
          <a:lstStyle/>
          <a:p>
            <a:pPr algn="r" rtl="1">
              <a:lnSpc>
                <a:spcPts val="2750"/>
              </a:lnSpc>
            </a:pPr>
            <a:r>
              <a:rPr lang="ar-SA" sz="2400" dirty="0">
                <a:solidFill>
                  <a:srgbClr val="1B1B1B"/>
                </a:solidFill>
                <a:latin typeface="League Spartan" panose="020B0604020202020204" charset="0"/>
              </a:rPr>
              <a:t>٢.٢٥- ٤</a:t>
            </a:r>
            <a:endParaRPr lang="en-US" sz="2400" dirty="0">
              <a:solidFill>
                <a:srgbClr val="1B1B1B"/>
              </a:solidFill>
              <a:latin typeface="League Spartan" panose="020B0604020202020204" charset="0"/>
            </a:endParaRPr>
          </a:p>
        </p:txBody>
      </p:sp>
      <p:sp>
        <p:nvSpPr>
          <p:cNvPr id="311" name="TextBox 311"/>
          <p:cNvSpPr txBox="1"/>
          <p:nvPr/>
        </p:nvSpPr>
        <p:spPr>
          <a:xfrm>
            <a:off x="7464375" y="5624408"/>
            <a:ext cx="8569368" cy="2367123"/>
          </a:xfrm>
          <a:prstGeom prst="rect">
            <a:avLst/>
          </a:prstGeom>
        </p:spPr>
        <p:txBody>
          <a:bodyPr wrap="square" lIns="0" tIns="0" rIns="0" bIns="0" rtlCol="0" anchor="t">
            <a:spAutoFit/>
          </a:bodyPr>
          <a:lstStyle/>
          <a:p>
            <a:pPr algn="r" rtl="1">
              <a:lnSpc>
                <a:spcPts val="3124"/>
              </a:lnSpc>
            </a:pPr>
            <a:r>
              <a:rPr lang="ar-SA" sz="2400" b="1">
                <a:solidFill>
                  <a:srgbClr val="1B1B1B"/>
                </a:solidFill>
                <a:latin typeface="Calibri" panose="020F0502020204030204" pitchFamily="34" charset="0"/>
                <a:cs typeface="Calibri" panose="020F0502020204030204" pitchFamily="34" charset="0"/>
              </a:rPr>
              <a:t>ت</a:t>
            </a:r>
            <a:r>
              <a:rPr lang="en-US" sz="2400" b="1">
                <a:solidFill>
                  <a:srgbClr val="1B1B1B"/>
                </a:solidFill>
                <a:latin typeface="Calibri" panose="020F0502020204030204" pitchFamily="34" charset="0"/>
                <a:cs typeface="Calibri" panose="020F0502020204030204" pitchFamily="34" charset="0"/>
              </a:rPr>
              <a:t>واجه الناجي</a:t>
            </a:r>
            <a:r>
              <a:rPr lang="ar-SA" sz="2400" b="1">
                <a:solidFill>
                  <a:srgbClr val="1B1B1B"/>
                </a:solidFill>
                <a:latin typeface="Calibri" panose="020F0502020204030204" pitchFamily="34" charset="0"/>
                <a:cs typeface="Calibri" panose="020F0502020204030204" pitchFamily="34" charset="0"/>
              </a:rPr>
              <a:t>ة</a:t>
            </a:r>
            <a:r>
              <a:rPr lang="en-US" sz="2400" b="1">
                <a:solidFill>
                  <a:srgbClr val="1B1B1B"/>
                </a:solidFill>
                <a:latin typeface="Calibri" panose="020F0502020204030204" pitchFamily="34" charset="0"/>
                <a:cs typeface="Calibri" panose="020F0502020204030204" pitchFamily="34" charset="0"/>
              </a:rPr>
              <a:t> صعوبات كبيرة في إنجاز المهام وقد لا </a:t>
            </a:r>
            <a:r>
              <a:rPr lang="ar-SA" sz="2400" b="1">
                <a:solidFill>
                  <a:srgbClr val="1B1B1B"/>
                </a:solidFill>
                <a:latin typeface="Calibri" panose="020F0502020204030204" pitchFamily="34" charset="0"/>
                <a:cs typeface="Calibri" panose="020F0502020204030204" pitchFamily="34" charset="0"/>
              </a:rPr>
              <a:t>ت</a:t>
            </a:r>
            <a:r>
              <a:rPr lang="en-US" sz="2400" b="1">
                <a:solidFill>
                  <a:srgbClr val="1B1B1B"/>
                </a:solidFill>
                <a:latin typeface="Calibri" panose="020F0502020204030204" pitchFamily="34" charset="0"/>
                <a:cs typeface="Calibri" panose="020F0502020204030204" pitchFamily="34" charset="0"/>
              </a:rPr>
              <a:t>تمكن في كثير من الأحيان من تنفيذ هذه المهام على الإطلاق.</a:t>
            </a:r>
          </a:p>
          <a:p>
            <a:pPr marL="539750" lvl="1" indent="-269875" algn="r" rtl="1">
              <a:lnSpc>
                <a:spcPts val="3125"/>
              </a:lnSpc>
              <a:buFont typeface="Arial"/>
              <a:buChar char="•"/>
            </a:pPr>
            <a:r>
              <a:rPr lang="en-US" sz="2400" b="1">
                <a:solidFill>
                  <a:srgbClr val="1B1B1B"/>
                </a:solidFill>
                <a:latin typeface="Calibri" panose="020F0502020204030204" pitchFamily="34" charset="0"/>
                <a:cs typeface="Calibri" panose="020F0502020204030204" pitchFamily="34" charset="0"/>
              </a:rPr>
              <a:t>ا</a:t>
            </a:r>
            <a:r>
              <a:rPr lang="ar-SA" sz="2400" b="1">
                <a:solidFill>
                  <a:srgbClr val="1B1B1B"/>
                </a:solidFill>
                <a:latin typeface="Calibri" panose="020F0502020204030204" pitchFamily="34" charset="0"/>
                <a:cs typeface="Calibri" panose="020F0502020204030204" pitchFamily="34" charset="0"/>
              </a:rPr>
              <a:t>ل</a:t>
            </a:r>
            <a:r>
              <a:rPr lang="en-US" sz="2400" b="1">
                <a:solidFill>
                  <a:srgbClr val="1B1B1B"/>
                </a:solidFill>
                <a:latin typeface="Calibri" panose="020F0502020204030204" pitchFamily="34" charset="0"/>
                <a:cs typeface="Calibri" panose="020F0502020204030204" pitchFamily="34" charset="0"/>
              </a:rPr>
              <a:t>عمل مع الناجي</a:t>
            </a:r>
            <a:r>
              <a:rPr lang="ar-SA" sz="2400" b="1">
                <a:solidFill>
                  <a:srgbClr val="1B1B1B"/>
                </a:solidFill>
                <a:latin typeface="Calibri" panose="020F0502020204030204" pitchFamily="34" charset="0"/>
                <a:cs typeface="Calibri" panose="020F0502020204030204" pitchFamily="34" charset="0"/>
              </a:rPr>
              <a:t>ة</a:t>
            </a:r>
            <a:r>
              <a:rPr lang="en-US" sz="2400" b="1">
                <a:solidFill>
                  <a:srgbClr val="1B1B1B"/>
                </a:solidFill>
                <a:latin typeface="Calibri" panose="020F0502020204030204" pitchFamily="34" charset="0"/>
                <a:cs typeface="Calibri" panose="020F0502020204030204" pitchFamily="34" charset="0"/>
              </a:rPr>
              <a:t> للمساعدة في تحديد المهام </a:t>
            </a:r>
            <a:r>
              <a:rPr lang="ar-SA" sz="2400" b="1">
                <a:solidFill>
                  <a:srgbClr val="1B1B1B"/>
                </a:solidFill>
                <a:latin typeface="Calibri" panose="020F0502020204030204" pitchFamily="34" charset="0"/>
                <a:cs typeface="Calibri" panose="020F0502020204030204" pitchFamily="34" charset="0"/>
              </a:rPr>
              <a:t>التي يجب إعطاؤها الأولوية</a:t>
            </a:r>
            <a:r>
              <a:rPr lang="en-US" sz="2400" b="1">
                <a:solidFill>
                  <a:srgbClr val="1B1B1B"/>
                </a:solidFill>
                <a:latin typeface="Calibri" panose="020F0502020204030204" pitchFamily="34" charset="0"/>
                <a:cs typeface="Calibri" panose="020F0502020204030204" pitchFamily="34" charset="0"/>
              </a:rPr>
              <a:t> في خطة عمل</a:t>
            </a:r>
            <a:r>
              <a:rPr lang="ar-SA" sz="2400" b="1">
                <a:solidFill>
                  <a:srgbClr val="1B1B1B"/>
                </a:solidFill>
                <a:latin typeface="Calibri" panose="020F0502020204030204" pitchFamily="34" charset="0"/>
                <a:cs typeface="Calibri" panose="020F0502020204030204" pitchFamily="34" charset="0"/>
              </a:rPr>
              <a:t>ها</a:t>
            </a:r>
            <a:r>
              <a:rPr lang="en-US" sz="2400" b="1">
                <a:solidFill>
                  <a:srgbClr val="1B1B1B"/>
                </a:solidFill>
                <a:latin typeface="Calibri" panose="020F0502020204030204" pitchFamily="34" charset="0"/>
                <a:cs typeface="Calibri" panose="020F0502020204030204" pitchFamily="34" charset="0"/>
              </a:rPr>
              <a:t>.</a:t>
            </a:r>
          </a:p>
          <a:p>
            <a:pPr marL="539750" lvl="1" indent="-269875" algn="r" rtl="1">
              <a:lnSpc>
                <a:spcPts val="3125"/>
              </a:lnSpc>
              <a:buFont typeface="Arial"/>
              <a:buChar char="•"/>
            </a:pPr>
            <a:r>
              <a:rPr lang="ar-SA" sz="2400" b="1">
                <a:solidFill>
                  <a:srgbClr val="1B1B1B"/>
                </a:solidFill>
                <a:latin typeface="Calibri" panose="020F0502020204030204" pitchFamily="34" charset="0"/>
                <a:cs typeface="Calibri" panose="020F0502020204030204" pitchFamily="34" charset="0"/>
              </a:rPr>
              <a:t>يوصى بأن تقوم</a:t>
            </a:r>
            <a:r>
              <a:rPr lang="en-US" sz="2400" b="1">
                <a:solidFill>
                  <a:srgbClr val="1B1B1B"/>
                </a:solidFill>
                <a:latin typeface="Calibri" panose="020F0502020204030204" pitchFamily="34" charset="0"/>
                <a:cs typeface="Calibri" panose="020F0502020204030204" pitchFamily="34" charset="0"/>
              </a:rPr>
              <a:t> أخصائي</a:t>
            </a:r>
            <a:r>
              <a:rPr lang="ar-SA" sz="2400" b="1">
                <a:solidFill>
                  <a:srgbClr val="1B1B1B"/>
                </a:solidFill>
                <a:latin typeface="Calibri" panose="020F0502020204030204" pitchFamily="34" charset="0"/>
                <a:cs typeface="Calibri" panose="020F0502020204030204" pitchFamily="34" charset="0"/>
              </a:rPr>
              <a:t>ات</a:t>
            </a:r>
            <a:r>
              <a:rPr lang="en-US" sz="2400" b="1">
                <a:solidFill>
                  <a:srgbClr val="1B1B1B"/>
                </a:solidFill>
                <a:latin typeface="Calibri" panose="020F0502020204030204" pitchFamily="34" charset="0"/>
                <a:cs typeface="Calibri" panose="020F0502020204030204" pitchFamily="34" charset="0"/>
              </a:rPr>
              <a:t> الحال</a:t>
            </a:r>
            <a:r>
              <a:rPr lang="ar-SA" sz="2400" b="1">
                <a:solidFill>
                  <a:srgbClr val="1B1B1B"/>
                </a:solidFill>
                <a:latin typeface="Calibri" panose="020F0502020204030204" pitchFamily="34" charset="0"/>
                <a:cs typeface="Calibri" panose="020F0502020204030204" pitchFamily="34" charset="0"/>
              </a:rPr>
              <a:t>ة</a:t>
            </a:r>
            <a:r>
              <a:rPr lang="en-US" sz="2400" b="1">
                <a:solidFill>
                  <a:srgbClr val="1B1B1B"/>
                </a:solidFill>
                <a:latin typeface="Calibri" panose="020F0502020204030204" pitchFamily="34" charset="0"/>
                <a:cs typeface="Calibri" panose="020F0502020204030204" pitchFamily="34" charset="0"/>
              </a:rPr>
              <a:t> </a:t>
            </a:r>
            <a:r>
              <a:rPr lang="ar-SA" sz="2400" b="1">
                <a:solidFill>
                  <a:srgbClr val="1B1B1B"/>
                </a:solidFill>
                <a:latin typeface="Calibri" panose="020F0502020204030204" pitchFamily="34" charset="0"/>
                <a:cs typeface="Calibri" panose="020F0502020204030204" pitchFamily="34" charset="0"/>
              </a:rPr>
              <a:t>ب</a:t>
            </a:r>
            <a:r>
              <a:rPr lang="en-US" sz="2400" b="1">
                <a:solidFill>
                  <a:srgbClr val="1B1B1B"/>
                </a:solidFill>
                <a:latin typeface="Calibri" panose="020F0502020204030204" pitchFamily="34" charset="0"/>
                <a:cs typeface="Calibri" panose="020F0502020204030204" pitchFamily="34" charset="0"/>
              </a:rPr>
              <a:t>مناقشة الحالات ذات الدرجات العالية جدًا مع المشرفين</a:t>
            </a:r>
            <a:r>
              <a:rPr lang="ar-SA" sz="2400" b="1">
                <a:solidFill>
                  <a:srgbClr val="1B1B1B"/>
                </a:solidFill>
                <a:latin typeface="Calibri" panose="020F0502020204030204" pitchFamily="34" charset="0"/>
                <a:cs typeface="Calibri" panose="020F0502020204030204" pitchFamily="34" charset="0"/>
              </a:rPr>
              <a:t>/ات</a:t>
            </a:r>
            <a:r>
              <a:rPr lang="en-US" sz="2400" b="1">
                <a:solidFill>
                  <a:srgbClr val="1B1B1B"/>
                </a:solidFill>
                <a:latin typeface="Calibri" panose="020F0502020204030204" pitchFamily="34" charset="0"/>
                <a:cs typeface="Calibri" panose="020F0502020204030204" pitchFamily="34" charset="0"/>
              </a:rPr>
              <a:t>.</a:t>
            </a:r>
          </a:p>
        </p:txBody>
      </p:sp>
      <p:sp>
        <p:nvSpPr>
          <p:cNvPr id="312" name="TextBox 2">
            <a:extLst>
              <a:ext uri="{FF2B5EF4-FFF2-40B4-BE49-F238E27FC236}">
                <a16:creationId xmlns:a16="http://schemas.microsoft.com/office/drawing/2014/main" id="{A0397C5E-B551-FF06-7C5F-1E34DE81A5D2}"/>
              </a:ext>
            </a:extLst>
          </p:cNvPr>
          <p:cNvSpPr txBox="1"/>
          <p:nvPr/>
        </p:nvSpPr>
        <p:spPr>
          <a:xfrm>
            <a:off x="1016488" y="1395624"/>
            <a:ext cx="16230600" cy="1205458"/>
          </a:xfrm>
          <a:prstGeom prst="rect">
            <a:avLst/>
          </a:prstGeom>
        </p:spPr>
        <p:txBody>
          <a:bodyPr lIns="0" tIns="0" rIns="0" bIns="0" rtlCol="0" anchor="t">
            <a:spAutoFit/>
          </a:bodyPr>
          <a:lstStyle/>
          <a:p>
            <a:pPr algn="r" rtl="1">
              <a:lnSpc>
                <a:spcPts val="9375"/>
              </a:lnSpc>
            </a:pPr>
            <a:r>
              <a:rPr lang="ar-SA" sz="7500" b="1" dirty="0">
                <a:latin typeface="Calibri" panose="020F0502020204030204" pitchFamily="34" charset="0"/>
                <a:cs typeface="Calibri" panose="020F0502020204030204" pitchFamily="34" charset="0"/>
              </a:rPr>
              <a:t>تفسير</a:t>
            </a:r>
            <a:r>
              <a:rPr lang="ar-SA"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مقياس</a:t>
            </a:r>
            <a:r>
              <a:rPr lang="en-US" sz="7500" b="1" dirty="0">
                <a:solidFill>
                  <a:srgbClr val="FEBA3D"/>
                </a:solidFill>
                <a:latin typeface="Calibri" panose="020F0502020204030204" pitchFamily="34" charset="0"/>
                <a:cs typeface="Calibri" panose="020F0502020204030204" pitchFamily="34" charset="0"/>
              </a:rPr>
              <a:t> </a:t>
            </a:r>
            <a:r>
              <a:rPr lang="ar-SA" sz="7500" b="1" dirty="0">
                <a:solidFill>
                  <a:srgbClr val="FEBA3D"/>
                </a:solidFill>
                <a:latin typeface="Calibri" panose="020F0502020204030204" pitchFamily="34" charset="0"/>
                <a:cs typeface="Calibri" panose="020F0502020204030204" pitchFamily="34" charset="0"/>
              </a:rPr>
              <a:t>الأداء</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النفسي</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الاجتماعي</a:t>
            </a:r>
            <a:endParaRPr lang="en-US" sz="7500" dirty="0">
              <a:solidFill>
                <a:srgbClr val="1B1B1B"/>
              </a:solidFill>
              <a:latin typeface="League Spartan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906315"/>
            <a:ext cx="16230600" cy="3416320"/>
          </a:xfrm>
          <a:prstGeom prst="rect">
            <a:avLst/>
          </a:prstGeom>
        </p:spPr>
        <p:txBody>
          <a:bodyPr lIns="0" tIns="0" rIns="0" bIns="0" rtlCol="0" anchor="t">
            <a:spAutoFit/>
          </a:bodyPr>
          <a:lstStyle/>
          <a:p>
            <a:pPr algn="r" rtl="1">
              <a:spcAft>
                <a:spcPts val="1800"/>
              </a:spcAft>
            </a:pPr>
            <a:r>
              <a:rPr lang="en-US" sz="7500" b="1" dirty="0" err="1">
                <a:solidFill>
                  <a:srgbClr val="FEBA3D"/>
                </a:solidFill>
                <a:latin typeface="Calibri" panose="020F0502020204030204" pitchFamily="34" charset="0"/>
                <a:cs typeface="Calibri" panose="020F0502020204030204" pitchFamily="34" charset="0"/>
              </a:rPr>
              <a:t>مقياس</a:t>
            </a:r>
            <a:r>
              <a:rPr lang="en-US" sz="7500" b="1" dirty="0">
                <a:solidFill>
                  <a:srgbClr val="FEBA3D"/>
                </a:solidFill>
                <a:latin typeface="Calibri" panose="020F0502020204030204" pitchFamily="34" charset="0"/>
                <a:cs typeface="Calibri" panose="020F0502020204030204" pitchFamily="34" charset="0"/>
              </a:rPr>
              <a:t> </a:t>
            </a:r>
            <a:r>
              <a:rPr lang="ar-SA" sz="7500" b="1" dirty="0">
                <a:solidFill>
                  <a:srgbClr val="FEBA3D"/>
                </a:solidFill>
                <a:latin typeface="Calibri" panose="020F0502020204030204" pitchFamily="34" charset="0"/>
                <a:cs typeface="Calibri" panose="020F0502020204030204" pitchFamily="34" charset="0"/>
              </a:rPr>
              <a:t>الأداء</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النفسي</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الاجتماعي</a:t>
            </a:r>
            <a:r>
              <a:rPr lang="ar-SA" sz="7500" b="1" dirty="0">
                <a:solidFill>
                  <a:srgbClr val="FEBA3D"/>
                </a:solidFill>
                <a:latin typeface="Calibri" panose="020F0502020204030204" pitchFamily="34" charset="0"/>
                <a:cs typeface="Calibri" panose="020F0502020204030204" pitchFamily="34" charset="0"/>
              </a:rPr>
              <a:t>:</a:t>
            </a:r>
            <a:endParaRPr lang="en-US" sz="7500" b="1" dirty="0">
              <a:solidFill>
                <a:srgbClr val="FEBA3D"/>
              </a:solidFill>
              <a:latin typeface="Calibri" panose="020F0502020204030204" pitchFamily="34" charset="0"/>
              <a:cs typeface="Calibri" panose="020F0502020204030204" pitchFamily="34" charset="0"/>
            </a:endParaRPr>
          </a:p>
          <a:p>
            <a:pPr algn="r" rtl="1">
              <a:spcAft>
                <a:spcPts val="1800"/>
              </a:spcAft>
            </a:pPr>
            <a:r>
              <a:rPr lang="ar-SA" sz="7500" b="1" dirty="0">
                <a:latin typeface="Calibri" panose="020F0502020204030204" pitchFamily="34" charset="0"/>
                <a:cs typeface="Calibri" panose="020F0502020204030204" pitchFamily="34" charset="0"/>
              </a:rPr>
              <a:t>التغيير مع مرور الوقت</a:t>
            </a:r>
            <a:endParaRPr lang="en-US" sz="7500" b="1" dirty="0">
              <a:latin typeface="Calibri" panose="020F0502020204030204" pitchFamily="34" charset="0"/>
              <a:cs typeface="Calibri" panose="020F0502020204030204" pitchFamily="34" charset="0"/>
            </a:endParaRPr>
          </a:p>
          <a:p>
            <a:pPr algn="r" rtl="1">
              <a:lnSpc>
                <a:spcPct val="200000"/>
              </a:lnSpc>
              <a:spcAft>
                <a:spcPts val="1800"/>
              </a:spcAft>
            </a:pPr>
            <a:r>
              <a:rPr lang="en-US" sz="2400" i="1" dirty="0">
                <a:solidFill>
                  <a:srgbClr val="1B1B1B"/>
                </a:solidFill>
                <a:latin typeface="League Spartan Bold"/>
              </a:rPr>
              <a:t> </a:t>
            </a:r>
            <a:r>
              <a:rPr lang="en-US" sz="2400" b="1" i="1" dirty="0" err="1">
                <a:solidFill>
                  <a:srgbClr val="1B1B1B"/>
                </a:solidFill>
                <a:latin typeface="League Spartan Bold"/>
              </a:rPr>
              <a:t>درجة</a:t>
            </a:r>
            <a:r>
              <a:rPr lang="en-US" sz="2400" b="1" i="1" dirty="0">
                <a:solidFill>
                  <a:srgbClr val="1B1B1B"/>
                </a:solidFill>
                <a:latin typeface="League Spartan Bold"/>
              </a:rPr>
              <a:t> </a:t>
            </a:r>
            <a:r>
              <a:rPr lang="ar-SA" sz="2400" b="1" i="1" dirty="0">
                <a:solidFill>
                  <a:srgbClr val="1B1B1B"/>
                </a:solidFill>
                <a:latin typeface="League Spartan Bold"/>
              </a:rPr>
              <a:t>ال</a:t>
            </a:r>
            <a:r>
              <a:rPr lang="en-US" sz="2400" b="1" i="1" dirty="0" err="1">
                <a:solidFill>
                  <a:srgbClr val="1B1B1B"/>
                </a:solidFill>
                <a:latin typeface="League Spartan Bold"/>
              </a:rPr>
              <a:t>مقياس</a:t>
            </a:r>
            <a:r>
              <a:rPr lang="ar-SA" sz="2400" b="1" i="1" dirty="0">
                <a:solidFill>
                  <a:srgbClr val="1B1B1B"/>
                </a:solidFill>
                <a:latin typeface="League Spartan Bold"/>
              </a:rPr>
              <a:t> الأحدث</a:t>
            </a:r>
            <a:r>
              <a:rPr lang="en-US" sz="2400" b="1" i="1" dirty="0">
                <a:solidFill>
                  <a:srgbClr val="1B1B1B"/>
                </a:solidFill>
                <a:latin typeface="League Spartan Bold"/>
              </a:rPr>
              <a:t> – </a:t>
            </a:r>
            <a:r>
              <a:rPr lang="ar-SA" sz="2400" b="1" i="1" dirty="0">
                <a:solidFill>
                  <a:srgbClr val="1B1B1B"/>
                </a:solidFill>
                <a:latin typeface="League Spartan Bold"/>
              </a:rPr>
              <a:t>درجة المق</a:t>
            </a:r>
            <a:r>
              <a:rPr lang="en-US" sz="2400" b="1" i="1" dirty="0" err="1">
                <a:solidFill>
                  <a:srgbClr val="1B1B1B"/>
                </a:solidFill>
                <a:latin typeface="League Spartan Bold"/>
              </a:rPr>
              <a:t>ياس</a:t>
            </a:r>
            <a:r>
              <a:rPr lang="en-US" sz="2400" b="1" i="1" dirty="0">
                <a:solidFill>
                  <a:srgbClr val="1B1B1B"/>
                </a:solidFill>
                <a:latin typeface="League Spartan Bold"/>
              </a:rPr>
              <a:t> </a:t>
            </a:r>
            <a:r>
              <a:rPr lang="ar-SA" sz="2400" b="1" i="1" dirty="0">
                <a:solidFill>
                  <a:srgbClr val="1B1B1B"/>
                </a:solidFill>
                <a:latin typeface="League Spartan Bold"/>
              </a:rPr>
              <a:t>الأولي</a:t>
            </a:r>
            <a:r>
              <a:rPr lang="en-US" sz="2400" b="1" i="1" dirty="0">
                <a:solidFill>
                  <a:srgbClr val="1B1B1B"/>
                </a:solidFill>
                <a:latin typeface="League Spartan Bold"/>
              </a:rPr>
              <a:t>/</a:t>
            </a:r>
            <a:r>
              <a:rPr lang="en-US" sz="2400" b="1" i="1" dirty="0" err="1">
                <a:solidFill>
                  <a:srgbClr val="1B1B1B"/>
                </a:solidFill>
                <a:latin typeface="League Spartan Bold"/>
              </a:rPr>
              <a:t>درج</a:t>
            </a:r>
            <a:r>
              <a:rPr lang="ar-SA" sz="2400" b="1" i="1" dirty="0">
                <a:solidFill>
                  <a:srgbClr val="1B1B1B"/>
                </a:solidFill>
                <a:latin typeface="League Spartan Bold"/>
              </a:rPr>
              <a:t>ة </a:t>
            </a:r>
            <a:r>
              <a:rPr lang="en-US" sz="2400" b="1" i="1" dirty="0">
                <a:solidFill>
                  <a:srgbClr val="1B1B1B"/>
                </a:solidFill>
                <a:latin typeface="League Spartan Bold"/>
              </a:rPr>
              <a:t> </a:t>
            </a:r>
            <a:r>
              <a:rPr lang="ar-SA" sz="2400" b="1" i="1" dirty="0">
                <a:solidFill>
                  <a:srgbClr val="1B1B1B"/>
                </a:solidFill>
                <a:latin typeface="League Spartan Bold"/>
              </a:rPr>
              <a:t>ال</a:t>
            </a:r>
            <a:r>
              <a:rPr lang="en-US" sz="2400" b="1" i="1" dirty="0" err="1">
                <a:solidFill>
                  <a:srgbClr val="1B1B1B"/>
                </a:solidFill>
                <a:latin typeface="League Spartan Bold"/>
              </a:rPr>
              <a:t>مقياس</a:t>
            </a:r>
            <a:r>
              <a:rPr lang="ar-SA" sz="2400" b="1" i="1" dirty="0">
                <a:solidFill>
                  <a:srgbClr val="1B1B1B"/>
                </a:solidFill>
                <a:latin typeface="League Spartan Bold"/>
              </a:rPr>
              <a:t> </a:t>
            </a:r>
            <a:r>
              <a:rPr lang="en-US" sz="2400" b="1" i="1" dirty="0">
                <a:solidFill>
                  <a:srgbClr val="1B1B1B"/>
                </a:solidFill>
                <a:latin typeface="League Spartan Bold"/>
              </a:rPr>
              <a:t> </a:t>
            </a:r>
            <a:r>
              <a:rPr lang="ar-SA" sz="2400" b="1" i="1" dirty="0">
                <a:solidFill>
                  <a:srgbClr val="1B1B1B"/>
                </a:solidFill>
                <a:latin typeface="League Spartan Bold"/>
              </a:rPr>
              <a:t>ال</a:t>
            </a:r>
            <a:r>
              <a:rPr lang="en-US" sz="2400" b="1" i="1" dirty="0" err="1">
                <a:solidFill>
                  <a:srgbClr val="1B1B1B"/>
                </a:solidFill>
                <a:latin typeface="League Spartan Bold"/>
              </a:rPr>
              <a:t>سابق</a:t>
            </a:r>
            <a:r>
              <a:rPr lang="en-US" sz="2400" b="1" i="1" dirty="0">
                <a:solidFill>
                  <a:srgbClr val="1B1B1B"/>
                </a:solidFill>
                <a:latin typeface="League Spartan Bold"/>
              </a:rPr>
              <a:t> = </a:t>
            </a:r>
            <a:r>
              <a:rPr lang="en-US" sz="2400" b="1" i="1" dirty="0" err="1">
                <a:solidFill>
                  <a:srgbClr val="1B1B1B"/>
                </a:solidFill>
                <a:latin typeface="League Spartan Bold"/>
              </a:rPr>
              <a:t>التغيير</a:t>
            </a:r>
            <a:r>
              <a:rPr lang="en-US" sz="2400" b="1" i="1" dirty="0">
                <a:solidFill>
                  <a:srgbClr val="1B1B1B"/>
                </a:solidFill>
                <a:latin typeface="League Spartan Bold"/>
              </a:rPr>
              <a:t> </a:t>
            </a:r>
            <a:r>
              <a:rPr lang="en-US" sz="2400" b="1" i="1" dirty="0" err="1">
                <a:solidFill>
                  <a:srgbClr val="1B1B1B"/>
                </a:solidFill>
                <a:latin typeface="League Spartan Bold"/>
              </a:rPr>
              <a:t>مع</a:t>
            </a:r>
            <a:r>
              <a:rPr lang="en-US" sz="2400" b="1" i="1" dirty="0">
                <a:solidFill>
                  <a:srgbClr val="1B1B1B"/>
                </a:solidFill>
                <a:latin typeface="League Spartan Bold"/>
              </a:rPr>
              <a:t> </a:t>
            </a:r>
            <a:r>
              <a:rPr lang="en-US" sz="2400" b="1" i="1" dirty="0" err="1">
                <a:solidFill>
                  <a:srgbClr val="1B1B1B"/>
                </a:solidFill>
                <a:latin typeface="League Spartan Bold"/>
              </a:rPr>
              <a:t>مرور</a:t>
            </a:r>
            <a:r>
              <a:rPr lang="en-US" sz="2400" b="1" i="1" dirty="0">
                <a:solidFill>
                  <a:srgbClr val="1B1B1B"/>
                </a:solidFill>
                <a:latin typeface="League Spartan Bold"/>
              </a:rPr>
              <a:t> </a:t>
            </a:r>
            <a:r>
              <a:rPr lang="en-US" sz="2400" b="1" i="1" dirty="0" err="1">
                <a:solidFill>
                  <a:srgbClr val="1B1B1B"/>
                </a:solidFill>
                <a:latin typeface="League Spartan Bold"/>
              </a:rPr>
              <a:t>الوقت</a:t>
            </a:r>
            <a:endParaRPr lang="en-US" sz="2400" b="1" i="1" dirty="0">
              <a:solidFill>
                <a:srgbClr val="1B1B1B"/>
              </a:solidFill>
              <a:latin typeface="League Spartan Bold"/>
            </a:endParaRPr>
          </a:p>
        </p:txBody>
      </p:sp>
      <p:grpSp>
        <p:nvGrpSpPr>
          <p:cNvPr id="9" name="Group 9"/>
          <p:cNvGrpSpPr/>
          <p:nvPr/>
        </p:nvGrpSpPr>
        <p:grpSpPr>
          <a:xfrm>
            <a:off x="1028700" y="5624408"/>
            <a:ext cx="5755220" cy="3633892"/>
            <a:chOff x="0" y="0"/>
            <a:chExt cx="7673626" cy="4845190"/>
          </a:xfrm>
        </p:grpSpPr>
        <p:grpSp>
          <p:nvGrpSpPr>
            <p:cNvPr id="10" name="Group 10"/>
            <p:cNvGrpSpPr/>
            <p:nvPr/>
          </p:nvGrpSpPr>
          <p:grpSpPr>
            <a:xfrm>
              <a:off x="6405" y="499354"/>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 name="Group 12"/>
            <p:cNvGrpSpPr/>
            <p:nvPr/>
          </p:nvGrpSpPr>
          <p:grpSpPr>
            <a:xfrm>
              <a:off x="6405" y="368705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4" name="Group 14"/>
            <p:cNvGrpSpPr/>
            <p:nvPr/>
          </p:nvGrpSpPr>
          <p:grpSpPr>
            <a:xfrm>
              <a:off x="6405" y="211743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6" name="Group 16"/>
            <p:cNvGrpSpPr/>
            <p:nvPr/>
          </p:nvGrpSpPr>
          <p:grpSpPr>
            <a:xfrm>
              <a:off x="6500554" y="4993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8" name="Group 18"/>
            <p:cNvGrpSpPr/>
            <p:nvPr/>
          </p:nvGrpSpPr>
          <p:grpSpPr>
            <a:xfrm>
              <a:off x="6500554" y="368705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0" name="Group 20"/>
            <p:cNvGrpSpPr/>
            <p:nvPr/>
          </p:nvGrpSpPr>
          <p:grpSpPr>
            <a:xfrm>
              <a:off x="6500554" y="211743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 name="Group 22"/>
            <p:cNvGrpSpPr/>
            <p:nvPr/>
          </p:nvGrpSpPr>
          <p:grpSpPr>
            <a:xfrm>
              <a:off x="3254270" y="4993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 name="Group 24"/>
            <p:cNvGrpSpPr/>
            <p:nvPr/>
          </p:nvGrpSpPr>
          <p:grpSpPr>
            <a:xfrm>
              <a:off x="3254270" y="368705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 name="Group 26"/>
            <p:cNvGrpSpPr/>
            <p:nvPr/>
          </p:nvGrpSpPr>
          <p:grpSpPr>
            <a:xfrm>
              <a:off x="3254270" y="211743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 name="Group 28"/>
            <p:cNvGrpSpPr/>
            <p:nvPr/>
          </p:nvGrpSpPr>
          <p:grpSpPr>
            <a:xfrm>
              <a:off x="545066" y="1036509"/>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 name="Group 30"/>
            <p:cNvGrpSpPr/>
            <p:nvPr/>
          </p:nvGrpSpPr>
          <p:grpSpPr>
            <a:xfrm>
              <a:off x="545066" y="4224209"/>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 name="Group 32"/>
            <p:cNvGrpSpPr/>
            <p:nvPr/>
          </p:nvGrpSpPr>
          <p:grpSpPr>
            <a:xfrm>
              <a:off x="545066" y="265458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 name="Group 34"/>
            <p:cNvGrpSpPr/>
            <p:nvPr/>
          </p:nvGrpSpPr>
          <p:grpSpPr>
            <a:xfrm>
              <a:off x="7039214" y="10365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 name="Group 36"/>
            <p:cNvGrpSpPr/>
            <p:nvPr/>
          </p:nvGrpSpPr>
          <p:grpSpPr>
            <a:xfrm>
              <a:off x="7039214" y="422420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 name="Group 38"/>
            <p:cNvGrpSpPr/>
            <p:nvPr/>
          </p:nvGrpSpPr>
          <p:grpSpPr>
            <a:xfrm>
              <a:off x="7039214" y="265458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 name="Group 40"/>
            <p:cNvGrpSpPr/>
            <p:nvPr/>
          </p:nvGrpSpPr>
          <p:grpSpPr>
            <a:xfrm>
              <a:off x="3792930" y="10365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 name="Group 42"/>
            <p:cNvGrpSpPr/>
            <p:nvPr/>
          </p:nvGrpSpPr>
          <p:grpSpPr>
            <a:xfrm>
              <a:off x="3792930" y="422420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 name="Group 44"/>
            <p:cNvGrpSpPr/>
            <p:nvPr/>
          </p:nvGrpSpPr>
          <p:grpSpPr>
            <a:xfrm>
              <a:off x="3792930" y="265458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6" name="Group 46"/>
            <p:cNvGrpSpPr/>
            <p:nvPr/>
          </p:nvGrpSpPr>
          <p:grpSpPr>
            <a:xfrm>
              <a:off x="1084926" y="1574705"/>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8" name="Group 48"/>
            <p:cNvGrpSpPr/>
            <p:nvPr/>
          </p:nvGrpSpPr>
          <p:grpSpPr>
            <a:xfrm>
              <a:off x="1084926" y="476240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0" name="Group 50"/>
            <p:cNvGrpSpPr/>
            <p:nvPr/>
          </p:nvGrpSpPr>
          <p:grpSpPr>
            <a:xfrm>
              <a:off x="1084926" y="319278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2" name="Group 52"/>
            <p:cNvGrpSpPr/>
            <p:nvPr/>
          </p:nvGrpSpPr>
          <p:grpSpPr>
            <a:xfrm>
              <a:off x="1084926" y="0"/>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4" name="Group 54"/>
            <p:cNvGrpSpPr/>
            <p:nvPr/>
          </p:nvGrpSpPr>
          <p:grpSpPr>
            <a:xfrm>
              <a:off x="7579075" y="157470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6" name="Group 56"/>
            <p:cNvGrpSpPr/>
            <p:nvPr/>
          </p:nvGrpSpPr>
          <p:grpSpPr>
            <a:xfrm>
              <a:off x="7579075" y="476240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8" name="Group 58"/>
            <p:cNvGrpSpPr/>
            <p:nvPr/>
          </p:nvGrpSpPr>
          <p:grpSpPr>
            <a:xfrm>
              <a:off x="7579075" y="319278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0" name="Group 60"/>
            <p:cNvGrpSpPr/>
            <p:nvPr/>
          </p:nvGrpSpPr>
          <p:grpSpPr>
            <a:xfrm>
              <a:off x="7579075" y="0"/>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2" name="Group 62"/>
            <p:cNvGrpSpPr/>
            <p:nvPr/>
          </p:nvGrpSpPr>
          <p:grpSpPr>
            <a:xfrm>
              <a:off x="4332791" y="157470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4" name="Group 64"/>
            <p:cNvGrpSpPr/>
            <p:nvPr/>
          </p:nvGrpSpPr>
          <p:grpSpPr>
            <a:xfrm>
              <a:off x="4332791" y="4762405"/>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6" name="Group 66"/>
            <p:cNvGrpSpPr/>
            <p:nvPr/>
          </p:nvGrpSpPr>
          <p:grpSpPr>
            <a:xfrm>
              <a:off x="4332791" y="319278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8" name="Group 68"/>
            <p:cNvGrpSpPr/>
            <p:nvPr/>
          </p:nvGrpSpPr>
          <p:grpSpPr>
            <a:xfrm>
              <a:off x="4332791" y="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0" name="Group 70"/>
            <p:cNvGrpSpPr/>
            <p:nvPr/>
          </p:nvGrpSpPr>
          <p:grpSpPr>
            <a:xfrm>
              <a:off x="1633891" y="499354"/>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2" name="Group 72"/>
            <p:cNvGrpSpPr/>
            <p:nvPr/>
          </p:nvGrpSpPr>
          <p:grpSpPr>
            <a:xfrm>
              <a:off x="1633891" y="3687054"/>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4" name="Group 74"/>
            <p:cNvGrpSpPr/>
            <p:nvPr/>
          </p:nvGrpSpPr>
          <p:grpSpPr>
            <a:xfrm>
              <a:off x="1633891" y="211743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6" name="Group 76"/>
            <p:cNvGrpSpPr/>
            <p:nvPr/>
          </p:nvGrpSpPr>
          <p:grpSpPr>
            <a:xfrm>
              <a:off x="4881756" y="4993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8" name="Group 78"/>
            <p:cNvGrpSpPr/>
            <p:nvPr/>
          </p:nvGrpSpPr>
          <p:grpSpPr>
            <a:xfrm>
              <a:off x="4881756" y="368705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0" name="Group 80"/>
            <p:cNvGrpSpPr/>
            <p:nvPr/>
          </p:nvGrpSpPr>
          <p:grpSpPr>
            <a:xfrm>
              <a:off x="4881756" y="211743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2" name="Group 82"/>
            <p:cNvGrpSpPr/>
            <p:nvPr/>
          </p:nvGrpSpPr>
          <p:grpSpPr>
            <a:xfrm>
              <a:off x="2172552" y="1036509"/>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4" name="Group 84"/>
            <p:cNvGrpSpPr/>
            <p:nvPr/>
          </p:nvGrpSpPr>
          <p:grpSpPr>
            <a:xfrm>
              <a:off x="2172552" y="4224209"/>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6" name="Group 86"/>
            <p:cNvGrpSpPr/>
            <p:nvPr/>
          </p:nvGrpSpPr>
          <p:grpSpPr>
            <a:xfrm>
              <a:off x="2172552" y="265458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8" name="Group 88"/>
            <p:cNvGrpSpPr/>
            <p:nvPr/>
          </p:nvGrpSpPr>
          <p:grpSpPr>
            <a:xfrm>
              <a:off x="5420417" y="10365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0" name="Group 90"/>
            <p:cNvGrpSpPr/>
            <p:nvPr/>
          </p:nvGrpSpPr>
          <p:grpSpPr>
            <a:xfrm>
              <a:off x="5420417" y="422420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2" name="Group 92"/>
            <p:cNvGrpSpPr/>
            <p:nvPr/>
          </p:nvGrpSpPr>
          <p:grpSpPr>
            <a:xfrm>
              <a:off x="5420417" y="265458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4" name="Group 94"/>
            <p:cNvGrpSpPr/>
            <p:nvPr/>
          </p:nvGrpSpPr>
          <p:grpSpPr>
            <a:xfrm>
              <a:off x="2712413" y="1574705"/>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6" name="Group 96"/>
            <p:cNvGrpSpPr/>
            <p:nvPr/>
          </p:nvGrpSpPr>
          <p:grpSpPr>
            <a:xfrm>
              <a:off x="2712413" y="4762405"/>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8" name="Group 98"/>
            <p:cNvGrpSpPr/>
            <p:nvPr/>
          </p:nvGrpSpPr>
          <p:grpSpPr>
            <a:xfrm>
              <a:off x="2712413" y="319278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0" name="Group 100"/>
            <p:cNvGrpSpPr/>
            <p:nvPr/>
          </p:nvGrpSpPr>
          <p:grpSpPr>
            <a:xfrm>
              <a:off x="2712413" y="0"/>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2" name="Group 102"/>
            <p:cNvGrpSpPr/>
            <p:nvPr/>
          </p:nvGrpSpPr>
          <p:grpSpPr>
            <a:xfrm>
              <a:off x="5960278" y="157470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4" name="Group 104"/>
            <p:cNvGrpSpPr/>
            <p:nvPr/>
          </p:nvGrpSpPr>
          <p:grpSpPr>
            <a:xfrm>
              <a:off x="5960278" y="4762405"/>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6" name="Group 106"/>
            <p:cNvGrpSpPr/>
            <p:nvPr/>
          </p:nvGrpSpPr>
          <p:grpSpPr>
            <a:xfrm>
              <a:off x="5960278" y="319278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8" name="Group 108"/>
            <p:cNvGrpSpPr/>
            <p:nvPr/>
          </p:nvGrpSpPr>
          <p:grpSpPr>
            <a:xfrm>
              <a:off x="5960278" y="0"/>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0" name="Group 110"/>
            <p:cNvGrpSpPr/>
            <p:nvPr/>
          </p:nvGrpSpPr>
          <p:grpSpPr>
            <a:xfrm>
              <a:off x="545144" y="499354"/>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2" name="Group 112"/>
            <p:cNvGrpSpPr/>
            <p:nvPr/>
          </p:nvGrpSpPr>
          <p:grpSpPr>
            <a:xfrm>
              <a:off x="545144" y="3687054"/>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4" name="Group 114"/>
            <p:cNvGrpSpPr/>
            <p:nvPr/>
          </p:nvGrpSpPr>
          <p:grpSpPr>
            <a:xfrm>
              <a:off x="545144" y="211743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6" name="Group 116"/>
            <p:cNvGrpSpPr/>
            <p:nvPr/>
          </p:nvGrpSpPr>
          <p:grpSpPr>
            <a:xfrm>
              <a:off x="7039293" y="4993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8" name="Group 118"/>
            <p:cNvGrpSpPr/>
            <p:nvPr/>
          </p:nvGrpSpPr>
          <p:grpSpPr>
            <a:xfrm>
              <a:off x="7039293" y="368705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0" name="Group 120"/>
            <p:cNvGrpSpPr/>
            <p:nvPr/>
          </p:nvGrpSpPr>
          <p:grpSpPr>
            <a:xfrm>
              <a:off x="7039293" y="211743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2" name="Group 122"/>
            <p:cNvGrpSpPr/>
            <p:nvPr/>
          </p:nvGrpSpPr>
          <p:grpSpPr>
            <a:xfrm>
              <a:off x="3793009" y="4993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4" name="Group 124"/>
            <p:cNvGrpSpPr/>
            <p:nvPr/>
          </p:nvGrpSpPr>
          <p:grpSpPr>
            <a:xfrm>
              <a:off x="3793009" y="368705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6" name="Group 126"/>
            <p:cNvGrpSpPr/>
            <p:nvPr/>
          </p:nvGrpSpPr>
          <p:grpSpPr>
            <a:xfrm>
              <a:off x="3793009" y="211743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8" name="Group 128"/>
            <p:cNvGrpSpPr/>
            <p:nvPr/>
          </p:nvGrpSpPr>
          <p:grpSpPr>
            <a:xfrm>
              <a:off x="1083805" y="1036509"/>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0" name="Group 130"/>
            <p:cNvGrpSpPr/>
            <p:nvPr/>
          </p:nvGrpSpPr>
          <p:grpSpPr>
            <a:xfrm>
              <a:off x="1083805" y="4224209"/>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2" name="Group 132"/>
            <p:cNvGrpSpPr/>
            <p:nvPr/>
          </p:nvGrpSpPr>
          <p:grpSpPr>
            <a:xfrm>
              <a:off x="1083805" y="265458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4" name="Group 134"/>
            <p:cNvGrpSpPr/>
            <p:nvPr/>
          </p:nvGrpSpPr>
          <p:grpSpPr>
            <a:xfrm>
              <a:off x="7577954" y="10365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6" name="Group 136"/>
            <p:cNvGrpSpPr/>
            <p:nvPr/>
          </p:nvGrpSpPr>
          <p:grpSpPr>
            <a:xfrm>
              <a:off x="7577954" y="422420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8" name="Group 138"/>
            <p:cNvGrpSpPr/>
            <p:nvPr/>
          </p:nvGrpSpPr>
          <p:grpSpPr>
            <a:xfrm>
              <a:off x="7577954" y="265458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0" name="Group 140"/>
            <p:cNvGrpSpPr/>
            <p:nvPr/>
          </p:nvGrpSpPr>
          <p:grpSpPr>
            <a:xfrm>
              <a:off x="4331670" y="10365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2" name="Group 142"/>
            <p:cNvGrpSpPr/>
            <p:nvPr/>
          </p:nvGrpSpPr>
          <p:grpSpPr>
            <a:xfrm>
              <a:off x="4331670" y="422420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4" name="Group 144"/>
            <p:cNvGrpSpPr/>
            <p:nvPr/>
          </p:nvGrpSpPr>
          <p:grpSpPr>
            <a:xfrm>
              <a:off x="4331670" y="265458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6" name="Group 146"/>
            <p:cNvGrpSpPr/>
            <p:nvPr/>
          </p:nvGrpSpPr>
          <p:grpSpPr>
            <a:xfrm>
              <a:off x="1623665" y="1574705"/>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8" name="Group 148"/>
            <p:cNvGrpSpPr/>
            <p:nvPr/>
          </p:nvGrpSpPr>
          <p:grpSpPr>
            <a:xfrm>
              <a:off x="1623665" y="4762405"/>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0" name="Group 150"/>
            <p:cNvGrpSpPr/>
            <p:nvPr/>
          </p:nvGrpSpPr>
          <p:grpSpPr>
            <a:xfrm>
              <a:off x="1623665" y="319278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2" name="Group 152"/>
            <p:cNvGrpSpPr/>
            <p:nvPr/>
          </p:nvGrpSpPr>
          <p:grpSpPr>
            <a:xfrm>
              <a:off x="1623665" y="0"/>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4" name="Group 154"/>
            <p:cNvGrpSpPr/>
            <p:nvPr/>
          </p:nvGrpSpPr>
          <p:grpSpPr>
            <a:xfrm>
              <a:off x="4871530" y="157470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6" name="Group 156"/>
            <p:cNvGrpSpPr/>
            <p:nvPr/>
          </p:nvGrpSpPr>
          <p:grpSpPr>
            <a:xfrm>
              <a:off x="4871530" y="4762405"/>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8" name="Group 158"/>
            <p:cNvGrpSpPr/>
            <p:nvPr/>
          </p:nvGrpSpPr>
          <p:grpSpPr>
            <a:xfrm>
              <a:off x="4871530" y="319278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0" name="Group 160"/>
            <p:cNvGrpSpPr/>
            <p:nvPr/>
          </p:nvGrpSpPr>
          <p:grpSpPr>
            <a:xfrm>
              <a:off x="4871530" y="0"/>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2" name="Group 162"/>
            <p:cNvGrpSpPr/>
            <p:nvPr/>
          </p:nvGrpSpPr>
          <p:grpSpPr>
            <a:xfrm>
              <a:off x="6405" y="157470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4" name="Group 164"/>
            <p:cNvGrpSpPr/>
            <p:nvPr/>
          </p:nvGrpSpPr>
          <p:grpSpPr>
            <a:xfrm>
              <a:off x="6405" y="4762405"/>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6" name="Group 166"/>
            <p:cNvGrpSpPr/>
            <p:nvPr/>
          </p:nvGrpSpPr>
          <p:grpSpPr>
            <a:xfrm>
              <a:off x="6405" y="319278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68" name="Group 168"/>
            <p:cNvGrpSpPr/>
            <p:nvPr/>
          </p:nvGrpSpPr>
          <p:grpSpPr>
            <a:xfrm>
              <a:off x="6405" y="0"/>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0" name="Group 170"/>
            <p:cNvGrpSpPr/>
            <p:nvPr/>
          </p:nvGrpSpPr>
          <p:grpSpPr>
            <a:xfrm>
              <a:off x="6500554" y="157470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2" name="Group 172"/>
            <p:cNvGrpSpPr/>
            <p:nvPr/>
          </p:nvGrpSpPr>
          <p:grpSpPr>
            <a:xfrm>
              <a:off x="6500554" y="4762405"/>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4" name="Group 174"/>
            <p:cNvGrpSpPr/>
            <p:nvPr/>
          </p:nvGrpSpPr>
          <p:grpSpPr>
            <a:xfrm>
              <a:off x="6500554" y="319278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6" name="Group 176"/>
            <p:cNvGrpSpPr/>
            <p:nvPr/>
          </p:nvGrpSpPr>
          <p:grpSpPr>
            <a:xfrm>
              <a:off x="6500554" y="0"/>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78" name="Group 178"/>
            <p:cNvGrpSpPr/>
            <p:nvPr/>
          </p:nvGrpSpPr>
          <p:grpSpPr>
            <a:xfrm>
              <a:off x="3254270" y="157470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0" name="Group 180"/>
            <p:cNvGrpSpPr/>
            <p:nvPr/>
          </p:nvGrpSpPr>
          <p:grpSpPr>
            <a:xfrm>
              <a:off x="3254270" y="4762405"/>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2" name="Group 182"/>
            <p:cNvGrpSpPr/>
            <p:nvPr/>
          </p:nvGrpSpPr>
          <p:grpSpPr>
            <a:xfrm>
              <a:off x="3254270" y="319278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4" name="Group 184"/>
            <p:cNvGrpSpPr/>
            <p:nvPr/>
          </p:nvGrpSpPr>
          <p:grpSpPr>
            <a:xfrm>
              <a:off x="3254270" y="0"/>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6" name="Group 186"/>
            <p:cNvGrpSpPr/>
            <p:nvPr/>
          </p:nvGrpSpPr>
          <p:grpSpPr>
            <a:xfrm>
              <a:off x="2172630" y="499354"/>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88" name="Group 188"/>
            <p:cNvGrpSpPr/>
            <p:nvPr/>
          </p:nvGrpSpPr>
          <p:grpSpPr>
            <a:xfrm>
              <a:off x="2172630" y="3687054"/>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0" name="Group 190"/>
            <p:cNvGrpSpPr/>
            <p:nvPr/>
          </p:nvGrpSpPr>
          <p:grpSpPr>
            <a:xfrm>
              <a:off x="2172630" y="211743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2" name="Group 192"/>
            <p:cNvGrpSpPr/>
            <p:nvPr/>
          </p:nvGrpSpPr>
          <p:grpSpPr>
            <a:xfrm>
              <a:off x="5420495" y="4993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4" name="Group 194"/>
            <p:cNvGrpSpPr/>
            <p:nvPr/>
          </p:nvGrpSpPr>
          <p:grpSpPr>
            <a:xfrm>
              <a:off x="5420495" y="368705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6" name="Group 196"/>
            <p:cNvGrpSpPr/>
            <p:nvPr/>
          </p:nvGrpSpPr>
          <p:grpSpPr>
            <a:xfrm>
              <a:off x="5420495" y="211743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98" name="Group 198"/>
            <p:cNvGrpSpPr/>
            <p:nvPr/>
          </p:nvGrpSpPr>
          <p:grpSpPr>
            <a:xfrm>
              <a:off x="2711291" y="1036509"/>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0" name="Group 200"/>
            <p:cNvGrpSpPr/>
            <p:nvPr/>
          </p:nvGrpSpPr>
          <p:grpSpPr>
            <a:xfrm>
              <a:off x="2711291" y="4224209"/>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2" name="Group 202"/>
            <p:cNvGrpSpPr/>
            <p:nvPr/>
          </p:nvGrpSpPr>
          <p:grpSpPr>
            <a:xfrm>
              <a:off x="2711291" y="265458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4" name="Group 204"/>
            <p:cNvGrpSpPr/>
            <p:nvPr/>
          </p:nvGrpSpPr>
          <p:grpSpPr>
            <a:xfrm>
              <a:off x="5959156" y="10365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6" name="Group 206"/>
            <p:cNvGrpSpPr/>
            <p:nvPr/>
          </p:nvGrpSpPr>
          <p:grpSpPr>
            <a:xfrm>
              <a:off x="5959156" y="422420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08" name="Group 208"/>
            <p:cNvGrpSpPr/>
            <p:nvPr/>
          </p:nvGrpSpPr>
          <p:grpSpPr>
            <a:xfrm>
              <a:off x="5959156" y="265458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210" name="Group 210"/>
            <p:cNvGrpSpPr>
              <a:grpSpLocks noChangeAspect="1"/>
            </p:cNvGrpSpPr>
            <p:nvPr/>
          </p:nvGrpSpPr>
          <p:grpSpPr>
            <a:xfrm>
              <a:off x="1083883" y="499354"/>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2" name="Group 212"/>
            <p:cNvGrpSpPr>
              <a:grpSpLocks noChangeAspect="1"/>
            </p:cNvGrpSpPr>
            <p:nvPr/>
          </p:nvGrpSpPr>
          <p:grpSpPr>
            <a:xfrm>
              <a:off x="1083883" y="3687054"/>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4" name="Group 214"/>
            <p:cNvGrpSpPr>
              <a:grpSpLocks noChangeAspect="1"/>
            </p:cNvGrpSpPr>
            <p:nvPr/>
          </p:nvGrpSpPr>
          <p:grpSpPr>
            <a:xfrm>
              <a:off x="1083883" y="211743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6" name="Group 216"/>
            <p:cNvGrpSpPr>
              <a:grpSpLocks noChangeAspect="1"/>
            </p:cNvGrpSpPr>
            <p:nvPr/>
          </p:nvGrpSpPr>
          <p:grpSpPr>
            <a:xfrm>
              <a:off x="7578032" y="4993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8" name="Group 218"/>
            <p:cNvGrpSpPr>
              <a:grpSpLocks noChangeAspect="1"/>
            </p:cNvGrpSpPr>
            <p:nvPr/>
          </p:nvGrpSpPr>
          <p:grpSpPr>
            <a:xfrm>
              <a:off x="7578032" y="368705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0" name="Group 220"/>
            <p:cNvGrpSpPr>
              <a:grpSpLocks noChangeAspect="1"/>
            </p:cNvGrpSpPr>
            <p:nvPr/>
          </p:nvGrpSpPr>
          <p:grpSpPr>
            <a:xfrm>
              <a:off x="7578032" y="211743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2" name="Group 222"/>
            <p:cNvGrpSpPr>
              <a:grpSpLocks noChangeAspect="1"/>
            </p:cNvGrpSpPr>
            <p:nvPr/>
          </p:nvGrpSpPr>
          <p:grpSpPr>
            <a:xfrm>
              <a:off x="4331748" y="4993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4" name="Group 224"/>
            <p:cNvGrpSpPr>
              <a:grpSpLocks noChangeAspect="1"/>
            </p:cNvGrpSpPr>
            <p:nvPr/>
          </p:nvGrpSpPr>
          <p:grpSpPr>
            <a:xfrm>
              <a:off x="4331748" y="368705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6" name="Group 226"/>
            <p:cNvGrpSpPr>
              <a:grpSpLocks noChangeAspect="1"/>
            </p:cNvGrpSpPr>
            <p:nvPr/>
          </p:nvGrpSpPr>
          <p:grpSpPr>
            <a:xfrm>
              <a:off x="4331748" y="211743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8" name="Group 228"/>
            <p:cNvGrpSpPr>
              <a:grpSpLocks noChangeAspect="1"/>
            </p:cNvGrpSpPr>
            <p:nvPr/>
          </p:nvGrpSpPr>
          <p:grpSpPr>
            <a:xfrm>
              <a:off x="1622544" y="1036509"/>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0" name="Group 230"/>
            <p:cNvGrpSpPr>
              <a:grpSpLocks noChangeAspect="1"/>
            </p:cNvGrpSpPr>
            <p:nvPr/>
          </p:nvGrpSpPr>
          <p:grpSpPr>
            <a:xfrm>
              <a:off x="1622544" y="4224209"/>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2" name="Group 232"/>
            <p:cNvGrpSpPr>
              <a:grpSpLocks noChangeAspect="1"/>
            </p:cNvGrpSpPr>
            <p:nvPr/>
          </p:nvGrpSpPr>
          <p:grpSpPr>
            <a:xfrm>
              <a:off x="1622544" y="265458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4" name="Group 234"/>
            <p:cNvGrpSpPr>
              <a:grpSpLocks noChangeAspect="1"/>
            </p:cNvGrpSpPr>
            <p:nvPr/>
          </p:nvGrpSpPr>
          <p:grpSpPr>
            <a:xfrm>
              <a:off x="4870409" y="10365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6" name="Group 236"/>
            <p:cNvGrpSpPr>
              <a:grpSpLocks noChangeAspect="1"/>
            </p:cNvGrpSpPr>
            <p:nvPr/>
          </p:nvGrpSpPr>
          <p:grpSpPr>
            <a:xfrm>
              <a:off x="4870409" y="422420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38" name="Group 238"/>
            <p:cNvGrpSpPr>
              <a:grpSpLocks noChangeAspect="1"/>
            </p:cNvGrpSpPr>
            <p:nvPr/>
          </p:nvGrpSpPr>
          <p:grpSpPr>
            <a:xfrm>
              <a:off x="4870409" y="265458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0" name="Group 240"/>
            <p:cNvGrpSpPr>
              <a:grpSpLocks noChangeAspect="1"/>
            </p:cNvGrpSpPr>
            <p:nvPr/>
          </p:nvGrpSpPr>
          <p:grpSpPr>
            <a:xfrm>
              <a:off x="2162405" y="1574705"/>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2" name="Group 242"/>
            <p:cNvGrpSpPr>
              <a:grpSpLocks noChangeAspect="1"/>
            </p:cNvGrpSpPr>
            <p:nvPr/>
          </p:nvGrpSpPr>
          <p:grpSpPr>
            <a:xfrm>
              <a:off x="2162405" y="4762405"/>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4" name="Group 244"/>
            <p:cNvGrpSpPr>
              <a:grpSpLocks noChangeAspect="1"/>
            </p:cNvGrpSpPr>
            <p:nvPr/>
          </p:nvGrpSpPr>
          <p:grpSpPr>
            <a:xfrm>
              <a:off x="2162405" y="319278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6" name="Group 246"/>
            <p:cNvGrpSpPr>
              <a:grpSpLocks noChangeAspect="1"/>
            </p:cNvGrpSpPr>
            <p:nvPr/>
          </p:nvGrpSpPr>
          <p:grpSpPr>
            <a:xfrm>
              <a:off x="2162405" y="0"/>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48" name="Group 248"/>
            <p:cNvGrpSpPr>
              <a:grpSpLocks noChangeAspect="1"/>
            </p:cNvGrpSpPr>
            <p:nvPr/>
          </p:nvGrpSpPr>
          <p:grpSpPr>
            <a:xfrm>
              <a:off x="5410269" y="157470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0" name="Group 250"/>
            <p:cNvGrpSpPr>
              <a:grpSpLocks noChangeAspect="1"/>
            </p:cNvGrpSpPr>
            <p:nvPr/>
          </p:nvGrpSpPr>
          <p:grpSpPr>
            <a:xfrm>
              <a:off x="5410269" y="4762405"/>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2" name="Group 252"/>
            <p:cNvGrpSpPr>
              <a:grpSpLocks noChangeAspect="1"/>
            </p:cNvGrpSpPr>
            <p:nvPr/>
          </p:nvGrpSpPr>
          <p:grpSpPr>
            <a:xfrm>
              <a:off x="5410269" y="319278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4" name="Group 254"/>
            <p:cNvGrpSpPr>
              <a:grpSpLocks noChangeAspect="1"/>
            </p:cNvGrpSpPr>
            <p:nvPr/>
          </p:nvGrpSpPr>
          <p:grpSpPr>
            <a:xfrm>
              <a:off x="5410269" y="0"/>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6" name="Group 256"/>
            <p:cNvGrpSpPr>
              <a:grpSpLocks noChangeAspect="1"/>
            </p:cNvGrpSpPr>
            <p:nvPr/>
          </p:nvGrpSpPr>
          <p:grpSpPr>
            <a:xfrm>
              <a:off x="545144" y="157470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58" name="Group 258"/>
            <p:cNvGrpSpPr>
              <a:grpSpLocks noChangeAspect="1"/>
            </p:cNvGrpSpPr>
            <p:nvPr/>
          </p:nvGrpSpPr>
          <p:grpSpPr>
            <a:xfrm>
              <a:off x="545144" y="4762405"/>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0" name="Group 260"/>
            <p:cNvGrpSpPr>
              <a:grpSpLocks noChangeAspect="1"/>
            </p:cNvGrpSpPr>
            <p:nvPr/>
          </p:nvGrpSpPr>
          <p:grpSpPr>
            <a:xfrm>
              <a:off x="545144" y="319278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2" name="Group 262"/>
            <p:cNvGrpSpPr>
              <a:grpSpLocks noChangeAspect="1"/>
            </p:cNvGrpSpPr>
            <p:nvPr/>
          </p:nvGrpSpPr>
          <p:grpSpPr>
            <a:xfrm>
              <a:off x="545144" y="0"/>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4" name="Group 264"/>
            <p:cNvGrpSpPr>
              <a:grpSpLocks noChangeAspect="1"/>
            </p:cNvGrpSpPr>
            <p:nvPr/>
          </p:nvGrpSpPr>
          <p:grpSpPr>
            <a:xfrm>
              <a:off x="7039293" y="157470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6" name="Group 266"/>
            <p:cNvGrpSpPr>
              <a:grpSpLocks noChangeAspect="1"/>
            </p:cNvGrpSpPr>
            <p:nvPr/>
          </p:nvGrpSpPr>
          <p:grpSpPr>
            <a:xfrm>
              <a:off x="7039293" y="4762405"/>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68" name="Group 268"/>
            <p:cNvGrpSpPr>
              <a:grpSpLocks noChangeAspect="1"/>
            </p:cNvGrpSpPr>
            <p:nvPr/>
          </p:nvGrpSpPr>
          <p:grpSpPr>
            <a:xfrm>
              <a:off x="7039293" y="319278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0" name="Group 270"/>
            <p:cNvGrpSpPr>
              <a:grpSpLocks noChangeAspect="1"/>
            </p:cNvGrpSpPr>
            <p:nvPr/>
          </p:nvGrpSpPr>
          <p:grpSpPr>
            <a:xfrm>
              <a:off x="7039293" y="0"/>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2" name="Group 272"/>
            <p:cNvGrpSpPr>
              <a:grpSpLocks noChangeAspect="1"/>
            </p:cNvGrpSpPr>
            <p:nvPr/>
          </p:nvGrpSpPr>
          <p:grpSpPr>
            <a:xfrm>
              <a:off x="3793009" y="157470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4" name="Group 274"/>
            <p:cNvGrpSpPr>
              <a:grpSpLocks noChangeAspect="1"/>
            </p:cNvGrpSpPr>
            <p:nvPr/>
          </p:nvGrpSpPr>
          <p:grpSpPr>
            <a:xfrm>
              <a:off x="3793009" y="4762405"/>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6" name="Group 276"/>
            <p:cNvGrpSpPr>
              <a:grpSpLocks noChangeAspect="1"/>
            </p:cNvGrpSpPr>
            <p:nvPr/>
          </p:nvGrpSpPr>
          <p:grpSpPr>
            <a:xfrm>
              <a:off x="3793009" y="319278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78" name="Group 278"/>
            <p:cNvGrpSpPr>
              <a:grpSpLocks noChangeAspect="1"/>
            </p:cNvGrpSpPr>
            <p:nvPr/>
          </p:nvGrpSpPr>
          <p:grpSpPr>
            <a:xfrm>
              <a:off x="3793009" y="0"/>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0" name="Group 280"/>
            <p:cNvGrpSpPr>
              <a:grpSpLocks noChangeAspect="1"/>
            </p:cNvGrpSpPr>
            <p:nvPr/>
          </p:nvGrpSpPr>
          <p:grpSpPr>
            <a:xfrm>
              <a:off x="2711370" y="499354"/>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2" name="Group 282"/>
            <p:cNvGrpSpPr>
              <a:grpSpLocks noChangeAspect="1"/>
            </p:cNvGrpSpPr>
            <p:nvPr/>
          </p:nvGrpSpPr>
          <p:grpSpPr>
            <a:xfrm>
              <a:off x="2711370" y="3687054"/>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4" name="Group 284"/>
            <p:cNvGrpSpPr>
              <a:grpSpLocks noChangeAspect="1"/>
            </p:cNvGrpSpPr>
            <p:nvPr/>
          </p:nvGrpSpPr>
          <p:grpSpPr>
            <a:xfrm>
              <a:off x="2711370" y="211743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6" name="Group 286"/>
            <p:cNvGrpSpPr>
              <a:grpSpLocks noChangeAspect="1"/>
            </p:cNvGrpSpPr>
            <p:nvPr/>
          </p:nvGrpSpPr>
          <p:grpSpPr>
            <a:xfrm>
              <a:off x="5959235" y="4993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88" name="Group 288"/>
            <p:cNvGrpSpPr>
              <a:grpSpLocks noChangeAspect="1"/>
            </p:cNvGrpSpPr>
            <p:nvPr/>
          </p:nvGrpSpPr>
          <p:grpSpPr>
            <a:xfrm>
              <a:off x="5959235" y="368705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0" name="Group 290"/>
            <p:cNvGrpSpPr>
              <a:grpSpLocks noChangeAspect="1"/>
            </p:cNvGrpSpPr>
            <p:nvPr/>
          </p:nvGrpSpPr>
          <p:grpSpPr>
            <a:xfrm>
              <a:off x="5959235" y="211743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2" name="Group 292"/>
            <p:cNvGrpSpPr>
              <a:grpSpLocks noChangeAspect="1"/>
            </p:cNvGrpSpPr>
            <p:nvPr/>
          </p:nvGrpSpPr>
          <p:grpSpPr>
            <a:xfrm>
              <a:off x="0" y="1036509"/>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4" name="Group 294"/>
            <p:cNvGrpSpPr>
              <a:grpSpLocks noChangeAspect="1"/>
            </p:cNvGrpSpPr>
            <p:nvPr/>
          </p:nvGrpSpPr>
          <p:grpSpPr>
            <a:xfrm>
              <a:off x="0" y="4224209"/>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6" name="Group 296"/>
            <p:cNvGrpSpPr>
              <a:grpSpLocks noChangeAspect="1"/>
            </p:cNvGrpSpPr>
            <p:nvPr/>
          </p:nvGrpSpPr>
          <p:grpSpPr>
            <a:xfrm>
              <a:off x="0" y="265458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98" name="Group 298"/>
            <p:cNvGrpSpPr>
              <a:grpSpLocks noChangeAspect="1"/>
            </p:cNvGrpSpPr>
            <p:nvPr/>
          </p:nvGrpSpPr>
          <p:grpSpPr>
            <a:xfrm>
              <a:off x="6494149" y="10365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0" name="Group 300"/>
            <p:cNvGrpSpPr>
              <a:grpSpLocks noChangeAspect="1"/>
            </p:cNvGrpSpPr>
            <p:nvPr/>
          </p:nvGrpSpPr>
          <p:grpSpPr>
            <a:xfrm>
              <a:off x="6494149" y="422420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2" name="Group 302"/>
            <p:cNvGrpSpPr>
              <a:grpSpLocks noChangeAspect="1"/>
            </p:cNvGrpSpPr>
            <p:nvPr/>
          </p:nvGrpSpPr>
          <p:grpSpPr>
            <a:xfrm>
              <a:off x="6494149" y="265458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4" name="Group 304"/>
            <p:cNvGrpSpPr>
              <a:grpSpLocks noChangeAspect="1"/>
            </p:cNvGrpSpPr>
            <p:nvPr/>
          </p:nvGrpSpPr>
          <p:grpSpPr>
            <a:xfrm>
              <a:off x="3247865" y="10365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6" name="Group 306"/>
            <p:cNvGrpSpPr>
              <a:grpSpLocks noChangeAspect="1"/>
            </p:cNvGrpSpPr>
            <p:nvPr/>
          </p:nvGrpSpPr>
          <p:grpSpPr>
            <a:xfrm>
              <a:off x="3247865" y="422420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308" name="Group 308"/>
            <p:cNvGrpSpPr>
              <a:grpSpLocks noChangeAspect="1"/>
            </p:cNvGrpSpPr>
            <p:nvPr/>
          </p:nvGrpSpPr>
          <p:grpSpPr>
            <a:xfrm>
              <a:off x="3247865" y="265458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grpSp>
        <p:nvGrpSpPr>
          <p:cNvPr id="310" name="Group 310"/>
          <p:cNvGrpSpPr/>
          <p:nvPr/>
        </p:nvGrpSpPr>
        <p:grpSpPr>
          <a:xfrm>
            <a:off x="838200" y="8910587"/>
            <a:ext cx="3403397" cy="595363"/>
            <a:chOff x="0" y="0"/>
            <a:chExt cx="4537862" cy="793817"/>
          </a:xfrm>
        </p:grpSpPr>
        <p:sp>
          <p:nvSpPr>
            <p:cNvPr id="311" name="AutoShape 311"/>
            <p:cNvSpPr/>
            <p:nvPr/>
          </p:nvSpPr>
          <p:spPr>
            <a:xfrm>
              <a:off x="0" y="0"/>
              <a:ext cx="4537862" cy="793817"/>
            </a:xfrm>
            <a:prstGeom prst="rect">
              <a:avLst/>
            </a:prstGeom>
            <a:solidFill>
              <a:srgbClr val="FFFFFF"/>
            </a:solidFill>
          </p:spPr>
          <p:txBody>
            <a:bodyPr/>
            <a:lstStyle/>
            <a:p>
              <a:pPr algn="r" rtl="1"/>
              <a:endParaRPr lang="en-US"/>
            </a:p>
          </p:txBody>
        </p:sp>
        <p:sp>
          <p:nvSpPr>
            <p:cNvPr id="312" name="TextBox 312"/>
            <p:cNvSpPr txBox="1"/>
            <p:nvPr/>
          </p:nvSpPr>
          <p:spPr>
            <a:xfrm>
              <a:off x="237717" y="217928"/>
              <a:ext cx="4062429" cy="329386"/>
            </a:xfrm>
            <a:prstGeom prst="rect">
              <a:avLst/>
            </a:prstGeom>
          </p:spPr>
          <p:txBody>
            <a:bodyPr lIns="0" tIns="0" rIns="0" bIns="0" rtlCol="0" anchor="t">
              <a:spAutoFit/>
            </a:bodyPr>
            <a:lstStyle/>
            <a:p>
              <a:pPr algn="r" rtl="1">
                <a:lnSpc>
                  <a:spcPts val="2100"/>
                </a:lnSpc>
              </a:pPr>
              <a:r>
                <a:rPr lang="en-US" sz="1500" spc="75">
                  <a:solidFill>
                    <a:srgbClr val="FEBA3D"/>
                  </a:solidFill>
                  <a:latin typeface="Clear Sans Regular"/>
                </a:rPr>
                <a:t>IRC VPRU</a:t>
              </a:r>
            </a:p>
          </p:txBody>
        </p:sp>
      </p:grpSp>
      <p:sp>
        <p:nvSpPr>
          <p:cNvPr id="313" name="AutoShape 313"/>
          <p:cNvSpPr/>
          <p:nvPr/>
        </p:nvSpPr>
        <p:spPr>
          <a:xfrm>
            <a:off x="5085411" y="5586959"/>
            <a:ext cx="1736609" cy="1358024"/>
          </a:xfrm>
          <a:prstGeom prst="rect">
            <a:avLst/>
          </a:prstGeom>
          <a:solidFill>
            <a:srgbClr val="FEBA3D"/>
          </a:solidFill>
        </p:spPr>
        <p:txBody>
          <a:bodyPr/>
          <a:lstStyle/>
          <a:p>
            <a:pPr algn="r" rtl="1"/>
            <a:endParaRPr lang="en-US"/>
          </a:p>
        </p:txBody>
      </p:sp>
      <p:graphicFrame>
        <p:nvGraphicFramePr>
          <p:cNvPr id="4" name="Table 3">
            <a:extLst>
              <a:ext uri="{FF2B5EF4-FFF2-40B4-BE49-F238E27FC236}">
                <a16:creationId xmlns:a16="http://schemas.microsoft.com/office/drawing/2014/main" id="{EFEE0900-FBCC-9E19-AC9C-350B4C4ECC48}"/>
              </a:ext>
            </a:extLst>
          </p:cNvPr>
          <p:cNvGraphicFramePr>
            <a:graphicFrameLocks noGrp="1"/>
          </p:cNvGraphicFramePr>
          <p:nvPr>
            <p:extLst>
              <p:ext uri="{D42A27DB-BD31-4B8C-83A1-F6EECF244321}">
                <p14:modId xmlns:p14="http://schemas.microsoft.com/office/powerpoint/2010/main" val="69712573"/>
              </p:ext>
            </p:extLst>
          </p:nvPr>
        </p:nvGraphicFramePr>
        <p:xfrm>
          <a:off x="8506153" y="5310190"/>
          <a:ext cx="8748204" cy="3879186"/>
        </p:xfrm>
        <a:graphic>
          <a:graphicData uri="http://schemas.openxmlformats.org/drawingml/2006/table">
            <a:tbl>
              <a:tblPr rtl="1"/>
              <a:tblGrid>
                <a:gridCol w="2371293">
                  <a:extLst>
                    <a:ext uri="{9D8B030D-6E8A-4147-A177-3AD203B41FA5}">
                      <a16:colId xmlns:a16="http://schemas.microsoft.com/office/drawing/2014/main" val="4029065475"/>
                    </a:ext>
                  </a:extLst>
                </a:gridCol>
                <a:gridCol w="6376911">
                  <a:extLst>
                    <a:ext uri="{9D8B030D-6E8A-4147-A177-3AD203B41FA5}">
                      <a16:colId xmlns:a16="http://schemas.microsoft.com/office/drawing/2014/main" val="1872634726"/>
                    </a:ext>
                  </a:extLst>
                </a:gridCol>
              </a:tblGrid>
              <a:tr h="712831">
                <a:tc>
                  <a:txBody>
                    <a:bodyPr/>
                    <a:lstStyle/>
                    <a:p>
                      <a:pPr algn="r" rtl="0"/>
                      <a:r>
                        <a:rPr lang="ar-SA" sz="2400" b="1" kern="100" dirty="0">
                          <a:solidFill>
                            <a:srgbClr val="000000"/>
                          </a:solidFill>
                          <a:effectLst/>
                          <a:highlight>
                            <a:srgbClr val="D9D9D9"/>
                          </a:highlight>
                          <a:latin typeface="Aptos" panose="020B0004020202020204" pitchFamily="34" charset="0"/>
                          <a:ea typeface="Aptos" panose="020B0004020202020204" pitchFamily="34" charset="0"/>
                          <a:cs typeface="Calibri" panose="020F0502020204030204" pitchFamily="34" charset="0"/>
                        </a:rPr>
                        <a:t>مستوى التغيير</a:t>
                      </a:r>
                      <a:r>
                        <a:rPr lang="ar-SA" sz="2400" kern="100" dirty="0">
                          <a:solidFill>
                            <a:srgbClr val="000000"/>
                          </a:solidFill>
                          <a:effectLst/>
                          <a:highlight>
                            <a:srgbClr val="D9D9D9"/>
                          </a:highlight>
                          <a:latin typeface="Aptos" panose="020B0004020202020204" pitchFamily="34" charset="0"/>
                          <a:ea typeface="Aptos" panose="020B0004020202020204" pitchFamily="34" charset="0"/>
                          <a:cs typeface="Calibri" panose="020F0502020204030204" pitchFamily="34" charset="0"/>
                        </a:rPr>
                        <a:t> </a:t>
                      </a:r>
                      <a:endParaRPr lang="en-FR" sz="2400" kern="100" dirty="0">
                        <a:effectLst/>
                        <a:highlight>
                          <a:srgbClr val="D9D9D9"/>
                        </a:highlight>
                        <a:latin typeface="Aptos" panose="020B0004020202020204" pitchFamily="34" charset="0"/>
                        <a:ea typeface="Aptos" panose="020B0004020202020204" pitchFamily="34" charset="0"/>
                        <a:cs typeface="Arial" panose="020B0604020202020204" pitchFamily="34" charset="0"/>
                      </a:endParaRPr>
                    </a:p>
                  </a:txBody>
                  <a:tcPr marL="136159" marR="136159" marT="68079" marB="680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rtl="0"/>
                      <a:r>
                        <a:rPr lang="ar-SA" sz="2400" b="1" kern="100" dirty="0">
                          <a:solidFill>
                            <a:srgbClr val="000000"/>
                          </a:solidFill>
                          <a:effectLst/>
                          <a:highlight>
                            <a:srgbClr val="D9D9D9"/>
                          </a:highlight>
                          <a:latin typeface="Aptos" panose="020B0004020202020204" pitchFamily="34" charset="0"/>
                          <a:ea typeface="Aptos" panose="020B0004020202020204" pitchFamily="34" charset="0"/>
                          <a:cs typeface="Calibri" panose="020F0502020204030204" pitchFamily="34" charset="0"/>
                        </a:rPr>
                        <a:t>الفرق بين الدرجات</a:t>
                      </a:r>
                      <a:endParaRPr lang="en-FR" sz="2400" kern="100" dirty="0">
                        <a:effectLst/>
                        <a:highlight>
                          <a:srgbClr val="D9D9D9"/>
                        </a:highlight>
                        <a:latin typeface="Aptos" panose="020B0004020202020204" pitchFamily="34" charset="0"/>
                        <a:ea typeface="Aptos" panose="020B0004020202020204" pitchFamily="34" charset="0"/>
                        <a:cs typeface="Arial" panose="020B0604020202020204" pitchFamily="34" charset="0"/>
                      </a:endParaRPr>
                    </a:p>
                    <a:p>
                      <a:pPr algn="r" rtl="0"/>
                      <a:r>
                        <a:rPr lang="ar-SA" sz="2400" b="1" i="1" kern="100" dirty="0">
                          <a:solidFill>
                            <a:srgbClr val="000000"/>
                          </a:solidFill>
                          <a:effectLst/>
                          <a:highlight>
                            <a:srgbClr val="D9D9D9"/>
                          </a:highlight>
                          <a:latin typeface="Aptos" panose="020B0004020202020204" pitchFamily="34" charset="0"/>
                          <a:ea typeface="Aptos" panose="020B0004020202020204" pitchFamily="34" charset="0"/>
                          <a:cs typeface="Calibri" panose="020F0502020204030204" pitchFamily="34" charset="0"/>
                        </a:rPr>
                        <a:t>(طرح الدرجة الثانية من الدرجة الأولى)</a:t>
                      </a:r>
                      <a:endParaRPr lang="en-FR" sz="2400" kern="100" dirty="0">
                        <a:effectLst/>
                        <a:highlight>
                          <a:srgbClr val="D9D9D9"/>
                        </a:highlight>
                        <a:latin typeface="Aptos" panose="020B0004020202020204" pitchFamily="34" charset="0"/>
                        <a:ea typeface="Aptos" panose="020B0004020202020204" pitchFamily="34" charset="0"/>
                        <a:cs typeface="Arial" panose="020B0604020202020204" pitchFamily="34" charset="0"/>
                      </a:endParaRPr>
                    </a:p>
                  </a:txBody>
                  <a:tcPr marL="136159" marR="136159" marT="68079" marB="680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85388299"/>
                  </a:ext>
                </a:extLst>
              </a:tr>
              <a:tr h="424495">
                <a:tc rowSpan="2">
                  <a:txBody>
                    <a:bodyPr/>
                    <a:lstStyle/>
                    <a:p>
                      <a:pPr algn="r" rtl="0"/>
                      <a:r>
                        <a:rPr lang="ar-SA" sz="2400" kern="100">
                          <a:effectLst/>
                          <a:latin typeface="Aptos" panose="020B0004020202020204" pitchFamily="34" charset="0"/>
                          <a:ea typeface="Aptos" panose="020B0004020202020204" pitchFamily="34" charset="0"/>
                          <a:cs typeface="Calibri" panose="020F0502020204030204" pitchFamily="34" charset="0"/>
                        </a:rPr>
                        <a:t>قليل</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144168" marR="144168" marT="72084" marB="720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ar-SA" sz="2400" kern="100" dirty="0">
                          <a:effectLst/>
                          <a:latin typeface="Aptos" panose="020B0004020202020204" pitchFamily="34" charset="0"/>
                          <a:ea typeface="Aptos" panose="020B0004020202020204" pitchFamily="34" charset="0"/>
                          <a:cs typeface="Calibri" panose="020F0502020204030204" pitchFamily="34" charset="0"/>
                        </a:rPr>
                        <a:t>من 0 إلى +0.17</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marL="136159" marR="136159" marT="68079" marB="680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036879"/>
                  </a:ext>
                </a:extLst>
              </a:tr>
              <a:tr h="424495">
                <a:tc vMerge="1">
                  <a:txBody>
                    <a:bodyPr/>
                    <a:lstStyle/>
                    <a:p>
                      <a:endParaRPr lang="en-FR"/>
                    </a:p>
                  </a:txBody>
                  <a:tcPr/>
                </a:tc>
                <a:tc>
                  <a:txBody>
                    <a:bodyPr/>
                    <a:lstStyle/>
                    <a:p>
                      <a:pPr algn="r" rtl="1"/>
                      <a:r>
                        <a:rPr lang="ar-SA" sz="2400" kern="100">
                          <a:effectLst/>
                          <a:latin typeface="Aptos" panose="020B0004020202020204" pitchFamily="34" charset="0"/>
                          <a:ea typeface="Aptos" panose="020B0004020202020204" pitchFamily="34" charset="0"/>
                          <a:cs typeface="Calibri" panose="020F0502020204030204" pitchFamily="34" charset="0"/>
                        </a:rPr>
                        <a:t>من 0 إلى -0.17</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136159" marR="136159" marT="68079" marB="680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1846678"/>
                  </a:ext>
                </a:extLst>
              </a:tr>
              <a:tr h="424495">
                <a:tc rowSpan="2">
                  <a:txBody>
                    <a:bodyPr/>
                    <a:lstStyle/>
                    <a:p>
                      <a:pPr algn="r" rtl="0"/>
                      <a:r>
                        <a:rPr lang="ar-SA" sz="2400" kern="100" dirty="0">
                          <a:effectLst/>
                          <a:latin typeface="Aptos" panose="020B0004020202020204" pitchFamily="34" charset="0"/>
                          <a:ea typeface="Aptos" panose="020B0004020202020204" pitchFamily="34" charset="0"/>
                          <a:cs typeface="Calibri" panose="020F0502020204030204" pitchFamily="34" charset="0"/>
                        </a:rPr>
                        <a:t>متوسط</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marL="144168" marR="144168" marT="72084" marB="720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kern="100">
                          <a:effectLst/>
                          <a:latin typeface="Calibri" panose="020F0502020204030204" pitchFamily="34" charset="0"/>
                          <a:ea typeface="Aptos" panose="020B0004020202020204" pitchFamily="34" charset="0"/>
                          <a:cs typeface="Arial" panose="020B0604020202020204" pitchFamily="34" charset="0"/>
                        </a:rPr>
                        <a:t>+0.18 </a:t>
                      </a:r>
                      <a:r>
                        <a:rPr lang="ar-SA" sz="2400" kern="100">
                          <a:effectLst/>
                          <a:latin typeface="Aptos" panose="020B0004020202020204" pitchFamily="34" charset="0"/>
                          <a:ea typeface="Aptos" panose="020B0004020202020204" pitchFamily="34" charset="0"/>
                          <a:cs typeface="Calibri" panose="020F0502020204030204" pitchFamily="34" charset="0"/>
                        </a:rPr>
                        <a:t>إلى +0.66</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136159" marR="136159" marT="68079" marB="680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9176374"/>
                  </a:ext>
                </a:extLst>
              </a:tr>
              <a:tr h="424495">
                <a:tc vMerge="1">
                  <a:txBody>
                    <a:bodyPr/>
                    <a:lstStyle/>
                    <a:p>
                      <a:endParaRPr lang="en-FR"/>
                    </a:p>
                  </a:txBody>
                  <a:tcPr/>
                </a:tc>
                <a:tc>
                  <a:txBody>
                    <a:bodyPr/>
                    <a:lstStyle/>
                    <a:p>
                      <a:pPr algn="r" rtl="1"/>
                      <a:r>
                        <a:rPr lang="en-US" sz="2400" kern="100">
                          <a:effectLst/>
                          <a:latin typeface="Calibri" panose="020F0502020204030204" pitchFamily="34" charset="0"/>
                          <a:ea typeface="Aptos" panose="020B0004020202020204" pitchFamily="34" charset="0"/>
                          <a:cs typeface="Arial" panose="020B0604020202020204" pitchFamily="34" charset="0"/>
                        </a:rPr>
                        <a:t>- 0.18 </a:t>
                      </a:r>
                      <a:r>
                        <a:rPr lang="ar-SA" sz="2400" kern="100">
                          <a:effectLst/>
                          <a:latin typeface="Aptos" panose="020B0004020202020204" pitchFamily="34" charset="0"/>
                          <a:ea typeface="Aptos" panose="020B0004020202020204" pitchFamily="34" charset="0"/>
                          <a:cs typeface="Calibri" panose="020F0502020204030204" pitchFamily="34" charset="0"/>
                        </a:rPr>
                        <a:t>إلى -0.66</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136159" marR="136159" marT="68079" marB="680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1933863"/>
                  </a:ext>
                </a:extLst>
              </a:tr>
              <a:tr h="424495">
                <a:tc rowSpan="2">
                  <a:txBody>
                    <a:bodyPr/>
                    <a:lstStyle/>
                    <a:p>
                      <a:pPr algn="r" rtl="0"/>
                      <a:r>
                        <a:rPr lang="ar-SA" sz="2400" kern="100" dirty="0">
                          <a:effectLst/>
                          <a:latin typeface="Aptos" panose="020B0004020202020204" pitchFamily="34" charset="0"/>
                          <a:ea typeface="Aptos" panose="020B0004020202020204" pitchFamily="34" charset="0"/>
                          <a:cs typeface="Calibri" panose="020F0502020204030204" pitchFamily="34" charset="0"/>
                        </a:rPr>
                        <a:t>كبير</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marL="144168" marR="144168" marT="72084" marB="720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kern="100">
                          <a:effectLst/>
                          <a:latin typeface="Calibri" panose="020F0502020204030204" pitchFamily="34" charset="0"/>
                          <a:ea typeface="Aptos" panose="020B0004020202020204" pitchFamily="34" charset="0"/>
                          <a:cs typeface="Arial" panose="020B0604020202020204" pitchFamily="34" charset="0"/>
                        </a:rPr>
                        <a:t>0.67 </a:t>
                      </a:r>
                      <a:r>
                        <a:rPr lang="ar-SA" sz="2400" kern="100">
                          <a:effectLst/>
                          <a:latin typeface="Aptos" panose="020B0004020202020204" pitchFamily="34" charset="0"/>
                          <a:ea typeface="Aptos" panose="020B0004020202020204" pitchFamily="34" charset="0"/>
                          <a:cs typeface="Calibri" panose="020F0502020204030204" pitchFamily="34" charset="0"/>
                        </a:rPr>
                        <a:t>وما فوق</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136159" marR="136159" marT="68079" marB="680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7784182"/>
                  </a:ext>
                </a:extLst>
              </a:tr>
              <a:tr h="424495">
                <a:tc vMerge="1">
                  <a:txBody>
                    <a:bodyPr/>
                    <a:lstStyle/>
                    <a:p>
                      <a:endParaRPr lang="en-FR"/>
                    </a:p>
                  </a:txBody>
                  <a:tcPr/>
                </a:tc>
                <a:tc>
                  <a:txBody>
                    <a:bodyPr/>
                    <a:lstStyle/>
                    <a:p>
                      <a:pPr algn="r" rtl="1"/>
                      <a:r>
                        <a:rPr lang="en-US" sz="2400" kern="100" dirty="0">
                          <a:effectLst/>
                          <a:latin typeface="Calibri" panose="020F0502020204030204" pitchFamily="34" charset="0"/>
                          <a:ea typeface="Aptos" panose="020B0004020202020204" pitchFamily="34" charset="0"/>
                          <a:cs typeface="Arial" panose="020B0604020202020204" pitchFamily="34" charset="0"/>
                        </a:rPr>
                        <a:t>-0.67 </a:t>
                      </a:r>
                      <a:r>
                        <a:rPr lang="ar-SA" sz="2400" kern="100" dirty="0">
                          <a:effectLst/>
                          <a:latin typeface="Aptos" panose="020B0004020202020204" pitchFamily="34" charset="0"/>
                          <a:ea typeface="Aptos" panose="020B0004020202020204" pitchFamily="34" charset="0"/>
                          <a:cs typeface="Calibri" panose="020F0502020204030204" pitchFamily="34" charset="0"/>
                        </a:rPr>
                        <a:t>وأقل</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marL="136159" marR="136159" marT="68079" marB="68079"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479973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647700"/>
            <a:ext cx="16230600" cy="2594300"/>
          </a:xfrm>
          <a:prstGeom prst="rect">
            <a:avLst/>
          </a:prstGeom>
        </p:spPr>
        <p:txBody>
          <a:bodyPr lIns="0" tIns="0" rIns="0" bIns="0" rtlCol="0" anchor="t">
            <a:spAutoFit/>
          </a:bodyPr>
          <a:lstStyle/>
          <a:p>
            <a:pPr algn="r" rtl="1">
              <a:spcAft>
                <a:spcPts val="1800"/>
              </a:spcAft>
            </a:pPr>
            <a:r>
              <a:rPr lang="en-US" sz="7500" b="1" dirty="0" err="1">
                <a:solidFill>
                  <a:srgbClr val="FEBA3D"/>
                </a:solidFill>
                <a:latin typeface="Calibri" panose="020F0502020204030204" pitchFamily="34" charset="0"/>
                <a:cs typeface="Calibri" panose="020F0502020204030204" pitchFamily="34" charset="0"/>
              </a:rPr>
              <a:t>مقياس</a:t>
            </a:r>
            <a:r>
              <a:rPr lang="en-US" sz="7500" b="1" dirty="0">
                <a:solidFill>
                  <a:srgbClr val="FEBA3D"/>
                </a:solidFill>
                <a:latin typeface="Calibri" panose="020F0502020204030204" pitchFamily="34" charset="0"/>
                <a:cs typeface="Calibri" panose="020F0502020204030204" pitchFamily="34" charset="0"/>
              </a:rPr>
              <a:t> </a:t>
            </a:r>
            <a:r>
              <a:rPr lang="ar-SA" sz="7500" b="1" dirty="0">
                <a:solidFill>
                  <a:srgbClr val="FEBA3D"/>
                </a:solidFill>
                <a:latin typeface="Calibri" panose="020F0502020204030204" pitchFamily="34" charset="0"/>
                <a:cs typeface="Calibri" panose="020F0502020204030204" pitchFamily="34" charset="0"/>
              </a:rPr>
              <a:t>الأداء</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النفسي</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الاجتماعي</a:t>
            </a:r>
            <a:r>
              <a:rPr lang="ar-SA" sz="7500" b="1" dirty="0">
                <a:solidFill>
                  <a:srgbClr val="FEBA3D"/>
                </a:solidFill>
                <a:latin typeface="Calibri" panose="020F0502020204030204" pitchFamily="34" charset="0"/>
                <a:cs typeface="Calibri" panose="020F0502020204030204" pitchFamily="34" charset="0"/>
              </a:rPr>
              <a:t>:</a:t>
            </a:r>
            <a:endParaRPr lang="en-US" sz="7500" b="1" dirty="0">
              <a:solidFill>
                <a:srgbClr val="FEBA3D"/>
              </a:solidFill>
              <a:latin typeface="Calibri" panose="020F0502020204030204" pitchFamily="34" charset="0"/>
              <a:cs typeface="Calibri" panose="020F0502020204030204" pitchFamily="34" charset="0"/>
            </a:endParaRPr>
          </a:p>
          <a:p>
            <a:pPr algn="r" rtl="1">
              <a:spcAft>
                <a:spcPts val="1800"/>
              </a:spcAft>
            </a:pPr>
            <a:r>
              <a:rPr lang="ar-SA" sz="7500" b="1" dirty="0">
                <a:latin typeface="Calibri" panose="020F0502020204030204" pitchFamily="34" charset="0"/>
                <a:cs typeface="Calibri" panose="020F0502020204030204" pitchFamily="34" charset="0"/>
              </a:rPr>
              <a:t>مثال عن التغيير مع مرور الوقت</a:t>
            </a:r>
            <a:endParaRPr lang="en-US" sz="7500" b="1" dirty="0">
              <a:latin typeface="Calibri" panose="020F0502020204030204" pitchFamily="34" charset="0"/>
              <a:cs typeface="Calibri" panose="020F0502020204030204" pitchFamily="34" charset="0"/>
            </a:endParaRPr>
          </a:p>
        </p:txBody>
      </p:sp>
      <p:sp>
        <p:nvSpPr>
          <p:cNvPr id="2" name="TextBox 639">
            <a:extLst>
              <a:ext uri="{FF2B5EF4-FFF2-40B4-BE49-F238E27FC236}">
                <a16:creationId xmlns:a16="http://schemas.microsoft.com/office/drawing/2014/main" id="{0E322D33-0EF3-30F5-D537-20E6F147025C}"/>
              </a:ext>
            </a:extLst>
          </p:cNvPr>
          <p:cNvSpPr txBox="1"/>
          <p:nvPr/>
        </p:nvSpPr>
        <p:spPr>
          <a:xfrm>
            <a:off x="2410999" y="9380734"/>
            <a:ext cx="13466001" cy="283283"/>
          </a:xfrm>
          <a:prstGeom prst="rect">
            <a:avLst/>
          </a:prstGeom>
          <a:noFill/>
        </p:spPr>
        <p:txBody>
          <a:bodyPr lIns="0" tIns="0" rIns="0" bIns="0" rtlCol="0" anchor="t">
            <a:spAutoFit/>
          </a:bodyPr>
          <a:lstStyle/>
          <a:p>
            <a:pPr algn="ctr" rtl="1">
              <a:lnSpc>
                <a:spcPts val="2100"/>
              </a:lnSpc>
            </a:pPr>
            <a:r>
              <a:rPr lang="ar-SA" sz="2600" spc="75">
                <a:solidFill>
                  <a:schemeClr val="bg1">
                    <a:lumMod val="50000"/>
                  </a:schemeClr>
                </a:solidFill>
                <a:latin typeface="Clear Sans Regular"/>
              </a:rPr>
              <a:t>النتيجة الأحدث</a:t>
            </a:r>
            <a:r>
              <a:rPr lang="en-US" sz="2600" spc="75">
                <a:solidFill>
                  <a:schemeClr val="bg1">
                    <a:lumMod val="50000"/>
                  </a:schemeClr>
                </a:solidFill>
                <a:latin typeface="Clear Sans Regular"/>
              </a:rPr>
              <a:t> - ال</a:t>
            </a:r>
            <a:r>
              <a:rPr lang="ar-SA" sz="2600" spc="75">
                <a:solidFill>
                  <a:schemeClr val="bg1">
                    <a:lumMod val="50000"/>
                  </a:schemeClr>
                </a:solidFill>
                <a:latin typeface="Clear Sans Regular"/>
              </a:rPr>
              <a:t>نتيجة</a:t>
            </a:r>
            <a:r>
              <a:rPr lang="en-US" sz="2600" spc="75">
                <a:solidFill>
                  <a:schemeClr val="bg1">
                    <a:lumMod val="50000"/>
                  </a:schemeClr>
                </a:solidFill>
                <a:latin typeface="Clear Sans Regular"/>
              </a:rPr>
              <a:t> الأ</a:t>
            </a:r>
            <a:r>
              <a:rPr lang="ar-SA" sz="2600" spc="75">
                <a:solidFill>
                  <a:schemeClr val="bg1">
                    <a:lumMod val="50000"/>
                  </a:schemeClr>
                </a:solidFill>
                <a:latin typeface="Clear Sans Regular"/>
              </a:rPr>
              <a:t>ولية</a:t>
            </a:r>
            <a:r>
              <a:rPr lang="en-US" sz="2600" spc="75">
                <a:solidFill>
                  <a:schemeClr val="bg1">
                    <a:lumMod val="50000"/>
                  </a:schemeClr>
                </a:solidFill>
                <a:latin typeface="Clear Sans Regular"/>
              </a:rPr>
              <a:t> = التغيير على مدار الوقت</a:t>
            </a:r>
          </a:p>
        </p:txBody>
      </p:sp>
      <p:graphicFrame>
        <p:nvGraphicFramePr>
          <p:cNvPr id="8" name="Table 7">
            <a:extLst>
              <a:ext uri="{FF2B5EF4-FFF2-40B4-BE49-F238E27FC236}">
                <a16:creationId xmlns:a16="http://schemas.microsoft.com/office/drawing/2014/main" id="{229FAE55-3A40-8AD8-3FE6-8B1A939C536A}"/>
              </a:ext>
            </a:extLst>
          </p:cNvPr>
          <p:cNvGraphicFramePr>
            <a:graphicFrameLocks noGrp="1"/>
          </p:cNvGraphicFramePr>
          <p:nvPr>
            <p:extLst>
              <p:ext uri="{D42A27DB-BD31-4B8C-83A1-F6EECF244321}">
                <p14:modId xmlns:p14="http://schemas.microsoft.com/office/powerpoint/2010/main" val="1105846807"/>
              </p:ext>
            </p:extLst>
          </p:nvPr>
        </p:nvGraphicFramePr>
        <p:xfrm>
          <a:off x="10769600" y="3804515"/>
          <a:ext cx="6489700" cy="5013706"/>
        </p:xfrm>
        <a:graphic>
          <a:graphicData uri="http://schemas.openxmlformats.org/drawingml/2006/table">
            <a:tbl>
              <a:tblPr rtl="1" firstRow="1" bandRow="1"/>
              <a:tblGrid>
                <a:gridCol w="5727700">
                  <a:extLst>
                    <a:ext uri="{9D8B030D-6E8A-4147-A177-3AD203B41FA5}">
                      <a16:colId xmlns:a16="http://schemas.microsoft.com/office/drawing/2014/main" val="1196299054"/>
                    </a:ext>
                  </a:extLst>
                </a:gridCol>
                <a:gridCol w="762000">
                  <a:extLst>
                    <a:ext uri="{9D8B030D-6E8A-4147-A177-3AD203B41FA5}">
                      <a16:colId xmlns:a16="http://schemas.microsoft.com/office/drawing/2014/main" val="426154178"/>
                    </a:ext>
                  </a:extLst>
                </a:gridCol>
              </a:tblGrid>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تقديم المشورة لأفراد الأسرة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2</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3820853"/>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تبادل الأفكار مع الآخرين</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3</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7737598"/>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الاندماج مع أفراد المجتمع الآخرين للقيام بالمهام المجتمعية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3</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2979991"/>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طلب/الحصول على المساعدة من الأشخاص أو المنظمات عندالحاجة إليها</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2</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6261798"/>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اتخاذ قرارات مهمة بشأن الحياة اليومية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2</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1109837"/>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المشاركة في القرارات العائلية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2</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9153408"/>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تعلم مهارات جديدة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4</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5752473"/>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التركيز على مهامك أو مسؤولياتك</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4</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1200630"/>
                  </a:ext>
                </a:extLst>
              </a:tr>
              <a:tr h="370840">
                <a:tc>
                  <a:txBody>
                    <a:bodyPr/>
                    <a:lstStyle/>
                    <a:p>
                      <a:pPr algn="r" rtl="1">
                        <a:lnSpc>
                          <a:spcPct val="115000"/>
                        </a:lnSpc>
                      </a:pPr>
                      <a:r>
                        <a:rPr lang="ar-SA" sz="2000" kern="100" dirty="0">
                          <a:effectLst/>
                          <a:latin typeface="Aptos" panose="020B0004020202020204" pitchFamily="34" charset="0"/>
                          <a:ea typeface="Aptos" panose="020B0004020202020204" pitchFamily="34" charset="0"/>
                          <a:cs typeface="Calibri" panose="020F0502020204030204" pitchFamily="34" charset="0"/>
                        </a:rPr>
                        <a:t>التفاعل أو التعامل مع أشخاص لا تعرفهم</a:t>
                      </a:r>
                      <a:endParaRPr lang="en-FR" sz="2000"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3</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2532848"/>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الحفاظ على نظافة منزلك</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a:effectLst/>
                          <a:latin typeface="Calibri" panose="020F0502020204030204" pitchFamily="34" charset="0"/>
                          <a:ea typeface="Aptos" panose="020B0004020202020204" pitchFamily="34" charset="0"/>
                          <a:cs typeface="Arial" panose="020B0604020202020204" pitchFamily="34" charset="0"/>
                        </a:rPr>
                        <a:t>3</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2204211"/>
                  </a:ext>
                </a:extLst>
              </a:tr>
              <a:tr h="370840">
                <a:tc>
                  <a:txBody>
                    <a:bodyPr/>
                    <a:lstStyle/>
                    <a:p>
                      <a:pPr algn="r" rtl="1">
                        <a:lnSpc>
                          <a:spcPct val="115000"/>
                        </a:lnSpc>
                      </a:pPr>
                      <a:r>
                        <a:rPr lang="ar-SA" sz="2000" kern="100">
                          <a:effectLst/>
                          <a:latin typeface="Aptos" panose="020B0004020202020204" pitchFamily="34" charset="0"/>
                          <a:ea typeface="Aptos" panose="020B0004020202020204" pitchFamily="34" charset="0"/>
                          <a:cs typeface="Calibri" panose="020F0502020204030204" pitchFamily="34" charset="0"/>
                        </a:rPr>
                        <a:t>النتيجة الأولية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rtl="0">
                        <a:lnSpc>
                          <a:spcPct val="115000"/>
                        </a:lnSpc>
                      </a:pPr>
                      <a:r>
                        <a:rPr lang="en-US" sz="2000" kern="100" dirty="0">
                          <a:effectLst/>
                          <a:latin typeface="Calibri" panose="020F0502020204030204" pitchFamily="34" charset="0"/>
                          <a:ea typeface="Aptos" panose="020B0004020202020204" pitchFamily="34" charset="0"/>
                          <a:cs typeface="Arial" panose="020B0604020202020204" pitchFamily="34" charset="0"/>
                        </a:rPr>
                        <a:t>2.8</a:t>
                      </a:r>
                      <a:endParaRPr lang="en-FR" sz="2000"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3750956"/>
                  </a:ext>
                </a:extLst>
              </a:tr>
            </a:tbl>
          </a:graphicData>
        </a:graphic>
      </p:graphicFrame>
      <p:graphicFrame>
        <p:nvGraphicFramePr>
          <p:cNvPr id="9" name="Table 8">
            <a:extLst>
              <a:ext uri="{FF2B5EF4-FFF2-40B4-BE49-F238E27FC236}">
                <a16:creationId xmlns:a16="http://schemas.microsoft.com/office/drawing/2014/main" id="{0BB44B8B-D364-4D55-A619-932C7B841D63}"/>
              </a:ext>
            </a:extLst>
          </p:cNvPr>
          <p:cNvGraphicFramePr>
            <a:graphicFrameLocks noGrp="1"/>
          </p:cNvGraphicFramePr>
          <p:nvPr>
            <p:extLst>
              <p:ext uri="{D42A27DB-BD31-4B8C-83A1-F6EECF244321}">
                <p14:modId xmlns:p14="http://schemas.microsoft.com/office/powerpoint/2010/main" val="3883710032"/>
              </p:ext>
            </p:extLst>
          </p:nvPr>
        </p:nvGraphicFramePr>
        <p:xfrm>
          <a:off x="1104900" y="3804515"/>
          <a:ext cx="7099300" cy="5013704"/>
        </p:xfrm>
        <a:graphic>
          <a:graphicData uri="http://schemas.openxmlformats.org/drawingml/2006/table">
            <a:tbl>
              <a:tblPr rtl="1" firstRow="1" bandRow="1"/>
              <a:tblGrid>
                <a:gridCol w="6265723">
                  <a:extLst>
                    <a:ext uri="{9D8B030D-6E8A-4147-A177-3AD203B41FA5}">
                      <a16:colId xmlns:a16="http://schemas.microsoft.com/office/drawing/2014/main" val="2705484479"/>
                    </a:ext>
                  </a:extLst>
                </a:gridCol>
                <a:gridCol w="833577">
                  <a:extLst>
                    <a:ext uri="{9D8B030D-6E8A-4147-A177-3AD203B41FA5}">
                      <a16:colId xmlns:a16="http://schemas.microsoft.com/office/drawing/2014/main" val="450304726"/>
                    </a:ext>
                  </a:extLst>
                </a:gridCol>
              </a:tblGrid>
              <a:tr h="426001">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تقديم المشورة لأفراد الأسرة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0</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3315111"/>
                  </a:ext>
                </a:extLst>
              </a:tr>
              <a:tr h="426001">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تبادل الأفكار مع الآخرين</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1</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1396298"/>
                  </a:ext>
                </a:extLst>
              </a:tr>
              <a:tr h="426001">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الاندماج مع أفراد المجتمع الآخرين للقيام بالمهام المجتمعية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1</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4622672"/>
                  </a:ext>
                </a:extLst>
              </a:tr>
              <a:tr h="753694">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طلب/الحصول على المساعدة من الأشخاص أو المنظمات عند الحاجة إليها</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1</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7673395"/>
                  </a:ext>
                </a:extLst>
              </a:tr>
              <a:tr h="426001">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اتخاذ قرارات مهمة بشأن الحياة اليومية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000" kern="100">
                          <a:effectLst/>
                          <a:latin typeface="Calibri" panose="020F0502020204030204" pitchFamily="34" charset="0"/>
                          <a:ea typeface="Aptos" panose="020B0004020202020204" pitchFamily="34" charset="0"/>
                          <a:cs typeface="Arial" panose="020B0604020202020204" pitchFamily="34" charset="0"/>
                        </a:rPr>
                        <a:t>1</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1231128"/>
                  </a:ext>
                </a:extLst>
              </a:tr>
              <a:tr h="426001">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المشاركة في القرارات العائلية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0</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8190203"/>
                  </a:ext>
                </a:extLst>
              </a:tr>
              <a:tr h="426001">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تعلم مهارات جديدة</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2</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4575205"/>
                  </a:ext>
                </a:extLst>
              </a:tr>
              <a:tr h="426001">
                <a:tc>
                  <a:txBody>
                    <a:bodyPr/>
                    <a:lstStyle/>
                    <a:p>
                      <a:pPr algn="r" rtl="1"/>
                      <a:r>
                        <a:rPr lang="ar-SA" sz="2000" kern="100" dirty="0">
                          <a:effectLst/>
                          <a:latin typeface="Aptos" panose="020B0004020202020204" pitchFamily="34" charset="0"/>
                          <a:ea typeface="Aptos" panose="020B0004020202020204" pitchFamily="34" charset="0"/>
                          <a:cs typeface="Calibri" panose="020F0502020204030204" pitchFamily="34" charset="0"/>
                        </a:rPr>
                        <a:t>التركيز على مهامك أو مسؤولياتك</a:t>
                      </a:r>
                      <a:endParaRPr lang="en-FR" sz="2000"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2</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6694023"/>
                  </a:ext>
                </a:extLst>
              </a:tr>
              <a:tr h="426001">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التفاعل أو التعامل مع أشخاص لا تعرفهم</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1</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6780266"/>
                  </a:ext>
                </a:extLst>
              </a:tr>
              <a:tr h="426001">
                <a:tc>
                  <a:txBody>
                    <a:bodyPr/>
                    <a:lstStyle/>
                    <a:p>
                      <a:pPr algn="r" rtl="1"/>
                      <a:r>
                        <a:rPr lang="ar-SA" sz="2000" kern="100">
                          <a:effectLst/>
                          <a:latin typeface="Aptos" panose="020B0004020202020204" pitchFamily="34" charset="0"/>
                          <a:ea typeface="Aptos" panose="020B0004020202020204" pitchFamily="34" charset="0"/>
                          <a:cs typeface="Calibri" panose="020F0502020204030204" pitchFamily="34" charset="0"/>
                        </a:rPr>
                        <a:t>الحفاظ على نظافة منزلك</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a:effectLst/>
                          <a:latin typeface="Calibri" panose="020F0502020204030204" pitchFamily="34" charset="0"/>
                          <a:ea typeface="Aptos" panose="020B0004020202020204" pitchFamily="34" charset="0"/>
                          <a:cs typeface="Arial" panose="020B0604020202020204" pitchFamily="34" charset="0"/>
                        </a:rPr>
                        <a:t>1</a:t>
                      </a:r>
                      <a:endParaRPr lang="en-FR" sz="20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1889586"/>
                  </a:ext>
                </a:extLst>
              </a:tr>
              <a:tr h="426001">
                <a:tc>
                  <a:txBody>
                    <a:bodyPr/>
                    <a:lstStyle/>
                    <a:p>
                      <a:pPr algn="r" rtl="1"/>
                      <a:r>
                        <a:rPr lang="en-FR" sz="2000" b="1" kern="100" dirty="0">
                          <a:effectLst/>
                          <a:latin typeface="Calibri" panose="020F0502020204030204" pitchFamily="34" charset="0"/>
                          <a:ea typeface="Aptos" panose="020B0004020202020204" pitchFamily="34" charset="0"/>
                          <a:cs typeface="Arial" panose="020B0604020202020204" pitchFamily="34" charset="0"/>
                        </a:rPr>
                        <a:t> </a:t>
                      </a:r>
                      <a:r>
                        <a:rPr lang="ar-SA" sz="2000" b="1" kern="100" dirty="0">
                          <a:effectLst/>
                          <a:latin typeface="Aptos" panose="020B0004020202020204" pitchFamily="34" charset="0"/>
                          <a:ea typeface="Aptos" panose="020B0004020202020204" pitchFamily="34" charset="0"/>
                          <a:cs typeface="Calibri" panose="020F0502020204030204" pitchFamily="34" charset="0"/>
                        </a:rPr>
                        <a:t>النتيجة الأحدث</a:t>
                      </a:r>
                      <a:endParaRPr lang="en-FR" sz="2000"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000" kern="100" dirty="0">
                          <a:effectLst/>
                          <a:latin typeface="Calibri" panose="020F0502020204030204" pitchFamily="34" charset="0"/>
                          <a:ea typeface="Aptos" panose="020B0004020202020204" pitchFamily="34" charset="0"/>
                          <a:cs typeface="Arial" panose="020B0604020202020204" pitchFamily="34" charset="0"/>
                        </a:rPr>
                        <a:t>1</a:t>
                      </a:r>
                      <a:endParaRPr lang="en-FR" sz="2000"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4814288"/>
                  </a:ext>
                </a:extLst>
              </a:tr>
            </a:tbl>
          </a:graphicData>
        </a:graphic>
      </p:graphicFrame>
    </p:spTree>
    <p:extLst>
      <p:ext uri="{BB962C8B-B14F-4D97-AF65-F5344CB8AC3E}">
        <p14:creationId xmlns:p14="http://schemas.microsoft.com/office/powerpoint/2010/main" val="659507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
        <p:nvSpPr>
          <p:cNvPr id="339" name="TextBox 339"/>
          <p:cNvSpPr txBox="1"/>
          <p:nvPr/>
        </p:nvSpPr>
        <p:spPr>
          <a:xfrm>
            <a:off x="1464457" y="870167"/>
            <a:ext cx="11593963" cy="1205458"/>
          </a:xfrm>
          <a:prstGeom prst="rect">
            <a:avLst/>
          </a:prstGeom>
        </p:spPr>
        <p:txBody>
          <a:bodyPr wrap="square" lIns="0" tIns="0" rIns="0" bIns="0" rtlCol="0" anchor="t">
            <a:spAutoFit/>
          </a:bodyPr>
          <a:lstStyle/>
          <a:p>
            <a:pPr algn="r" rtl="1">
              <a:lnSpc>
                <a:spcPts val="9375"/>
              </a:lnSpc>
            </a:pPr>
            <a:r>
              <a:rPr lang="ar-SA" sz="7500" b="1" dirty="0">
                <a:solidFill>
                  <a:schemeClr val="bg1"/>
                </a:solidFill>
                <a:latin typeface="Calibri" panose="020F0502020204030204" pitchFamily="34" charset="0"/>
                <a:cs typeface="Calibri" panose="020F0502020204030204" pitchFamily="34" charset="0"/>
              </a:rPr>
              <a:t>حساب</a:t>
            </a:r>
            <a:r>
              <a:rPr lang="ar-SA" sz="7500" b="1" dirty="0">
                <a:solidFill>
                  <a:srgbClr val="1B1B1B"/>
                </a:solidFill>
                <a:latin typeface="Calibri" panose="020F0502020204030204" pitchFamily="34" charset="0"/>
                <a:cs typeface="Calibri" panose="020F0502020204030204" pitchFamily="34" charset="0"/>
              </a:rPr>
              <a:t> </a:t>
            </a:r>
            <a:r>
              <a:rPr lang="en-US" sz="7500" b="1" dirty="0" err="1">
                <a:solidFill>
                  <a:srgbClr val="1B1B1B"/>
                </a:solidFill>
                <a:latin typeface="Calibri" panose="020F0502020204030204" pitchFamily="34" charset="0"/>
                <a:cs typeface="Calibri" panose="020F0502020204030204" pitchFamily="34" charset="0"/>
              </a:rPr>
              <a:t>مقياس</a:t>
            </a:r>
            <a:r>
              <a:rPr lang="ar-SA" sz="7500" b="1" dirty="0">
                <a:solidFill>
                  <a:srgbClr val="1B1B1B"/>
                </a:solidFill>
                <a:latin typeface="Calibri" panose="020F0502020204030204" pitchFamily="34" charset="0"/>
                <a:cs typeface="Calibri" panose="020F0502020204030204" pitchFamily="34" charset="0"/>
              </a:rPr>
              <a:t> الشعور</a:t>
            </a:r>
            <a:r>
              <a:rPr lang="en-US" sz="7500" b="1" dirty="0">
                <a:solidFill>
                  <a:srgbClr val="1B1B1B"/>
                </a:solidFill>
                <a:latin typeface="Calibri" panose="020F0502020204030204" pitchFamily="34" charset="0"/>
                <a:cs typeface="Calibri" panose="020F0502020204030204" pitchFamily="34" charset="0"/>
              </a:rPr>
              <a:t> </a:t>
            </a:r>
            <a:r>
              <a:rPr lang="ar-SA" sz="7500" b="1" dirty="0">
                <a:solidFill>
                  <a:srgbClr val="1B1B1B"/>
                </a:solidFill>
                <a:latin typeface="Calibri" panose="020F0502020204030204" pitchFamily="34" charset="0"/>
                <a:cs typeface="Calibri" panose="020F0502020204030204" pitchFamily="34" charset="0"/>
              </a:rPr>
              <a:t>بالوصمة</a:t>
            </a:r>
            <a:r>
              <a:rPr lang="en-US" sz="7500" b="1" dirty="0">
                <a:solidFill>
                  <a:srgbClr val="1B1B1B"/>
                </a:solidFill>
                <a:latin typeface="League Spartan Bold"/>
              </a:rPr>
              <a:t> </a:t>
            </a:r>
            <a:endParaRPr lang="en-US" sz="7500" dirty="0">
              <a:solidFill>
                <a:srgbClr val="1B1B1B"/>
              </a:solidFill>
              <a:latin typeface="League Spartan Bold"/>
            </a:endParaRPr>
          </a:p>
        </p:txBody>
      </p:sp>
      <p:grpSp>
        <p:nvGrpSpPr>
          <p:cNvPr id="340" name="Group 340"/>
          <p:cNvGrpSpPr/>
          <p:nvPr/>
        </p:nvGrpSpPr>
        <p:grpSpPr>
          <a:xfrm>
            <a:off x="6258774" y="2825519"/>
            <a:ext cx="5719654" cy="1955546"/>
            <a:chOff x="106903" y="-19052"/>
            <a:chExt cx="7626205" cy="2607395"/>
          </a:xfrm>
        </p:grpSpPr>
        <p:sp>
          <p:nvSpPr>
            <p:cNvPr id="341" name="TextBox 341"/>
            <p:cNvSpPr txBox="1"/>
            <p:nvPr/>
          </p:nvSpPr>
          <p:spPr>
            <a:xfrm>
              <a:off x="144840" y="-19052"/>
              <a:ext cx="7588268" cy="505865"/>
            </a:xfrm>
            <a:prstGeom prst="rect">
              <a:avLst/>
            </a:prstGeom>
          </p:spPr>
          <p:txBody>
            <a:bodyPr lIns="0" tIns="0" rIns="0" bIns="0" rtlCol="0" anchor="t">
              <a:spAutoFit/>
            </a:bodyPr>
            <a:lstStyle/>
            <a:p>
              <a:pPr algn="r" rtl="1">
                <a:lnSpc>
                  <a:spcPts val="3125"/>
                </a:lnSpc>
              </a:pPr>
              <a:r>
                <a:rPr lang="en-US" sz="2400" b="1">
                  <a:solidFill>
                    <a:srgbClr val="1B1B1B"/>
                  </a:solidFill>
                  <a:latin typeface="Calibri" panose="020F0502020204030204" pitchFamily="34" charset="0"/>
                  <a:cs typeface="Calibri" panose="020F0502020204030204" pitchFamily="34" charset="0"/>
                </a:rPr>
                <a:t>مقياس من 4 نقاط</a:t>
              </a:r>
            </a:p>
          </p:txBody>
        </p:sp>
        <p:sp>
          <p:nvSpPr>
            <p:cNvPr id="342" name="TextBox 342"/>
            <p:cNvSpPr txBox="1"/>
            <p:nvPr/>
          </p:nvSpPr>
          <p:spPr>
            <a:xfrm>
              <a:off x="106903" y="713471"/>
              <a:ext cx="7588268" cy="1874872"/>
            </a:xfrm>
            <a:prstGeom prst="rect">
              <a:avLst/>
            </a:prstGeom>
          </p:spPr>
          <p:txBody>
            <a:bodyPr lIns="0" tIns="0" rIns="0" bIns="0" rtlCol="0" anchor="t">
              <a:spAutoFit/>
            </a:bodyPr>
            <a:lstStyle/>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الإطلاق</a:t>
              </a:r>
              <a:r>
                <a:rPr lang="en-US" sz="2400" b="1" dirty="0">
                  <a:solidFill>
                    <a:srgbClr val="1B1B1B"/>
                  </a:solidFill>
                  <a:latin typeface="Calibri" panose="020F0502020204030204" pitchFamily="34" charset="0"/>
                  <a:cs typeface="Calibri" panose="020F0502020204030204" pitchFamily="34" charset="0"/>
                </a:rPr>
                <a:t> (0 </a:t>
              </a:r>
              <a:r>
                <a:rPr lang="en-US" sz="2400" b="1" dirty="0" err="1">
                  <a:solidFill>
                    <a:srgbClr val="1B1B1B"/>
                  </a:solidFill>
                  <a:latin typeface="Calibri" panose="020F0502020204030204" pitchFamily="34" charset="0"/>
                  <a:cs typeface="Calibri" panose="020F0502020204030204" pitchFamily="34" charset="0"/>
                </a:rPr>
                <a:t>نقطة</a:t>
              </a:r>
              <a:r>
                <a:rPr lang="en-US" sz="2400" b="1" dirty="0">
                  <a:solidFill>
                    <a:srgbClr val="1B1B1B"/>
                  </a:solidFill>
                  <a:latin typeface="Calibri" panose="020F0502020204030204" pitchFamily="34" charset="0"/>
                  <a:cs typeface="Calibri" panose="020F0502020204030204" pitchFamily="34" charset="0"/>
                </a:rPr>
                <a:t>)</a:t>
              </a:r>
            </a:p>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قليلا</a:t>
              </a:r>
              <a:r>
                <a:rPr lang="en-US" sz="2400" b="1" dirty="0">
                  <a:solidFill>
                    <a:srgbClr val="1B1B1B"/>
                  </a:solidFill>
                  <a:latin typeface="Calibri" panose="020F0502020204030204" pitchFamily="34" charset="0"/>
                  <a:cs typeface="Calibri" panose="020F0502020204030204" pitchFamily="34" charset="0"/>
                </a:rPr>
                <a:t> (1 </a:t>
              </a:r>
              <a:r>
                <a:rPr lang="en-US" sz="2400" b="1" dirty="0" err="1">
                  <a:solidFill>
                    <a:srgbClr val="1B1B1B"/>
                  </a:solidFill>
                  <a:latin typeface="Calibri" panose="020F0502020204030204" pitchFamily="34" charset="0"/>
                  <a:cs typeface="Calibri" panose="020F0502020204030204" pitchFamily="34" charset="0"/>
                </a:rPr>
                <a:t>نقطة</a:t>
              </a:r>
              <a:r>
                <a:rPr lang="en-US" sz="2400" b="1" dirty="0">
                  <a:solidFill>
                    <a:srgbClr val="1B1B1B"/>
                  </a:solidFill>
                  <a:latin typeface="Calibri" panose="020F0502020204030204" pitchFamily="34" charset="0"/>
                  <a:cs typeface="Calibri" panose="020F0502020204030204" pitchFamily="34" charset="0"/>
                </a:rPr>
                <a:t>)</a:t>
              </a:r>
            </a:p>
            <a:p>
              <a:pPr algn="r" rtl="1">
                <a:lnSpc>
                  <a:spcPts val="2659"/>
                </a:lnSpc>
              </a:pPr>
              <a:r>
                <a:rPr lang="ar-SA" sz="2400" b="1" dirty="0">
                  <a:solidFill>
                    <a:srgbClr val="1B1B1B"/>
                  </a:solidFill>
                  <a:latin typeface="Calibri" panose="020F0502020204030204" pitchFamily="34" charset="0"/>
                  <a:cs typeface="Calibri" panose="020F0502020204030204" pitchFamily="34" charset="0"/>
                </a:rPr>
                <a:t>قدر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معتدل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نقطتان</a:t>
              </a:r>
              <a:r>
                <a:rPr lang="en-US" sz="2400" b="1" dirty="0">
                  <a:solidFill>
                    <a:srgbClr val="1B1B1B"/>
                  </a:solidFill>
                  <a:latin typeface="Calibri" panose="020F0502020204030204" pitchFamily="34" charset="0"/>
                  <a:cs typeface="Calibri" panose="020F0502020204030204" pitchFamily="34" charset="0"/>
                </a:rPr>
                <a:t>)</a:t>
              </a:r>
            </a:p>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الكثير</a:t>
              </a:r>
              <a:r>
                <a:rPr lang="en-US" sz="2400" b="1" dirty="0">
                  <a:solidFill>
                    <a:srgbClr val="1B1B1B"/>
                  </a:solidFill>
                  <a:latin typeface="Calibri" panose="020F0502020204030204" pitchFamily="34" charset="0"/>
                  <a:cs typeface="Calibri" panose="020F0502020204030204" pitchFamily="34" charset="0"/>
                </a:rPr>
                <a:t> (3 </a:t>
              </a:r>
              <a:r>
                <a:rPr lang="en-US" sz="2400" b="1" dirty="0" err="1">
                  <a:solidFill>
                    <a:srgbClr val="1B1B1B"/>
                  </a:solidFill>
                  <a:latin typeface="Calibri" panose="020F0502020204030204" pitchFamily="34" charset="0"/>
                  <a:cs typeface="Calibri" panose="020F0502020204030204" pitchFamily="34" charset="0"/>
                </a:rPr>
                <a:t>نقاط</a:t>
              </a:r>
              <a:r>
                <a:rPr lang="en-US" sz="2400" b="1" dirty="0">
                  <a:solidFill>
                    <a:srgbClr val="1B1B1B"/>
                  </a:solidFill>
                  <a:latin typeface="Calibri" panose="020F0502020204030204" pitchFamily="34" charset="0"/>
                  <a:cs typeface="Calibri" panose="020F0502020204030204" pitchFamily="34" charset="0"/>
                </a:rPr>
                <a:t>)</a:t>
              </a:r>
            </a:p>
          </p:txBody>
        </p:sp>
      </p:grpSp>
      <p:sp>
        <p:nvSpPr>
          <p:cNvPr id="343" name="TextBox 343"/>
          <p:cNvSpPr txBox="1"/>
          <p:nvPr/>
        </p:nvSpPr>
        <p:spPr>
          <a:xfrm flipH="1">
            <a:off x="12270943" y="2998680"/>
            <a:ext cx="609741" cy="361637"/>
          </a:xfrm>
          <a:prstGeom prst="rect">
            <a:avLst/>
          </a:prstGeom>
        </p:spPr>
        <p:txBody>
          <a:bodyPr wrap="square" lIns="0" tIns="0" rIns="0" bIns="0" rtlCol="0" anchor="t">
            <a:spAutoFit/>
          </a:bodyPr>
          <a:lstStyle/>
          <a:p>
            <a:pPr algn="r" rtl="1">
              <a:lnSpc>
                <a:spcPts val="2750"/>
              </a:lnSpc>
            </a:pPr>
            <a:r>
              <a:rPr lang="en-US" sz="2400" dirty="0">
                <a:solidFill>
                  <a:srgbClr val="1B1B1B"/>
                </a:solidFill>
                <a:latin typeface="League Spartan" panose="020B0604020202020204" charset="0"/>
              </a:rPr>
              <a:t>01.</a:t>
            </a:r>
          </a:p>
        </p:txBody>
      </p:sp>
      <p:sp>
        <p:nvSpPr>
          <p:cNvPr id="344" name="TextBox 344"/>
          <p:cNvSpPr txBox="1"/>
          <p:nvPr/>
        </p:nvSpPr>
        <p:spPr>
          <a:xfrm>
            <a:off x="5861860" y="5606347"/>
            <a:ext cx="6063604" cy="379399"/>
          </a:xfrm>
          <a:prstGeom prst="rect">
            <a:avLst/>
          </a:prstGeom>
        </p:spPr>
        <p:txBody>
          <a:bodyPr lIns="0" tIns="0" rIns="0" bIns="0" rtlCol="0" anchor="t">
            <a:spAutoFit/>
          </a:bodyPr>
          <a:lstStyle/>
          <a:p>
            <a:pPr algn="r" rtl="1">
              <a:lnSpc>
                <a:spcPts val="3125"/>
              </a:lnSpc>
            </a:pPr>
            <a:r>
              <a:rPr lang="ar-SA" sz="2400" b="1" dirty="0">
                <a:solidFill>
                  <a:srgbClr val="1B1B1B"/>
                </a:solidFill>
                <a:latin typeface="Calibri" panose="020F0502020204030204" pitchFamily="34" charset="0"/>
                <a:cs typeface="Calibri" panose="020F0502020204030204" pitchFamily="34" charset="0"/>
              </a:rPr>
              <a:t>إضافة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النقاط</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من خلال جميع </a:t>
            </a:r>
            <a:r>
              <a:rPr lang="en-US" sz="2400" b="1" dirty="0" err="1">
                <a:solidFill>
                  <a:srgbClr val="1B1B1B"/>
                </a:solidFill>
                <a:latin typeface="Calibri" panose="020F0502020204030204" pitchFamily="34" charset="0"/>
                <a:cs typeface="Calibri" panose="020F0502020204030204" pitchFamily="34" charset="0"/>
              </a:rPr>
              <a:t>ال</a:t>
            </a:r>
            <a:r>
              <a:rPr lang="ar-SA" sz="2400" b="1" dirty="0">
                <a:solidFill>
                  <a:srgbClr val="1B1B1B"/>
                </a:solidFill>
                <a:latin typeface="Calibri" panose="020F0502020204030204" pitchFamily="34" charset="0"/>
                <a:cs typeface="Calibri" panose="020F0502020204030204" pitchFamily="34" charset="0"/>
              </a:rPr>
              <a:t>بنود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العشرة</a:t>
            </a:r>
            <a:endParaRPr lang="en-US" sz="2400" b="1" dirty="0">
              <a:solidFill>
                <a:srgbClr val="1B1B1B"/>
              </a:solidFill>
              <a:latin typeface="Calibri" panose="020F0502020204030204" pitchFamily="34" charset="0"/>
              <a:cs typeface="Calibri" panose="020F0502020204030204" pitchFamily="34" charset="0"/>
            </a:endParaRPr>
          </a:p>
        </p:txBody>
      </p:sp>
      <p:sp>
        <p:nvSpPr>
          <p:cNvPr id="345" name="TextBox 345"/>
          <p:cNvSpPr txBox="1"/>
          <p:nvPr/>
        </p:nvSpPr>
        <p:spPr>
          <a:xfrm>
            <a:off x="12199249" y="5653354"/>
            <a:ext cx="681435" cy="361637"/>
          </a:xfrm>
          <a:prstGeom prst="rect">
            <a:avLst/>
          </a:prstGeom>
        </p:spPr>
        <p:txBody>
          <a:bodyPr wrap="square" lIns="0" tIns="0" rIns="0" bIns="0" rtlCol="0" anchor="t">
            <a:spAutoFit/>
          </a:bodyPr>
          <a:lstStyle/>
          <a:p>
            <a:pPr algn="r" rtl="1">
              <a:lnSpc>
                <a:spcPts val="2750"/>
              </a:lnSpc>
            </a:pPr>
            <a:r>
              <a:rPr lang="en-US" sz="2400">
                <a:solidFill>
                  <a:srgbClr val="1B1B1B"/>
                </a:solidFill>
                <a:latin typeface="League Spartan" panose="020B0604020202020204" charset="0"/>
              </a:rPr>
              <a:t>02.</a:t>
            </a:r>
          </a:p>
        </p:txBody>
      </p:sp>
      <p:grpSp>
        <p:nvGrpSpPr>
          <p:cNvPr id="346" name="Group 346"/>
          <p:cNvGrpSpPr/>
          <p:nvPr/>
        </p:nvGrpSpPr>
        <p:grpSpPr>
          <a:xfrm>
            <a:off x="5934462" y="6775096"/>
            <a:ext cx="6063604" cy="2265736"/>
            <a:chOff x="4629895" y="-32492"/>
            <a:chExt cx="8084805" cy="3020981"/>
          </a:xfrm>
        </p:grpSpPr>
        <p:sp>
          <p:nvSpPr>
            <p:cNvPr id="347" name="TextBox 347"/>
            <p:cNvSpPr txBox="1"/>
            <p:nvPr/>
          </p:nvSpPr>
          <p:spPr>
            <a:xfrm>
              <a:off x="4629895" y="-32492"/>
              <a:ext cx="8084805" cy="505865"/>
            </a:xfrm>
            <a:prstGeom prst="rect">
              <a:avLst/>
            </a:prstGeom>
          </p:spPr>
          <p:txBody>
            <a:bodyPr lIns="0" tIns="0" rIns="0" bIns="0" rtlCol="0" anchor="t">
              <a:spAutoFit/>
            </a:bodyPr>
            <a:lstStyle/>
            <a:p>
              <a:pPr algn="r" rtl="1">
                <a:lnSpc>
                  <a:spcPts val="3125"/>
                </a:lnSpc>
              </a:pPr>
              <a:r>
                <a:rPr lang="ar-SA" sz="2400" b="1">
                  <a:solidFill>
                    <a:srgbClr val="1B1B1B"/>
                  </a:solidFill>
                  <a:latin typeface="Calibri" panose="020F0502020204030204" pitchFamily="34" charset="0"/>
                  <a:cs typeface="Calibri" panose="020F0502020204030204" pitchFamily="34" charset="0"/>
                </a:rPr>
                <a:t>ت</a:t>
              </a:r>
              <a:r>
                <a:rPr lang="en-US" sz="2400" b="1">
                  <a:solidFill>
                    <a:srgbClr val="1B1B1B"/>
                  </a:solidFill>
                  <a:latin typeface="Calibri" panose="020F0502020204030204" pitchFamily="34" charset="0"/>
                  <a:cs typeface="Calibri" panose="020F0502020204030204" pitchFamily="34" charset="0"/>
                </a:rPr>
                <a:t>قس</a:t>
              </a:r>
              <a:r>
                <a:rPr lang="ar-SA" sz="2400" b="1">
                  <a:solidFill>
                    <a:srgbClr val="1B1B1B"/>
                  </a:solidFill>
                  <a:latin typeface="Calibri" panose="020F0502020204030204" pitchFamily="34" charset="0"/>
                  <a:cs typeface="Calibri" panose="020F0502020204030204" pitchFamily="34" charset="0"/>
                </a:rPr>
                <a:t>ي</a:t>
              </a:r>
              <a:r>
                <a:rPr lang="en-US" sz="2400" b="1">
                  <a:solidFill>
                    <a:srgbClr val="1B1B1B"/>
                  </a:solidFill>
                  <a:latin typeface="Calibri" panose="020F0502020204030204" pitchFamily="34" charset="0"/>
                  <a:cs typeface="Calibri" panose="020F0502020204030204" pitchFamily="34" charset="0"/>
                </a:rPr>
                <a:t>م المجموع على 10</a:t>
              </a:r>
            </a:p>
          </p:txBody>
        </p:sp>
        <p:sp>
          <p:nvSpPr>
            <p:cNvPr id="348" name="TextBox 348"/>
            <p:cNvSpPr txBox="1"/>
            <p:nvPr/>
          </p:nvSpPr>
          <p:spPr>
            <a:xfrm>
              <a:off x="4629895" y="680165"/>
              <a:ext cx="8084805" cy="2308324"/>
            </a:xfrm>
            <a:prstGeom prst="rect">
              <a:avLst/>
            </a:prstGeom>
          </p:spPr>
          <p:txBody>
            <a:bodyPr lIns="0" tIns="0" rIns="0" bIns="0" rtlCol="0" anchor="t">
              <a:spAutoFit/>
            </a:bodyPr>
            <a:lstStyle/>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إذا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تخط</a:t>
              </a:r>
              <a:r>
                <a:rPr lang="ar-SA" sz="2400" b="1" dirty="0">
                  <a:solidFill>
                    <a:srgbClr val="1B1B1B"/>
                  </a:solidFill>
                  <a:latin typeface="Calibri" panose="020F0502020204030204" pitchFamily="34" charset="0"/>
                  <a:cs typeface="Calibri" panose="020F0502020204030204" pitchFamily="34" charset="0"/>
                </a:rPr>
                <a:t>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بنداً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واحدًا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أو</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أكثر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الاستبيان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قم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بإضافة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النقاط</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لجميع</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الأسئلة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التي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تمت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الإجابة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عليها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وتقسيمها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إجمالي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عدد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الأسئلة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التي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تمت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الإجابة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عليها</a:t>
              </a:r>
              <a:r>
                <a:rPr lang="en-US" sz="2400" b="1" dirty="0">
                  <a:solidFill>
                    <a:srgbClr val="1B1B1B"/>
                  </a:solidFill>
                  <a:latin typeface="Calibri" panose="020F0502020204030204" pitchFamily="34" charset="0"/>
                  <a:cs typeface="Calibri" panose="020F0502020204030204" pitchFamily="34" charset="0"/>
                </a:rPr>
                <a:t>.</a:t>
              </a:r>
            </a:p>
            <a:p>
              <a:pPr algn="r" rtl="1">
                <a:lnSpc>
                  <a:spcPts val="2659"/>
                </a:lnSpc>
              </a:pP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سبيل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المثال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إذا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أجاب</a:t>
              </a:r>
              <a:r>
                <a:rPr lang="ar-SA" sz="2400" b="1" dirty="0">
                  <a:solidFill>
                    <a:srgbClr val="1B1B1B"/>
                  </a:solidFill>
                  <a:latin typeface="Calibri" panose="020F0502020204030204" pitchFamily="34" charset="0"/>
                  <a:cs typeface="Calibri" panose="020F0502020204030204" pitchFamily="34" charset="0"/>
                </a:rPr>
                <a:t>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8 </a:t>
              </a:r>
              <a:r>
                <a:rPr lang="en-US" sz="2400" b="1" dirty="0" err="1">
                  <a:solidFill>
                    <a:srgbClr val="1B1B1B"/>
                  </a:solidFill>
                  <a:latin typeface="Calibri" panose="020F0502020204030204" pitchFamily="34" charset="0"/>
                  <a:cs typeface="Calibri" panose="020F0502020204030204" pitchFamily="34" charset="0"/>
                </a:rPr>
                <a:t>أسئلة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قم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بتقسيم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المجموع</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على</a:t>
              </a:r>
              <a:r>
                <a:rPr lang="en-US" sz="2400" b="1" dirty="0">
                  <a:solidFill>
                    <a:srgbClr val="1B1B1B"/>
                  </a:solidFill>
                  <a:latin typeface="Calibri" panose="020F0502020204030204" pitchFamily="34" charset="0"/>
                  <a:cs typeface="Calibri" panose="020F0502020204030204" pitchFamily="34" charset="0"/>
                </a:rPr>
                <a:t> 8.</a:t>
              </a:r>
            </a:p>
          </p:txBody>
        </p:sp>
      </p:grpSp>
      <p:sp>
        <p:nvSpPr>
          <p:cNvPr id="349" name="TextBox 349"/>
          <p:cNvSpPr txBox="1"/>
          <p:nvPr/>
        </p:nvSpPr>
        <p:spPr>
          <a:xfrm flipH="1">
            <a:off x="12082441" y="6836921"/>
            <a:ext cx="798243" cy="361637"/>
          </a:xfrm>
          <a:prstGeom prst="rect">
            <a:avLst/>
          </a:prstGeom>
        </p:spPr>
        <p:txBody>
          <a:bodyPr wrap="square" lIns="0" tIns="0" rIns="0" bIns="0" rtlCol="0" anchor="t">
            <a:spAutoFit/>
          </a:bodyPr>
          <a:lstStyle/>
          <a:p>
            <a:pPr algn="r" rtl="1">
              <a:lnSpc>
                <a:spcPts val="2750"/>
              </a:lnSpc>
            </a:pPr>
            <a:r>
              <a:rPr lang="en-US" sz="2400">
                <a:solidFill>
                  <a:srgbClr val="1B1B1B"/>
                </a:solidFill>
                <a:latin typeface="League Spartan" panose="020B0604020202020204" charset="0"/>
              </a:rPr>
              <a:t>03.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2449396" y="3109590"/>
            <a:ext cx="2911708" cy="704850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
        <p:nvSpPr>
          <p:cNvPr id="339" name="TextBox 339"/>
          <p:cNvSpPr txBox="1"/>
          <p:nvPr/>
        </p:nvSpPr>
        <p:spPr>
          <a:xfrm>
            <a:off x="3671135" y="631279"/>
            <a:ext cx="12850772" cy="4774384"/>
          </a:xfrm>
          <a:prstGeom prst="rect">
            <a:avLst/>
          </a:prstGeom>
        </p:spPr>
        <p:txBody>
          <a:bodyPr wrap="square" lIns="0" tIns="0" rIns="0" bIns="0" rtlCol="0" anchor="t">
            <a:spAutoFit/>
          </a:bodyPr>
          <a:lstStyle/>
          <a:p>
            <a:pPr algn="r" rtl="1">
              <a:lnSpc>
                <a:spcPts val="9375"/>
              </a:lnSpc>
            </a:pPr>
            <a:r>
              <a:rPr lang="ar-SA" sz="7500" b="1" dirty="0">
                <a:solidFill>
                  <a:schemeClr val="bg1"/>
                </a:solidFill>
                <a:latin typeface="Calibri" panose="020F0502020204030204" pitchFamily="34" charset="0"/>
                <a:cs typeface="Calibri" panose="020F0502020204030204" pitchFamily="34" charset="0"/>
              </a:rPr>
              <a:t>حساب</a:t>
            </a:r>
            <a:r>
              <a:rPr lang="ar-SA" sz="7500" b="1" dirty="0">
                <a:solidFill>
                  <a:srgbClr val="1B1B1B"/>
                </a:solidFill>
                <a:latin typeface="Calibri" panose="020F0502020204030204" pitchFamily="34" charset="0"/>
                <a:cs typeface="Calibri" panose="020F0502020204030204" pitchFamily="34" charset="0"/>
              </a:rPr>
              <a:t> </a:t>
            </a:r>
            <a:r>
              <a:rPr lang="en-US" sz="7500" b="1" dirty="0" err="1">
                <a:solidFill>
                  <a:srgbClr val="1B1B1B"/>
                </a:solidFill>
                <a:latin typeface="Calibri" panose="020F0502020204030204" pitchFamily="34" charset="0"/>
                <a:cs typeface="Calibri" panose="020F0502020204030204" pitchFamily="34" charset="0"/>
              </a:rPr>
              <a:t>مقياس</a:t>
            </a:r>
            <a:r>
              <a:rPr lang="ar-SA" sz="7500" b="1" dirty="0">
                <a:solidFill>
                  <a:srgbClr val="1B1B1B"/>
                </a:solidFill>
                <a:latin typeface="Calibri" panose="020F0502020204030204" pitchFamily="34" charset="0"/>
                <a:cs typeface="Calibri" panose="020F0502020204030204" pitchFamily="34" charset="0"/>
              </a:rPr>
              <a:t> الشعور</a:t>
            </a:r>
            <a:r>
              <a:rPr lang="en-US" sz="7500" b="1" dirty="0">
                <a:solidFill>
                  <a:srgbClr val="1B1B1B"/>
                </a:solidFill>
                <a:latin typeface="Calibri" panose="020F0502020204030204" pitchFamily="34" charset="0"/>
                <a:cs typeface="Calibri" panose="020F0502020204030204" pitchFamily="34" charset="0"/>
              </a:rPr>
              <a:t> </a:t>
            </a:r>
            <a:r>
              <a:rPr lang="ar-SA" sz="7500" b="1" dirty="0">
                <a:solidFill>
                  <a:srgbClr val="1B1B1B"/>
                </a:solidFill>
                <a:latin typeface="Calibri" panose="020F0502020204030204" pitchFamily="34" charset="0"/>
                <a:cs typeface="Calibri" panose="020F0502020204030204" pitchFamily="34" charset="0"/>
              </a:rPr>
              <a:t>بال</a:t>
            </a:r>
            <a:r>
              <a:rPr lang="en-US" sz="7500" b="1" dirty="0" err="1">
                <a:solidFill>
                  <a:srgbClr val="1B1B1B"/>
                </a:solidFill>
                <a:latin typeface="Calibri" panose="020F0502020204030204" pitchFamily="34" charset="0"/>
                <a:cs typeface="Calibri" panose="020F0502020204030204" pitchFamily="34" charset="0"/>
              </a:rPr>
              <a:t>وصمة</a:t>
            </a:r>
            <a:r>
              <a:rPr lang="en-US" sz="7500" b="1" dirty="0">
                <a:solidFill>
                  <a:srgbClr val="1B1B1B"/>
                </a:solidFill>
                <a:latin typeface="Calibri" panose="020F0502020204030204" pitchFamily="34" charset="0"/>
                <a:cs typeface="Calibri" panose="020F0502020204030204" pitchFamily="34" charset="0"/>
              </a:rPr>
              <a:t> :</a:t>
            </a:r>
          </a:p>
          <a:p>
            <a:pPr algn="r" rtl="1">
              <a:lnSpc>
                <a:spcPts val="9375"/>
              </a:lnSpc>
            </a:pPr>
            <a:r>
              <a:rPr lang="en-US" sz="7500" b="1" dirty="0" err="1">
                <a:solidFill>
                  <a:srgbClr val="FFFFFF"/>
                </a:solidFill>
                <a:latin typeface="Calibri" panose="020F0502020204030204" pitchFamily="34" charset="0"/>
                <a:cs typeface="Calibri" panose="020F0502020204030204" pitchFamily="34" charset="0"/>
              </a:rPr>
              <a:t>مثال</a:t>
            </a:r>
            <a:endParaRPr lang="ar-SA" sz="7500" b="1" dirty="0">
              <a:solidFill>
                <a:srgbClr val="FFFFFF"/>
              </a:solidFill>
              <a:latin typeface="Calibri" panose="020F0502020204030204" pitchFamily="34" charset="0"/>
              <a:cs typeface="Calibri" panose="020F0502020204030204" pitchFamily="34" charset="0"/>
            </a:endParaRPr>
          </a:p>
          <a:p>
            <a:pPr algn="r" rtl="1">
              <a:lnSpc>
                <a:spcPts val="9375"/>
              </a:lnSpc>
            </a:pPr>
            <a:endParaRPr lang="ar-SA" sz="7500" b="1" dirty="0">
              <a:solidFill>
                <a:srgbClr val="FFFFFF"/>
              </a:solidFill>
              <a:latin typeface="Calibri" panose="020F0502020204030204" pitchFamily="34" charset="0"/>
              <a:cs typeface="Calibri" panose="020F0502020204030204" pitchFamily="34" charset="0"/>
            </a:endParaRPr>
          </a:p>
          <a:p>
            <a:pPr algn="r" rtl="1">
              <a:lnSpc>
                <a:spcPts val="9375"/>
              </a:lnSpc>
            </a:pPr>
            <a:endParaRPr lang="en-US" sz="7500" b="1" dirty="0">
              <a:solidFill>
                <a:srgbClr val="FFFFFF"/>
              </a:solidFill>
              <a:latin typeface="Calibri" panose="020F0502020204030204" pitchFamily="34" charset="0"/>
              <a:cs typeface="Calibri" panose="020F0502020204030204" pitchFamily="34" charset="0"/>
            </a:endParaRPr>
          </a:p>
        </p:txBody>
      </p:sp>
      <p:graphicFrame>
        <p:nvGraphicFramePr>
          <p:cNvPr id="341" name="Table 340">
            <a:extLst>
              <a:ext uri="{FF2B5EF4-FFF2-40B4-BE49-F238E27FC236}">
                <a16:creationId xmlns:a16="http://schemas.microsoft.com/office/drawing/2014/main" id="{FB36E878-EC3A-23B4-E9A2-5EBBBC2D190E}"/>
              </a:ext>
            </a:extLst>
          </p:cNvPr>
          <p:cNvGraphicFramePr>
            <a:graphicFrameLocks noGrp="1"/>
          </p:cNvGraphicFramePr>
          <p:nvPr>
            <p:extLst>
              <p:ext uri="{D42A27DB-BD31-4B8C-83A1-F6EECF244321}">
                <p14:modId xmlns:p14="http://schemas.microsoft.com/office/powerpoint/2010/main" val="3960465067"/>
              </p:ext>
            </p:extLst>
          </p:nvPr>
        </p:nvGraphicFramePr>
        <p:xfrm>
          <a:off x="8838409" y="3804936"/>
          <a:ext cx="8195043" cy="5798818"/>
        </p:xfrm>
        <a:graphic>
          <a:graphicData uri="http://schemas.openxmlformats.org/drawingml/2006/table">
            <a:tbl>
              <a:tblPr rtl="1" firstRow="1" bandRow="1"/>
              <a:tblGrid>
                <a:gridCol w="7209642">
                  <a:extLst>
                    <a:ext uri="{9D8B030D-6E8A-4147-A177-3AD203B41FA5}">
                      <a16:colId xmlns:a16="http://schemas.microsoft.com/office/drawing/2014/main" val="4216449134"/>
                    </a:ext>
                  </a:extLst>
                </a:gridCol>
                <a:gridCol w="985401">
                  <a:extLst>
                    <a:ext uri="{9D8B030D-6E8A-4147-A177-3AD203B41FA5}">
                      <a16:colId xmlns:a16="http://schemas.microsoft.com/office/drawing/2014/main" val="1141371311"/>
                    </a:ext>
                  </a:extLst>
                </a:gridCol>
              </a:tblGrid>
              <a:tr h="469091">
                <a:tc>
                  <a:txBody>
                    <a:bodyPr/>
                    <a:lstStyle/>
                    <a:p>
                      <a:pPr algn="r" rtl="0"/>
                      <a:r>
                        <a:rPr lang="ar-SA" sz="2800" b="1" kern="100">
                          <a:effectLst/>
                          <a:latin typeface="Aptos" panose="020B0004020202020204" pitchFamily="34" charset="0"/>
                          <a:ea typeface="Aptos" panose="020B0004020202020204" pitchFamily="34" charset="0"/>
                          <a:cs typeface="Calibri" panose="020F0502020204030204" pitchFamily="34" charset="0"/>
                        </a:rPr>
                        <a:t>الشعور بعدم القيمة، وعدم الجدوى</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1</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3060394"/>
                  </a:ext>
                </a:extLst>
              </a:tr>
              <a:tr h="46909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الشعور بالانفصال أو الانسحاب من الآخرين</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3</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2246660"/>
                  </a:ext>
                </a:extLst>
              </a:tr>
              <a:tr h="46909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الشعور بالمعاملة السيئة من قبل أفراد المجتمع</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1</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2317329"/>
                  </a:ext>
                </a:extLst>
              </a:tr>
              <a:tr h="46909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الشعور بالعار</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2</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511328"/>
                  </a:ext>
                </a:extLst>
              </a:tr>
              <a:tr h="46909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لوم نفسك على الأحداث الماضية</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0</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7625161"/>
                  </a:ext>
                </a:extLst>
              </a:tr>
              <a:tr h="46909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الشعور بالرفض من الجميع</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1</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1199776"/>
                  </a:ext>
                </a:extLst>
              </a:tr>
              <a:tr h="46909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الشعور بالوصمة</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1</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574268"/>
                  </a:ext>
                </a:extLst>
              </a:tr>
              <a:tr h="46909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الرغبة في تجنب الآخرين أو الاختباء</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3</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4771564"/>
                  </a:ext>
                </a:extLst>
              </a:tr>
              <a:tr h="629738">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الشعور بأن عائلتك تنظر إليك وكأنهم يلومونك</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0</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8538663"/>
                  </a:ext>
                </a:extLst>
              </a:tr>
              <a:tr h="46909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الشعور وكأن أفراد المجتمع ينظرون إليك وكأنهم يلومونك</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800" kern="100">
                          <a:effectLst/>
                          <a:latin typeface="Aptos" panose="020B0004020202020204" pitchFamily="34" charset="0"/>
                          <a:ea typeface="Aptos" panose="020B0004020202020204" pitchFamily="34" charset="0"/>
                          <a:cs typeface="Arial" panose="020B0604020202020204" pitchFamily="34" charset="0"/>
                        </a:rPr>
                        <a:t>1</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9451364"/>
                  </a:ext>
                </a:extLst>
              </a:tr>
              <a:tr h="311121">
                <a:tc>
                  <a:txBody>
                    <a:bodyPr/>
                    <a:lstStyle/>
                    <a:p>
                      <a:pPr algn="r" rtl="1"/>
                      <a:r>
                        <a:rPr lang="ar-SA" sz="2800" b="1" kern="100">
                          <a:effectLst/>
                          <a:latin typeface="Aptos" panose="020B0004020202020204" pitchFamily="34" charset="0"/>
                          <a:ea typeface="Aptos" panose="020B0004020202020204" pitchFamily="34" charset="0"/>
                          <a:cs typeface="Calibri" panose="020F0502020204030204" pitchFamily="34" charset="0"/>
                        </a:rPr>
                        <a:t>النتيجة الأولية</a:t>
                      </a:r>
                      <a:endParaRPr lang="en-FR" sz="2800" kern="10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ar-SA" sz="2800" kern="100" dirty="0">
                          <a:effectLst/>
                          <a:latin typeface="Aptos" panose="020B0004020202020204" pitchFamily="34" charset="0"/>
                          <a:ea typeface="Aptos" panose="020B0004020202020204" pitchFamily="34" charset="0"/>
                          <a:cs typeface="Arial" panose="020B0604020202020204" pitchFamily="34" charset="0"/>
                        </a:rPr>
                        <a:t>؟؟؟؟</a:t>
                      </a:r>
                      <a:endParaRPr lang="en-FR" sz="2800" kern="100" dirty="0">
                        <a:effectLst/>
                        <a:latin typeface="Aptos" panose="020B0004020202020204" pitchFamily="34" charset="0"/>
                        <a:ea typeface="Aptos" panose="020B0004020202020204" pitchFamily="34" charset="0"/>
                        <a:cs typeface="Arial" panose="020B0604020202020204" pitchFamily="34" charset="0"/>
                      </a:endParaRPr>
                    </a:p>
                  </a:txBody>
                  <a:tcPr marL="90187" marR="90187" marT="45094" marB="4509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9127990"/>
                  </a:ext>
                </a:extLst>
              </a:tr>
            </a:tbl>
          </a:graphicData>
        </a:graphic>
      </p:graphicFrame>
    </p:spTree>
    <p:extLst>
      <p:ext uri="{BB962C8B-B14F-4D97-AF65-F5344CB8AC3E}">
        <p14:creationId xmlns:p14="http://schemas.microsoft.com/office/powerpoint/2010/main" val="184608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
        <p:nvSpPr>
          <p:cNvPr id="339" name="TextBox 339"/>
          <p:cNvSpPr txBox="1"/>
          <p:nvPr/>
        </p:nvSpPr>
        <p:spPr>
          <a:xfrm>
            <a:off x="4028296" y="724853"/>
            <a:ext cx="9119964" cy="2398092"/>
          </a:xfrm>
          <a:prstGeom prst="rect">
            <a:avLst/>
          </a:prstGeom>
        </p:spPr>
        <p:txBody>
          <a:bodyPr lIns="0" tIns="0" rIns="0" bIns="0" rtlCol="0" anchor="t">
            <a:spAutoFit/>
          </a:bodyPr>
          <a:lstStyle/>
          <a:p>
            <a:pPr algn="r" rtl="1">
              <a:lnSpc>
                <a:spcPts val="9375"/>
              </a:lnSpc>
            </a:pPr>
            <a:r>
              <a:rPr lang="ar-SA" sz="7500" b="1" dirty="0">
                <a:solidFill>
                  <a:schemeClr val="bg1"/>
                </a:solidFill>
                <a:latin typeface="Calibri" panose="020F0502020204030204" pitchFamily="34" charset="0"/>
                <a:cs typeface="Calibri" panose="020F0502020204030204" pitchFamily="34" charset="0"/>
              </a:rPr>
              <a:t>تفسي</a:t>
            </a:r>
            <a:r>
              <a:rPr lang="ar-SA" sz="7500" b="1" dirty="0">
                <a:solidFill>
                  <a:srgbClr val="1B1B1B"/>
                </a:solidFill>
                <a:latin typeface="Calibri" panose="020F0502020204030204" pitchFamily="34" charset="0"/>
                <a:cs typeface="Calibri" panose="020F0502020204030204" pitchFamily="34" charset="0"/>
              </a:rPr>
              <a:t>ر</a:t>
            </a:r>
            <a:r>
              <a:rPr lang="en-US" sz="7500" b="1" dirty="0">
                <a:solidFill>
                  <a:srgbClr val="1B1B1B"/>
                </a:solidFill>
                <a:latin typeface="Calibri" panose="020F0502020204030204" pitchFamily="34" charset="0"/>
                <a:cs typeface="Calibri" panose="020F0502020204030204" pitchFamily="34" charset="0"/>
              </a:rPr>
              <a:t> </a:t>
            </a:r>
            <a:r>
              <a:rPr lang="en-US" sz="7500" b="1" dirty="0" err="1">
                <a:solidFill>
                  <a:srgbClr val="1B1B1B"/>
                </a:solidFill>
                <a:latin typeface="Calibri" panose="020F0502020204030204" pitchFamily="34" charset="0"/>
                <a:cs typeface="Calibri" panose="020F0502020204030204" pitchFamily="34" charset="0"/>
              </a:rPr>
              <a:t>مقياس</a:t>
            </a:r>
            <a:r>
              <a:rPr lang="ar-SA" sz="7500" b="1" dirty="0">
                <a:solidFill>
                  <a:srgbClr val="1B1B1B"/>
                </a:solidFill>
                <a:latin typeface="Calibri" panose="020F0502020204030204" pitchFamily="34" charset="0"/>
                <a:cs typeface="Calibri" panose="020F0502020204030204" pitchFamily="34" charset="0"/>
              </a:rPr>
              <a:t> الشعور</a:t>
            </a:r>
            <a:r>
              <a:rPr lang="en-US" sz="7500" b="1" dirty="0">
                <a:solidFill>
                  <a:srgbClr val="1B1B1B"/>
                </a:solidFill>
                <a:latin typeface="Calibri" panose="020F0502020204030204" pitchFamily="34" charset="0"/>
                <a:cs typeface="Calibri" panose="020F0502020204030204" pitchFamily="34" charset="0"/>
              </a:rPr>
              <a:t> </a:t>
            </a:r>
            <a:r>
              <a:rPr lang="ar-SA" sz="7500" b="1" dirty="0">
                <a:solidFill>
                  <a:srgbClr val="1B1B1B"/>
                </a:solidFill>
                <a:latin typeface="Calibri" panose="020F0502020204030204" pitchFamily="34" charset="0"/>
                <a:cs typeface="Calibri" panose="020F0502020204030204" pitchFamily="34" charset="0"/>
              </a:rPr>
              <a:t>بال</a:t>
            </a:r>
            <a:r>
              <a:rPr lang="en-US" sz="7500" b="1" dirty="0" err="1">
                <a:solidFill>
                  <a:srgbClr val="1B1B1B"/>
                </a:solidFill>
                <a:latin typeface="Calibri" panose="020F0502020204030204" pitchFamily="34" charset="0"/>
                <a:cs typeface="Calibri" panose="020F0502020204030204" pitchFamily="34" charset="0"/>
              </a:rPr>
              <a:t>وصمة</a:t>
            </a:r>
            <a:endParaRPr lang="en-US" sz="7500" dirty="0">
              <a:solidFill>
                <a:srgbClr val="1B1B1B"/>
              </a:solidFill>
              <a:latin typeface="Calibri" panose="020F0502020204030204" pitchFamily="34" charset="0"/>
              <a:cs typeface="Calibri" panose="020F0502020204030204" pitchFamily="34" charset="0"/>
            </a:endParaRPr>
          </a:p>
        </p:txBody>
      </p:sp>
      <p:sp>
        <p:nvSpPr>
          <p:cNvPr id="340" name="TextBox 340"/>
          <p:cNvSpPr txBox="1"/>
          <p:nvPr/>
        </p:nvSpPr>
        <p:spPr>
          <a:xfrm>
            <a:off x="11793143" y="3800822"/>
            <a:ext cx="815079" cy="377026"/>
          </a:xfrm>
          <a:prstGeom prst="rect">
            <a:avLst/>
          </a:prstGeom>
        </p:spPr>
        <p:txBody>
          <a:bodyPr lIns="0" tIns="0" rIns="0" bIns="0" rtlCol="0" anchor="t">
            <a:spAutoFit/>
          </a:bodyPr>
          <a:lstStyle/>
          <a:p>
            <a:pPr algn="r" rtl="1">
              <a:lnSpc>
                <a:spcPts val="2750"/>
              </a:lnSpc>
            </a:pPr>
            <a:r>
              <a:rPr lang="ar-SA" sz="2800" dirty="0">
                <a:solidFill>
                  <a:srgbClr val="1B1B1B"/>
                </a:solidFill>
                <a:latin typeface="League Spartan" panose="020B0604020202020204" charset="0"/>
              </a:rPr>
              <a:t>٠-١</a:t>
            </a:r>
            <a:endParaRPr lang="en-US" sz="2800" dirty="0">
              <a:solidFill>
                <a:srgbClr val="1B1B1B"/>
              </a:solidFill>
              <a:latin typeface="League Spartan" panose="020B0604020202020204" charset="0"/>
            </a:endParaRPr>
          </a:p>
        </p:txBody>
      </p:sp>
      <p:sp>
        <p:nvSpPr>
          <p:cNvPr id="341" name="TextBox 341"/>
          <p:cNvSpPr txBox="1"/>
          <p:nvPr/>
        </p:nvSpPr>
        <p:spPr>
          <a:xfrm>
            <a:off x="4488634" y="3760414"/>
            <a:ext cx="7105797" cy="390492"/>
          </a:xfrm>
          <a:prstGeom prst="rect">
            <a:avLst/>
          </a:prstGeom>
        </p:spPr>
        <p:txBody>
          <a:bodyPr lIns="0" tIns="0" rIns="0" bIns="0" rtlCol="0" anchor="t">
            <a:spAutoFit/>
          </a:bodyPr>
          <a:lstStyle/>
          <a:p>
            <a:pPr algn="r" rtl="1">
              <a:lnSpc>
                <a:spcPts val="3125"/>
              </a:lnSpc>
            </a:pPr>
            <a:r>
              <a:rPr lang="ar-SA" sz="2400" dirty="0">
                <a:solidFill>
                  <a:srgbClr val="1B1B1B"/>
                </a:solidFill>
                <a:latin typeface="League Spartan" panose="020B0604020202020204" charset="0"/>
              </a:rPr>
              <a:t>لا</a:t>
            </a:r>
            <a:r>
              <a:rPr lang="en-US" sz="2400" dirty="0">
                <a:solidFill>
                  <a:srgbClr val="1B1B1B"/>
                </a:solidFill>
                <a:latin typeface="League Spartan" panose="020B0604020202020204" charset="0"/>
              </a:rPr>
              <a:t> </a:t>
            </a:r>
            <a:r>
              <a:rPr lang="ar-SA" sz="2400" b="1" dirty="0">
                <a:solidFill>
                  <a:srgbClr val="1B1B1B"/>
                </a:solidFill>
                <a:latin typeface="Calibri" panose="020F0502020204030204" pitchFamily="34" charset="0"/>
                <a:cs typeface="Calibri" panose="020F0502020204030204" pitchFamily="34" charset="0"/>
              </a:rPr>
              <a:t>ت</a:t>
            </a:r>
            <a:r>
              <a:rPr lang="en-US" sz="2400" b="1" dirty="0" err="1">
                <a:solidFill>
                  <a:srgbClr val="1B1B1B"/>
                </a:solidFill>
                <a:latin typeface="Calibri" panose="020F0502020204030204" pitchFamily="34" charset="0"/>
                <a:cs typeface="Calibri" panose="020F0502020204030204" pitchFamily="34" charset="0"/>
              </a:rPr>
              <a:t>عاني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وصمة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عار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تذكر</a:t>
            </a:r>
            <a:endParaRPr lang="en-US" sz="2400" b="1" dirty="0">
              <a:solidFill>
                <a:srgbClr val="1B1B1B"/>
              </a:solidFill>
              <a:latin typeface="Calibri" panose="020F0502020204030204" pitchFamily="34" charset="0"/>
              <a:cs typeface="Calibri" panose="020F0502020204030204" pitchFamily="34" charset="0"/>
            </a:endParaRPr>
          </a:p>
        </p:txBody>
      </p:sp>
      <p:sp>
        <p:nvSpPr>
          <p:cNvPr id="342" name="TextBox 342"/>
          <p:cNvSpPr txBox="1"/>
          <p:nvPr/>
        </p:nvSpPr>
        <p:spPr>
          <a:xfrm>
            <a:off x="11793143" y="5221477"/>
            <a:ext cx="815079" cy="359073"/>
          </a:xfrm>
          <a:prstGeom prst="rect">
            <a:avLst/>
          </a:prstGeom>
        </p:spPr>
        <p:txBody>
          <a:bodyPr lIns="0" tIns="0" rIns="0" bIns="0" rtlCol="0" anchor="t">
            <a:spAutoFit/>
          </a:bodyPr>
          <a:lstStyle/>
          <a:p>
            <a:pPr algn="r" rtl="1">
              <a:lnSpc>
                <a:spcPts val="2750"/>
              </a:lnSpc>
            </a:pPr>
            <a:r>
              <a:rPr lang="ar-SA" sz="2400" dirty="0">
                <a:solidFill>
                  <a:srgbClr val="1B1B1B"/>
                </a:solidFill>
                <a:latin typeface="League Spartan" panose="020B0604020202020204" charset="0"/>
              </a:rPr>
              <a:t>١-٢</a:t>
            </a:r>
            <a:endParaRPr lang="en-US" sz="2400" dirty="0">
              <a:solidFill>
                <a:srgbClr val="1B1B1B"/>
              </a:solidFill>
              <a:latin typeface="League Spartan" panose="020B0604020202020204" charset="0"/>
            </a:endParaRPr>
          </a:p>
        </p:txBody>
      </p:sp>
      <p:sp>
        <p:nvSpPr>
          <p:cNvPr id="343" name="TextBox 343"/>
          <p:cNvSpPr txBox="1"/>
          <p:nvPr/>
        </p:nvSpPr>
        <p:spPr>
          <a:xfrm>
            <a:off x="701131" y="5221477"/>
            <a:ext cx="10893300" cy="1185581"/>
          </a:xfrm>
          <a:prstGeom prst="rect">
            <a:avLst/>
          </a:prstGeom>
        </p:spPr>
        <p:txBody>
          <a:bodyPr lIns="0" tIns="0" rIns="0" bIns="0" rtlCol="0" anchor="t">
            <a:spAutoFit/>
          </a:bodyPr>
          <a:lstStyle/>
          <a:p>
            <a:pPr algn="r" rtl="1">
              <a:lnSpc>
                <a:spcPts val="3124"/>
              </a:lnSpc>
            </a:pPr>
            <a:r>
              <a:rPr lang="ar-SA" sz="2400" b="1" dirty="0">
                <a:solidFill>
                  <a:srgbClr val="1B1B1B"/>
                </a:solidFill>
                <a:latin typeface="Calibri" panose="020F0502020204030204" pitchFamily="34" charset="0"/>
                <a:cs typeface="Calibri" panose="020F0502020204030204" pitchFamily="34" charset="0"/>
              </a:rPr>
              <a:t>ت</a:t>
            </a:r>
            <a:r>
              <a:rPr lang="en-US" sz="2400" b="1" dirty="0" err="1">
                <a:solidFill>
                  <a:srgbClr val="1B1B1B"/>
                </a:solidFill>
                <a:latin typeface="Calibri" panose="020F0502020204030204" pitchFamily="34" charset="0"/>
                <a:cs typeface="Calibri" panose="020F0502020204030204" pitchFamily="34" charset="0"/>
              </a:rPr>
              <a:t>عاني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قدر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ضئيل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متوسط</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a:t>
            </a:r>
            <a:r>
              <a:rPr lang="ar-SA" sz="2400" b="1" dirty="0">
                <a:solidFill>
                  <a:srgbClr val="1B1B1B"/>
                </a:solidFill>
                <a:latin typeface="Calibri" panose="020F0502020204030204" pitchFamily="34" charset="0"/>
                <a:cs typeface="Calibri" panose="020F0502020204030204" pitchFamily="34" charset="0"/>
              </a:rPr>
              <a:t> الشعور</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بال</a:t>
            </a:r>
            <a:r>
              <a:rPr lang="en-US" sz="2400" b="1" dirty="0" err="1">
                <a:solidFill>
                  <a:srgbClr val="1B1B1B"/>
                </a:solidFill>
                <a:latin typeface="Calibri" panose="020F0502020204030204" pitchFamily="34" charset="0"/>
                <a:cs typeface="Calibri" panose="020F0502020204030204" pitchFamily="34" charset="0"/>
              </a:rPr>
              <a:t>وصمة</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a:t>
            </a:r>
            <a:endParaRPr lang="en-US" sz="2400" b="1" dirty="0">
              <a:solidFill>
                <a:srgbClr val="1B1B1B"/>
              </a:solidFill>
              <a:latin typeface="Calibri" panose="020F0502020204030204" pitchFamily="34" charset="0"/>
              <a:cs typeface="Calibri" panose="020F0502020204030204" pitchFamily="34" charset="0"/>
            </a:endParaRPr>
          </a:p>
          <a:p>
            <a:pPr marL="539750" lvl="1" indent="-269875" algn="r" rtl="1">
              <a:lnSpc>
                <a:spcPts val="3125"/>
              </a:lnSpc>
              <a:buFont typeface="Arial"/>
              <a:buChar char="•"/>
            </a:pPr>
            <a:r>
              <a:rPr lang="en-US" sz="2400" b="1" dirty="0" err="1">
                <a:solidFill>
                  <a:srgbClr val="1B1B1B"/>
                </a:solidFill>
                <a:latin typeface="Calibri" panose="020F0502020204030204" pitchFamily="34" charset="0"/>
                <a:cs typeface="Calibri" panose="020F0502020204030204" pitchFamily="34" charset="0"/>
              </a:rPr>
              <a:t>تحقق</a:t>
            </a:r>
            <a:r>
              <a:rPr lang="ar-SA" sz="2400" b="1" dirty="0">
                <a:solidFill>
                  <a:srgbClr val="1B1B1B"/>
                </a:solidFill>
                <a:latin typeface="Calibri" panose="020F0502020204030204" pitchFamily="34" charset="0"/>
                <a:cs typeface="Calibri" panose="020F0502020204030204" pitchFamily="34" charset="0"/>
              </a:rPr>
              <a:t>/ي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مما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إذا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كانت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قد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أشارت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أن</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هناك بنود </a:t>
            </a:r>
            <a:r>
              <a:rPr lang="en-US" sz="2400" b="1" dirty="0" err="1">
                <a:solidFill>
                  <a:srgbClr val="1B1B1B"/>
                </a:solidFill>
                <a:latin typeface="Calibri" panose="020F0502020204030204" pitchFamily="34" charset="0"/>
                <a:cs typeface="Calibri" panose="020F0502020204030204" pitchFamily="34" charset="0"/>
              </a:rPr>
              <a:t>محددة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الاستبيان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كانت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أكثر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صعوبة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واسأل</a:t>
            </a:r>
            <a:r>
              <a:rPr lang="ar-SA" sz="2400" b="1" dirty="0">
                <a:solidFill>
                  <a:srgbClr val="1B1B1B"/>
                </a:solidFill>
                <a:latin typeface="Calibri" panose="020F0502020204030204" pitchFamily="34" charset="0"/>
                <a:cs typeface="Calibri" panose="020F0502020204030204" pitchFamily="34" charset="0"/>
              </a:rPr>
              <a:t>/ي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عما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إذا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كانت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هذه</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a:t>
            </a:r>
            <a:r>
              <a:rPr lang="ar-SA" sz="2400" b="1" dirty="0">
                <a:solidFill>
                  <a:srgbClr val="1B1B1B"/>
                </a:solidFill>
                <a:latin typeface="Calibri" panose="020F0502020204030204" pitchFamily="34" charset="0"/>
                <a:cs typeface="Calibri" panose="020F0502020204030204" pitchFamily="34" charset="0"/>
              </a:rPr>
              <a:t>بنود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الأكثر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صعوبة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يجب</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تكون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محور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خطة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عملها</a:t>
            </a:r>
            <a:r>
              <a:rPr lang="en-US" sz="2400" b="1" dirty="0">
                <a:solidFill>
                  <a:srgbClr val="1B1B1B"/>
                </a:solidFill>
                <a:latin typeface="Calibri" panose="020F0502020204030204" pitchFamily="34" charset="0"/>
                <a:cs typeface="Calibri" panose="020F0502020204030204" pitchFamily="34" charset="0"/>
              </a:rPr>
              <a:t>.</a:t>
            </a:r>
          </a:p>
        </p:txBody>
      </p:sp>
      <p:sp>
        <p:nvSpPr>
          <p:cNvPr id="344" name="TextBox 344"/>
          <p:cNvSpPr txBox="1"/>
          <p:nvPr/>
        </p:nvSpPr>
        <p:spPr>
          <a:xfrm>
            <a:off x="11793144" y="7237331"/>
            <a:ext cx="815079" cy="359073"/>
          </a:xfrm>
          <a:prstGeom prst="rect">
            <a:avLst/>
          </a:prstGeom>
        </p:spPr>
        <p:txBody>
          <a:bodyPr lIns="0" tIns="0" rIns="0" bIns="0" rtlCol="0" anchor="t">
            <a:spAutoFit/>
          </a:bodyPr>
          <a:lstStyle/>
          <a:p>
            <a:pPr algn="r" rtl="1">
              <a:lnSpc>
                <a:spcPts val="2750"/>
              </a:lnSpc>
            </a:pPr>
            <a:r>
              <a:rPr lang="ar-SA" sz="2400" dirty="0">
                <a:solidFill>
                  <a:srgbClr val="1B1B1B"/>
                </a:solidFill>
                <a:latin typeface="League Spartan" panose="020B0604020202020204" charset="0"/>
              </a:rPr>
              <a:t>٢-٣</a:t>
            </a:r>
            <a:endParaRPr lang="en-US" sz="2400" dirty="0">
              <a:solidFill>
                <a:srgbClr val="1B1B1B"/>
              </a:solidFill>
              <a:latin typeface="League Spartan" panose="020B0604020202020204" charset="0"/>
            </a:endParaRPr>
          </a:p>
        </p:txBody>
      </p:sp>
      <p:sp>
        <p:nvSpPr>
          <p:cNvPr id="345" name="TextBox 345"/>
          <p:cNvSpPr txBox="1"/>
          <p:nvPr/>
        </p:nvSpPr>
        <p:spPr>
          <a:xfrm>
            <a:off x="701131" y="7237331"/>
            <a:ext cx="10893300" cy="1572033"/>
          </a:xfrm>
          <a:prstGeom prst="rect">
            <a:avLst/>
          </a:prstGeom>
        </p:spPr>
        <p:txBody>
          <a:bodyPr lIns="0" tIns="0" rIns="0" bIns="0" rtlCol="0" anchor="t">
            <a:spAutoFit/>
          </a:bodyPr>
          <a:lstStyle/>
          <a:p>
            <a:pPr algn="r" rtl="1">
              <a:lnSpc>
                <a:spcPts val="3124"/>
              </a:lnSpc>
            </a:pPr>
            <a:r>
              <a:rPr lang="ar-SA" sz="2400" b="1" dirty="0">
                <a:solidFill>
                  <a:srgbClr val="1B1B1B"/>
                </a:solidFill>
                <a:latin typeface="Calibri" panose="020F0502020204030204" pitchFamily="34" charset="0"/>
                <a:cs typeface="Calibri" panose="020F0502020204030204" pitchFamily="34" charset="0"/>
              </a:rPr>
              <a:t>ت</a:t>
            </a:r>
            <a:r>
              <a:rPr lang="en-US" sz="2400" b="1" dirty="0" err="1">
                <a:solidFill>
                  <a:srgbClr val="1B1B1B"/>
                </a:solidFill>
                <a:latin typeface="Calibri" panose="020F0502020204030204" pitchFamily="34" charset="0"/>
                <a:cs typeface="Calibri" panose="020F0502020204030204" pitchFamily="34" charset="0"/>
              </a:rPr>
              <a:t>عاني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قدر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متوسط</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إلى</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كبير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 الشعور بال</a:t>
            </a:r>
            <a:r>
              <a:rPr lang="en-US" sz="2400" b="1" dirty="0" err="1">
                <a:solidFill>
                  <a:srgbClr val="1B1B1B"/>
                </a:solidFill>
                <a:latin typeface="Calibri" panose="020F0502020204030204" pitchFamily="34" charset="0"/>
                <a:cs typeface="Calibri" panose="020F0502020204030204" pitchFamily="34" charset="0"/>
              </a:rPr>
              <a:t>وصمة</a:t>
            </a:r>
            <a:r>
              <a:rPr lang="en-US" sz="2400" b="1" dirty="0">
                <a:solidFill>
                  <a:srgbClr val="1B1B1B"/>
                </a:solidFill>
                <a:latin typeface="Calibri" panose="020F0502020204030204" pitchFamily="34" charset="0"/>
                <a:cs typeface="Calibri" panose="020F0502020204030204" pitchFamily="34" charset="0"/>
              </a:rPr>
              <a:t>.</a:t>
            </a:r>
          </a:p>
          <a:p>
            <a:pPr marL="539750" lvl="1" indent="-269875" algn="r" rtl="1">
              <a:lnSpc>
                <a:spcPts val="3125"/>
              </a:lnSpc>
              <a:buFont typeface="Arial"/>
              <a:buChar char="•"/>
            </a:pPr>
            <a:r>
              <a:rPr lang="en-US" sz="2400" b="1" dirty="0" err="1">
                <a:solidFill>
                  <a:srgbClr val="1B1B1B"/>
                </a:solidFill>
                <a:latin typeface="Calibri" panose="020F0502020204030204" pitchFamily="34" charset="0"/>
                <a:cs typeface="Calibri" panose="020F0502020204030204" pitchFamily="34" charset="0"/>
              </a:rPr>
              <a:t>من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المحتمل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أن</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ت</a:t>
            </a:r>
            <a:r>
              <a:rPr lang="en-US" sz="2400" b="1" dirty="0" err="1">
                <a:solidFill>
                  <a:srgbClr val="1B1B1B"/>
                </a:solidFill>
                <a:latin typeface="Calibri" panose="020F0502020204030204" pitchFamily="34" charset="0"/>
                <a:cs typeface="Calibri" panose="020F0502020204030204" pitchFamily="34" charset="0"/>
              </a:rPr>
              <a:t>واجه</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الناجي</a:t>
            </a:r>
            <a:r>
              <a:rPr lang="ar-SA" sz="2400" b="1" dirty="0">
                <a:solidFill>
                  <a:srgbClr val="1B1B1B"/>
                </a:solidFill>
                <a:latin typeface="Calibri" panose="020F0502020204030204" pitchFamily="34" charset="0"/>
                <a:cs typeface="Calibri" panose="020F0502020204030204" pitchFamily="34" charset="0"/>
              </a:rPr>
              <a:t>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صعوبات</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تتعلق</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بعدد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المشاعر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a:t>
            </a:r>
            <a:r>
              <a:rPr lang="ar-SA" sz="2400" b="1" dirty="0">
                <a:solidFill>
                  <a:srgbClr val="1B1B1B"/>
                </a:solidFill>
                <a:latin typeface="Calibri" panose="020F0502020204030204" pitchFamily="34" charset="0"/>
                <a:cs typeface="Calibri" panose="020F0502020204030204" pitchFamily="34" charset="0"/>
              </a:rPr>
              <a:t>رتبطة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بالوصمة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التي</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ت</a:t>
            </a:r>
            <a:r>
              <a:rPr lang="en-US" sz="2400" b="1" dirty="0" err="1">
                <a:solidFill>
                  <a:srgbClr val="1B1B1B"/>
                </a:solidFill>
                <a:latin typeface="Calibri" panose="020F0502020204030204" pitchFamily="34" charset="0"/>
                <a:cs typeface="Calibri" panose="020F0502020204030204" pitchFamily="34" charset="0"/>
              </a:rPr>
              <a:t>شعر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بها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سيكون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من</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المهم</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العمل</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مع</a:t>
            </a:r>
            <a:r>
              <a:rPr lang="ar-SA" sz="2400" b="1" dirty="0">
                <a:solidFill>
                  <a:srgbClr val="1B1B1B"/>
                </a:solidFill>
                <a:latin typeface="Calibri" panose="020F0502020204030204" pitchFamily="34" charset="0"/>
                <a:cs typeface="Calibri" panose="020F0502020204030204" pitchFamily="34" charset="0"/>
              </a:rPr>
              <a:t>ها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للمساعدة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تحديد</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المشاعر</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التي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يجب</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إعطاؤها</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الأولوية</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في</a:t>
            </a:r>
            <a:r>
              <a:rPr lang="en-US" sz="2400" b="1" dirty="0">
                <a:solidFill>
                  <a:srgbClr val="1B1B1B"/>
                </a:solidFill>
                <a:latin typeface="Calibri" panose="020F0502020204030204" pitchFamily="34" charset="0"/>
                <a:cs typeface="Calibri" panose="020F0502020204030204" pitchFamily="34" charset="0"/>
              </a:rPr>
              <a:t> </a:t>
            </a:r>
            <a:r>
              <a:rPr lang="en-US" sz="2400" b="1" dirty="0" err="1">
                <a:solidFill>
                  <a:srgbClr val="1B1B1B"/>
                </a:solidFill>
                <a:latin typeface="Calibri" panose="020F0502020204030204" pitchFamily="34" charset="0"/>
                <a:cs typeface="Calibri" panose="020F0502020204030204" pitchFamily="34" charset="0"/>
              </a:rPr>
              <a:t>خطة</a:t>
            </a:r>
            <a:r>
              <a:rPr lang="en-US" sz="2400" b="1" dirty="0">
                <a:solidFill>
                  <a:srgbClr val="1B1B1B"/>
                </a:solidFill>
                <a:latin typeface="Calibri" panose="020F0502020204030204" pitchFamily="34" charset="0"/>
                <a:cs typeface="Calibri" panose="020F0502020204030204" pitchFamily="34" charset="0"/>
              </a:rPr>
              <a:t> </a:t>
            </a:r>
            <a:r>
              <a:rPr lang="ar-SA" sz="2400" b="1" dirty="0">
                <a:solidFill>
                  <a:srgbClr val="1B1B1B"/>
                </a:solidFill>
                <a:latin typeface="Calibri" panose="020F0502020204030204" pitchFamily="34" charset="0"/>
                <a:cs typeface="Calibri" panose="020F0502020204030204" pitchFamily="34" charset="0"/>
              </a:rPr>
              <a:t>ال</a:t>
            </a:r>
            <a:r>
              <a:rPr lang="en-US" sz="2400" b="1" dirty="0" err="1">
                <a:solidFill>
                  <a:srgbClr val="1B1B1B"/>
                </a:solidFill>
                <a:latin typeface="Calibri" panose="020F0502020204030204" pitchFamily="34" charset="0"/>
                <a:cs typeface="Calibri" panose="020F0502020204030204" pitchFamily="34" charset="0"/>
              </a:rPr>
              <a:t>عمل</a:t>
            </a:r>
            <a:r>
              <a:rPr lang="en-US" sz="2400" b="1" dirty="0">
                <a:solidFill>
                  <a:srgbClr val="1B1B1B"/>
                </a:solidFill>
                <a:latin typeface="Calibri" panose="020F0502020204030204" pitchFamily="34" charset="0"/>
                <a:cs typeface="Calibri" panose="020F0502020204030204" pitchFamily="34" charset="0"/>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
        <p:nvSpPr>
          <p:cNvPr id="339" name="TextBox 339"/>
          <p:cNvSpPr txBox="1"/>
          <p:nvPr/>
        </p:nvSpPr>
        <p:spPr>
          <a:xfrm>
            <a:off x="-1163566" y="762701"/>
            <a:ext cx="14236099" cy="2954655"/>
          </a:xfrm>
          <a:prstGeom prst="rect">
            <a:avLst/>
          </a:prstGeom>
        </p:spPr>
        <p:txBody>
          <a:bodyPr wrap="square" lIns="0" tIns="0" rIns="0" bIns="0" rtlCol="0" anchor="t">
            <a:spAutoFit/>
          </a:bodyPr>
          <a:lstStyle/>
          <a:p>
            <a:pPr algn="r" rtl="1"/>
            <a:r>
              <a:rPr lang="en-US" sz="7500" b="1" dirty="0" err="1">
                <a:solidFill>
                  <a:srgbClr val="1B1B1B"/>
                </a:solidFill>
                <a:latin typeface="Calibri" panose="020F0502020204030204" pitchFamily="34" charset="0"/>
                <a:cs typeface="Calibri" panose="020F0502020204030204" pitchFamily="34" charset="0"/>
              </a:rPr>
              <a:t>مقياس</a:t>
            </a:r>
            <a:r>
              <a:rPr lang="en-US" sz="7500" b="1" dirty="0">
                <a:solidFill>
                  <a:srgbClr val="1B1B1B"/>
                </a:solidFill>
                <a:latin typeface="Calibri" panose="020F0502020204030204" pitchFamily="34" charset="0"/>
                <a:cs typeface="Calibri" panose="020F0502020204030204" pitchFamily="34" charset="0"/>
              </a:rPr>
              <a:t> </a:t>
            </a:r>
            <a:r>
              <a:rPr lang="ar-SA" sz="7500" b="1" dirty="0">
                <a:solidFill>
                  <a:srgbClr val="1B1B1B"/>
                </a:solidFill>
                <a:latin typeface="Calibri" panose="020F0502020204030204" pitchFamily="34" charset="0"/>
                <a:cs typeface="Calibri" panose="020F0502020204030204" pitchFamily="34" charset="0"/>
              </a:rPr>
              <a:t>الشعور</a:t>
            </a:r>
            <a:r>
              <a:rPr lang="en-US" sz="7500" b="1" dirty="0">
                <a:solidFill>
                  <a:srgbClr val="1B1B1B"/>
                </a:solidFill>
                <a:latin typeface="Calibri" panose="020F0502020204030204" pitchFamily="34" charset="0"/>
                <a:cs typeface="Calibri" panose="020F0502020204030204" pitchFamily="34" charset="0"/>
              </a:rPr>
              <a:t> </a:t>
            </a:r>
            <a:r>
              <a:rPr lang="ar-SA" sz="7500" b="1" dirty="0">
                <a:solidFill>
                  <a:srgbClr val="1B1B1B"/>
                </a:solidFill>
                <a:latin typeface="Calibri" panose="020F0502020204030204" pitchFamily="34" charset="0"/>
                <a:cs typeface="Calibri" panose="020F0502020204030204" pitchFamily="34" charset="0"/>
              </a:rPr>
              <a:t>بال</a:t>
            </a:r>
            <a:r>
              <a:rPr lang="en-US" sz="7500" b="1" dirty="0" err="1">
                <a:solidFill>
                  <a:srgbClr val="1B1B1B"/>
                </a:solidFill>
                <a:latin typeface="Calibri" panose="020F0502020204030204" pitchFamily="34" charset="0"/>
                <a:cs typeface="Calibri" panose="020F0502020204030204" pitchFamily="34" charset="0"/>
              </a:rPr>
              <a:t>وصمة</a:t>
            </a:r>
            <a:r>
              <a:rPr lang="en-US" sz="7500" b="1" dirty="0">
                <a:solidFill>
                  <a:srgbClr val="1B1B1B"/>
                </a:solidFill>
                <a:latin typeface="Calibri" panose="020F0502020204030204" pitchFamily="34" charset="0"/>
                <a:cs typeface="Calibri" panose="020F0502020204030204" pitchFamily="34" charset="0"/>
              </a:rPr>
              <a:t> :</a:t>
            </a:r>
          </a:p>
          <a:p>
            <a:pPr algn="r" rtl="1"/>
            <a:r>
              <a:rPr lang="en-US" sz="7500" b="1" dirty="0" err="1">
                <a:solidFill>
                  <a:srgbClr val="FFFFFF"/>
                </a:solidFill>
                <a:latin typeface="Calibri" panose="020F0502020204030204" pitchFamily="34" charset="0"/>
                <a:cs typeface="Calibri" panose="020F0502020204030204" pitchFamily="34" charset="0"/>
              </a:rPr>
              <a:t>التغير</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مع</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مرور</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الوقت</a:t>
            </a:r>
            <a:endParaRPr lang="en-US" sz="7500" b="1" dirty="0">
              <a:solidFill>
                <a:srgbClr val="FFFFFF"/>
              </a:solidFill>
              <a:latin typeface="Calibri" panose="020F0502020204030204" pitchFamily="34" charset="0"/>
              <a:cs typeface="Calibri" panose="020F0502020204030204" pitchFamily="34" charset="0"/>
            </a:endParaRPr>
          </a:p>
          <a:p>
            <a:pPr algn="r" rtl="1">
              <a:lnSpc>
                <a:spcPct val="200000"/>
              </a:lnSpc>
            </a:pPr>
            <a:r>
              <a:rPr lang="en-US" sz="2400" b="1" i="1" dirty="0" err="1">
                <a:solidFill>
                  <a:srgbClr val="1B1B1B"/>
                </a:solidFill>
                <a:latin typeface="League Spartan Bold"/>
              </a:rPr>
              <a:t>درجة</a:t>
            </a:r>
            <a:r>
              <a:rPr lang="en-US" sz="2400" b="1" i="1" dirty="0">
                <a:solidFill>
                  <a:srgbClr val="1B1B1B"/>
                </a:solidFill>
                <a:latin typeface="League Spartan Bold"/>
              </a:rPr>
              <a:t> </a:t>
            </a:r>
            <a:r>
              <a:rPr lang="ar-SA" sz="2400" b="1" i="1" dirty="0">
                <a:solidFill>
                  <a:srgbClr val="1B1B1B"/>
                </a:solidFill>
                <a:latin typeface="League Spartan Bold"/>
              </a:rPr>
              <a:t>ال</a:t>
            </a:r>
            <a:r>
              <a:rPr lang="en-US" sz="2400" b="1" i="1" dirty="0" err="1">
                <a:solidFill>
                  <a:srgbClr val="1B1B1B"/>
                </a:solidFill>
                <a:latin typeface="League Spartan Bold"/>
              </a:rPr>
              <a:t>مقياس</a:t>
            </a:r>
            <a:r>
              <a:rPr lang="ar-SA" sz="2400" b="1" i="1" dirty="0">
                <a:solidFill>
                  <a:srgbClr val="1B1B1B"/>
                </a:solidFill>
                <a:latin typeface="League Spartan Bold"/>
              </a:rPr>
              <a:t> الأحدث</a:t>
            </a:r>
            <a:r>
              <a:rPr lang="en-US" sz="2400" b="1" i="1" dirty="0">
                <a:solidFill>
                  <a:srgbClr val="1B1B1B"/>
                </a:solidFill>
                <a:latin typeface="League Spartan Bold"/>
              </a:rPr>
              <a:t> – </a:t>
            </a:r>
            <a:r>
              <a:rPr lang="ar-SA" sz="2400" b="1" i="1" dirty="0">
                <a:solidFill>
                  <a:srgbClr val="1B1B1B"/>
                </a:solidFill>
                <a:latin typeface="League Spartan Bold"/>
              </a:rPr>
              <a:t>درجة المق</a:t>
            </a:r>
            <a:r>
              <a:rPr lang="en-US" sz="2400" b="1" i="1" dirty="0" err="1">
                <a:solidFill>
                  <a:srgbClr val="1B1B1B"/>
                </a:solidFill>
                <a:latin typeface="League Spartan Bold"/>
              </a:rPr>
              <a:t>ياس</a:t>
            </a:r>
            <a:r>
              <a:rPr lang="en-US" sz="2400" b="1" i="1" dirty="0">
                <a:solidFill>
                  <a:srgbClr val="1B1B1B"/>
                </a:solidFill>
                <a:latin typeface="League Spartan Bold"/>
              </a:rPr>
              <a:t> </a:t>
            </a:r>
            <a:r>
              <a:rPr lang="ar-SA" sz="2400" b="1" i="1" dirty="0">
                <a:solidFill>
                  <a:srgbClr val="1B1B1B"/>
                </a:solidFill>
                <a:latin typeface="League Spartan Bold"/>
              </a:rPr>
              <a:t>الأولي</a:t>
            </a:r>
            <a:r>
              <a:rPr lang="en-US" sz="2400" b="1" i="1" dirty="0">
                <a:solidFill>
                  <a:srgbClr val="1B1B1B"/>
                </a:solidFill>
                <a:latin typeface="League Spartan Bold"/>
              </a:rPr>
              <a:t>/</a:t>
            </a:r>
            <a:r>
              <a:rPr lang="en-US" sz="2400" b="1" i="1" dirty="0" err="1">
                <a:solidFill>
                  <a:srgbClr val="1B1B1B"/>
                </a:solidFill>
                <a:latin typeface="League Spartan Bold"/>
              </a:rPr>
              <a:t>درج</a:t>
            </a:r>
            <a:r>
              <a:rPr lang="ar-SA" sz="2400" b="1" i="1" dirty="0">
                <a:solidFill>
                  <a:srgbClr val="1B1B1B"/>
                </a:solidFill>
                <a:latin typeface="League Spartan Bold"/>
              </a:rPr>
              <a:t>ة </a:t>
            </a:r>
            <a:r>
              <a:rPr lang="en-US" sz="2400" b="1" i="1" dirty="0">
                <a:solidFill>
                  <a:srgbClr val="1B1B1B"/>
                </a:solidFill>
                <a:latin typeface="League Spartan Bold"/>
              </a:rPr>
              <a:t> </a:t>
            </a:r>
            <a:r>
              <a:rPr lang="ar-SA" sz="2400" b="1" i="1" dirty="0">
                <a:solidFill>
                  <a:srgbClr val="1B1B1B"/>
                </a:solidFill>
                <a:latin typeface="League Spartan Bold"/>
              </a:rPr>
              <a:t>ال</a:t>
            </a:r>
            <a:r>
              <a:rPr lang="en-US" sz="2400" b="1" i="1" dirty="0" err="1">
                <a:solidFill>
                  <a:srgbClr val="1B1B1B"/>
                </a:solidFill>
                <a:latin typeface="League Spartan Bold"/>
              </a:rPr>
              <a:t>مقياس</a:t>
            </a:r>
            <a:r>
              <a:rPr lang="ar-SA" sz="2400" b="1" i="1" dirty="0">
                <a:solidFill>
                  <a:srgbClr val="1B1B1B"/>
                </a:solidFill>
                <a:latin typeface="League Spartan Bold"/>
              </a:rPr>
              <a:t> </a:t>
            </a:r>
            <a:r>
              <a:rPr lang="en-US" sz="2400" b="1" i="1" dirty="0">
                <a:solidFill>
                  <a:srgbClr val="1B1B1B"/>
                </a:solidFill>
                <a:latin typeface="League Spartan Bold"/>
              </a:rPr>
              <a:t> </a:t>
            </a:r>
            <a:r>
              <a:rPr lang="ar-SA" sz="2400" b="1" i="1" dirty="0">
                <a:solidFill>
                  <a:srgbClr val="1B1B1B"/>
                </a:solidFill>
                <a:latin typeface="League Spartan Bold"/>
              </a:rPr>
              <a:t>ال</a:t>
            </a:r>
            <a:r>
              <a:rPr lang="en-US" sz="2400" b="1" i="1" dirty="0" err="1">
                <a:solidFill>
                  <a:srgbClr val="1B1B1B"/>
                </a:solidFill>
                <a:latin typeface="League Spartan Bold"/>
              </a:rPr>
              <a:t>سابق</a:t>
            </a:r>
            <a:r>
              <a:rPr lang="en-US" sz="2400" b="1" i="1" dirty="0">
                <a:solidFill>
                  <a:srgbClr val="1B1B1B"/>
                </a:solidFill>
                <a:latin typeface="League Spartan Bold"/>
              </a:rPr>
              <a:t> = </a:t>
            </a:r>
            <a:r>
              <a:rPr lang="en-US" sz="2400" b="1" i="1" dirty="0" err="1">
                <a:solidFill>
                  <a:srgbClr val="1B1B1B"/>
                </a:solidFill>
                <a:latin typeface="League Spartan Bold"/>
              </a:rPr>
              <a:t>التغيير</a:t>
            </a:r>
            <a:r>
              <a:rPr lang="en-US" sz="2400" b="1" i="1" dirty="0">
                <a:solidFill>
                  <a:srgbClr val="1B1B1B"/>
                </a:solidFill>
                <a:latin typeface="League Spartan Bold"/>
              </a:rPr>
              <a:t> </a:t>
            </a:r>
            <a:r>
              <a:rPr lang="en-US" sz="2400" b="1" i="1" dirty="0" err="1">
                <a:solidFill>
                  <a:srgbClr val="1B1B1B"/>
                </a:solidFill>
                <a:latin typeface="League Spartan Bold"/>
              </a:rPr>
              <a:t>مع</a:t>
            </a:r>
            <a:r>
              <a:rPr lang="en-US" sz="2400" b="1" i="1" dirty="0">
                <a:solidFill>
                  <a:srgbClr val="1B1B1B"/>
                </a:solidFill>
                <a:latin typeface="League Spartan Bold"/>
              </a:rPr>
              <a:t> </a:t>
            </a:r>
            <a:r>
              <a:rPr lang="en-US" sz="2400" b="1" i="1" dirty="0" err="1">
                <a:solidFill>
                  <a:srgbClr val="1B1B1B"/>
                </a:solidFill>
                <a:latin typeface="League Spartan Bold"/>
              </a:rPr>
              <a:t>مرور</a:t>
            </a:r>
            <a:r>
              <a:rPr lang="en-US" sz="2400" b="1" i="1" dirty="0">
                <a:solidFill>
                  <a:srgbClr val="1B1B1B"/>
                </a:solidFill>
                <a:latin typeface="League Spartan Bold"/>
              </a:rPr>
              <a:t> </a:t>
            </a:r>
            <a:r>
              <a:rPr lang="en-US" sz="2400" b="1" i="1" dirty="0" err="1">
                <a:solidFill>
                  <a:srgbClr val="1B1B1B"/>
                </a:solidFill>
                <a:latin typeface="League Spartan Bold"/>
              </a:rPr>
              <a:t>الوقت</a:t>
            </a:r>
            <a:endParaRPr lang="en-US" sz="2400" i="1" dirty="0">
              <a:solidFill>
                <a:srgbClr val="1B1B1B"/>
              </a:solidFill>
              <a:latin typeface="League Spartan Bold"/>
            </a:endParaRPr>
          </a:p>
        </p:txBody>
      </p:sp>
      <p:graphicFrame>
        <p:nvGraphicFramePr>
          <p:cNvPr id="340" name="Table 339">
            <a:extLst>
              <a:ext uri="{FF2B5EF4-FFF2-40B4-BE49-F238E27FC236}">
                <a16:creationId xmlns:a16="http://schemas.microsoft.com/office/drawing/2014/main" id="{01D77AAA-7998-CEFF-F7C7-6ABACDD5CB60}"/>
              </a:ext>
            </a:extLst>
          </p:cNvPr>
          <p:cNvGraphicFramePr>
            <a:graphicFrameLocks noGrp="1"/>
          </p:cNvGraphicFramePr>
          <p:nvPr>
            <p:extLst>
              <p:ext uri="{D42A27DB-BD31-4B8C-83A1-F6EECF244321}">
                <p14:modId xmlns:p14="http://schemas.microsoft.com/office/powerpoint/2010/main" val="3467188025"/>
              </p:ext>
            </p:extLst>
          </p:nvPr>
        </p:nvGraphicFramePr>
        <p:xfrm>
          <a:off x="1728552" y="4318419"/>
          <a:ext cx="11343981" cy="4811696"/>
        </p:xfrm>
        <a:graphic>
          <a:graphicData uri="http://schemas.openxmlformats.org/drawingml/2006/table">
            <a:tbl>
              <a:tblPr rtl="1"/>
              <a:tblGrid>
                <a:gridCol w="2761469">
                  <a:extLst>
                    <a:ext uri="{9D8B030D-6E8A-4147-A177-3AD203B41FA5}">
                      <a16:colId xmlns:a16="http://schemas.microsoft.com/office/drawing/2014/main" val="4228545831"/>
                    </a:ext>
                  </a:extLst>
                </a:gridCol>
                <a:gridCol w="8582512">
                  <a:extLst>
                    <a:ext uri="{9D8B030D-6E8A-4147-A177-3AD203B41FA5}">
                      <a16:colId xmlns:a16="http://schemas.microsoft.com/office/drawing/2014/main" val="3304454471"/>
                    </a:ext>
                  </a:extLst>
                </a:gridCol>
              </a:tblGrid>
              <a:tr h="907063">
                <a:tc>
                  <a:txBody>
                    <a:bodyPr/>
                    <a:lstStyle/>
                    <a:p>
                      <a:pPr algn="r" rtl="0"/>
                      <a:r>
                        <a:rPr lang="ar-SA" sz="3600" b="1" kern="100">
                          <a:solidFill>
                            <a:srgbClr val="000000"/>
                          </a:solidFill>
                          <a:effectLst/>
                          <a:latin typeface="Aptos" panose="020B0004020202020204" pitchFamily="34" charset="0"/>
                          <a:ea typeface="Aptos" panose="020B0004020202020204" pitchFamily="34" charset="0"/>
                          <a:cs typeface="Calibri" panose="020F0502020204030204" pitchFamily="34" charset="0"/>
                        </a:rPr>
                        <a:t>مستوى التغيير  </a:t>
                      </a:r>
                      <a:endParaRPr lang="en-FR" sz="3600" kern="10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rtl="1"/>
                      <a:r>
                        <a:rPr lang="ar-SA" sz="3600" b="1" kern="100">
                          <a:solidFill>
                            <a:srgbClr val="000000"/>
                          </a:solidFill>
                          <a:effectLst/>
                          <a:latin typeface="Aptos" panose="020B0004020202020204" pitchFamily="34" charset="0"/>
                          <a:ea typeface="Aptos" panose="020B0004020202020204" pitchFamily="34" charset="0"/>
                          <a:cs typeface="Calibri" panose="020F0502020204030204" pitchFamily="34" charset="0"/>
                        </a:rPr>
                        <a:t>الفرق بين الدرجات</a:t>
                      </a:r>
                      <a:endParaRPr lang="en-FR" sz="3600" kern="100">
                        <a:effectLst/>
                        <a:latin typeface="Aptos" panose="020B0004020202020204" pitchFamily="34" charset="0"/>
                        <a:ea typeface="Aptos" panose="020B0004020202020204" pitchFamily="34" charset="0"/>
                        <a:cs typeface="Arial" panose="020B0604020202020204" pitchFamily="34" charset="0"/>
                      </a:endParaRPr>
                    </a:p>
                    <a:p>
                      <a:pPr algn="r" rtl="1"/>
                      <a:r>
                        <a:rPr lang="ar-SA" sz="3600" b="1" i="0" kern="100">
                          <a:solidFill>
                            <a:schemeClr val="tx1"/>
                          </a:solidFill>
                          <a:effectLst/>
                          <a:latin typeface="Aptos" panose="020B0004020202020204" pitchFamily="34" charset="0"/>
                          <a:ea typeface="Aptos" panose="020B0004020202020204" pitchFamily="34" charset="0"/>
                          <a:cs typeface="Calibri" panose="020F0502020204030204" pitchFamily="34" charset="0"/>
                        </a:rPr>
                        <a:t>(طرح الدرجة الثانية من الدرجة الأولى) </a:t>
                      </a:r>
                      <a:endParaRPr lang="en-FR" sz="3600" i="0" kern="100">
                        <a:solidFill>
                          <a:schemeClr val="tx1"/>
                        </a:solidFill>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6902961"/>
                  </a:ext>
                </a:extLst>
              </a:tr>
              <a:tr h="227168">
                <a:tc rowSpan="2">
                  <a:txBody>
                    <a:bodyPr/>
                    <a:lstStyle/>
                    <a:p>
                      <a:pPr algn="r" rtl="0"/>
                      <a:r>
                        <a:rPr lang="ar-SA" sz="3600" b="1" kern="100">
                          <a:effectLst/>
                          <a:latin typeface="Aptos" panose="020B0004020202020204" pitchFamily="34" charset="0"/>
                          <a:ea typeface="Aptos" panose="020B0004020202020204" pitchFamily="34" charset="0"/>
                          <a:cs typeface="Calibri" panose="020F0502020204030204" pitchFamily="34" charset="0"/>
                        </a:rPr>
                        <a:t>قليل</a:t>
                      </a:r>
                      <a:endParaRPr lang="en-FR" sz="3600" kern="10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ar-SA" sz="3600" b="1" kern="100">
                          <a:effectLst/>
                          <a:latin typeface="Aptos" panose="020B0004020202020204" pitchFamily="34" charset="0"/>
                          <a:ea typeface="Aptos" panose="020B0004020202020204" pitchFamily="34" charset="0"/>
                          <a:cs typeface="Calibri" panose="020F0502020204030204" pitchFamily="34" charset="0"/>
                        </a:rPr>
                        <a:t>من ٠إلى + ٢،٠</a:t>
                      </a:r>
                      <a:endParaRPr lang="en-FR" sz="3600" kern="10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5083155"/>
                  </a:ext>
                </a:extLst>
              </a:tr>
              <a:tr h="227168">
                <a:tc vMerge="1">
                  <a:txBody>
                    <a:bodyPr/>
                    <a:lstStyle/>
                    <a:p>
                      <a:endParaRPr lang="en-FR"/>
                    </a:p>
                  </a:txBody>
                  <a:tcPr/>
                </a:tc>
                <a:tc>
                  <a:txBody>
                    <a:bodyPr/>
                    <a:lstStyle/>
                    <a:p>
                      <a:pPr algn="r" rtl="1"/>
                      <a:r>
                        <a:rPr lang="ar-SA" sz="3600" b="1" kern="100">
                          <a:effectLst/>
                          <a:latin typeface="Aptos" panose="020B0004020202020204" pitchFamily="34" charset="0"/>
                          <a:ea typeface="Aptos" panose="020B0004020202020204" pitchFamily="34" charset="0"/>
                          <a:cs typeface="Calibri" panose="020F0502020204030204" pitchFamily="34" charset="0"/>
                        </a:rPr>
                        <a:t>من ٠إلى - ٢،٠</a:t>
                      </a:r>
                      <a:endParaRPr lang="en-FR" sz="3600" kern="10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5830904"/>
                  </a:ext>
                </a:extLst>
              </a:tr>
              <a:tr h="227168">
                <a:tc rowSpan="2">
                  <a:txBody>
                    <a:bodyPr/>
                    <a:lstStyle/>
                    <a:p>
                      <a:pPr algn="r" rtl="0"/>
                      <a:r>
                        <a:rPr lang="ar-SA" sz="3600" b="1" kern="100">
                          <a:effectLst/>
                          <a:latin typeface="Aptos" panose="020B0004020202020204" pitchFamily="34" charset="0"/>
                          <a:ea typeface="Aptos" panose="020B0004020202020204" pitchFamily="34" charset="0"/>
                          <a:cs typeface="Calibri" panose="020F0502020204030204" pitchFamily="34" charset="0"/>
                        </a:rPr>
                        <a:t>متوسط</a:t>
                      </a:r>
                      <a:endParaRPr lang="en-FR" sz="3600" kern="10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ar-SA" sz="3600" b="1" kern="100">
                          <a:effectLst/>
                          <a:latin typeface="Aptos" panose="020B0004020202020204" pitchFamily="34" charset="0"/>
                          <a:ea typeface="Aptos" panose="020B0004020202020204" pitchFamily="34" charset="0"/>
                          <a:cs typeface="Calibri" panose="020F0502020204030204" pitchFamily="34" charset="0"/>
                        </a:rPr>
                        <a:t>+٢،٠ ل +٢.١ </a:t>
                      </a:r>
                      <a:endParaRPr lang="en-FR" sz="3600" kern="10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2519904"/>
                  </a:ext>
                </a:extLst>
              </a:tr>
              <a:tr h="227168">
                <a:tc vMerge="1">
                  <a:txBody>
                    <a:bodyPr/>
                    <a:lstStyle/>
                    <a:p>
                      <a:endParaRPr lang="en-FR"/>
                    </a:p>
                  </a:txBody>
                  <a:tcPr/>
                </a:tc>
                <a:tc>
                  <a:txBody>
                    <a:bodyPr/>
                    <a:lstStyle/>
                    <a:p>
                      <a:pPr algn="r" rtl="1"/>
                      <a:r>
                        <a:rPr lang="ar-SA" sz="3600" b="1" kern="100">
                          <a:effectLst/>
                          <a:latin typeface="Aptos" panose="020B0004020202020204" pitchFamily="34" charset="0"/>
                          <a:ea typeface="Aptos" panose="020B0004020202020204" pitchFamily="34" charset="0"/>
                          <a:cs typeface="Calibri" panose="020F0502020204030204" pitchFamily="34" charset="0"/>
                        </a:rPr>
                        <a:t>-٢،٠ ل - ٢.١</a:t>
                      </a:r>
                      <a:endParaRPr lang="en-FR" sz="3600" kern="10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1104890"/>
                  </a:ext>
                </a:extLst>
              </a:tr>
              <a:tr h="227168">
                <a:tc rowSpan="2">
                  <a:txBody>
                    <a:bodyPr/>
                    <a:lstStyle/>
                    <a:p>
                      <a:pPr algn="r" rtl="0"/>
                      <a:r>
                        <a:rPr lang="ar-SA" sz="3600" b="1" kern="100" dirty="0">
                          <a:effectLst/>
                          <a:latin typeface="Aptos" panose="020B0004020202020204" pitchFamily="34" charset="0"/>
                          <a:ea typeface="Aptos" panose="020B0004020202020204" pitchFamily="34" charset="0"/>
                          <a:cs typeface="Calibri" panose="020F0502020204030204" pitchFamily="34" charset="0"/>
                        </a:rPr>
                        <a:t>كبير</a:t>
                      </a:r>
                      <a:endParaRPr lang="en-FR" sz="3600" kern="100" dirty="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ar-SA" sz="3600" b="1" kern="100">
                          <a:effectLst/>
                          <a:latin typeface="Aptos" panose="020B0004020202020204" pitchFamily="34" charset="0"/>
                          <a:ea typeface="Aptos" panose="020B0004020202020204" pitchFamily="34" charset="0"/>
                          <a:cs typeface="Calibri" panose="020F0502020204030204" pitchFamily="34" charset="0"/>
                        </a:rPr>
                        <a:t>٢.١ وما فوق</a:t>
                      </a:r>
                      <a:endParaRPr lang="en-FR" sz="3600" kern="10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64240807"/>
                  </a:ext>
                </a:extLst>
              </a:tr>
              <a:tr h="227168">
                <a:tc vMerge="1">
                  <a:txBody>
                    <a:bodyPr/>
                    <a:lstStyle/>
                    <a:p>
                      <a:endParaRPr lang="en-FR"/>
                    </a:p>
                  </a:txBody>
                  <a:tcPr/>
                </a:tc>
                <a:tc>
                  <a:txBody>
                    <a:bodyPr/>
                    <a:lstStyle/>
                    <a:p>
                      <a:pPr algn="r" rtl="1"/>
                      <a:r>
                        <a:rPr lang="en-US" sz="3600" b="1" kern="100" dirty="0">
                          <a:effectLst/>
                          <a:latin typeface="Calibri" panose="020F0502020204030204" pitchFamily="34" charset="0"/>
                          <a:ea typeface="Aptos" panose="020B0004020202020204" pitchFamily="34" charset="0"/>
                          <a:cs typeface="Arial" panose="020B0604020202020204" pitchFamily="34" charset="0"/>
                        </a:rPr>
                        <a:t>-</a:t>
                      </a:r>
                      <a:r>
                        <a:rPr lang="ar-SA" sz="3600" b="1" kern="100" dirty="0">
                          <a:effectLst/>
                          <a:latin typeface="Aptos" panose="020B0004020202020204" pitchFamily="34" charset="0"/>
                          <a:ea typeface="Aptos" panose="020B0004020202020204" pitchFamily="34" charset="0"/>
                          <a:cs typeface="Calibri" panose="020F0502020204030204" pitchFamily="34" charset="0"/>
                        </a:rPr>
                        <a:t>٢.١ و أقل</a:t>
                      </a:r>
                      <a:endParaRPr lang="en-FR" sz="3600" kern="100" dirty="0">
                        <a:effectLst/>
                        <a:latin typeface="Aptos" panose="020B0004020202020204" pitchFamily="34" charset="0"/>
                        <a:ea typeface="Aptos" panose="020B0004020202020204" pitchFamily="34" charset="0"/>
                        <a:cs typeface="Arial" panose="020B0604020202020204" pitchFamily="34" charset="0"/>
                      </a:endParaRPr>
                    </a:p>
                  </a:txBody>
                  <a:tcPr marL="60368" marR="60368" marT="30184" marB="301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992617"/>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5810929" y="1285842"/>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
        <p:nvSpPr>
          <p:cNvPr id="339" name="TextBox 339"/>
          <p:cNvSpPr txBox="1"/>
          <p:nvPr/>
        </p:nvSpPr>
        <p:spPr>
          <a:xfrm>
            <a:off x="2494026" y="664056"/>
            <a:ext cx="12112559" cy="2361858"/>
          </a:xfrm>
          <a:prstGeom prst="rect">
            <a:avLst/>
          </a:prstGeom>
        </p:spPr>
        <p:txBody>
          <a:bodyPr lIns="0" tIns="0" rIns="0" bIns="0" rtlCol="0" anchor="t">
            <a:spAutoFit/>
          </a:bodyPr>
          <a:lstStyle/>
          <a:p>
            <a:pPr algn="r" rtl="1">
              <a:lnSpc>
                <a:spcPts val="9375"/>
              </a:lnSpc>
            </a:pPr>
            <a:r>
              <a:rPr lang="en-US" sz="7500" b="1" dirty="0" err="1">
                <a:solidFill>
                  <a:srgbClr val="1B1B1B"/>
                </a:solidFill>
                <a:latin typeface="Calibri" panose="020F0502020204030204" pitchFamily="34" charset="0"/>
                <a:cs typeface="Calibri" panose="020F0502020204030204" pitchFamily="34" charset="0"/>
              </a:rPr>
              <a:t>مقياس</a:t>
            </a:r>
            <a:r>
              <a:rPr lang="en-US" sz="7500" b="1" dirty="0">
                <a:solidFill>
                  <a:srgbClr val="1B1B1B"/>
                </a:solidFill>
                <a:latin typeface="Calibri" panose="020F0502020204030204" pitchFamily="34" charset="0"/>
                <a:cs typeface="Calibri" panose="020F0502020204030204" pitchFamily="34" charset="0"/>
              </a:rPr>
              <a:t> </a:t>
            </a:r>
            <a:r>
              <a:rPr lang="ar-SA" sz="7500" b="1" dirty="0">
                <a:solidFill>
                  <a:srgbClr val="1B1B1B"/>
                </a:solidFill>
                <a:latin typeface="Calibri" panose="020F0502020204030204" pitchFamily="34" charset="0"/>
                <a:cs typeface="Calibri" panose="020F0502020204030204" pitchFamily="34" charset="0"/>
              </a:rPr>
              <a:t>الشعور</a:t>
            </a:r>
            <a:r>
              <a:rPr lang="en-US" sz="7500" b="1" dirty="0">
                <a:solidFill>
                  <a:srgbClr val="1B1B1B"/>
                </a:solidFill>
                <a:latin typeface="Calibri" panose="020F0502020204030204" pitchFamily="34" charset="0"/>
                <a:cs typeface="Calibri" panose="020F0502020204030204" pitchFamily="34" charset="0"/>
              </a:rPr>
              <a:t> </a:t>
            </a:r>
            <a:r>
              <a:rPr lang="ar-SA" sz="7500" b="1" dirty="0">
                <a:solidFill>
                  <a:srgbClr val="1B1B1B"/>
                </a:solidFill>
                <a:latin typeface="Calibri" panose="020F0502020204030204" pitchFamily="34" charset="0"/>
                <a:cs typeface="Calibri" panose="020F0502020204030204" pitchFamily="34" charset="0"/>
              </a:rPr>
              <a:t>بال</a:t>
            </a:r>
            <a:r>
              <a:rPr lang="en-US" sz="7500" b="1" dirty="0" err="1">
                <a:solidFill>
                  <a:srgbClr val="1B1B1B"/>
                </a:solidFill>
                <a:latin typeface="Calibri" panose="020F0502020204030204" pitchFamily="34" charset="0"/>
                <a:cs typeface="Calibri" panose="020F0502020204030204" pitchFamily="34" charset="0"/>
              </a:rPr>
              <a:t>وصمة</a:t>
            </a:r>
            <a:r>
              <a:rPr lang="en-US" sz="7500" b="1" dirty="0">
                <a:solidFill>
                  <a:srgbClr val="1B1B1B"/>
                </a:solidFill>
                <a:latin typeface="Calibri" panose="020F0502020204030204" pitchFamily="34" charset="0"/>
                <a:cs typeface="Calibri" panose="020F0502020204030204" pitchFamily="34" charset="0"/>
              </a:rPr>
              <a:t> :</a:t>
            </a:r>
          </a:p>
          <a:p>
            <a:pPr algn="r" rtl="1">
              <a:lnSpc>
                <a:spcPts val="9375"/>
              </a:lnSpc>
            </a:pPr>
            <a:r>
              <a:rPr lang="en-US" sz="7500" b="1" dirty="0" err="1">
                <a:solidFill>
                  <a:srgbClr val="FFFFFF"/>
                </a:solidFill>
                <a:latin typeface="Calibri" panose="020F0502020204030204" pitchFamily="34" charset="0"/>
                <a:cs typeface="Calibri" panose="020F0502020204030204" pitchFamily="34" charset="0"/>
              </a:rPr>
              <a:t>التغير</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مع</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مرور</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الوقت</a:t>
            </a:r>
            <a:endParaRPr lang="en-US" sz="7500" b="1" dirty="0">
              <a:solidFill>
                <a:srgbClr val="FFFFFF"/>
              </a:solidFill>
              <a:latin typeface="Calibri" panose="020F0502020204030204" pitchFamily="34" charset="0"/>
              <a:cs typeface="Calibri" panose="020F0502020204030204" pitchFamily="34" charset="0"/>
            </a:endParaRPr>
          </a:p>
        </p:txBody>
      </p:sp>
      <p:sp>
        <p:nvSpPr>
          <p:cNvPr id="340" name="TextBox 639">
            <a:extLst>
              <a:ext uri="{FF2B5EF4-FFF2-40B4-BE49-F238E27FC236}">
                <a16:creationId xmlns:a16="http://schemas.microsoft.com/office/drawing/2014/main" id="{364E02E8-B523-D10C-8002-EC4D4ED37D80}"/>
              </a:ext>
            </a:extLst>
          </p:cNvPr>
          <p:cNvSpPr txBox="1"/>
          <p:nvPr/>
        </p:nvSpPr>
        <p:spPr>
          <a:xfrm>
            <a:off x="1140584" y="9365118"/>
            <a:ext cx="13466001" cy="283283"/>
          </a:xfrm>
          <a:prstGeom prst="rect">
            <a:avLst/>
          </a:prstGeom>
          <a:noFill/>
        </p:spPr>
        <p:txBody>
          <a:bodyPr lIns="0" tIns="0" rIns="0" bIns="0" rtlCol="0" anchor="t">
            <a:spAutoFit/>
          </a:bodyPr>
          <a:lstStyle/>
          <a:p>
            <a:pPr algn="ctr" rtl="1">
              <a:lnSpc>
                <a:spcPts val="2100"/>
              </a:lnSpc>
            </a:pPr>
            <a:r>
              <a:rPr lang="ar-SA" sz="2600" spc="75" dirty="0">
                <a:latin typeface="Clear Sans Regular"/>
              </a:rPr>
              <a:t>النتيجة الأحدث</a:t>
            </a:r>
            <a:r>
              <a:rPr lang="en-US" sz="2600" spc="75" dirty="0">
                <a:latin typeface="Clear Sans Regular"/>
              </a:rPr>
              <a:t> - </a:t>
            </a:r>
            <a:r>
              <a:rPr lang="en-US" sz="2600" spc="75" dirty="0" err="1">
                <a:latin typeface="Clear Sans Regular"/>
              </a:rPr>
              <a:t>ال</a:t>
            </a:r>
            <a:r>
              <a:rPr lang="ar-SA" sz="2600" spc="75" dirty="0">
                <a:latin typeface="Clear Sans Regular"/>
              </a:rPr>
              <a:t>نتيجة</a:t>
            </a:r>
            <a:r>
              <a:rPr lang="en-US" sz="2600" spc="75" dirty="0">
                <a:latin typeface="Clear Sans Regular"/>
              </a:rPr>
              <a:t> </a:t>
            </a:r>
            <a:r>
              <a:rPr lang="en-US" sz="2600" spc="75" dirty="0" err="1">
                <a:latin typeface="Clear Sans Regular"/>
              </a:rPr>
              <a:t>الأ</a:t>
            </a:r>
            <a:r>
              <a:rPr lang="ar-SA" sz="2600" spc="75" dirty="0">
                <a:latin typeface="Clear Sans Regular"/>
              </a:rPr>
              <a:t>ولية</a:t>
            </a:r>
            <a:r>
              <a:rPr lang="en-US" sz="2600" spc="75" dirty="0">
                <a:latin typeface="Clear Sans Regular"/>
              </a:rPr>
              <a:t> = </a:t>
            </a:r>
            <a:r>
              <a:rPr lang="en-US" sz="2600" spc="75" dirty="0" err="1">
                <a:latin typeface="Clear Sans Regular"/>
              </a:rPr>
              <a:t>التغيير</a:t>
            </a:r>
            <a:r>
              <a:rPr lang="en-US" sz="2600" spc="75" dirty="0">
                <a:latin typeface="Clear Sans Regular"/>
              </a:rPr>
              <a:t> </a:t>
            </a:r>
            <a:r>
              <a:rPr lang="en-US" sz="2600" spc="75" dirty="0" err="1">
                <a:latin typeface="Clear Sans Regular"/>
              </a:rPr>
              <a:t>على</a:t>
            </a:r>
            <a:r>
              <a:rPr lang="en-US" sz="2600" spc="75" dirty="0">
                <a:latin typeface="Clear Sans Regular"/>
              </a:rPr>
              <a:t> </a:t>
            </a:r>
            <a:r>
              <a:rPr lang="en-US" sz="2600" spc="75" dirty="0" err="1">
                <a:latin typeface="Clear Sans Regular"/>
              </a:rPr>
              <a:t>مدار</a:t>
            </a:r>
            <a:r>
              <a:rPr lang="en-US" sz="2600" spc="75" dirty="0">
                <a:latin typeface="Clear Sans Regular"/>
              </a:rPr>
              <a:t> </a:t>
            </a:r>
            <a:r>
              <a:rPr lang="en-US" sz="2600" spc="75" dirty="0" err="1">
                <a:latin typeface="Clear Sans Regular"/>
              </a:rPr>
              <a:t>الوقت</a:t>
            </a:r>
            <a:endParaRPr lang="en-US" sz="2600" spc="75" dirty="0">
              <a:latin typeface="Clear Sans Regular"/>
            </a:endParaRPr>
          </a:p>
        </p:txBody>
      </p:sp>
      <p:graphicFrame>
        <p:nvGraphicFramePr>
          <p:cNvPr id="342" name="Table 341">
            <a:extLst>
              <a:ext uri="{FF2B5EF4-FFF2-40B4-BE49-F238E27FC236}">
                <a16:creationId xmlns:a16="http://schemas.microsoft.com/office/drawing/2014/main" id="{440CA4DF-1AA9-87D3-EC6C-72DBD3ACF49F}"/>
              </a:ext>
            </a:extLst>
          </p:cNvPr>
          <p:cNvGraphicFramePr>
            <a:graphicFrameLocks noGrp="1"/>
          </p:cNvGraphicFramePr>
          <p:nvPr>
            <p:extLst>
              <p:ext uri="{D42A27DB-BD31-4B8C-83A1-F6EECF244321}">
                <p14:modId xmlns:p14="http://schemas.microsoft.com/office/powerpoint/2010/main" val="1699824104"/>
              </p:ext>
            </p:extLst>
          </p:nvPr>
        </p:nvGraphicFramePr>
        <p:xfrm>
          <a:off x="8349935" y="3491336"/>
          <a:ext cx="6781800" cy="5435600"/>
        </p:xfrm>
        <a:graphic>
          <a:graphicData uri="http://schemas.openxmlformats.org/drawingml/2006/table">
            <a:tbl>
              <a:tblPr rtl="1" firstRow="1" bandRow="1"/>
              <a:tblGrid>
                <a:gridCol w="5943600">
                  <a:extLst>
                    <a:ext uri="{9D8B030D-6E8A-4147-A177-3AD203B41FA5}">
                      <a16:colId xmlns:a16="http://schemas.microsoft.com/office/drawing/2014/main" val="450721000"/>
                    </a:ext>
                  </a:extLst>
                </a:gridCol>
                <a:gridCol w="838200">
                  <a:extLst>
                    <a:ext uri="{9D8B030D-6E8A-4147-A177-3AD203B41FA5}">
                      <a16:colId xmlns:a16="http://schemas.microsoft.com/office/drawing/2014/main" val="2676645836"/>
                    </a:ext>
                  </a:extLst>
                </a:gridCol>
              </a:tblGrid>
              <a:tr h="370840">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 </a:t>
                      </a:r>
                      <a:r>
                        <a:rPr lang="ar-SA" sz="2400" b="1" kern="100">
                          <a:effectLst/>
                          <a:latin typeface="Aptos" panose="020B0004020202020204" pitchFamily="34" charset="0"/>
                          <a:ea typeface="Aptos" panose="020B0004020202020204" pitchFamily="34" charset="0"/>
                          <a:cs typeface="Calibri" panose="020F0502020204030204" pitchFamily="34" charset="0"/>
                        </a:rPr>
                        <a:t>الشعور بعدم القيمة، وعدم الجدوى</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5182860"/>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بالانفصال أو الانسحاب من الآخرين</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3</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1307847"/>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بالمعاملة السيئة من قبل أفراد المجتمع</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088265"/>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بالعار</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2</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4589086"/>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لوم نفسك على الأحداث الماضية</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0</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0572979"/>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بالرفض من الجميع</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676699"/>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بالوصمة</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0709289"/>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الرغبة في تجنب الآخرين أو الاختباء</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3</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0057949"/>
                  </a:ext>
                </a:extLst>
              </a:tr>
              <a:tr h="497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بأن عائلتك تنظر إليك وكأنهم يلومونك</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0</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8619903"/>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وكأن أفراد المجتمع ينظرون إليك وكأنهم يلومونك</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0559804"/>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النتيجة الأولية</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r>
                        <a:rPr lang="en-US" sz="2400" b="1" i="1" kern="100" dirty="0">
                          <a:effectLst/>
                          <a:latin typeface="Calibri" panose="020F0502020204030204" pitchFamily="34" charset="0"/>
                          <a:ea typeface="Aptos" panose="020B0004020202020204" pitchFamily="34" charset="0"/>
                          <a:cs typeface="Arial" panose="020B0604020202020204" pitchFamily="34" charset="0"/>
                        </a:rPr>
                        <a:t>1.3</a:t>
                      </a:r>
                      <a:endParaRPr lang="en-FR" sz="2400" b="1"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2344273"/>
                  </a:ext>
                </a:extLst>
              </a:tr>
            </a:tbl>
          </a:graphicData>
        </a:graphic>
      </p:graphicFrame>
      <p:graphicFrame>
        <p:nvGraphicFramePr>
          <p:cNvPr id="343" name="Table 342">
            <a:extLst>
              <a:ext uri="{FF2B5EF4-FFF2-40B4-BE49-F238E27FC236}">
                <a16:creationId xmlns:a16="http://schemas.microsoft.com/office/drawing/2014/main" id="{52F69F85-6DED-A442-AB81-411827C30499}"/>
              </a:ext>
            </a:extLst>
          </p:cNvPr>
          <p:cNvGraphicFramePr>
            <a:graphicFrameLocks noGrp="1"/>
          </p:cNvGraphicFramePr>
          <p:nvPr>
            <p:extLst>
              <p:ext uri="{D42A27DB-BD31-4B8C-83A1-F6EECF244321}">
                <p14:modId xmlns:p14="http://schemas.microsoft.com/office/powerpoint/2010/main" val="908157445"/>
              </p:ext>
            </p:extLst>
          </p:nvPr>
        </p:nvGraphicFramePr>
        <p:xfrm>
          <a:off x="554070" y="3548537"/>
          <a:ext cx="6781800" cy="5435600"/>
        </p:xfrm>
        <a:graphic>
          <a:graphicData uri="http://schemas.openxmlformats.org/drawingml/2006/table">
            <a:tbl>
              <a:tblPr rtl="1" firstRow="1" bandRow="1"/>
              <a:tblGrid>
                <a:gridCol w="5943600">
                  <a:extLst>
                    <a:ext uri="{9D8B030D-6E8A-4147-A177-3AD203B41FA5}">
                      <a16:colId xmlns:a16="http://schemas.microsoft.com/office/drawing/2014/main" val="3094375946"/>
                    </a:ext>
                  </a:extLst>
                </a:gridCol>
                <a:gridCol w="838200">
                  <a:extLst>
                    <a:ext uri="{9D8B030D-6E8A-4147-A177-3AD203B41FA5}">
                      <a16:colId xmlns:a16="http://schemas.microsoft.com/office/drawing/2014/main" val="887682552"/>
                    </a:ext>
                  </a:extLst>
                </a:gridCol>
              </a:tblGrid>
              <a:tr h="370840">
                <a:tc>
                  <a:txBody>
                    <a:bodyPr/>
                    <a:lstStyle/>
                    <a:p>
                      <a:pPr algn="r" rtl="1"/>
                      <a:r>
                        <a:rPr lang="en-US" sz="2400" b="1" kern="100">
                          <a:effectLst/>
                          <a:latin typeface="Calibri" panose="020F0502020204030204" pitchFamily="34" charset="0"/>
                          <a:ea typeface="Aptos" panose="020B0004020202020204" pitchFamily="34" charset="0"/>
                          <a:cs typeface="Arial" panose="020B0604020202020204" pitchFamily="34" charset="0"/>
                        </a:rPr>
                        <a:t>- </a:t>
                      </a:r>
                      <a:r>
                        <a:rPr lang="ar-SA" sz="2400" b="1" kern="100">
                          <a:effectLst/>
                          <a:latin typeface="Aptos" panose="020B0004020202020204" pitchFamily="34" charset="0"/>
                          <a:ea typeface="Aptos" panose="020B0004020202020204" pitchFamily="34" charset="0"/>
                          <a:cs typeface="Calibri" panose="020F0502020204030204" pitchFamily="34" charset="0"/>
                        </a:rPr>
                        <a:t>الشعور بعدم القيمة، وعدم الجدوى</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2380674"/>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بالانفصال أو الانسحاب من الآخرين</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2</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0556988"/>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بالمعاملة السيئة من قبل أفراد المجتمع</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3035310"/>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بالعار</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2</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9291785"/>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لوم نفسك على الأحداث الماضية</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0</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3004749"/>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بالرفض من الجميع</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5696415"/>
                  </a:ext>
                </a:extLst>
              </a:tr>
              <a:tr h="370840">
                <a:tc>
                  <a:txBody>
                    <a:bodyPr/>
                    <a:lstStyle/>
                    <a:p>
                      <a:pPr algn="r" rtl="1"/>
                      <a:r>
                        <a:rPr lang="ar-SA" sz="2400" b="1" kern="100" dirty="0">
                          <a:effectLst/>
                          <a:latin typeface="Aptos" panose="020B0004020202020204" pitchFamily="34" charset="0"/>
                          <a:ea typeface="Aptos" panose="020B0004020202020204" pitchFamily="34" charset="0"/>
                          <a:cs typeface="Calibri" panose="020F0502020204030204" pitchFamily="34" charset="0"/>
                        </a:rPr>
                        <a:t>الشعور بالوصمة</a:t>
                      </a:r>
                      <a:endParaRPr lang="en-FR" sz="2400" b="1"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176599"/>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الرغبة في تجنب الآخرين أو الاختباء</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2</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4545134"/>
                  </a:ext>
                </a:extLst>
              </a:tr>
              <a:tr h="497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بأن عائلتك تنظر إليك وكأنهم يلومونك</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0</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7842380"/>
                  </a:ext>
                </a:extLst>
              </a:tr>
              <a:tr h="370840">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الشعور وكأن أفراد المجتمع ينظرون إليك وكأنهم يلومونك</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kern="100">
                          <a:effectLst/>
                          <a:latin typeface="Calibri" panose="020F0502020204030204" pitchFamily="34" charset="0"/>
                          <a:ea typeface="Aptos" panose="020B0004020202020204" pitchFamily="34" charset="0"/>
                          <a:cs typeface="Arial" panose="020B0604020202020204" pitchFamily="34" charset="0"/>
                        </a:rPr>
                        <a:t>1</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437163"/>
                  </a:ext>
                </a:extLst>
              </a:tr>
              <a:tr h="370840">
                <a:tc>
                  <a:txBody>
                    <a:bodyPr/>
                    <a:lstStyle/>
                    <a:p>
                      <a:pPr algn="r" rtl="1"/>
                      <a:r>
                        <a:rPr lang="en-FR" sz="2400" b="1" kern="100">
                          <a:effectLst/>
                          <a:latin typeface="Calibri" panose="020F0502020204030204" pitchFamily="34" charset="0"/>
                          <a:ea typeface="Aptos" panose="020B0004020202020204" pitchFamily="34" charset="0"/>
                          <a:cs typeface="Arial" panose="020B0604020202020204" pitchFamily="34" charset="0"/>
                        </a:rPr>
                        <a:t> </a:t>
                      </a:r>
                      <a:r>
                        <a:rPr lang="ar-SA" sz="2400" b="1" kern="100">
                          <a:effectLst/>
                          <a:latin typeface="Aptos" panose="020B0004020202020204" pitchFamily="34" charset="0"/>
                          <a:ea typeface="Aptos" panose="020B0004020202020204" pitchFamily="34" charset="0"/>
                          <a:cs typeface="Calibri" panose="020F0502020204030204" pitchFamily="34" charset="0"/>
                        </a:rPr>
                        <a:t>النتيجة الأحدث</a:t>
                      </a:r>
                      <a:endParaRPr lang="en-FR" sz="2400" b="1"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0"/>
                      <a:r>
                        <a:rPr lang="en-US" sz="2400" b="1" i="1" kern="100" dirty="0">
                          <a:effectLst/>
                          <a:latin typeface="Calibri" panose="020F0502020204030204" pitchFamily="34" charset="0"/>
                          <a:ea typeface="Aptos" panose="020B0004020202020204" pitchFamily="34" charset="0"/>
                          <a:cs typeface="Arial" panose="020B0604020202020204" pitchFamily="34" charset="0"/>
                        </a:rPr>
                        <a:t>1.1</a:t>
                      </a:r>
                      <a:endParaRPr lang="en-FR" sz="2400" b="1"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3274719"/>
                  </a:ext>
                </a:extLst>
              </a:tr>
            </a:tbl>
          </a:graphicData>
        </a:graphic>
      </p:graphicFrame>
    </p:spTree>
    <p:extLst>
      <p:ext uri="{BB962C8B-B14F-4D97-AF65-F5344CB8AC3E}">
        <p14:creationId xmlns:p14="http://schemas.microsoft.com/office/powerpoint/2010/main" val="480915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4918A1F1-DA4D-B2CF-EB51-CC5FC4D13DED}"/>
              </a:ext>
            </a:extLst>
          </p:cNvPr>
          <p:cNvGrpSpPr/>
          <p:nvPr/>
        </p:nvGrpSpPr>
        <p:grpSpPr>
          <a:xfrm>
            <a:off x="15167683" y="-30079"/>
            <a:ext cx="3120317" cy="10310572"/>
            <a:chOff x="0" y="0"/>
            <a:chExt cx="4361574" cy="10726320"/>
          </a:xfrm>
        </p:grpSpPr>
        <p:grpSp>
          <p:nvGrpSpPr>
            <p:cNvPr id="6" name="Group 3">
              <a:extLst>
                <a:ext uri="{FF2B5EF4-FFF2-40B4-BE49-F238E27FC236}">
                  <a16:creationId xmlns:a16="http://schemas.microsoft.com/office/drawing/2014/main" id="{4FD23DFB-507F-40B7-9945-1498105814B8}"/>
                </a:ext>
              </a:extLst>
            </p:cNvPr>
            <p:cNvGrpSpPr/>
            <p:nvPr/>
          </p:nvGrpSpPr>
          <p:grpSpPr>
            <a:xfrm>
              <a:off x="2109980" y="0"/>
              <a:ext cx="82785" cy="82785"/>
              <a:chOff x="0" y="0"/>
              <a:chExt cx="6350000" cy="6350000"/>
            </a:xfrm>
          </p:grpSpPr>
          <p:sp>
            <p:nvSpPr>
              <p:cNvPr id="383" name="Freeform 4">
                <a:extLst>
                  <a:ext uri="{FF2B5EF4-FFF2-40B4-BE49-F238E27FC236}">
                    <a16:creationId xmlns:a16="http://schemas.microsoft.com/office/drawing/2014/main" id="{8D30EB23-359B-FCE3-6AC0-6B8C8E83320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5">
              <a:extLst>
                <a:ext uri="{FF2B5EF4-FFF2-40B4-BE49-F238E27FC236}">
                  <a16:creationId xmlns:a16="http://schemas.microsoft.com/office/drawing/2014/main" id="{0146C420-FF54-6B3A-0A2A-857F323C7AF1}"/>
                </a:ext>
              </a:extLst>
            </p:cNvPr>
            <p:cNvGrpSpPr/>
            <p:nvPr/>
          </p:nvGrpSpPr>
          <p:grpSpPr>
            <a:xfrm>
              <a:off x="2109980" y="6380485"/>
              <a:ext cx="82785" cy="82785"/>
              <a:chOff x="0" y="0"/>
              <a:chExt cx="6350000" cy="6350000"/>
            </a:xfrm>
          </p:grpSpPr>
          <p:sp>
            <p:nvSpPr>
              <p:cNvPr id="382" name="Freeform 6">
                <a:extLst>
                  <a:ext uri="{FF2B5EF4-FFF2-40B4-BE49-F238E27FC236}">
                    <a16:creationId xmlns:a16="http://schemas.microsoft.com/office/drawing/2014/main" id="{959DF974-861A-C32F-DAD7-565E5DED85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 name="Group 7">
              <a:extLst>
                <a:ext uri="{FF2B5EF4-FFF2-40B4-BE49-F238E27FC236}">
                  <a16:creationId xmlns:a16="http://schemas.microsoft.com/office/drawing/2014/main" id="{5CD793DC-751E-57E3-81A1-5FAB5B206D4A}"/>
                </a:ext>
              </a:extLst>
            </p:cNvPr>
            <p:cNvGrpSpPr/>
            <p:nvPr/>
          </p:nvGrpSpPr>
          <p:grpSpPr>
            <a:xfrm>
              <a:off x="2109980" y="3187700"/>
              <a:ext cx="82785" cy="82785"/>
              <a:chOff x="0" y="0"/>
              <a:chExt cx="6350000" cy="6350000"/>
            </a:xfrm>
          </p:grpSpPr>
          <p:sp>
            <p:nvSpPr>
              <p:cNvPr id="381" name="Freeform 8">
                <a:extLst>
                  <a:ext uri="{FF2B5EF4-FFF2-40B4-BE49-F238E27FC236}">
                    <a16:creationId xmlns:a16="http://schemas.microsoft.com/office/drawing/2014/main" id="{0DAABC26-05DB-CF80-57E4-81F884F189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a:extLst>
                <a:ext uri="{FF2B5EF4-FFF2-40B4-BE49-F238E27FC236}">
                  <a16:creationId xmlns:a16="http://schemas.microsoft.com/office/drawing/2014/main" id="{7AC9B78D-7F10-5212-A77A-41855307A746}"/>
                </a:ext>
              </a:extLst>
            </p:cNvPr>
            <p:cNvGrpSpPr/>
            <p:nvPr/>
          </p:nvGrpSpPr>
          <p:grpSpPr>
            <a:xfrm>
              <a:off x="2109980" y="9568185"/>
              <a:ext cx="82785" cy="82785"/>
              <a:chOff x="0" y="0"/>
              <a:chExt cx="6350000" cy="6350000"/>
            </a:xfrm>
          </p:grpSpPr>
          <p:sp>
            <p:nvSpPr>
              <p:cNvPr id="380" name="Freeform 10">
                <a:extLst>
                  <a:ext uri="{FF2B5EF4-FFF2-40B4-BE49-F238E27FC236}">
                    <a16:creationId xmlns:a16="http://schemas.microsoft.com/office/drawing/2014/main" id="{87796375-D29B-336B-3772-3D57CE29F5A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 name="Group 11">
              <a:extLst>
                <a:ext uri="{FF2B5EF4-FFF2-40B4-BE49-F238E27FC236}">
                  <a16:creationId xmlns:a16="http://schemas.microsoft.com/office/drawing/2014/main" id="{31D263CB-24DF-4165-639A-DC03F79527BF}"/>
                </a:ext>
              </a:extLst>
            </p:cNvPr>
            <p:cNvGrpSpPr/>
            <p:nvPr/>
          </p:nvGrpSpPr>
          <p:grpSpPr>
            <a:xfrm>
              <a:off x="2109980" y="1618080"/>
              <a:ext cx="82785" cy="82785"/>
              <a:chOff x="0" y="0"/>
              <a:chExt cx="6350000" cy="6350000"/>
            </a:xfrm>
          </p:grpSpPr>
          <p:sp>
            <p:nvSpPr>
              <p:cNvPr id="379" name="Freeform 12">
                <a:extLst>
                  <a:ext uri="{FF2B5EF4-FFF2-40B4-BE49-F238E27FC236}">
                    <a16:creationId xmlns:a16="http://schemas.microsoft.com/office/drawing/2014/main" id="{CB0CD31D-7710-F427-6F62-CF377B8E136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3">
              <a:extLst>
                <a:ext uri="{FF2B5EF4-FFF2-40B4-BE49-F238E27FC236}">
                  <a16:creationId xmlns:a16="http://schemas.microsoft.com/office/drawing/2014/main" id="{4C7740DB-71C3-AADC-7DD3-3719447D6A0E}"/>
                </a:ext>
              </a:extLst>
            </p:cNvPr>
            <p:cNvGrpSpPr/>
            <p:nvPr/>
          </p:nvGrpSpPr>
          <p:grpSpPr>
            <a:xfrm>
              <a:off x="2109980" y="7998564"/>
              <a:ext cx="82785" cy="82785"/>
              <a:chOff x="0" y="0"/>
              <a:chExt cx="6350000" cy="6350000"/>
            </a:xfrm>
          </p:grpSpPr>
          <p:sp>
            <p:nvSpPr>
              <p:cNvPr id="378" name="Freeform 14">
                <a:extLst>
                  <a:ext uri="{FF2B5EF4-FFF2-40B4-BE49-F238E27FC236}">
                    <a16:creationId xmlns:a16="http://schemas.microsoft.com/office/drawing/2014/main" id="{D7B2B3A7-48DB-AC3A-F087-7048A5B477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 name="Group 15">
              <a:extLst>
                <a:ext uri="{FF2B5EF4-FFF2-40B4-BE49-F238E27FC236}">
                  <a16:creationId xmlns:a16="http://schemas.microsoft.com/office/drawing/2014/main" id="{E318DF41-18CA-1D3E-5870-A76FB103423E}"/>
                </a:ext>
              </a:extLst>
            </p:cNvPr>
            <p:cNvGrpSpPr/>
            <p:nvPr/>
          </p:nvGrpSpPr>
          <p:grpSpPr>
            <a:xfrm>
              <a:off x="2109980" y="4805780"/>
              <a:ext cx="82785" cy="82785"/>
              <a:chOff x="0" y="0"/>
              <a:chExt cx="6350000" cy="6350000"/>
            </a:xfrm>
          </p:grpSpPr>
          <p:sp>
            <p:nvSpPr>
              <p:cNvPr id="377" name="Freeform 16">
                <a:extLst>
                  <a:ext uri="{FF2B5EF4-FFF2-40B4-BE49-F238E27FC236}">
                    <a16:creationId xmlns:a16="http://schemas.microsoft.com/office/drawing/2014/main" id="{4F8EA8AF-C206-34BB-0CDD-F68531BE75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7">
              <a:extLst>
                <a:ext uri="{FF2B5EF4-FFF2-40B4-BE49-F238E27FC236}">
                  <a16:creationId xmlns:a16="http://schemas.microsoft.com/office/drawing/2014/main" id="{05FDA586-3426-AE63-C9BE-51A30BC2A12A}"/>
                </a:ext>
              </a:extLst>
            </p:cNvPr>
            <p:cNvGrpSpPr/>
            <p:nvPr/>
          </p:nvGrpSpPr>
          <p:grpSpPr>
            <a:xfrm>
              <a:off x="2648641" y="537155"/>
              <a:ext cx="82785" cy="82785"/>
              <a:chOff x="0" y="0"/>
              <a:chExt cx="6350000" cy="6350000"/>
            </a:xfrm>
          </p:grpSpPr>
          <p:sp>
            <p:nvSpPr>
              <p:cNvPr id="376" name="Freeform 18">
                <a:extLst>
                  <a:ext uri="{FF2B5EF4-FFF2-40B4-BE49-F238E27FC236}">
                    <a16:creationId xmlns:a16="http://schemas.microsoft.com/office/drawing/2014/main" id="{4525D2A7-96BD-36DD-173C-A0A0DEC3FE8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4" name="Group 19">
              <a:extLst>
                <a:ext uri="{FF2B5EF4-FFF2-40B4-BE49-F238E27FC236}">
                  <a16:creationId xmlns:a16="http://schemas.microsoft.com/office/drawing/2014/main" id="{72B47CF9-00EB-C18F-145D-E8E61F3270E1}"/>
                </a:ext>
              </a:extLst>
            </p:cNvPr>
            <p:cNvGrpSpPr/>
            <p:nvPr/>
          </p:nvGrpSpPr>
          <p:grpSpPr>
            <a:xfrm>
              <a:off x="2648641" y="6917640"/>
              <a:ext cx="82785" cy="82785"/>
              <a:chOff x="0" y="0"/>
              <a:chExt cx="6350000" cy="6350000"/>
            </a:xfrm>
          </p:grpSpPr>
          <p:sp>
            <p:nvSpPr>
              <p:cNvPr id="375" name="Freeform 20">
                <a:extLst>
                  <a:ext uri="{FF2B5EF4-FFF2-40B4-BE49-F238E27FC236}">
                    <a16:creationId xmlns:a16="http://schemas.microsoft.com/office/drawing/2014/main" id="{16608AD8-D651-3179-AC0D-4461158F7C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21">
              <a:extLst>
                <a:ext uri="{FF2B5EF4-FFF2-40B4-BE49-F238E27FC236}">
                  <a16:creationId xmlns:a16="http://schemas.microsoft.com/office/drawing/2014/main" id="{2198F6FA-5AE1-97D2-14C8-D7034C8F9794}"/>
                </a:ext>
              </a:extLst>
            </p:cNvPr>
            <p:cNvGrpSpPr/>
            <p:nvPr/>
          </p:nvGrpSpPr>
          <p:grpSpPr>
            <a:xfrm>
              <a:off x="2648641" y="3724855"/>
              <a:ext cx="82785" cy="82785"/>
              <a:chOff x="0" y="0"/>
              <a:chExt cx="6350000" cy="6350000"/>
            </a:xfrm>
          </p:grpSpPr>
          <p:sp>
            <p:nvSpPr>
              <p:cNvPr id="374" name="Freeform 22">
                <a:extLst>
                  <a:ext uri="{FF2B5EF4-FFF2-40B4-BE49-F238E27FC236}">
                    <a16:creationId xmlns:a16="http://schemas.microsoft.com/office/drawing/2014/main" id="{067C5810-A951-DD55-7513-EFADCB9747A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6" name="Group 23">
              <a:extLst>
                <a:ext uri="{FF2B5EF4-FFF2-40B4-BE49-F238E27FC236}">
                  <a16:creationId xmlns:a16="http://schemas.microsoft.com/office/drawing/2014/main" id="{190E8C8D-3C2C-A609-D2C4-95CEA4ADD944}"/>
                </a:ext>
              </a:extLst>
            </p:cNvPr>
            <p:cNvGrpSpPr/>
            <p:nvPr/>
          </p:nvGrpSpPr>
          <p:grpSpPr>
            <a:xfrm>
              <a:off x="2648641" y="10105340"/>
              <a:ext cx="82785" cy="82785"/>
              <a:chOff x="0" y="0"/>
              <a:chExt cx="6350000" cy="6350000"/>
            </a:xfrm>
          </p:grpSpPr>
          <p:sp>
            <p:nvSpPr>
              <p:cNvPr id="373" name="Freeform 24">
                <a:extLst>
                  <a:ext uri="{FF2B5EF4-FFF2-40B4-BE49-F238E27FC236}">
                    <a16:creationId xmlns:a16="http://schemas.microsoft.com/office/drawing/2014/main" id="{3CBEDA53-F63B-9AD5-FB12-5C5AC402A62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25">
              <a:extLst>
                <a:ext uri="{FF2B5EF4-FFF2-40B4-BE49-F238E27FC236}">
                  <a16:creationId xmlns:a16="http://schemas.microsoft.com/office/drawing/2014/main" id="{365E6DAD-FFB5-4385-7971-BA883B0E82E8}"/>
                </a:ext>
              </a:extLst>
            </p:cNvPr>
            <p:cNvGrpSpPr/>
            <p:nvPr/>
          </p:nvGrpSpPr>
          <p:grpSpPr>
            <a:xfrm>
              <a:off x="2648641" y="2155235"/>
              <a:ext cx="82785" cy="82785"/>
              <a:chOff x="0" y="0"/>
              <a:chExt cx="6350000" cy="6350000"/>
            </a:xfrm>
          </p:grpSpPr>
          <p:sp>
            <p:nvSpPr>
              <p:cNvPr id="372" name="Freeform 26">
                <a:extLst>
                  <a:ext uri="{FF2B5EF4-FFF2-40B4-BE49-F238E27FC236}">
                    <a16:creationId xmlns:a16="http://schemas.microsoft.com/office/drawing/2014/main" id="{67971D47-4ED8-5942-C2C3-58CC41CF43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8" name="Group 27">
              <a:extLst>
                <a:ext uri="{FF2B5EF4-FFF2-40B4-BE49-F238E27FC236}">
                  <a16:creationId xmlns:a16="http://schemas.microsoft.com/office/drawing/2014/main" id="{10308CA7-446F-92C5-954C-C7F79EA20DBC}"/>
                </a:ext>
              </a:extLst>
            </p:cNvPr>
            <p:cNvGrpSpPr/>
            <p:nvPr/>
          </p:nvGrpSpPr>
          <p:grpSpPr>
            <a:xfrm>
              <a:off x="2648641" y="8535719"/>
              <a:ext cx="82785" cy="82785"/>
              <a:chOff x="0" y="0"/>
              <a:chExt cx="6350000" cy="6350000"/>
            </a:xfrm>
          </p:grpSpPr>
          <p:sp>
            <p:nvSpPr>
              <p:cNvPr id="371" name="Freeform 28">
                <a:extLst>
                  <a:ext uri="{FF2B5EF4-FFF2-40B4-BE49-F238E27FC236}">
                    <a16:creationId xmlns:a16="http://schemas.microsoft.com/office/drawing/2014/main" id="{0E651BCC-FFC1-4611-195E-0AAD24DBD0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29">
              <a:extLst>
                <a:ext uri="{FF2B5EF4-FFF2-40B4-BE49-F238E27FC236}">
                  <a16:creationId xmlns:a16="http://schemas.microsoft.com/office/drawing/2014/main" id="{E76689D6-305F-2F59-09D8-C46A95055D05}"/>
                </a:ext>
              </a:extLst>
            </p:cNvPr>
            <p:cNvGrpSpPr/>
            <p:nvPr/>
          </p:nvGrpSpPr>
          <p:grpSpPr>
            <a:xfrm>
              <a:off x="2648641" y="5342935"/>
              <a:ext cx="82785" cy="82785"/>
              <a:chOff x="0" y="0"/>
              <a:chExt cx="6350000" cy="6350000"/>
            </a:xfrm>
          </p:grpSpPr>
          <p:sp>
            <p:nvSpPr>
              <p:cNvPr id="370" name="Freeform 30">
                <a:extLst>
                  <a:ext uri="{FF2B5EF4-FFF2-40B4-BE49-F238E27FC236}">
                    <a16:creationId xmlns:a16="http://schemas.microsoft.com/office/drawing/2014/main" id="{32BF8758-BB89-A0C9-D93D-F33CB22DBC1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0" name="Group 31">
              <a:extLst>
                <a:ext uri="{FF2B5EF4-FFF2-40B4-BE49-F238E27FC236}">
                  <a16:creationId xmlns:a16="http://schemas.microsoft.com/office/drawing/2014/main" id="{43D58DB0-9632-9070-9E20-5759A16505EE}"/>
                </a:ext>
              </a:extLst>
            </p:cNvPr>
            <p:cNvGrpSpPr/>
            <p:nvPr/>
          </p:nvGrpSpPr>
          <p:grpSpPr>
            <a:xfrm>
              <a:off x="1122" y="1075351"/>
              <a:ext cx="82785" cy="82785"/>
              <a:chOff x="0" y="0"/>
              <a:chExt cx="6350000" cy="6350000"/>
            </a:xfrm>
          </p:grpSpPr>
          <p:sp>
            <p:nvSpPr>
              <p:cNvPr id="369" name="Freeform 32">
                <a:extLst>
                  <a:ext uri="{FF2B5EF4-FFF2-40B4-BE49-F238E27FC236}">
                    <a16:creationId xmlns:a16="http://schemas.microsoft.com/office/drawing/2014/main" id="{B20B4BEC-45AD-C2EC-8C65-1B98779FAE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33">
              <a:extLst>
                <a:ext uri="{FF2B5EF4-FFF2-40B4-BE49-F238E27FC236}">
                  <a16:creationId xmlns:a16="http://schemas.microsoft.com/office/drawing/2014/main" id="{6B7DBBAB-9098-8270-31A4-1076D91B6494}"/>
                </a:ext>
              </a:extLst>
            </p:cNvPr>
            <p:cNvGrpSpPr/>
            <p:nvPr/>
          </p:nvGrpSpPr>
          <p:grpSpPr>
            <a:xfrm>
              <a:off x="1122" y="7455836"/>
              <a:ext cx="82785" cy="82785"/>
              <a:chOff x="0" y="0"/>
              <a:chExt cx="6350000" cy="6350000"/>
            </a:xfrm>
          </p:grpSpPr>
          <p:sp>
            <p:nvSpPr>
              <p:cNvPr id="368" name="Freeform 34">
                <a:extLst>
                  <a:ext uri="{FF2B5EF4-FFF2-40B4-BE49-F238E27FC236}">
                    <a16:creationId xmlns:a16="http://schemas.microsoft.com/office/drawing/2014/main" id="{5CDAFC91-5CC3-6ED5-E72E-1E354205D18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 name="Group 35">
              <a:extLst>
                <a:ext uri="{FF2B5EF4-FFF2-40B4-BE49-F238E27FC236}">
                  <a16:creationId xmlns:a16="http://schemas.microsoft.com/office/drawing/2014/main" id="{48E28543-E53A-AAEC-394E-BCE6793FD594}"/>
                </a:ext>
              </a:extLst>
            </p:cNvPr>
            <p:cNvGrpSpPr/>
            <p:nvPr/>
          </p:nvGrpSpPr>
          <p:grpSpPr>
            <a:xfrm>
              <a:off x="1122" y="4263051"/>
              <a:ext cx="82785" cy="82785"/>
              <a:chOff x="0" y="0"/>
              <a:chExt cx="6350000" cy="6350000"/>
            </a:xfrm>
          </p:grpSpPr>
          <p:sp>
            <p:nvSpPr>
              <p:cNvPr id="367" name="Freeform 36">
                <a:extLst>
                  <a:ext uri="{FF2B5EF4-FFF2-40B4-BE49-F238E27FC236}">
                    <a16:creationId xmlns:a16="http://schemas.microsoft.com/office/drawing/2014/main" id="{BE1865FF-4746-B7EE-4CE0-5A64A2F8A28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37">
              <a:extLst>
                <a:ext uri="{FF2B5EF4-FFF2-40B4-BE49-F238E27FC236}">
                  <a16:creationId xmlns:a16="http://schemas.microsoft.com/office/drawing/2014/main" id="{CD983DA7-954B-BB03-BB5A-BCC9DBEF6EE0}"/>
                </a:ext>
              </a:extLst>
            </p:cNvPr>
            <p:cNvGrpSpPr/>
            <p:nvPr/>
          </p:nvGrpSpPr>
          <p:grpSpPr>
            <a:xfrm>
              <a:off x="1122" y="10643536"/>
              <a:ext cx="82785" cy="82785"/>
              <a:chOff x="0" y="0"/>
              <a:chExt cx="6350000" cy="6350000"/>
            </a:xfrm>
          </p:grpSpPr>
          <p:sp>
            <p:nvSpPr>
              <p:cNvPr id="366" name="Freeform 38">
                <a:extLst>
                  <a:ext uri="{FF2B5EF4-FFF2-40B4-BE49-F238E27FC236}">
                    <a16:creationId xmlns:a16="http://schemas.microsoft.com/office/drawing/2014/main" id="{AD02D0D4-2B24-08A9-FD4F-058EC34F37F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 name="Group 39">
              <a:extLst>
                <a:ext uri="{FF2B5EF4-FFF2-40B4-BE49-F238E27FC236}">
                  <a16:creationId xmlns:a16="http://schemas.microsoft.com/office/drawing/2014/main" id="{23BA41D8-169A-1155-C3AE-A40CB509B59B}"/>
                </a:ext>
              </a:extLst>
            </p:cNvPr>
            <p:cNvGrpSpPr/>
            <p:nvPr/>
          </p:nvGrpSpPr>
          <p:grpSpPr>
            <a:xfrm>
              <a:off x="3188502" y="1075351"/>
              <a:ext cx="82785" cy="82785"/>
              <a:chOff x="0" y="0"/>
              <a:chExt cx="6350000" cy="6350000"/>
            </a:xfrm>
          </p:grpSpPr>
          <p:sp>
            <p:nvSpPr>
              <p:cNvPr id="365" name="Freeform 40">
                <a:extLst>
                  <a:ext uri="{FF2B5EF4-FFF2-40B4-BE49-F238E27FC236}">
                    <a16:creationId xmlns:a16="http://schemas.microsoft.com/office/drawing/2014/main" id="{282EAFAE-F8B4-7DAC-5C19-4A0BF445CDD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41">
              <a:extLst>
                <a:ext uri="{FF2B5EF4-FFF2-40B4-BE49-F238E27FC236}">
                  <a16:creationId xmlns:a16="http://schemas.microsoft.com/office/drawing/2014/main" id="{EE0A2C4C-5CA0-83C4-2C6D-395825E7FB24}"/>
                </a:ext>
              </a:extLst>
            </p:cNvPr>
            <p:cNvGrpSpPr/>
            <p:nvPr/>
          </p:nvGrpSpPr>
          <p:grpSpPr>
            <a:xfrm>
              <a:off x="3188502" y="7455836"/>
              <a:ext cx="82785" cy="82785"/>
              <a:chOff x="0" y="0"/>
              <a:chExt cx="6350000" cy="6350000"/>
            </a:xfrm>
          </p:grpSpPr>
          <p:sp>
            <p:nvSpPr>
              <p:cNvPr id="364" name="Freeform 42">
                <a:extLst>
                  <a:ext uri="{FF2B5EF4-FFF2-40B4-BE49-F238E27FC236}">
                    <a16:creationId xmlns:a16="http://schemas.microsoft.com/office/drawing/2014/main" id="{874DA6B3-290D-2C29-637D-720E51FD30A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 name="Group 43">
              <a:extLst>
                <a:ext uri="{FF2B5EF4-FFF2-40B4-BE49-F238E27FC236}">
                  <a16:creationId xmlns:a16="http://schemas.microsoft.com/office/drawing/2014/main" id="{8018A7DD-9574-8E34-C022-C774D838CC65}"/>
                </a:ext>
              </a:extLst>
            </p:cNvPr>
            <p:cNvGrpSpPr/>
            <p:nvPr/>
          </p:nvGrpSpPr>
          <p:grpSpPr>
            <a:xfrm>
              <a:off x="3188502" y="4263051"/>
              <a:ext cx="82785" cy="82785"/>
              <a:chOff x="0" y="0"/>
              <a:chExt cx="6350000" cy="6350000"/>
            </a:xfrm>
          </p:grpSpPr>
          <p:sp>
            <p:nvSpPr>
              <p:cNvPr id="363" name="Freeform 44">
                <a:extLst>
                  <a:ext uri="{FF2B5EF4-FFF2-40B4-BE49-F238E27FC236}">
                    <a16:creationId xmlns:a16="http://schemas.microsoft.com/office/drawing/2014/main" id="{4F778801-052D-C0B0-1EA3-2809F1D5FB7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45">
              <a:extLst>
                <a:ext uri="{FF2B5EF4-FFF2-40B4-BE49-F238E27FC236}">
                  <a16:creationId xmlns:a16="http://schemas.microsoft.com/office/drawing/2014/main" id="{F0427F6C-554F-3241-784F-53DB9DC38741}"/>
                </a:ext>
              </a:extLst>
            </p:cNvPr>
            <p:cNvGrpSpPr/>
            <p:nvPr/>
          </p:nvGrpSpPr>
          <p:grpSpPr>
            <a:xfrm>
              <a:off x="3188502" y="10643536"/>
              <a:ext cx="82785" cy="82785"/>
              <a:chOff x="0" y="0"/>
              <a:chExt cx="6350000" cy="6350000"/>
            </a:xfrm>
          </p:grpSpPr>
          <p:sp>
            <p:nvSpPr>
              <p:cNvPr id="362" name="Freeform 46">
                <a:extLst>
                  <a:ext uri="{FF2B5EF4-FFF2-40B4-BE49-F238E27FC236}">
                    <a16:creationId xmlns:a16="http://schemas.microsoft.com/office/drawing/2014/main" id="{F3513E82-693A-E445-4782-5B24455A314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 name="Group 47">
              <a:extLst>
                <a:ext uri="{FF2B5EF4-FFF2-40B4-BE49-F238E27FC236}">
                  <a16:creationId xmlns:a16="http://schemas.microsoft.com/office/drawing/2014/main" id="{7736C72D-960C-7CD9-F2E0-A6D4F7CAAFFD}"/>
                </a:ext>
              </a:extLst>
            </p:cNvPr>
            <p:cNvGrpSpPr/>
            <p:nvPr/>
          </p:nvGrpSpPr>
          <p:grpSpPr>
            <a:xfrm>
              <a:off x="1122" y="2693431"/>
              <a:ext cx="82785" cy="82785"/>
              <a:chOff x="0" y="0"/>
              <a:chExt cx="6350000" cy="6350000"/>
            </a:xfrm>
          </p:grpSpPr>
          <p:sp>
            <p:nvSpPr>
              <p:cNvPr id="361" name="Freeform 48">
                <a:extLst>
                  <a:ext uri="{FF2B5EF4-FFF2-40B4-BE49-F238E27FC236}">
                    <a16:creationId xmlns:a16="http://schemas.microsoft.com/office/drawing/2014/main" id="{073EE4FA-C51B-65AA-94C4-FD8A176C866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49">
              <a:extLst>
                <a:ext uri="{FF2B5EF4-FFF2-40B4-BE49-F238E27FC236}">
                  <a16:creationId xmlns:a16="http://schemas.microsoft.com/office/drawing/2014/main" id="{EA196E3F-86F0-3FA4-B23B-7DB68ED1929A}"/>
                </a:ext>
              </a:extLst>
            </p:cNvPr>
            <p:cNvGrpSpPr/>
            <p:nvPr/>
          </p:nvGrpSpPr>
          <p:grpSpPr>
            <a:xfrm>
              <a:off x="1122" y="9073915"/>
              <a:ext cx="82785" cy="82785"/>
              <a:chOff x="0" y="0"/>
              <a:chExt cx="6350000" cy="6350000"/>
            </a:xfrm>
          </p:grpSpPr>
          <p:sp>
            <p:nvSpPr>
              <p:cNvPr id="360" name="Freeform 50">
                <a:extLst>
                  <a:ext uri="{FF2B5EF4-FFF2-40B4-BE49-F238E27FC236}">
                    <a16:creationId xmlns:a16="http://schemas.microsoft.com/office/drawing/2014/main" id="{6D9C560E-70D9-DBF8-4EAE-18EA27B4D88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 name="Group 51">
              <a:extLst>
                <a:ext uri="{FF2B5EF4-FFF2-40B4-BE49-F238E27FC236}">
                  <a16:creationId xmlns:a16="http://schemas.microsoft.com/office/drawing/2014/main" id="{5BCD1639-F06A-E75F-D156-E74CEB0F3CB6}"/>
                </a:ext>
              </a:extLst>
            </p:cNvPr>
            <p:cNvGrpSpPr/>
            <p:nvPr/>
          </p:nvGrpSpPr>
          <p:grpSpPr>
            <a:xfrm>
              <a:off x="1122" y="5881131"/>
              <a:ext cx="82785" cy="82785"/>
              <a:chOff x="0" y="0"/>
              <a:chExt cx="6350000" cy="6350000"/>
            </a:xfrm>
          </p:grpSpPr>
          <p:sp>
            <p:nvSpPr>
              <p:cNvPr id="359" name="Freeform 52">
                <a:extLst>
                  <a:ext uri="{FF2B5EF4-FFF2-40B4-BE49-F238E27FC236}">
                    <a16:creationId xmlns:a16="http://schemas.microsoft.com/office/drawing/2014/main" id="{F0011CE4-B1F7-0EF7-5968-37702378418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53">
              <a:extLst>
                <a:ext uri="{FF2B5EF4-FFF2-40B4-BE49-F238E27FC236}">
                  <a16:creationId xmlns:a16="http://schemas.microsoft.com/office/drawing/2014/main" id="{742D1217-D09B-72BF-8EAB-05D6121E4845}"/>
                </a:ext>
              </a:extLst>
            </p:cNvPr>
            <p:cNvGrpSpPr/>
            <p:nvPr/>
          </p:nvGrpSpPr>
          <p:grpSpPr>
            <a:xfrm>
              <a:off x="3188502" y="2693431"/>
              <a:ext cx="82785" cy="82785"/>
              <a:chOff x="0" y="0"/>
              <a:chExt cx="6350000" cy="6350000"/>
            </a:xfrm>
          </p:grpSpPr>
          <p:sp>
            <p:nvSpPr>
              <p:cNvPr id="358" name="Freeform 54">
                <a:extLst>
                  <a:ext uri="{FF2B5EF4-FFF2-40B4-BE49-F238E27FC236}">
                    <a16:creationId xmlns:a16="http://schemas.microsoft.com/office/drawing/2014/main" id="{DFDE6E07-EC39-4138-CE4D-193BE47A23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 name="Group 55">
              <a:extLst>
                <a:ext uri="{FF2B5EF4-FFF2-40B4-BE49-F238E27FC236}">
                  <a16:creationId xmlns:a16="http://schemas.microsoft.com/office/drawing/2014/main" id="{A015AB3C-41A1-3C26-93B8-9A5552388CEF}"/>
                </a:ext>
              </a:extLst>
            </p:cNvPr>
            <p:cNvGrpSpPr/>
            <p:nvPr/>
          </p:nvGrpSpPr>
          <p:grpSpPr>
            <a:xfrm>
              <a:off x="3188502" y="9073915"/>
              <a:ext cx="82785" cy="82785"/>
              <a:chOff x="0" y="0"/>
              <a:chExt cx="6350000" cy="6350000"/>
            </a:xfrm>
          </p:grpSpPr>
          <p:sp>
            <p:nvSpPr>
              <p:cNvPr id="357" name="Freeform 56">
                <a:extLst>
                  <a:ext uri="{FF2B5EF4-FFF2-40B4-BE49-F238E27FC236}">
                    <a16:creationId xmlns:a16="http://schemas.microsoft.com/office/drawing/2014/main" id="{8F593CDA-3F1B-6CE9-8AD4-E74D479420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57">
              <a:extLst>
                <a:ext uri="{FF2B5EF4-FFF2-40B4-BE49-F238E27FC236}">
                  <a16:creationId xmlns:a16="http://schemas.microsoft.com/office/drawing/2014/main" id="{605AAD59-3F63-04A6-45C0-17448DF875C6}"/>
                </a:ext>
              </a:extLst>
            </p:cNvPr>
            <p:cNvGrpSpPr/>
            <p:nvPr/>
          </p:nvGrpSpPr>
          <p:grpSpPr>
            <a:xfrm>
              <a:off x="3188502" y="5881131"/>
              <a:ext cx="82785" cy="82785"/>
              <a:chOff x="0" y="0"/>
              <a:chExt cx="6350000" cy="6350000"/>
            </a:xfrm>
          </p:grpSpPr>
          <p:sp>
            <p:nvSpPr>
              <p:cNvPr id="356" name="Freeform 58">
                <a:extLst>
                  <a:ext uri="{FF2B5EF4-FFF2-40B4-BE49-F238E27FC236}">
                    <a16:creationId xmlns:a16="http://schemas.microsoft.com/office/drawing/2014/main" id="{6EE40827-09A4-E3F7-05A9-8DEBAE9BFA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 name="Group 59">
              <a:extLst>
                <a:ext uri="{FF2B5EF4-FFF2-40B4-BE49-F238E27FC236}">
                  <a16:creationId xmlns:a16="http://schemas.microsoft.com/office/drawing/2014/main" id="{1FAA1634-C58E-41A3-B97D-58B583D55CDC}"/>
                </a:ext>
              </a:extLst>
            </p:cNvPr>
            <p:cNvGrpSpPr/>
            <p:nvPr/>
          </p:nvGrpSpPr>
          <p:grpSpPr>
            <a:xfrm>
              <a:off x="550087" y="0"/>
              <a:ext cx="82785" cy="82785"/>
              <a:chOff x="0" y="0"/>
              <a:chExt cx="6350000" cy="6350000"/>
            </a:xfrm>
          </p:grpSpPr>
          <p:sp>
            <p:nvSpPr>
              <p:cNvPr id="355" name="Freeform 60">
                <a:extLst>
                  <a:ext uri="{FF2B5EF4-FFF2-40B4-BE49-F238E27FC236}">
                    <a16:creationId xmlns:a16="http://schemas.microsoft.com/office/drawing/2014/main" id="{D0273DAD-2FF9-C8A1-7CCA-8D12E4B229F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61">
              <a:extLst>
                <a:ext uri="{FF2B5EF4-FFF2-40B4-BE49-F238E27FC236}">
                  <a16:creationId xmlns:a16="http://schemas.microsoft.com/office/drawing/2014/main" id="{B4B4598E-6CE5-DEAD-A037-BA75A52F20F3}"/>
                </a:ext>
              </a:extLst>
            </p:cNvPr>
            <p:cNvGrpSpPr/>
            <p:nvPr/>
          </p:nvGrpSpPr>
          <p:grpSpPr>
            <a:xfrm>
              <a:off x="550087" y="6380485"/>
              <a:ext cx="82785" cy="82785"/>
              <a:chOff x="0" y="0"/>
              <a:chExt cx="6350000" cy="6350000"/>
            </a:xfrm>
          </p:grpSpPr>
          <p:sp>
            <p:nvSpPr>
              <p:cNvPr id="354" name="Freeform 62">
                <a:extLst>
                  <a:ext uri="{FF2B5EF4-FFF2-40B4-BE49-F238E27FC236}">
                    <a16:creationId xmlns:a16="http://schemas.microsoft.com/office/drawing/2014/main" id="{06EF4F43-5EF6-1B07-D33F-6E5544FABC4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 name="Group 63">
              <a:extLst>
                <a:ext uri="{FF2B5EF4-FFF2-40B4-BE49-F238E27FC236}">
                  <a16:creationId xmlns:a16="http://schemas.microsoft.com/office/drawing/2014/main" id="{6D5336E0-5829-D48D-3FA1-579A8060B3B0}"/>
                </a:ext>
              </a:extLst>
            </p:cNvPr>
            <p:cNvGrpSpPr/>
            <p:nvPr/>
          </p:nvGrpSpPr>
          <p:grpSpPr>
            <a:xfrm>
              <a:off x="550087" y="3187700"/>
              <a:ext cx="82785" cy="82785"/>
              <a:chOff x="0" y="0"/>
              <a:chExt cx="6350000" cy="6350000"/>
            </a:xfrm>
          </p:grpSpPr>
          <p:sp>
            <p:nvSpPr>
              <p:cNvPr id="353" name="Freeform 64">
                <a:extLst>
                  <a:ext uri="{FF2B5EF4-FFF2-40B4-BE49-F238E27FC236}">
                    <a16:creationId xmlns:a16="http://schemas.microsoft.com/office/drawing/2014/main" id="{2F5E7281-0876-A20E-1235-84FF9FCED0B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65">
              <a:extLst>
                <a:ext uri="{FF2B5EF4-FFF2-40B4-BE49-F238E27FC236}">
                  <a16:creationId xmlns:a16="http://schemas.microsoft.com/office/drawing/2014/main" id="{B0D88E86-1D1E-13A6-F35C-73A8EB412612}"/>
                </a:ext>
              </a:extLst>
            </p:cNvPr>
            <p:cNvGrpSpPr/>
            <p:nvPr/>
          </p:nvGrpSpPr>
          <p:grpSpPr>
            <a:xfrm>
              <a:off x="550087" y="9568185"/>
              <a:ext cx="82785" cy="82785"/>
              <a:chOff x="0" y="0"/>
              <a:chExt cx="6350000" cy="6350000"/>
            </a:xfrm>
          </p:grpSpPr>
          <p:sp>
            <p:nvSpPr>
              <p:cNvPr id="352" name="Freeform 66">
                <a:extLst>
                  <a:ext uri="{FF2B5EF4-FFF2-40B4-BE49-F238E27FC236}">
                    <a16:creationId xmlns:a16="http://schemas.microsoft.com/office/drawing/2014/main" id="{58340C1E-A41E-0A79-5927-3010348B88C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 name="Group 67">
              <a:extLst>
                <a:ext uri="{FF2B5EF4-FFF2-40B4-BE49-F238E27FC236}">
                  <a16:creationId xmlns:a16="http://schemas.microsoft.com/office/drawing/2014/main" id="{595648D8-29D1-CE6F-00F5-547B4258D2D5}"/>
                </a:ext>
              </a:extLst>
            </p:cNvPr>
            <p:cNvGrpSpPr/>
            <p:nvPr/>
          </p:nvGrpSpPr>
          <p:grpSpPr>
            <a:xfrm>
              <a:off x="3737467" y="0"/>
              <a:ext cx="82785" cy="82785"/>
              <a:chOff x="0" y="0"/>
              <a:chExt cx="6350000" cy="6350000"/>
            </a:xfrm>
          </p:grpSpPr>
          <p:sp>
            <p:nvSpPr>
              <p:cNvPr id="351" name="Freeform 68">
                <a:extLst>
                  <a:ext uri="{FF2B5EF4-FFF2-40B4-BE49-F238E27FC236}">
                    <a16:creationId xmlns:a16="http://schemas.microsoft.com/office/drawing/2014/main" id="{9093B3D2-D28B-B945-98C8-4DEE0396145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69">
              <a:extLst>
                <a:ext uri="{FF2B5EF4-FFF2-40B4-BE49-F238E27FC236}">
                  <a16:creationId xmlns:a16="http://schemas.microsoft.com/office/drawing/2014/main" id="{EB4C78DD-F0B7-1938-C559-921D91D7A4B9}"/>
                </a:ext>
              </a:extLst>
            </p:cNvPr>
            <p:cNvGrpSpPr/>
            <p:nvPr/>
          </p:nvGrpSpPr>
          <p:grpSpPr>
            <a:xfrm>
              <a:off x="3737467" y="6380485"/>
              <a:ext cx="82785" cy="82785"/>
              <a:chOff x="0" y="0"/>
              <a:chExt cx="6350000" cy="6350000"/>
            </a:xfrm>
          </p:grpSpPr>
          <p:sp>
            <p:nvSpPr>
              <p:cNvPr id="350" name="Freeform 70">
                <a:extLst>
                  <a:ext uri="{FF2B5EF4-FFF2-40B4-BE49-F238E27FC236}">
                    <a16:creationId xmlns:a16="http://schemas.microsoft.com/office/drawing/2014/main" id="{03871D51-2A04-3727-DB75-12ED6F7BD85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 name="Group 71">
              <a:extLst>
                <a:ext uri="{FF2B5EF4-FFF2-40B4-BE49-F238E27FC236}">
                  <a16:creationId xmlns:a16="http://schemas.microsoft.com/office/drawing/2014/main" id="{47C08F39-A126-4124-B3FA-3A3858D689DA}"/>
                </a:ext>
              </a:extLst>
            </p:cNvPr>
            <p:cNvGrpSpPr/>
            <p:nvPr/>
          </p:nvGrpSpPr>
          <p:grpSpPr>
            <a:xfrm>
              <a:off x="3737467" y="3187700"/>
              <a:ext cx="82785" cy="82785"/>
              <a:chOff x="0" y="0"/>
              <a:chExt cx="6350000" cy="6350000"/>
            </a:xfrm>
          </p:grpSpPr>
          <p:sp>
            <p:nvSpPr>
              <p:cNvPr id="349" name="Freeform 72">
                <a:extLst>
                  <a:ext uri="{FF2B5EF4-FFF2-40B4-BE49-F238E27FC236}">
                    <a16:creationId xmlns:a16="http://schemas.microsoft.com/office/drawing/2014/main" id="{C589FE08-D831-F1F4-9F99-BB32B201F34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73">
              <a:extLst>
                <a:ext uri="{FF2B5EF4-FFF2-40B4-BE49-F238E27FC236}">
                  <a16:creationId xmlns:a16="http://schemas.microsoft.com/office/drawing/2014/main" id="{91A2D5A1-7F37-AD95-94D0-77E99C4EA3EB}"/>
                </a:ext>
              </a:extLst>
            </p:cNvPr>
            <p:cNvGrpSpPr/>
            <p:nvPr/>
          </p:nvGrpSpPr>
          <p:grpSpPr>
            <a:xfrm>
              <a:off x="3737467" y="9568185"/>
              <a:ext cx="82785" cy="82785"/>
              <a:chOff x="0" y="0"/>
              <a:chExt cx="6350000" cy="6350000"/>
            </a:xfrm>
          </p:grpSpPr>
          <p:sp>
            <p:nvSpPr>
              <p:cNvPr id="348" name="Freeform 74">
                <a:extLst>
                  <a:ext uri="{FF2B5EF4-FFF2-40B4-BE49-F238E27FC236}">
                    <a16:creationId xmlns:a16="http://schemas.microsoft.com/office/drawing/2014/main" id="{0FAFDECD-B5AF-9215-423C-D7A641A576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 name="Group 75">
              <a:extLst>
                <a:ext uri="{FF2B5EF4-FFF2-40B4-BE49-F238E27FC236}">
                  <a16:creationId xmlns:a16="http://schemas.microsoft.com/office/drawing/2014/main" id="{0180B94A-0234-9F24-D293-E12681CA5C40}"/>
                </a:ext>
              </a:extLst>
            </p:cNvPr>
            <p:cNvGrpSpPr/>
            <p:nvPr/>
          </p:nvGrpSpPr>
          <p:grpSpPr>
            <a:xfrm>
              <a:off x="550087" y="1618080"/>
              <a:ext cx="82785" cy="82785"/>
              <a:chOff x="0" y="0"/>
              <a:chExt cx="6350000" cy="6350000"/>
            </a:xfrm>
          </p:grpSpPr>
          <p:sp>
            <p:nvSpPr>
              <p:cNvPr id="347" name="Freeform 76">
                <a:extLst>
                  <a:ext uri="{FF2B5EF4-FFF2-40B4-BE49-F238E27FC236}">
                    <a16:creationId xmlns:a16="http://schemas.microsoft.com/office/drawing/2014/main" id="{6C7BFB7D-FAA8-9B7B-C43C-8CAC5A3C92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77">
              <a:extLst>
                <a:ext uri="{FF2B5EF4-FFF2-40B4-BE49-F238E27FC236}">
                  <a16:creationId xmlns:a16="http://schemas.microsoft.com/office/drawing/2014/main" id="{4358F9C1-B589-5BCE-9CCA-B68A83E12F65}"/>
                </a:ext>
              </a:extLst>
            </p:cNvPr>
            <p:cNvGrpSpPr/>
            <p:nvPr/>
          </p:nvGrpSpPr>
          <p:grpSpPr>
            <a:xfrm>
              <a:off x="550087" y="7998564"/>
              <a:ext cx="82785" cy="82785"/>
              <a:chOff x="0" y="0"/>
              <a:chExt cx="6350000" cy="6350000"/>
            </a:xfrm>
          </p:grpSpPr>
          <p:sp>
            <p:nvSpPr>
              <p:cNvPr id="346" name="Freeform 78">
                <a:extLst>
                  <a:ext uri="{FF2B5EF4-FFF2-40B4-BE49-F238E27FC236}">
                    <a16:creationId xmlns:a16="http://schemas.microsoft.com/office/drawing/2014/main" id="{EFC4BEF4-F149-9C29-A415-0771034FA0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 name="Group 79">
              <a:extLst>
                <a:ext uri="{FF2B5EF4-FFF2-40B4-BE49-F238E27FC236}">
                  <a16:creationId xmlns:a16="http://schemas.microsoft.com/office/drawing/2014/main" id="{F18F9E60-CB09-35FD-7846-5383F46B7183}"/>
                </a:ext>
              </a:extLst>
            </p:cNvPr>
            <p:cNvGrpSpPr/>
            <p:nvPr/>
          </p:nvGrpSpPr>
          <p:grpSpPr>
            <a:xfrm>
              <a:off x="550087" y="4805780"/>
              <a:ext cx="82785" cy="82785"/>
              <a:chOff x="0" y="0"/>
              <a:chExt cx="6350000" cy="6350000"/>
            </a:xfrm>
          </p:grpSpPr>
          <p:sp>
            <p:nvSpPr>
              <p:cNvPr id="345" name="Freeform 80">
                <a:extLst>
                  <a:ext uri="{FF2B5EF4-FFF2-40B4-BE49-F238E27FC236}">
                    <a16:creationId xmlns:a16="http://schemas.microsoft.com/office/drawing/2014/main" id="{29774386-A91D-F362-C8D4-67EE4E46D7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81">
              <a:extLst>
                <a:ext uri="{FF2B5EF4-FFF2-40B4-BE49-F238E27FC236}">
                  <a16:creationId xmlns:a16="http://schemas.microsoft.com/office/drawing/2014/main" id="{7D887A11-BFB1-5445-1814-8B84B29536FC}"/>
                </a:ext>
              </a:extLst>
            </p:cNvPr>
            <p:cNvGrpSpPr/>
            <p:nvPr/>
          </p:nvGrpSpPr>
          <p:grpSpPr>
            <a:xfrm>
              <a:off x="3737467" y="1618080"/>
              <a:ext cx="82785" cy="82785"/>
              <a:chOff x="0" y="0"/>
              <a:chExt cx="6350000" cy="6350000"/>
            </a:xfrm>
          </p:grpSpPr>
          <p:sp>
            <p:nvSpPr>
              <p:cNvPr id="344" name="Freeform 82">
                <a:extLst>
                  <a:ext uri="{FF2B5EF4-FFF2-40B4-BE49-F238E27FC236}">
                    <a16:creationId xmlns:a16="http://schemas.microsoft.com/office/drawing/2014/main" id="{8BD822EA-1772-8528-8B8D-0748653BFE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6" name="Group 83">
              <a:extLst>
                <a:ext uri="{FF2B5EF4-FFF2-40B4-BE49-F238E27FC236}">
                  <a16:creationId xmlns:a16="http://schemas.microsoft.com/office/drawing/2014/main" id="{0197CB3B-27FF-1222-946C-842D61CAA180}"/>
                </a:ext>
              </a:extLst>
            </p:cNvPr>
            <p:cNvGrpSpPr/>
            <p:nvPr/>
          </p:nvGrpSpPr>
          <p:grpSpPr>
            <a:xfrm>
              <a:off x="3737467" y="7998564"/>
              <a:ext cx="82785" cy="82785"/>
              <a:chOff x="0" y="0"/>
              <a:chExt cx="6350000" cy="6350000"/>
            </a:xfrm>
          </p:grpSpPr>
          <p:sp>
            <p:nvSpPr>
              <p:cNvPr id="343" name="Freeform 84">
                <a:extLst>
                  <a:ext uri="{FF2B5EF4-FFF2-40B4-BE49-F238E27FC236}">
                    <a16:creationId xmlns:a16="http://schemas.microsoft.com/office/drawing/2014/main" id="{AA52F085-B09E-DACA-EBE1-29B6FA40A0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85">
              <a:extLst>
                <a:ext uri="{FF2B5EF4-FFF2-40B4-BE49-F238E27FC236}">
                  <a16:creationId xmlns:a16="http://schemas.microsoft.com/office/drawing/2014/main" id="{A5143CE9-2AD8-CC1B-59BA-3F202DADD0FB}"/>
                </a:ext>
              </a:extLst>
            </p:cNvPr>
            <p:cNvGrpSpPr/>
            <p:nvPr/>
          </p:nvGrpSpPr>
          <p:grpSpPr>
            <a:xfrm>
              <a:off x="3737467" y="4805780"/>
              <a:ext cx="82785" cy="82785"/>
              <a:chOff x="0" y="0"/>
              <a:chExt cx="6350000" cy="6350000"/>
            </a:xfrm>
          </p:grpSpPr>
          <p:sp>
            <p:nvSpPr>
              <p:cNvPr id="342" name="Freeform 86">
                <a:extLst>
                  <a:ext uri="{FF2B5EF4-FFF2-40B4-BE49-F238E27FC236}">
                    <a16:creationId xmlns:a16="http://schemas.microsoft.com/office/drawing/2014/main" id="{54224647-0056-061A-5F29-00A594228B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8" name="Group 87">
              <a:extLst>
                <a:ext uri="{FF2B5EF4-FFF2-40B4-BE49-F238E27FC236}">
                  <a16:creationId xmlns:a16="http://schemas.microsoft.com/office/drawing/2014/main" id="{555F4782-20AF-337C-593F-017F1BEC9E8E}"/>
                </a:ext>
              </a:extLst>
            </p:cNvPr>
            <p:cNvGrpSpPr/>
            <p:nvPr/>
          </p:nvGrpSpPr>
          <p:grpSpPr>
            <a:xfrm>
              <a:off x="1088747" y="537155"/>
              <a:ext cx="82785" cy="82785"/>
              <a:chOff x="0" y="0"/>
              <a:chExt cx="6350000" cy="6350000"/>
            </a:xfrm>
          </p:grpSpPr>
          <p:sp>
            <p:nvSpPr>
              <p:cNvPr id="341" name="Freeform 88">
                <a:extLst>
                  <a:ext uri="{FF2B5EF4-FFF2-40B4-BE49-F238E27FC236}">
                    <a16:creationId xmlns:a16="http://schemas.microsoft.com/office/drawing/2014/main" id="{3A085854-BB44-D938-7BCB-A064168681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89">
              <a:extLst>
                <a:ext uri="{FF2B5EF4-FFF2-40B4-BE49-F238E27FC236}">
                  <a16:creationId xmlns:a16="http://schemas.microsoft.com/office/drawing/2014/main" id="{E42E8D4A-C702-1D58-9E44-737CF38EB4E8}"/>
                </a:ext>
              </a:extLst>
            </p:cNvPr>
            <p:cNvGrpSpPr/>
            <p:nvPr/>
          </p:nvGrpSpPr>
          <p:grpSpPr>
            <a:xfrm>
              <a:off x="1088747" y="6917640"/>
              <a:ext cx="82785" cy="82785"/>
              <a:chOff x="0" y="0"/>
              <a:chExt cx="6350000" cy="6350000"/>
            </a:xfrm>
          </p:grpSpPr>
          <p:sp>
            <p:nvSpPr>
              <p:cNvPr id="340" name="Freeform 90">
                <a:extLst>
                  <a:ext uri="{FF2B5EF4-FFF2-40B4-BE49-F238E27FC236}">
                    <a16:creationId xmlns:a16="http://schemas.microsoft.com/office/drawing/2014/main" id="{9266888D-FCCD-CC9D-CD81-9609CECB40D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0" name="Group 91">
              <a:extLst>
                <a:ext uri="{FF2B5EF4-FFF2-40B4-BE49-F238E27FC236}">
                  <a16:creationId xmlns:a16="http://schemas.microsoft.com/office/drawing/2014/main" id="{CC46D4BA-4E1B-3138-AE9B-DE5C3C03AB1C}"/>
                </a:ext>
              </a:extLst>
            </p:cNvPr>
            <p:cNvGrpSpPr/>
            <p:nvPr/>
          </p:nvGrpSpPr>
          <p:grpSpPr>
            <a:xfrm>
              <a:off x="1088747" y="3724855"/>
              <a:ext cx="82785" cy="82785"/>
              <a:chOff x="0" y="0"/>
              <a:chExt cx="6350000" cy="6350000"/>
            </a:xfrm>
          </p:grpSpPr>
          <p:sp>
            <p:nvSpPr>
              <p:cNvPr id="339" name="Freeform 92">
                <a:extLst>
                  <a:ext uri="{FF2B5EF4-FFF2-40B4-BE49-F238E27FC236}">
                    <a16:creationId xmlns:a16="http://schemas.microsoft.com/office/drawing/2014/main" id="{70BBEA6D-F384-C199-7900-F7F4E577C7D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93">
              <a:extLst>
                <a:ext uri="{FF2B5EF4-FFF2-40B4-BE49-F238E27FC236}">
                  <a16:creationId xmlns:a16="http://schemas.microsoft.com/office/drawing/2014/main" id="{93412A6D-3126-DE47-AB0B-880DD9B26592}"/>
                </a:ext>
              </a:extLst>
            </p:cNvPr>
            <p:cNvGrpSpPr/>
            <p:nvPr/>
          </p:nvGrpSpPr>
          <p:grpSpPr>
            <a:xfrm>
              <a:off x="1088747" y="10105340"/>
              <a:ext cx="82785" cy="82785"/>
              <a:chOff x="0" y="0"/>
              <a:chExt cx="6350000" cy="6350000"/>
            </a:xfrm>
          </p:grpSpPr>
          <p:sp>
            <p:nvSpPr>
              <p:cNvPr id="338" name="Freeform 94">
                <a:extLst>
                  <a:ext uri="{FF2B5EF4-FFF2-40B4-BE49-F238E27FC236}">
                    <a16:creationId xmlns:a16="http://schemas.microsoft.com/office/drawing/2014/main" id="{4BDE1C31-82C9-E777-8AE3-0EC2DBBE9D8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2" name="Group 95">
              <a:extLst>
                <a:ext uri="{FF2B5EF4-FFF2-40B4-BE49-F238E27FC236}">
                  <a16:creationId xmlns:a16="http://schemas.microsoft.com/office/drawing/2014/main" id="{7C7F6939-5AFD-3EF4-4412-CCC62A3C509A}"/>
                </a:ext>
              </a:extLst>
            </p:cNvPr>
            <p:cNvGrpSpPr/>
            <p:nvPr/>
          </p:nvGrpSpPr>
          <p:grpSpPr>
            <a:xfrm>
              <a:off x="4276128" y="537155"/>
              <a:ext cx="82785" cy="82785"/>
              <a:chOff x="0" y="0"/>
              <a:chExt cx="6350000" cy="6350000"/>
            </a:xfrm>
          </p:grpSpPr>
          <p:sp>
            <p:nvSpPr>
              <p:cNvPr id="337" name="Freeform 96">
                <a:extLst>
                  <a:ext uri="{FF2B5EF4-FFF2-40B4-BE49-F238E27FC236}">
                    <a16:creationId xmlns:a16="http://schemas.microsoft.com/office/drawing/2014/main" id="{2D8109AD-8E1A-8E87-2C87-067451D649D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97">
              <a:extLst>
                <a:ext uri="{FF2B5EF4-FFF2-40B4-BE49-F238E27FC236}">
                  <a16:creationId xmlns:a16="http://schemas.microsoft.com/office/drawing/2014/main" id="{B9B04AE7-272C-91BA-63F0-481925518D8B}"/>
                </a:ext>
              </a:extLst>
            </p:cNvPr>
            <p:cNvGrpSpPr/>
            <p:nvPr/>
          </p:nvGrpSpPr>
          <p:grpSpPr>
            <a:xfrm>
              <a:off x="4276128" y="6917640"/>
              <a:ext cx="82785" cy="82785"/>
              <a:chOff x="0" y="0"/>
              <a:chExt cx="6350000" cy="6350000"/>
            </a:xfrm>
          </p:grpSpPr>
          <p:sp>
            <p:nvSpPr>
              <p:cNvPr id="336" name="Freeform 98">
                <a:extLst>
                  <a:ext uri="{FF2B5EF4-FFF2-40B4-BE49-F238E27FC236}">
                    <a16:creationId xmlns:a16="http://schemas.microsoft.com/office/drawing/2014/main" id="{88F44E63-6693-46C5-E316-48E553BBAB0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4" name="Group 99">
              <a:extLst>
                <a:ext uri="{FF2B5EF4-FFF2-40B4-BE49-F238E27FC236}">
                  <a16:creationId xmlns:a16="http://schemas.microsoft.com/office/drawing/2014/main" id="{DFF0308C-16BA-C3A5-6894-020BFD588759}"/>
                </a:ext>
              </a:extLst>
            </p:cNvPr>
            <p:cNvGrpSpPr/>
            <p:nvPr/>
          </p:nvGrpSpPr>
          <p:grpSpPr>
            <a:xfrm>
              <a:off x="4276128" y="3724855"/>
              <a:ext cx="82785" cy="82785"/>
              <a:chOff x="0" y="0"/>
              <a:chExt cx="6350000" cy="6350000"/>
            </a:xfrm>
          </p:grpSpPr>
          <p:sp>
            <p:nvSpPr>
              <p:cNvPr id="335" name="Freeform 100">
                <a:extLst>
                  <a:ext uri="{FF2B5EF4-FFF2-40B4-BE49-F238E27FC236}">
                    <a16:creationId xmlns:a16="http://schemas.microsoft.com/office/drawing/2014/main" id="{098DA4A5-98B8-1224-8EFB-93C86DF8E0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101">
              <a:extLst>
                <a:ext uri="{FF2B5EF4-FFF2-40B4-BE49-F238E27FC236}">
                  <a16:creationId xmlns:a16="http://schemas.microsoft.com/office/drawing/2014/main" id="{27E632BE-49EC-D484-7108-229876C66D4E}"/>
                </a:ext>
              </a:extLst>
            </p:cNvPr>
            <p:cNvGrpSpPr/>
            <p:nvPr/>
          </p:nvGrpSpPr>
          <p:grpSpPr>
            <a:xfrm>
              <a:off x="4276128" y="10105340"/>
              <a:ext cx="82785" cy="82785"/>
              <a:chOff x="0" y="0"/>
              <a:chExt cx="6350000" cy="6350000"/>
            </a:xfrm>
          </p:grpSpPr>
          <p:sp>
            <p:nvSpPr>
              <p:cNvPr id="334" name="Freeform 102">
                <a:extLst>
                  <a:ext uri="{FF2B5EF4-FFF2-40B4-BE49-F238E27FC236}">
                    <a16:creationId xmlns:a16="http://schemas.microsoft.com/office/drawing/2014/main" id="{83425950-5F5D-78E0-FD28-8ACB5E0CB0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6" name="Group 103">
              <a:extLst>
                <a:ext uri="{FF2B5EF4-FFF2-40B4-BE49-F238E27FC236}">
                  <a16:creationId xmlns:a16="http://schemas.microsoft.com/office/drawing/2014/main" id="{7A83257D-6C48-2AEC-875C-7EA58E0B6F41}"/>
                </a:ext>
              </a:extLst>
            </p:cNvPr>
            <p:cNvGrpSpPr/>
            <p:nvPr/>
          </p:nvGrpSpPr>
          <p:grpSpPr>
            <a:xfrm>
              <a:off x="1088747" y="2155235"/>
              <a:ext cx="82785" cy="82785"/>
              <a:chOff x="0" y="0"/>
              <a:chExt cx="6350000" cy="6350000"/>
            </a:xfrm>
          </p:grpSpPr>
          <p:sp>
            <p:nvSpPr>
              <p:cNvPr id="333" name="Freeform 104">
                <a:extLst>
                  <a:ext uri="{FF2B5EF4-FFF2-40B4-BE49-F238E27FC236}">
                    <a16:creationId xmlns:a16="http://schemas.microsoft.com/office/drawing/2014/main" id="{6023C6D2-6A74-E59F-F8DD-2E8929C7529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105">
              <a:extLst>
                <a:ext uri="{FF2B5EF4-FFF2-40B4-BE49-F238E27FC236}">
                  <a16:creationId xmlns:a16="http://schemas.microsoft.com/office/drawing/2014/main" id="{E5B616D4-84BE-B4AD-12DD-7684C7750DF1}"/>
                </a:ext>
              </a:extLst>
            </p:cNvPr>
            <p:cNvGrpSpPr/>
            <p:nvPr/>
          </p:nvGrpSpPr>
          <p:grpSpPr>
            <a:xfrm>
              <a:off x="1088747" y="8535719"/>
              <a:ext cx="82785" cy="82785"/>
              <a:chOff x="0" y="0"/>
              <a:chExt cx="6350000" cy="6350000"/>
            </a:xfrm>
          </p:grpSpPr>
          <p:sp>
            <p:nvSpPr>
              <p:cNvPr id="332" name="Freeform 106">
                <a:extLst>
                  <a:ext uri="{FF2B5EF4-FFF2-40B4-BE49-F238E27FC236}">
                    <a16:creationId xmlns:a16="http://schemas.microsoft.com/office/drawing/2014/main" id="{2F88D28D-4262-43FA-0162-70F5F42E03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8" name="Group 107">
              <a:extLst>
                <a:ext uri="{FF2B5EF4-FFF2-40B4-BE49-F238E27FC236}">
                  <a16:creationId xmlns:a16="http://schemas.microsoft.com/office/drawing/2014/main" id="{53BAF570-E0D5-BC3A-25CB-3499312779D5}"/>
                </a:ext>
              </a:extLst>
            </p:cNvPr>
            <p:cNvGrpSpPr/>
            <p:nvPr/>
          </p:nvGrpSpPr>
          <p:grpSpPr>
            <a:xfrm>
              <a:off x="1088747" y="5342935"/>
              <a:ext cx="82785" cy="82785"/>
              <a:chOff x="0" y="0"/>
              <a:chExt cx="6350000" cy="6350000"/>
            </a:xfrm>
          </p:grpSpPr>
          <p:sp>
            <p:nvSpPr>
              <p:cNvPr id="331" name="Freeform 108">
                <a:extLst>
                  <a:ext uri="{FF2B5EF4-FFF2-40B4-BE49-F238E27FC236}">
                    <a16:creationId xmlns:a16="http://schemas.microsoft.com/office/drawing/2014/main" id="{2703109A-DC26-BAC2-AF03-87ED995C50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109">
              <a:extLst>
                <a:ext uri="{FF2B5EF4-FFF2-40B4-BE49-F238E27FC236}">
                  <a16:creationId xmlns:a16="http://schemas.microsoft.com/office/drawing/2014/main" id="{098ABAF7-F9FA-2B25-D447-1DB613BE15A5}"/>
                </a:ext>
              </a:extLst>
            </p:cNvPr>
            <p:cNvGrpSpPr/>
            <p:nvPr/>
          </p:nvGrpSpPr>
          <p:grpSpPr>
            <a:xfrm>
              <a:off x="4276128" y="2155235"/>
              <a:ext cx="82785" cy="82785"/>
              <a:chOff x="0" y="0"/>
              <a:chExt cx="6350000" cy="6350000"/>
            </a:xfrm>
          </p:grpSpPr>
          <p:sp>
            <p:nvSpPr>
              <p:cNvPr id="330" name="Freeform 110">
                <a:extLst>
                  <a:ext uri="{FF2B5EF4-FFF2-40B4-BE49-F238E27FC236}">
                    <a16:creationId xmlns:a16="http://schemas.microsoft.com/office/drawing/2014/main" id="{BBA21EFF-46B7-1CC9-F028-41028A041D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0" name="Group 111">
              <a:extLst>
                <a:ext uri="{FF2B5EF4-FFF2-40B4-BE49-F238E27FC236}">
                  <a16:creationId xmlns:a16="http://schemas.microsoft.com/office/drawing/2014/main" id="{32FD71E2-6C0B-0E76-E813-EA1B584B15E3}"/>
                </a:ext>
              </a:extLst>
            </p:cNvPr>
            <p:cNvGrpSpPr/>
            <p:nvPr/>
          </p:nvGrpSpPr>
          <p:grpSpPr>
            <a:xfrm>
              <a:off x="4276128" y="8535719"/>
              <a:ext cx="82785" cy="82785"/>
              <a:chOff x="0" y="0"/>
              <a:chExt cx="6350000" cy="6350000"/>
            </a:xfrm>
          </p:grpSpPr>
          <p:sp>
            <p:nvSpPr>
              <p:cNvPr id="329" name="Freeform 112">
                <a:extLst>
                  <a:ext uri="{FF2B5EF4-FFF2-40B4-BE49-F238E27FC236}">
                    <a16:creationId xmlns:a16="http://schemas.microsoft.com/office/drawing/2014/main" id="{34A31D9E-A5D8-4022-7AD3-D3B1480CE35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113">
              <a:extLst>
                <a:ext uri="{FF2B5EF4-FFF2-40B4-BE49-F238E27FC236}">
                  <a16:creationId xmlns:a16="http://schemas.microsoft.com/office/drawing/2014/main" id="{A3E688FA-7245-0B31-284E-C92B37AE6E23}"/>
                </a:ext>
              </a:extLst>
            </p:cNvPr>
            <p:cNvGrpSpPr/>
            <p:nvPr/>
          </p:nvGrpSpPr>
          <p:grpSpPr>
            <a:xfrm>
              <a:off x="4276128" y="5342935"/>
              <a:ext cx="82785" cy="82785"/>
              <a:chOff x="0" y="0"/>
              <a:chExt cx="6350000" cy="6350000"/>
            </a:xfrm>
          </p:grpSpPr>
          <p:sp>
            <p:nvSpPr>
              <p:cNvPr id="328" name="Freeform 114">
                <a:extLst>
                  <a:ext uri="{FF2B5EF4-FFF2-40B4-BE49-F238E27FC236}">
                    <a16:creationId xmlns:a16="http://schemas.microsoft.com/office/drawing/2014/main" id="{84CB355B-39BB-6612-3F27-8FB29008776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2" name="Group 115">
              <a:extLst>
                <a:ext uri="{FF2B5EF4-FFF2-40B4-BE49-F238E27FC236}">
                  <a16:creationId xmlns:a16="http://schemas.microsoft.com/office/drawing/2014/main" id="{75CAF8BA-5373-0417-CC76-591F338E97E2}"/>
                </a:ext>
              </a:extLst>
            </p:cNvPr>
            <p:cNvGrpSpPr/>
            <p:nvPr/>
          </p:nvGrpSpPr>
          <p:grpSpPr>
            <a:xfrm>
              <a:off x="1628608" y="1075351"/>
              <a:ext cx="82785" cy="82785"/>
              <a:chOff x="0" y="0"/>
              <a:chExt cx="6350000" cy="6350000"/>
            </a:xfrm>
          </p:grpSpPr>
          <p:sp>
            <p:nvSpPr>
              <p:cNvPr id="327" name="Freeform 116">
                <a:extLst>
                  <a:ext uri="{FF2B5EF4-FFF2-40B4-BE49-F238E27FC236}">
                    <a16:creationId xmlns:a16="http://schemas.microsoft.com/office/drawing/2014/main" id="{18BC469C-7BA7-78D7-BEEA-06D0E52EBA4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117">
              <a:extLst>
                <a:ext uri="{FF2B5EF4-FFF2-40B4-BE49-F238E27FC236}">
                  <a16:creationId xmlns:a16="http://schemas.microsoft.com/office/drawing/2014/main" id="{91CEEE13-7072-BBA8-5EE5-9A2BAE1BF79D}"/>
                </a:ext>
              </a:extLst>
            </p:cNvPr>
            <p:cNvGrpSpPr/>
            <p:nvPr/>
          </p:nvGrpSpPr>
          <p:grpSpPr>
            <a:xfrm>
              <a:off x="1628608" y="7455836"/>
              <a:ext cx="82785" cy="82785"/>
              <a:chOff x="0" y="0"/>
              <a:chExt cx="6350000" cy="6350000"/>
            </a:xfrm>
          </p:grpSpPr>
          <p:sp>
            <p:nvSpPr>
              <p:cNvPr id="326" name="Freeform 118">
                <a:extLst>
                  <a:ext uri="{FF2B5EF4-FFF2-40B4-BE49-F238E27FC236}">
                    <a16:creationId xmlns:a16="http://schemas.microsoft.com/office/drawing/2014/main" id="{779B4619-CB7D-496F-01C5-36253EC96AE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4" name="Group 119">
              <a:extLst>
                <a:ext uri="{FF2B5EF4-FFF2-40B4-BE49-F238E27FC236}">
                  <a16:creationId xmlns:a16="http://schemas.microsoft.com/office/drawing/2014/main" id="{C6DEB37C-24FA-DF2D-22A1-D7D5B76E2198}"/>
                </a:ext>
              </a:extLst>
            </p:cNvPr>
            <p:cNvGrpSpPr/>
            <p:nvPr/>
          </p:nvGrpSpPr>
          <p:grpSpPr>
            <a:xfrm>
              <a:off x="1628608" y="4263051"/>
              <a:ext cx="82785" cy="82785"/>
              <a:chOff x="0" y="0"/>
              <a:chExt cx="6350000" cy="6350000"/>
            </a:xfrm>
          </p:grpSpPr>
          <p:sp>
            <p:nvSpPr>
              <p:cNvPr id="325" name="Freeform 120">
                <a:extLst>
                  <a:ext uri="{FF2B5EF4-FFF2-40B4-BE49-F238E27FC236}">
                    <a16:creationId xmlns:a16="http://schemas.microsoft.com/office/drawing/2014/main" id="{25723EC8-23B9-30E9-199F-E73E78E58E1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121">
              <a:extLst>
                <a:ext uri="{FF2B5EF4-FFF2-40B4-BE49-F238E27FC236}">
                  <a16:creationId xmlns:a16="http://schemas.microsoft.com/office/drawing/2014/main" id="{07C9E0B7-9204-EC98-7545-3C2ADB280420}"/>
                </a:ext>
              </a:extLst>
            </p:cNvPr>
            <p:cNvGrpSpPr/>
            <p:nvPr/>
          </p:nvGrpSpPr>
          <p:grpSpPr>
            <a:xfrm>
              <a:off x="1628608" y="10643536"/>
              <a:ext cx="82785" cy="82785"/>
              <a:chOff x="0" y="0"/>
              <a:chExt cx="6350000" cy="6350000"/>
            </a:xfrm>
          </p:grpSpPr>
          <p:sp>
            <p:nvSpPr>
              <p:cNvPr id="324" name="Freeform 122">
                <a:extLst>
                  <a:ext uri="{FF2B5EF4-FFF2-40B4-BE49-F238E27FC236}">
                    <a16:creationId xmlns:a16="http://schemas.microsoft.com/office/drawing/2014/main" id="{508A09D2-9CCB-70E4-02B8-9EDCE044049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6" name="Group 123">
              <a:extLst>
                <a:ext uri="{FF2B5EF4-FFF2-40B4-BE49-F238E27FC236}">
                  <a16:creationId xmlns:a16="http://schemas.microsoft.com/office/drawing/2014/main" id="{EE70854B-A2E0-F0DD-1C5A-6509C32A6664}"/>
                </a:ext>
              </a:extLst>
            </p:cNvPr>
            <p:cNvGrpSpPr/>
            <p:nvPr/>
          </p:nvGrpSpPr>
          <p:grpSpPr>
            <a:xfrm>
              <a:off x="1628608" y="2693431"/>
              <a:ext cx="82785" cy="82785"/>
              <a:chOff x="0" y="0"/>
              <a:chExt cx="6350000" cy="6350000"/>
            </a:xfrm>
          </p:grpSpPr>
          <p:sp>
            <p:nvSpPr>
              <p:cNvPr id="323" name="Freeform 124">
                <a:extLst>
                  <a:ext uri="{FF2B5EF4-FFF2-40B4-BE49-F238E27FC236}">
                    <a16:creationId xmlns:a16="http://schemas.microsoft.com/office/drawing/2014/main" id="{F88AE8D4-54F0-9539-8280-ABF14ED3A0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125">
              <a:extLst>
                <a:ext uri="{FF2B5EF4-FFF2-40B4-BE49-F238E27FC236}">
                  <a16:creationId xmlns:a16="http://schemas.microsoft.com/office/drawing/2014/main" id="{97C25F94-30D3-3CC9-F8B3-13E821D2AD98}"/>
                </a:ext>
              </a:extLst>
            </p:cNvPr>
            <p:cNvGrpSpPr/>
            <p:nvPr/>
          </p:nvGrpSpPr>
          <p:grpSpPr>
            <a:xfrm>
              <a:off x="1628608" y="9073915"/>
              <a:ext cx="82785" cy="82785"/>
              <a:chOff x="0" y="0"/>
              <a:chExt cx="6350000" cy="6350000"/>
            </a:xfrm>
          </p:grpSpPr>
          <p:sp>
            <p:nvSpPr>
              <p:cNvPr id="322" name="Freeform 126">
                <a:extLst>
                  <a:ext uri="{FF2B5EF4-FFF2-40B4-BE49-F238E27FC236}">
                    <a16:creationId xmlns:a16="http://schemas.microsoft.com/office/drawing/2014/main" id="{CD51B615-AA12-6215-3F37-353A7EECB41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8" name="Group 127">
              <a:extLst>
                <a:ext uri="{FF2B5EF4-FFF2-40B4-BE49-F238E27FC236}">
                  <a16:creationId xmlns:a16="http://schemas.microsoft.com/office/drawing/2014/main" id="{FBF21CB0-AB38-CC9F-4DC4-4631BAB2BA6B}"/>
                </a:ext>
              </a:extLst>
            </p:cNvPr>
            <p:cNvGrpSpPr/>
            <p:nvPr/>
          </p:nvGrpSpPr>
          <p:grpSpPr>
            <a:xfrm>
              <a:off x="1628608" y="5881131"/>
              <a:ext cx="82785" cy="82785"/>
              <a:chOff x="0" y="0"/>
              <a:chExt cx="6350000" cy="6350000"/>
            </a:xfrm>
          </p:grpSpPr>
          <p:sp>
            <p:nvSpPr>
              <p:cNvPr id="321" name="Freeform 128">
                <a:extLst>
                  <a:ext uri="{FF2B5EF4-FFF2-40B4-BE49-F238E27FC236}">
                    <a16:creationId xmlns:a16="http://schemas.microsoft.com/office/drawing/2014/main" id="{BE663A7C-F490-8D28-03B8-559B1F3A879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129">
              <a:extLst>
                <a:ext uri="{FF2B5EF4-FFF2-40B4-BE49-F238E27FC236}">
                  <a16:creationId xmlns:a16="http://schemas.microsoft.com/office/drawing/2014/main" id="{A478E236-8418-BB9D-5EAA-CF0086767819}"/>
                </a:ext>
              </a:extLst>
            </p:cNvPr>
            <p:cNvGrpSpPr/>
            <p:nvPr/>
          </p:nvGrpSpPr>
          <p:grpSpPr>
            <a:xfrm>
              <a:off x="2648719" y="0"/>
              <a:ext cx="82785" cy="82785"/>
              <a:chOff x="0" y="0"/>
              <a:chExt cx="1913890" cy="1913890"/>
            </a:xfrm>
          </p:grpSpPr>
          <p:sp>
            <p:nvSpPr>
              <p:cNvPr id="320" name="Freeform 130">
                <a:extLst>
                  <a:ext uri="{FF2B5EF4-FFF2-40B4-BE49-F238E27FC236}">
                    <a16:creationId xmlns:a16="http://schemas.microsoft.com/office/drawing/2014/main" id="{10B45B65-B033-7EE6-F8BB-D35DE60E7BD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0" name="Group 131">
              <a:extLst>
                <a:ext uri="{FF2B5EF4-FFF2-40B4-BE49-F238E27FC236}">
                  <a16:creationId xmlns:a16="http://schemas.microsoft.com/office/drawing/2014/main" id="{F3A2F360-66C0-B9CD-1BE6-CB4D6921CC51}"/>
                </a:ext>
              </a:extLst>
            </p:cNvPr>
            <p:cNvGrpSpPr/>
            <p:nvPr/>
          </p:nvGrpSpPr>
          <p:grpSpPr>
            <a:xfrm>
              <a:off x="2648719" y="6380485"/>
              <a:ext cx="82785" cy="82785"/>
              <a:chOff x="0" y="0"/>
              <a:chExt cx="1913890" cy="1913890"/>
            </a:xfrm>
          </p:grpSpPr>
          <p:sp>
            <p:nvSpPr>
              <p:cNvPr id="319" name="Freeform 132">
                <a:extLst>
                  <a:ext uri="{FF2B5EF4-FFF2-40B4-BE49-F238E27FC236}">
                    <a16:creationId xmlns:a16="http://schemas.microsoft.com/office/drawing/2014/main" id="{77D7399E-4C94-4894-E991-E8D162A174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1" name="Group 133">
              <a:extLst>
                <a:ext uri="{FF2B5EF4-FFF2-40B4-BE49-F238E27FC236}">
                  <a16:creationId xmlns:a16="http://schemas.microsoft.com/office/drawing/2014/main" id="{E30C6C29-F2C2-68C9-3270-4B77305F759C}"/>
                </a:ext>
              </a:extLst>
            </p:cNvPr>
            <p:cNvGrpSpPr/>
            <p:nvPr/>
          </p:nvGrpSpPr>
          <p:grpSpPr>
            <a:xfrm>
              <a:off x="2648719" y="3187700"/>
              <a:ext cx="82785" cy="82785"/>
              <a:chOff x="0" y="0"/>
              <a:chExt cx="1913890" cy="1913890"/>
            </a:xfrm>
          </p:grpSpPr>
          <p:sp>
            <p:nvSpPr>
              <p:cNvPr id="318" name="Freeform 134">
                <a:extLst>
                  <a:ext uri="{FF2B5EF4-FFF2-40B4-BE49-F238E27FC236}">
                    <a16:creationId xmlns:a16="http://schemas.microsoft.com/office/drawing/2014/main" id="{4EFE44F5-1707-DE11-4833-0013A903B3B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2" name="Group 135">
              <a:extLst>
                <a:ext uri="{FF2B5EF4-FFF2-40B4-BE49-F238E27FC236}">
                  <a16:creationId xmlns:a16="http://schemas.microsoft.com/office/drawing/2014/main" id="{1579612E-AF20-793E-BCC4-F076B6EA8564}"/>
                </a:ext>
              </a:extLst>
            </p:cNvPr>
            <p:cNvGrpSpPr/>
            <p:nvPr/>
          </p:nvGrpSpPr>
          <p:grpSpPr>
            <a:xfrm>
              <a:off x="2648719" y="9568185"/>
              <a:ext cx="82785" cy="82785"/>
              <a:chOff x="0" y="0"/>
              <a:chExt cx="1913890" cy="1913890"/>
            </a:xfrm>
          </p:grpSpPr>
          <p:sp>
            <p:nvSpPr>
              <p:cNvPr id="317" name="Freeform 136">
                <a:extLst>
                  <a:ext uri="{FF2B5EF4-FFF2-40B4-BE49-F238E27FC236}">
                    <a16:creationId xmlns:a16="http://schemas.microsoft.com/office/drawing/2014/main" id="{60FBF1AA-5581-F23D-6A23-D9C32C4F23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3" name="Group 137">
              <a:extLst>
                <a:ext uri="{FF2B5EF4-FFF2-40B4-BE49-F238E27FC236}">
                  <a16:creationId xmlns:a16="http://schemas.microsoft.com/office/drawing/2014/main" id="{8F80728A-9D43-9072-D701-2FA41AF72D6A}"/>
                </a:ext>
              </a:extLst>
            </p:cNvPr>
            <p:cNvGrpSpPr/>
            <p:nvPr/>
          </p:nvGrpSpPr>
          <p:grpSpPr>
            <a:xfrm>
              <a:off x="2648719" y="1618080"/>
              <a:ext cx="82785" cy="82785"/>
              <a:chOff x="0" y="0"/>
              <a:chExt cx="1913890" cy="1913890"/>
            </a:xfrm>
          </p:grpSpPr>
          <p:sp>
            <p:nvSpPr>
              <p:cNvPr id="316" name="Freeform 138">
                <a:extLst>
                  <a:ext uri="{FF2B5EF4-FFF2-40B4-BE49-F238E27FC236}">
                    <a16:creationId xmlns:a16="http://schemas.microsoft.com/office/drawing/2014/main" id="{E46DF97E-2950-35DC-4350-C242C43C55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4" name="Group 139">
              <a:extLst>
                <a:ext uri="{FF2B5EF4-FFF2-40B4-BE49-F238E27FC236}">
                  <a16:creationId xmlns:a16="http://schemas.microsoft.com/office/drawing/2014/main" id="{1507F892-701A-6B36-A7C3-055C5702F4B2}"/>
                </a:ext>
              </a:extLst>
            </p:cNvPr>
            <p:cNvGrpSpPr/>
            <p:nvPr/>
          </p:nvGrpSpPr>
          <p:grpSpPr>
            <a:xfrm>
              <a:off x="2648719" y="7998564"/>
              <a:ext cx="82785" cy="82785"/>
              <a:chOff x="0" y="0"/>
              <a:chExt cx="1913890" cy="1913890"/>
            </a:xfrm>
          </p:grpSpPr>
          <p:sp>
            <p:nvSpPr>
              <p:cNvPr id="315" name="Freeform 140">
                <a:extLst>
                  <a:ext uri="{FF2B5EF4-FFF2-40B4-BE49-F238E27FC236}">
                    <a16:creationId xmlns:a16="http://schemas.microsoft.com/office/drawing/2014/main" id="{1442D4C4-B28A-F2B9-0F79-E160D09B01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5" name="Group 141">
              <a:extLst>
                <a:ext uri="{FF2B5EF4-FFF2-40B4-BE49-F238E27FC236}">
                  <a16:creationId xmlns:a16="http://schemas.microsoft.com/office/drawing/2014/main" id="{B6E89E46-499A-628C-B761-2B47F2FEF768}"/>
                </a:ext>
              </a:extLst>
            </p:cNvPr>
            <p:cNvGrpSpPr/>
            <p:nvPr/>
          </p:nvGrpSpPr>
          <p:grpSpPr>
            <a:xfrm>
              <a:off x="2648719" y="4805780"/>
              <a:ext cx="82785" cy="82785"/>
              <a:chOff x="0" y="0"/>
              <a:chExt cx="1913890" cy="1913890"/>
            </a:xfrm>
          </p:grpSpPr>
          <p:sp>
            <p:nvSpPr>
              <p:cNvPr id="314" name="Freeform 142">
                <a:extLst>
                  <a:ext uri="{FF2B5EF4-FFF2-40B4-BE49-F238E27FC236}">
                    <a16:creationId xmlns:a16="http://schemas.microsoft.com/office/drawing/2014/main" id="{01A8C574-14A3-0D88-2FC3-3FD10859BF5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6" name="Group 143">
              <a:extLst>
                <a:ext uri="{FF2B5EF4-FFF2-40B4-BE49-F238E27FC236}">
                  <a16:creationId xmlns:a16="http://schemas.microsoft.com/office/drawing/2014/main" id="{17C0105F-3936-2796-F4F1-8A9445311D33}"/>
                </a:ext>
              </a:extLst>
            </p:cNvPr>
            <p:cNvGrpSpPr/>
            <p:nvPr/>
          </p:nvGrpSpPr>
          <p:grpSpPr>
            <a:xfrm>
              <a:off x="0" y="537155"/>
              <a:ext cx="82785" cy="82785"/>
              <a:chOff x="0" y="0"/>
              <a:chExt cx="1913890" cy="1913890"/>
            </a:xfrm>
          </p:grpSpPr>
          <p:sp>
            <p:nvSpPr>
              <p:cNvPr id="313" name="Freeform 144">
                <a:extLst>
                  <a:ext uri="{FF2B5EF4-FFF2-40B4-BE49-F238E27FC236}">
                    <a16:creationId xmlns:a16="http://schemas.microsoft.com/office/drawing/2014/main" id="{6606FD21-D8CD-21FA-CFC9-5026C88F6EF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7" name="Group 145">
              <a:extLst>
                <a:ext uri="{FF2B5EF4-FFF2-40B4-BE49-F238E27FC236}">
                  <a16:creationId xmlns:a16="http://schemas.microsoft.com/office/drawing/2014/main" id="{2C2C1D96-DC6F-FF03-6FC0-4F62B7AD942F}"/>
                </a:ext>
              </a:extLst>
            </p:cNvPr>
            <p:cNvGrpSpPr/>
            <p:nvPr/>
          </p:nvGrpSpPr>
          <p:grpSpPr>
            <a:xfrm>
              <a:off x="0" y="6917640"/>
              <a:ext cx="82785" cy="82785"/>
              <a:chOff x="0" y="0"/>
              <a:chExt cx="1913890" cy="1913890"/>
            </a:xfrm>
          </p:grpSpPr>
          <p:sp>
            <p:nvSpPr>
              <p:cNvPr id="312" name="Freeform 146">
                <a:extLst>
                  <a:ext uri="{FF2B5EF4-FFF2-40B4-BE49-F238E27FC236}">
                    <a16:creationId xmlns:a16="http://schemas.microsoft.com/office/drawing/2014/main" id="{A6E027B9-46EF-63E0-170B-BE5171D2A70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8" name="Group 147">
              <a:extLst>
                <a:ext uri="{FF2B5EF4-FFF2-40B4-BE49-F238E27FC236}">
                  <a16:creationId xmlns:a16="http://schemas.microsoft.com/office/drawing/2014/main" id="{FEBDACB2-4483-BAA8-A591-EEDA8C2A9D34}"/>
                </a:ext>
              </a:extLst>
            </p:cNvPr>
            <p:cNvGrpSpPr/>
            <p:nvPr/>
          </p:nvGrpSpPr>
          <p:grpSpPr>
            <a:xfrm>
              <a:off x="0" y="3724855"/>
              <a:ext cx="82785" cy="82785"/>
              <a:chOff x="0" y="0"/>
              <a:chExt cx="1913890" cy="1913890"/>
            </a:xfrm>
          </p:grpSpPr>
          <p:sp>
            <p:nvSpPr>
              <p:cNvPr id="311" name="Freeform 148">
                <a:extLst>
                  <a:ext uri="{FF2B5EF4-FFF2-40B4-BE49-F238E27FC236}">
                    <a16:creationId xmlns:a16="http://schemas.microsoft.com/office/drawing/2014/main" id="{71F0C21D-66B2-0C37-61B1-4FA07FB250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9" name="Group 149">
              <a:extLst>
                <a:ext uri="{FF2B5EF4-FFF2-40B4-BE49-F238E27FC236}">
                  <a16:creationId xmlns:a16="http://schemas.microsoft.com/office/drawing/2014/main" id="{70D5A93D-D3C2-D80C-509B-43341C6ACBB5}"/>
                </a:ext>
              </a:extLst>
            </p:cNvPr>
            <p:cNvGrpSpPr/>
            <p:nvPr/>
          </p:nvGrpSpPr>
          <p:grpSpPr>
            <a:xfrm>
              <a:off x="0" y="10105340"/>
              <a:ext cx="82785" cy="82785"/>
              <a:chOff x="0" y="0"/>
              <a:chExt cx="1913890" cy="1913890"/>
            </a:xfrm>
          </p:grpSpPr>
          <p:sp>
            <p:nvSpPr>
              <p:cNvPr id="310" name="Freeform 150">
                <a:extLst>
                  <a:ext uri="{FF2B5EF4-FFF2-40B4-BE49-F238E27FC236}">
                    <a16:creationId xmlns:a16="http://schemas.microsoft.com/office/drawing/2014/main" id="{5C641926-5E07-79E3-988F-865CA9F884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0" name="Group 151">
              <a:extLst>
                <a:ext uri="{FF2B5EF4-FFF2-40B4-BE49-F238E27FC236}">
                  <a16:creationId xmlns:a16="http://schemas.microsoft.com/office/drawing/2014/main" id="{3E65B9F0-A872-0248-9B23-558EF7D4DC1E}"/>
                </a:ext>
              </a:extLst>
            </p:cNvPr>
            <p:cNvGrpSpPr/>
            <p:nvPr/>
          </p:nvGrpSpPr>
          <p:grpSpPr>
            <a:xfrm>
              <a:off x="3187380" y="537155"/>
              <a:ext cx="82785" cy="82785"/>
              <a:chOff x="0" y="0"/>
              <a:chExt cx="1913890" cy="1913890"/>
            </a:xfrm>
          </p:grpSpPr>
          <p:sp>
            <p:nvSpPr>
              <p:cNvPr id="309" name="Freeform 152">
                <a:extLst>
                  <a:ext uri="{FF2B5EF4-FFF2-40B4-BE49-F238E27FC236}">
                    <a16:creationId xmlns:a16="http://schemas.microsoft.com/office/drawing/2014/main" id="{3B0F6B6E-C15A-0B55-5224-22FD505048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1" name="Group 153">
              <a:extLst>
                <a:ext uri="{FF2B5EF4-FFF2-40B4-BE49-F238E27FC236}">
                  <a16:creationId xmlns:a16="http://schemas.microsoft.com/office/drawing/2014/main" id="{D5C75BCB-5C90-2DC9-8502-F224F74F43AF}"/>
                </a:ext>
              </a:extLst>
            </p:cNvPr>
            <p:cNvGrpSpPr/>
            <p:nvPr/>
          </p:nvGrpSpPr>
          <p:grpSpPr>
            <a:xfrm>
              <a:off x="3187380" y="6917640"/>
              <a:ext cx="82785" cy="82785"/>
              <a:chOff x="0" y="0"/>
              <a:chExt cx="1913890" cy="1913890"/>
            </a:xfrm>
          </p:grpSpPr>
          <p:sp>
            <p:nvSpPr>
              <p:cNvPr id="308" name="Freeform 154">
                <a:extLst>
                  <a:ext uri="{FF2B5EF4-FFF2-40B4-BE49-F238E27FC236}">
                    <a16:creationId xmlns:a16="http://schemas.microsoft.com/office/drawing/2014/main" id="{E8EF1940-9760-136D-5F73-EF57DCDB99F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2" name="Group 155">
              <a:extLst>
                <a:ext uri="{FF2B5EF4-FFF2-40B4-BE49-F238E27FC236}">
                  <a16:creationId xmlns:a16="http://schemas.microsoft.com/office/drawing/2014/main" id="{143F10D1-5613-1BA1-D868-746D546A3BCB}"/>
                </a:ext>
              </a:extLst>
            </p:cNvPr>
            <p:cNvGrpSpPr/>
            <p:nvPr/>
          </p:nvGrpSpPr>
          <p:grpSpPr>
            <a:xfrm>
              <a:off x="3187380" y="3724855"/>
              <a:ext cx="82785" cy="82785"/>
              <a:chOff x="0" y="0"/>
              <a:chExt cx="1913890" cy="1913890"/>
            </a:xfrm>
          </p:grpSpPr>
          <p:sp>
            <p:nvSpPr>
              <p:cNvPr id="307" name="Freeform 156">
                <a:extLst>
                  <a:ext uri="{FF2B5EF4-FFF2-40B4-BE49-F238E27FC236}">
                    <a16:creationId xmlns:a16="http://schemas.microsoft.com/office/drawing/2014/main" id="{8DC64B70-51A4-A3E1-714B-A3BD91A407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3" name="Group 157">
              <a:extLst>
                <a:ext uri="{FF2B5EF4-FFF2-40B4-BE49-F238E27FC236}">
                  <a16:creationId xmlns:a16="http://schemas.microsoft.com/office/drawing/2014/main" id="{39E08128-1B77-23CD-F9FC-33BB64CDC38B}"/>
                </a:ext>
              </a:extLst>
            </p:cNvPr>
            <p:cNvGrpSpPr/>
            <p:nvPr/>
          </p:nvGrpSpPr>
          <p:grpSpPr>
            <a:xfrm>
              <a:off x="3187380" y="10105340"/>
              <a:ext cx="82785" cy="82785"/>
              <a:chOff x="0" y="0"/>
              <a:chExt cx="1913890" cy="1913890"/>
            </a:xfrm>
          </p:grpSpPr>
          <p:sp>
            <p:nvSpPr>
              <p:cNvPr id="306" name="Freeform 158">
                <a:extLst>
                  <a:ext uri="{FF2B5EF4-FFF2-40B4-BE49-F238E27FC236}">
                    <a16:creationId xmlns:a16="http://schemas.microsoft.com/office/drawing/2014/main" id="{CA4BA333-7924-B8D8-B375-2B4A61D0FF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4" name="Group 159">
              <a:extLst>
                <a:ext uri="{FF2B5EF4-FFF2-40B4-BE49-F238E27FC236}">
                  <a16:creationId xmlns:a16="http://schemas.microsoft.com/office/drawing/2014/main" id="{4C99652A-72EF-7817-5790-78B051FE74F6}"/>
                </a:ext>
              </a:extLst>
            </p:cNvPr>
            <p:cNvGrpSpPr/>
            <p:nvPr/>
          </p:nvGrpSpPr>
          <p:grpSpPr>
            <a:xfrm>
              <a:off x="0" y="2155235"/>
              <a:ext cx="82785" cy="82785"/>
              <a:chOff x="0" y="0"/>
              <a:chExt cx="1913890" cy="1913890"/>
            </a:xfrm>
          </p:grpSpPr>
          <p:sp>
            <p:nvSpPr>
              <p:cNvPr id="305" name="Freeform 160">
                <a:extLst>
                  <a:ext uri="{FF2B5EF4-FFF2-40B4-BE49-F238E27FC236}">
                    <a16:creationId xmlns:a16="http://schemas.microsoft.com/office/drawing/2014/main" id="{D81C1CC8-F72E-82C4-7FD2-FF954F46E7D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5" name="Group 161">
              <a:extLst>
                <a:ext uri="{FF2B5EF4-FFF2-40B4-BE49-F238E27FC236}">
                  <a16:creationId xmlns:a16="http://schemas.microsoft.com/office/drawing/2014/main" id="{77AA42E7-0C30-0D6E-34C3-6E5DB4345E19}"/>
                </a:ext>
              </a:extLst>
            </p:cNvPr>
            <p:cNvGrpSpPr/>
            <p:nvPr/>
          </p:nvGrpSpPr>
          <p:grpSpPr>
            <a:xfrm>
              <a:off x="0" y="8535719"/>
              <a:ext cx="82785" cy="82785"/>
              <a:chOff x="0" y="0"/>
              <a:chExt cx="1913890" cy="1913890"/>
            </a:xfrm>
          </p:grpSpPr>
          <p:sp>
            <p:nvSpPr>
              <p:cNvPr id="304" name="Freeform 162">
                <a:extLst>
                  <a:ext uri="{FF2B5EF4-FFF2-40B4-BE49-F238E27FC236}">
                    <a16:creationId xmlns:a16="http://schemas.microsoft.com/office/drawing/2014/main" id="{04918ACB-0E6B-BB49-9DD0-4138C39F187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6" name="Group 163">
              <a:extLst>
                <a:ext uri="{FF2B5EF4-FFF2-40B4-BE49-F238E27FC236}">
                  <a16:creationId xmlns:a16="http://schemas.microsoft.com/office/drawing/2014/main" id="{6E7B657B-593B-6767-6695-2085C3C08F5B}"/>
                </a:ext>
              </a:extLst>
            </p:cNvPr>
            <p:cNvGrpSpPr/>
            <p:nvPr/>
          </p:nvGrpSpPr>
          <p:grpSpPr>
            <a:xfrm>
              <a:off x="0" y="5342935"/>
              <a:ext cx="82785" cy="82785"/>
              <a:chOff x="0" y="0"/>
              <a:chExt cx="1913890" cy="1913890"/>
            </a:xfrm>
          </p:grpSpPr>
          <p:sp>
            <p:nvSpPr>
              <p:cNvPr id="303" name="Freeform 164">
                <a:extLst>
                  <a:ext uri="{FF2B5EF4-FFF2-40B4-BE49-F238E27FC236}">
                    <a16:creationId xmlns:a16="http://schemas.microsoft.com/office/drawing/2014/main" id="{6315BC67-8A68-3505-C779-D83FC381789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7" name="Group 165">
              <a:extLst>
                <a:ext uri="{FF2B5EF4-FFF2-40B4-BE49-F238E27FC236}">
                  <a16:creationId xmlns:a16="http://schemas.microsoft.com/office/drawing/2014/main" id="{BC30321A-ECD6-553B-D03E-BEE81BC5E0ED}"/>
                </a:ext>
              </a:extLst>
            </p:cNvPr>
            <p:cNvGrpSpPr/>
            <p:nvPr/>
          </p:nvGrpSpPr>
          <p:grpSpPr>
            <a:xfrm>
              <a:off x="3187380" y="2155235"/>
              <a:ext cx="82785" cy="82785"/>
              <a:chOff x="0" y="0"/>
              <a:chExt cx="1913890" cy="1913890"/>
            </a:xfrm>
          </p:grpSpPr>
          <p:sp>
            <p:nvSpPr>
              <p:cNvPr id="302" name="Freeform 166">
                <a:extLst>
                  <a:ext uri="{FF2B5EF4-FFF2-40B4-BE49-F238E27FC236}">
                    <a16:creationId xmlns:a16="http://schemas.microsoft.com/office/drawing/2014/main" id="{F330BDD0-A7E7-94AE-A659-40AC3EA6C07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8" name="Group 167">
              <a:extLst>
                <a:ext uri="{FF2B5EF4-FFF2-40B4-BE49-F238E27FC236}">
                  <a16:creationId xmlns:a16="http://schemas.microsoft.com/office/drawing/2014/main" id="{8B76207F-B17F-543F-F8CB-E1796615B842}"/>
                </a:ext>
              </a:extLst>
            </p:cNvPr>
            <p:cNvGrpSpPr/>
            <p:nvPr/>
          </p:nvGrpSpPr>
          <p:grpSpPr>
            <a:xfrm>
              <a:off x="3187380" y="8535719"/>
              <a:ext cx="82785" cy="82785"/>
              <a:chOff x="0" y="0"/>
              <a:chExt cx="1913890" cy="1913890"/>
            </a:xfrm>
          </p:grpSpPr>
          <p:sp>
            <p:nvSpPr>
              <p:cNvPr id="301" name="Freeform 168">
                <a:extLst>
                  <a:ext uri="{FF2B5EF4-FFF2-40B4-BE49-F238E27FC236}">
                    <a16:creationId xmlns:a16="http://schemas.microsoft.com/office/drawing/2014/main" id="{C66E7023-230C-A843-5E52-438EA15CC2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9" name="Group 169">
              <a:extLst>
                <a:ext uri="{FF2B5EF4-FFF2-40B4-BE49-F238E27FC236}">
                  <a16:creationId xmlns:a16="http://schemas.microsoft.com/office/drawing/2014/main" id="{9261605E-4C41-9BFD-745F-26B0ED3EEDEC}"/>
                </a:ext>
              </a:extLst>
            </p:cNvPr>
            <p:cNvGrpSpPr/>
            <p:nvPr/>
          </p:nvGrpSpPr>
          <p:grpSpPr>
            <a:xfrm>
              <a:off x="3187380" y="5342935"/>
              <a:ext cx="82785" cy="82785"/>
              <a:chOff x="0" y="0"/>
              <a:chExt cx="1913890" cy="1913890"/>
            </a:xfrm>
          </p:grpSpPr>
          <p:sp>
            <p:nvSpPr>
              <p:cNvPr id="300" name="Freeform 170">
                <a:extLst>
                  <a:ext uri="{FF2B5EF4-FFF2-40B4-BE49-F238E27FC236}">
                    <a16:creationId xmlns:a16="http://schemas.microsoft.com/office/drawing/2014/main" id="{27788079-9E4B-55B8-5AF2-0AF76BB2950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0" name="Group 171">
              <a:extLst>
                <a:ext uri="{FF2B5EF4-FFF2-40B4-BE49-F238E27FC236}">
                  <a16:creationId xmlns:a16="http://schemas.microsoft.com/office/drawing/2014/main" id="{9E1326F5-846D-9CD2-135F-1CB19ADA4D49}"/>
                </a:ext>
              </a:extLst>
            </p:cNvPr>
            <p:cNvGrpSpPr/>
            <p:nvPr/>
          </p:nvGrpSpPr>
          <p:grpSpPr>
            <a:xfrm>
              <a:off x="539861" y="1075351"/>
              <a:ext cx="82785" cy="82785"/>
              <a:chOff x="0" y="0"/>
              <a:chExt cx="1913890" cy="1913890"/>
            </a:xfrm>
          </p:grpSpPr>
          <p:sp>
            <p:nvSpPr>
              <p:cNvPr id="299" name="Freeform 172">
                <a:extLst>
                  <a:ext uri="{FF2B5EF4-FFF2-40B4-BE49-F238E27FC236}">
                    <a16:creationId xmlns:a16="http://schemas.microsoft.com/office/drawing/2014/main" id="{78902889-54CC-2A2A-BF36-C78F740971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1" name="Group 173">
              <a:extLst>
                <a:ext uri="{FF2B5EF4-FFF2-40B4-BE49-F238E27FC236}">
                  <a16:creationId xmlns:a16="http://schemas.microsoft.com/office/drawing/2014/main" id="{408B0563-D6E9-4F71-9C69-0729B9D3A6A4}"/>
                </a:ext>
              </a:extLst>
            </p:cNvPr>
            <p:cNvGrpSpPr/>
            <p:nvPr/>
          </p:nvGrpSpPr>
          <p:grpSpPr>
            <a:xfrm>
              <a:off x="539861" y="7455836"/>
              <a:ext cx="82785" cy="82785"/>
              <a:chOff x="0" y="0"/>
              <a:chExt cx="1913890" cy="1913890"/>
            </a:xfrm>
          </p:grpSpPr>
          <p:sp>
            <p:nvSpPr>
              <p:cNvPr id="298" name="Freeform 174">
                <a:extLst>
                  <a:ext uri="{FF2B5EF4-FFF2-40B4-BE49-F238E27FC236}">
                    <a16:creationId xmlns:a16="http://schemas.microsoft.com/office/drawing/2014/main" id="{163720AE-81D2-3100-5FE1-C227B7BC025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2" name="Group 175">
              <a:extLst>
                <a:ext uri="{FF2B5EF4-FFF2-40B4-BE49-F238E27FC236}">
                  <a16:creationId xmlns:a16="http://schemas.microsoft.com/office/drawing/2014/main" id="{EA681D1F-8B07-CA02-7016-7D4015D33F4F}"/>
                </a:ext>
              </a:extLst>
            </p:cNvPr>
            <p:cNvGrpSpPr/>
            <p:nvPr/>
          </p:nvGrpSpPr>
          <p:grpSpPr>
            <a:xfrm>
              <a:off x="539861" y="4263051"/>
              <a:ext cx="82785" cy="82785"/>
              <a:chOff x="0" y="0"/>
              <a:chExt cx="1913890" cy="1913890"/>
            </a:xfrm>
          </p:grpSpPr>
          <p:sp>
            <p:nvSpPr>
              <p:cNvPr id="297" name="Freeform 176">
                <a:extLst>
                  <a:ext uri="{FF2B5EF4-FFF2-40B4-BE49-F238E27FC236}">
                    <a16:creationId xmlns:a16="http://schemas.microsoft.com/office/drawing/2014/main" id="{2DE57ED4-E0E2-5F60-369E-5BBE8EC8CC7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 name="Group 177">
              <a:extLst>
                <a:ext uri="{FF2B5EF4-FFF2-40B4-BE49-F238E27FC236}">
                  <a16:creationId xmlns:a16="http://schemas.microsoft.com/office/drawing/2014/main" id="{B33546C1-B4E4-2245-7FC0-1076F39DB40C}"/>
                </a:ext>
              </a:extLst>
            </p:cNvPr>
            <p:cNvGrpSpPr/>
            <p:nvPr/>
          </p:nvGrpSpPr>
          <p:grpSpPr>
            <a:xfrm>
              <a:off x="539861" y="10643536"/>
              <a:ext cx="82785" cy="82785"/>
              <a:chOff x="0" y="0"/>
              <a:chExt cx="1913890" cy="1913890"/>
            </a:xfrm>
          </p:grpSpPr>
          <p:sp>
            <p:nvSpPr>
              <p:cNvPr id="296" name="Freeform 178">
                <a:extLst>
                  <a:ext uri="{FF2B5EF4-FFF2-40B4-BE49-F238E27FC236}">
                    <a16:creationId xmlns:a16="http://schemas.microsoft.com/office/drawing/2014/main" id="{39565644-FEAF-8AC0-1662-23238274F4D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4" name="Group 179">
              <a:extLst>
                <a:ext uri="{FF2B5EF4-FFF2-40B4-BE49-F238E27FC236}">
                  <a16:creationId xmlns:a16="http://schemas.microsoft.com/office/drawing/2014/main" id="{E38C52B7-1C9C-3026-E0B6-3FE9C814001E}"/>
                </a:ext>
              </a:extLst>
            </p:cNvPr>
            <p:cNvGrpSpPr/>
            <p:nvPr/>
          </p:nvGrpSpPr>
          <p:grpSpPr>
            <a:xfrm>
              <a:off x="3727241" y="1075351"/>
              <a:ext cx="82785" cy="82785"/>
              <a:chOff x="0" y="0"/>
              <a:chExt cx="1913890" cy="1913890"/>
            </a:xfrm>
          </p:grpSpPr>
          <p:sp>
            <p:nvSpPr>
              <p:cNvPr id="295" name="Freeform 180">
                <a:extLst>
                  <a:ext uri="{FF2B5EF4-FFF2-40B4-BE49-F238E27FC236}">
                    <a16:creationId xmlns:a16="http://schemas.microsoft.com/office/drawing/2014/main" id="{9B2D8591-A3FB-8EE1-A3DF-3E372EAB80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 name="Group 181">
              <a:extLst>
                <a:ext uri="{FF2B5EF4-FFF2-40B4-BE49-F238E27FC236}">
                  <a16:creationId xmlns:a16="http://schemas.microsoft.com/office/drawing/2014/main" id="{219B55AE-533E-1D85-1F8A-2CB473A54E4F}"/>
                </a:ext>
              </a:extLst>
            </p:cNvPr>
            <p:cNvGrpSpPr/>
            <p:nvPr/>
          </p:nvGrpSpPr>
          <p:grpSpPr>
            <a:xfrm>
              <a:off x="3727241" y="7455836"/>
              <a:ext cx="82785" cy="82785"/>
              <a:chOff x="0" y="0"/>
              <a:chExt cx="1913890" cy="1913890"/>
            </a:xfrm>
          </p:grpSpPr>
          <p:sp>
            <p:nvSpPr>
              <p:cNvPr id="294" name="Freeform 182">
                <a:extLst>
                  <a:ext uri="{FF2B5EF4-FFF2-40B4-BE49-F238E27FC236}">
                    <a16:creationId xmlns:a16="http://schemas.microsoft.com/office/drawing/2014/main" id="{143CBC7C-920A-BA87-EA58-B2B4933EC78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6" name="Group 183">
              <a:extLst>
                <a:ext uri="{FF2B5EF4-FFF2-40B4-BE49-F238E27FC236}">
                  <a16:creationId xmlns:a16="http://schemas.microsoft.com/office/drawing/2014/main" id="{7DE8979C-528E-DE32-DD9B-F7587A30F6D4}"/>
                </a:ext>
              </a:extLst>
            </p:cNvPr>
            <p:cNvGrpSpPr/>
            <p:nvPr/>
          </p:nvGrpSpPr>
          <p:grpSpPr>
            <a:xfrm>
              <a:off x="3727241" y="4263051"/>
              <a:ext cx="82785" cy="82785"/>
              <a:chOff x="0" y="0"/>
              <a:chExt cx="1913890" cy="1913890"/>
            </a:xfrm>
          </p:grpSpPr>
          <p:sp>
            <p:nvSpPr>
              <p:cNvPr id="293" name="Freeform 184">
                <a:extLst>
                  <a:ext uri="{FF2B5EF4-FFF2-40B4-BE49-F238E27FC236}">
                    <a16:creationId xmlns:a16="http://schemas.microsoft.com/office/drawing/2014/main" id="{A579CB82-7EC4-3236-84B7-9245849B5AB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 name="Group 185">
              <a:extLst>
                <a:ext uri="{FF2B5EF4-FFF2-40B4-BE49-F238E27FC236}">
                  <a16:creationId xmlns:a16="http://schemas.microsoft.com/office/drawing/2014/main" id="{A627B76C-BBB6-88D6-8907-71993F7E3764}"/>
                </a:ext>
              </a:extLst>
            </p:cNvPr>
            <p:cNvGrpSpPr/>
            <p:nvPr/>
          </p:nvGrpSpPr>
          <p:grpSpPr>
            <a:xfrm>
              <a:off x="3727241" y="10643536"/>
              <a:ext cx="82785" cy="82785"/>
              <a:chOff x="0" y="0"/>
              <a:chExt cx="1913890" cy="1913890"/>
            </a:xfrm>
          </p:grpSpPr>
          <p:sp>
            <p:nvSpPr>
              <p:cNvPr id="292" name="Freeform 186">
                <a:extLst>
                  <a:ext uri="{FF2B5EF4-FFF2-40B4-BE49-F238E27FC236}">
                    <a16:creationId xmlns:a16="http://schemas.microsoft.com/office/drawing/2014/main" id="{13A0486C-ADDC-6B5D-170C-A9B32F46E08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8" name="Group 187">
              <a:extLst>
                <a:ext uri="{FF2B5EF4-FFF2-40B4-BE49-F238E27FC236}">
                  <a16:creationId xmlns:a16="http://schemas.microsoft.com/office/drawing/2014/main" id="{BE25B282-FAEC-D633-EBA0-CDDEFF9DC227}"/>
                </a:ext>
              </a:extLst>
            </p:cNvPr>
            <p:cNvGrpSpPr/>
            <p:nvPr/>
          </p:nvGrpSpPr>
          <p:grpSpPr>
            <a:xfrm>
              <a:off x="539861" y="2693431"/>
              <a:ext cx="82785" cy="82785"/>
              <a:chOff x="0" y="0"/>
              <a:chExt cx="1913890" cy="1913890"/>
            </a:xfrm>
          </p:grpSpPr>
          <p:sp>
            <p:nvSpPr>
              <p:cNvPr id="291" name="Freeform 188">
                <a:extLst>
                  <a:ext uri="{FF2B5EF4-FFF2-40B4-BE49-F238E27FC236}">
                    <a16:creationId xmlns:a16="http://schemas.microsoft.com/office/drawing/2014/main" id="{CC3E9810-A272-77C7-34BC-68508B91D6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 name="Group 189">
              <a:extLst>
                <a:ext uri="{FF2B5EF4-FFF2-40B4-BE49-F238E27FC236}">
                  <a16:creationId xmlns:a16="http://schemas.microsoft.com/office/drawing/2014/main" id="{1C1E9D7D-C336-2724-03DF-C7039CBE74DD}"/>
                </a:ext>
              </a:extLst>
            </p:cNvPr>
            <p:cNvGrpSpPr/>
            <p:nvPr/>
          </p:nvGrpSpPr>
          <p:grpSpPr>
            <a:xfrm>
              <a:off x="539861" y="9073915"/>
              <a:ext cx="82785" cy="82785"/>
              <a:chOff x="0" y="0"/>
              <a:chExt cx="1913890" cy="1913890"/>
            </a:xfrm>
          </p:grpSpPr>
          <p:sp>
            <p:nvSpPr>
              <p:cNvPr id="290" name="Freeform 190">
                <a:extLst>
                  <a:ext uri="{FF2B5EF4-FFF2-40B4-BE49-F238E27FC236}">
                    <a16:creationId xmlns:a16="http://schemas.microsoft.com/office/drawing/2014/main" id="{1C1FC38A-02EB-6D1D-BB7A-0D6D708BC33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0" name="Group 191">
              <a:extLst>
                <a:ext uri="{FF2B5EF4-FFF2-40B4-BE49-F238E27FC236}">
                  <a16:creationId xmlns:a16="http://schemas.microsoft.com/office/drawing/2014/main" id="{D13C1D5C-BD7A-22CC-0B54-D7C522E59E7E}"/>
                </a:ext>
              </a:extLst>
            </p:cNvPr>
            <p:cNvGrpSpPr/>
            <p:nvPr/>
          </p:nvGrpSpPr>
          <p:grpSpPr>
            <a:xfrm>
              <a:off x="539861" y="5881131"/>
              <a:ext cx="82785" cy="82785"/>
              <a:chOff x="0" y="0"/>
              <a:chExt cx="1913890" cy="1913890"/>
            </a:xfrm>
          </p:grpSpPr>
          <p:sp>
            <p:nvSpPr>
              <p:cNvPr id="289" name="Freeform 192">
                <a:extLst>
                  <a:ext uri="{FF2B5EF4-FFF2-40B4-BE49-F238E27FC236}">
                    <a16:creationId xmlns:a16="http://schemas.microsoft.com/office/drawing/2014/main" id="{4A943072-4018-2E8E-578D-532277C703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 name="Group 193">
              <a:extLst>
                <a:ext uri="{FF2B5EF4-FFF2-40B4-BE49-F238E27FC236}">
                  <a16:creationId xmlns:a16="http://schemas.microsoft.com/office/drawing/2014/main" id="{60E757BC-6C6A-31B1-4C0E-1405AE3CB7AC}"/>
                </a:ext>
              </a:extLst>
            </p:cNvPr>
            <p:cNvGrpSpPr/>
            <p:nvPr/>
          </p:nvGrpSpPr>
          <p:grpSpPr>
            <a:xfrm>
              <a:off x="3727241" y="2693431"/>
              <a:ext cx="82785" cy="82785"/>
              <a:chOff x="0" y="0"/>
              <a:chExt cx="1913890" cy="1913890"/>
            </a:xfrm>
          </p:grpSpPr>
          <p:sp>
            <p:nvSpPr>
              <p:cNvPr id="288" name="Freeform 194">
                <a:extLst>
                  <a:ext uri="{FF2B5EF4-FFF2-40B4-BE49-F238E27FC236}">
                    <a16:creationId xmlns:a16="http://schemas.microsoft.com/office/drawing/2014/main" id="{25DA248B-93AC-6928-41EF-F3E8AF90E6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2" name="Group 195">
              <a:extLst>
                <a:ext uri="{FF2B5EF4-FFF2-40B4-BE49-F238E27FC236}">
                  <a16:creationId xmlns:a16="http://schemas.microsoft.com/office/drawing/2014/main" id="{4401F67D-5815-DFE7-965E-D8991E481C4D}"/>
                </a:ext>
              </a:extLst>
            </p:cNvPr>
            <p:cNvGrpSpPr/>
            <p:nvPr/>
          </p:nvGrpSpPr>
          <p:grpSpPr>
            <a:xfrm>
              <a:off x="3727241" y="9073915"/>
              <a:ext cx="82785" cy="82785"/>
              <a:chOff x="0" y="0"/>
              <a:chExt cx="1913890" cy="1913890"/>
            </a:xfrm>
          </p:grpSpPr>
          <p:sp>
            <p:nvSpPr>
              <p:cNvPr id="287" name="Freeform 196">
                <a:extLst>
                  <a:ext uri="{FF2B5EF4-FFF2-40B4-BE49-F238E27FC236}">
                    <a16:creationId xmlns:a16="http://schemas.microsoft.com/office/drawing/2014/main" id="{9E8F644A-0FBF-2E8C-518D-54DCA5E216C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 name="Group 197">
              <a:extLst>
                <a:ext uri="{FF2B5EF4-FFF2-40B4-BE49-F238E27FC236}">
                  <a16:creationId xmlns:a16="http://schemas.microsoft.com/office/drawing/2014/main" id="{938FFE83-CE67-A302-DCA4-85A343176AC1}"/>
                </a:ext>
              </a:extLst>
            </p:cNvPr>
            <p:cNvGrpSpPr/>
            <p:nvPr/>
          </p:nvGrpSpPr>
          <p:grpSpPr>
            <a:xfrm>
              <a:off x="3727241" y="5881131"/>
              <a:ext cx="82785" cy="82785"/>
              <a:chOff x="0" y="0"/>
              <a:chExt cx="1913890" cy="1913890"/>
            </a:xfrm>
          </p:grpSpPr>
          <p:sp>
            <p:nvSpPr>
              <p:cNvPr id="286" name="Freeform 198">
                <a:extLst>
                  <a:ext uri="{FF2B5EF4-FFF2-40B4-BE49-F238E27FC236}">
                    <a16:creationId xmlns:a16="http://schemas.microsoft.com/office/drawing/2014/main" id="{E40F0762-3B9F-A427-BD98-256CDAAD8CC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4" name="Group 199">
              <a:extLst>
                <a:ext uri="{FF2B5EF4-FFF2-40B4-BE49-F238E27FC236}">
                  <a16:creationId xmlns:a16="http://schemas.microsoft.com/office/drawing/2014/main" id="{4C3DD537-E4D8-0562-66CE-892EFDAFF81E}"/>
                </a:ext>
              </a:extLst>
            </p:cNvPr>
            <p:cNvGrpSpPr/>
            <p:nvPr/>
          </p:nvGrpSpPr>
          <p:grpSpPr>
            <a:xfrm>
              <a:off x="2109980" y="1075351"/>
              <a:ext cx="82785" cy="82785"/>
              <a:chOff x="0" y="0"/>
              <a:chExt cx="1913890" cy="1913890"/>
            </a:xfrm>
          </p:grpSpPr>
          <p:sp>
            <p:nvSpPr>
              <p:cNvPr id="285" name="Freeform 200">
                <a:extLst>
                  <a:ext uri="{FF2B5EF4-FFF2-40B4-BE49-F238E27FC236}">
                    <a16:creationId xmlns:a16="http://schemas.microsoft.com/office/drawing/2014/main" id="{8F829CD5-C851-CA85-C2A7-13EC1DC031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 name="Group 201">
              <a:extLst>
                <a:ext uri="{FF2B5EF4-FFF2-40B4-BE49-F238E27FC236}">
                  <a16:creationId xmlns:a16="http://schemas.microsoft.com/office/drawing/2014/main" id="{FBB180A6-46B1-8E68-D73B-E5AC14E8DD16}"/>
                </a:ext>
              </a:extLst>
            </p:cNvPr>
            <p:cNvGrpSpPr/>
            <p:nvPr/>
          </p:nvGrpSpPr>
          <p:grpSpPr>
            <a:xfrm>
              <a:off x="2109980" y="7455836"/>
              <a:ext cx="82785" cy="82785"/>
              <a:chOff x="0" y="0"/>
              <a:chExt cx="1913890" cy="1913890"/>
            </a:xfrm>
          </p:grpSpPr>
          <p:sp>
            <p:nvSpPr>
              <p:cNvPr id="284" name="Freeform 202">
                <a:extLst>
                  <a:ext uri="{FF2B5EF4-FFF2-40B4-BE49-F238E27FC236}">
                    <a16:creationId xmlns:a16="http://schemas.microsoft.com/office/drawing/2014/main" id="{EC6A20D4-420F-6C4A-9EC6-FADA2CEF140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6" name="Group 203">
              <a:extLst>
                <a:ext uri="{FF2B5EF4-FFF2-40B4-BE49-F238E27FC236}">
                  <a16:creationId xmlns:a16="http://schemas.microsoft.com/office/drawing/2014/main" id="{9CBEA838-BB24-613D-77B0-03BC18316C01}"/>
                </a:ext>
              </a:extLst>
            </p:cNvPr>
            <p:cNvGrpSpPr/>
            <p:nvPr/>
          </p:nvGrpSpPr>
          <p:grpSpPr>
            <a:xfrm>
              <a:off x="2109980" y="4263051"/>
              <a:ext cx="82785" cy="82785"/>
              <a:chOff x="0" y="0"/>
              <a:chExt cx="1913890" cy="1913890"/>
            </a:xfrm>
          </p:grpSpPr>
          <p:sp>
            <p:nvSpPr>
              <p:cNvPr id="283" name="Freeform 204">
                <a:extLst>
                  <a:ext uri="{FF2B5EF4-FFF2-40B4-BE49-F238E27FC236}">
                    <a16:creationId xmlns:a16="http://schemas.microsoft.com/office/drawing/2014/main" id="{49CF9F10-E2FC-07B2-9F87-62A86261107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 name="Group 205">
              <a:extLst>
                <a:ext uri="{FF2B5EF4-FFF2-40B4-BE49-F238E27FC236}">
                  <a16:creationId xmlns:a16="http://schemas.microsoft.com/office/drawing/2014/main" id="{93624BDC-884C-3EDB-545F-3D53A03C40D1}"/>
                </a:ext>
              </a:extLst>
            </p:cNvPr>
            <p:cNvGrpSpPr/>
            <p:nvPr/>
          </p:nvGrpSpPr>
          <p:grpSpPr>
            <a:xfrm>
              <a:off x="2109980" y="10643536"/>
              <a:ext cx="82785" cy="82785"/>
              <a:chOff x="0" y="0"/>
              <a:chExt cx="1913890" cy="1913890"/>
            </a:xfrm>
          </p:grpSpPr>
          <p:sp>
            <p:nvSpPr>
              <p:cNvPr id="282" name="Freeform 206">
                <a:extLst>
                  <a:ext uri="{FF2B5EF4-FFF2-40B4-BE49-F238E27FC236}">
                    <a16:creationId xmlns:a16="http://schemas.microsoft.com/office/drawing/2014/main" id="{6B214DA2-C83E-6AC8-8AC7-4663761298B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8" name="Group 207">
              <a:extLst>
                <a:ext uri="{FF2B5EF4-FFF2-40B4-BE49-F238E27FC236}">
                  <a16:creationId xmlns:a16="http://schemas.microsoft.com/office/drawing/2014/main" id="{138EE9A2-751A-AA7F-ED74-10C3FE0789E3}"/>
                </a:ext>
              </a:extLst>
            </p:cNvPr>
            <p:cNvGrpSpPr/>
            <p:nvPr/>
          </p:nvGrpSpPr>
          <p:grpSpPr>
            <a:xfrm>
              <a:off x="2109980" y="2693431"/>
              <a:ext cx="82785" cy="82785"/>
              <a:chOff x="0" y="0"/>
              <a:chExt cx="1913890" cy="1913890"/>
            </a:xfrm>
          </p:grpSpPr>
          <p:sp>
            <p:nvSpPr>
              <p:cNvPr id="281" name="Freeform 208">
                <a:extLst>
                  <a:ext uri="{FF2B5EF4-FFF2-40B4-BE49-F238E27FC236}">
                    <a16:creationId xmlns:a16="http://schemas.microsoft.com/office/drawing/2014/main" id="{2B916916-D4C6-438E-3489-3B98DE69F24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 name="Group 209">
              <a:extLst>
                <a:ext uri="{FF2B5EF4-FFF2-40B4-BE49-F238E27FC236}">
                  <a16:creationId xmlns:a16="http://schemas.microsoft.com/office/drawing/2014/main" id="{B3990E01-2491-7F35-8030-2912F4158819}"/>
                </a:ext>
              </a:extLst>
            </p:cNvPr>
            <p:cNvGrpSpPr/>
            <p:nvPr/>
          </p:nvGrpSpPr>
          <p:grpSpPr>
            <a:xfrm>
              <a:off x="2109980" y="9073915"/>
              <a:ext cx="82785" cy="82785"/>
              <a:chOff x="0" y="0"/>
              <a:chExt cx="1913890" cy="1913890"/>
            </a:xfrm>
          </p:grpSpPr>
          <p:sp>
            <p:nvSpPr>
              <p:cNvPr id="280" name="Freeform 210">
                <a:extLst>
                  <a:ext uri="{FF2B5EF4-FFF2-40B4-BE49-F238E27FC236}">
                    <a16:creationId xmlns:a16="http://schemas.microsoft.com/office/drawing/2014/main" id="{D82A9EA1-B30F-53CC-BFE8-7133E58048B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0" name="Group 211">
              <a:extLst>
                <a:ext uri="{FF2B5EF4-FFF2-40B4-BE49-F238E27FC236}">
                  <a16:creationId xmlns:a16="http://schemas.microsoft.com/office/drawing/2014/main" id="{3F62EDBE-3DEC-D1CD-989B-6AEBF7BB17CE}"/>
                </a:ext>
              </a:extLst>
            </p:cNvPr>
            <p:cNvGrpSpPr/>
            <p:nvPr/>
          </p:nvGrpSpPr>
          <p:grpSpPr>
            <a:xfrm>
              <a:off x="2109980" y="5881131"/>
              <a:ext cx="82785" cy="82785"/>
              <a:chOff x="0" y="0"/>
              <a:chExt cx="1913890" cy="1913890"/>
            </a:xfrm>
          </p:grpSpPr>
          <p:sp>
            <p:nvSpPr>
              <p:cNvPr id="279" name="Freeform 212">
                <a:extLst>
                  <a:ext uri="{FF2B5EF4-FFF2-40B4-BE49-F238E27FC236}">
                    <a16:creationId xmlns:a16="http://schemas.microsoft.com/office/drawing/2014/main" id="{D60D482C-402E-00A5-9FCE-C27F9DCF9A6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 name="Group 213">
              <a:extLst>
                <a:ext uri="{FF2B5EF4-FFF2-40B4-BE49-F238E27FC236}">
                  <a16:creationId xmlns:a16="http://schemas.microsoft.com/office/drawing/2014/main" id="{05E6CB18-A4F4-456C-8223-2FE727E503A2}"/>
                </a:ext>
              </a:extLst>
            </p:cNvPr>
            <p:cNvGrpSpPr/>
            <p:nvPr/>
          </p:nvGrpSpPr>
          <p:grpSpPr>
            <a:xfrm>
              <a:off x="1088826" y="0"/>
              <a:ext cx="82785" cy="82785"/>
              <a:chOff x="0" y="0"/>
              <a:chExt cx="1913890" cy="1913890"/>
            </a:xfrm>
          </p:grpSpPr>
          <p:sp>
            <p:nvSpPr>
              <p:cNvPr id="278" name="Freeform 214">
                <a:extLst>
                  <a:ext uri="{FF2B5EF4-FFF2-40B4-BE49-F238E27FC236}">
                    <a16:creationId xmlns:a16="http://schemas.microsoft.com/office/drawing/2014/main" id="{9300D9CC-B5AF-23A6-956A-822D351B6C8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2" name="Group 215">
              <a:extLst>
                <a:ext uri="{FF2B5EF4-FFF2-40B4-BE49-F238E27FC236}">
                  <a16:creationId xmlns:a16="http://schemas.microsoft.com/office/drawing/2014/main" id="{B6B2D08B-871A-FADA-0658-3ED3AC81C9C9}"/>
                </a:ext>
              </a:extLst>
            </p:cNvPr>
            <p:cNvGrpSpPr/>
            <p:nvPr/>
          </p:nvGrpSpPr>
          <p:grpSpPr>
            <a:xfrm>
              <a:off x="1088826" y="6380485"/>
              <a:ext cx="82785" cy="82785"/>
              <a:chOff x="0" y="0"/>
              <a:chExt cx="1913890" cy="1913890"/>
            </a:xfrm>
          </p:grpSpPr>
          <p:sp>
            <p:nvSpPr>
              <p:cNvPr id="277" name="Freeform 216">
                <a:extLst>
                  <a:ext uri="{FF2B5EF4-FFF2-40B4-BE49-F238E27FC236}">
                    <a16:creationId xmlns:a16="http://schemas.microsoft.com/office/drawing/2014/main" id="{74D47C9C-06AD-96D6-B790-1B4DE3E4284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 name="Group 217">
              <a:extLst>
                <a:ext uri="{FF2B5EF4-FFF2-40B4-BE49-F238E27FC236}">
                  <a16:creationId xmlns:a16="http://schemas.microsoft.com/office/drawing/2014/main" id="{1EB25B0D-7A93-9D51-C551-3AFAB2338435}"/>
                </a:ext>
              </a:extLst>
            </p:cNvPr>
            <p:cNvGrpSpPr/>
            <p:nvPr/>
          </p:nvGrpSpPr>
          <p:grpSpPr>
            <a:xfrm>
              <a:off x="1088826" y="3187700"/>
              <a:ext cx="82785" cy="82785"/>
              <a:chOff x="0" y="0"/>
              <a:chExt cx="1913890" cy="1913890"/>
            </a:xfrm>
          </p:grpSpPr>
          <p:sp>
            <p:nvSpPr>
              <p:cNvPr id="276" name="Freeform 218">
                <a:extLst>
                  <a:ext uri="{FF2B5EF4-FFF2-40B4-BE49-F238E27FC236}">
                    <a16:creationId xmlns:a16="http://schemas.microsoft.com/office/drawing/2014/main" id="{C03FDDF4-486B-74BA-1925-8CB9CF67F62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4" name="Group 219">
              <a:extLst>
                <a:ext uri="{FF2B5EF4-FFF2-40B4-BE49-F238E27FC236}">
                  <a16:creationId xmlns:a16="http://schemas.microsoft.com/office/drawing/2014/main" id="{628078E4-9737-45C0-B49B-1BA72CD24D81}"/>
                </a:ext>
              </a:extLst>
            </p:cNvPr>
            <p:cNvGrpSpPr/>
            <p:nvPr/>
          </p:nvGrpSpPr>
          <p:grpSpPr>
            <a:xfrm>
              <a:off x="1088826" y="9568185"/>
              <a:ext cx="82785" cy="82785"/>
              <a:chOff x="0" y="0"/>
              <a:chExt cx="1913890" cy="1913890"/>
            </a:xfrm>
          </p:grpSpPr>
          <p:sp>
            <p:nvSpPr>
              <p:cNvPr id="275" name="Freeform 220">
                <a:extLst>
                  <a:ext uri="{FF2B5EF4-FFF2-40B4-BE49-F238E27FC236}">
                    <a16:creationId xmlns:a16="http://schemas.microsoft.com/office/drawing/2014/main" id="{340AB32C-E8FF-C0FE-1D3C-44CAFC43941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5" name="Group 221">
              <a:extLst>
                <a:ext uri="{FF2B5EF4-FFF2-40B4-BE49-F238E27FC236}">
                  <a16:creationId xmlns:a16="http://schemas.microsoft.com/office/drawing/2014/main" id="{9E48233B-074E-41E1-6E88-27D33A7E9624}"/>
                </a:ext>
              </a:extLst>
            </p:cNvPr>
            <p:cNvGrpSpPr/>
            <p:nvPr/>
          </p:nvGrpSpPr>
          <p:grpSpPr>
            <a:xfrm>
              <a:off x="4276206" y="0"/>
              <a:ext cx="82785" cy="82785"/>
              <a:chOff x="0" y="0"/>
              <a:chExt cx="1913890" cy="1913890"/>
            </a:xfrm>
          </p:grpSpPr>
          <p:sp>
            <p:nvSpPr>
              <p:cNvPr id="274" name="Freeform 222">
                <a:extLst>
                  <a:ext uri="{FF2B5EF4-FFF2-40B4-BE49-F238E27FC236}">
                    <a16:creationId xmlns:a16="http://schemas.microsoft.com/office/drawing/2014/main" id="{14CD5235-5954-EF66-E88A-5FC9707EC7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6" name="Group 223">
              <a:extLst>
                <a:ext uri="{FF2B5EF4-FFF2-40B4-BE49-F238E27FC236}">
                  <a16:creationId xmlns:a16="http://schemas.microsoft.com/office/drawing/2014/main" id="{AB612944-12A3-2534-7670-48B70CE74388}"/>
                </a:ext>
              </a:extLst>
            </p:cNvPr>
            <p:cNvGrpSpPr/>
            <p:nvPr/>
          </p:nvGrpSpPr>
          <p:grpSpPr>
            <a:xfrm>
              <a:off x="4276206" y="6380485"/>
              <a:ext cx="82785" cy="82785"/>
              <a:chOff x="0" y="0"/>
              <a:chExt cx="1913890" cy="1913890"/>
            </a:xfrm>
          </p:grpSpPr>
          <p:sp>
            <p:nvSpPr>
              <p:cNvPr id="273" name="Freeform 224">
                <a:extLst>
                  <a:ext uri="{FF2B5EF4-FFF2-40B4-BE49-F238E27FC236}">
                    <a16:creationId xmlns:a16="http://schemas.microsoft.com/office/drawing/2014/main" id="{4DF105DB-F46F-0CDF-3F2B-CD11D5D5E6D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7" name="Group 225">
              <a:extLst>
                <a:ext uri="{FF2B5EF4-FFF2-40B4-BE49-F238E27FC236}">
                  <a16:creationId xmlns:a16="http://schemas.microsoft.com/office/drawing/2014/main" id="{61B7AD70-9A88-8AB7-B610-F7716CE83AFC}"/>
                </a:ext>
              </a:extLst>
            </p:cNvPr>
            <p:cNvGrpSpPr/>
            <p:nvPr/>
          </p:nvGrpSpPr>
          <p:grpSpPr>
            <a:xfrm>
              <a:off x="4276206" y="3187700"/>
              <a:ext cx="82785" cy="82785"/>
              <a:chOff x="0" y="0"/>
              <a:chExt cx="1913890" cy="1913890"/>
            </a:xfrm>
          </p:grpSpPr>
          <p:sp>
            <p:nvSpPr>
              <p:cNvPr id="272" name="Freeform 226">
                <a:extLst>
                  <a:ext uri="{FF2B5EF4-FFF2-40B4-BE49-F238E27FC236}">
                    <a16:creationId xmlns:a16="http://schemas.microsoft.com/office/drawing/2014/main" id="{080ACBA8-3F81-A2A3-6F13-BDF92E797F7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8" name="Group 227">
              <a:extLst>
                <a:ext uri="{FF2B5EF4-FFF2-40B4-BE49-F238E27FC236}">
                  <a16:creationId xmlns:a16="http://schemas.microsoft.com/office/drawing/2014/main" id="{1130AD0F-A0AC-BD27-D3D1-426D21D3DA79}"/>
                </a:ext>
              </a:extLst>
            </p:cNvPr>
            <p:cNvGrpSpPr/>
            <p:nvPr/>
          </p:nvGrpSpPr>
          <p:grpSpPr>
            <a:xfrm>
              <a:off x="4276206" y="9568185"/>
              <a:ext cx="82785" cy="82785"/>
              <a:chOff x="0" y="0"/>
              <a:chExt cx="1913890" cy="1913890"/>
            </a:xfrm>
          </p:grpSpPr>
          <p:sp>
            <p:nvSpPr>
              <p:cNvPr id="271" name="Freeform 228">
                <a:extLst>
                  <a:ext uri="{FF2B5EF4-FFF2-40B4-BE49-F238E27FC236}">
                    <a16:creationId xmlns:a16="http://schemas.microsoft.com/office/drawing/2014/main" id="{DB1EB757-7909-09CF-E513-1527257AFB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9" name="Group 229">
              <a:extLst>
                <a:ext uri="{FF2B5EF4-FFF2-40B4-BE49-F238E27FC236}">
                  <a16:creationId xmlns:a16="http://schemas.microsoft.com/office/drawing/2014/main" id="{1DAA7781-F15A-ECEC-047A-3F75C85C799E}"/>
                </a:ext>
              </a:extLst>
            </p:cNvPr>
            <p:cNvGrpSpPr/>
            <p:nvPr/>
          </p:nvGrpSpPr>
          <p:grpSpPr>
            <a:xfrm>
              <a:off x="1088826" y="1618080"/>
              <a:ext cx="82785" cy="82785"/>
              <a:chOff x="0" y="0"/>
              <a:chExt cx="1913890" cy="1913890"/>
            </a:xfrm>
          </p:grpSpPr>
          <p:sp>
            <p:nvSpPr>
              <p:cNvPr id="270" name="Freeform 230">
                <a:extLst>
                  <a:ext uri="{FF2B5EF4-FFF2-40B4-BE49-F238E27FC236}">
                    <a16:creationId xmlns:a16="http://schemas.microsoft.com/office/drawing/2014/main" id="{58DAB90B-7FBB-8E6D-F2E9-5B1F3F66D92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0" name="Group 231">
              <a:extLst>
                <a:ext uri="{FF2B5EF4-FFF2-40B4-BE49-F238E27FC236}">
                  <a16:creationId xmlns:a16="http://schemas.microsoft.com/office/drawing/2014/main" id="{3A84D202-0E8F-0F2B-68BB-56238547B4E0}"/>
                </a:ext>
              </a:extLst>
            </p:cNvPr>
            <p:cNvGrpSpPr/>
            <p:nvPr/>
          </p:nvGrpSpPr>
          <p:grpSpPr>
            <a:xfrm>
              <a:off x="1088826" y="7998564"/>
              <a:ext cx="82785" cy="82785"/>
              <a:chOff x="0" y="0"/>
              <a:chExt cx="1913890" cy="1913890"/>
            </a:xfrm>
          </p:grpSpPr>
          <p:sp>
            <p:nvSpPr>
              <p:cNvPr id="269" name="Freeform 232">
                <a:extLst>
                  <a:ext uri="{FF2B5EF4-FFF2-40B4-BE49-F238E27FC236}">
                    <a16:creationId xmlns:a16="http://schemas.microsoft.com/office/drawing/2014/main" id="{9E5AA1F6-5380-4FC2-B074-5B4150DFD0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1" name="Group 233">
              <a:extLst>
                <a:ext uri="{FF2B5EF4-FFF2-40B4-BE49-F238E27FC236}">
                  <a16:creationId xmlns:a16="http://schemas.microsoft.com/office/drawing/2014/main" id="{4DE36D82-21EE-BDE3-F6AC-4F7D601DB8EC}"/>
                </a:ext>
              </a:extLst>
            </p:cNvPr>
            <p:cNvGrpSpPr/>
            <p:nvPr/>
          </p:nvGrpSpPr>
          <p:grpSpPr>
            <a:xfrm>
              <a:off x="1088826" y="4805780"/>
              <a:ext cx="82785" cy="82785"/>
              <a:chOff x="0" y="0"/>
              <a:chExt cx="1913890" cy="1913890"/>
            </a:xfrm>
          </p:grpSpPr>
          <p:sp>
            <p:nvSpPr>
              <p:cNvPr id="268" name="Freeform 234">
                <a:extLst>
                  <a:ext uri="{FF2B5EF4-FFF2-40B4-BE49-F238E27FC236}">
                    <a16:creationId xmlns:a16="http://schemas.microsoft.com/office/drawing/2014/main" id="{9D482081-3942-BF8F-BACB-DE87A6AAFFF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2" name="Group 235">
              <a:extLst>
                <a:ext uri="{FF2B5EF4-FFF2-40B4-BE49-F238E27FC236}">
                  <a16:creationId xmlns:a16="http://schemas.microsoft.com/office/drawing/2014/main" id="{F8D35EE2-719F-8A0F-97FE-2CB103F7637A}"/>
                </a:ext>
              </a:extLst>
            </p:cNvPr>
            <p:cNvGrpSpPr/>
            <p:nvPr/>
          </p:nvGrpSpPr>
          <p:grpSpPr>
            <a:xfrm>
              <a:off x="4276206" y="1618080"/>
              <a:ext cx="82785" cy="82785"/>
              <a:chOff x="0" y="0"/>
              <a:chExt cx="1913890" cy="1913890"/>
            </a:xfrm>
          </p:grpSpPr>
          <p:sp>
            <p:nvSpPr>
              <p:cNvPr id="267" name="Freeform 236">
                <a:extLst>
                  <a:ext uri="{FF2B5EF4-FFF2-40B4-BE49-F238E27FC236}">
                    <a16:creationId xmlns:a16="http://schemas.microsoft.com/office/drawing/2014/main" id="{EAE422A6-7E21-5094-B242-E7F17CC40A9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3" name="Group 237">
              <a:extLst>
                <a:ext uri="{FF2B5EF4-FFF2-40B4-BE49-F238E27FC236}">
                  <a16:creationId xmlns:a16="http://schemas.microsoft.com/office/drawing/2014/main" id="{0CA28379-2796-A6BF-3CEA-65A3A72F9B14}"/>
                </a:ext>
              </a:extLst>
            </p:cNvPr>
            <p:cNvGrpSpPr/>
            <p:nvPr/>
          </p:nvGrpSpPr>
          <p:grpSpPr>
            <a:xfrm>
              <a:off x="4276206" y="7998564"/>
              <a:ext cx="82785" cy="82785"/>
              <a:chOff x="0" y="0"/>
              <a:chExt cx="1913890" cy="1913890"/>
            </a:xfrm>
          </p:grpSpPr>
          <p:sp>
            <p:nvSpPr>
              <p:cNvPr id="266" name="Freeform 238">
                <a:extLst>
                  <a:ext uri="{FF2B5EF4-FFF2-40B4-BE49-F238E27FC236}">
                    <a16:creationId xmlns:a16="http://schemas.microsoft.com/office/drawing/2014/main" id="{59590BC5-23D7-AE31-487F-CF7E898BE2B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4" name="Group 239">
              <a:extLst>
                <a:ext uri="{FF2B5EF4-FFF2-40B4-BE49-F238E27FC236}">
                  <a16:creationId xmlns:a16="http://schemas.microsoft.com/office/drawing/2014/main" id="{0E652EFD-A58B-C393-8605-3AE139E57E53}"/>
                </a:ext>
              </a:extLst>
            </p:cNvPr>
            <p:cNvGrpSpPr/>
            <p:nvPr/>
          </p:nvGrpSpPr>
          <p:grpSpPr>
            <a:xfrm>
              <a:off x="4276206" y="4805780"/>
              <a:ext cx="82785" cy="82785"/>
              <a:chOff x="0" y="0"/>
              <a:chExt cx="1913890" cy="1913890"/>
            </a:xfrm>
          </p:grpSpPr>
          <p:sp>
            <p:nvSpPr>
              <p:cNvPr id="265" name="Freeform 240">
                <a:extLst>
                  <a:ext uri="{FF2B5EF4-FFF2-40B4-BE49-F238E27FC236}">
                    <a16:creationId xmlns:a16="http://schemas.microsoft.com/office/drawing/2014/main" id="{96AF9488-9B3A-8A00-08CC-E7494670BC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5" name="Group 241">
              <a:extLst>
                <a:ext uri="{FF2B5EF4-FFF2-40B4-BE49-F238E27FC236}">
                  <a16:creationId xmlns:a16="http://schemas.microsoft.com/office/drawing/2014/main" id="{6166F386-7BFB-AE2B-34F1-FA795450DCCF}"/>
                </a:ext>
              </a:extLst>
            </p:cNvPr>
            <p:cNvGrpSpPr/>
            <p:nvPr/>
          </p:nvGrpSpPr>
          <p:grpSpPr>
            <a:xfrm>
              <a:off x="1627486" y="537155"/>
              <a:ext cx="82785" cy="82785"/>
              <a:chOff x="0" y="0"/>
              <a:chExt cx="1913890" cy="1913890"/>
            </a:xfrm>
          </p:grpSpPr>
          <p:sp>
            <p:nvSpPr>
              <p:cNvPr id="264" name="Freeform 242">
                <a:extLst>
                  <a:ext uri="{FF2B5EF4-FFF2-40B4-BE49-F238E27FC236}">
                    <a16:creationId xmlns:a16="http://schemas.microsoft.com/office/drawing/2014/main" id="{480B6F4A-88F1-5DD6-AE59-4892D24E46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6" name="Group 243">
              <a:extLst>
                <a:ext uri="{FF2B5EF4-FFF2-40B4-BE49-F238E27FC236}">
                  <a16:creationId xmlns:a16="http://schemas.microsoft.com/office/drawing/2014/main" id="{F4A678B8-AD3A-004C-807B-325CB955297A}"/>
                </a:ext>
              </a:extLst>
            </p:cNvPr>
            <p:cNvGrpSpPr/>
            <p:nvPr/>
          </p:nvGrpSpPr>
          <p:grpSpPr>
            <a:xfrm>
              <a:off x="1627486" y="6917640"/>
              <a:ext cx="82785" cy="82785"/>
              <a:chOff x="0" y="0"/>
              <a:chExt cx="1913890" cy="1913890"/>
            </a:xfrm>
          </p:grpSpPr>
          <p:sp>
            <p:nvSpPr>
              <p:cNvPr id="263" name="Freeform 244">
                <a:extLst>
                  <a:ext uri="{FF2B5EF4-FFF2-40B4-BE49-F238E27FC236}">
                    <a16:creationId xmlns:a16="http://schemas.microsoft.com/office/drawing/2014/main" id="{6CB2D528-8BFB-89D2-F06E-89D2C9A5FA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7" name="Group 245">
              <a:extLst>
                <a:ext uri="{FF2B5EF4-FFF2-40B4-BE49-F238E27FC236}">
                  <a16:creationId xmlns:a16="http://schemas.microsoft.com/office/drawing/2014/main" id="{D979BDE0-DD99-3426-FC5A-F57E237A7E6C}"/>
                </a:ext>
              </a:extLst>
            </p:cNvPr>
            <p:cNvGrpSpPr/>
            <p:nvPr/>
          </p:nvGrpSpPr>
          <p:grpSpPr>
            <a:xfrm>
              <a:off x="1627486" y="3724855"/>
              <a:ext cx="82785" cy="82785"/>
              <a:chOff x="0" y="0"/>
              <a:chExt cx="1913890" cy="1913890"/>
            </a:xfrm>
          </p:grpSpPr>
          <p:sp>
            <p:nvSpPr>
              <p:cNvPr id="262" name="Freeform 246">
                <a:extLst>
                  <a:ext uri="{FF2B5EF4-FFF2-40B4-BE49-F238E27FC236}">
                    <a16:creationId xmlns:a16="http://schemas.microsoft.com/office/drawing/2014/main" id="{BE2DEFF5-5A11-A207-1D19-03058868B77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8" name="Group 247">
              <a:extLst>
                <a:ext uri="{FF2B5EF4-FFF2-40B4-BE49-F238E27FC236}">
                  <a16:creationId xmlns:a16="http://schemas.microsoft.com/office/drawing/2014/main" id="{55698C65-AA27-9B12-6191-6CAF8FF8C316}"/>
                </a:ext>
              </a:extLst>
            </p:cNvPr>
            <p:cNvGrpSpPr/>
            <p:nvPr/>
          </p:nvGrpSpPr>
          <p:grpSpPr>
            <a:xfrm>
              <a:off x="1627486" y="10105340"/>
              <a:ext cx="82785" cy="82785"/>
              <a:chOff x="0" y="0"/>
              <a:chExt cx="1913890" cy="1913890"/>
            </a:xfrm>
          </p:grpSpPr>
          <p:sp>
            <p:nvSpPr>
              <p:cNvPr id="261" name="Freeform 248">
                <a:extLst>
                  <a:ext uri="{FF2B5EF4-FFF2-40B4-BE49-F238E27FC236}">
                    <a16:creationId xmlns:a16="http://schemas.microsoft.com/office/drawing/2014/main" id="{A11624F7-9FE3-0CF3-85AA-B4249C8717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9" name="Group 249">
              <a:extLst>
                <a:ext uri="{FF2B5EF4-FFF2-40B4-BE49-F238E27FC236}">
                  <a16:creationId xmlns:a16="http://schemas.microsoft.com/office/drawing/2014/main" id="{DA06DA79-F912-DF3D-146E-D633973BC782}"/>
                </a:ext>
              </a:extLst>
            </p:cNvPr>
            <p:cNvGrpSpPr/>
            <p:nvPr/>
          </p:nvGrpSpPr>
          <p:grpSpPr>
            <a:xfrm>
              <a:off x="1627486" y="2155235"/>
              <a:ext cx="82785" cy="82785"/>
              <a:chOff x="0" y="0"/>
              <a:chExt cx="1913890" cy="1913890"/>
            </a:xfrm>
          </p:grpSpPr>
          <p:sp>
            <p:nvSpPr>
              <p:cNvPr id="260" name="Freeform 250">
                <a:extLst>
                  <a:ext uri="{FF2B5EF4-FFF2-40B4-BE49-F238E27FC236}">
                    <a16:creationId xmlns:a16="http://schemas.microsoft.com/office/drawing/2014/main" id="{98EAF59D-E2A4-8DAA-465E-537DCAD725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0" name="Group 251">
              <a:extLst>
                <a:ext uri="{FF2B5EF4-FFF2-40B4-BE49-F238E27FC236}">
                  <a16:creationId xmlns:a16="http://schemas.microsoft.com/office/drawing/2014/main" id="{3F253058-066B-F6F3-8A4E-4FDB2D3124C7}"/>
                </a:ext>
              </a:extLst>
            </p:cNvPr>
            <p:cNvGrpSpPr/>
            <p:nvPr/>
          </p:nvGrpSpPr>
          <p:grpSpPr>
            <a:xfrm>
              <a:off x="1627486" y="8535719"/>
              <a:ext cx="82785" cy="82785"/>
              <a:chOff x="0" y="0"/>
              <a:chExt cx="1913890" cy="1913890"/>
            </a:xfrm>
          </p:grpSpPr>
          <p:sp>
            <p:nvSpPr>
              <p:cNvPr id="259" name="Freeform 252">
                <a:extLst>
                  <a:ext uri="{FF2B5EF4-FFF2-40B4-BE49-F238E27FC236}">
                    <a16:creationId xmlns:a16="http://schemas.microsoft.com/office/drawing/2014/main" id="{62250157-1F2A-F33B-B19E-5967D37CEF4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253">
              <a:extLst>
                <a:ext uri="{FF2B5EF4-FFF2-40B4-BE49-F238E27FC236}">
                  <a16:creationId xmlns:a16="http://schemas.microsoft.com/office/drawing/2014/main" id="{9ECE73CA-D547-DBD7-82FD-08C96051B35F}"/>
                </a:ext>
              </a:extLst>
            </p:cNvPr>
            <p:cNvGrpSpPr/>
            <p:nvPr/>
          </p:nvGrpSpPr>
          <p:grpSpPr>
            <a:xfrm>
              <a:off x="1627486" y="5342935"/>
              <a:ext cx="82785" cy="82785"/>
              <a:chOff x="0" y="0"/>
              <a:chExt cx="1913890" cy="1913890"/>
            </a:xfrm>
          </p:grpSpPr>
          <p:sp>
            <p:nvSpPr>
              <p:cNvPr id="258" name="Freeform 254">
                <a:extLst>
                  <a:ext uri="{FF2B5EF4-FFF2-40B4-BE49-F238E27FC236}">
                    <a16:creationId xmlns:a16="http://schemas.microsoft.com/office/drawing/2014/main" id="{25D0FCDB-3D24-BEB9-673A-D7B4765B6B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2" name="Group 255">
              <a:extLst>
                <a:ext uri="{FF2B5EF4-FFF2-40B4-BE49-F238E27FC236}">
                  <a16:creationId xmlns:a16="http://schemas.microsoft.com/office/drawing/2014/main" id="{F28630E8-B10E-99DF-FF02-0BF00F26956D}"/>
                </a:ext>
              </a:extLst>
            </p:cNvPr>
            <p:cNvGrpSpPr>
              <a:grpSpLocks noChangeAspect="1"/>
            </p:cNvGrpSpPr>
            <p:nvPr/>
          </p:nvGrpSpPr>
          <p:grpSpPr>
            <a:xfrm>
              <a:off x="78" y="0"/>
              <a:ext cx="95594" cy="82785"/>
              <a:chOff x="0" y="0"/>
              <a:chExt cx="6350000" cy="5499100"/>
            </a:xfrm>
          </p:grpSpPr>
          <p:sp>
            <p:nvSpPr>
              <p:cNvPr id="257" name="Freeform 256">
                <a:extLst>
                  <a:ext uri="{FF2B5EF4-FFF2-40B4-BE49-F238E27FC236}">
                    <a16:creationId xmlns:a16="http://schemas.microsoft.com/office/drawing/2014/main" id="{404473B9-9BE7-7348-EBF9-5E1892C74E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3" name="Group 257">
              <a:extLst>
                <a:ext uri="{FF2B5EF4-FFF2-40B4-BE49-F238E27FC236}">
                  <a16:creationId xmlns:a16="http://schemas.microsoft.com/office/drawing/2014/main" id="{BFC3B835-1D5A-6007-7B00-1D87448D8D9B}"/>
                </a:ext>
              </a:extLst>
            </p:cNvPr>
            <p:cNvGrpSpPr>
              <a:grpSpLocks noChangeAspect="1"/>
            </p:cNvGrpSpPr>
            <p:nvPr/>
          </p:nvGrpSpPr>
          <p:grpSpPr>
            <a:xfrm>
              <a:off x="78" y="6380485"/>
              <a:ext cx="95594" cy="82785"/>
              <a:chOff x="0" y="0"/>
              <a:chExt cx="6350000" cy="5499100"/>
            </a:xfrm>
          </p:grpSpPr>
          <p:sp>
            <p:nvSpPr>
              <p:cNvPr id="256" name="Freeform 258">
                <a:extLst>
                  <a:ext uri="{FF2B5EF4-FFF2-40B4-BE49-F238E27FC236}">
                    <a16:creationId xmlns:a16="http://schemas.microsoft.com/office/drawing/2014/main" id="{0F279BAD-69B0-C3D3-EBF1-D4B1CE2CE38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4" name="Group 259">
              <a:extLst>
                <a:ext uri="{FF2B5EF4-FFF2-40B4-BE49-F238E27FC236}">
                  <a16:creationId xmlns:a16="http://schemas.microsoft.com/office/drawing/2014/main" id="{DB67722C-FA85-7339-6B24-B4F40E446AA5}"/>
                </a:ext>
              </a:extLst>
            </p:cNvPr>
            <p:cNvGrpSpPr>
              <a:grpSpLocks noChangeAspect="1"/>
            </p:cNvGrpSpPr>
            <p:nvPr/>
          </p:nvGrpSpPr>
          <p:grpSpPr>
            <a:xfrm>
              <a:off x="78" y="3187700"/>
              <a:ext cx="95594" cy="82785"/>
              <a:chOff x="0" y="0"/>
              <a:chExt cx="6350000" cy="5499100"/>
            </a:xfrm>
          </p:grpSpPr>
          <p:sp>
            <p:nvSpPr>
              <p:cNvPr id="255" name="Freeform 260">
                <a:extLst>
                  <a:ext uri="{FF2B5EF4-FFF2-40B4-BE49-F238E27FC236}">
                    <a16:creationId xmlns:a16="http://schemas.microsoft.com/office/drawing/2014/main" id="{CAC46103-A848-4F4D-9A94-0239019D52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5" name="Group 261">
              <a:extLst>
                <a:ext uri="{FF2B5EF4-FFF2-40B4-BE49-F238E27FC236}">
                  <a16:creationId xmlns:a16="http://schemas.microsoft.com/office/drawing/2014/main" id="{50EAAC69-8A56-B31A-82F4-EC950E95D4F2}"/>
                </a:ext>
              </a:extLst>
            </p:cNvPr>
            <p:cNvGrpSpPr>
              <a:grpSpLocks noChangeAspect="1"/>
            </p:cNvGrpSpPr>
            <p:nvPr/>
          </p:nvGrpSpPr>
          <p:grpSpPr>
            <a:xfrm>
              <a:off x="78" y="9568185"/>
              <a:ext cx="95594" cy="82785"/>
              <a:chOff x="0" y="0"/>
              <a:chExt cx="6350000" cy="5499100"/>
            </a:xfrm>
          </p:grpSpPr>
          <p:sp>
            <p:nvSpPr>
              <p:cNvPr id="254" name="Freeform 262">
                <a:extLst>
                  <a:ext uri="{FF2B5EF4-FFF2-40B4-BE49-F238E27FC236}">
                    <a16:creationId xmlns:a16="http://schemas.microsoft.com/office/drawing/2014/main" id="{159D8742-6713-7931-9410-85A46D50332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6" name="Group 263">
              <a:extLst>
                <a:ext uri="{FF2B5EF4-FFF2-40B4-BE49-F238E27FC236}">
                  <a16:creationId xmlns:a16="http://schemas.microsoft.com/office/drawing/2014/main" id="{053A9E44-8EA7-5CC5-1D79-CAEF21121AD5}"/>
                </a:ext>
              </a:extLst>
            </p:cNvPr>
            <p:cNvGrpSpPr>
              <a:grpSpLocks noChangeAspect="1"/>
            </p:cNvGrpSpPr>
            <p:nvPr/>
          </p:nvGrpSpPr>
          <p:grpSpPr>
            <a:xfrm>
              <a:off x="3187459" y="0"/>
              <a:ext cx="95594" cy="82785"/>
              <a:chOff x="0" y="0"/>
              <a:chExt cx="6350000" cy="5499100"/>
            </a:xfrm>
          </p:grpSpPr>
          <p:sp>
            <p:nvSpPr>
              <p:cNvPr id="253" name="Freeform 264">
                <a:extLst>
                  <a:ext uri="{FF2B5EF4-FFF2-40B4-BE49-F238E27FC236}">
                    <a16:creationId xmlns:a16="http://schemas.microsoft.com/office/drawing/2014/main" id="{EF92721E-75F7-E602-139A-DFEB210A4E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7" name="Group 265">
              <a:extLst>
                <a:ext uri="{FF2B5EF4-FFF2-40B4-BE49-F238E27FC236}">
                  <a16:creationId xmlns:a16="http://schemas.microsoft.com/office/drawing/2014/main" id="{56C2F4C7-C559-BA88-652A-406F51004AEC}"/>
                </a:ext>
              </a:extLst>
            </p:cNvPr>
            <p:cNvGrpSpPr>
              <a:grpSpLocks noChangeAspect="1"/>
            </p:cNvGrpSpPr>
            <p:nvPr/>
          </p:nvGrpSpPr>
          <p:grpSpPr>
            <a:xfrm>
              <a:off x="3187459" y="6380485"/>
              <a:ext cx="95594" cy="82785"/>
              <a:chOff x="0" y="0"/>
              <a:chExt cx="6350000" cy="5499100"/>
            </a:xfrm>
          </p:grpSpPr>
          <p:sp>
            <p:nvSpPr>
              <p:cNvPr id="252" name="Freeform 266">
                <a:extLst>
                  <a:ext uri="{FF2B5EF4-FFF2-40B4-BE49-F238E27FC236}">
                    <a16:creationId xmlns:a16="http://schemas.microsoft.com/office/drawing/2014/main" id="{06A1BADE-05C9-7060-E29D-A44A29A2229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8" name="Group 267">
              <a:extLst>
                <a:ext uri="{FF2B5EF4-FFF2-40B4-BE49-F238E27FC236}">
                  <a16:creationId xmlns:a16="http://schemas.microsoft.com/office/drawing/2014/main" id="{1CEA806A-A8C7-B60C-0E67-12E6D6764231}"/>
                </a:ext>
              </a:extLst>
            </p:cNvPr>
            <p:cNvGrpSpPr>
              <a:grpSpLocks noChangeAspect="1"/>
            </p:cNvGrpSpPr>
            <p:nvPr/>
          </p:nvGrpSpPr>
          <p:grpSpPr>
            <a:xfrm>
              <a:off x="3187459" y="3187700"/>
              <a:ext cx="95594" cy="82785"/>
              <a:chOff x="0" y="0"/>
              <a:chExt cx="6350000" cy="5499100"/>
            </a:xfrm>
          </p:grpSpPr>
          <p:sp>
            <p:nvSpPr>
              <p:cNvPr id="251" name="Freeform 268">
                <a:extLst>
                  <a:ext uri="{FF2B5EF4-FFF2-40B4-BE49-F238E27FC236}">
                    <a16:creationId xmlns:a16="http://schemas.microsoft.com/office/drawing/2014/main" id="{CE01EB0B-F809-3E2B-9DB5-065E903B45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9" name="Group 269">
              <a:extLst>
                <a:ext uri="{FF2B5EF4-FFF2-40B4-BE49-F238E27FC236}">
                  <a16:creationId xmlns:a16="http://schemas.microsoft.com/office/drawing/2014/main" id="{874AE57C-B089-212E-649F-57FC71F1DB10}"/>
                </a:ext>
              </a:extLst>
            </p:cNvPr>
            <p:cNvGrpSpPr>
              <a:grpSpLocks noChangeAspect="1"/>
            </p:cNvGrpSpPr>
            <p:nvPr/>
          </p:nvGrpSpPr>
          <p:grpSpPr>
            <a:xfrm>
              <a:off x="3187459" y="9568185"/>
              <a:ext cx="95594" cy="82785"/>
              <a:chOff x="0" y="0"/>
              <a:chExt cx="6350000" cy="5499100"/>
            </a:xfrm>
          </p:grpSpPr>
          <p:sp>
            <p:nvSpPr>
              <p:cNvPr id="250" name="Freeform 270">
                <a:extLst>
                  <a:ext uri="{FF2B5EF4-FFF2-40B4-BE49-F238E27FC236}">
                    <a16:creationId xmlns:a16="http://schemas.microsoft.com/office/drawing/2014/main" id="{38776FB4-C015-FFBE-5069-C5AC4052AC6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0" name="Group 271">
              <a:extLst>
                <a:ext uri="{FF2B5EF4-FFF2-40B4-BE49-F238E27FC236}">
                  <a16:creationId xmlns:a16="http://schemas.microsoft.com/office/drawing/2014/main" id="{A3F9CDE8-2C08-4AE4-262E-F8D37C85D168}"/>
                </a:ext>
              </a:extLst>
            </p:cNvPr>
            <p:cNvGrpSpPr>
              <a:grpSpLocks noChangeAspect="1"/>
            </p:cNvGrpSpPr>
            <p:nvPr/>
          </p:nvGrpSpPr>
          <p:grpSpPr>
            <a:xfrm>
              <a:off x="78" y="1618080"/>
              <a:ext cx="95594" cy="82785"/>
              <a:chOff x="0" y="0"/>
              <a:chExt cx="6350000" cy="5499100"/>
            </a:xfrm>
          </p:grpSpPr>
          <p:sp>
            <p:nvSpPr>
              <p:cNvPr id="249" name="Freeform 272">
                <a:extLst>
                  <a:ext uri="{FF2B5EF4-FFF2-40B4-BE49-F238E27FC236}">
                    <a16:creationId xmlns:a16="http://schemas.microsoft.com/office/drawing/2014/main" id="{0931FCD1-12D7-DA51-DC25-C0248523FA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1" name="Group 273">
              <a:extLst>
                <a:ext uri="{FF2B5EF4-FFF2-40B4-BE49-F238E27FC236}">
                  <a16:creationId xmlns:a16="http://schemas.microsoft.com/office/drawing/2014/main" id="{B53E44A7-6617-1501-208A-18AFD4DA5557}"/>
                </a:ext>
              </a:extLst>
            </p:cNvPr>
            <p:cNvGrpSpPr>
              <a:grpSpLocks noChangeAspect="1"/>
            </p:cNvGrpSpPr>
            <p:nvPr/>
          </p:nvGrpSpPr>
          <p:grpSpPr>
            <a:xfrm>
              <a:off x="78" y="7998564"/>
              <a:ext cx="95594" cy="82785"/>
              <a:chOff x="0" y="0"/>
              <a:chExt cx="6350000" cy="5499100"/>
            </a:xfrm>
          </p:grpSpPr>
          <p:sp>
            <p:nvSpPr>
              <p:cNvPr id="248" name="Freeform 274">
                <a:extLst>
                  <a:ext uri="{FF2B5EF4-FFF2-40B4-BE49-F238E27FC236}">
                    <a16:creationId xmlns:a16="http://schemas.microsoft.com/office/drawing/2014/main" id="{99B67D61-58C4-D7AA-74CE-CF105F6D5D8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2" name="Group 275">
              <a:extLst>
                <a:ext uri="{FF2B5EF4-FFF2-40B4-BE49-F238E27FC236}">
                  <a16:creationId xmlns:a16="http://schemas.microsoft.com/office/drawing/2014/main" id="{B95F01B0-B4AA-3F38-C31E-8407673BA3E7}"/>
                </a:ext>
              </a:extLst>
            </p:cNvPr>
            <p:cNvGrpSpPr>
              <a:grpSpLocks noChangeAspect="1"/>
            </p:cNvGrpSpPr>
            <p:nvPr/>
          </p:nvGrpSpPr>
          <p:grpSpPr>
            <a:xfrm>
              <a:off x="78" y="4805780"/>
              <a:ext cx="95594" cy="82785"/>
              <a:chOff x="0" y="0"/>
              <a:chExt cx="6350000" cy="5499100"/>
            </a:xfrm>
          </p:grpSpPr>
          <p:sp>
            <p:nvSpPr>
              <p:cNvPr id="247" name="Freeform 276">
                <a:extLst>
                  <a:ext uri="{FF2B5EF4-FFF2-40B4-BE49-F238E27FC236}">
                    <a16:creationId xmlns:a16="http://schemas.microsoft.com/office/drawing/2014/main" id="{7D78E804-52C1-B54C-D47D-EE936C82EA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3" name="Group 277">
              <a:extLst>
                <a:ext uri="{FF2B5EF4-FFF2-40B4-BE49-F238E27FC236}">
                  <a16:creationId xmlns:a16="http://schemas.microsoft.com/office/drawing/2014/main" id="{DF34B2B2-EB40-0169-2605-A9D8E0655F64}"/>
                </a:ext>
              </a:extLst>
            </p:cNvPr>
            <p:cNvGrpSpPr>
              <a:grpSpLocks noChangeAspect="1"/>
            </p:cNvGrpSpPr>
            <p:nvPr/>
          </p:nvGrpSpPr>
          <p:grpSpPr>
            <a:xfrm>
              <a:off x="3187459" y="1618080"/>
              <a:ext cx="95594" cy="82785"/>
              <a:chOff x="0" y="0"/>
              <a:chExt cx="6350000" cy="5499100"/>
            </a:xfrm>
          </p:grpSpPr>
          <p:sp>
            <p:nvSpPr>
              <p:cNvPr id="246" name="Freeform 278">
                <a:extLst>
                  <a:ext uri="{FF2B5EF4-FFF2-40B4-BE49-F238E27FC236}">
                    <a16:creationId xmlns:a16="http://schemas.microsoft.com/office/drawing/2014/main" id="{1A3093EC-CA2C-3ACB-86F5-F400042ABC3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4" name="Group 279">
              <a:extLst>
                <a:ext uri="{FF2B5EF4-FFF2-40B4-BE49-F238E27FC236}">
                  <a16:creationId xmlns:a16="http://schemas.microsoft.com/office/drawing/2014/main" id="{2F0AFCE4-4C61-95A1-4170-907ECE1A91C2}"/>
                </a:ext>
              </a:extLst>
            </p:cNvPr>
            <p:cNvGrpSpPr>
              <a:grpSpLocks noChangeAspect="1"/>
            </p:cNvGrpSpPr>
            <p:nvPr/>
          </p:nvGrpSpPr>
          <p:grpSpPr>
            <a:xfrm>
              <a:off x="3187459" y="7998564"/>
              <a:ext cx="95594" cy="82785"/>
              <a:chOff x="0" y="0"/>
              <a:chExt cx="6350000" cy="5499100"/>
            </a:xfrm>
          </p:grpSpPr>
          <p:sp>
            <p:nvSpPr>
              <p:cNvPr id="245" name="Freeform 280">
                <a:extLst>
                  <a:ext uri="{FF2B5EF4-FFF2-40B4-BE49-F238E27FC236}">
                    <a16:creationId xmlns:a16="http://schemas.microsoft.com/office/drawing/2014/main" id="{F5A2BCC6-1675-BD1D-A4D4-6284907D26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5" name="Group 281">
              <a:extLst>
                <a:ext uri="{FF2B5EF4-FFF2-40B4-BE49-F238E27FC236}">
                  <a16:creationId xmlns:a16="http://schemas.microsoft.com/office/drawing/2014/main" id="{AE46B94D-56D7-84DF-A723-BC2EBE26FCAB}"/>
                </a:ext>
              </a:extLst>
            </p:cNvPr>
            <p:cNvGrpSpPr>
              <a:grpSpLocks noChangeAspect="1"/>
            </p:cNvGrpSpPr>
            <p:nvPr/>
          </p:nvGrpSpPr>
          <p:grpSpPr>
            <a:xfrm>
              <a:off x="3187459" y="4805780"/>
              <a:ext cx="95594" cy="82785"/>
              <a:chOff x="0" y="0"/>
              <a:chExt cx="6350000" cy="5499100"/>
            </a:xfrm>
          </p:grpSpPr>
          <p:sp>
            <p:nvSpPr>
              <p:cNvPr id="244" name="Freeform 282">
                <a:extLst>
                  <a:ext uri="{FF2B5EF4-FFF2-40B4-BE49-F238E27FC236}">
                    <a16:creationId xmlns:a16="http://schemas.microsoft.com/office/drawing/2014/main" id="{1B02EBBA-096C-799C-D441-F2726BC94D6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6" name="Group 283">
              <a:extLst>
                <a:ext uri="{FF2B5EF4-FFF2-40B4-BE49-F238E27FC236}">
                  <a16:creationId xmlns:a16="http://schemas.microsoft.com/office/drawing/2014/main" id="{0B792EAA-2CEB-7309-64C1-492114CE66D9}"/>
                </a:ext>
              </a:extLst>
            </p:cNvPr>
            <p:cNvGrpSpPr>
              <a:grpSpLocks noChangeAspect="1"/>
            </p:cNvGrpSpPr>
            <p:nvPr/>
          </p:nvGrpSpPr>
          <p:grpSpPr>
            <a:xfrm>
              <a:off x="538739" y="537155"/>
              <a:ext cx="95594" cy="82785"/>
              <a:chOff x="0" y="0"/>
              <a:chExt cx="6350000" cy="5499100"/>
            </a:xfrm>
          </p:grpSpPr>
          <p:sp>
            <p:nvSpPr>
              <p:cNvPr id="243" name="Freeform 284">
                <a:extLst>
                  <a:ext uri="{FF2B5EF4-FFF2-40B4-BE49-F238E27FC236}">
                    <a16:creationId xmlns:a16="http://schemas.microsoft.com/office/drawing/2014/main" id="{6CDDBCEF-473B-7835-AB04-2276818572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7" name="Group 285">
              <a:extLst>
                <a:ext uri="{FF2B5EF4-FFF2-40B4-BE49-F238E27FC236}">
                  <a16:creationId xmlns:a16="http://schemas.microsoft.com/office/drawing/2014/main" id="{3EA121DB-E2E4-8952-15E5-D4FF7C5BC1E4}"/>
                </a:ext>
              </a:extLst>
            </p:cNvPr>
            <p:cNvGrpSpPr>
              <a:grpSpLocks noChangeAspect="1"/>
            </p:cNvGrpSpPr>
            <p:nvPr/>
          </p:nvGrpSpPr>
          <p:grpSpPr>
            <a:xfrm>
              <a:off x="538739" y="6917640"/>
              <a:ext cx="95594" cy="82785"/>
              <a:chOff x="0" y="0"/>
              <a:chExt cx="6350000" cy="5499100"/>
            </a:xfrm>
          </p:grpSpPr>
          <p:sp>
            <p:nvSpPr>
              <p:cNvPr id="242" name="Freeform 286">
                <a:extLst>
                  <a:ext uri="{FF2B5EF4-FFF2-40B4-BE49-F238E27FC236}">
                    <a16:creationId xmlns:a16="http://schemas.microsoft.com/office/drawing/2014/main" id="{4E0A4E3A-815E-8E32-377D-8B358C6C9C0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8" name="Group 287">
              <a:extLst>
                <a:ext uri="{FF2B5EF4-FFF2-40B4-BE49-F238E27FC236}">
                  <a16:creationId xmlns:a16="http://schemas.microsoft.com/office/drawing/2014/main" id="{5BF9C49D-4AE5-391E-FCF6-CBE453B061A0}"/>
                </a:ext>
              </a:extLst>
            </p:cNvPr>
            <p:cNvGrpSpPr>
              <a:grpSpLocks noChangeAspect="1"/>
            </p:cNvGrpSpPr>
            <p:nvPr/>
          </p:nvGrpSpPr>
          <p:grpSpPr>
            <a:xfrm>
              <a:off x="538739" y="3724855"/>
              <a:ext cx="95594" cy="82785"/>
              <a:chOff x="0" y="0"/>
              <a:chExt cx="6350000" cy="5499100"/>
            </a:xfrm>
          </p:grpSpPr>
          <p:sp>
            <p:nvSpPr>
              <p:cNvPr id="241" name="Freeform 288">
                <a:extLst>
                  <a:ext uri="{FF2B5EF4-FFF2-40B4-BE49-F238E27FC236}">
                    <a16:creationId xmlns:a16="http://schemas.microsoft.com/office/drawing/2014/main" id="{D1F73673-CEC5-C9FD-9EF1-E95313D1740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9" name="Group 289">
              <a:extLst>
                <a:ext uri="{FF2B5EF4-FFF2-40B4-BE49-F238E27FC236}">
                  <a16:creationId xmlns:a16="http://schemas.microsoft.com/office/drawing/2014/main" id="{ECAA4FF9-5686-CB92-C5CC-2C775BB5F6B1}"/>
                </a:ext>
              </a:extLst>
            </p:cNvPr>
            <p:cNvGrpSpPr>
              <a:grpSpLocks noChangeAspect="1"/>
            </p:cNvGrpSpPr>
            <p:nvPr/>
          </p:nvGrpSpPr>
          <p:grpSpPr>
            <a:xfrm>
              <a:off x="538739" y="10105340"/>
              <a:ext cx="95594" cy="82785"/>
              <a:chOff x="0" y="0"/>
              <a:chExt cx="6350000" cy="5499100"/>
            </a:xfrm>
          </p:grpSpPr>
          <p:sp>
            <p:nvSpPr>
              <p:cNvPr id="240" name="Freeform 290">
                <a:extLst>
                  <a:ext uri="{FF2B5EF4-FFF2-40B4-BE49-F238E27FC236}">
                    <a16:creationId xmlns:a16="http://schemas.microsoft.com/office/drawing/2014/main" id="{818A8247-4FF0-1EA9-0E81-8CB58F779E0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0" name="Group 291">
              <a:extLst>
                <a:ext uri="{FF2B5EF4-FFF2-40B4-BE49-F238E27FC236}">
                  <a16:creationId xmlns:a16="http://schemas.microsoft.com/office/drawing/2014/main" id="{12E79777-7B05-11F6-87F7-6A918F97D2EE}"/>
                </a:ext>
              </a:extLst>
            </p:cNvPr>
            <p:cNvGrpSpPr>
              <a:grpSpLocks noChangeAspect="1"/>
            </p:cNvGrpSpPr>
            <p:nvPr/>
          </p:nvGrpSpPr>
          <p:grpSpPr>
            <a:xfrm>
              <a:off x="3726119" y="537155"/>
              <a:ext cx="95594" cy="82785"/>
              <a:chOff x="0" y="0"/>
              <a:chExt cx="6350000" cy="5499100"/>
            </a:xfrm>
          </p:grpSpPr>
          <p:sp>
            <p:nvSpPr>
              <p:cNvPr id="239" name="Freeform 292">
                <a:extLst>
                  <a:ext uri="{FF2B5EF4-FFF2-40B4-BE49-F238E27FC236}">
                    <a16:creationId xmlns:a16="http://schemas.microsoft.com/office/drawing/2014/main" id="{C5BC783E-ED74-5A01-FB99-7EFD268D290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1" name="Group 293">
              <a:extLst>
                <a:ext uri="{FF2B5EF4-FFF2-40B4-BE49-F238E27FC236}">
                  <a16:creationId xmlns:a16="http://schemas.microsoft.com/office/drawing/2014/main" id="{A9133BAD-3A38-F52B-EE14-46372E6056DA}"/>
                </a:ext>
              </a:extLst>
            </p:cNvPr>
            <p:cNvGrpSpPr>
              <a:grpSpLocks noChangeAspect="1"/>
            </p:cNvGrpSpPr>
            <p:nvPr/>
          </p:nvGrpSpPr>
          <p:grpSpPr>
            <a:xfrm>
              <a:off x="3726119" y="6917640"/>
              <a:ext cx="95594" cy="82785"/>
              <a:chOff x="0" y="0"/>
              <a:chExt cx="6350000" cy="5499100"/>
            </a:xfrm>
          </p:grpSpPr>
          <p:sp>
            <p:nvSpPr>
              <p:cNvPr id="238" name="Freeform 294">
                <a:extLst>
                  <a:ext uri="{FF2B5EF4-FFF2-40B4-BE49-F238E27FC236}">
                    <a16:creationId xmlns:a16="http://schemas.microsoft.com/office/drawing/2014/main" id="{28784F48-ECE4-0167-205F-4E7CBED908B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2" name="Group 295">
              <a:extLst>
                <a:ext uri="{FF2B5EF4-FFF2-40B4-BE49-F238E27FC236}">
                  <a16:creationId xmlns:a16="http://schemas.microsoft.com/office/drawing/2014/main" id="{E03F4A05-4706-122B-67C8-3C89E9B57D03}"/>
                </a:ext>
              </a:extLst>
            </p:cNvPr>
            <p:cNvGrpSpPr>
              <a:grpSpLocks noChangeAspect="1"/>
            </p:cNvGrpSpPr>
            <p:nvPr/>
          </p:nvGrpSpPr>
          <p:grpSpPr>
            <a:xfrm>
              <a:off x="3726119" y="3724855"/>
              <a:ext cx="95594" cy="82785"/>
              <a:chOff x="0" y="0"/>
              <a:chExt cx="6350000" cy="5499100"/>
            </a:xfrm>
          </p:grpSpPr>
          <p:sp>
            <p:nvSpPr>
              <p:cNvPr id="237" name="Freeform 296">
                <a:extLst>
                  <a:ext uri="{FF2B5EF4-FFF2-40B4-BE49-F238E27FC236}">
                    <a16:creationId xmlns:a16="http://schemas.microsoft.com/office/drawing/2014/main" id="{7EDC9A58-23E2-BB66-D006-ED20B9549BC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3" name="Group 297">
              <a:extLst>
                <a:ext uri="{FF2B5EF4-FFF2-40B4-BE49-F238E27FC236}">
                  <a16:creationId xmlns:a16="http://schemas.microsoft.com/office/drawing/2014/main" id="{F6E2E163-9638-DCCA-2745-EC696A9A0799}"/>
                </a:ext>
              </a:extLst>
            </p:cNvPr>
            <p:cNvGrpSpPr>
              <a:grpSpLocks noChangeAspect="1"/>
            </p:cNvGrpSpPr>
            <p:nvPr/>
          </p:nvGrpSpPr>
          <p:grpSpPr>
            <a:xfrm>
              <a:off x="3726119" y="10105340"/>
              <a:ext cx="95594" cy="82785"/>
              <a:chOff x="0" y="0"/>
              <a:chExt cx="6350000" cy="5499100"/>
            </a:xfrm>
          </p:grpSpPr>
          <p:sp>
            <p:nvSpPr>
              <p:cNvPr id="236" name="Freeform 298">
                <a:extLst>
                  <a:ext uri="{FF2B5EF4-FFF2-40B4-BE49-F238E27FC236}">
                    <a16:creationId xmlns:a16="http://schemas.microsoft.com/office/drawing/2014/main" id="{388A5D62-0C8F-0FE8-17EE-FF32DB4C3E9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4" name="Group 299">
              <a:extLst>
                <a:ext uri="{FF2B5EF4-FFF2-40B4-BE49-F238E27FC236}">
                  <a16:creationId xmlns:a16="http://schemas.microsoft.com/office/drawing/2014/main" id="{3EC8DA75-3482-A5BC-EB75-82B17D9BA1CA}"/>
                </a:ext>
              </a:extLst>
            </p:cNvPr>
            <p:cNvGrpSpPr>
              <a:grpSpLocks noChangeAspect="1"/>
            </p:cNvGrpSpPr>
            <p:nvPr/>
          </p:nvGrpSpPr>
          <p:grpSpPr>
            <a:xfrm>
              <a:off x="538739" y="2155235"/>
              <a:ext cx="95594" cy="82785"/>
              <a:chOff x="0" y="0"/>
              <a:chExt cx="6350000" cy="5499100"/>
            </a:xfrm>
          </p:grpSpPr>
          <p:sp>
            <p:nvSpPr>
              <p:cNvPr id="235" name="Freeform 300">
                <a:extLst>
                  <a:ext uri="{FF2B5EF4-FFF2-40B4-BE49-F238E27FC236}">
                    <a16:creationId xmlns:a16="http://schemas.microsoft.com/office/drawing/2014/main" id="{B14F70F0-4E56-523E-36E3-BDA808DEBB8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5" name="Group 301">
              <a:extLst>
                <a:ext uri="{FF2B5EF4-FFF2-40B4-BE49-F238E27FC236}">
                  <a16:creationId xmlns:a16="http://schemas.microsoft.com/office/drawing/2014/main" id="{D5C02763-2A71-B284-FB60-9C37F139D28B}"/>
                </a:ext>
              </a:extLst>
            </p:cNvPr>
            <p:cNvGrpSpPr>
              <a:grpSpLocks noChangeAspect="1"/>
            </p:cNvGrpSpPr>
            <p:nvPr/>
          </p:nvGrpSpPr>
          <p:grpSpPr>
            <a:xfrm>
              <a:off x="538739" y="8535719"/>
              <a:ext cx="95594" cy="82785"/>
              <a:chOff x="0" y="0"/>
              <a:chExt cx="6350000" cy="5499100"/>
            </a:xfrm>
          </p:grpSpPr>
          <p:sp>
            <p:nvSpPr>
              <p:cNvPr id="234" name="Freeform 302">
                <a:extLst>
                  <a:ext uri="{FF2B5EF4-FFF2-40B4-BE49-F238E27FC236}">
                    <a16:creationId xmlns:a16="http://schemas.microsoft.com/office/drawing/2014/main" id="{86D0A287-200F-891D-AB51-F9720399D5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6" name="Group 303">
              <a:extLst>
                <a:ext uri="{FF2B5EF4-FFF2-40B4-BE49-F238E27FC236}">
                  <a16:creationId xmlns:a16="http://schemas.microsoft.com/office/drawing/2014/main" id="{13D54C50-5CCE-2122-1D68-B80E172E1E72}"/>
                </a:ext>
              </a:extLst>
            </p:cNvPr>
            <p:cNvGrpSpPr>
              <a:grpSpLocks noChangeAspect="1"/>
            </p:cNvGrpSpPr>
            <p:nvPr/>
          </p:nvGrpSpPr>
          <p:grpSpPr>
            <a:xfrm>
              <a:off x="538739" y="5342935"/>
              <a:ext cx="95594" cy="82785"/>
              <a:chOff x="0" y="0"/>
              <a:chExt cx="6350000" cy="5499100"/>
            </a:xfrm>
          </p:grpSpPr>
          <p:sp>
            <p:nvSpPr>
              <p:cNvPr id="233" name="Freeform 304">
                <a:extLst>
                  <a:ext uri="{FF2B5EF4-FFF2-40B4-BE49-F238E27FC236}">
                    <a16:creationId xmlns:a16="http://schemas.microsoft.com/office/drawing/2014/main" id="{413E3C9F-5F0C-84B6-E7E5-C258B99FC4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7" name="Group 305">
              <a:extLst>
                <a:ext uri="{FF2B5EF4-FFF2-40B4-BE49-F238E27FC236}">
                  <a16:creationId xmlns:a16="http://schemas.microsoft.com/office/drawing/2014/main" id="{07B1AE27-4FD9-893B-C4ED-60BD6363E19E}"/>
                </a:ext>
              </a:extLst>
            </p:cNvPr>
            <p:cNvGrpSpPr>
              <a:grpSpLocks noChangeAspect="1"/>
            </p:cNvGrpSpPr>
            <p:nvPr/>
          </p:nvGrpSpPr>
          <p:grpSpPr>
            <a:xfrm>
              <a:off x="3726119" y="2155235"/>
              <a:ext cx="95594" cy="82785"/>
              <a:chOff x="0" y="0"/>
              <a:chExt cx="6350000" cy="5499100"/>
            </a:xfrm>
          </p:grpSpPr>
          <p:sp>
            <p:nvSpPr>
              <p:cNvPr id="232" name="Freeform 306">
                <a:extLst>
                  <a:ext uri="{FF2B5EF4-FFF2-40B4-BE49-F238E27FC236}">
                    <a16:creationId xmlns:a16="http://schemas.microsoft.com/office/drawing/2014/main" id="{03AA8B7B-D27B-CFE5-9BFD-DB2F3606552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8" name="Group 307">
              <a:extLst>
                <a:ext uri="{FF2B5EF4-FFF2-40B4-BE49-F238E27FC236}">
                  <a16:creationId xmlns:a16="http://schemas.microsoft.com/office/drawing/2014/main" id="{517BD4A1-D9E7-7983-88BF-4EED92BC33CF}"/>
                </a:ext>
              </a:extLst>
            </p:cNvPr>
            <p:cNvGrpSpPr>
              <a:grpSpLocks noChangeAspect="1"/>
            </p:cNvGrpSpPr>
            <p:nvPr/>
          </p:nvGrpSpPr>
          <p:grpSpPr>
            <a:xfrm>
              <a:off x="3726119" y="8535719"/>
              <a:ext cx="95594" cy="82785"/>
              <a:chOff x="0" y="0"/>
              <a:chExt cx="6350000" cy="5499100"/>
            </a:xfrm>
          </p:grpSpPr>
          <p:sp>
            <p:nvSpPr>
              <p:cNvPr id="231" name="Freeform 308">
                <a:extLst>
                  <a:ext uri="{FF2B5EF4-FFF2-40B4-BE49-F238E27FC236}">
                    <a16:creationId xmlns:a16="http://schemas.microsoft.com/office/drawing/2014/main" id="{451A544F-DA21-61EC-D0AF-56586DF77EE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9" name="Group 309">
              <a:extLst>
                <a:ext uri="{FF2B5EF4-FFF2-40B4-BE49-F238E27FC236}">
                  <a16:creationId xmlns:a16="http://schemas.microsoft.com/office/drawing/2014/main" id="{CC5065AC-61F1-80AF-1EBE-6E3A36B15FE1}"/>
                </a:ext>
              </a:extLst>
            </p:cNvPr>
            <p:cNvGrpSpPr>
              <a:grpSpLocks noChangeAspect="1"/>
            </p:cNvGrpSpPr>
            <p:nvPr/>
          </p:nvGrpSpPr>
          <p:grpSpPr>
            <a:xfrm>
              <a:off x="3726119" y="5342935"/>
              <a:ext cx="95594" cy="82785"/>
              <a:chOff x="0" y="0"/>
              <a:chExt cx="6350000" cy="5499100"/>
            </a:xfrm>
          </p:grpSpPr>
          <p:sp>
            <p:nvSpPr>
              <p:cNvPr id="230" name="Freeform 310">
                <a:extLst>
                  <a:ext uri="{FF2B5EF4-FFF2-40B4-BE49-F238E27FC236}">
                    <a16:creationId xmlns:a16="http://schemas.microsoft.com/office/drawing/2014/main" id="{90DDB222-020B-A245-CC88-C93B5888C3F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0" name="Group 311">
              <a:extLst>
                <a:ext uri="{FF2B5EF4-FFF2-40B4-BE49-F238E27FC236}">
                  <a16:creationId xmlns:a16="http://schemas.microsoft.com/office/drawing/2014/main" id="{BAFA52F9-7349-745E-4C35-E6FA64E1D75B}"/>
                </a:ext>
              </a:extLst>
            </p:cNvPr>
            <p:cNvGrpSpPr>
              <a:grpSpLocks noChangeAspect="1"/>
            </p:cNvGrpSpPr>
            <p:nvPr/>
          </p:nvGrpSpPr>
          <p:grpSpPr>
            <a:xfrm>
              <a:off x="1078600" y="1075351"/>
              <a:ext cx="95594" cy="82785"/>
              <a:chOff x="0" y="0"/>
              <a:chExt cx="6350000" cy="5499100"/>
            </a:xfrm>
          </p:grpSpPr>
          <p:sp>
            <p:nvSpPr>
              <p:cNvPr id="229" name="Freeform 312">
                <a:extLst>
                  <a:ext uri="{FF2B5EF4-FFF2-40B4-BE49-F238E27FC236}">
                    <a16:creationId xmlns:a16="http://schemas.microsoft.com/office/drawing/2014/main" id="{D7A139A3-129D-9B2F-4749-428E27B8BD5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1" name="Group 313">
              <a:extLst>
                <a:ext uri="{FF2B5EF4-FFF2-40B4-BE49-F238E27FC236}">
                  <a16:creationId xmlns:a16="http://schemas.microsoft.com/office/drawing/2014/main" id="{E98EFD4E-E0DD-1D47-FD4C-6EF71D21AA51}"/>
                </a:ext>
              </a:extLst>
            </p:cNvPr>
            <p:cNvGrpSpPr>
              <a:grpSpLocks noChangeAspect="1"/>
            </p:cNvGrpSpPr>
            <p:nvPr/>
          </p:nvGrpSpPr>
          <p:grpSpPr>
            <a:xfrm>
              <a:off x="1078600" y="7455836"/>
              <a:ext cx="95594" cy="82785"/>
              <a:chOff x="0" y="0"/>
              <a:chExt cx="6350000" cy="5499100"/>
            </a:xfrm>
          </p:grpSpPr>
          <p:sp>
            <p:nvSpPr>
              <p:cNvPr id="228" name="Freeform 314">
                <a:extLst>
                  <a:ext uri="{FF2B5EF4-FFF2-40B4-BE49-F238E27FC236}">
                    <a16:creationId xmlns:a16="http://schemas.microsoft.com/office/drawing/2014/main" id="{284A3252-38D1-401A-4461-00A2040D28B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2" name="Group 315">
              <a:extLst>
                <a:ext uri="{FF2B5EF4-FFF2-40B4-BE49-F238E27FC236}">
                  <a16:creationId xmlns:a16="http://schemas.microsoft.com/office/drawing/2014/main" id="{10CE59B8-496D-4D6B-0277-CBD791F541F7}"/>
                </a:ext>
              </a:extLst>
            </p:cNvPr>
            <p:cNvGrpSpPr>
              <a:grpSpLocks noChangeAspect="1"/>
            </p:cNvGrpSpPr>
            <p:nvPr/>
          </p:nvGrpSpPr>
          <p:grpSpPr>
            <a:xfrm>
              <a:off x="1078600" y="4263051"/>
              <a:ext cx="95594" cy="82785"/>
              <a:chOff x="0" y="0"/>
              <a:chExt cx="6350000" cy="5499100"/>
            </a:xfrm>
          </p:grpSpPr>
          <p:sp>
            <p:nvSpPr>
              <p:cNvPr id="227" name="Freeform 316">
                <a:extLst>
                  <a:ext uri="{FF2B5EF4-FFF2-40B4-BE49-F238E27FC236}">
                    <a16:creationId xmlns:a16="http://schemas.microsoft.com/office/drawing/2014/main" id="{42EE1B43-7F4C-997D-E736-7BF9C3F4E34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3" name="Group 317">
              <a:extLst>
                <a:ext uri="{FF2B5EF4-FFF2-40B4-BE49-F238E27FC236}">
                  <a16:creationId xmlns:a16="http://schemas.microsoft.com/office/drawing/2014/main" id="{DFA1E1FE-5006-5932-F2DF-C8730A50D169}"/>
                </a:ext>
              </a:extLst>
            </p:cNvPr>
            <p:cNvGrpSpPr>
              <a:grpSpLocks noChangeAspect="1"/>
            </p:cNvGrpSpPr>
            <p:nvPr/>
          </p:nvGrpSpPr>
          <p:grpSpPr>
            <a:xfrm>
              <a:off x="1078600" y="10643536"/>
              <a:ext cx="95594" cy="82785"/>
              <a:chOff x="0" y="0"/>
              <a:chExt cx="6350000" cy="5499100"/>
            </a:xfrm>
          </p:grpSpPr>
          <p:sp>
            <p:nvSpPr>
              <p:cNvPr id="226" name="Freeform 318">
                <a:extLst>
                  <a:ext uri="{FF2B5EF4-FFF2-40B4-BE49-F238E27FC236}">
                    <a16:creationId xmlns:a16="http://schemas.microsoft.com/office/drawing/2014/main" id="{8B3173B8-0859-2CEE-EA77-1B800078E2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4" name="Group 319">
              <a:extLst>
                <a:ext uri="{FF2B5EF4-FFF2-40B4-BE49-F238E27FC236}">
                  <a16:creationId xmlns:a16="http://schemas.microsoft.com/office/drawing/2014/main" id="{506FA61A-C4A9-E320-0F5B-62483BA069A6}"/>
                </a:ext>
              </a:extLst>
            </p:cNvPr>
            <p:cNvGrpSpPr>
              <a:grpSpLocks noChangeAspect="1"/>
            </p:cNvGrpSpPr>
            <p:nvPr/>
          </p:nvGrpSpPr>
          <p:grpSpPr>
            <a:xfrm>
              <a:off x="4265980" y="1075351"/>
              <a:ext cx="95594" cy="82785"/>
              <a:chOff x="0" y="0"/>
              <a:chExt cx="6350000" cy="5499100"/>
            </a:xfrm>
          </p:grpSpPr>
          <p:sp>
            <p:nvSpPr>
              <p:cNvPr id="225" name="Freeform 320">
                <a:extLst>
                  <a:ext uri="{FF2B5EF4-FFF2-40B4-BE49-F238E27FC236}">
                    <a16:creationId xmlns:a16="http://schemas.microsoft.com/office/drawing/2014/main" id="{9A8B8614-CF4F-6C37-E944-75EF8289A1D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5" name="Group 321">
              <a:extLst>
                <a:ext uri="{FF2B5EF4-FFF2-40B4-BE49-F238E27FC236}">
                  <a16:creationId xmlns:a16="http://schemas.microsoft.com/office/drawing/2014/main" id="{593146A5-1F3F-B0F8-F10F-E4E2396CC25D}"/>
                </a:ext>
              </a:extLst>
            </p:cNvPr>
            <p:cNvGrpSpPr>
              <a:grpSpLocks noChangeAspect="1"/>
            </p:cNvGrpSpPr>
            <p:nvPr/>
          </p:nvGrpSpPr>
          <p:grpSpPr>
            <a:xfrm>
              <a:off x="4265980" y="7455836"/>
              <a:ext cx="95594" cy="82785"/>
              <a:chOff x="0" y="0"/>
              <a:chExt cx="6350000" cy="5499100"/>
            </a:xfrm>
          </p:grpSpPr>
          <p:sp>
            <p:nvSpPr>
              <p:cNvPr id="224" name="Freeform 322">
                <a:extLst>
                  <a:ext uri="{FF2B5EF4-FFF2-40B4-BE49-F238E27FC236}">
                    <a16:creationId xmlns:a16="http://schemas.microsoft.com/office/drawing/2014/main" id="{6F792F40-E686-CD26-D1D7-1F239513098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6" name="Group 323">
              <a:extLst>
                <a:ext uri="{FF2B5EF4-FFF2-40B4-BE49-F238E27FC236}">
                  <a16:creationId xmlns:a16="http://schemas.microsoft.com/office/drawing/2014/main" id="{11EF20AE-8C1E-C674-5381-2356E03D6F09}"/>
                </a:ext>
              </a:extLst>
            </p:cNvPr>
            <p:cNvGrpSpPr>
              <a:grpSpLocks noChangeAspect="1"/>
            </p:cNvGrpSpPr>
            <p:nvPr/>
          </p:nvGrpSpPr>
          <p:grpSpPr>
            <a:xfrm>
              <a:off x="4265980" y="4263051"/>
              <a:ext cx="95594" cy="82785"/>
              <a:chOff x="0" y="0"/>
              <a:chExt cx="6350000" cy="5499100"/>
            </a:xfrm>
          </p:grpSpPr>
          <p:sp>
            <p:nvSpPr>
              <p:cNvPr id="223" name="Freeform 324">
                <a:extLst>
                  <a:ext uri="{FF2B5EF4-FFF2-40B4-BE49-F238E27FC236}">
                    <a16:creationId xmlns:a16="http://schemas.microsoft.com/office/drawing/2014/main" id="{F60CCA9E-A23D-C9C4-B75A-446B8AAAA0E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7" name="Group 325">
              <a:extLst>
                <a:ext uri="{FF2B5EF4-FFF2-40B4-BE49-F238E27FC236}">
                  <a16:creationId xmlns:a16="http://schemas.microsoft.com/office/drawing/2014/main" id="{5B47F874-3CD3-0D45-6EC3-A55DA1BBB6B7}"/>
                </a:ext>
              </a:extLst>
            </p:cNvPr>
            <p:cNvGrpSpPr>
              <a:grpSpLocks noChangeAspect="1"/>
            </p:cNvGrpSpPr>
            <p:nvPr/>
          </p:nvGrpSpPr>
          <p:grpSpPr>
            <a:xfrm>
              <a:off x="4265980" y="10643536"/>
              <a:ext cx="95594" cy="82785"/>
              <a:chOff x="0" y="0"/>
              <a:chExt cx="6350000" cy="5499100"/>
            </a:xfrm>
          </p:grpSpPr>
          <p:sp>
            <p:nvSpPr>
              <p:cNvPr id="222" name="Freeform 326">
                <a:extLst>
                  <a:ext uri="{FF2B5EF4-FFF2-40B4-BE49-F238E27FC236}">
                    <a16:creationId xmlns:a16="http://schemas.microsoft.com/office/drawing/2014/main" id="{210363CA-39A4-2644-F892-CC41C634FB8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8" name="Group 327">
              <a:extLst>
                <a:ext uri="{FF2B5EF4-FFF2-40B4-BE49-F238E27FC236}">
                  <a16:creationId xmlns:a16="http://schemas.microsoft.com/office/drawing/2014/main" id="{1E2E2F6F-88A0-C0BA-CBEB-329BAC97C282}"/>
                </a:ext>
              </a:extLst>
            </p:cNvPr>
            <p:cNvGrpSpPr>
              <a:grpSpLocks noChangeAspect="1"/>
            </p:cNvGrpSpPr>
            <p:nvPr/>
          </p:nvGrpSpPr>
          <p:grpSpPr>
            <a:xfrm>
              <a:off x="1078600" y="2693431"/>
              <a:ext cx="95594" cy="82785"/>
              <a:chOff x="0" y="0"/>
              <a:chExt cx="6350000" cy="5499100"/>
            </a:xfrm>
          </p:grpSpPr>
          <p:sp>
            <p:nvSpPr>
              <p:cNvPr id="221" name="Freeform 328">
                <a:extLst>
                  <a:ext uri="{FF2B5EF4-FFF2-40B4-BE49-F238E27FC236}">
                    <a16:creationId xmlns:a16="http://schemas.microsoft.com/office/drawing/2014/main" id="{451A7899-CAE8-16DC-2861-C0D2480BA92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9" name="Group 329">
              <a:extLst>
                <a:ext uri="{FF2B5EF4-FFF2-40B4-BE49-F238E27FC236}">
                  <a16:creationId xmlns:a16="http://schemas.microsoft.com/office/drawing/2014/main" id="{486C7AF1-BF8A-D844-5952-9DF74512A8A2}"/>
                </a:ext>
              </a:extLst>
            </p:cNvPr>
            <p:cNvGrpSpPr>
              <a:grpSpLocks noChangeAspect="1"/>
            </p:cNvGrpSpPr>
            <p:nvPr/>
          </p:nvGrpSpPr>
          <p:grpSpPr>
            <a:xfrm>
              <a:off x="1078600" y="9073915"/>
              <a:ext cx="95594" cy="82785"/>
              <a:chOff x="0" y="0"/>
              <a:chExt cx="6350000" cy="5499100"/>
            </a:xfrm>
          </p:grpSpPr>
          <p:sp>
            <p:nvSpPr>
              <p:cNvPr id="220" name="Freeform 330">
                <a:extLst>
                  <a:ext uri="{FF2B5EF4-FFF2-40B4-BE49-F238E27FC236}">
                    <a16:creationId xmlns:a16="http://schemas.microsoft.com/office/drawing/2014/main" id="{596D1C01-BD70-0307-3832-C21D057E2C1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0" name="Group 331">
              <a:extLst>
                <a:ext uri="{FF2B5EF4-FFF2-40B4-BE49-F238E27FC236}">
                  <a16:creationId xmlns:a16="http://schemas.microsoft.com/office/drawing/2014/main" id="{8322E26C-B63D-A286-1C7D-082499A3E3BC}"/>
                </a:ext>
              </a:extLst>
            </p:cNvPr>
            <p:cNvGrpSpPr>
              <a:grpSpLocks noChangeAspect="1"/>
            </p:cNvGrpSpPr>
            <p:nvPr/>
          </p:nvGrpSpPr>
          <p:grpSpPr>
            <a:xfrm>
              <a:off x="1078600" y="5881131"/>
              <a:ext cx="95594" cy="82785"/>
              <a:chOff x="0" y="0"/>
              <a:chExt cx="6350000" cy="5499100"/>
            </a:xfrm>
          </p:grpSpPr>
          <p:sp>
            <p:nvSpPr>
              <p:cNvPr id="219" name="Freeform 332">
                <a:extLst>
                  <a:ext uri="{FF2B5EF4-FFF2-40B4-BE49-F238E27FC236}">
                    <a16:creationId xmlns:a16="http://schemas.microsoft.com/office/drawing/2014/main" id="{9712E9B1-61B5-7557-F24A-F49768175F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1" name="Group 333">
              <a:extLst>
                <a:ext uri="{FF2B5EF4-FFF2-40B4-BE49-F238E27FC236}">
                  <a16:creationId xmlns:a16="http://schemas.microsoft.com/office/drawing/2014/main" id="{2F268840-66FB-9CF6-A1AA-C4376A082D9F}"/>
                </a:ext>
              </a:extLst>
            </p:cNvPr>
            <p:cNvGrpSpPr>
              <a:grpSpLocks noChangeAspect="1"/>
            </p:cNvGrpSpPr>
            <p:nvPr/>
          </p:nvGrpSpPr>
          <p:grpSpPr>
            <a:xfrm>
              <a:off x="4265980" y="2693431"/>
              <a:ext cx="95594" cy="82785"/>
              <a:chOff x="0" y="0"/>
              <a:chExt cx="6350000" cy="5499100"/>
            </a:xfrm>
          </p:grpSpPr>
          <p:sp>
            <p:nvSpPr>
              <p:cNvPr id="218" name="Freeform 334">
                <a:extLst>
                  <a:ext uri="{FF2B5EF4-FFF2-40B4-BE49-F238E27FC236}">
                    <a16:creationId xmlns:a16="http://schemas.microsoft.com/office/drawing/2014/main" id="{A4419699-7846-2E64-F6B5-B23CC0FEAE9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2" name="Group 335">
              <a:extLst>
                <a:ext uri="{FF2B5EF4-FFF2-40B4-BE49-F238E27FC236}">
                  <a16:creationId xmlns:a16="http://schemas.microsoft.com/office/drawing/2014/main" id="{2A4591C6-A925-CFC8-C038-73182E389877}"/>
                </a:ext>
              </a:extLst>
            </p:cNvPr>
            <p:cNvGrpSpPr>
              <a:grpSpLocks noChangeAspect="1"/>
            </p:cNvGrpSpPr>
            <p:nvPr/>
          </p:nvGrpSpPr>
          <p:grpSpPr>
            <a:xfrm>
              <a:off x="4265980" y="9073915"/>
              <a:ext cx="95594" cy="82785"/>
              <a:chOff x="0" y="0"/>
              <a:chExt cx="6350000" cy="5499100"/>
            </a:xfrm>
          </p:grpSpPr>
          <p:sp>
            <p:nvSpPr>
              <p:cNvPr id="217" name="Freeform 336">
                <a:extLst>
                  <a:ext uri="{FF2B5EF4-FFF2-40B4-BE49-F238E27FC236}">
                    <a16:creationId xmlns:a16="http://schemas.microsoft.com/office/drawing/2014/main" id="{BF43EFB1-44B3-6969-35BA-1EB39140BC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3" name="Group 337">
              <a:extLst>
                <a:ext uri="{FF2B5EF4-FFF2-40B4-BE49-F238E27FC236}">
                  <a16:creationId xmlns:a16="http://schemas.microsoft.com/office/drawing/2014/main" id="{F7A41ECD-E693-AAE7-B1FF-DC2A5AD73888}"/>
                </a:ext>
              </a:extLst>
            </p:cNvPr>
            <p:cNvGrpSpPr>
              <a:grpSpLocks noChangeAspect="1"/>
            </p:cNvGrpSpPr>
            <p:nvPr/>
          </p:nvGrpSpPr>
          <p:grpSpPr>
            <a:xfrm>
              <a:off x="4265980" y="5881131"/>
              <a:ext cx="95594" cy="82785"/>
              <a:chOff x="0" y="0"/>
              <a:chExt cx="6350000" cy="5499100"/>
            </a:xfrm>
          </p:grpSpPr>
          <p:sp>
            <p:nvSpPr>
              <p:cNvPr id="216" name="Freeform 338">
                <a:extLst>
                  <a:ext uri="{FF2B5EF4-FFF2-40B4-BE49-F238E27FC236}">
                    <a16:creationId xmlns:a16="http://schemas.microsoft.com/office/drawing/2014/main" id="{0282833B-26B3-05EA-741D-BFB979CA960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4" name="Group 339">
              <a:extLst>
                <a:ext uri="{FF2B5EF4-FFF2-40B4-BE49-F238E27FC236}">
                  <a16:creationId xmlns:a16="http://schemas.microsoft.com/office/drawing/2014/main" id="{7213B950-DC54-F5DC-E9AC-F55803963CBF}"/>
                </a:ext>
              </a:extLst>
            </p:cNvPr>
            <p:cNvGrpSpPr>
              <a:grpSpLocks noChangeAspect="1"/>
            </p:cNvGrpSpPr>
            <p:nvPr/>
          </p:nvGrpSpPr>
          <p:grpSpPr>
            <a:xfrm>
              <a:off x="2648719" y="1075351"/>
              <a:ext cx="95594" cy="82785"/>
              <a:chOff x="0" y="0"/>
              <a:chExt cx="6350000" cy="5499100"/>
            </a:xfrm>
          </p:grpSpPr>
          <p:sp>
            <p:nvSpPr>
              <p:cNvPr id="215" name="Freeform 340">
                <a:extLst>
                  <a:ext uri="{FF2B5EF4-FFF2-40B4-BE49-F238E27FC236}">
                    <a16:creationId xmlns:a16="http://schemas.microsoft.com/office/drawing/2014/main" id="{467F243D-B6C6-4812-0809-E8FD17B68AF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5" name="Group 341">
              <a:extLst>
                <a:ext uri="{FF2B5EF4-FFF2-40B4-BE49-F238E27FC236}">
                  <a16:creationId xmlns:a16="http://schemas.microsoft.com/office/drawing/2014/main" id="{0E0DA157-19B1-CB53-0C8F-94C5A014BF9B}"/>
                </a:ext>
              </a:extLst>
            </p:cNvPr>
            <p:cNvGrpSpPr>
              <a:grpSpLocks noChangeAspect="1"/>
            </p:cNvGrpSpPr>
            <p:nvPr/>
          </p:nvGrpSpPr>
          <p:grpSpPr>
            <a:xfrm>
              <a:off x="2648719" y="7455836"/>
              <a:ext cx="95594" cy="82785"/>
              <a:chOff x="0" y="0"/>
              <a:chExt cx="6350000" cy="5499100"/>
            </a:xfrm>
          </p:grpSpPr>
          <p:sp>
            <p:nvSpPr>
              <p:cNvPr id="214" name="Freeform 342">
                <a:extLst>
                  <a:ext uri="{FF2B5EF4-FFF2-40B4-BE49-F238E27FC236}">
                    <a16:creationId xmlns:a16="http://schemas.microsoft.com/office/drawing/2014/main" id="{891DB9FC-3F8F-D392-8A46-9750E5D49A3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6" name="Group 343">
              <a:extLst>
                <a:ext uri="{FF2B5EF4-FFF2-40B4-BE49-F238E27FC236}">
                  <a16:creationId xmlns:a16="http://schemas.microsoft.com/office/drawing/2014/main" id="{278D6EF9-DF2F-B0AD-F407-4EB077DE4DF6}"/>
                </a:ext>
              </a:extLst>
            </p:cNvPr>
            <p:cNvGrpSpPr>
              <a:grpSpLocks noChangeAspect="1"/>
            </p:cNvGrpSpPr>
            <p:nvPr/>
          </p:nvGrpSpPr>
          <p:grpSpPr>
            <a:xfrm>
              <a:off x="2648719" y="4263051"/>
              <a:ext cx="95594" cy="82785"/>
              <a:chOff x="0" y="0"/>
              <a:chExt cx="6350000" cy="5499100"/>
            </a:xfrm>
          </p:grpSpPr>
          <p:sp>
            <p:nvSpPr>
              <p:cNvPr id="213" name="Freeform 344">
                <a:extLst>
                  <a:ext uri="{FF2B5EF4-FFF2-40B4-BE49-F238E27FC236}">
                    <a16:creationId xmlns:a16="http://schemas.microsoft.com/office/drawing/2014/main" id="{0B5ECC81-E259-536E-63FD-CE3B3E8C148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7" name="Group 345">
              <a:extLst>
                <a:ext uri="{FF2B5EF4-FFF2-40B4-BE49-F238E27FC236}">
                  <a16:creationId xmlns:a16="http://schemas.microsoft.com/office/drawing/2014/main" id="{82E63109-7E03-5E64-098F-6116CF8664F4}"/>
                </a:ext>
              </a:extLst>
            </p:cNvPr>
            <p:cNvGrpSpPr>
              <a:grpSpLocks noChangeAspect="1"/>
            </p:cNvGrpSpPr>
            <p:nvPr/>
          </p:nvGrpSpPr>
          <p:grpSpPr>
            <a:xfrm>
              <a:off x="2648719" y="10643536"/>
              <a:ext cx="95594" cy="82785"/>
              <a:chOff x="0" y="0"/>
              <a:chExt cx="6350000" cy="5499100"/>
            </a:xfrm>
          </p:grpSpPr>
          <p:sp>
            <p:nvSpPr>
              <p:cNvPr id="212" name="Freeform 346">
                <a:extLst>
                  <a:ext uri="{FF2B5EF4-FFF2-40B4-BE49-F238E27FC236}">
                    <a16:creationId xmlns:a16="http://schemas.microsoft.com/office/drawing/2014/main" id="{52CD2081-A5F8-3196-8B6F-B173E1E1B3F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8" name="Group 347">
              <a:extLst>
                <a:ext uri="{FF2B5EF4-FFF2-40B4-BE49-F238E27FC236}">
                  <a16:creationId xmlns:a16="http://schemas.microsoft.com/office/drawing/2014/main" id="{7616C13A-2CBF-3A31-B812-D9177838F379}"/>
                </a:ext>
              </a:extLst>
            </p:cNvPr>
            <p:cNvGrpSpPr>
              <a:grpSpLocks noChangeAspect="1"/>
            </p:cNvGrpSpPr>
            <p:nvPr/>
          </p:nvGrpSpPr>
          <p:grpSpPr>
            <a:xfrm>
              <a:off x="2648719" y="2693431"/>
              <a:ext cx="95594" cy="82785"/>
              <a:chOff x="0" y="0"/>
              <a:chExt cx="6350000" cy="5499100"/>
            </a:xfrm>
          </p:grpSpPr>
          <p:sp>
            <p:nvSpPr>
              <p:cNvPr id="211" name="Freeform 348">
                <a:extLst>
                  <a:ext uri="{FF2B5EF4-FFF2-40B4-BE49-F238E27FC236}">
                    <a16:creationId xmlns:a16="http://schemas.microsoft.com/office/drawing/2014/main" id="{51DF56DF-84BD-2A16-79B2-57FB01027E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9" name="Group 349">
              <a:extLst>
                <a:ext uri="{FF2B5EF4-FFF2-40B4-BE49-F238E27FC236}">
                  <a16:creationId xmlns:a16="http://schemas.microsoft.com/office/drawing/2014/main" id="{BCB78047-F21C-28F5-9073-D7921BBA7E0B}"/>
                </a:ext>
              </a:extLst>
            </p:cNvPr>
            <p:cNvGrpSpPr>
              <a:grpSpLocks noChangeAspect="1"/>
            </p:cNvGrpSpPr>
            <p:nvPr/>
          </p:nvGrpSpPr>
          <p:grpSpPr>
            <a:xfrm>
              <a:off x="2648719" y="9073915"/>
              <a:ext cx="95594" cy="82785"/>
              <a:chOff x="0" y="0"/>
              <a:chExt cx="6350000" cy="5499100"/>
            </a:xfrm>
          </p:grpSpPr>
          <p:sp>
            <p:nvSpPr>
              <p:cNvPr id="210" name="Freeform 350">
                <a:extLst>
                  <a:ext uri="{FF2B5EF4-FFF2-40B4-BE49-F238E27FC236}">
                    <a16:creationId xmlns:a16="http://schemas.microsoft.com/office/drawing/2014/main" id="{034EE269-13BA-CF0D-9F88-077EC86E367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0" name="Group 351">
              <a:extLst>
                <a:ext uri="{FF2B5EF4-FFF2-40B4-BE49-F238E27FC236}">
                  <a16:creationId xmlns:a16="http://schemas.microsoft.com/office/drawing/2014/main" id="{26FCFE00-EED9-5AF3-4338-6CEF92CB5785}"/>
                </a:ext>
              </a:extLst>
            </p:cNvPr>
            <p:cNvGrpSpPr>
              <a:grpSpLocks noChangeAspect="1"/>
            </p:cNvGrpSpPr>
            <p:nvPr/>
          </p:nvGrpSpPr>
          <p:grpSpPr>
            <a:xfrm>
              <a:off x="2648719" y="5881131"/>
              <a:ext cx="95594" cy="82785"/>
              <a:chOff x="0" y="0"/>
              <a:chExt cx="6350000" cy="5499100"/>
            </a:xfrm>
          </p:grpSpPr>
          <p:sp>
            <p:nvSpPr>
              <p:cNvPr id="209" name="Freeform 352">
                <a:extLst>
                  <a:ext uri="{FF2B5EF4-FFF2-40B4-BE49-F238E27FC236}">
                    <a16:creationId xmlns:a16="http://schemas.microsoft.com/office/drawing/2014/main" id="{1E6650C4-1281-CDD0-7A9C-62BB0DDE040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1" name="Group 353">
              <a:extLst>
                <a:ext uri="{FF2B5EF4-FFF2-40B4-BE49-F238E27FC236}">
                  <a16:creationId xmlns:a16="http://schemas.microsoft.com/office/drawing/2014/main" id="{8A7597A6-C794-133F-549F-52798A0210D7}"/>
                </a:ext>
              </a:extLst>
            </p:cNvPr>
            <p:cNvGrpSpPr>
              <a:grpSpLocks noChangeAspect="1"/>
            </p:cNvGrpSpPr>
            <p:nvPr/>
          </p:nvGrpSpPr>
          <p:grpSpPr>
            <a:xfrm>
              <a:off x="1627565" y="0"/>
              <a:ext cx="95594" cy="82785"/>
              <a:chOff x="0" y="0"/>
              <a:chExt cx="6350000" cy="5499100"/>
            </a:xfrm>
          </p:grpSpPr>
          <p:sp>
            <p:nvSpPr>
              <p:cNvPr id="208" name="Freeform 354">
                <a:extLst>
                  <a:ext uri="{FF2B5EF4-FFF2-40B4-BE49-F238E27FC236}">
                    <a16:creationId xmlns:a16="http://schemas.microsoft.com/office/drawing/2014/main" id="{DD14A342-4F3F-0E05-65AD-3C27C2C1677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2" name="Group 355">
              <a:extLst>
                <a:ext uri="{FF2B5EF4-FFF2-40B4-BE49-F238E27FC236}">
                  <a16:creationId xmlns:a16="http://schemas.microsoft.com/office/drawing/2014/main" id="{BEA771EB-A401-4D0A-99D9-83F1C5C1B87D}"/>
                </a:ext>
              </a:extLst>
            </p:cNvPr>
            <p:cNvGrpSpPr>
              <a:grpSpLocks noChangeAspect="1"/>
            </p:cNvGrpSpPr>
            <p:nvPr/>
          </p:nvGrpSpPr>
          <p:grpSpPr>
            <a:xfrm>
              <a:off x="1627565" y="6380485"/>
              <a:ext cx="95594" cy="82785"/>
              <a:chOff x="0" y="0"/>
              <a:chExt cx="6350000" cy="5499100"/>
            </a:xfrm>
          </p:grpSpPr>
          <p:sp>
            <p:nvSpPr>
              <p:cNvPr id="207" name="Freeform 356">
                <a:extLst>
                  <a:ext uri="{FF2B5EF4-FFF2-40B4-BE49-F238E27FC236}">
                    <a16:creationId xmlns:a16="http://schemas.microsoft.com/office/drawing/2014/main" id="{FD1D5DEA-85AF-615F-98F0-B43EDB25CA9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3" name="Group 357">
              <a:extLst>
                <a:ext uri="{FF2B5EF4-FFF2-40B4-BE49-F238E27FC236}">
                  <a16:creationId xmlns:a16="http://schemas.microsoft.com/office/drawing/2014/main" id="{C7308BA6-E4C3-F400-71A5-7E0781175C5D}"/>
                </a:ext>
              </a:extLst>
            </p:cNvPr>
            <p:cNvGrpSpPr>
              <a:grpSpLocks noChangeAspect="1"/>
            </p:cNvGrpSpPr>
            <p:nvPr/>
          </p:nvGrpSpPr>
          <p:grpSpPr>
            <a:xfrm>
              <a:off x="1627565" y="3187700"/>
              <a:ext cx="95594" cy="82785"/>
              <a:chOff x="0" y="0"/>
              <a:chExt cx="6350000" cy="5499100"/>
            </a:xfrm>
          </p:grpSpPr>
          <p:sp>
            <p:nvSpPr>
              <p:cNvPr id="206" name="Freeform 358">
                <a:extLst>
                  <a:ext uri="{FF2B5EF4-FFF2-40B4-BE49-F238E27FC236}">
                    <a16:creationId xmlns:a16="http://schemas.microsoft.com/office/drawing/2014/main" id="{C1C64C0D-26D0-155B-9EEF-687C58D8A2B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4" name="Group 359">
              <a:extLst>
                <a:ext uri="{FF2B5EF4-FFF2-40B4-BE49-F238E27FC236}">
                  <a16:creationId xmlns:a16="http://schemas.microsoft.com/office/drawing/2014/main" id="{C22C9FB7-1BF4-AF77-2985-67AF6F076168}"/>
                </a:ext>
              </a:extLst>
            </p:cNvPr>
            <p:cNvGrpSpPr>
              <a:grpSpLocks noChangeAspect="1"/>
            </p:cNvGrpSpPr>
            <p:nvPr/>
          </p:nvGrpSpPr>
          <p:grpSpPr>
            <a:xfrm>
              <a:off x="1627565" y="9568185"/>
              <a:ext cx="95594" cy="82785"/>
              <a:chOff x="0" y="0"/>
              <a:chExt cx="6350000" cy="5499100"/>
            </a:xfrm>
          </p:grpSpPr>
          <p:sp>
            <p:nvSpPr>
              <p:cNvPr id="205" name="Freeform 360">
                <a:extLst>
                  <a:ext uri="{FF2B5EF4-FFF2-40B4-BE49-F238E27FC236}">
                    <a16:creationId xmlns:a16="http://schemas.microsoft.com/office/drawing/2014/main" id="{C0C97F3B-EAB9-B991-410A-2C4A02AEF40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5" name="Group 361">
              <a:extLst>
                <a:ext uri="{FF2B5EF4-FFF2-40B4-BE49-F238E27FC236}">
                  <a16:creationId xmlns:a16="http://schemas.microsoft.com/office/drawing/2014/main" id="{FDCBCA3E-6A4C-0551-027B-F295BCF8C31F}"/>
                </a:ext>
              </a:extLst>
            </p:cNvPr>
            <p:cNvGrpSpPr>
              <a:grpSpLocks noChangeAspect="1"/>
            </p:cNvGrpSpPr>
            <p:nvPr/>
          </p:nvGrpSpPr>
          <p:grpSpPr>
            <a:xfrm>
              <a:off x="1627565" y="1618080"/>
              <a:ext cx="95594" cy="82785"/>
              <a:chOff x="0" y="0"/>
              <a:chExt cx="6350000" cy="5499100"/>
            </a:xfrm>
          </p:grpSpPr>
          <p:sp>
            <p:nvSpPr>
              <p:cNvPr id="204" name="Freeform 362">
                <a:extLst>
                  <a:ext uri="{FF2B5EF4-FFF2-40B4-BE49-F238E27FC236}">
                    <a16:creationId xmlns:a16="http://schemas.microsoft.com/office/drawing/2014/main" id="{C2294CC5-0C67-7B7A-EE4B-85640A61CE9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6" name="Group 363">
              <a:extLst>
                <a:ext uri="{FF2B5EF4-FFF2-40B4-BE49-F238E27FC236}">
                  <a16:creationId xmlns:a16="http://schemas.microsoft.com/office/drawing/2014/main" id="{4760CF17-BD04-0A0E-C062-94C6C90F0992}"/>
                </a:ext>
              </a:extLst>
            </p:cNvPr>
            <p:cNvGrpSpPr>
              <a:grpSpLocks noChangeAspect="1"/>
            </p:cNvGrpSpPr>
            <p:nvPr/>
          </p:nvGrpSpPr>
          <p:grpSpPr>
            <a:xfrm>
              <a:off x="1627565" y="7998564"/>
              <a:ext cx="95594" cy="82785"/>
              <a:chOff x="0" y="0"/>
              <a:chExt cx="6350000" cy="5499100"/>
            </a:xfrm>
          </p:grpSpPr>
          <p:sp>
            <p:nvSpPr>
              <p:cNvPr id="203" name="Freeform 364">
                <a:extLst>
                  <a:ext uri="{FF2B5EF4-FFF2-40B4-BE49-F238E27FC236}">
                    <a16:creationId xmlns:a16="http://schemas.microsoft.com/office/drawing/2014/main" id="{C61D0CB6-D63E-11A4-9C97-ADFEA46528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7" name="Group 365">
              <a:extLst>
                <a:ext uri="{FF2B5EF4-FFF2-40B4-BE49-F238E27FC236}">
                  <a16:creationId xmlns:a16="http://schemas.microsoft.com/office/drawing/2014/main" id="{F12BE084-1653-8D35-EADD-788B46A80478}"/>
                </a:ext>
              </a:extLst>
            </p:cNvPr>
            <p:cNvGrpSpPr>
              <a:grpSpLocks noChangeAspect="1"/>
            </p:cNvGrpSpPr>
            <p:nvPr/>
          </p:nvGrpSpPr>
          <p:grpSpPr>
            <a:xfrm>
              <a:off x="1627565" y="4805780"/>
              <a:ext cx="95594" cy="82785"/>
              <a:chOff x="0" y="0"/>
              <a:chExt cx="6350000" cy="5499100"/>
            </a:xfrm>
          </p:grpSpPr>
          <p:sp>
            <p:nvSpPr>
              <p:cNvPr id="202" name="Freeform 366">
                <a:extLst>
                  <a:ext uri="{FF2B5EF4-FFF2-40B4-BE49-F238E27FC236}">
                    <a16:creationId xmlns:a16="http://schemas.microsoft.com/office/drawing/2014/main" id="{0E4DB575-34F9-761F-C09F-B9E368F6CB0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8" name="Group 367">
              <a:extLst>
                <a:ext uri="{FF2B5EF4-FFF2-40B4-BE49-F238E27FC236}">
                  <a16:creationId xmlns:a16="http://schemas.microsoft.com/office/drawing/2014/main" id="{0F7E86A6-3474-72B4-4801-CD3791567AAD}"/>
                </a:ext>
              </a:extLst>
            </p:cNvPr>
            <p:cNvGrpSpPr>
              <a:grpSpLocks noChangeAspect="1"/>
            </p:cNvGrpSpPr>
            <p:nvPr/>
          </p:nvGrpSpPr>
          <p:grpSpPr>
            <a:xfrm>
              <a:off x="2103575" y="537155"/>
              <a:ext cx="95594" cy="82785"/>
              <a:chOff x="0" y="0"/>
              <a:chExt cx="6350000" cy="5499100"/>
            </a:xfrm>
          </p:grpSpPr>
          <p:sp>
            <p:nvSpPr>
              <p:cNvPr id="201" name="Freeform 368">
                <a:extLst>
                  <a:ext uri="{FF2B5EF4-FFF2-40B4-BE49-F238E27FC236}">
                    <a16:creationId xmlns:a16="http://schemas.microsoft.com/office/drawing/2014/main" id="{09F9DD5B-F414-08C3-A605-66C35CE89C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9" name="Group 369">
              <a:extLst>
                <a:ext uri="{FF2B5EF4-FFF2-40B4-BE49-F238E27FC236}">
                  <a16:creationId xmlns:a16="http://schemas.microsoft.com/office/drawing/2014/main" id="{436CF48B-E470-4C2C-658F-A00C9F39C8FF}"/>
                </a:ext>
              </a:extLst>
            </p:cNvPr>
            <p:cNvGrpSpPr>
              <a:grpSpLocks noChangeAspect="1"/>
            </p:cNvGrpSpPr>
            <p:nvPr/>
          </p:nvGrpSpPr>
          <p:grpSpPr>
            <a:xfrm>
              <a:off x="2103575" y="6917640"/>
              <a:ext cx="95594" cy="82785"/>
              <a:chOff x="0" y="0"/>
              <a:chExt cx="6350000" cy="5499100"/>
            </a:xfrm>
          </p:grpSpPr>
          <p:sp>
            <p:nvSpPr>
              <p:cNvPr id="200" name="Freeform 370">
                <a:extLst>
                  <a:ext uri="{FF2B5EF4-FFF2-40B4-BE49-F238E27FC236}">
                    <a16:creationId xmlns:a16="http://schemas.microsoft.com/office/drawing/2014/main" id="{184A5D11-4E98-B966-0640-F5CC6863480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0" name="Group 371">
              <a:extLst>
                <a:ext uri="{FF2B5EF4-FFF2-40B4-BE49-F238E27FC236}">
                  <a16:creationId xmlns:a16="http://schemas.microsoft.com/office/drawing/2014/main" id="{FC79C91C-5722-37EB-D3B5-E724A92581D8}"/>
                </a:ext>
              </a:extLst>
            </p:cNvPr>
            <p:cNvGrpSpPr>
              <a:grpSpLocks noChangeAspect="1"/>
            </p:cNvGrpSpPr>
            <p:nvPr/>
          </p:nvGrpSpPr>
          <p:grpSpPr>
            <a:xfrm>
              <a:off x="2103575" y="3724855"/>
              <a:ext cx="95594" cy="82785"/>
              <a:chOff x="0" y="0"/>
              <a:chExt cx="6350000" cy="5499100"/>
            </a:xfrm>
          </p:grpSpPr>
          <p:sp>
            <p:nvSpPr>
              <p:cNvPr id="199" name="Freeform 372">
                <a:extLst>
                  <a:ext uri="{FF2B5EF4-FFF2-40B4-BE49-F238E27FC236}">
                    <a16:creationId xmlns:a16="http://schemas.microsoft.com/office/drawing/2014/main" id="{171BF076-9CE6-FCC3-9FB1-6FB9382CBD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1" name="Group 373">
              <a:extLst>
                <a:ext uri="{FF2B5EF4-FFF2-40B4-BE49-F238E27FC236}">
                  <a16:creationId xmlns:a16="http://schemas.microsoft.com/office/drawing/2014/main" id="{E8AA1FD3-5C98-2986-F83A-0D2FDBE5CDC6}"/>
                </a:ext>
              </a:extLst>
            </p:cNvPr>
            <p:cNvGrpSpPr>
              <a:grpSpLocks noChangeAspect="1"/>
            </p:cNvGrpSpPr>
            <p:nvPr/>
          </p:nvGrpSpPr>
          <p:grpSpPr>
            <a:xfrm>
              <a:off x="2103575" y="10105340"/>
              <a:ext cx="95594" cy="82785"/>
              <a:chOff x="0" y="0"/>
              <a:chExt cx="6350000" cy="5499100"/>
            </a:xfrm>
          </p:grpSpPr>
          <p:sp>
            <p:nvSpPr>
              <p:cNvPr id="198" name="Freeform 374">
                <a:extLst>
                  <a:ext uri="{FF2B5EF4-FFF2-40B4-BE49-F238E27FC236}">
                    <a16:creationId xmlns:a16="http://schemas.microsoft.com/office/drawing/2014/main" id="{D1684E21-9CF1-3265-B2CC-2103C5E3F07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2" name="Group 375">
              <a:extLst>
                <a:ext uri="{FF2B5EF4-FFF2-40B4-BE49-F238E27FC236}">
                  <a16:creationId xmlns:a16="http://schemas.microsoft.com/office/drawing/2014/main" id="{38C5035C-90F8-FFA6-1828-B976263215C5}"/>
                </a:ext>
              </a:extLst>
            </p:cNvPr>
            <p:cNvGrpSpPr>
              <a:grpSpLocks noChangeAspect="1"/>
            </p:cNvGrpSpPr>
            <p:nvPr/>
          </p:nvGrpSpPr>
          <p:grpSpPr>
            <a:xfrm>
              <a:off x="2103575" y="2155235"/>
              <a:ext cx="95594" cy="82785"/>
              <a:chOff x="0" y="0"/>
              <a:chExt cx="6350000" cy="5499100"/>
            </a:xfrm>
          </p:grpSpPr>
          <p:sp>
            <p:nvSpPr>
              <p:cNvPr id="197" name="Freeform 376">
                <a:extLst>
                  <a:ext uri="{FF2B5EF4-FFF2-40B4-BE49-F238E27FC236}">
                    <a16:creationId xmlns:a16="http://schemas.microsoft.com/office/drawing/2014/main" id="{358FD579-1396-742E-E2AC-F2D7B4EEB0F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3" name="Group 377">
              <a:extLst>
                <a:ext uri="{FF2B5EF4-FFF2-40B4-BE49-F238E27FC236}">
                  <a16:creationId xmlns:a16="http://schemas.microsoft.com/office/drawing/2014/main" id="{8D818559-8B13-ACC7-B93C-0CF7705777A0}"/>
                </a:ext>
              </a:extLst>
            </p:cNvPr>
            <p:cNvGrpSpPr>
              <a:grpSpLocks noChangeAspect="1"/>
            </p:cNvGrpSpPr>
            <p:nvPr/>
          </p:nvGrpSpPr>
          <p:grpSpPr>
            <a:xfrm>
              <a:off x="2103575" y="8535719"/>
              <a:ext cx="95594" cy="82785"/>
              <a:chOff x="0" y="0"/>
              <a:chExt cx="6350000" cy="5499100"/>
            </a:xfrm>
          </p:grpSpPr>
          <p:sp>
            <p:nvSpPr>
              <p:cNvPr id="196" name="Freeform 378">
                <a:extLst>
                  <a:ext uri="{FF2B5EF4-FFF2-40B4-BE49-F238E27FC236}">
                    <a16:creationId xmlns:a16="http://schemas.microsoft.com/office/drawing/2014/main" id="{38D5F1C1-7D83-D91A-E81B-FF7955B9F55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4" name="Group 379">
              <a:extLst>
                <a:ext uri="{FF2B5EF4-FFF2-40B4-BE49-F238E27FC236}">
                  <a16:creationId xmlns:a16="http://schemas.microsoft.com/office/drawing/2014/main" id="{B02F3A53-802A-D39C-4CFA-DDBAD387C88D}"/>
                </a:ext>
              </a:extLst>
            </p:cNvPr>
            <p:cNvGrpSpPr>
              <a:grpSpLocks noChangeAspect="1"/>
            </p:cNvGrpSpPr>
            <p:nvPr/>
          </p:nvGrpSpPr>
          <p:grpSpPr>
            <a:xfrm>
              <a:off x="2103575" y="5342935"/>
              <a:ext cx="95594" cy="82785"/>
              <a:chOff x="0" y="0"/>
              <a:chExt cx="6350000" cy="5499100"/>
            </a:xfrm>
          </p:grpSpPr>
          <p:sp>
            <p:nvSpPr>
              <p:cNvPr id="195" name="Freeform 380">
                <a:extLst>
                  <a:ext uri="{FF2B5EF4-FFF2-40B4-BE49-F238E27FC236}">
                    <a16:creationId xmlns:a16="http://schemas.microsoft.com/office/drawing/2014/main" id="{5B7E33B9-ADE5-CE9C-7653-9C0F074296D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sp>
        <p:nvSpPr>
          <p:cNvPr id="2" name="TextBox 2"/>
          <p:cNvSpPr txBox="1"/>
          <p:nvPr/>
        </p:nvSpPr>
        <p:spPr>
          <a:xfrm>
            <a:off x="374190" y="1479255"/>
            <a:ext cx="14202457" cy="6483826"/>
          </a:xfrm>
          <a:prstGeom prst="rect">
            <a:avLst/>
          </a:prstGeom>
        </p:spPr>
        <p:txBody>
          <a:bodyPr wrap="square" lIns="0" tIns="0" rIns="0" bIns="0" rtlCol="0" anchor="t">
            <a:spAutoFit/>
          </a:bodyPr>
          <a:lstStyle/>
          <a:p>
            <a:pPr algn="r" rtl="1">
              <a:lnSpc>
                <a:spcPts val="9375"/>
              </a:lnSpc>
            </a:pPr>
            <a:r>
              <a:rPr lang="en-US" sz="7200" b="1" dirty="0" err="1">
                <a:solidFill>
                  <a:srgbClr val="F9B407"/>
                </a:solidFill>
                <a:latin typeface="Calibri" panose="020F0502020204030204" pitchFamily="34" charset="0"/>
                <a:cs typeface="Calibri" panose="020F0502020204030204" pitchFamily="34" charset="0"/>
              </a:rPr>
              <a:t>صنع</a:t>
            </a:r>
            <a:r>
              <a:rPr lang="en-US" sz="7200" b="1" dirty="0">
                <a:solidFill>
                  <a:srgbClr val="F9B407"/>
                </a:solidFill>
                <a:latin typeface="Calibri" panose="020F0502020204030204" pitchFamily="34" charset="0"/>
                <a:cs typeface="Calibri" panose="020F0502020204030204" pitchFamily="34" charset="0"/>
              </a:rPr>
              <a:t> </a:t>
            </a:r>
            <a:r>
              <a:rPr lang="en-US" sz="7200" b="1" dirty="0" err="1">
                <a:solidFill>
                  <a:srgbClr val="F9B407"/>
                </a:solidFill>
                <a:latin typeface="Calibri" panose="020F0502020204030204" pitchFamily="34" charset="0"/>
                <a:cs typeface="Calibri" panose="020F0502020204030204" pitchFamily="34" charset="0"/>
              </a:rPr>
              <a:t>القرار</a:t>
            </a:r>
            <a:r>
              <a:rPr lang="ar-SA" sz="7200" b="1" dirty="0">
                <a:solidFill>
                  <a:srgbClr val="F9B407"/>
                </a:solidFill>
                <a:latin typeface="Calibri" panose="020F0502020204030204" pitchFamily="34" charset="0"/>
                <a:cs typeface="Calibri" panose="020F0502020204030204" pitchFamily="34" charset="0"/>
              </a:rPr>
              <a:t>ات المتعلقة</a:t>
            </a:r>
            <a:r>
              <a:rPr lang="en-US" sz="7200" b="1" dirty="0">
                <a:solidFill>
                  <a:srgbClr val="F9B407"/>
                </a:solidFill>
                <a:latin typeface="Calibri" panose="020F0502020204030204" pitchFamily="34" charset="0"/>
                <a:cs typeface="Calibri" panose="020F0502020204030204" pitchFamily="34" charset="0"/>
              </a:rPr>
              <a:t> </a:t>
            </a:r>
            <a:r>
              <a:rPr lang="ar-SA" sz="7200" b="1" dirty="0">
                <a:solidFill>
                  <a:srgbClr val="F9B407"/>
                </a:solidFill>
                <a:latin typeface="Calibri" panose="020F0502020204030204" pitchFamily="34" charset="0"/>
                <a:cs typeface="Calibri" panose="020F0502020204030204" pitchFamily="34" charset="0"/>
              </a:rPr>
              <a:t>ب</a:t>
            </a:r>
            <a:r>
              <a:rPr lang="en-US" sz="7200" b="1" dirty="0" err="1">
                <a:solidFill>
                  <a:srgbClr val="F9B407"/>
                </a:solidFill>
                <a:latin typeface="Calibri" panose="020F0502020204030204" pitchFamily="34" charset="0"/>
                <a:cs typeface="Calibri" panose="020F0502020204030204" pitchFamily="34" charset="0"/>
              </a:rPr>
              <a:t>البرنامج</a:t>
            </a:r>
            <a:r>
              <a:rPr lang="en-US" sz="7200" b="1" dirty="0">
                <a:solidFill>
                  <a:srgbClr val="F9B407"/>
                </a:solidFill>
                <a:latin typeface="Calibri" panose="020F0502020204030204" pitchFamily="34" charset="0"/>
                <a:cs typeface="Calibri" panose="020F0502020204030204" pitchFamily="34" charset="0"/>
              </a:rPr>
              <a:t> </a:t>
            </a:r>
            <a:r>
              <a:rPr lang="en-US" sz="7200" b="1" dirty="0" err="1">
                <a:solidFill>
                  <a:srgbClr val="F9B407"/>
                </a:solidFill>
                <a:latin typeface="Calibri" panose="020F0502020204030204" pitchFamily="34" charset="0"/>
                <a:cs typeface="Calibri" panose="020F0502020204030204" pitchFamily="34" charset="0"/>
              </a:rPr>
              <a:t>باستخدام</a:t>
            </a:r>
            <a:endParaRPr lang="en-US" sz="7200" b="1" dirty="0">
              <a:solidFill>
                <a:srgbClr val="F9B407"/>
              </a:solidFill>
              <a:latin typeface="Calibri" panose="020F0502020204030204" pitchFamily="34" charset="0"/>
              <a:cs typeface="Calibri" panose="020F0502020204030204" pitchFamily="34" charset="0"/>
            </a:endParaRPr>
          </a:p>
          <a:p>
            <a:pPr algn="r" rtl="1">
              <a:lnSpc>
                <a:spcPts val="9375"/>
              </a:lnSpc>
            </a:pPr>
            <a:r>
              <a:rPr lang="en-US" sz="7200" b="1" dirty="0" err="1">
                <a:solidFill>
                  <a:srgbClr val="F9B407"/>
                </a:solidFill>
                <a:latin typeface="Calibri" panose="020F0502020204030204" pitchFamily="34" charset="0"/>
                <a:cs typeface="Calibri" panose="020F0502020204030204" pitchFamily="34" charset="0"/>
              </a:rPr>
              <a:t>مقياس</a:t>
            </a:r>
            <a:r>
              <a:rPr lang="en-US" sz="7200" b="1" dirty="0">
                <a:solidFill>
                  <a:srgbClr val="F9B407"/>
                </a:solidFill>
                <a:latin typeface="Calibri" panose="020F0502020204030204" pitchFamily="34" charset="0"/>
                <a:cs typeface="Calibri" panose="020F0502020204030204" pitchFamily="34" charset="0"/>
              </a:rPr>
              <a:t> </a:t>
            </a:r>
            <a:r>
              <a:rPr lang="en-US" sz="7200" b="1" dirty="0" err="1">
                <a:solidFill>
                  <a:srgbClr val="F9B407"/>
                </a:solidFill>
                <a:latin typeface="Calibri" panose="020F0502020204030204" pitchFamily="34" charset="0"/>
                <a:cs typeface="Calibri" panose="020F0502020204030204" pitchFamily="34" charset="0"/>
              </a:rPr>
              <a:t>ال</a:t>
            </a:r>
            <a:r>
              <a:rPr lang="ar-SA" sz="7200" b="1" dirty="0">
                <a:solidFill>
                  <a:srgbClr val="F9B407"/>
                </a:solidFill>
                <a:latin typeface="Calibri" panose="020F0502020204030204" pitchFamily="34" charset="0"/>
                <a:cs typeface="Calibri" panose="020F0502020204030204" pitchFamily="34" charset="0"/>
              </a:rPr>
              <a:t>أداء</a:t>
            </a:r>
            <a:r>
              <a:rPr lang="en-US" sz="7200" b="1" dirty="0">
                <a:solidFill>
                  <a:srgbClr val="F9B407"/>
                </a:solidFill>
                <a:latin typeface="Calibri" panose="020F0502020204030204" pitchFamily="34" charset="0"/>
                <a:cs typeface="Calibri" panose="020F0502020204030204" pitchFamily="34" charset="0"/>
              </a:rPr>
              <a:t> </a:t>
            </a:r>
            <a:r>
              <a:rPr lang="en-US" sz="7200" b="1" dirty="0" err="1">
                <a:solidFill>
                  <a:srgbClr val="F9B407"/>
                </a:solidFill>
                <a:latin typeface="Calibri" panose="020F0502020204030204" pitchFamily="34" charset="0"/>
                <a:cs typeface="Calibri" panose="020F0502020204030204" pitchFamily="34" charset="0"/>
              </a:rPr>
              <a:t>النفسي</a:t>
            </a:r>
            <a:r>
              <a:rPr lang="en-US" sz="7200" b="1" dirty="0">
                <a:solidFill>
                  <a:srgbClr val="F9B407"/>
                </a:solidFill>
                <a:latin typeface="Calibri" panose="020F0502020204030204" pitchFamily="34" charset="0"/>
                <a:cs typeface="Calibri" panose="020F0502020204030204" pitchFamily="34" charset="0"/>
              </a:rPr>
              <a:t> </a:t>
            </a:r>
            <a:r>
              <a:rPr lang="en-US" sz="7200" b="1" dirty="0" err="1">
                <a:solidFill>
                  <a:srgbClr val="F9B407"/>
                </a:solidFill>
                <a:latin typeface="Calibri" panose="020F0502020204030204" pitchFamily="34" charset="0"/>
                <a:cs typeface="Calibri" panose="020F0502020204030204" pitchFamily="34" charset="0"/>
              </a:rPr>
              <a:t>الاجتماعي</a:t>
            </a:r>
            <a:r>
              <a:rPr lang="en-US" sz="7200" b="1" dirty="0">
                <a:solidFill>
                  <a:srgbClr val="F9B407"/>
                </a:solidFill>
                <a:latin typeface="Calibri" panose="020F0502020204030204" pitchFamily="34" charset="0"/>
                <a:cs typeface="Calibri" panose="020F0502020204030204" pitchFamily="34" charset="0"/>
              </a:rPr>
              <a:t> </a:t>
            </a:r>
            <a:r>
              <a:rPr lang="en-US" sz="7200" b="1" dirty="0" err="1">
                <a:solidFill>
                  <a:srgbClr val="F9B407"/>
                </a:solidFill>
                <a:latin typeface="Calibri" panose="020F0502020204030204" pitchFamily="34" charset="0"/>
                <a:cs typeface="Calibri" panose="020F0502020204030204" pitchFamily="34" charset="0"/>
              </a:rPr>
              <a:t>ومقياس</a:t>
            </a:r>
            <a:r>
              <a:rPr lang="ar-SA" sz="7200" b="1" dirty="0">
                <a:solidFill>
                  <a:srgbClr val="F9B407"/>
                </a:solidFill>
                <a:latin typeface="Calibri" panose="020F0502020204030204" pitchFamily="34" charset="0"/>
                <a:cs typeface="Calibri" panose="020F0502020204030204" pitchFamily="34" charset="0"/>
              </a:rPr>
              <a:t> الشعور</a:t>
            </a:r>
            <a:r>
              <a:rPr lang="en-US" sz="7200" b="1" dirty="0">
                <a:solidFill>
                  <a:srgbClr val="F9B407"/>
                </a:solidFill>
                <a:latin typeface="Calibri" panose="020F0502020204030204" pitchFamily="34" charset="0"/>
                <a:cs typeface="Calibri" panose="020F0502020204030204" pitchFamily="34" charset="0"/>
              </a:rPr>
              <a:t> </a:t>
            </a:r>
            <a:r>
              <a:rPr lang="ar-SA" sz="7200" b="1" dirty="0">
                <a:solidFill>
                  <a:srgbClr val="F9B407"/>
                </a:solidFill>
                <a:latin typeface="Calibri" panose="020F0502020204030204" pitchFamily="34" charset="0"/>
                <a:cs typeface="Calibri" panose="020F0502020204030204" pitchFamily="34" charset="0"/>
              </a:rPr>
              <a:t>بال</a:t>
            </a:r>
            <a:r>
              <a:rPr lang="en-US" sz="7200" b="1" dirty="0" err="1">
                <a:solidFill>
                  <a:srgbClr val="F9B407"/>
                </a:solidFill>
                <a:latin typeface="Calibri" panose="020F0502020204030204" pitchFamily="34" charset="0"/>
                <a:cs typeface="Calibri" panose="020F0502020204030204" pitchFamily="34" charset="0"/>
              </a:rPr>
              <a:t>وصمة</a:t>
            </a:r>
            <a:endParaRPr lang="ar-SA" sz="7200" b="1" dirty="0">
              <a:solidFill>
                <a:srgbClr val="F9B407"/>
              </a:solidFill>
              <a:latin typeface="Calibri" panose="020F0502020204030204" pitchFamily="34" charset="0"/>
              <a:cs typeface="Calibri" panose="020F0502020204030204" pitchFamily="34" charset="0"/>
            </a:endParaRPr>
          </a:p>
          <a:p>
            <a:pPr algn="r" rtl="1">
              <a:lnSpc>
                <a:spcPts val="9375"/>
              </a:lnSpc>
            </a:pPr>
            <a:endParaRPr lang="en-US" sz="7200" b="1" dirty="0">
              <a:solidFill>
                <a:srgbClr val="F9B407"/>
              </a:solidFill>
              <a:latin typeface="Calibri" panose="020F0502020204030204" pitchFamily="34" charset="0"/>
              <a:cs typeface="Calibri" panose="020F0502020204030204" pitchFamily="34" charset="0"/>
            </a:endParaRPr>
          </a:p>
          <a:p>
            <a:pPr algn="r" rtl="1"/>
            <a:r>
              <a:rPr lang="en-US" sz="5400" b="1" dirty="0" err="1">
                <a:latin typeface="Calibri" panose="020F0502020204030204" pitchFamily="34" charset="0"/>
                <a:cs typeface="Calibri" panose="020F0502020204030204" pitchFamily="34" charset="0"/>
              </a:rPr>
              <a:t>تحليل</a:t>
            </a:r>
            <a:r>
              <a:rPr lang="ar-SA" sz="5400" b="1" dirty="0">
                <a:latin typeface="Calibri" panose="020F0502020204030204" pitchFamily="34" charset="0"/>
                <a:cs typeface="Calibri" panose="020F0502020204030204" pitchFamily="34" charset="0"/>
              </a:rPr>
              <a:t> وتفسير</a:t>
            </a:r>
            <a:r>
              <a:rPr lang="en-US" sz="5400" b="1" dirty="0">
                <a:latin typeface="Calibri" panose="020F0502020204030204" pitchFamily="34" charset="0"/>
                <a:cs typeface="Calibri" panose="020F0502020204030204" pitchFamily="34" charset="0"/>
              </a:rPr>
              <a:t> </a:t>
            </a:r>
            <a:r>
              <a:rPr lang="en-US" sz="5400" b="1" dirty="0" err="1">
                <a:latin typeface="Calibri" panose="020F0502020204030204" pitchFamily="34" charset="0"/>
                <a:cs typeface="Calibri" panose="020F0502020204030204" pitchFamily="34" charset="0"/>
              </a:rPr>
              <a:t>البيانات</a:t>
            </a:r>
            <a:r>
              <a:rPr lang="en-US" sz="5400" b="1" dirty="0">
                <a:latin typeface="Calibri" panose="020F0502020204030204" pitchFamily="34" charset="0"/>
                <a:cs typeface="Calibri" panose="020F0502020204030204" pitchFamily="34" charset="0"/>
              </a:rPr>
              <a:t> </a:t>
            </a:r>
            <a:r>
              <a:rPr lang="en-US" sz="5400" b="1" dirty="0" err="1">
                <a:latin typeface="Calibri" panose="020F0502020204030204" pitchFamily="34" charset="0"/>
                <a:cs typeface="Calibri" panose="020F0502020204030204" pitchFamily="34" charset="0"/>
              </a:rPr>
              <a:t>باستخدام</a:t>
            </a:r>
            <a:endParaRPr lang="en-US" sz="5400" b="1" dirty="0">
              <a:latin typeface="Calibri" panose="020F0502020204030204" pitchFamily="34" charset="0"/>
              <a:cs typeface="Calibri" panose="020F0502020204030204" pitchFamily="34" charset="0"/>
            </a:endParaRPr>
          </a:p>
          <a:p>
            <a:pPr algn="r" rtl="1"/>
            <a:r>
              <a:rPr lang="en-US" sz="5400" b="1" dirty="0" err="1">
                <a:latin typeface="Calibri" panose="020F0502020204030204" pitchFamily="34" charset="0"/>
                <a:cs typeface="Calibri" panose="020F0502020204030204" pitchFamily="34" charset="0"/>
              </a:rPr>
              <a:t>نتائج</a:t>
            </a:r>
            <a:r>
              <a:rPr lang="en-US" sz="5400" b="1" dirty="0">
                <a:latin typeface="Calibri" panose="020F0502020204030204" pitchFamily="34" charset="0"/>
                <a:cs typeface="Calibri" panose="020F0502020204030204" pitchFamily="34" charset="0"/>
              </a:rPr>
              <a:t> </a:t>
            </a:r>
            <a:r>
              <a:rPr lang="en-US" sz="5400" b="1" dirty="0" err="1">
                <a:latin typeface="Calibri" panose="020F0502020204030204" pitchFamily="34" charset="0"/>
                <a:cs typeface="Calibri" panose="020F0502020204030204" pitchFamily="34" charset="0"/>
              </a:rPr>
              <a:t>الاست</a:t>
            </a:r>
            <a:r>
              <a:rPr lang="ar-SA" sz="5400" b="1" dirty="0">
                <a:latin typeface="Calibri" panose="020F0502020204030204" pitchFamily="34" charset="0"/>
                <a:cs typeface="Calibri" panose="020F0502020204030204" pitchFamily="34" charset="0"/>
              </a:rPr>
              <a:t>بيان لمرة واحدة</a:t>
            </a:r>
            <a:endParaRPr lang="en-US" sz="5400" b="1" dirty="0">
              <a:latin typeface="Calibri" panose="020F0502020204030204" pitchFamily="34" charset="0"/>
              <a:cs typeface="Calibri" panose="020F0502020204030204" pitchFamily="34" charset="0"/>
            </a:endParaRPr>
          </a:p>
        </p:txBody>
      </p:sp>
      <p:sp>
        <p:nvSpPr>
          <p:cNvPr id="384" name="AutoShape 386">
            <a:extLst>
              <a:ext uri="{FF2B5EF4-FFF2-40B4-BE49-F238E27FC236}">
                <a16:creationId xmlns:a16="http://schemas.microsoft.com/office/drawing/2014/main" id="{9F5B5589-8345-F2BC-FE1B-B59766379F7B}"/>
              </a:ext>
            </a:extLst>
          </p:cNvPr>
          <p:cNvSpPr/>
          <p:nvPr/>
        </p:nvSpPr>
        <p:spPr>
          <a:xfrm>
            <a:off x="15167683" y="8771711"/>
            <a:ext cx="2277594" cy="1526704"/>
          </a:xfrm>
          <a:prstGeom prst="rect">
            <a:avLst/>
          </a:prstGeom>
          <a:solidFill>
            <a:srgbClr val="FEBA3D"/>
          </a:solidFill>
        </p:spPr>
        <p:txBody>
          <a:bodyPr/>
          <a:lstStyle/>
          <a:p>
            <a:pPr algn="r" rtl="1"/>
            <a:endParaRPr lang="en-US"/>
          </a:p>
        </p:txBody>
      </p:sp>
    </p:spTree>
    <p:extLst>
      <p:ext uri="{BB962C8B-B14F-4D97-AF65-F5344CB8AC3E}">
        <p14:creationId xmlns:p14="http://schemas.microsoft.com/office/powerpoint/2010/main" val="4134220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37966"/>
            <a:ext cx="16230600" cy="3139321"/>
          </a:xfrm>
          <a:prstGeom prst="rect">
            <a:avLst/>
          </a:prstGeom>
        </p:spPr>
        <p:txBody>
          <a:bodyPr lIns="0" tIns="0" rIns="0" bIns="0" rtlCol="0" anchor="t">
            <a:spAutoFit/>
          </a:bodyPr>
          <a:lstStyle/>
          <a:p>
            <a:pPr algn="r" rtl="1"/>
            <a:r>
              <a:rPr lang="en-US" sz="7500" b="1" dirty="0" err="1">
                <a:solidFill>
                  <a:srgbClr val="FEBA3D"/>
                </a:solidFill>
                <a:latin typeface="Calibri" panose="020F0502020204030204" pitchFamily="34" charset="0"/>
                <a:cs typeface="Calibri" panose="020F0502020204030204" pitchFamily="34" charset="0"/>
              </a:rPr>
              <a:t>مقاييس</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نتائج</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إدارة</a:t>
            </a:r>
            <a:r>
              <a:rPr lang="en-US" sz="7500" b="1" dirty="0">
                <a:solidFill>
                  <a:srgbClr val="FEBA3D"/>
                </a:solidFill>
                <a:latin typeface="Calibri" panose="020F0502020204030204" pitchFamily="34" charset="0"/>
                <a:cs typeface="Calibri" panose="020F0502020204030204" pitchFamily="34" charset="0"/>
              </a:rPr>
              <a:t>  </a:t>
            </a:r>
            <a:r>
              <a:rPr lang="ar-SA" sz="7500" b="1" dirty="0">
                <a:solidFill>
                  <a:srgbClr val="FEBA3D"/>
                </a:solidFill>
                <a:latin typeface="Calibri" panose="020F0502020204030204" pitchFamily="34" charset="0"/>
                <a:cs typeface="Calibri" panose="020F0502020204030204" pitchFamily="34" charset="0"/>
              </a:rPr>
              <a:t>الحالة لل</a:t>
            </a:r>
            <a:r>
              <a:rPr lang="en-US" sz="7500" b="1" dirty="0" err="1">
                <a:solidFill>
                  <a:srgbClr val="FEBA3D"/>
                </a:solidFill>
                <a:latin typeface="Calibri" panose="020F0502020204030204" pitchFamily="34" charset="0"/>
                <a:cs typeface="Calibri" panose="020F0502020204030204" pitchFamily="34" charset="0"/>
              </a:rPr>
              <a:t>عنف</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القائم</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على</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النوع</a:t>
            </a:r>
            <a:r>
              <a:rPr lang="en-US" sz="7500" b="1" dirty="0">
                <a:solidFill>
                  <a:srgbClr val="FEBA3D"/>
                </a:solidFill>
                <a:latin typeface="Calibri" panose="020F0502020204030204" pitchFamily="34" charset="0"/>
                <a:cs typeface="Calibri" panose="020F0502020204030204" pitchFamily="34" charset="0"/>
              </a:rPr>
              <a:t> </a:t>
            </a:r>
            <a:r>
              <a:rPr lang="en-US" sz="7500" b="1" dirty="0" err="1">
                <a:solidFill>
                  <a:srgbClr val="FEBA3D"/>
                </a:solidFill>
                <a:latin typeface="Calibri" panose="020F0502020204030204" pitchFamily="34" charset="0"/>
                <a:cs typeface="Calibri" panose="020F0502020204030204" pitchFamily="34" charset="0"/>
              </a:rPr>
              <a:t>الاجتماعي</a:t>
            </a:r>
            <a:r>
              <a:rPr lang="en-US" sz="7500" b="1" dirty="0">
                <a:solidFill>
                  <a:srgbClr val="FEBA3D"/>
                </a:solidFill>
                <a:latin typeface="Calibri" panose="020F0502020204030204" pitchFamily="34" charset="0"/>
                <a:cs typeface="Calibri" panose="020F0502020204030204" pitchFamily="34" charset="0"/>
              </a:rPr>
              <a:t>:</a:t>
            </a:r>
          </a:p>
          <a:p>
            <a:pPr algn="r" rtl="1"/>
            <a:r>
              <a:rPr lang="en-US" sz="5400" b="1" dirty="0" err="1">
                <a:solidFill>
                  <a:srgbClr val="1B1B1B"/>
                </a:solidFill>
                <a:latin typeface="Calibri" panose="020F0502020204030204" pitchFamily="34" charset="0"/>
                <a:cs typeface="Calibri" panose="020F0502020204030204" pitchFamily="34" charset="0"/>
              </a:rPr>
              <a:t>توزيع</a:t>
            </a:r>
            <a:r>
              <a:rPr lang="en-US" sz="5400" b="1" dirty="0">
                <a:solidFill>
                  <a:srgbClr val="1B1B1B"/>
                </a:solidFill>
                <a:latin typeface="Calibri" panose="020F0502020204030204" pitchFamily="34" charset="0"/>
                <a:cs typeface="Calibri" panose="020F0502020204030204" pitchFamily="34" charset="0"/>
              </a:rPr>
              <a:t> </a:t>
            </a:r>
            <a:r>
              <a:rPr lang="en-US" sz="5400" b="1" dirty="0" err="1">
                <a:solidFill>
                  <a:srgbClr val="1B1B1B"/>
                </a:solidFill>
                <a:latin typeface="Calibri" panose="020F0502020204030204" pitchFamily="34" charset="0"/>
                <a:cs typeface="Calibri" panose="020F0502020204030204" pitchFamily="34" charset="0"/>
              </a:rPr>
              <a:t>الدرجات</a:t>
            </a:r>
            <a:r>
              <a:rPr lang="ar-SA" sz="5400" b="1" dirty="0">
                <a:solidFill>
                  <a:srgbClr val="1B1B1B"/>
                </a:solidFill>
                <a:latin typeface="Calibri" panose="020F0502020204030204" pitchFamily="34" charset="0"/>
                <a:cs typeface="Calibri" panose="020F0502020204030204" pitchFamily="34" charset="0"/>
              </a:rPr>
              <a:t> للاستخدام الفردي للمقياس</a:t>
            </a:r>
            <a:endParaRPr lang="en-US" sz="5400" b="1" dirty="0">
              <a:solidFill>
                <a:srgbClr val="1B1B1B"/>
              </a:solidFill>
              <a:latin typeface="Calibri" panose="020F0502020204030204" pitchFamily="34" charset="0"/>
              <a:cs typeface="Calibri" panose="020F0502020204030204" pitchFamily="34" charset="0"/>
            </a:endParaRPr>
          </a:p>
        </p:txBody>
      </p:sp>
      <p:sp>
        <p:nvSpPr>
          <p:cNvPr id="8" name="TextBox 4">
            <a:extLst>
              <a:ext uri="{FF2B5EF4-FFF2-40B4-BE49-F238E27FC236}">
                <a16:creationId xmlns:a16="http://schemas.microsoft.com/office/drawing/2014/main" id="{3AAF69B1-0FD4-F6D1-04F5-3D355717FB39}"/>
              </a:ext>
            </a:extLst>
          </p:cNvPr>
          <p:cNvSpPr txBox="1"/>
          <p:nvPr/>
        </p:nvSpPr>
        <p:spPr>
          <a:xfrm>
            <a:off x="6092913" y="9612360"/>
            <a:ext cx="11166387" cy="276999"/>
          </a:xfrm>
          <a:prstGeom prst="rect">
            <a:avLst/>
          </a:prstGeom>
        </p:spPr>
        <p:txBody>
          <a:bodyPr wrap="square" lIns="0" tIns="0" rIns="0" bIns="0" rtlCol="0" anchor="t">
            <a:spAutoFit/>
          </a:bodyPr>
          <a:lstStyle/>
          <a:p>
            <a:pPr marL="88900" algn="r">
              <a:spcBef>
                <a:spcPts val="25"/>
              </a:spcBef>
              <a:spcAft>
                <a:spcPts val="0"/>
              </a:spcAft>
            </a:pPr>
            <a:r>
              <a:rPr lang="ar-SA" sz="1800" dirty="0">
                <a:solidFill>
                  <a:srgbClr val="808080"/>
                </a:solidFill>
                <a:effectLst/>
                <a:latin typeface="Calibri" panose="020F0502020204030204" pitchFamily="34" charset="0"/>
                <a:ea typeface="Calibri" panose="020F0502020204030204" pitchFamily="34" charset="0"/>
              </a:rPr>
              <a:t>متوسط درجة الأداء النفسي الاجتماعي ل ٤٦ ناجية: ٣٣.٢</a:t>
            </a:r>
            <a:endParaRPr lang="en-FR" sz="1800" dirty="0">
              <a:effectLst/>
              <a:latin typeface="Calibri" panose="020F0502020204030204" pitchFamily="34" charset="0"/>
              <a:ea typeface="Calibri" panose="020F0502020204030204" pitchFamily="34" charset="0"/>
            </a:endParaRPr>
          </a:p>
        </p:txBody>
      </p:sp>
      <p:graphicFrame>
        <p:nvGraphicFramePr>
          <p:cNvPr id="3" name="Chart 2">
            <a:extLst>
              <a:ext uri="{FF2B5EF4-FFF2-40B4-BE49-F238E27FC236}">
                <a16:creationId xmlns:a16="http://schemas.microsoft.com/office/drawing/2014/main" id="{983DE4C5-691C-0394-EBD3-540B038E3959}"/>
              </a:ext>
            </a:extLst>
          </p:cNvPr>
          <p:cNvGraphicFramePr>
            <a:graphicFrameLocks/>
          </p:cNvGraphicFramePr>
          <p:nvPr>
            <p:extLst>
              <p:ext uri="{D42A27DB-BD31-4B8C-83A1-F6EECF244321}">
                <p14:modId xmlns:p14="http://schemas.microsoft.com/office/powerpoint/2010/main" val="3686496157"/>
              </p:ext>
            </p:extLst>
          </p:nvPr>
        </p:nvGraphicFramePr>
        <p:xfrm>
          <a:off x="7261625" y="4088041"/>
          <a:ext cx="9997675" cy="51135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a:extLst>
              <a:ext uri="{FF2B5EF4-FFF2-40B4-BE49-F238E27FC236}">
                <a16:creationId xmlns:a16="http://schemas.microsoft.com/office/drawing/2014/main" id="{F26C9F04-D4A9-78C2-E201-E84AB9028E20}"/>
              </a:ext>
            </a:extLst>
          </p:cNvPr>
          <p:cNvGraphicFramePr>
            <a:graphicFrameLocks noGrp="1"/>
          </p:cNvGraphicFramePr>
          <p:nvPr>
            <p:extLst>
              <p:ext uri="{D42A27DB-BD31-4B8C-83A1-F6EECF244321}">
                <p14:modId xmlns:p14="http://schemas.microsoft.com/office/powerpoint/2010/main" val="4176877672"/>
              </p:ext>
            </p:extLst>
          </p:nvPr>
        </p:nvGraphicFramePr>
        <p:xfrm>
          <a:off x="996616" y="4659211"/>
          <a:ext cx="5702300" cy="4023360"/>
        </p:xfrm>
        <a:graphic>
          <a:graphicData uri="http://schemas.openxmlformats.org/drawingml/2006/table">
            <a:tbl>
              <a:tblPr rtl="1"/>
              <a:tblGrid>
                <a:gridCol w="1219200">
                  <a:extLst>
                    <a:ext uri="{9D8B030D-6E8A-4147-A177-3AD203B41FA5}">
                      <a16:colId xmlns:a16="http://schemas.microsoft.com/office/drawing/2014/main" val="1065251266"/>
                    </a:ext>
                  </a:extLst>
                </a:gridCol>
                <a:gridCol w="4483100">
                  <a:extLst>
                    <a:ext uri="{9D8B030D-6E8A-4147-A177-3AD203B41FA5}">
                      <a16:colId xmlns:a16="http://schemas.microsoft.com/office/drawing/2014/main" val="1247838987"/>
                    </a:ext>
                  </a:extLst>
                </a:gridCol>
              </a:tblGrid>
              <a:tr h="370840">
                <a:tc>
                  <a:txBody>
                    <a:bodyPr/>
                    <a:lstStyle/>
                    <a:p>
                      <a:pPr algn="r" rtl="1"/>
                      <a:r>
                        <a:rPr lang="ar-SA" sz="2400" b="1" kern="100" spc="-10">
                          <a:solidFill>
                            <a:srgbClr val="000000"/>
                          </a:solidFill>
                          <a:effectLst/>
                          <a:latin typeface="Aptos" panose="020B0004020202020204" pitchFamily="34" charset="0"/>
                          <a:ea typeface="Aptos" panose="020B0004020202020204" pitchFamily="34" charset="0"/>
                          <a:cs typeface="Calibri" panose="020F0502020204030204" pitchFamily="34" charset="0"/>
                        </a:rPr>
                        <a:t>٠-١</a:t>
                      </a:r>
                      <a:r>
                        <a:rPr lang="ar-SA" sz="2400" kern="100">
                          <a:solidFill>
                            <a:srgbClr val="000000"/>
                          </a:solidFill>
                          <a:effectLst/>
                          <a:latin typeface="Aptos" panose="020B0004020202020204" pitchFamily="34" charset="0"/>
                          <a:ea typeface="Aptos" panose="020B0004020202020204" pitchFamily="34" charset="0"/>
                          <a:cs typeface="Calibri" panose="020F0502020204030204" pitchFamily="34" charset="0"/>
                        </a:rPr>
                        <a:t> </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FF00"/>
                    </a:solidFill>
                  </a:tcPr>
                </a:tc>
                <a:tc>
                  <a:txBody>
                    <a:bodyPr/>
                    <a:lstStyle/>
                    <a:p>
                      <a:pPr algn="r" rtl="1"/>
                      <a:r>
                        <a:rPr lang="ar-SA" sz="2400" kern="100">
                          <a:effectLst/>
                          <a:latin typeface="Aptos" panose="020B0004020202020204" pitchFamily="34" charset="0"/>
                          <a:ea typeface="Aptos" panose="020B0004020202020204" pitchFamily="34" charset="0"/>
                          <a:cs typeface="Calibri" panose="020F0502020204030204" pitchFamily="34" charset="0"/>
                        </a:rPr>
                        <a:t>تعاني الناجية من صعوبة قليلة أو معدومة في إنجاز المهام</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6540074"/>
                  </a:ext>
                </a:extLst>
              </a:tr>
              <a:tr h="370840">
                <a:tc>
                  <a:txBody>
                    <a:bodyPr/>
                    <a:lstStyle/>
                    <a:p>
                      <a:pPr algn="r" rtl="1"/>
                      <a:r>
                        <a:rPr lang="ar-SA" sz="2400" b="1" kern="100" spc="-10">
                          <a:solidFill>
                            <a:srgbClr val="000000"/>
                          </a:solidFill>
                          <a:effectLst/>
                          <a:latin typeface="Aptos" panose="020B0004020202020204" pitchFamily="34" charset="0"/>
                          <a:ea typeface="Aptos" panose="020B0004020202020204" pitchFamily="34" charset="0"/>
                          <a:cs typeface="Calibri" panose="020F0502020204030204" pitchFamily="34" charset="0"/>
                        </a:rPr>
                        <a:t>١- ٥.١</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FF00"/>
                    </a:solidFill>
                  </a:tcPr>
                </a:tc>
                <a:tc>
                  <a:txBody>
                    <a:bodyPr/>
                    <a:lstStyle/>
                    <a:p>
                      <a:pPr algn="r" rtl="1"/>
                      <a:r>
                        <a:rPr lang="ar-SA" sz="2400" kern="100" dirty="0">
                          <a:effectLst/>
                          <a:latin typeface="Aptos" panose="020B0004020202020204" pitchFamily="34" charset="0"/>
                          <a:ea typeface="Aptos" panose="020B0004020202020204" pitchFamily="34" charset="0"/>
                          <a:cs typeface="Calibri" panose="020F0502020204030204" pitchFamily="34" charset="0"/>
                        </a:rPr>
                        <a:t>تعاني الناجية قدرًا ضئيلًا وأحيانًا متوسطًا من الصعوبة في إنجاز المهام</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3462057"/>
                  </a:ext>
                </a:extLst>
              </a:tr>
              <a:tr h="370840">
                <a:tc>
                  <a:txBody>
                    <a:bodyPr/>
                    <a:lstStyle/>
                    <a:p>
                      <a:pPr algn="r" rtl="1"/>
                      <a:r>
                        <a:rPr lang="ar-SA" sz="2400" b="1" kern="100" spc="-10">
                          <a:solidFill>
                            <a:srgbClr val="000000"/>
                          </a:solidFill>
                          <a:effectLst/>
                          <a:latin typeface="Aptos" panose="020B0004020202020204" pitchFamily="34" charset="0"/>
                          <a:ea typeface="Aptos" panose="020B0004020202020204" pitchFamily="34" charset="0"/>
                          <a:cs typeface="Calibri" panose="020F0502020204030204" pitchFamily="34" charset="0"/>
                        </a:rPr>
                        <a:t>٥.١- ٢٥.٢</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100"/>
                    </a:solidFill>
                  </a:tcPr>
                </a:tc>
                <a:tc>
                  <a:txBody>
                    <a:bodyPr/>
                    <a:lstStyle/>
                    <a:p>
                      <a:pPr algn="r" rtl="1"/>
                      <a:r>
                        <a:rPr lang="ar-SA" sz="2400" kern="100" dirty="0">
                          <a:effectLst/>
                          <a:latin typeface="Aptos" panose="020B0004020202020204" pitchFamily="34" charset="0"/>
                          <a:ea typeface="Aptos" panose="020B0004020202020204" pitchFamily="34" charset="0"/>
                          <a:cs typeface="Calibri" panose="020F0502020204030204" pitchFamily="34" charset="0"/>
                        </a:rPr>
                        <a:t>تعاني الناجية من صعوبات تتراوح بين المتوسطة والكبيرة في إنجاز بعض المهام على الأقل</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2381048"/>
                  </a:ext>
                </a:extLst>
              </a:tr>
              <a:tr h="370840">
                <a:tc>
                  <a:txBody>
                    <a:bodyPr/>
                    <a:lstStyle/>
                    <a:p>
                      <a:pPr algn="r" rtl="1"/>
                      <a:r>
                        <a:rPr lang="ar-SA" sz="2400" b="1" kern="100" spc="-10">
                          <a:solidFill>
                            <a:srgbClr val="000000"/>
                          </a:solidFill>
                          <a:effectLst/>
                          <a:latin typeface="Aptos" panose="020B0004020202020204" pitchFamily="34" charset="0"/>
                          <a:ea typeface="Aptos" panose="020B0004020202020204" pitchFamily="34" charset="0"/>
                          <a:cs typeface="Calibri" panose="020F0502020204030204" pitchFamily="34" charset="0"/>
                        </a:rPr>
                        <a:t>٢٥.٢- ٤</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rtl="1"/>
                      <a:r>
                        <a:rPr lang="ar-SA" sz="2400" kern="100" dirty="0">
                          <a:effectLst/>
                          <a:latin typeface="Aptos" panose="020B0004020202020204" pitchFamily="34" charset="0"/>
                          <a:ea typeface="Aptos" panose="020B0004020202020204" pitchFamily="34" charset="0"/>
                          <a:cs typeface="Calibri" panose="020F0502020204030204" pitchFamily="34" charset="0"/>
                        </a:rPr>
                        <a:t>تعاني الناجية من صعوبات كبيرة في إنجاز المهام، وقد لا تكون قادرة في كثير من الأحيان على تنفيذ هذه المهام على الإطلاق</a:t>
                      </a:r>
                      <a:r>
                        <a:rPr lang="en-US" sz="2400" kern="100" dirty="0">
                          <a:effectLst/>
                          <a:latin typeface="Calibri" panose="020F0502020204030204" pitchFamily="34" charset="0"/>
                          <a:ea typeface="Aptos" panose="020B0004020202020204" pitchFamily="34" charset="0"/>
                          <a:cs typeface="Arial" panose="020B0604020202020204" pitchFamily="34" charset="0"/>
                        </a:rPr>
                        <a:t> </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336743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6222" y="1084884"/>
            <a:ext cx="14091778" cy="7689284"/>
          </a:xfrm>
          <a:prstGeom prst="rect">
            <a:avLst/>
          </a:prstGeom>
        </p:spPr>
        <p:txBody>
          <a:bodyPr wrap="square" lIns="0" tIns="0" rIns="0" bIns="0" rtlCol="0" anchor="t">
            <a:spAutoFit/>
          </a:bodyPr>
          <a:lstStyle/>
          <a:p>
            <a:pPr algn="r" rtl="1">
              <a:lnSpc>
                <a:spcPts val="9375"/>
              </a:lnSpc>
            </a:pPr>
            <a:r>
              <a:rPr lang="en-US" sz="8000" b="1" dirty="0" err="1">
                <a:solidFill>
                  <a:srgbClr val="F9B407"/>
                </a:solidFill>
                <a:latin typeface="Calibri" panose="020F0502020204030204" pitchFamily="34" charset="0"/>
                <a:cs typeface="Calibri" panose="020F0502020204030204" pitchFamily="34" charset="0"/>
              </a:rPr>
              <a:t>صنع</a:t>
            </a:r>
            <a:r>
              <a:rPr lang="en-US" sz="8000" b="1" dirty="0">
                <a:solidFill>
                  <a:srgbClr val="F9B407"/>
                </a:solidFill>
                <a:latin typeface="Calibri" panose="020F0502020204030204" pitchFamily="34" charset="0"/>
                <a:cs typeface="Calibri" panose="020F0502020204030204" pitchFamily="34" charset="0"/>
              </a:rPr>
              <a:t> </a:t>
            </a:r>
            <a:r>
              <a:rPr lang="en-US" sz="8000" b="1" dirty="0" err="1">
                <a:solidFill>
                  <a:srgbClr val="F9B407"/>
                </a:solidFill>
                <a:latin typeface="Calibri" panose="020F0502020204030204" pitchFamily="34" charset="0"/>
                <a:cs typeface="Calibri" panose="020F0502020204030204" pitchFamily="34" charset="0"/>
              </a:rPr>
              <a:t>القرار</a:t>
            </a:r>
            <a:r>
              <a:rPr lang="ar-SA" sz="8000" b="1" dirty="0">
                <a:solidFill>
                  <a:srgbClr val="F9B407"/>
                </a:solidFill>
                <a:latin typeface="Calibri" panose="020F0502020204030204" pitchFamily="34" charset="0"/>
                <a:cs typeface="Calibri" panose="020F0502020204030204" pitchFamily="34" charset="0"/>
              </a:rPr>
              <a:t>ات المتعلقة</a:t>
            </a:r>
            <a:r>
              <a:rPr lang="en-US" sz="8000" b="1" dirty="0">
                <a:solidFill>
                  <a:srgbClr val="F9B407"/>
                </a:solidFill>
                <a:latin typeface="Calibri" panose="020F0502020204030204" pitchFamily="34" charset="0"/>
                <a:cs typeface="Calibri" panose="020F0502020204030204" pitchFamily="34" charset="0"/>
              </a:rPr>
              <a:t> </a:t>
            </a:r>
            <a:r>
              <a:rPr lang="ar-SA" sz="8000" b="1" dirty="0">
                <a:solidFill>
                  <a:srgbClr val="F9B407"/>
                </a:solidFill>
                <a:latin typeface="Calibri" panose="020F0502020204030204" pitchFamily="34" charset="0"/>
                <a:cs typeface="Calibri" panose="020F0502020204030204" pitchFamily="34" charset="0"/>
              </a:rPr>
              <a:t>ب</a:t>
            </a:r>
            <a:r>
              <a:rPr lang="en-US" sz="8000" b="1" dirty="0" err="1">
                <a:solidFill>
                  <a:srgbClr val="F9B407"/>
                </a:solidFill>
                <a:latin typeface="Calibri" panose="020F0502020204030204" pitchFamily="34" charset="0"/>
                <a:cs typeface="Calibri" panose="020F0502020204030204" pitchFamily="34" charset="0"/>
              </a:rPr>
              <a:t>البرنامج</a:t>
            </a:r>
            <a:r>
              <a:rPr lang="en-US" sz="8000" b="1" dirty="0">
                <a:solidFill>
                  <a:srgbClr val="F9B407"/>
                </a:solidFill>
                <a:latin typeface="Calibri" panose="020F0502020204030204" pitchFamily="34" charset="0"/>
                <a:cs typeface="Calibri" panose="020F0502020204030204" pitchFamily="34" charset="0"/>
              </a:rPr>
              <a:t> </a:t>
            </a:r>
            <a:r>
              <a:rPr lang="en-US" sz="8000" b="1" dirty="0" err="1">
                <a:solidFill>
                  <a:srgbClr val="F9B407"/>
                </a:solidFill>
                <a:latin typeface="Calibri" panose="020F0502020204030204" pitchFamily="34" charset="0"/>
                <a:cs typeface="Calibri" panose="020F0502020204030204" pitchFamily="34" charset="0"/>
              </a:rPr>
              <a:t>باستخدام</a:t>
            </a:r>
            <a:endParaRPr lang="en-US" sz="8000" b="1" dirty="0">
              <a:solidFill>
                <a:srgbClr val="F9B407"/>
              </a:solidFill>
              <a:latin typeface="Calibri" panose="020F0502020204030204" pitchFamily="34" charset="0"/>
              <a:cs typeface="Calibri" panose="020F0502020204030204" pitchFamily="34" charset="0"/>
            </a:endParaRPr>
          </a:p>
          <a:p>
            <a:pPr algn="r" rtl="1">
              <a:lnSpc>
                <a:spcPts val="9375"/>
              </a:lnSpc>
            </a:pPr>
            <a:r>
              <a:rPr lang="en-US" sz="8000" b="1" dirty="0" err="1">
                <a:solidFill>
                  <a:srgbClr val="F9B407"/>
                </a:solidFill>
                <a:latin typeface="Calibri" panose="020F0502020204030204" pitchFamily="34" charset="0"/>
                <a:cs typeface="Calibri" panose="020F0502020204030204" pitchFamily="34" charset="0"/>
              </a:rPr>
              <a:t>مقياس</a:t>
            </a:r>
            <a:r>
              <a:rPr lang="en-US" sz="8000" b="1" dirty="0">
                <a:solidFill>
                  <a:srgbClr val="F9B407"/>
                </a:solidFill>
                <a:latin typeface="Calibri" panose="020F0502020204030204" pitchFamily="34" charset="0"/>
                <a:cs typeface="Calibri" panose="020F0502020204030204" pitchFamily="34" charset="0"/>
              </a:rPr>
              <a:t> </a:t>
            </a:r>
            <a:r>
              <a:rPr lang="en-US" sz="8000" b="1" dirty="0" err="1">
                <a:solidFill>
                  <a:srgbClr val="F9B407"/>
                </a:solidFill>
                <a:latin typeface="Calibri" panose="020F0502020204030204" pitchFamily="34" charset="0"/>
                <a:cs typeface="Calibri" panose="020F0502020204030204" pitchFamily="34" charset="0"/>
              </a:rPr>
              <a:t>ال</a:t>
            </a:r>
            <a:r>
              <a:rPr lang="ar-SA" sz="8000" b="1" dirty="0">
                <a:solidFill>
                  <a:srgbClr val="F9B407"/>
                </a:solidFill>
                <a:latin typeface="Calibri" panose="020F0502020204030204" pitchFamily="34" charset="0"/>
                <a:cs typeface="Calibri" panose="020F0502020204030204" pitchFamily="34" charset="0"/>
              </a:rPr>
              <a:t>أداء</a:t>
            </a:r>
            <a:r>
              <a:rPr lang="en-US" sz="8000" b="1" dirty="0">
                <a:solidFill>
                  <a:srgbClr val="F9B407"/>
                </a:solidFill>
                <a:latin typeface="Calibri" panose="020F0502020204030204" pitchFamily="34" charset="0"/>
                <a:cs typeface="Calibri" panose="020F0502020204030204" pitchFamily="34" charset="0"/>
              </a:rPr>
              <a:t> </a:t>
            </a:r>
            <a:r>
              <a:rPr lang="en-US" sz="8000" b="1" dirty="0" err="1">
                <a:solidFill>
                  <a:srgbClr val="F9B407"/>
                </a:solidFill>
                <a:latin typeface="Calibri" panose="020F0502020204030204" pitchFamily="34" charset="0"/>
                <a:cs typeface="Calibri" panose="020F0502020204030204" pitchFamily="34" charset="0"/>
              </a:rPr>
              <a:t>النفسي</a:t>
            </a:r>
            <a:r>
              <a:rPr lang="en-US" sz="8000" b="1" dirty="0">
                <a:solidFill>
                  <a:srgbClr val="F9B407"/>
                </a:solidFill>
                <a:latin typeface="Calibri" panose="020F0502020204030204" pitchFamily="34" charset="0"/>
                <a:cs typeface="Calibri" panose="020F0502020204030204" pitchFamily="34" charset="0"/>
              </a:rPr>
              <a:t> </a:t>
            </a:r>
            <a:r>
              <a:rPr lang="en-US" sz="8000" b="1" dirty="0" err="1">
                <a:solidFill>
                  <a:srgbClr val="F9B407"/>
                </a:solidFill>
                <a:latin typeface="Calibri" panose="020F0502020204030204" pitchFamily="34" charset="0"/>
                <a:cs typeface="Calibri" panose="020F0502020204030204" pitchFamily="34" charset="0"/>
              </a:rPr>
              <a:t>الاجتماعي</a:t>
            </a:r>
            <a:r>
              <a:rPr lang="en-US" sz="8000" b="1" dirty="0">
                <a:solidFill>
                  <a:srgbClr val="F9B407"/>
                </a:solidFill>
                <a:latin typeface="Calibri" panose="020F0502020204030204" pitchFamily="34" charset="0"/>
                <a:cs typeface="Calibri" panose="020F0502020204030204" pitchFamily="34" charset="0"/>
              </a:rPr>
              <a:t> </a:t>
            </a:r>
            <a:r>
              <a:rPr lang="en-US" sz="8000" b="1" dirty="0" err="1">
                <a:solidFill>
                  <a:srgbClr val="F9B407"/>
                </a:solidFill>
                <a:latin typeface="Calibri" panose="020F0502020204030204" pitchFamily="34" charset="0"/>
                <a:cs typeface="Calibri" panose="020F0502020204030204" pitchFamily="34" charset="0"/>
              </a:rPr>
              <a:t>ومقياس</a:t>
            </a:r>
            <a:r>
              <a:rPr lang="ar-SA" sz="8000" b="1" dirty="0">
                <a:solidFill>
                  <a:srgbClr val="F9B407"/>
                </a:solidFill>
                <a:latin typeface="Calibri" panose="020F0502020204030204" pitchFamily="34" charset="0"/>
                <a:cs typeface="Calibri" panose="020F0502020204030204" pitchFamily="34" charset="0"/>
              </a:rPr>
              <a:t> الشعور</a:t>
            </a:r>
            <a:r>
              <a:rPr lang="en-US" sz="8000" b="1" dirty="0">
                <a:solidFill>
                  <a:srgbClr val="F9B407"/>
                </a:solidFill>
                <a:latin typeface="Calibri" panose="020F0502020204030204" pitchFamily="34" charset="0"/>
                <a:cs typeface="Calibri" panose="020F0502020204030204" pitchFamily="34" charset="0"/>
              </a:rPr>
              <a:t> </a:t>
            </a:r>
            <a:r>
              <a:rPr lang="ar-SA" sz="8000" b="1" dirty="0">
                <a:solidFill>
                  <a:srgbClr val="F9B407"/>
                </a:solidFill>
                <a:latin typeface="Calibri" panose="020F0502020204030204" pitchFamily="34" charset="0"/>
                <a:cs typeface="Calibri" panose="020F0502020204030204" pitchFamily="34" charset="0"/>
              </a:rPr>
              <a:t>بال</a:t>
            </a:r>
            <a:r>
              <a:rPr lang="en-US" sz="8000" b="1" dirty="0" err="1">
                <a:solidFill>
                  <a:srgbClr val="F9B407"/>
                </a:solidFill>
                <a:latin typeface="Calibri" panose="020F0502020204030204" pitchFamily="34" charset="0"/>
                <a:cs typeface="Calibri" panose="020F0502020204030204" pitchFamily="34" charset="0"/>
              </a:rPr>
              <a:t>وصمة</a:t>
            </a:r>
            <a:endParaRPr lang="ar-SA" sz="8000" b="1" dirty="0">
              <a:solidFill>
                <a:srgbClr val="F9B407"/>
              </a:solidFill>
              <a:latin typeface="Calibri" panose="020F0502020204030204" pitchFamily="34" charset="0"/>
              <a:cs typeface="Calibri" panose="020F0502020204030204" pitchFamily="34" charset="0"/>
            </a:endParaRPr>
          </a:p>
          <a:p>
            <a:pPr algn="r" rtl="1">
              <a:lnSpc>
                <a:spcPts val="9375"/>
              </a:lnSpc>
            </a:pPr>
            <a:endParaRPr lang="ar-SA" sz="8000" b="1" dirty="0">
              <a:solidFill>
                <a:srgbClr val="F9B407"/>
              </a:solidFill>
              <a:latin typeface="Calibri" panose="020F0502020204030204" pitchFamily="34" charset="0"/>
              <a:cs typeface="Calibri" panose="020F0502020204030204" pitchFamily="34" charset="0"/>
            </a:endParaRPr>
          </a:p>
          <a:p>
            <a:pPr algn="r" rtl="1"/>
            <a:r>
              <a:rPr lang="en-US" sz="5400" b="1" dirty="0" err="1">
                <a:latin typeface="Calibri" panose="020F0502020204030204" pitchFamily="34" charset="0"/>
                <a:cs typeface="Calibri" panose="020F0502020204030204" pitchFamily="34" charset="0"/>
              </a:rPr>
              <a:t>تحليل</a:t>
            </a:r>
            <a:r>
              <a:rPr lang="ar-SA" sz="5400" b="1" dirty="0">
                <a:latin typeface="Calibri" panose="020F0502020204030204" pitchFamily="34" charset="0"/>
                <a:cs typeface="Calibri" panose="020F0502020204030204" pitchFamily="34" charset="0"/>
              </a:rPr>
              <a:t> وتفسير</a:t>
            </a:r>
            <a:r>
              <a:rPr lang="en-US" sz="5400" b="1" dirty="0">
                <a:latin typeface="Calibri" panose="020F0502020204030204" pitchFamily="34" charset="0"/>
                <a:cs typeface="Calibri" panose="020F0502020204030204" pitchFamily="34" charset="0"/>
              </a:rPr>
              <a:t> </a:t>
            </a:r>
            <a:r>
              <a:rPr lang="en-US" sz="5400" b="1" dirty="0" err="1">
                <a:latin typeface="Calibri" panose="020F0502020204030204" pitchFamily="34" charset="0"/>
                <a:cs typeface="Calibri" panose="020F0502020204030204" pitchFamily="34" charset="0"/>
              </a:rPr>
              <a:t>البيانات</a:t>
            </a:r>
            <a:r>
              <a:rPr lang="en-US" sz="5400" b="1" dirty="0">
                <a:latin typeface="Calibri" panose="020F0502020204030204" pitchFamily="34" charset="0"/>
                <a:cs typeface="Calibri" panose="020F0502020204030204" pitchFamily="34" charset="0"/>
              </a:rPr>
              <a:t> </a:t>
            </a:r>
            <a:r>
              <a:rPr lang="en-US" sz="5400" b="1" dirty="0" err="1">
                <a:latin typeface="Calibri" panose="020F0502020204030204" pitchFamily="34" charset="0"/>
                <a:cs typeface="Calibri" panose="020F0502020204030204" pitchFamily="34" charset="0"/>
              </a:rPr>
              <a:t>باستخدام</a:t>
            </a:r>
            <a:endParaRPr lang="en-US" sz="5400" b="1" dirty="0">
              <a:latin typeface="Calibri" panose="020F0502020204030204" pitchFamily="34" charset="0"/>
              <a:cs typeface="Calibri" panose="020F0502020204030204" pitchFamily="34" charset="0"/>
            </a:endParaRPr>
          </a:p>
          <a:p>
            <a:pPr algn="r" rtl="1"/>
            <a:r>
              <a:rPr lang="en-US" sz="5400" b="1" dirty="0" err="1">
                <a:latin typeface="Calibri" panose="020F0502020204030204" pitchFamily="34" charset="0"/>
                <a:cs typeface="Calibri" panose="020F0502020204030204" pitchFamily="34" charset="0"/>
              </a:rPr>
              <a:t>نتائج</a:t>
            </a:r>
            <a:r>
              <a:rPr lang="en-US" sz="5400" b="1" dirty="0">
                <a:latin typeface="Calibri" panose="020F0502020204030204" pitchFamily="34" charset="0"/>
                <a:cs typeface="Calibri" panose="020F0502020204030204" pitchFamily="34" charset="0"/>
              </a:rPr>
              <a:t> </a:t>
            </a:r>
            <a:r>
              <a:rPr lang="ar-SA" sz="5400" b="1" dirty="0">
                <a:latin typeface="Calibri" panose="020F0502020204030204" pitchFamily="34" charset="0"/>
                <a:cs typeface="Calibri" panose="020F0502020204030204" pitchFamily="34" charset="0"/>
              </a:rPr>
              <a:t>ا</a:t>
            </a:r>
            <a:r>
              <a:rPr lang="en-US" sz="5400" b="1" dirty="0" err="1">
                <a:latin typeface="Calibri" panose="020F0502020204030204" pitchFamily="34" charset="0"/>
                <a:cs typeface="Calibri" panose="020F0502020204030204" pitchFamily="34" charset="0"/>
              </a:rPr>
              <a:t>ست</a:t>
            </a:r>
            <a:r>
              <a:rPr lang="ar-SA" sz="5400" b="1" dirty="0">
                <a:latin typeface="Calibri" panose="020F0502020204030204" pitchFamily="34" charset="0"/>
                <a:cs typeface="Calibri" panose="020F0502020204030204" pitchFamily="34" charset="0"/>
              </a:rPr>
              <a:t>بيان التغير مع مرور الوقت</a:t>
            </a:r>
            <a:endParaRPr lang="en-US" sz="5400" dirty="0">
              <a:latin typeface="League Spartan Bold"/>
            </a:endParaRPr>
          </a:p>
        </p:txBody>
      </p:sp>
      <p:grpSp>
        <p:nvGrpSpPr>
          <p:cNvPr id="3" name="Group 2">
            <a:extLst>
              <a:ext uri="{FF2B5EF4-FFF2-40B4-BE49-F238E27FC236}">
                <a16:creationId xmlns:a16="http://schemas.microsoft.com/office/drawing/2014/main" id="{631A38AE-23E2-D2A6-0E8A-8FD20014484C}"/>
              </a:ext>
            </a:extLst>
          </p:cNvPr>
          <p:cNvGrpSpPr/>
          <p:nvPr/>
        </p:nvGrpSpPr>
        <p:grpSpPr>
          <a:xfrm>
            <a:off x="15167683" y="-23572"/>
            <a:ext cx="3120317" cy="10310572"/>
            <a:chOff x="0" y="0"/>
            <a:chExt cx="4361574" cy="10726320"/>
          </a:xfrm>
        </p:grpSpPr>
        <p:grpSp>
          <p:nvGrpSpPr>
            <p:cNvPr id="4" name="Group 3">
              <a:extLst>
                <a:ext uri="{FF2B5EF4-FFF2-40B4-BE49-F238E27FC236}">
                  <a16:creationId xmlns:a16="http://schemas.microsoft.com/office/drawing/2014/main" id="{B71091A3-3C15-6311-3A89-7DCA15BC160D}"/>
                </a:ext>
              </a:extLst>
            </p:cNvPr>
            <p:cNvGrpSpPr/>
            <p:nvPr/>
          </p:nvGrpSpPr>
          <p:grpSpPr>
            <a:xfrm>
              <a:off x="2109980" y="0"/>
              <a:ext cx="82785" cy="82785"/>
              <a:chOff x="0" y="0"/>
              <a:chExt cx="6350000" cy="6350000"/>
            </a:xfrm>
          </p:grpSpPr>
          <p:sp>
            <p:nvSpPr>
              <p:cNvPr id="761" name="Freeform 4">
                <a:extLst>
                  <a:ext uri="{FF2B5EF4-FFF2-40B4-BE49-F238E27FC236}">
                    <a16:creationId xmlns:a16="http://schemas.microsoft.com/office/drawing/2014/main" id="{D3DFDF8E-5573-4319-8390-C402694BAC4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5" name="Group 5">
              <a:extLst>
                <a:ext uri="{FF2B5EF4-FFF2-40B4-BE49-F238E27FC236}">
                  <a16:creationId xmlns:a16="http://schemas.microsoft.com/office/drawing/2014/main" id="{4A1D5596-13ED-4960-9008-2EBC92403E9B}"/>
                </a:ext>
              </a:extLst>
            </p:cNvPr>
            <p:cNvGrpSpPr/>
            <p:nvPr/>
          </p:nvGrpSpPr>
          <p:grpSpPr>
            <a:xfrm>
              <a:off x="2109980" y="6380485"/>
              <a:ext cx="82785" cy="82785"/>
              <a:chOff x="0" y="0"/>
              <a:chExt cx="6350000" cy="6350000"/>
            </a:xfrm>
          </p:grpSpPr>
          <p:sp>
            <p:nvSpPr>
              <p:cNvPr id="760" name="Freeform 6">
                <a:extLst>
                  <a:ext uri="{FF2B5EF4-FFF2-40B4-BE49-F238E27FC236}">
                    <a16:creationId xmlns:a16="http://schemas.microsoft.com/office/drawing/2014/main" id="{5A7D71DE-B46D-5FE0-C4E2-341A201C2E2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6" name="Group 385">
              <a:extLst>
                <a:ext uri="{FF2B5EF4-FFF2-40B4-BE49-F238E27FC236}">
                  <a16:creationId xmlns:a16="http://schemas.microsoft.com/office/drawing/2014/main" id="{952944CC-5091-C58A-E3AE-8626B022541C}"/>
                </a:ext>
              </a:extLst>
            </p:cNvPr>
            <p:cNvGrpSpPr/>
            <p:nvPr/>
          </p:nvGrpSpPr>
          <p:grpSpPr>
            <a:xfrm>
              <a:off x="2109980" y="3187700"/>
              <a:ext cx="82785" cy="82785"/>
              <a:chOff x="0" y="0"/>
              <a:chExt cx="6350000" cy="6350000"/>
            </a:xfrm>
          </p:grpSpPr>
          <p:sp>
            <p:nvSpPr>
              <p:cNvPr id="759" name="Freeform 8">
                <a:extLst>
                  <a:ext uri="{FF2B5EF4-FFF2-40B4-BE49-F238E27FC236}">
                    <a16:creationId xmlns:a16="http://schemas.microsoft.com/office/drawing/2014/main" id="{7AB318B2-0649-597D-A4F8-A9DF19239D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7" name="Group 9">
              <a:extLst>
                <a:ext uri="{FF2B5EF4-FFF2-40B4-BE49-F238E27FC236}">
                  <a16:creationId xmlns:a16="http://schemas.microsoft.com/office/drawing/2014/main" id="{3E5CA1CD-6FFF-9360-3750-17EE381046E5}"/>
                </a:ext>
              </a:extLst>
            </p:cNvPr>
            <p:cNvGrpSpPr/>
            <p:nvPr/>
          </p:nvGrpSpPr>
          <p:grpSpPr>
            <a:xfrm>
              <a:off x="2109980" y="9568185"/>
              <a:ext cx="82785" cy="82785"/>
              <a:chOff x="0" y="0"/>
              <a:chExt cx="6350000" cy="6350000"/>
            </a:xfrm>
          </p:grpSpPr>
          <p:sp>
            <p:nvSpPr>
              <p:cNvPr id="758" name="Freeform 10">
                <a:extLst>
                  <a:ext uri="{FF2B5EF4-FFF2-40B4-BE49-F238E27FC236}">
                    <a16:creationId xmlns:a16="http://schemas.microsoft.com/office/drawing/2014/main" id="{9D6AB83D-B35A-8DEB-A222-2BACF0F2584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8" name="Group 11">
              <a:extLst>
                <a:ext uri="{FF2B5EF4-FFF2-40B4-BE49-F238E27FC236}">
                  <a16:creationId xmlns:a16="http://schemas.microsoft.com/office/drawing/2014/main" id="{78ACD60B-5457-CADF-784B-E170984C0C7A}"/>
                </a:ext>
              </a:extLst>
            </p:cNvPr>
            <p:cNvGrpSpPr/>
            <p:nvPr/>
          </p:nvGrpSpPr>
          <p:grpSpPr>
            <a:xfrm>
              <a:off x="2109980" y="1618080"/>
              <a:ext cx="82785" cy="82785"/>
              <a:chOff x="0" y="0"/>
              <a:chExt cx="6350000" cy="6350000"/>
            </a:xfrm>
          </p:grpSpPr>
          <p:sp>
            <p:nvSpPr>
              <p:cNvPr id="757" name="Freeform 12">
                <a:extLst>
                  <a:ext uri="{FF2B5EF4-FFF2-40B4-BE49-F238E27FC236}">
                    <a16:creationId xmlns:a16="http://schemas.microsoft.com/office/drawing/2014/main" id="{E49B4F78-1B81-16C6-8DE4-0D808B42CF0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9" name="Group 13">
              <a:extLst>
                <a:ext uri="{FF2B5EF4-FFF2-40B4-BE49-F238E27FC236}">
                  <a16:creationId xmlns:a16="http://schemas.microsoft.com/office/drawing/2014/main" id="{AD0D26EC-9729-53C6-C3D1-0B3B82C93B56}"/>
                </a:ext>
              </a:extLst>
            </p:cNvPr>
            <p:cNvGrpSpPr/>
            <p:nvPr/>
          </p:nvGrpSpPr>
          <p:grpSpPr>
            <a:xfrm>
              <a:off x="2109980" y="7998564"/>
              <a:ext cx="82785" cy="82785"/>
              <a:chOff x="0" y="0"/>
              <a:chExt cx="6350000" cy="6350000"/>
            </a:xfrm>
          </p:grpSpPr>
          <p:sp>
            <p:nvSpPr>
              <p:cNvPr id="756" name="Freeform 14">
                <a:extLst>
                  <a:ext uri="{FF2B5EF4-FFF2-40B4-BE49-F238E27FC236}">
                    <a16:creationId xmlns:a16="http://schemas.microsoft.com/office/drawing/2014/main" id="{BEEF85E0-7E0A-6AFD-47AE-AF2F4D1F3B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0" name="Group 15">
              <a:extLst>
                <a:ext uri="{FF2B5EF4-FFF2-40B4-BE49-F238E27FC236}">
                  <a16:creationId xmlns:a16="http://schemas.microsoft.com/office/drawing/2014/main" id="{8F826B6A-0AC9-4A72-9B8E-C0A3D321B31C}"/>
                </a:ext>
              </a:extLst>
            </p:cNvPr>
            <p:cNvGrpSpPr/>
            <p:nvPr/>
          </p:nvGrpSpPr>
          <p:grpSpPr>
            <a:xfrm>
              <a:off x="2109980" y="4805780"/>
              <a:ext cx="82785" cy="82785"/>
              <a:chOff x="0" y="0"/>
              <a:chExt cx="6350000" cy="6350000"/>
            </a:xfrm>
          </p:grpSpPr>
          <p:sp>
            <p:nvSpPr>
              <p:cNvPr id="755" name="Freeform 16">
                <a:extLst>
                  <a:ext uri="{FF2B5EF4-FFF2-40B4-BE49-F238E27FC236}">
                    <a16:creationId xmlns:a16="http://schemas.microsoft.com/office/drawing/2014/main" id="{171C6629-F8E1-620F-16E1-34E1A97EE50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1" name="Group 17">
              <a:extLst>
                <a:ext uri="{FF2B5EF4-FFF2-40B4-BE49-F238E27FC236}">
                  <a16:creationId xmlns:a16="http://schemas.microsoft.com/office/drawing/2014/main" id="{D4DB590F-6457-A5B1-DA3C-487E434A9341}"/>
                </a:ext>
              </a:extLst>
            </p:cNvPr>
            <p:cNvGrpSpPr/>
            <p:nvPr/>
          </p:nvGrpSpPr>
          <p:grpSpPr>
            <a:xfrm>
              <a:off x="2648641" y="537155"/>
              <a:ext cx="82785" cy="82785"/>
              <a:chOff x="0" y="0"/>
              <a:chExt cx="6350000" cy="6350000"/>
            </a:xfrm>
          </p:grpSpPr>
          <p:sp>
            <p:nvSpPr>
              <p:cNvPr id="754" name="Freeform 18">
                <a:extLst>
                  <a:ext uri="{FF2B5EF4-FFF2-40B4-BE49-F238E27FC236}">
                    <a16:creationId xmlns:a16="http://schemas.microsoft.com/office/drawing/2014/main" id="{55DCA116-1347-E5FD-D8AB-066E7012CA0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2" name="Group 19">
              <a:extLst>
                <a:ext uri="{FF2B5EF4-FFF2-40B4-BE49-F238E27FC236}">
                  <a16:creationId xmlns:a16="http://schemas.microsoft.com/office/drawing/2014/main" id="{29FDFCE3-FE75-B7B8-9CC5-94A0762B3763}"/>
                </a:ext>
              </a:extLst>
            </p:cNvPr>
            <p:cNvGrpSpPr/>
            <p:nvPr/>
          </p:nvGrpSpPr>
          <p:grpSpPr>
            <a:xfrm>
              <a:off x="2648641" y="6917640"/>
              <a:ext cx="82785" cy="82785"/>
              <a:chOff x="0" y="0"/>
              <a:chExt cx="6350000" cy="6350000"/>
            </a:xfrm>
          </p:grpSpPr>
          <p:sp>
            <p:nvSpPr>
              <p:cNvPr id="753" name="Freeform 20">
                <a:extLst>
                  <a:ext uri="{FF2B5EF4-FFF2-40B4-BE49-F238E27FC236}">
                    <a16:creationId xmlns:a16="http://schemas.microsoft.com/office/drawing/2014/main" id="{21BF2F3D-469F-4620-D0E5-71E904BCEC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3" name="Group 21">
              <a:extLst>
                <a:ext uri="{FF2B5EF4-FFF2-40B4-BE49-F238E27FC236}">
                  <a16:creationId xmlns:a16="http://schemas.microsoft.com/office/drawing/2014/main" id="{EC9EA6B1-693F-6A5F-AF29-EBD4D6C88076}"/>
                </a:ext>
              </a:extLst>
            </p:cNvPr>
            <p:cNvGrpSpPr/>
            <p:nvPr/>
          </p:nvGrpSpPr>
          <p:grpSpPr>
            <a:xfrm>
              <a:off x="2648641" y="3724855"/>
              <a:ext cx="82785" cy="82785"/>
              <a:chOff x="0" y="0"/>
              <a:chExt cx="6350000" cy="6350000"/>
            </a:xfrm>
          </p:grpSpPr>
          <p:sp>
            <p:nvSpPr>
              <p:cNvPr id="752" name="Freeform 22">
                <a:extLst>
                  <a:ext uri="{FF2B5EF4-FFF2-40B4-BE49-F238E27FC236}">
                    <a16:creationId xmlns:a16="http://schemas.microsoft.com/office/drawing/2014/main" id="{0A1F4CB7-DECD-3FB0-7ED7-C83515A7340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4" name="Group 23">
              <a:extLst>
                <a:ext uri="{FF2B5EF4-FFF2-40B4-BE49-F238E27FC236}">
                  <a16:creationId xmlns:a16="http://schemas.microsoft.com/office/drawing/2014/main" id="{CDC9A368-E127-F2E2-58B1-07B66DE62C3A}"/>
                </a:ext>
              </a:extLst>
            </p:cNvPr>
            <p:cNvGrpSpPr/>
            <p:nvPr/>
          </p:nvGrpSpPr>
          <p:grpSpPr>
            <a:xfrm>
              <a:off x="2648641" y="10105340"/>
              <a:ext cx="82785" cy="82785"/>
              <a:chOff x="0" y="0"/>
              <a:chExt cx="6350000" cy="6350000"/>
            </a:xfrm>
          </p:grpSpPr>
          <p:sp>
            <p:nvSpPr>
              <p:cNvPr id="751" name="Freeform 24">
                <a:extLst>
                  <a:ext uri="{FF2B5EF4-FFF2-40B4-BE49-F238E27FC236}">
                    <a16:creationId xmlns:a16="http://schemas.microsoft.com/office/drawing/2014/main" id="{3992E72B-ADD7-2EE5-5AFE-5DC2E2F019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5" name="Group 25">
              <a:extLst>
                <a:ext uri="{FF2B5EF4-FFF2-40B4-BE49-F238E27FC236}">
                  <a16:creationId xmlns:a16="http://schemas.microsoft.com/office/drawing/2014/main" id="{0AE7D972-8B01-5632-D2AE-8B8ED4015613}"/>
                </a:ext>
              </a:extLst>
            </p:cNvPr>
            <p:cNvGrpSpPr/>
            <p:nvPr/>
          </p:nvGrpSpPr>
          <p:grpSpPr>
            <a:xfrm>
              <a:off x="2648641" y="2155235"/>
              <a:ext cx="82785" cy="82785"/>
              <a:chOff x="0" y="0"/>
              <a:chExt cx="6350000" cy="6350000"/>
            </a:xfrm>
          </p:grpSpPr>
          <p:sp>
            <p:nvSpPr>
              <p:cNvPr id="750" name="Freeform 26">
                <a:extLst>
                  <a:ext uri="{FF2B5EF4-FFF2-40B4-BE49-F238E27FC236}">
                    <a16:creationId xmlns:a16="http://schemas.microsoft.com/office/drawing/2014/main" id="{0CF926E9-18A4-2CC6-43DC-42557F03A0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6" name="Group 27">
              <a:extLst>
                <a:ext uri="{FF2B5EF4-FFF2-40B4-BE49-F238E27FC236}">
                  <a16:creationId xmlns:a16="http://schemas.microsoft.com/office/drawing/2014/main" id="{F8CE14E5-021A-9162-5674-5AA86C4604C1}"/>
                </a:ext>
              </a:extLst>
            </p:cNvPr>
            <p:cNvGrpSpPr/>
            <p:nvPr/>
          </p:nvGrpSpPr>
          <p:grpSpPr>
            <a:xfrm>
              <a:off x="2648641" y="8535719"/>
              <a:ext cx="82785" cy="82785"/>
              <a:chOff x="0" y="0"/>
              <a:chExt cx="6350000" cy="6350000"/>
            </a:xfrm>
          </p:grpSpPr>
          <p:sp>
            <p:nvSpPr>
              <p:cNvPr id="749" name="Freeform 28">
                <a:extLst>
                  <a:ext uri="{FF2B5EF4-FFF2-40B4-BE49-F238E27FC236}">
                    <a16:creationId xmlns:a16="http://schemas.microsoft.com/office/drawing/2014/main" id="{07D0050E-F12D-AC8E-1B7C-82E38407807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7" name="Group 29">
              <a:extLst>
                <a:ext uri="{FF2B5EF4-FFF2-40B4-BE49-F238E27FC236}">
                  <a16:creationId xmlns:a16="http://schemas.microsoft.com/office/drawing/2014/main" id="{A6EC67AD-34F6-F17D-B3C4-9307034A3EC1}"/>
                </a:ext>
              </a:extLst>
            </p:cNvPr>
            <p:cNvGrpSpPr/>
            <p:nvPr/>
          </p:nvGrpSpPr>
          <p:grpSpPr>
            <a:xfrm>
              <a:off x="2648641" y="5342935"/>
              <a:ext cx="82785" cy="82785"/>
              <a:chOff x="0" y="0"/>
              <a:chExt cx="6350000" cy="6350000"/>
            </a:xfrm>
          </p:grpSpPr>
          <p:sp>
            <p:nvSpPr>
              <p:cNvPr id="748" name="Freeform 30">
                <a:extLst>
                  <a:ext uri="{FF2B5EF4-FFF2-40B4-BE49-F238E27FC236}">
                    <a16:creationId xmlns:a16="http://schemas.microsoft.com/office/drawing/2014/main" id="{7CF71F5D-98C3-6720-7DE4-1249D5D85E8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8" name="Group 31">
              <a:extLst>
                <a:ext uri="{FF2B5EF4-FFF2-40B4-BE49-F238E27FC236}">
                  <a16:creationId xmlns:a16="http://schemas.microsoft.com/office/drawing/2014/main" id="{8AA23093-78CA-A738-36BC-2B5BA70B6768}"/>
                </a:ext>
              </a:extLst>
            </p:cNvPr>
            <p:cNvGrpSpPr/>
            <p:nvPr/>
          </p:nvGrpSpPr>
          <p:grpSpPr>
            <a:xfrm>
              <a:off x="1122" y="1075351"/>
              <a:ext cx="82785" cy="82785"/>
              <a:chOff x="0" y="0"/>
              <a:chExt cx="6350000" cy="6350000"/>
            </a:xfrm>
          </p:grpSpPr>
          <p:sp>
            <p:nvSpPr>
              <p:cNvPr id="747" name="Freeform 32">
                <a:extLst>
                  <a:ext uri="{FF2B5EF4-FFF2-40B4-BE49-F238E27FC236}">
                    <a16:creationId xmlns:a16="http://schemas.microsoft.com/office/drawing/2014/main" id="{064ED79B-88AA-E160-5CC3-C11AED441C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9" name="Group 33">
              <a:extLst>
                <a:ext uri="{FF2B5EF4-FFF2-40B4-BE49-F238E27FC236}">
                  <a16:creationId xmlns:a16="http://schemas.microsoft.com/office/drawing/2014/main" id="{B265E446-8D86-967C-8498-0AD1E12D8FE9}"/>
                </a:ext>
              </a:extLst>
            </p:cNvPr>
            <p:cNvGrpSpPr/>
            <p:nvPr/>
          </p:nvGrpSpPr>
          <p:grpSpPr>
            <a:xfrm>
              <a:off x="1122" y="7455836"/>
              <a:ext cx="82785" cy="82785"/>
              <a:chOff x="0" y="0"/>
              <a:chExt cx="6350000" cy="6350000"/>
            </a:xfrm>
          </p:grpSpPr>
          <p:sp>
            <p:nvSpPr>
              <p:cNvPr id="746" name="Freeform 34">
                <a:extLst>
                  <a:ext uri="{FF2B5EF4-FFF2-40B4-BE49-F238E27FC236}">
                    <a16:creationId xmlns:a16="http://schemas.microsoft.com/office/drawing/2014/main" id="{B0611C86-ABE8-1828-C23A-4C170CDC611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0" name="Group 35">
              <a:extLst>
                <a:ext uri="{FF2B5EF4-FFF2-40B4-BE49-F238E27FC236}">
                  <a16:creationId xmlns:a16="http://schemas.microsoft.com/office/drawing/2014/main" id="{EB5B345C-E6A3-E37C-D88C-B2093B42B34C}"/>
                </a:ext>
              </a:extLst>
            </p:cNvPr>
            <p:cNvGrpSpPr/>
            <p:nvPr/>
          </p:nvGrpSpPr>
          <p:grpSpPr>
            <a:xfrm>
              <a:off x="1122" y="4263051"/>
              <a:ext cx="82785" cy="82785"/>
              <a:chOff x="0" y="0"/>
              <a:chExt cx="6350000" cy="6350000"/>
            </a:xfrm>
          </p:grpSpPr>
          <p:sp>
            <p:nvSpPr>
              <p:cNvPr id="745" name="Freeform 36">
                <a:extLst>
                  <a:ext uri="{FF2B5EF4-FFF2-40B4-BE49-F238E27FC236}">
                    <a16:creationId xmlns:a16="http://schemas.microsoft.com/office/drawing/2014/main" id="{BBC25604-6610-67DC-2F5A-022044A5C0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1" name="Group 37">
              <a:extLst>
                <a:ext uri="{FF2B5EF4-FFF2-40B4-BE49-F238E27FC236}">
                  <a16:creationId xmlns:a16="http://schemas.microsoft.com/office/drawing/2014/main" id="{C24B414F-822B-288D-F23A-4B8ECFFC7B80}"/>
                </a:ext>
              </a:extLst>
            </p:cNvPr>
            <p:cNvGrpSpPr/>
            <p:nvPr/>
          </p:nvGrpSpPr>
          <p:grpSpPr>
            <a:xfrm>
              <a:off x="1122" y="10643536"/>
              <a:ext cx="82785" cy="82785"/>
              <a:chOff x="0" y="0"/>
              <a:chExt cx="6350000" cy="6350000"/>
            </a:xfrm>
          </p:grpSpPr>
          <p:sp>
            <p:nvSpPr>
              <p:cNvPr id="744" name="Freeform 38">
                <a:extLst>
                  <a:ext uri="{FF2B5EF4-FFF2-40B4-BE49-F238E27FC236}">
                    <a16:creationId xmlns:a16="http://schemas.microsoft.com/office/drawing/2014/main" id="{FD3D72A7-540C-EF21-3AFD-3EF6538162B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2" name="Group 39">
              <a:extLst>
                <a:ext uri="{FF2B5EF4-FFF2-40B4-BE49-F238E27FC236}">
                  <a16:creationId xmlns:a16="http://schemas.microsoft.com/office/drawing/2014/main" id="{2AF9980A-7D1E-F1A1-EA26-353AE0F5987C}"/>
                </a:ext>
              </a:extLst>
            </p:cNvPr>
            <p:cNvGrpSpPr/>
            <p:nvPr/>
          </p:nvGrpSpPr>
          <p:grpSpPr>
            <a:xfrm>
              <a:off x="3188502" y="1075351"/>
              <a:ext cx="82785" cy="82785"/>
              <a:chOff x="0" y="0"/>
              <a:chExt cx="6350000" cy="6350000"/>
            </a:xfrm>
          </p:grpSpPr>
          <p:sp>
            <p:nvSpPr>
              <p:cNvPr id="743" name="Freeform 40">
                <a:extLst>
                  <a:ext uri="{FF2B5EF4-FFF2-40B4-BE49-F238E27FC236}">
                    <a16:creationId xmlns:a16="http://schemas.microsoft.com/office/drawing/2014/main" id="{AED4A62E-964B-5647-6E60-44C5122FBA4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3" name="Group 41">
              <a:extLst>
                <a:ext uri="{FF2B5EF4-FFF2-40B4-BE49-F238E27FC236}">
                  <a16:creationId xmlns:a16="http://schemas.microsoft.com/office/drawing/2014/main" id="{7634ACB2-0965-C44C-2F4E-04DD465F4A99}"/>
                </a:ext>
              </a:extLst>
            </p:cNvPr>
            <p:cNvGrpSpPr/>
            <p:nvPr/>
          </p:nvGrpSpPr>
          <p:grpSpPr>
            <a:xfrm>
              <a:off x="3188502" y="7455836"/>
              <a:ext cx="82785" cy="82785"/>
              <a:chOff x="0" y="0"/>
              <a:chExt cx="6350000" cy="6350000"/>
            </a:xfrm>
          </p:grpSpPr>
          <p:sp>
            <p:nvSpPr>
              <p:cNvPr id="742" name="Freeform 42">
                <a:extLst>
                  <a:ext uri="{FF2B5EF4-FFF2-40B4-BE49-F238E27FC236}">
                    <a16:creationId xmlns:a16="http://schemas.microsoft.com/office/drawing/2014/main" id="{07A50C05-893A-9ED3-14EC-0EC2FA7018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4" name="Group 43">
              <a:extLst>
                <a:ext uri="{FF2B5EF4-FFF2-40B4-BE49-F238E27FC236}">
                  <a16:creationId xmlns:a16="http://schemas.microsoft.com/office/drawing/2014/main" id="{44581AD4-C66A-EAC2-F419-906F4C29EBE8}"/>
                </a:ext>
              </a:extLst>
            </p:cNvPr>
            <p:cNvGrpSpPr/>
            <p:nvPr/>
          </p:nvGrpSpPr>
          <p:grpSpPr>
            <a:xfrm>
              <a:off x="3188502" y="4263051"/>
              <a:ext cx="82785" cy="82785"/>
              <a:chOff x="0" y="0"/>
              <a:chExt cx="6350000" cy="6350000"/>
            </a:xfrm>
          </p:grpSpPr>
          <p:sp>
            <p:nvSpPr>
              <p:cNvPr id="741" name="Freeform 44">
                <a:extLst>
                  <a:ext uri="{FF2B5EF4-FFF2-40B4-BE49-F238E27FC236}">
                    <a16:creationId xmlns:a16="http://schemas.microsoft.com/office/drawing/2014/main" id="{3916D63F-D555-C773-0051-F5DE8A27D0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5" name="Group 45">
              <a:extLst>
                <a:ext uri="{FF2B5EF4-FFF2-40B4-BE49-F238E27FC236}">
                  <a16:creationId xmlns:a16="http://schemas.microsoft.com/office/drawing/2014/main" id="{D9649FCA-5A3A-BCF7-F329-A6396745F5AC}"/>
                </a:ext>
              </a:extLst>
            </p:cNvPr>
            <p:cNvGrpSpPr/>
            <p:nvPr/>
          </p:nvGrpSpPr>
          <p:grpSpPr>
            <a:xfrm>
              <a:off x="3188502" y="10643536"/>
              <a:ext cx="82785" cy="82785"/>
              <a:chOff x="0" y="0"/>
              <a:chExt cx="6350000" cy="6350000"/>
            </a:xfrm>
          </p:grpSpPr>
          <p:sp>
            <p:nvSpPr>
              <p:cNvPr id="740" name="Freeform 46">
                <a:extLst>
                  <a:ext uri="{FF2B5EF4-FFF2-40B4-BE49-F238E27FC236}">
                    <a16:creationId xmlns:a16="http://schemas.microsoft.com/office/drawing/2014/main" id="{2CF26643-E280-39E4-E545-2C9345DD0F4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6" name="Group 47">
              <a:extLst>
                <a:ext uri="{FF2B5EF4-FFF2-40B4-BE49-F238E27FC236}">
                  <a16:creationId xmlns:a16="http://schemas.microsoft.com/office/drawing/2014/main" id="{F6335E24-BE97-34BB-F50B-807633E749C1}"/>
                </a:ext>
              </a:extLst>
            </p:cNvPr>
            <p:cNvGrpSpPr/>
            <p:nvPr/>
          </p:nvGrpSpPr>
          <p:grpSpPr>
            <a:xfrm>
              <a:off x="1122" y="2693431"/>
              <a:ext cx="82785" cy="82785"/>
              <a:chOff x="0" y="0"/>
              <a:chExt cx="6350000" cy="6350000"/>
            </a:xfrm>
          </p:grpSpPr>
          <p:sp>
            <p:nvSpPr>
              <p:cNvPr id="739" name="Freeform 48">
                <a:extLst>
                  <a:ext uri="{FF2B5EF4-FFF2-40B4-BE49-F238E27FC236}">
                    <a16:creationId xmlns:a16="http://schemas.microsoft.com/office/drawing/2014/main" id="{9A6C3A06-86E8-3423-CC1E-5E1A034950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7" name="Group 49">
              <a:extLst>
                <a:ext uri="{FF2B5EF4-FFF2-40B4-BE49-F238E27FC236}">
                  <a16:creationId xmlns:a16="http://schemas.microsoft.com/office/drawing/2014/main" id="{6E5DAD4A-FE52-1775-4F95-6C777D5A2F7A}"/>
                </a:ext>
              </a:extLst>
            </p:cNvPr>
            <p:cNvGrpSpPr/>
            <p:nvPr/>
          </p:nvGrpSpPr>
          <p:grpSpPr>
            <a:xfrm>
              <a:off x="1122" y="9073915"/>
              <a:ext cx="82785" cy="82785"/>
              <a:chOff x="0" y="0"/>
              <a:chExt cx="6350000" cy="6350000"/>
            </a:xfrm>
          </p:grpSpPr>
          <p:sp>
            <p:nvSpPr>
              <p:cNvPr id="738" name="Freeform 50">
                <a:extLst>
                  <a:ext uri="{FF2B5EF4-FFF2-40B4-BE49-F238E27FC236}">
                    <a16:creationId xmlns:a16="http://schemas.microsoft.com/office/drawing/2014/main" id="{ABB57925-B64A-1896-66B8-A3C7F583EF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8" name="Group 51">
              <a:extLst>
                <a:ext uri="{FF2B5EF4-FFF2-40B4-BE49-F238E27FC236}">
                  <a16:creationId xmlns:a16="http://schemas.microsoft.com/office/drawing/2014/main" id="{4188628E-4906-6609-7C43-CCF89AB8E054}"/>
                </a:ext>
              </a:extLst>
            </p:cNvPr>
            <p:cNvGrpSpPr/>
            <p:nvPr/>
          </p:nvGrpSpPr>
          <p:grpSpPr>
            <a:xfrm>
              <a:off x="1122" y="5881131"/>
              <a:ext cx="82785" cy="82785"/>
              <a:chOff x="0" y="0"/>
              <a:chExt cx="6350000" cy="6350000"/>
            </a:xfrm>
          </p:grpSpPr>
          <p:sp>
            <p:nvSpPr>
              <p:cNvPr id="737" name="Freeform 52">
                <a:extLst>
                  <a:ext uri="{FF2B5EF4-FFF2-40B4-BE49-F238E27FC236}">
                    <a16:creationId xmlns:a16="http://schemas.microsoft.com/office/drawing/2014/main" id="{39781D32-FADB-1D5B-E526-412A695C4C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9" name="Group 53">
              <a:extLst>
                <a:ext uri="{FF2B5EF4-FFF2-40B4-BE49-F238E27FC236}">
                  <a16:creationId xmlns:a16="http://schemas.microsoft.com/office/drawing/2014/main" id="{CE1FCCF6-225E-840E-12F2-D9FADD91D108}"/>
                </a:ext>
              </a:extLst>
            </p:cNvPr>
            <p:cNvGrpSpPr/>
            <p:nvPr/>
          </p:nvGrpSpPr>
          <p:grpSpPr>
            <a:xfrm>
              <a:off x="3188502" y="2693431"/>
              <a:ext cx="82785" cy="82785"/>
              <a:chOff x="0" y="0"/>
              <a:chExt cx="6350000" cy="6350000"/>
            </a:xfrm>
          </p:grpSpPr>
          <p:sp>
            <p:nvSpPr>
              <p:cNvPr id="736" name="Freeform 54">
                <a:extLst>
                  <a:ext uri="{FF2B5EF4-FFF2-40B4-BE49-F238E27FC236}">
                    <a16:creationId xmlns:a16="http://schemas.microsoft.com/office/drawing/2014/main" id="{BCBE5D5E-7F0B-8750-34A1-B537A330C76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0" name="Group 55">
              <a:extLst>
                <a:ext uri="{FF2B5EF4-FFF2-40B4-BE49-F238E27FC236}">
                  <a16:creationId xmlns:a16="http://schemas.microsoft.com/office/drawing/2014/main" id="{A2E44C72-A521-6B55-5091-F10A948AB199}"/>
                </a:ext>
              </a:extLst>
            </p:cNvPr>
            <p:cNvGrpSpPr/>
            <p:nvPr/>
          </p:nvGrpSpPr>
          <p:grpSpPr>
            <a:xfrm>
              <a:off x="3188502" y="9073915"/>
              <a:ext cx="82785" cy="82785"/>
              <a:chOff x="0" y="0"/>
              <a:chExt cx="6350000" cy="6350000"/>
            </a:xfrm>
          </p:grpSpPr>
          <p:sp>
            <p:nvSpPr>
              <p:cNvPr id="735" name="Freeform 56">
                <a:extLst>
                  <a:ext uri="{FF2B5EF4-FFF2-40B4-BE49-F238E27FC236}">
                    <a16:creationId xmlns:a16="http://schemas.microsoft.com/office/drawing/2014/main" id="{FBFEA372-AB9A-4424-5B9A-CFF1782B2C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1" name="Group 57">
              <a:extLst>
                <a:ext uri="{FF2B5EF4-FFF2-40B4-BE49-F238E27FC236}">
                  <a16:creationId xmlns:a16="http://schemas.microsoft.com/office/drawing/2014/main" id="{B610C3FA-2DE8-8B66-1F8E-517A269122AE}"/>
                </a:ext>
              </a:extLst>
            </p:cNvPr>
            <p:cNvGrpSpPr/>
            <p:nvPr/>
          </p:nvGrpSpPr>
          <p:grpSpPr>
            <a:xfrm>
              <a:off x="3188502" y="5881131"/>
              <a:ext cx="82785" cy="82785"/>
              <a:chOff x="0" y="0"/>
              <a:chExt cx="6350000" cy="6350000"/>
            </a:xfrm>
          </p:grpSpPr>
          <p:sp>
            <p:nvSpPr>
              <p:cNvPr id="734" name="Freeform 58">
                <a:extLst>
                  <a:ext uri="{FF2B5EF4-FFF2-40B4-BE49-F238E27FC236}">
                    <a16:creationId xmlns:a16="http://schemas.microsoft.com/office/drawing/2014/main" id="{9F4AF2A4-6847-6C7C-9AE2-25F39F50F04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2" name="Group 59">
              <a:extLst>
                <a:ext uri="{FF2B5EF4-FFF2-40B4-BE49-F238E27FC236}">
                  <a16:creationId xmlns:a16="http://schemas.microsoft.com/office/drawing/2014/main" id="{52585162-E252-9F72-E87C-8C76F13AD945}"/>
                </a:ext>
              </a:extLst>
            </p:cNvPr>
            <p:cNvGrpSpPr/>
            <p:nvPr/>
          </p:nvGrpSpPr>
          <p:grpSpPr>
            <a:xfrm>
              <a:off x="550087" y="0"/>
              <a:ext cx="82785" cy="82785"/>
              <a:chOff x="0" y="0"/>
              <a:chExt cx="6350000" cy="6350000"/>
            </a:xfrm>
          </p:grpSpPr>
          <p:sp>
            <p:nvSpPr>
              <p:cNvPr id="733" name="Freeform 60">
                <a:extLst>
                  <a:ext uri="{FF2B5EF4-FFF2-40B4-BE49-F238E27FC236}">
                    <a16:creationId xmlns:a16="http://schemas.microsoft.com/office/drawing/2014/main" id="{0F4D4E9E-F589-0CDB-3870-96780B97A05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3" name="Group 61">
              <a:extLst>
                <a:ext uri="{FF2B5EF4-FFF2-40B4-BE49-F238E27FC236}">
                  <a16:creationId xmlns:a16="http://schemas.microsoft.com/office/drawing/2014/main" id="{0B755465-A453-D728-F278-4B5A55C8AA85}"/>
                </a:ext>
              </a:extLst>
            </p:cNvPr>
            <p:cNvGrpSpPr/>
            <p:nvPr/>
          </p:nvGrpSpPr>
          <p:grpSpPr>
            <a:xfrm>
              <a:off x="550087" y="6380485"/>
              <a:ext cx="82785" cy="82785"/>
              <a:chOff x="0" y="0"/>
              <a:chExt cx="6350000" cy="6350000"/>
            </a:xfrm>
          </p:grpSpPr>
          <p:sp>
            <p:nvSpPr>
              <p:cNvPr id="732" name="Freeform 62">
                <a:extLst>
                  <a:ext uri="{FF2B5EF4-FFF2-40B4-BE49-F238E27FC236}">
                    <a16:creationId xmlns:a16="http://schemas.microsoft.com/office/drawing/2014/main" id="{DC5DEFFD-3D02-2A4A-9E4B-07D6E550281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4" name="Group 63">
              <a:extLst>
                <a:ext uri="{FF2B5EF4-FFF2-40B4-BE49-F238E27FC236}">
                  <a16:creationId xmlns:a16="http://schemas.microsoft.com/office/drawing/2014/main" id="{6CB316AE-2580-4E28-A118-2FF03EA68387}"/>
                </a:ext>
              </a:extLst>
            </p:cNvPr>
            <p:cNvGrpSpPr/>
            <p:nvPr/>
          </p:nvGrpSpPr>
          <p:grpSpPr>
            <a:xfrm>
              <a:off x="550087" y="3187700"/>
              <a:ext cx="82785" cy="82785"/>
              <a:chOff x="0" y="0"/>
              <a:chExt cx="6350000" cy="6350000"/>
            </a:xfrm>
          </p:grpSpPr>
          <p:sp>
            <p:nvSpPr>
              <p:cNvPr id="731" name="Freeform 64">
                <a:extLst>
                  <a:ext uri="{FF2B5EF4-FFF2-40B4-BE49-F238E27FC236}">
                    <a16:creationId xmlns:a16="http://schemas.microsoft.com/office/drawing/2014/main" id="{0E170D85-42A7-D418-8600-32E4D19922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5" name="Group 65">
              <a:extLst>
                <a:ext uri="{FF2B5EF4-FFF2-40B4-BE49-F238E27FC236}">
                  <a16:creationId xmlns:a16="http://schemas.microsoft.com/office/drawing/2014/main" id="{921B603C-6262-EFC9-4CC0-FA65EE6AEDF8}"/>
                </a:ext>
              </a:extLst>
            </p:cNvPr>
            <p:cNvGrpSpPr/>
            <p:nvPr/>
          </p:nvGrpSpPr>
          <p:grpSpPr>
            <a:xfrm>
              <a:off x="550087" y="9568185"/>
              <a:ext cx="82785" cy="82785"/>
              <a:chOff x="0" y="0"/>
              <a:chExt cx="6350000" cy="6350000"/>
            </a:xfrm>
          </p:grpSpPr>
          <p:sp>
            <p:nvSpPr>
              <p:cNvPr id="730" name="Freeform 66">
                <a:extLst>
                  <a:ext uri="{FF2B5EF4-FFF2-40B4-BE49-F238E27FC236}">
                    <a16:creationId xmlns:a16="http://schemas.microsoft.com/office/drawing/2014/main" id="{6A916BFB-5785-F4C4-9F2C-6678CC18FB2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6" name="Group 67">
              <a:extLst>
                <a:ext uri="{FF2B5EF4-FFF2-40B4-BE49-F238E27FC236}">
                  <a16:creationId xmlns:a16="http://schemas.microsoft.com/office/drawing/2014/main" id="{C08595BD-A885-E4ED-1203-122A68C9A4A5}"/>
                </a:ext>
              </a:extLst>
            </p:cNvPr>
            <p:cNvGrpSpPr/>
            <p:nvPr/>
          </p:nvGrpSpPr>
          <p:grpSpPr>
            <a:xfrm>
              <a:off x="3737467" y="0"/>
              <a:ext cx="82785" cy="82785"/>
              <a:chOff x="0" y="0"/>
              <a:chExt cx="6350000" cy="6350000"/>
            </a:xfrm>
          </p:grpSpPr>
          <p:sp>
            <p:nvSpPr>
              <p:cNvPr id="729" name="Freeform 68">
                <a:extLst>
                  <a:ext uri="{FF2B5EF4-FFF2-40B4-BE49-F238E27FC236}">
                    <a16:creationId xmlns:a16="http://schemas.microsoft.com/office/drawing/2014/main" id="{E910DE0B-2F26-A1EC-691C-1E74574E887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7" name="Group 69">
              <a:extLst>
                <a:ext uri="{FF2B5EF4-FFF2-40B4-BE49-F238E27FC236}">
                  <a16:creationId xmlns:a16="http://schemas.microsoft.com/office/drawing/2014/main" id="{DA10832F-5D09-FCE2-09B8-D99615D97A35}"/>
                </a:ext>
              </a:extLst>
            </p:cNvPr>
            <p:cNvGrpSpPr/>
            <p:nvPr/>
          </p:nvGrpSpPr>
          <p:grpSpPr>
            <a:xfrm>
              <a:off x="3737467" y="6380485"/>
              <a:ext cx="82785" cy="82785"/>
              <a:chOff x="0" y="0"/>
              <a:chExt cx="6350000" cy="6350000"/>
            </a:xfrm>
          </p:grpSpPr>
          <p:sp>
            <p:nvSpPr>
              <p:cNvPr id="728" name="Freeform 70">
                <a:extLst>
                  <a:ext uri="{FF2B5EF4-FFF2-40B4-BE49-F238E27FC236}">
                    <a16:creationId xmlns:a16="http://schemas.microsoft.com/office/drawing/2014/main" id="{2D1C6C00-3DE1-FFFF-BC7A-AB7C5192B6A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8" name="Group 71">
              <a:extLst>
                <a:ext uri="{FF2B5EF4-FFF2-40B4-BE49-F238E27FC236}">
                  <a16:creationId xmlns:a16="http://schemas.microsoft.com/office/drawing/2014/main" id="{79EE3C22-6A84-93D7-70A3-C0DF3E721237}"/>
                </a:ext>
              </a:extLst>
            </p:cNvPr>
            <p:cNvGrpSpPr/>
            <p:nvPr/>
          </p:nvGrpSpPr>
          <p:grpSpPr>
            <a:xfrm>
              <a:off x="3737467" y="3187700"/>
              <a:ext cx="82785" cy="82785"/>
              <a:chOff x="0" y="0"/>
              <a:chExt cx="6350000" cy="6350000"/>
            </a:xfrm>
          </p:grpSpPr>
          <p:sp>
            <p:nvSpPr>
              <p:cNvPr id="727" name="Freeform 72">
                <a:extLst>
                  <a:ext uri="{FF2B5EF4-FFF2-40B4-BE49-F238E27FC236}">
                    <a16:creationId xmlns:a16="http://schemas.microsoft.com/office/drawing/2014/main" id="{21C3872E-8266-6C45-0C82-A230C5D00BF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9" name="Group 73">
              <a:extLst>
                <a:ext uri="{FF2B5EF4-FFF2-40B4-BE49-F238E27FC236}">
                  <a16:creationId xmlns:a16="http://schemas.microsoft.com/office/drawing/2014/main" id="{BBD43635-DD94-2EA5-ED89-2F93D10322A9}"/>
                </a:ext>
              </a:extLst>
            </p:cNvPr>
            <p:cNvGrpSpPr/>
            <p:nvPr/>
          </p:nvGrpSpPr>
          <p:grpSpPr>
            <a:xfrm>
              <a:off x="3737467" y="9568185"/>
              <a:ext cx="82785" cy="82785"/>
              <a:chOff x="0" y="0"/>
              <a:chExt cx="6350000" cy="6350000"/>
            </a:xfrm>
          </p:grpSpPr>
          <p:sp>
            <p:nvSpPr>
              <p:cNvPr id="726" name="Freeform 74">
                <a:extLst>
                  <a:ext uri="{FF2B5EF4-FFF2-40B4-BE49-F238E27FC236}">
                    <a16:creationId xmlns:a16="http://schemas.microsoft.com/office/drawing/2014/main" id="{F384C919-97CB-E798-B88F-C5386A3D3D6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0" name="Group 75">
              <a:extLst>
                <a:ext uri="{FF2B5EF4-FFF2-40B4-BE49-F238E27FC236}">
                  <a16:creationId xmlns:a16="http://schemas.microsoft.com/office/drawing/2014/main" id="{976895FE-170B-BCA1-45A2-1180F60908EC}"/>
                </a:ext>
              </a:extLst>
            </p:cNvPr>
            <p:cNvGrpSpPr/>
            <p:nvPr/>
          </p:nvGrpSpPr>
          <p:grpSpPr>
            <a:xfrm>
              <a:off x="550087" y="1618080"/>
              <a:ext cx="82785" cy="82785"/>
              <a:chOff x="0" y="0"/>
              <a:chExt cx="6350000" cy="6350000"/>
            </a:xfrm>
          </p:grpSpPr>
          <p:sp>
            <p:nvSpPr>
              <p:cNvPr id="725" name="Freeform 76">
                <a:extLst>
                  <a:ext uri="{FF2B5EF4-FFF2-40B4-BE49-F238E27FC236}">
                    <a16:creationId xmlns:a16="http://schemas.microsoft.com/office/drawing/2014/main" id="{45745C17-2E22-2B4C-0DE7-8A864E18AC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1" name="Group 77">
              <a:extLst>
                <a:ext uri="{FF2B5EF4-FFF2-40B4-BE49-F238E27FC236}">
                  <a16:creationId xmlns:a16="http://schemas.microsoft.com/office/drawing/2014/main" id="{0FA18022-2FA3-D69A-B45E-19E68E585C70}"/>
                </a:ext>
              </a:extLst>
            </p:cNvPr>
            <p:cNvGrpSpPr/>
            <p:nvPr/>
          </p:nvGrpSpPr>
          <p:grpSpPr>
            <a:xfrm>
              <a:off x="550087" y="7998564"/>
              <a:ext cx="82785" cy="82785"/>
              <a:chOff x="0" y="0"/>
              <a:chExt cx="6350000" cy="6350000"/>
            </a:xfrm>
          </p:grpSpPr>
          <p:sp>
            <p:nvSpPr>
              <p:cNvPr id="724" name="Freeform 78">
                <a:extLst>
                  <a:ext uri="{FF2B5EF4-FFF2-40B4-BE49-F238E27FC236}">
                    <a16:creationId xmlns:a16="http://schemas.microsoft.com/office/drawing/2014/main" id="{7200E810-8716-F6B3-E7B1-97F62385E36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2" name="Group 79">
              <a:extLst>
                <a:ext uri="{FF2B5EF4-FFF2-40B4-BE49-F238E27FC236}">
                  <a16:creationId xmlns:a16="http://schemas.microsoft.com/office/drawing/2014/main" id="{D5663545-8474-EE10-C920-0404836B7D1C}"/>
                </a:ext>
              </a:extLst>
            </p:cNvPr>
            <p:cNvGrpSpPr/>
            <p:nvPr/>
          </p:nvGrpSpPr>
          <p:grpSpPr>
            <a:xfrm>
              <a:off x="550087" y="4805780"/>
              <a:ext cx="82785" cy="82785"/>
              <a:chOff x="0" y="0"/>
              <a:chExt cx="6350000" cy="6350000"/>
            </a:xfrm>
          </p:grpSpPr>
          <p:sp>
            <p:nvSpPr>
              <p:cNvPr id="723" name="Freeform 80">
                <a:extLst>
                  <a:ext uri="{FF2B5EF4-FFF2-40B4-BE49-F238E27FC236}">
                    <a16:creationId xmlns:a16="http://schemas.microsoft.com/office/drawing/2014/main" id="{E2415666-61F3-3807-3BB4-5CBCE2F87A0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3" name="Group 81">
              <a:extLst>
                <a:ext uri="{FF2B5EF4-FFF2-40B4-BE49-F238E27FC236}">
                  <a16:creationId xmlns:a16="http://schemas.microsoft.com/office/drawing/2014/main" id="{6A928489-B383-0C17-752D-F8B7A82667D2}"/>
                </a:ext>
              </a:extLst>
            </p:cNvPr>
            <p:cNvGrpSpPr/>
            <p:nvPr/>
          </p:nvGrpSpPr>
          <p:grpSpPr>
            <a:xfrm>
              <a:off x="3737467" y="1618080"/>
              <a:ext cx="82785" cy="82785"/>
              <a:chOff x="0" y="0"/>
              <a:chExt cx="6350000" cy="6350000"/>
            </a:xfrm>
          </p:grpSpPr>
          <p:sp>
            <p:nvSpPr>
              <p:cNvPr id="722" name="Freeform 82">
                <a:extLst>
                  <a:ext uri="{FF2B5EF4-FFF2-40B4-BE49-F238E27FC236}">
                    <a16:creationId xmlns:a16="http://schemas.microsoft.com/office/drawing/2014/main" id="{EFC72CD3-87A0-CD1E-34E8-1D631FE29D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4" name="Group 83">
              <a:extLst>
                <a:ext uri="{FF2B5EF4-FFF2-40B4-BE49-F238E27FC236}">
                  <a16:creationId xmlns:a16="http://schemas.microsoft.com/office/drawing/2014/main" id="{3728EAC3-F213-F04C-E933-07F1724FE9A5}"/>
                </a:ext>
              </a:extLst>
            </p:cNvPr>
            <p:cNvGrpSpPr/>
            <p:nvPr/>
          </p:nvGrpSpPr>
          <p:grpSpPr>
            <a:xfrm>
              <a:off x="3737467" y="7998564"/>
              <a:ext cx="82785" cy="82785"/>
              <a:chOff x="0" y="0"/>
              <a:chExt cx="6350000" cy="6350000"/>
            </a:xfrm>
          </p:grpSpPr>
          <p:sp>
            <p:nvSpPr>
              <p:cNvPr id="721" name="Freeform 84">
                <a:extLst>
                  <a:ext uri="{FF2B5EF4-FFF2-40B4-BE49-F238E27FC236}">
                    <a16:creationId xmlns:a16="http://schemas.microsoft.com/office/drawing/2014/main" id="{12A3FC06-2B1F-CBA9-F0A2-7ED8ACA38E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5" name="Group 85">
              <a:extLst>
                <a:ext uri="{FF2B5EF4-FFF2-40B4-BE49-F238E27FC236}">
                  <a16:creationId xmlns:a16="http://schemas.microsoft.com/office/drawing/2014/main" id="{7136332E-3D04-AEF5-A4FF-1FB6441F0F39}"/>
                </a:ext>
              </a:extLst>
            </p:cNvPr>
            <p:cNvGrpSpPr/>
            <p:nvPr/>
          </p:nvGrpSpPr>
          <p:grpSpPr>
            <a:xfrm>
              <a:off x="3737467" y="4805780"/>
              <a:ext cx="82785" cy="82785"/>
              <a:chOff x="0" y="0"/>
              <a:chExt cx="6350000" cy="6350000"/>
            </a:xfrm>
          </p:grpSpPr>
          <p:sp>
            <p:nvSpPr>
              <p:cNvPr id="720" name="Freeform 86">
                <a:extLst>
                  <a:ext uri="{FF2B5EF4-FFF2-40B4-BE49-F238E27FC236}">
                    <a16:creationId xmlns:a16="http://schemas.microsoft.com/office/drawing/2014/main" id="{1F8E3A64-6A9E-5BD8-ACE1-FB1D3038D5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6" name="Group 87">
              <a:extLst>
                <a:ext uri="{FF2B5EF4-FFF2-40B4-BE49-F238E27FC236}">
                  <a16:creationId xmlns:a16="http://schemas.microsoft.com/office/drawing/2014/main" id="{E272B04F-39CA-306B-9E24-DCCDEFDE5BF0}"/>
                </a:ext>
              </a:extLst>
            </p:cNvPr>
            <p:cNvGrpSpPr/>
            <p:nvPr/>
          </p:nvGrpSpPr>
          <p:grpSpPr>
            <a:xfrm>
              <a:off x="1088747" y="537155"/>
              <a:ext cx="82785" cy="82785"/>
              <a:chOff x="0" y="0"/>
              <a:chExt cx="6350000" cy="6350000"/>
            </a:xfrm>
          </p:grpSpPr>
          <p:sp>
            <p:nvSpPr>
              <p:cNvPr id="719" name="Freeform 88">
                <a:extLst>
                  <a:ext uri="{FF2B5EF4-FFF2-40B4-BE49-F238E27FC236}">
                    <a16:creationId xmlns:a16="http://schemas.microsoft.com/office/drawing/2014/main" id="{8539D580-DA8F-98B4-6E5C-13B7D967B9F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7" name="Group 89">
              <a:extLst>
                <a:ext uri="{FF2B5EF4-FFF2-40B4-BE49-F238E27FC236}">
                  <a16:creationId xmlns:a16="http://schemas.microsoft.com/office/drawing/2014/main" id="{ABD3B782-9B33-5CC1-D578-625C575B7F13}"/>
                </a:ext>
              </a:extLst>
            </p:cNvPr>
            <p:cNvGrpSpPr/>
            <p:nvPr/>
          </p:nvGrpSpPr>
          <p:grpSpPr>
            <a:xfrm>
              <a:off x="1088747" y="6917640"/>
              <a:ext cx="82785" cy="82785"/>
              <a:chOff x="0" y="0"/>
              <a:chExt cx="6350000" cy="6350000"/>
            </a:xfrm>
          </p:grpSpPr>
          <p:sp>
            <p:nvSpPr>
              <p:cNvPr id="718" name="Freeform 90">
                <a:extLst>
                  <a:ext uri="{FF2B5EF4-FFF2-40B4-BE49-F238E27FC236}">
                    <a16:creationId xmlns:a16="http://schemas.microsoft.com/office/drawing/2014/main" id="{772738C3-1F27-91B4-DE41-065ED6BDF2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8" name="Group 91">
              <a:extLst>
                <a:ext uri="{FF2B5EF4-FFF2-40B4-BE49-F238E27FC236}">
                  <a16:creationId xmlns:a16="http://schemas.microsoft.com/office/drawing/2014/main" id="{9A216985-ED68-39C8-76FA-C3564BDEEDA1}"/>
                </a:ext>
              </a:extLst>
            </p:cNvPr>
            <p:cNvGrpSpPr/>
            <p:nvPr/>
          </p:nvGrpSpPr>
          <p:grpSpPr>
            <a:xfrm>
              <a:off x="1088747" y="3724855"/>
              <a:ext cx="82785" cy="82785"/>
              <a:chOff x="0" y="0"/>
              <a:chExt cx="6350000" cy="6350000"/>
            </a:xfrm>
          </p:grpSpPr>
          <p:sp>
            <p:nvSpPr>
              <p:cNvPr id="717" name="Freeform 92">
                <a:extLst>
                  <a:ext uri="{FF2B5EF4-FFF2-40B4-BE49-F238E27FC236}">
                    <a16:creationId xmlns:a16="http://schemas.microsoft.com/office/drawing/2014/main" id="{00EC639E-3028-2460-8768-3DBC44190D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9" name="Group 93">
              <a:extLst>
                <a:ext uri="{FF2B5EF4-FFF2-40B4-BE49-F238E27FC236}">
                  <a16:creationId xmlns:a16="http://schemas.microsoft.com/office/drawing/2014/main" id="{FAA8081F-26E7-F54A-2A2E-FB828D380CFE}"/>
                </a:ext>
              </a:extLst>
            </p:cNvPr>
            <p:cNvGrpSpPr/>
            <p:nvPr/>
          </p:nvGrpSpPr>
          <p:grpSpPr>
            <a:xfrm>
              <a:off x="1088747" y="10105340"/>
              <a:ext cx="82785" cy="82785"/>
              <a:chOff x="0" y="0"/>
              <a:chExt cx="6350000" cy="6350000"/>
            </a:xfrm>
          </p:grpSpPr>
          <p:sp>
            <p:nvSpPr>
              <p:cNvPr id="716" name="Freeform 94">
                <a:extLst>
                  <a:ext uri="{FF2B5EF4-FFF2-40B4-BE49-F238E27FC236}">
                    <a16:creationId xmlns:a16="http://schemas.microsoft.com/office/drawing/2014/main" id="{9906A5BE-7BFA-7A98-F06E-15A6A1D4B19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0" name="Group 95">
              <a:extLst>
                <a:ext uri="{FF2B5EF4-FFF2-40B4-BE49-F238E27FC236}">
                  <a16:creationId xmlns:a16="http://schemas.microsoft.com/office/drawing/2014/main" id="{2FE8EF47-9DF8-3CF0-52A3-5C93F745EFE2}"/>
                </a:ext>
              </a:extLst>
            </p:cNvPr>
            <p:cNvGrpSpPr/>
            <p:nvPr/>
          </p:nvGrpSpPr>
          <p:grpSpPr>
            <a:xfrm>
              <a:off x="4276128" y="537155"/>
              <a:ext cx="82785" cy="82785"/>
              <a:chOff x="0" y="0"/>
              <a:chExt cx="6350000" cy="6350000"/>
            </a:xfrm>
          </p:grpSpPr>
          <p:sp>
            <p:nvSpPr>
              <p:cNvPr id="715" name="Freeform 96">
                <a:extLst>
                  <a:ext uri="{FF2B5EF4-FFF2-40B4-BE49-F238E27FC236}">
                    <a16:creationId xmlns:a16="http://schemas.microsoft.com/office/drawing/2014/main" id="{6D72CA8B-27C7-BDD2-3843-793FC9F261C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1" name="Group 97">
              <a:extLst>
                <a:ext uri="{FF2B5EF4-FFF2-40B4-BE49-F238E27FC236}">
                  <a16:creationId xmlns:a16="http://schemas.microsoft.com/office/drawing/2014/main" id="{109E4CA9-8790-61A7-8655-12EA3C32C50F}"/>
                </a:ext>
              </a:extLst>
            </p:cNvPr>
            <p:cNvGrpSpPr/>
            <p:nvPr/>
          </p:nvGrpSpPr>
          <p:grpSpPr>
            <a:xfrm>
              <a:off x="4276128" y="6917640"/>
              <a:ext cx="82785" cy="82785"/>
              <a:chOff x="0" y="0"/>
              <a:chExt cx="6350000" cy="6350000"/>
            </a:xfrm>
          </p:grpSpPr>
          <p:sp>
            <p:nvSpPr>
              <p:cNvPr id="714" name="Freeform 98">
                <a:extLst>
                  <a:ext uri="{FF2B5EF4-FFF2-40B4-BE49-F238E27FC236}">
                    <a16:creationId xmlns:a16="http://schemas.microsoft.com/office/drawing/2014/main" id="{C87BD74F-0774-4020-20EC-E7124B6A0DE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2" name="Group 99">
              <a:extLst>
                <a:ext uri="{FF2B5EF4-FFF2-40B4-BE49-F238E27FC236}">
                  <a16:creationId xmlns:a16="http://schemas.microsoft.com/office/drawing/2014/main" id="{EA5DD052-7053-8011-601E-D29F84AC652C}"/>
                </a:ext>
              </a:extLst>
            </p:cNvPr>
            <p:cNvGrpSpPr/>
            <p:nvPr/>
          </p:nvGrpSpPr>
          <p:grpSpPr>
            <a:xfrm>
              <a:off x="4276128" y="3724855"/>
              <a:ext cx="82785" cy="82785"/>
              <a:chOff x="0" y="0"/>
              <a:chExt cx="6350000" cy="6350000"/>
            </a:xfrm>
          </p:grpSpPr>
          <p:sp>
            <p:nvSpPr>
              <p:cNvPr id="713" name="Freeform 100">
                <a:extLst>
                  <a:ext uri="{FF2B5EF4-FFF2-40B4-BE49-F238E27FC236}">
                    <a16:creationId xmlns:a16="http://schemas.microsoft.com/office/drawing/2014/main" id="{6D7BA07F-9F8F-5652-7188-7C8EE7FE1D0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3" name="Group 101">
              <a:extLst>
                <a:ext uri="{FF2B5EF4-FFF2-40B4-BE49-F238E27FC236}">
                  <a16:creationId xmlns:a16="http://schemas.microsoft.com/office/drawing/2014/main" id="{3C6198C5-CC52-4E7A-547B-6D479C999761}"/>
                </a:ext>
              </a:extLst>
            </p:cNvPr>
            <p:cNvGrpSpPr/>
            <p:nvPr/>
          </p:nvGrpSpPr>
          <p:grpSpPr>
            <a:xfrm>
              <a:off x="4276128" y="10105340"/>
              <a:ext cx="82785" cy="82785"/>
              <a:chOff x="0" y="0"/>
              <a:chExt cx="6350000" cy="6350000"/>
            </a:xfrm>
          </p:grpSpPr>
          <p:sp>
            <p:nvSpPr>
              <p:cNvPr id="712" name="Freeform 102">
                <a:extLst>
                  <a:ext uri="{FF2B5EF4-FFF2-40B4-BE49-F238E27FC236}">
                    <a16:creationId xmlns:a16="http://schemas.microsoft.com/office/drawing/2014/main" id="{AC6731F5-9152-F97D-9CF5-DF4BB878F37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4" name="Group 103">
              <a:extLst>
                <a:ext uri="{FF2B5EF4-FFF2-40B4-BE49-F238E27FC236}">
                  <a16:creationId xmlns:a16="http://schemas.microsoft.com/office/drawing/2014/main" id="{1EC062B9-2CFA-4F14-5839-706EDAC0AC73}"/>
                </a:ext>
              </a:extLst>
            </p:cNvPr>
            <p:cNvGrpSpPr/>
            <p:nvPr/>
          </p:nvGrpSpPr>
          <p:grpSpPr>
            <a:xfrm>
              <a:off x="1088747" y="2155235"/>
              <a:ext cx="82785" cy="82785"/>
              <a:chOff x="0" y="0"/>
              <a:chExt cx="6350000" cy="6350000"/>
            </a:xfrm>
          </p:grpSpPr>
          <p:sp>
            <p:nvSpPr>
              <p:cNvPr id="711" name="Freeform 104">
                <a:extLst>
                  <a:ext uri="{FF2B5EF4-FFF2-40B4-BE49-F238E27FC236}">
                    <a16:creationId xmlns:a16="http://schemas.microsoft.com/office/drawing/2014/main" id="{6A140BFB-6DF4-EBFC-6808-D64B3C6E7A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5" name="Group 105">
              <a:extLst>
                <a:ext uri="{FF2B5EF4-FFF2-40B4-BE49-F238E27FC236}">
                  <a16:creationId xmlns:a16="http://schemas.microsoft.com/office/drawing/2014/main" id="{A65FE936-0557-AC71-B38E-A17E690D9697}"/>
                </a:ext>
              </a:extLst>
            </p:cNvPr>
            <p:cNvGrpSpPr/>
            <p:nvPr/>
          </p:nvGrpSpPr>
          <p:grpSpPr>
            <a:xfrm>
              <a:off x="1088747" y="8535719"/>
              <a:ext cx="82785" cy="82785"/>
              <a:chOff x="0" y="0"/>
              <a:chExt cx="6350000" cy="6350000"/>
            </a:xfrm>
          </p:grpSpPr>
          <p:sp>
            <p:nvSpPr>
              <p:cNvPr id="710" name="Freeform 106">
                <a:extLst>
                  <a:ext uri="{FF2B5EF4-FFF2-40B4-BE49-F238E27FC236}">
                    <a16:creationId xmlns:a16="http://schemas.microsoft.com/office/drawing/2014/main" id="{3D694EBD-B632-ECA3-D87A-7FF64B0C625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6" name="Group 107">
              <a:extLst>
                <a:ext uri="{FF2B5EF4-FFF2-40B4-BE49-F238E27FC236}">
                  <a16:creationId xmlns:a16="http://schemas.microsoft.com/office/drawing/2014/main" id="{7FF50D80-D51F-69DA-1AEB-F63475C80A91}"/>
                </a:ext>
              </a:extLst>
            </p:cNvPr>
            <p:cNvGrpSpPr/>
            <p:nvPr/>
          </p:nvGrpSpPr>
          <p:grpSpPr>
            <a:xfrm>
              <a:off x="1088747" y="5342935"/>
              <a:ext cx="82785" cy="82785"/>
              <a:chOff x="0" y="0"/>
              <a:chExt cx="6350000" cy="6350000"/>
            </a:xfrm>
          </p:grpSpPr>
          <p:sp>
            <p:nvSpPr>
              <p:cNvPr id="709" name="Freeform 108">
                <a:extLst>
                  <a:ext uri="{FF2B5EF4-FFF2-40B4-BE49-F238E27FC236}">
                    <a16:creationId xmlns:a16="http://schemas.microsoft.com/office/drawing/2014/main" id="{FC56A90F-48E9-F346-6BB9-07404410E03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7" name="Group 109">
              <a:extLst>
                <a:ext uri="{FF2B5EF4-FFF2-40B4-BE49-F238E27FC236}">
                  <a16:creationId xmlns:a16="http://schemas.microsoft.com/office/drawing/2014/main" id="{11D83CF1-F87C-B40B-9315-3F83E09BB8BF}"/>
                </a:ext>
              </a:extLst>
            </p:cNvPr>
            <p:cNvGrpSpPr/>
            <p:nvPr/>
          </p:nvGrpSpPr>
          <p:grpSpPr>
            <a:xfrm>
              <a:off x="4276128" y="2155235"/>
              <a:ext cx="82785" cy="82785"/>
              <a:chOff x="0" y="0"/>
              <a:chExt cx="6350000" cy="6350000"/>
            </a:xfrm>
          </p:grpSpPr>
          <p:sp>
            <p:nvSpPr>
              <p:cNvPr id="708" name="Freeform 110">
                <a:extLst>
                  <a:ext uri="{FF2B5EF4-FFF2-40B4-BE49-F238E27FC236}">
                    <a16:creationId xmlns:a16="http://schemas.microsoft.com/office/drawing/2014/main" id="{6C53C24E-5FEA-5D3A-236F-37AE03BE3CD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8" name="Group 111">
              <a:extLst>
                <a:ext uri="{FF2B5EF4-FFF2-40B4-BE49-F238E27FC236}">
                  <a16:creationId xmlns:a16="http://schemas.microsoft.com/office/drawing/2014/main" id="{D7D1C2D7-16A4-73C1-5DD6-F292C95CDB15}"/>
                </a:ext>
              </a:extLst>
            </p:cNvPr>
            <p:cNvGrpSpPr/>
            <p:nvPr/>
          </p:nvGrpSpPr>
          <p:grpSpPr>
            <a:xfrm>
              <a:off x="4276128" y="8535719"/>
              <a:ext cx="82785" cy="82785"/>
              <a:chOff x="0" y="0"/>
              <a:chExt cx="6350000" cy="6350000"/>
            </a:xfrm>
          </p:grpSpPr>
          <p:sp>
            <p:nvSpPr>
              <p:cNvPr id="707" name="Freeform 112">
                <a:extLst>
                  <a:ext uri="{FF2B5EF4-FFF2-40B4-BE49-F238E27FC236}">
                    <a16:creationId xmlns:a16="http://schemas.microsoft.com/office/drawing/2014/main" id="{6B5E56DB-AC0D-D7B0-DD22-B4889F48CA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9" name="Group 113">
              <a:extLst>
                <a:ext uri="{FF2B5EF4-FFF2-40B4-BE49-F238E27FC236}">
                  <a16:creationId xmlns:a16="http://schemas.microsoft.com/office/drawing/2014/main" id="{3DCAB363-0CC1-FCC8-AFCA-974E570CDDF4}"/>
                </a:ext>
              </a:extLst>
            </p:cNvPr>
            <p:cNvGrpSpPr/>
            <p:nvPr/>
          </p:nvGrpSpPr>
          <p:grpSpPr>
            <a:xfrm>
              <a:off x="4276128" y="5342935"/>
              <a:ext cx="82785" cy="82785"/>
              <a:chOff x="0" y="0"/>
              <a:chExt cx="6350000" cy="6350000"/>
            </a:xfrm>
          </p:grpSpPr>
          <p:sp>
            <p:nvSpPr>
              <p:cNvPr id="706" name="Freeform 114">
                <a:extLst>
                  <a:ext uri="{FF2B5EF4-FFF2-40B4-BE49-F238E27FC236}">
                    <a16:creationId xmlns:a16="http://schemas.microsoft.com/office/drawing/2014/main" id="{11B21F48-345A-05EF-1826-3A6A6512307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0" name="Group 115">
              <a:extLst>
                <a:ext uri="{FF2B5EF4-FFF2-40B4-BE49-F238E27FC236}">
                  <a16:creationId xmlns:a16="http://schemas.microsoft.com/office/drawing/2014/main" id="{3D43F511-AB90-FBB0-4DEE-7182FFD5F354}"/>
                </a:ext>
              </a:extLst>
            </p:cNvPr>
            <p:cNvGrpSpPr/>
            <p:nvPr/>
          </p:nvGrpSpPr>
          <p:grpSpPr>
            <a:xfrm>
              <a:off x="1628608" y="1075351"/>
              <a:ext cx="82785" cy="82785"/>
              <a:chOff x="0" y="0"/>
              <a:chExt cx="6350000" cy="6350000"/>
            </a:xfrm>
          </p:grpSpPr>
          <p:sp>
            <p:nvSpPr>
              <p:cNvPr id="705" name="Freeform 116">
                <a:extLst>
                  <a:ext uri="{FF2B5EF4-FFF2-40B4-BE49-F238E27FC236}">
                    <a16:creationId xmlns:a16="http://schemas.microsoft.com/office/drawing/2014/main" id="{294AB0BE-166C-94E0-691A-05E5C98DD7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1" name="Group 117">
              <a:extLst>
                <a:ext uri="{FF2B5EF4-FFF2-40B4-BE49-F238E27FC236}">
                  <a16:creationId xmlns:a16="http://schemas.microsoft.com/office/drawing/2014/main" id="{E8A050AA-602A-DAD7-A15B-299ED77CC507}"/>
                </a:ext>
              </a:extLst>
            </p:cNvPr>
            <p:cNvGrpSpPr/>
            <p:nvPr/>
          </p:nvGrpSpPr>
          <p:grpSpPr>
            <a:xfrm>
              <a:off x="1628608" y="7455836"/>
              <a:ext cx="82785" cy="82785"/>
              <a:chOff x="0" y="0"/>
              <a:chExt cx="6350000" cy="6350000"/>
            </a:xfrm>
          </p:grpSpPr>
          <p:sp>
            <p:nvSpPr>
              <p:cNvPr id="704" name="Freeform 118">
                <a:extLst>
                  <a:ext uri="{FF2B5EF4-FFF2-40B4-BE49-F238E27FC236}">
                    <a16:creationId xmlns:a16="http://schemas.microsoft.com/office/drawing/2014/main" id="{651D3B2C-ED83-A1B6-CEBC-09ED6451A9B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2" name="Group 119">
              <a:extLst>
                <a:ext uri="{FF2B5EF4-FFF2-40B4-BE49-F238E27FC236}">
                  <a16:creationId xmlns:a16="http://schemas.microsoft.com/office/drawing/2014/main" id="{C1635DDB-ECF9-21EC-7C48-26F5E986A17F}"/>
                </a:ext>
              </a:extLst>
            </p:cNvPr>
            <p:cNvGrpSpPr/>
            <p:nvPr/>
          </p:nvGrpSpPr>
          <p:grpSpPr>
            <a:xfrm>
              <a:off x="1628608" y="4263051"/>
              <a:ext cx="82785" cy="82785"/>
              <a:chOff x="0" y="0"/>
              <a:chExt cx="6350000" cy="6350000"/>
            </a:xfrm>
          </p:grpSpPr>
          <p:sp>
            <p:nvSpPr>
              <p:cNvPr id="703" name="Freeform 120">
                <a:extLst>
                  <a:ext uri="{FF2B5EF4-FFF2-40B4-BE49-F238E27FC236}">
                    <a16:creationId xmlns:a16="http://schemas.microsoft.com/office/drawing/2014/main" id="{852CCC4A-50AC-BAE2-4EAF-59833EB900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3" name="Group 121">
              <a:extLst>
                <a:ext uri="{FF2B5EF4-FFF2-40B4-BE49-F238E27FC236}">
                  <a16:creationId xmlns:a16="http://schemas.microsoft.com/office/drawing/2014/main" id="{F69C191A-CF68-5A23-E278-1CA07CB9940D}"/>
                </a:ext>
              </a:extLst>
            </p:cNvPr>
            <p:cNvGrpSpPr/>
            <p:nvPr/>
          </p:nvGrpSpPr>
          <p:grpSpPr>
            <a:xfrm>
              <a:off x="1628608" y="10643536"/>
              <a:ext cx="82785" cy="82785"/>
              <a:chOff x="0" y="0"/>
              <a:chExt cx="6350000" cy="6350000"/>
            </a:xfrm>
          </p:grpSpPr>
          <p:sp>
            <p:nvSpPr>
              <p:cNvPr id="702" name="Freeform 122">
                <a:extLst>
                  <a:ext uri="{FF2B5EF4-FFF2-40B4-BE49-F238E27FC236}">
                    <a16:creationId xmlns:a16="http://schemas.microsoft.com/office/drawing/2014/main" id="{DB4F87B0-995C-80F1-288A-CB429633979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4" name="Group 123">
              <a:extLst>
                <a:ext uri="{FF2B5EF4-FFF2-40B4-BE49-F238E27FC236}">
                  <a16:creationId xmlns:a16="http://schemas.microsoft.com/office/drawing/2014/main" id="{971AD04E-0777-08A9-6AD6-F4F575A584F6}"/>
                </a:ext>
              </a:extLst>
            </p:cNvPr>
            <p:cNvGrpSpPr/>
            <p:nvPr/>
          </p:nvGrpSpPr>
          <p:grpSpPr>
            <a:xfrm>
              <a:off x="1628608" y="2693431"/>
              <a:ext cx="82785" cy="82785"/>
              <a:chOff x="0" y="0"/>
              <a:chExt cx="6350000" cy="6350000"/>
            </a:xfrm>
          </p:grpSpPr>
          <p:sp>
            <p:nvSpPr>
              <p:cNvPr id="701" name="Freeform 124">
                <a:extLst>
                  <a:ext uri="{FF2B5EF4-FFF2-40B4-BE49-F238E27FC236}">
                    <a16:creationId xmlns:a16="http://schemas.microsoft.com/office/drawing/2014/main" id="{4FE67E03-836C-EC18-0214-EA10B9AA9B3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5" name="Group 125">
              <a:extLst>
                <a:ext uri="{FF2B5EF4-FFF2-40B4-BE49-F238E27FC236}">
                  <a16:creationId xmlns:a16="http://schemas.microsoft.com/office/drawing/2014/main" id="{C5173051-C577-5B81-7867-8C6E00954D51}"/>
                </a:ext>
              </a:extLst>
            </p:cNvPr>
            <p:cNvGrpSpPr/>
            <p:nvPr/>
          </p:nvGrpSpPr>
          <p:grpSpPr>
            <a:xfrm>
              <a:off x="1628608" y="9073915"/>
              <a:ext cx="82785" cy="82785"/>
              <a:chOff x="0" y="0"/>
              <a:chExt cx="6350000" cy="6350000"/>
            </a:xfrm>
          </p:grpSpPr>
          <p:sp>
            <p:nvSpPr>
              <p:cNvPr id="700" name="Freeform 126">
                <a:extLst>
                  <a:ext uri="{FF2B5EF4-FFF2-40B4-BE49-F238E27FC236}">
                    <a16:creationId xmlns:a16="http://schemas.microsoft.com/office/drawing/2014/main" id="{4E76966D-49D4-88A1-527D-BF78C21F2D1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6" name="Group 127">
              <a:extLst>
                <a:ext uri="{FF2B5EF4-FFF2-40B4-BE49-F238E27FC236}">
                  <a16:creationId xmlns:a16="http://schemas.microsoft.com/office/drawing/2014/main" id="{88797D99-1AF8-F6ED-DA7B-7DCB0E3FEFDC}"/>
                </a:ext>
              </a:extLst>
            </p:cNvPr>
            <p:cNvGrpSpPr/>
            <p:nvPr/>
          </p:nvGrpSpPr>
          <p:grpSpPr>
            <a:xfrm>
              <a:off x="1628608" y="5881131"/>
              <a:ext cx="82785" cy="82785"/>
              <a:chOff x="0" y="0"/>
              <a:chExt cx="6350000" cy="6350000"/>
            </a:xfrm>
          </p:grpSpPr>
          <p:sp>
            <p:nvSpPr>
              <p:cNvPr id="699" name="Freeform 128">
                <a:extLst>
                  <a:ext uri="{FF2B5EF4-FFF2-40B4-BE49-F238E27FC236}">
                    <a16:creationId xmlns:a16="http://schemas.microsoft.com/office/drawing/2014/main" id="{1E7048D8-DF3F-81B2-BA6B-11087810428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7" name="Group 129">
              <a:extLst>
                <a:ext uri="{FF2B5EF4-FFF2-40B4-BE49-F238E27FC236}">
                  <a16:creationId xmlns:a16="http://schemas.microsoft.com/office/drawing/2014/main" id="{1F350495-3F84-567A-0CB3-A21E8064495B}"/>
                </a:ext>
              </a:extLst>
            </p:cNvPr>
            <p:cNvGrpSpPr/>
            <p:nvPr/>
          </p:nvGrpSpPr>
          <p:grpSpPr>
            <a:xfrm>
              <a:off x="2648719" y="0"/>
              <a:ext cx="82785" cy="82785"/>
              <a:chOff x="0" y="0"/>
              <a:chExt cx="1913890" cy="1913890"/>
            </a:xfrm>
          </p:grpSpPr>
          <p:sp>
            <p:nvSpPr>
              <p:cNvPr id="698" name="Freeform 130">
                <a:extLst>
                  <a:ext uri="{FF2B5EF4-FFF2-40B4-BE49-F238E27FC236}">
                    <a16:creationId xmlns:a16="http://schemas.microsoft.com/office/drawing/2014/main" id="{3A8EE6B7-980B-A0F3-9749-C9A00F87D7C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8" name="Group 131">
              <a:extLst>
                <a:ext uri="{FF2B5EF4-FFF2-40B4-BE49-F238E27FC236}">
                  <a16:creationId xmlns:a16="http://schemas.microsoft.com/office/drawing/2014/main" id="{C8A41F6A-F67B-2C80-F24A-4313D2645187}"/>
                </a:ext>
              </a:extLst>
            </p:cNvPr>
            <p:cNvGrpSpPr/>
            <p:nvPr/>
          </p:nvGrpSpPr>
          <p:grpSpPr>
            <a:xfrm>
              <a:off x="2648719" y="6380485"/>
              <a:ext cx="82785" cy="82785"/>
              <a:chOff x="0" y="0"/>
              <a:chExt cx="1913890" cy="1913890"/>
            </a:xfrm>
          </p:grpSpPr>
          <p:sp>
            <p:nvSpPr>
              <p:cNvPr id="697" name="Freeform 132">
                <a:extLst>
                  <a:ext uri="{FF2B5EF4-FFF2-40B4-BE49-F238E27FC236}">
                    <a16:creationId xmlns:a16="http://schemas.microsoft.com/office/drawing/2014/main" id="{18C7D891-E0E7-2788-0ADE-806883B92A5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9" name="Group 133">
              <a:extLst>
                <a:ext uri="{FF2B5EF4-FFF2-40B4-BE49-F238E27FC236}">
                  <a16:creationId xmlns:a16="http://schemas.microsoft.com/office/drawing/2014/main" id="{553D6DB5-B0E9-8E71-5613-FD8CF4939ED7}"/>
                </a:ext>
              </a:extLst>
            </p:cNvPr>
            <p:cNvGrpSpPr/>
            <p:nvPr/>
          </p:nvGrpSpPr>
          <p:grpSpPr>
            <a:xfrm>
              <a:off x="2648719" y="3187700"/>
              <a:ext cx="82785" cy="82785"/>
              <a:chOff x="0" y="0"/>
              <a:chExt cx="1913890" cy="1913890"/>
            </a:xfrm>
          </p:grpSpPr>
          <p:sp>
            <p:nvSpPr>
              <p:cNvPr id="696" name="Freeform 134">
                <a:extLst>
                  <a:ext uri="{FF2B5EF4-FFF2-40B4-BE49-F238E27FC236}">
                    <a16:creationId xmlns:a16="http://schemas.microsoft.com/office/drawing/2014/main" id="{CF3D7A6F-30F7-2C8A-B4AC-0C7AC4025E6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0" name="Group 135">
              <a:extLst>
                <a:ext uri="{FF2B5EF4-FFF2-40B4-BE49-F238E27FC236}">
                  <a16:creationId xmlns:a16="http://schemas.microsoft.com/office/drawing/2014/main" id="{7D8D69FD-3C40-AA8A-3598-C439734D363C}"/>
                </a:ext>
              </a:extLst>
            </p:cNvPr>
            <p:cNvGrpSpPr/>
            <p:nvPr/>
          </p:nvGrpSpPr>
          <p:grpSpPr>
            <a:xfrm>
              <a:off x="2648719" y="9568185"/>
              <a:ext cx="82785" cy="82785"/>
              <a:chOff x="0" y="0"/>
              <a:chExt cx="1913890" cy="1913890"/>
            </a:xfrm>
          </p:grpSpPr>
          <p:sp>
            <p:nvSpPr>
              <p:cNvPr id="695" name="Freeform 136">
                <a:extLst>
                  <a:ext uri="{FF2B5EF4-FFF2-40B4-BE49-F238E27FC236}">
                    <a16:creationId xmlns:a16="http://schemas.microsoft.com/office/drawing/2014/main" id="{F7A55658-7E06-7405-87B2-5611C2C85A5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1" name="Group 137">
              <a:extLst>
                <a:ext uri="{FF2B5EF4-FFF2-40B4-BE49-F238E27FC236}">
                  <a16:creationId xmlns:a16="http://schemas.microsoft.com/office/drawing/2014/main" id="{4DBBD8B3-6627-4F3C-C6C0-5A65367FE835}"/>
                </a:ext>
              </a:extLst>
            </p:cNvPr>
            <p:cNvGrpSpPr/>
            <p:nvPr/>
          </p:nvGrpSpPr>
          <p:grpSpPr>
            <a:xfrm>
              <a:off x="2648719" y="1618080"/>
              <a:ext cx="82785" cy="82785"/>
              <a:chOff x="0" y="0"/>
              <a:chExt cx="1913890" cy="1913890"/>
            </a:xfrm>
          </p:grpSpPr>
          <p:sp>
            <p:nvSpPr>
              <p:cNvPr id="694" name="Freeform 138">
                <a:extLst>
                  <a:ext uri="{FF2B5EF4-FFF2-40B4-BE49-F238E27FC236}">
                    <a16:creationId xmlns:a16="http://schemas.microsoft.com/office/drawing/2014/main" id="{2BE03247-0452-75E6-6D70-7BF9E74AB9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2" name="Group 139">
              <a:extLst>
                <a:ext uri="{FF2B5EF4-FFF2-40B4-BE49-F238E27FC236}">
                  <a16:creationId xmlns:a16="http://schemas.microsoft.com/office/drawing/2014/main" id="{422FA42D-B315-E0B3-D8D1-605C3CA92E1F}"/>
                </a:ext>
              </a:extLst>
            </p:cNvPr>
            <p:cNvGrpSpPr/>
            <p:nvPr/>
          </p:nvGrpSpPr>
          <p:grpSpPr>
            <a:xfrm>
              <a:off x="2648719" y="7998564"/>
              <a:ext cx="82785" cy="82785"/>
              <a:chOff x="0" y="0"/>
              <a:chExt cx="1913890" cy="1913890"/>
            </a:xfrm>
          </p:grpSpPr>
          <p:sp>
            <p:nvSpPr>
              <p:cNvPr id="693" name="Freeform 140">
                <a:extLst>
                  <a:ext uri="{FF2B5EF4-FFF2-40B4-BE49-F238E27FC236}">
                    <a16:creationId xmlns:a16="http://schemas.microsoft.com/office/drawing/2014/main" id="{E043B3EC-3930-D5A3-3BF6-85D4F2A40F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3" name="Group 141">
              <a:extLst>
                <a:ext uri="{FF2B5EF4-FFF2-40B4-BE49-F238E27FC236}">
                  <a16:creationId xmlns:a16="http://schemas.microsoft.com/office/drawing/2014/main" id="{206E6D96-E501-4BE7-A5E2-08593DFEC609}"/>
                </a:ext>
              </a:extLst>
            </p:cNvPr>
            <p:cNvGrpSpPr/>
            <p:nvPr/>
          </p:nvGrpSpPr>
          <p:grpSpPr>
            <a:xfrm>
              <a:off x="2648719" y="4805780"/>
              <a:ext cx="82785" cy="82785"/>
              <a:chOff x="0" y="0"/>
              <a:chExt cx="1913890" cy="1913890"/>
            </a:xfrm>
          </p:grpSpPr>
          <p:sp>
            <p:nvSpPr>
              <p:cNvPr id="692" name="Freeform 142">
                <a:extLst>
                  <a:ext uri="{FF2B5EF4-FFF2-40B4-BE49-F238E27FC236}">
                    <a16:creationId xmlns:a16="http://schemas.microsoft.com/office/drawing/2014/main" id="{562EF2DF-F3D1-FC9C-2D0F-739E6B0F2D6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4" name="Group 143">
              <a:extLst>
                <a:ext uri="{FF2B5EF4-FFF2-40B4-BE49-F238E27FC236}">
                  <a16:creationId xmlns:a16="http://schemas.microsoft.com/office/drawing/2014/main" id="{209D8F92-353C-FE2D-712E-7F604D2A10B5}"/>
                </a:ext>
              </a:extLst>
            </p:cNvPr>
            <p:cNvGrpSpPr/>
            <p:nvPr/>
          </p:nvGrpSpPr>
          <p:grpSpPr>
            <a:xfrm>
              <a:off x="0" y="537155"/>
              <a:ext cx="82785" cy="82785"/>
              <a:chOff x="0" y="0"/>
              <a:chExt cx="1913890" cy="1913890"/>
            </a:xfrm>
          </p:grpSpPr>
          <p:sp>
            <p:nvSpPr>
              <p:cNvPr id="691" name="Freeform 144">
                <a:extLst>
                  <a:ext uri="{FF2B5EF4-FFF2-40B4-BE49-F238E27FC236}">
                    <a16:creationId xmlns:a16="http://schemas.microsoft.com/office/drawing/2014/main" id="{94D3DD4A-7EED-41E4-EBAE-249670567D0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5" name="Group 145">
              <a:extLst>
                <a:ext uri="{FF2B5EF4-FFF2-40B4-BE49-F238E27FC236}">
                  <a16:creationId xmlns:a16="http://schemas.microsoft.com/office/drawing/2014/main" id="{F982FEE3-006A-60B4-647F-E49140C47398}"/>
                </a:ext>
              </a:extLst>
            </p:cNvPr>
            <p:cNvGrpSpPr/>
            <p:nvPr/>
          </p:nvGrpSpPr>
          <p:grpSpPr>
            <a:xfrm>
              <a:off x="0" y="6917640"/>
              <a:ext cx="82785" cy="82785"/>
              <a:chOff x="0" y="0"/>
              <a:chExt cx="1913890" cy="1913890"/>
            </a:xfrm>
          </p:grpSpPr>
          <p:sp>
            <p:nvSpPr>
              <p:cNvPr id="690" name="Freeform 146">
                <a:extLst>
                  <a:ext uri="{FF2B5EF4-FFF2-40B4-BE49-F238E27FC236}">
                    <a16:creationId xmlns:a16="http://schemas.microsoft.com/office/drawing/2014/main" id="{2685B65D-5835-CF3A-A585-6532C9CF0F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6" name="Group 147">
              <a:extLst>
                <a:ext uri="{FF2B5EF4-FFF2-40B4-BE49-F238E27FC236}">
                  <a16:creationId xmlns:a16="http://schemas.microsoft.com/office/drawing/2014/main" id="{228166AA-CE3F-500A-F280-5017B37728AE}"/>
                </a:ext>
              </a:extLst>
            </p:cNvPr>
            <p:cNvGrpSpPr/>
            <p:nvPr/>
          </p:nvGrpSpPr>
          <p:grpSpPr>
            <a:xfrm>
              <a:off x="0" y="3724855"/>
              <a:ext cx="82785" cy="82785"/>
              <a:chOff x="0" y="0"/>
              <a:chExt cx="1913890" cy="1913890"/>
            </a:xfrm>
          </p:grpSpPr>
          <p:sp>
            <p:nvSpPr>
              <p:cNvPr id="689" name="Freeform 148">
                <a:extLst>
                  <a:ext uri="{FF2B5EF4-FFF2-40B4-BE49-F238E27FC236}">
                    <a16:creationId xmlns:a16="http://schemas.microsoft.com/office/drawing/2014/main" id="{7CC87CD6-5B5E-B7AC-C9DB-D80A479B13C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7" name="Group 149">
              <a:extLst>
                <a:ext uri="{FF2B5EF4-FFF2-40B4-BE49-F238E27FC236}">
                  <a16:creationId xmlns:a16="http://schemas.microsoft.com/office/drawing/2014/main" id="{3AC28043-5771-B1BC-B4F1-7A6F280223F4}"/>
                </a:ext>
              </a:extLst>
            </p:cNvPr>
            <p:cNvGrpSpPr/>
            <p:nvPr/>
          </p:nvGrpSpPr>
          <p:grpSpPr>
            <a:xfrm>
              <a:off x="0" y="10105340"/>
              <a:ext cx="82785" cy="82785"/>
              <a:chOff x="0" y="0"/>
              <a:chExt cx="1913890" cy="1913890"/>
            </a:xfrm>
          </p:grpSpPr>
          <p:sp>
            <p:nvSpPr>
              <p:cNvPr id="688" name="Freeform 150">
                <a:extLst>
                  <a:ext uri="{FF2B5EF4-FFF2-40B4-BE49-F238E27FC236}">
                    <a16:creationId xmlns:a16="http://schemas.microsoft.com/office/drawing/2014/main" id="{291127C7-747A-BCA3-C76A-B58BD1D4DD0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8" name="Group 151">
              <a:extLst>
                <a:ext uri="{FF2B5EF4-FFF2-40B4-BE49-F238E27FC236}">
                  <a16:creationId xmlns:a16="http://schemas.microsoft.com/office/drawing/2014/main" id="{D9010F35-2623-CE8C-D9B2-A5B9648E75B7}"/>
                </a:ext>
              </a:extLst>
            </p:cNvPr>
            <p:cNvGrpSpPr/>
            <p:nvPr/>
          </p:nvGrpSpPr>
          <p:grpSpPr>
            <a:xfrm>
              <a:off x="3187380" y="537155"/>
              <a:ext cx="82785" cy="82785"/>
              <a:chOff x="0" y="0"/>
              <a:chExt cx="1913890" cy="1913890"/>
            </a:xfrm>
          </p:grpSpPr>
          <p:sp>
            <p:nvSpPr>
              <p:cNvPr id="687" name="Freeform 152">
                <a:extLst>
                  <a:ext uri="{FF2B5EF4-FFF2-40B4-BE49-F238E27FC236}">
                    <a16:creationId xmlns:a16="http://schemas.microsoft.com/office/drawing/2014/main" id="{97807136-9D3B-42F5-A0BB-18DFB37DFE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9" name="Group 153">
              <a:extLst>
                <a:ext uri="{FF2B5EF4-FFF2-40B4-BE49-F238E27FC236}">
                  <a16:creationId xmlns:a16="http://schemas.microsoft.com/office/drawing/2014/main" id="{A872337E-5299-0586-9F5D-216DCEB0DE16}"/>
                </a:ext>
              </a:extLst>
            </p:cNvPr>
            <p:cNvGrpSpPr/>
            <p:nvPr/>
          </p:nvGrpSpPr>
          <p:grpSpPr>
            <a:xfrm>
              <a:off x="3187380" y="6917640"/>
              <a:ext cx="82785" cy="82785"/>
              <a:chOff x="0" y="0"/>
              <a:chExt cx="1913890" cy="1913890"/>
            </a:xfrm>
          </p:grpSpPr>
          <p:sp>
            <p:nvSpPr>
              <p:cNvPr id="686" name="Freeform 154">
                <a:extLst>
                  <a:ext uri="{FF2B5EF4-FFF2-40B4-BE49-F238E27FC236}">
                    <a16:creationId xmlns:a16="http://schemas.microsoft.com/office/drawing/2014/main" id="{AF12711D-CEBA-FBFD-3115-C48B613DCE9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0" name="Group 155">
              <a:extLst>
                <a:ext uri="{FF2B5EF4-FFF2-40B4-BE49-F238E27FC236}">
                  <a16:creationId xmlns:a16="http://schemas.microsoft.com/office/drawing/2014/main" id="{965CEB8F-A649-8889-590E-887F4F36AA72}"/>
                </a:ext>
              </a:extLst>
            </p:cNvPr>
            <p:cNvGrpSpPr/>
            <p:nvPr/>
          </p:nvGrpSpPr>
          <p:grpSpPr>
            <a:xfrm>
              <a:off x="3187380" y="3724855"/>
              <a:ext cx="82785" cy="82785"/>
              <a:chOff x="0" y="0"/>
              <a:chExt cx="1913890" cy="1913890"/>
            </a:xfrm>
          </p:grpSpPr>
          <p:sp>
            <p:nvSpPr>
              <p:cNvPr id="685" name="Freeform 156">
                <a:extLst>
                  <a:ext uri="{FF2B5EF4-FFF2-40B4-BE49-F238E27FC236}">
                    <a16:creationId xmlns:a16="http://schemas.microsoft.com/office/drawing/2014/main" id="{5E71C5B3-114E-F153-4F2D-1BE33636DC7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1" name="Group 157">
              <a:extLst>
                <a:ext uri="{FF2B5EF4-FFF2-40B4-BE49-F238E27FC236}">
                  <a16:creationId xmlns:a16="http://schemas.microsoft.com/office/drawing/2014/main" id="{B40B6EA2-AC78-B88D-F7E1-6ED8BAE8A390}"/>
                </a:ext>
              </a:extLst>
            </p:cNvPr>
            <p:cNvGrpSpPr/>
            <p:nvPr/>
          </p:nvGrpSpPr>
          <p:grpSpPr>
            <a:xfrm>
              <a:off x="3187380" y="10105340"/>
              <a:ext cx="82785" cy="82785"/>
              <a:chOff x="0" y="0"/>
              <a:chExt cx="1913890" cy="1913890"/>
            </a:xfrm>
          </p:grpSpPr>
          <p:sp>
            <p:nvSpPr>
              <p:cNvPr id="684" name="Freeform 158">
                <a:extLst>
                  <a:ext uri="{FF2B5EF4-FFF2-40B4-BE49-F238E27FC236}">
                    <a16:creationId xmlns:a16="http://schemas.microsoft.com/office/drawing/2014/main" id="{F4EE2F9A-FEB3-2B02-7CA8-7B8C40F63F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2" name="Group 159">
              <a:extLst>
                <a:ext uri="{FF2B5EF4-FFF2-40B4-BE49-F238E27FC236}">
                  <a16:creationId xmlns:a16="http://schemas.microsoft.com/office/drawing/2014/main" id="{11CF1A6B-9A3A-3D2E-618B-38FDE873AD47}"/>
                </a:ext>
              </a:extLst>
            </p:cNvPr>
            <p:cNvGrpSpPr/>
            <p:nvPr/>
          </p:nvGrpSpPr>
          <p:grpSpPr>
            <a:xfrm>
              <a:off x="0" y="2155235"/>
              <a:ext cx="82785" cy="82785"/>
              <a:chOff x="0" y="0"/>
              <a:chExt cx="1913890" cy="1913890"/>
            </a:xfrm>
          </p:grpSpPr>
          <p:sp>
            <p:nvSpPr>
              <p:cNvPr id="683" name="Freeform 160">
                <a:extLst>
                  <a:ext uri="{FF2B5EF4-FFF2-40B4-BE49-F238E27FC236}">
                    <a16:creationId xmlns:a16="http://schemas.microsoft.com/office/drawing/2014/main" id="{74665E19-164C-3242-093A-92E17022B8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3" name="Group 161">
              <a:extLst>
                <a:ext uri="{FF2B5EF4-FFF2-40B4-BE49-F238E27FC236}">
                  <a16:creationId xmlns:a16="http://schemas.microsoft.com/office/drawing/2014/main" id="{5585D17A-29B4-29BB-138F-D2BE04FEE1AE}"/>
                </a:ext>
              </a:extLst>
            </p:cNvPr>
            <p:cNvGrpSpPr/>
            <p:nvPr/>
          </p:nvGrpSpPr>
          <p:grpSpPr>
            <a:xfrm>
              <a:off x="0" y="8535719"/>
              <a:ext cx="82785" cy="82785"/>
              <a:chOff x="0" y="0"/>
              <a:chExt cx="1913890" cy="1913890"/>
            </a:xfrm>
          </p:grpSpPr>
          <p:sp>
            <p:nvSpPr>
              <p:cNvPr id="682" name="Freeform 162">
                <a:extLst>
                  <a:ext uri="{FF2B5EF4-FFF2-40B4-BE49-F238E27FC236}">
                    <a16:creationId xmlns:a16="http://schemas.microsoft.com/office/drawing/2014/main" id="{B92E463A-8965-F15B-7925-94A912D918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4" name="Group 163">
              <a:extLst>
                <a:ext uri="{FF2B5EF4-FFF2-40B4-BE49-F238E27FC236}">
                  <a16:creationId xmlns:a16="http://schemas.microsoft.com/office/drawing/2014/main" id="{1D3748C5-45AC-8F36-CA62-9717B6E5D631}"/>
                </a:ext>
              </a:extLst>
            </p:cNvPr>
            <p:cNvGrpSpPr/>
            <p:nvPr/>
          </p:nvGrpSpPr>
          <p:grpSpPr>
            <a:xfrm>
              <a:off x="0" y="5342935"/>
              <a:ext cx="82785" cy="82785"/>
              <a:chOff x="0" y="0"/>
              <a:chExt cx="1913890" cy="1913890"/>
            </a:xfrm>
          </p:grpSpPr>
          <p:sp>
            <p:nvSpPr>
              <p:cNvPr id="681" name="Freeform 164">
                <a:extLst>
                  <a:ext uri="{FF2B5EF4-FFF2-40B4-BE49-F238E27FC236}">
                    <a16:creationId xmlns:a16="http://schemas.microsoft.com/office/drawing/2014/main" id="{0C2803BA-5F3D-C172-023C-75033D5E5A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5" name="Group 165">
              <a:extLst>
                <a:ext uri="{FF2B5EF4-FFF2-40B4-BE49-F238E27FC236}">
                  <a16:creationId xmlns:a16="http://schemas.microsoft.com/office/drawing/2014/main" id="{A8E934CD-71AC-E1B2-1E09-9F4B8266BAC7}"/>
                </a:ext>
              </a:extLst>
            </p:cNvPr>
            <p:cNvGrpSpPr/>
            <p:nvPr/>
          </p:nvGrpSpPr>
          <p:grpSpPr>
            <a:xfrm>
              <a:off x="3187380" y="2155235"/>
              <a:ext cx="82785" cy="82785"/>
              <a:chOff x="0" y="0"/>
              <a:chExt cx="1913890" cy="1913890"/>
            </a:xfrm>
          </p:grpSpPr>
          <p:sp>
            <p:nvSpPr>
              <p:cNvPr id="680" name="Freeform 166">
                <a:extLst>
                  <a:ext uri="{FF2B5EF4-FFF2-40B4-BE49-F238E27FC236}">
                    <a16:creationId xmlns:a16="http://schemas.microsoft.com/office/drawing/2014/main" id="{096A19EF-7FC6-D372-CE58-73D8DC6C9A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6" name="Group 167">
              <a:extLst>
                <a:ext uri="{FF2B5EF4-FFF2-40B4-BE49-F238E27FC236}">
                  <a16:creationId xmlns:a16="http://schemas.microsoft.com/office/drawing/2014/main" id="{2FB0FC2E-3AFB-A737-46BE-2BD0B971B675}"/>
                </a:ext>
              </a:extLst>
            </p:cNvPr>
            <p:cNvGrpSpPr/>
            <p:nvPr/>
          </p:nvGrpSpPr>
          <p:grpSpPr>
            <a:xfrm>
              <a:off x="3187380" y="8535719"/>
              <a:ext cx="82785" cy="82785"/>
              <a:chOff x="0" y="0"/>
              <a:chExt cx="1913890" cy="1913890"/>
            </a:xfrm>
          </p:grpSpPr>
          <p:sp>
            <p:nvSpPr>
              <p:cNvPr id="679" name="Freeform 168">
                <a:extLst>
                  <a:ext uri="{FF2B5EF4-FFF2-40B4-BE49-F238E27FC236}">
                    <a16:creationId xmlns:a16="http://schemas.microsoft.com/office/drawing/2014/main" id="{59CD1252-9BE1-15E8-0DE5-E2ACD761093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7" name="Group 169">
              <a:extLst>
                <a:ext uri="{FF2B5EF4-FFF2-40B4-BE49-F238E27FC236}">
                  <a16:creationId xmlns:a16="http://schemas.microsoft.com/office/drawing/2014/main" id="{84D41FD6-F81C-913D-4707-77E1CAC0E9A1}"/>
                </a:ext>
              </a:extLst>
            </p:cNvPr>
            <p:cNvGrpSpPr/>
            <p:nvPr/>
          </p:nvGrpSpPr>
          <p:grpSpPr>
            <a:xfrm>
              <a:off x="3187380" y="5342935"/>
              <a:ext cx="82785" cy="82785"/>
              <a:chOff x="0" y="0"/>
              <a:chExt cx="1913890" cy="1913890"/>
            </a:xfrm>
          </p:grpSpPr>
          <p:sp>
            <p:nvSpPr>
              <p:cNvPr id="678" name="Freeform 170">
                <a:extLst>
                  <a:ext uri="{FF2B5EF4-FFF2-40B4-BE49-F238E27FC236}">
                    <a16:creationId xmlns:a16="http://schemas.microsoft.com/office/drawing/2014/main" id="{25E7D8B7-F086-ED9B-1501-1489797DBCD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8" name="Group 171">
              <a:extLst>
                <a:ext uri="{FF2B5EF4-FFF2-40B4-BE49-F238E27FC236}">
                  <a16:creationId xmlns:a16="http://schemas.microsoft.com/office/drawing/2014/main" id="{9FCC2980-8A24-783C-5643-B95D6EF03057}"/>
                </a:ext>
              </a:extLst>
            </p:cNvPr>
            <p:cNvGrpSpPr/>
            <p:nvPr/>
          </p:nvGrpSpPr>
          <p:grpSpPr>
            <a:xfrm>
              <a:off x="539861" y="1075351"/>
              <a:ext cx="82785" cy="82785"/>
              <a:chOff x="0" y="0"/>
              <a:chExt cx="1913890" cy="1913890"/>
            </a:xfrm>
          </p:grpSpPr>
          <p:sp>
            <p:nvSpPr>
              <p:cNvPr id="677" name="Freeform 172">
                <a:extLst>
                  <a:ext uri="{FF2B5EF4-FFF2-40B4-BE49-F238E27FC236}">
                    <a16:creationId xmlns:a16="http://schemas.microsoft.com/office/drawing/2014/main" id="{217ABE93-D03F-E655-CA2B-94067ED5DB2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9" name="Group 173">
              <a:extLst>
                <a:ext uri="{FF2B5EF4-FFF2-40B4-BE49-F238E27FC236}">
                  <a16:creationId xmlns:a16="http://schemas.microsoft.com/office/drawing/2014/main" id="{CEC0EE01-6B2E-BEB3-CD4A-C207ED988FF7}"/>
                </a:ext>
              </a:extLst>
            </p:cNvPr>
            <p:cNvGrpSpPr/>
            <p:nvPr/>
          </p:nvGrpSpPr>
          <p:grpSpPr>
            <a:xfrm>
              <a:off x="539861" y="7455836"/>
              <a:ext cx="82785" cy="82785"/>
              <a:chOff x="0" y="0"/>
              <a:chExt cx="1913890" cy="1913890"/>
            </a:xfrm>
          </p:grpSpPr>
          <p:sp>
            <p:nvSpPr>
              <p:cNvPr id="676" name="Freeform 174">
                <a:extLst>
                  <a:ext uri="{FF2B5EF4-FFF2-40B4-BE49-F238E27FC236}">
                    <a16:creationId xmlns:a16="http://schemas.microsoft.com/office/drawing/2014/main" id="{FC1C9FDA-88C9-B10C-A09D-11275DEFBA3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0" name="Group 175">
              <a:extLst>
                <a:ext uri="{FF2B5EF4-FFF2-40B4-BE49-F238E27FC236}">
                  <a16:creationId xmlns:a16="http://schemas.microsoft.com/office/drawing/2014/main" id="{BADC199B-DED4-651A-27FB-FC94572E2636}"/>
                </a:ext>
              </a:extLst>
            </p:cNvPr>
            <p:cNvGrpSpPr/>
            <p:nvPr/>
          </p:nvGrpSpPr>
          <p:grpSpPr>
            <a:xfrm>
              <a:off x="539861" y="4263051"/>
              <a:ext cx="82785" cy="82785"/>
              <a:chOff x="0" y="0"/>
              <a:chExt cx="1913890" cy="1913890"/>
            </a:xfrm>
          </p:grpSpPr>
          <p:sp>
            <p:nvSpPr>
              <p:cNvPr id="675" name="Freeform 176">
                <a:extLst>
                  <a:ext uri="{FF2B5EF4-FFF2-40B4-BE49-F238E27FC236}">
                    <a16:creationId xmlns:a16="http://schemas.microsoft.com/office/drawing/2014/main" id="{49E063CB-23EF-D00F-10B6-4BA4793AD4D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1" name="Group 177">
              <a:extLst>
                <a:ext uri="{FF2B5EF4-FFF2-40B4-BE49-F238E27FC236}">
                  <a16:creationId xmlns:a16="http://schemas.microsoft.com/office/drawing/2014/main" id="{DDD5400D-B681-3072-B584-EF08D15B29CE}"/>
                </a:ext>
              </a:extLst>
            </p:cNvPr>
            <p:cNvGrpSpPr/>
            <p:nvPr/>
          </p:nvGrpSpPr>
          <p:grpSpPr>
            <a:xfrm>
              <a:off x="539861" y="10643536"/>
              <a:ext cx="82785" cy="82785"/>
              <a:chOff x="0" y="0"/>
              <a:chExt cx="1913890" cy="1913890"/>
            </a:xfrm>
          </p:grpSpPr>
          <p:sp>
            <p:nvSpPr>
              <p:cNvPr id="674" name="Freeform 178">
                <a:extLst>
                  <a:ext uri="{FF2B5EF4-FFF2-40B4-BE49-F238E27FC236}">
                    <a16:creationId xmlns:a16="http://schemas.microsoft.com/office/drawing/2014/main" id="{4FAD8FB1-0E54-C179-69AE-B6A1B26A29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2" name="Group 179">
              <a:extLst>
                <a:ext uri="{FF2B5EF4-FFF2-40B4-BE49-F238E27FC236}">
                  <a16:creationId xmlns:a16="http://schemas.microsoft.com/office/drawing/2014/main" id="{6B9B1BD1-D91C-6F47-B03B-511EED0B8EBC}"/>
                </a:ext>
              </a:extLst>
            </p:cNvPr>
            <p:cNvGrpSpPr/>
            <p:nvPr/>
          </p:nvGrpSpPr>
          <p:grpSpPr>
            <a:xfrm>
              <a:off x="3727241" y="1075351"/>
              <a:ext cx="82785" cy="82785"/>
              <a:chOff x="0" y="0"/>
              <a:chExt cx="1913890" cy="1913890"/>
            </a:xfrm>
          </p:grpSpPr>
          <p:sp>
            <p:nvSpPr>
              <p:cNvPr id="673" name="Freeform 180">
                <a:extLst>
                  <a:ext uri="{FF2B5EF4-FFF2-40B4-BE49-F238E27FC236}">
                    <a16:creationId xmlns:a16="http://schemas.microsoft.com/office/drawing/2014/main" id="{E3CB526C-E08B-2AEB-9BBC-F1D776BE9A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3" name="Group 181">
              <a:extLst>
                <a:ext uri="{FF2B5EF4-FFF2-40B4-BE49-F238E27FC236}">
                  <a16:creationId xmlns:a16="http://schemas.microsoft.com/office/drawing/2014/main" id="{8E7EEDBF-46F4-F789-AB36-2CA339A8AD15}"/>
                </a:ext>
              </a:extLst>
            </p:cNvPr>
            <p:cNvGrpSpPr/>
            <p:nvPr/>
          </p:nvGrpSpPr>
          <p:grpSpPr>
            <a:xfrm>
              <a:off x="3727241" y="7455836"/>
              <a:ext cx="82785" cy="82785"/>
              <a:chOff x="0" y="0"/>
              <a:chExt cx="1913890" cy="1913890"/>
            </a:xfrm>
          </p:grpSpPr>
          <p:sp>
            <p:nvSpPr>
              <p:cNvPr id="672" name="Freeform 182">
                <a:extLst>
                  <a:ext uri="{FF2B5EF4-FFF2-40B4-BE49-F238E27FC236}">
                    <a16:creationId xmlns:a16="http://schemas.microsoft.com/office/drawing/2014/main" id="{C7A12996-61BC-E757-843C-E524FC43C79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4" name="Group 183">
              <a:extLst>
                <a:ext uri="{FF2B5EF4-FFF2-40B4-BE49-F238E27FC236}">
                  <a16:creationId xmlns:a16="http://schemas.microsoft.com/office/drawing/2014/main" id="{99972AEB-08BD-DDF4-D073-9E2611D02255}"/>
                </a:ext>
              </a:extLst>
            </p:cNvPr>
            <p:cNvGrpSpPr/>
            <p:nvPr/>
          </p:nvGrpSpPr>
          <p:grpSpPr>
            <a:xfrm>
              <a:off x="3727241" y="4263051"/>
              <a:ext cx="82785" cy="82785"/>
              <a:chOff x="0" y="0"/>
              <a:chExt cx="1913890" cy="1913890"/>
            </a:xfrm>
          </p:grpSpPr>
          <p:sp>
            <p:nvSpPr>
              <p:cNvPr id="671" name="Freeform 184">
                <a:extLst>
                  <a:ext uri="{FF2B5EF4-FFF2-40B4-BE49-F238E27FC236}">
                    <a16:creationId xmlns:a16="http://schemas.microsoft.com/office/drawing/2014/main" id="{8479D86C-ABEE-32B8-A6C8-5E9A842E32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5" name="Group 185">
              <a:extLst>
                <a:ext uri="{FF2B5EF4-FFF2-40B4-BE49-F238E27FC236}">
                  <a16:creationId xmlns:a16="http://schemas.microsoft.com/office/drawing/2014/main" id="{D3B799F1-CC79-B240-7942-06762500C806}"/>
                </a:ext>
              </a:extLst>
            </p:cNvPr>
            <p:cNvGrpSpPr/>
            <p:nvPr/>
          </p:nvGrpSpPr>
          <p:grpSpPr>
            <a:xfrm>
              <a:off x="3727241" y="10643536"/>
              <a:ext cx="82785" cy="82785"/>
              <a:chOff x="0" y="0"/>
              <a:chExt cx="1913890" cy="1913890"/>
            </a:xfrm>
          </p:grpSpPr>
          <p:sp>
            <p:nvSpPr>
              <p:cNvPr id="670" name="Freeform 186">
                <a:extLst>
                  <a:ext uri="{FF2B5EF4-FFF2-40B4-BE49-F238E27FC236}">
                    <a16:creationId xmlns:a16="http://schemas.microsoft.com/office/drawing/2014/main" id="{75F191FB-E780-A7DB-3647-BC75490235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6" name="Group 187">
              <a:extLst>
                <a:ext uri="{FF2B5EF4-FFF2-40B4-BE49-F238E27FC236}">
                  <a16:creationId xmlns:a16="http://schemas.microsoft.com/office/drawing/2014/main" id="{AC2E4C50-CF04-514F-5DC2-1D6B8D01211A}"/>
                </a:ext>
              </a:extLst>
            </p:cNvPr>
            <p:cNvGrpSpPr/>
            <p:nvPr/>
          </p:nvGrpSpPr>
          <p:grpSpPr>
            <a:xfrm>
              <a:off x="539861" y="2693431"/>
              <a:ext cx="82785" cy="82785"/>
              <a:chOff x="0" y="0"/>
              <a:chExt cx="1913890" cy="1913890"/>
            </a:xfrm>
          </p:grpSpPr>
          <p:sp>
            <p:nvSpPr>
              <p:cNvPr id="669" name="Freeform 188">
                <a:extLst>
                  <a:ext uri="{FF2B5EF4-FFF2-40B4-BE49-F238E27FC236}">
                    <a16:creationId xmlns:a16="http://schemas.microsoft.com/office/drawing/2014/main" id="{3297BBD2-D785-292B-A58E-8DEA5016E5E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7" name="Group 189">
              <a:extLst>
                <a:ext uri="{FF2B5EF4-FFF2-40B4-BE49-F238E27FC236}">
                  <a16:creationId xmlns:a16="http://schemas.microsoft.com/office/drawing/2014/main" id="{8A1A7262-520B-B551-E11E-A90966F3E168}"/>
                </a:ext>
              </a:extLst>
            </p:cNvPr>
            <p:cNvGrpSpPr/>
            <p:nvPr/>
          </p:nvGrpSpPr>
          <p:grpSpPr>
            <a:xfrm>
              <a:off x="539861" y="9073915"/>
              <a:ext cx="82785" cy="82785"/>
              <a:chOff x="0" y="0"/>
              <a:chExt cx="1913890" cy="1913890"/>
            </a:xfrm>
          </p:grpSpPr>
          <p:sp>
            <p:nvSpPr>
              <p:cNvPr id="668" name="Freeform 190">
                <a:extLst>
                  <a:ext uri="{FF2B5EF4-FFF2-40B4-BE49-F238E27FC236}">
                    <a16:creationId xmlns:a16="http://schemas.microsoft.com/office/drawing/2014/main" id="{9669ACD1-D629-6522-EEF4-7A234A73724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8" name="Group 191">
              <a:extLst>
                <a:ext uri="{FF2B5EF4-FFF2-40B4-BE49-F238E27FC236}">
                  <a16:creationId xmlns:a16="http://schemas.microsoft.com/office/drawing/2014/main" id="{EF902628-38D6-A739-C377-104421B07B43}"/>
                </a:ext>
              </a:extLst>
            </p:cNvPr>
            <p:cNvGrpSpPr/>
            <p:nvPr/>
          </p:nvGrpSpPr>
          <p:grpSpPr>
            <a:xfrm>
              <a:off x="539861" y="5881131"/>
              <a:ext cx="82785" cy="82785"/>
              <a:chOff x="0" y="0"/>
              <a:chExt cx="1913890" cy="1913890"/>
            </a:xfrm>
          </p:grpSpPr>
          <p:sp>
            <p:nvSpPr>
              <p:cNvPr id="667" name="Freeform 192">
                <a:extLst>
                  <a:ext uri="{FF2B5EF4-FFF2-40B4-BE49-F238E27FC236}">
                    <a16:creationId xmlns:a16="http://schemas.microsoft.com/office/drawing/2014/main" id="{7493257C-AF18-59ED-5BDF-8F77F518E31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79" name="Group 193">
              <a:extLst>
                <a:ext uri="{FF2B5EF4-FFF2-40B4-BE49-F238E27FC236}">
                  <a16:creationId xmlns:a16="http://schemas.microsoft.com/office/drawing/2014/main" id="{AF4B0B22-0E2F-16D4-8AC5-118BB47EB2F1}"/>
                </a:ext>
              </a:extLst>
            </p:cNvPr>
            <p:cNvGrpSpPr/>
            <p:nvPr/>
          </p:nvGrpSpPr>
          <p:grpSpPr>
            <a:xfrm>
              <a:off x="3727241" y="2693431"/>
              <a:ext cx="82785" cy="82785"/>
              <a:chOff x="0" y="0"/>
              <a:chExt cx="1913890" cy="1913890"/>
            </a:xfrm>
          </p:grpSpPr>
          <p:sp>
            <p:nvSpPr>
              <p:cNvPr id="666" name="Freeform 194">
                <a:extLst>
                  <a:ext uri="{FF2B5EF4-FFF2-40B4-BE49-F238E27FC236}">
                    <a16:creationId xmlns:a16="http://schemas.microsoft.com/office/drawing/2014/main" id="{79234966-455E-3E31-41B7-31288881B2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0" name="Group 195">
              <a:extLst>
                <a:ext uri="{FF2B5EF4-FFF2-40B4-BE49-F238E27FC236}">
                  <a16:creationId xmlns:a16="http://schemas.microsoft.com/office/drawing/2014/main" id="{B2178F2B-D7E5-4869-D0D1-48EBBCD73A13}"/>
                </a:ext>
              </a:extLst>
            </p:cNvPr>
            <p:cNvGrpSpPr/>
            <p:nvPr/>
          </p:nvGrpSpPr>
          <p:grpSpPr>
            <a:xfrm>
              <a:off x="3727241" y="9073915"/>
              <a:ext cx="82785" cy="82785"/>
              <a:chOff x="0" y="0"/>
              <a:chExt cx="1913890" cy="1913890"/>
            </a:xfrm>
          </p:grpSpPr>
          <p:sp>
            <p:nvSpPr>
              <p:cNvPr id="665" name="Freeform 196">
                <a:extLst>
                  <a:ext uri="{FF2B5EF4-FFF2-40B4-BE49-F238E27FC236}">
                    <a16:creationId xmlns:a16="http://schemas.microsoft.com/office/drawing/2014/main" id="{33C57A98-DAB8-AFE6-9ACB-E3F8685F1C7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1" name="Group 197">
              <a:extLst>
                <a:ext uri="{FF2B5EF4-FFF2-40B4-BE49-F238E27FC236}">
                  <a16:creationId xmlns:a16="http://schemas.microsoft.com/office/drawing/2014/main" id="{8D963682-CE54-D5D9-0769-FC2BF8B87F39}"/>
                </a:ext>
              </a:extLst>
            </p:cNvPr>
            <p:cNvGrpSpPr/>
            <p:nvPr/>
          </p:nvGrpSpPr>
          <p:grpSpPr>
            <a:xfrm>
              <a:off x="3727241" y="5881131"/>
              <a:ext cx="82785" cy="82785"/>
              <a:chOff x="0" y="0"/>
              <a:chExt cx="1913890" cy="1913890"/>
            </a:xfrm>
          </p:grpSpPr>
          <p:sp>
            <p:nvSpPr>
              <p:cNvPr id="664" name="Freeform 198">
                <a:extLst>
                  <a:ext uri="{FF2B5EF4-FFF2-40B4-BE49-F238E27FC236}">
                    <a16:creationId xmlns:a16="http://schemas.microsoft.com/office/drawing/2014/main" id="{851D478E-4E57-916F-A91C-43C5ADDDCB5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2" name="Group 199">
              <a:extLst>
                <a:ext uri="{FF2B5EF4-FFF2-40B4-BE49-F238E27FC236}">
                  <a16:creationId xmlns:a16="http://schemas.microsoft.com/office/drawing/2014/main" id="{84857025-D068-E259-D0C5-F4439CB5EEBB}"/>
                </a:ext>
              </a:extLst>
            </p:cNvPr>
            <p:cNvGrpSpPr/>
            <p:nvPr/>
          </p:nvGrpSpPr>
          <p:grpSpPr>
            <a:xfrm>
              <a:off x="2109980" y="1075351"/>
              <a:ext cx="82785" cy="82785"/>
              <a:chOff x="0" y="0"/>
              <a:chExt cx="1913890" cy="1913890"/>
            </a:xfrm>
          </p:grpSpPr>
          <p:sp>
            <p:nvSpPr>
              <p:cNvPr id="663" name="Freeform 200">
                <a:extLst>
                  <a:ext uri="{FF2B5EF4-FFF2-40B4-BE49-F238E27FC236}">
                    <a16:creationId xmlns:a16="http://schemas.microsoft.com/office/drawing/2014/main" id="{DCC5B4FC-7371-23DC-03F4-30E64A728A9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3" name="Group 201">
              <a:extLst>
                <a:ext uri="{FF2B5EF4-FFF2-40B4-BE49-F238E27FC236}">
                  <a16:creationId xmlns:a16="http://schemas.microsoft.com/office/drawing/2014/main" id="{55DD5DD5-359E-CB0B-D301-1CC7799CFBCB}"/>
                </a:ext>
              </a:extLst>
            </p:cNvPr>
            <p:cNvGrpSpPr/>
            <p:nvPr/>
          </p:nvGrpSpPr>
          <p:grpSpPr>
            <a:xfrm>
              <a:off x="2109980" y="7455836"/>
              <a:ext cx="82785" cy="82785"/>
              <a:chOff x="0" y="0"/>
              <a:chExt cx="1913890" cy="1913890"/>
            </a:xfrm>
          </p:grpSpPr>
          <p:sp>
            <p:nvSpPr>
              <p:cNvPr id="662" name="Freeform 202">
                <a:extLst>
                  <a:ext uri="{FF2B5EF4-FFF2-40B4-BE49-F238E27FC236}">
                    <a16:creationId xmlns:a16="http://schemas.microsoft.com/office/drawing/2014/main" id="{3C62D403-9304-0252-CA10-609FD9F08F4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4" name="Group 203">
              <a:extLst>
                <a:ext uri="{FF2B5EF4-FFF2-40B4-BE49-F238E27FC236}">
                  <a16:creationId xmlns:a16="http://schemas.microsoft.com/office/drawing/2014/main" id="{6F5352B4-9C56-EB3F-855C-FEEC282ABD5B}"/>
                </a:ext>
              </a:extLst>
            </p:cNvPr>
            <p:cNvGrpSpPr/>
            <p:nvPr/>
          </p:nvGrpSpPr>
          <p:grpSpPr>
            <a:xfrm>
              <a:off x="2109980" y="4263051"/>
              <a:ext cx="82785" cy="82785"/>
              <a:chOff x="0" y="0"/>
              <a:chExt cx="1913890" cy="1913890"/>
            </a:xfrm>
          </p:grpSpPr>
          <p:sp>
            <p:nvSpPr>
              <p:cNvPr id="661" name="Freeform 204">
                <a:extLst>
                  <a:ext uri="{FF2B5EF4-FFF2-40B4-BE49-F238E27FC236}">
                    <a16:creationId xmlns:a16="http://schemas.microsoft.com/office/drawing/2014/main" id="{CEB23431-D64A-A42F-410F-A1A068F28A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5" name="Group 205">
              <a:extLst>
                <a:ext uri="{FF2B5EF4-FFF2-40B4-BE49-F238E27FC236}">
                  <a16:creationId xmlns:a16="http://schemas.microsoft.com/office/drawing/2014/main" id="{EA205341-D75B-45B0-9CC1-43D202DFB57A}"/>
                </a:ext>
              </a:extLst>
            </p:cNvPr>
            <p:cNvGrpSpPr/>
            <p:nvPr/>
          </p:nvGrpSpPr>
          <p:grpSpPr>
            <a:xfrm>
              <a:off x="2109980" y="10643536"/>
              <a:ext cx="82785" cy="82785"/>
              <a:chOff x="0" y="0"/>
              <a:chExt cx="1913890" cy="1913890"/>
            </a:xfrm>
          </p:grpSpPr>
          <p:sp>
            <p:nvSpPr>
              <p:cNvPr id="660" name="Freeform 206">
                <a:extLst>
                  <a:ext uri="{FF2B5EF4-FFF2-40B4-BE49-F238E27FC236}">
                    <a16:creationId xmlns:a16="http://schemas.microsoft.com/office/drawing/2014/main" id="{53A96187-DC5A-35A5-0B6E-39775B2A17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6" name="Group 207">
              <a:extLst>
                <a:ext uri="{FF2B5EF4-FFF2-40B4-BE49-F238E27FC236}">
                  <a16:creationId xmlns:a16="http://schemas.microsoft.com/office/drawing/2014/main" id="{8ECBBAC7-FB5C-1C9D-1839-2710918F941E}"/>
                </a:ext>
              </a:extLst>
            </p:cNvPr>
            <p:cNvGrpSpPr/>
            <p:nvPr/>
          </p:nvGrpSpPr>
          <p:grpSpPr>
            <a:xfrm>
              <a:off x="2109980" y="2693431"/>
              <a:ext cx="82785" cy="82785"/>
              <a:chOff x="0" y="0"/>
              <a:chExt cx="1913890" cy="1913890"/>
            </a:xfrm>
          </p:grpSpPr>
          <p:sp>
            <p:nvSpPr>
              <p:cNvPr id="659" name="Freeform 208">
                <a:extLst>
                  <a:ext uri="{FF2B5EF4-FFF2-40B4-BE49-F238E27FC236}">
                    <a16:creationId xmlns:a16="http://schemas.microsoft.com/office/drawing/2014/main" id="{1EC27292-A8EC-A8F4-888D-AA675165BE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7" name="Group 209">
              <a:extLst>
                <a:ext uri="{FF2B5EF4-FFF2-40B4-BE49-F238E27FC236}">
                  <a16:creationId xmlns:a16="http://schemas.microsoft.com/office/drawing/2014/main" id="{CDEBA6F9-DC10-431E-F9A0-E14A02C14978}"/>
                </a:ext>
              </a:extLst>
            </p:cNvPr>
            <p:cNvGrpSpPr/>
            <p:nvPr/>
          </p:nvGrpSpPr>
          <p:grpSpPr>
            <a:xfrm>
              <a:off x="2109980" y="9073915"/>
              <a:ext cx="82785" cy="82785"/>
              <a:chOff x="0" y="0"/>
              <a:chExt cx="1913890" cy="1913890"/>
            </a:xfrm>
          </p:grpSpPr>
          <p:sp>
            <p:nvSpPr>
              <p:cNvPr id="658" name="Freeform 210">
                <a:extLst>
                  <a:ext uri="{FF2B5EF4-FFF2-40B4-BE49-F238E27FC236}">
                    <a16:creationId xmlns:a16="http://schemas.microsoft.com/office/drawing/2014/main" id="{8A057C9A-191A-3742-CCDF-CCCE0729312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8" name="Group 211">
              <a:extLst>
                <a:ext uri="{FF2B5EF4-FFF2-40B4-BE49-F238E27FC236}">
                  <a16:creationId xmlns:a16="http://schemas.microsoft.com/office/drawing/2014/main" id="{9D117445-C730-DA25-6A87-7A6C4C5E9129}"/>
                </a:ext>
              </a:extLst>
            </p:cNvPr>
            <p:cNvGrpSpPr/>
            <p:nvPr/>
          </p:nvGrpSpPr>
          <p:grpSpPr>
            <a:xfrm>
              <a:off x="2109980" y="5881131"/>
              <a:ext cx="82785" cy="82785"/>
              <a:chOff x="0" y="0"/>
              <a:chExt cx="1913890" cy="1913890"/>
            </a:xfrm>
          </p:grpSpPr>
          <p:sp>
            <p:nvSpPr>
              <p:cNvPr id="657" name="Freeform 212">
                <a:extLst>
                  <a:ext uri="{FF2B5EF4-FFF2-40B4-BE49-F238E27FC236}">
                    <a16:creationId xmlns:a16="http://schemas.microsoft.com/office/drawing/2014/main" id="{7D555119-0B6B-3A2E-61F0-72295DB44D7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89" name="Group 213">
              <a:extLst>
                <a:ext uri="{FF2B5EF4-FFF2-40B4-BE49-F238E27FC236}">
                  <a16:creationId xmlns:a16="http://schemas.microsoft.com/office/drawing/2014/main" id="{41D11258-FAC4-DFF4-2E51-6FB393FB1229}"/>
                </a:ext>
              </a:extLst>
            </p:cNvPr>
            <p:cNvGrpSpPr/>
            <p:nvPr/>
          </p:nvGrpSpPr>
          <p:grpSpPr>
            <a:xfrm>
              <a:off x="1088826" y="0"/>
              <a:ext cx="82785" cy="82785"/>
              <a:chOff x="0" y="0"/>
              <a:chExt cx="1913890" cy="1913890"/>
            </a:xfrm>
          </p:grpSpPr>
          <p:sp>
            <p:nvSpPr>
              <p:cNvPr id="656" name="Freeform 214">
                <a:extLst>
                  <a:ext uri="{FF2B5EF4-FFF2-40B4-BE49-F238E27FC236}">
                    <a16:creationId xmlns:a16="http://schemas.microsoft.com/office/drawing/2014/main" id="{2A4A04DA-A921-5442-F73F-9861D2B460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0" name="Group 215">
              <a:extLst>
                <a:ext uri="{FF2B5EF4-FFF2-40B4-BE49-F238E27FC236}">
                  <a16:creationId xmlns:a16="http://schemas.microsoft.com/office/drawing/2014/main" id="{59265F0A-AFB9-37DF-100C-880249087313}"/>
                </a:ext>
              </a:extLst>
            </p:cNvPr>
            <p:cNvGrpSpPr/>
            <p:nvPr/>
          </p:nvGrpSpPr>
          <p:grpSpPr>
            <a:xfrm>
              <a:off x="1088826" y="6380485"/>
              <a:ext cx="82785" cy="82785"/>
              <a:chOff x="0" y="0"/>
              <a:chExt cx="1913890" cy="1913890"/>
            </a:xfrm>
          </p:grpSpPr>
          <p:sp>
            <p:nvSpPr>
              <p:cNvPr id="655" name="Freeform 216">
                <a:extLst>
                  <a:ext uri="{FF2B5EF4-FFF2-40B4-BE49-F238E27FC236}">
                    <a16:creationId xmlns:a16="http://schemas.microsoft.com/office/drawing/2014/main" id="{5C63E36D-BF6A-D9F7-EC11-733C64584F5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1" name="Group 217">
              <a:extLst>
                <a:ext uri="{FF2B5EF4-FFF2-40B4-BE49-F238E27FC236}">
                  <a16:creationId xmlns:a16="http://schemas.microsoft.com/office/drawing/2014/main" id="{959BACB3-1D17-6548-36FA-8F90B50EBABC}"/>
                </a:ext>
              </a:extLst>
            </p:cNvPr>
            <p:cNvGrpSpPr/>
            <p:nvPr/>
          </p:nvGrpSpPr>
          <p:grpSpPr>
            <a:xfrm>
              <a:off x="1088826" y="3187700"/>
              <a:ext cx="82785" cy="82785"/>
              <a:chOff x="0" y="0"/>
              <a:chExt cx="1913890" cy="1913890"/>
            </a:xfrm>
          </p:grpSpPr>
          <p:sp>
            <p:nvSpPr>
              <p:cNvPr id="654" name="Freeform 218">
                <a:extLst>
                  <a:ext uri="{FF2B5EF4-FFF2-40B4-BE49-F238E27FC236}">
                    <a16:creationId xmlns:a16="http://schemas.microsoft.com/office/drawing/2014/main" id="{0B05B99C-9A79-298A-8028-4D86ECA472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2" name="Group 219">
              <a:extLst>
                <a:ext uri="{FF2B5EF4-FFF2-40B4-BE49-F238E27FC236}">
                  <a16:creationId xmlns:a16="http://schemas.microsoft.com/office/drawing/2014/main" id="{81A7F309-436F-C091-72EA-FD44D7262D1B}"/>
                </a:ext>
              </a:extLst>
            </p:cNvPr>
            <p:cNvGrpSpPr/>
            <p:nvPr/>
          </p:nvGrpSpPr>
          <p:grpSpPr>
            <a:xfrm>
              <a:off x="1088826" y="9568185"/>
              <a:ext cx="82785" cy="82785"/>
              <a:chOff x="0" y="0"/>
              <a:chExt cx="1913890" cy="1913890"/>
            </a:xfrm>
          </p:grpSpPr>
          <p:sp>
            <p:nvSpPr>
              <p:cNvPr id="653" name="Freeform 220">
                <a:extLst>
                  <a:ext uri="{FF2B5EF4-FFF2-40B4-BE49-F238E27FC236}">
                    <a16:creationId xmlns:a16="http://schemas.microsoft.com/office/drawing/2014/main" id="{D9FB16E1-C8C5-E2DB-0079-6AD268A8712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3" name="Group 221">
              <a:extLst>
                <a:ext uri="{FF2B5EF4-FFF2-40B4-BE49-F238E27FC236}">
                  <a16:creationId xmlns:a16="http://schemas.microsoft.com/office/drawing/2014/main" id="{EE835B7D-8392-C06F-25C6-E605B6F2EB98}"/>
                </a:ext>
              </a:extLst>
            </p:cNvPr>
            <p:cNvGrpSpPr/>
            <p:nvPr/>
          </p:nvGrpSpPr>
          <p:grpSpPr>
            <a:xfrm>
              <a:off x="4276206" y="0"/>
              <a:ext cx="82785" cy="82785"/>
              <a:chOff x="0" y="0"/>
              <a:chExt cx="1913890" cy="1913890"/>
            </a:xfrm>
          </p:grpSpPr>
          <p:sp>
            <p:nvSpPr>
              <p:cNvPr id="652" name="Freeform 222">
                <a:extLst>
                  <a:ext uri="{FF2B5EF4-FFF2-40B4-BE49-F238E27FC236}">
                    <a16:creationId xmlns:a16="http://schemas.microsoft.com/office/drawing/2014/main" id="{B011A512-08C1-FB38-6805-8280191411D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4" name="Group 223">
              <a:extLst>
                <a:ext uri="{FF2B5EF4-FFF2-40B4-BE49-F238E27FC236}">
                  <a16:creationId xmlns:a16="http://schemas.microsoft.com/office/drawing/2014/main" id="{B948F27B-E630-BFDC-1750-4FD23A575F6A}"/>
                </a:ext>
              </a:extLst>
            </p:cNvPr>
            <p:cNvGrpSpPr/>
            <p:nvPr/>
          </p:nvGrpSpPr>
          <p:grpSpPr>
            <a:xfrm>
              <a:off x="4276206" y="6380485"/>
              <a:ext cx="82785" cy="82785"/>
              <a:chOff x="0" y="0"/>
              <a:chExt cx="1913890" cy="1913890"/>
            </a:xfrm>
          </p:grpSpPr>
          <p:sp>
            <p:nvSpPr>
              <p:cNvPr id="651" name="Freeform 224">
                <a:extLst>
                  <a:ext uri="{FF2B5EF4-FFF2-40B4-BE49-F238E27FC236}">
                    <a16:creationId xmlns:a16="http://schemas.microsoft.com/office/drawing/2014/main" id="{AF6B7567-0356-189F-20C0-C0118EB2158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5" name="Group 225">
              <a:extLst>
                <a:ext uri="{FF2B5EF4-FFF2-40B4-BE49-F238E27FC236}">
                  <a16:creationId xmlns:a16="http://schemas.microsoft.com/office/drawing/2014/main" id="{D4B2B2A7-546F-EAD1-3A67-D2FA7B4DE876}"/>
                </a:ext>
              </a:extLst>
            </p:cNvPr>
            <p:cNvGrpSpPr/>
            <p:nvPr/>
          </p:nvGrpSpPr>
          <p:grpSpPr>
            <a:xfrm>
              <a:off x="4276206" y="3187700"/>
              <a:ext cx="82785" cy="82785"/>
              <a:chOff x="0" y="0"/>
              <a:chExt cx="1913890" cy="1913890"/>
            </a:xfrm>
          </p:grpSpPr>
          <p:sp>
            <p:nvSpPr>
              <p:cNvPr id="650" name="Freeform 226">
                <a:extLst>
                  <a:ext uri="{FF2B5EF4-FFF2-40B4-BE49-F238E27FC236}">
                    <a16:creationId xmlns:a16="http://schemas.microsoft.com/office/drawing/2014/main" id="{66314322-A7E6-17A4-60CB-660FCAFE5E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6" name="Group 227">
              <a:extLst>
                <a:ext uri="{FF2B5EF4-FFF2-40B4-BE49-F238E27FC236}">
                  <a16:creationId xmlns:a16="http://schemas.microsoft.com/office/drawing/2014/main" id="{55B86A20-26C0-BE37-1EB0-23B1D736DB1B}"/>
                </a:ext>
              </a:extLst>
            </p:cNvPr>
            <p:cNvGrpSpPr/>
            <p:nvPr/>
          </p:nvGrpSpPr>
          <p:grpSpPr>
            <a:xfrm>
              <a:off x="4276206" y="9568185"/>
              <a:ext cx="82785" cy="82785"/>
              <a:chOff x="0" y="0"/>
              <a:chExt cx="1913890" cy="1913890"/>
            </a:xfrm>
          </p:grpSpPr>
          <p:sp>
            <p:nvSpPr>
              <p:cNvPr id="649" name="Freeform 228">
                <a:extLst>
                  <a:ext uri="{FF2B5EF4-FFF2-40B4-BE49-F238E27FC236}">
                    <a16:creationId xmlns:a16="http://schemas.microsoft.com/office/drawing/2014/main" id="{5D168A19-C804-9732-A0AC-90E4C68D4A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7" name="Group 229">
              <a:extLst>
                <a:ext uri="{FF2B5EF4-FFF2-40B4-BE49-F238E27FC236}">
                  <a16:creationId xmlns:a16="http://schemas.microsoft.com/office/drawing/2014/main" id="{3983DD1D-9801-03CB-A97D-E7F2122803E3}"/>
                </a:ext>
              </a:extLst>
            </p:cNvPr>
            <p:cNvGrpSpPr/>
            <p:nvPr/>
          </p:nvGrpSpPr>
          <p:grpSpPr>
            <a:xfrm>
              <a:off x="1088826" y="1618080"/>
              <a:ext cx="82785" cy="82785"/>
              <a:chOff x="0" y="0"/>
              <a:chExt cx="1913890" cy="1913890"/>
            </a:xfrm>
          </p:grpSpPr>
          <p:sp>
            <p:nvSpPr>
              <p:cNvPr id="648" name="Freeform 230">
                <a:extLst>
                  <a:ext uri="{FF2B5EF4-FFF2-40B4-BE49-F238E27FC236}">
                    <a16:creationId xmlns:a16="http://schemas.microsoft.com/office/drawing/2014/main" id="{E361E3F3-7F7F-887F-ED83-3B42F7B3BC1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8" name="Group 231">
              <a:extLst>
                <a:ext uri="{FF2B5EF4-FFF2-40B4-BE49-F238E27FC236}">
                  <a16:creationId xmlns:a16="http://schemas.microsoft.com/office/drawing/2014/main" id="{A8A4F4F1-74DC-6EC7-5D62-E2B413FA828C}"/>
                </a:ext>
              </a:extLst>
            </p:cNvPr>
            <p:cNvGrpSpPr/>
            <p:nvPr/>
          </p:nvGrpSpPr>
          <p:grpSpPr>
            <a:xfrm>
              <a:off x="1088826" y="7998564"/>
              <a:ext cx="82785" cy="82785"/>
              <a:chOff x="0" y="0"/>
              <a:chExt cx="1913890" cy="1913890"/>
            </a:xfrm>
          </p:grpSpPr>
          <p:sp>
            <p:nvSpPr>
              <p:cNvPr id="647" name="Freeform 232">
                <a:extLst>
                  <a:ext uri="{FF2B5EF4-FFF2-40B4-BE49-F238E27FC236}">
                    <a16:creationId xmlns:a16="http://schemas.microsoft.com/office/drawing/2014/main" id="{C4BD082B-F6F1-6B92-EB3E-8787EB36F8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99" name="Group 233">
              <a:extLst>
                <a:ext uri="{FF2B5EF4-FFF2-40B4-BE49-F238E27FC236}">
                  <a16:creationId xmlns:a16="http://schemas.microsoft.com/office/drawing/2014/main" id="{383D4A08-B79D-9383-75B0-B7CA4F921EF6}"/>
                </a:ext>
              </a:extLst>
            </p:cNvPr>
            <p:cNvGrpSpPr/>
            <p:nvPr/>
          </p:nvGrpSpPr>
          <p:grpSpPr>
            <a:xfrm>
              <a:off x="1088826" y="4805780"/>
              <a:ext cx="82785" cy="82785"/>
              <a:chOff x="0" y="0"/>
              <a:chExt cx="1913890" cy="1913890"/>
            </a:xfrm>
          </p:grpSpPr>
          <p:sp>
            <p:nvSpPr>
              <p:cNvPr id="646" name="Freeform 234">
                <a:extLst>
                  <a:ext uri="{FF2B5EF4-FFF2-40B4-BE49-F238E27FC236}">
                    <a16:creationId xmlns:a16="http://schemas.microsoft.com/office/drawing/2014/main" id="{1F71026F-CBA0-2D28-E21C-FC60E00F8B3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0" name="Group 235">
              <a:extLst>
                <a:ext uri="{FF2B5EF4-FFF2-40B4-BE49-F238E27FC236}">
                  <a16:creationId xmlns:a16="http://schemas.microsoft.com/office/drawing/2014/main" id="{32D9B43B-1E1B-D475-19F7-858961295C61}"/>
                </a:ext>
              </a:extLst>
            </p:cNvPr>
            <p:cNvGrpSpPr/>
            <p:nvPr/>
          </p:nvGrpSpPr>
          <p:grpSpPr>
            <a:xfrm>
              <a:off x="4276206" y="1618080"/>
              <a:ext cx="82785" cy="82785"/>
              <a:chOff x="0" y="0"/>
              <a:chExt cx="1913890" cy="1913890"/>
            </a:xfrm>
          </p:grpSpPr>
          <p:sp>
            <p:nvSpPr>
              <p:cNvPr id="645" name="Freeform 236">
                <a:extLst>
                  <a:ext uri="{FF2B5EF4-FFF2-40B4-BE49-F238E27FC236}">
                    <a16:creationId xmlns:a16="http://schemas.microsoft.com/office/drawing/2014/main" id="{3D4E8E43-4CE9-FF28-0939-37294AE173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1" name="Group 237">
              <a:extLst>
                <a:ext uri="{FF2B5EF4-FFF2-40B4-BE49-F238E27FC236}">
                  <a16:creationId xmlns:a16="http://schemas.microsoft.com/office/drawing/2014/main" id="{C57F0237-84C9-0B2A-0A0C-1214CD5E7AE2}"/>
                </a:ext>
              </a:extLst>
            </p:cNvPr>
            <p:cNvGrpSpPr/>
            <p:nvPr/>
          </p:nvGrpSpPr>
          <p:grpSpPr>
            <a:xfrm>
              <a:off x="4276206" y="7998564"/>
              <a:ext cx="82785" cy="82785"/>
              <a:chOff x="0" y="0"/>
              <a:chExt cx="1913890" cy="1913890"/>
            </a:xfrm>
          </p:grpSpPr>
          <p:sp>
            <p:nvSpPr>
              <p:cNvPr id="644" name="Freeform 238">
                <a:extLst>
                  <a:ext uri="{FF2B5EF4-FFF2-40B4-BE49-F238E27FC236}">
                    <a16:creationId xmlns:a16="http://schemas.microsoft.com/office/drawing/2014/main" id="{CC38FB51-DB0F-4A70-E24C-7E9FB70231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2" name="Group 239">
              <a:extLst>
                <a:ext uri="{FF2B5EF4-FFF2-40B4-BE49-F238E27FC236}">
                  <a16:creationId xmlns:a16="http://schemas.microsoft.com/office/drawing/2014/main" id="{16FCFF93-8B15-56E0-6DFC-6E8630B1A045}"/>
                </a:ext>
              </a:extLst>
            </p:cNvPr>
            <p:cNvGrpSpPr/>
            <p:nvPr/>
          </p:nvGrpSpPr>
          <p:grpSpPr>
            <a:xfrm>
              <a:off x="4276206" y="4805780"/>
              <a:ext cx="82785" cy="82785"/>
              <a:chOff x="0" y="0"/>
              <a:chExt cx="1913890" cy="1913890"/>
            </a:xfrm>
          </p:grpSpPr>
          <p:sp>
            <p:nvSpPr>
              <p:cNvPr id="643" name="Freeform 240">
                <a:extLst>
                  <a:ext uri="{FF2B5EF4-FFF2-40B4-BE49-F238E27FC236}">
                    <a16:creationId xmlns:a16="http://schemas.microsoft.com/office/drawing/2014/main" id="{77947D44-2BE4-3693-7483-65B0881BE31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3" name="Group 241">
              <a:extLst>
                <a:ext uri="{FF2B5EF4-FFF2-40B4-BE49-F238E27FC236}">
                  <a16:creationId xmlns:a16="http://schemas.microsoft.com/office/drawing/2014/main" id="{D5691ECB-69B7-298F-5431-896D1F3F57CA}"/>
                </a:ext>
              </a:extLst>
            </p:cNvPr>
            <p:cNvGrpSpPr/>
            <p:nvPr/>
          </p:nvGrpSpPr>
          <p:grpSpPr>
            <a:xfrm>
              <a:off x="1627486" y="537155"/>
              <a:ext cx="82785" cy="82785"/>
              <a:chOff x="0" y="0"/>
              <a:chExt cx="1913890" cy="1913890"/>
            </a:xfrm>
          </p:grpSpPr>
          <p:sp>
            <p:nvSpPr>
              <p:cNvPr id="642" name="Freeform 242">
                <a:extLst>
                  <a:ext uri="{FF2B5EF4-FFF2-40B4-BE49-F238E27FC236}">
                    <a16:creationId xmlns:a16="http://schemas.microsoft.com/office/drawing/2014/main" id="{C39B2651-3CF6-FC04-CCD7-0187AB464B4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4" name="Group 243">
              <a:extLst>
                <a:ext uri="{FF2B5EF4-FFF2-40B4-BE49-F238E27FC236}">
                  <a16:creationId xmlns:a16="http://schemas.microsoft.com/office/drawing/2014/main" id="{526B1C3A-B996-36F4-349D-747D691A9D5D}"/>
                </a:ext>
              </a:extLst>
            </p:cNvPr>
            <p:cNvGrpSpPr/>
            <p:nvPr/>
          </p:nvGrpSpPr>
          <p:grpSpPr>
            <a:xfrm>
              <a:off x="1627486" y="6917640"/>
              <a:ext cx="82785" cy="82785"/>
              <a:chOff x="0" y="0"/>
              <a:chExt cx="1913890" cy="1913890"/>
            </a:xfrm>
          </p:grpSpPr>
          <p:sp>
            <p:nvSpPr>
              <p:cNvPr id="641" name="Freeform 244">
                <a:extLst>
                  <a:ext uri="{FF2B5EF4-FFF2-40B4-BE49-F238E27FC236}">
                    <a16:creationId xmlns:a16="http://schemas.microsoft.com/office/drawing/2014/main" id="{37FE4082-A23D-477E-5DA5-DD7578DE62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5" name="Group 245">
              <a:extLst>
                <a:ext uri="{FF2B5EF4-FFF2-40B4-BE49-F238E27FC236}">
                  <a16:creationId xmlns:a16="http://schemas.microsoft.com/office/drawing/2014/main" id="{896578E4-76F0-6AEA-0745-940B005A072C}"/>
                </a:ext>
              </a:extLst>
            </p:cNvPr>
            <p:cNvGrpSpPr/>
            <p:nvPr/>
          </p:nvGrpSpPr>
          <p:grpSpPr>
            <a:xfrm>
              <a:off x="1627486" y="3724855"/>
              <a:ext cx="82785" cy="82785"/>
              <a:chOff x="0" y="0"/>
              <a:chExt cx="1913890" cy="1913890"/>
            </a:xfrm>
          </p:grpSpPr>
          <p:sp>
            <p:nvSpPr>
              <p:cNvPr id="640" name="Freeform 246">
                <a:extLst>
                  <a:ext uri="{FF2B5EF4-FFF2-40B4-BE49-F238E27FC236}">
                    <a16:creationId xmlns:a16="http://schemas.microsoft.com/office/drawing/2014/main" id="{41A41D7D-16D9-32CB-12CD-D87DB7A2AF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6" name="Group 247">
              <a:extLst>
                <a:ext uri="{FF2B5EF4-FFF2-40B4-BE49-F238E27FC236}">
                  <a16:creationId xmlns:a16="http://schemas.microsoft.com/office/drawing/2014/main" id="{61549405-4124-D660-C6AC-54AEC8E05798}"/>
                </a:ext>
              </a:extLst>
            </p:cNvPr>
            <p:cNvGrpSpPr/>
            <p:nvPr/>
          </p:nvGrpSpPr>
          <p:grpSpPr>
            <a:xfrm>
              <a:off x="1627486" y="10105340"/>
              <a:ext cx="82785" cy="82785"/>
              <a:chOff x="0" y="0"/>
              <a:chExt cx="1913890" cy="1913890"/>
            </a:xfrm>
          </p:grpSpPr>
          <p:sp>
            <p:nvSpPr>
              <p:cNvPr id="639" name="Freeform 248">
                <a:extLst>
                  <a:ext uri="{FF2B5EF4-FFF2-40B4-BE49-F238E27FC236}">
                    <a16:creationId xmlns:a16="http://schemas.microsoft.com/office/drawing/2014/main" id="{4B1F6759-70A1-E160-E165-618E1251005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7" name="Group 249">
              <a:extLst>
                <a:ext uri="{FF2B5EF4-FFF2-40B4-BE49-F238E27FC236}">
                  <a16:creationId xmlns:a16="http://schemas.microsoft.com/office/drawing/2014/main" id="{B3048A01-64EA-AC10-4D5E-B6E13159A6EF}"/>
                </a:ext>
              </a:extLst>
            </p:cNvPr>
            <p:cNvGrpSpPr/>
            <p:nvPr/>
          </p:nvGrpSpPr>
          <p:grpSpPr>
            <a:xfrm>
              <a:off x="1627486" y="2155235"/>
              <a:ext cx="82785" cy="82785"/>
              <a:chOff x="0" y="0"/>
              <a:chExt cx="1913890" cy="1913890"/>
            </a:xfrm>
          </p:grpSpPr>
          <p:sp>
            <p:nvSpPr>
              <p:cNvPr id="638" name="Freeform 250">
                <a:extLst>
                  <a:ext uri="{FF2B5EF4-FFF2-40B4-BE49-F238E27FC236}">
                    <a16:creationId xmlns:a16="http://schemas.microsoft.com/office/drawing/2014/main" id="{52DA1E2D-40DE-8D8B-3642-77E09CB21D8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8" name="Group 251">
              <a:extLst>
                <a:ext uri="{FF2B5EF4-FFF2-40B4-BE49-F238E27FC236}">
                  <a16:creationId xmlns:a16="http://schemas.microsoft.com/office/drawing/2014/main" id="{A55B264B-5B1A-9E06-5CEA-5AAC8B77083B}"/>
                </a:ext>
              </a:extLst>
            </p:cNvPr>
            <p:cNvGrpSpPr/>
            <p:nvPr/>
          </p:nvGrpSpPr>
          <p:grpSpPr>
            <a:xfrm>
              <a:off x="1627486" y="8535719"/>
              <a:ext cx="82785" cy="82785"/>
              <a:chOff x="0" y="0"/>
              <a:chExt cx="1913890" cy="1913890"/>
            </a:xfrm>
          </p:grpSpPr>
          <p:sp>
            <p:nvSpPr>
              <p:cNvPr id="637" name="Freeform 252">
                <a:extLst>
                  <a:ext uri="{FF2B5EF4-FFF2-40B4-BE49-F238E27FC236}">
                    <a16:creationId xmlns:a16="http://schemas.microsoft.com/office/drawing/2014/main" id="{69D05F31-301C-E89E-551C-81D564C70E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09" name="Group 253">
              <a:extLst>
                <a:ext uri="{FF2B5EF4-FFF2-40B4-BE49-F238E27FC236}">
                  <a16:creationId xmlns:a16="http://schemas.microsoft.com/office/drawing/2014/main" id="{82D5FA07-3474-5453-A676-2A8A75A56F04}"/>
                </a:ext>
              </a:extLst>
            </p:cNvPr>
            <p:cNvGrpSpPr/>
            <p:nvPr/>
          </p:nvGrpSpPr>
          <p:grpSpPr>
            <a:xfrm>
              <a:off x="1627486" y="5342935"/>
              <a:ext cx="82785" cy="82785"/>
              <a:chOff x="0" y="0"/>
              <a:chExt cx="1913890" cy="1913890"/>
            </a:xfrm>
          </p:grpSpPr>
          <p:sp>
            <p:nvSpPr>
              <p:cNvPr id="636" name="Freeform 254">
                <a:extLst>
                  <a:ext uri="{FF2B5EF4-FFF2-40B4-BE49-F238E27FC236}">
                    <a16:creationId xmlns:a16="http://schemas.microsoft.com/office/drawing/2014/main" id="{4BA10136-6490-3D89-335F-9EC603F5CF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10" name="Group 255">
              <a:extLst>
                <a:ext uri="{FF2B5EF4-FFF2-40B4-BE49-F238E27FC236}">
                  <a16:creationId xmlns:a16="http://schemas.microsoft.com/office/drawing/2014/main" id="{EEC9FFE0-265C-3F38-A222-49CC7C3840BA}"/>
                </a:ext>
              </a:extLst>
            </p:cNvPr>
            <p:cNvGrpSpPr>
              <a:grpSpLocks noChangeAspect="1"/>
            </p:cNvGrpSpPr>
            <p:nvPr/>
          </p:nvGrpSpPr>
          <p:grpSpPr>
            <a:xfrm>
              <a:off x="78" y="0"/>
              <a:ext cx="95594" cy="82785"/>
              <a:chOff x="0" y="0"/>
              <a:chExt cx="6350000" cy="5499100"/>
            </a:xfrm>
          </p:grpSpPr>
          <p:sp>
            <p:nvSpPr>
              <p:cNvPr id="635" name="Freeform 256">
                <a:extLst>
                  <a:ext uri="{FF2B5EF4-FFF2-40B4-BE49-F238E27FC236}">
                    <a16:creationId xmlns:a16="http://schemas.microsoft.com/office/drawing/2014/main" id="{B8C27FCA-340E-10D5-AD1E-05FDB1D3B30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1" name="Group 257">
              <a:extLst>
                <a:ext uri="{FF2B5EF4-FFF2-40B4-BE49-F238E27FC236}">
                  <a16:creationId xmlns:a16="http://schemas.microsoft.com/office/drawing/2014/main" id="{B64988A5-7434-3BF7-EB81-0A98439B1E78}"/>
                </a:ext>
              </a:extLst>
            </p:cNvPr>
            <p:cNvGrpSpPr>
              <a:grpSpLocks noChangeAspect="1"/>
            </p:cNvGrpSpPr>
            <p:nvPr/>
          </p:nvGrpSpPr>
          <p:grpSpPr>
            <a:xfrm>
              <a:off x="78" y="6380485"/>
              <a:ext cx="95594" cy="82785"/>
              <a:chOff x="0" y="0"/>
              <a:chExt cx="6350000" cy="5499100"/>
            </a:xfrm>
          </p:grpSpPr>
          <p:sp>
            <p:nvSpPr>
              <p:cNvPr id="634" name="Freeform 258">
                <a:extLst>
                  <a:ext uri="{FF2B5EF4-FFF2-40B4-BE49-F238E27FC236}">
                    <a16:creationId xmlns:a16="http://schemas.microsoft.com/office/drawing/2014/main" id="{F8D6704D-FC04-76BF-0B2E-65E77851DC7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2" name="Group 259">
              <a:extLst>
                <a:ext uri="{FF2B5EF4-FFF2-40B4-BE49-F238E27FC236}">
                  <a16:creationId xmlns:a16="http://schemas.microsoft.com/office/drawing/2014/main" id="{52AA2857-902C-5A94-9BA9-E434442C73B1}"/>
                </a:ext>
              </a:extLst>
            </p:cNvPr>
            <p:cNvGrpSpPr>
              <a:grpSpLocks noChangeAspect="1"/>
            </p:cNvGrpSpPr>
            <p:nvPr/>
          </p:nvGrpSpPr>
          <p:grpSpPr>
            <a:xfrm>
              <a:off x="78" y="3187700"/>
              <a:ext cx="95594" cy="82785"/>
              <a:chOff x="0" y="0"/>
              <a:chExt cx="6350000" cy="5499100"/>
            </a:xfrm>
          </p:grpSpPr>
          <p:sp>
            <p:nvSpPr>
              <p:cNvPr id="633" name="Freeform 260">
                <a:extLst>
                  <a:ext uri="{FF2B5EF4-FFF2-40B4-BE49-F238E27FC236}">
                    <a16:creationId xmlns:a16="http://schemas.microsoft.com/office/drawing/2014/main" id="{4FAD1A73-B910-F040-48F7-DB683269468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3" name="Group 261">
              <a:extLst>
                <a:ext uri="{FF2B5EF4-FFF2-40B4-BE49-F238E27FC236}">
                  <a16:creationId xmlns:a16="http://schemas.microsoft.com/office/drawing/2014/main" id="{1DCFA3BE-C854-F9C0-4C20-EDC6378273B5}"/>
                </a:ext>
              </a:extLst>
            </p:cNvPr>
            <p:cNvGrpSpPr>
              <a:grpSpLocks noChangeAspect="1"/>
            </p:cNvGrpSpPr>
            <p:nvPr/>
          </p:nvGrpSpPr>
          <p:grpSpPr>
            <a:xfrm>
              <a:off x="78" y="9568185"/>
              <a:ext cx="95594" cy="82785"/>
              <a:chOff x="0" y="0"/>
              <a:chExt cx="6350000" cy="5499100"/>
            </a:xfrm>
          </p:grpSpPr>
          <p:sp>
            <p:nvSpPr>
              <p:cNvPr id="632" name="Freeform 262">
                <a:extLst>
                  <a:ext uri="{FF2B5EF4-FFF2-40B4-BE49-F238E27FC236}">
                    <a16:creationId xmlns:a16="http://schemas.microsoft.com/office/drawing/2014/main" id="{8AA04E4E-8BEF-F510-61A8-9E8B09CD36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4" name="Group 263">
              <a:extLst>
                <a:ext uri="{FF2B5EF4-FFF2-40B4-BE49-F238E27FC236}">
                  <a16:creationId xmlns:a16="http://schemas.microsoft.com/office/drawing/2014/main" id="{6AD95D6F-7B36-8206-2D94-1DDA3E1AFCB8}"/>
                </a:ext>
              </a:extLst>
            </p:cNvPr>
            <p:cNvGrpSpPr>
              <a:grpSpLocks noChangeAspect="1"/>
            </p:cNvGrpSpPr>
            <p:nvPr/>
          </p:nvGrpSpPr>
          <p:grpSpPr>
            <a:xfrm>
              <a:off x="3187459" y="0"/>
              <a:ext cx="95594" cy="82785"/>
              <a:chOff x="0" y="0"/>
              <a:chExt cx="6350000" cy="5499100"/>
            </a:xfrm>
          </p:grpSpPr>
          <p:sp>
            <p:nvSpPr>
              <p:cNvPr id="631" name="Freeform 264">
                <a:extLst>
                  <a:ext uri="{FF2B5EF4-FFF2-40B4-BE49-F238E27FC236}">
                    <a16:creationId xmlns:a16="http://schemas.microsoft.com/office/drawing/2014/main" id="{E0222CAA-77DD-C39F-E6B0-1E3C4D5283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5" name="Group 265">
              <a:extLst>
                <a:ext uri="{FF2B5EF4-FFF2-40B4-BE49-F238E27FC236}">
                  <a16:creationId xmlns:a16="http://schemas.microsoft.com/office/drawing/2014/main" id="{0A7A8606-6189-E604-6814-89DCA621B28A}"/>
                </a:ext>
              </a:extLst>
            </p:cNvPr>
            <p:cNvGrpSpPr>
              <a:grpSpLocks noChangeAspect="1"/>
            </p:cNvGrpSpPr>
            <p:nvPr/>
          </p:nvGrpSpPr>
          <p:grpSpPr>
            <a:xfrm>
              <a:off x="3187459" y="6380485"/>
              <a:ext cx="95594" cy="82785"/>
              <a:chOff x="0" y="0"/>
              <a:chExt cx="6350000" cy="5499100"/>
            </a:xfrm>
          </p:grpSpPr>
          <p:sp>
            <p:nvSpPr>
              <p:cNvPr id="630" name="Freeform 266">
                <a:extLst>
                  <a:ext uri="{FF2B5EF4-FFF2-40B4-BE49-F238E27FC236}">
                    <a16:creationId xmlns:a16="http://schemas.microsoft.com/office/drawing/2014/main" id="{128779D1-A810-064A-F790-F43DE7F5456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6" name="Group 267">
              <a:extLst>
                <a:ext uri="{FF2B5EF4-FFF2-40B4-BE49-F238E27FC236}">
                  <a16:creationId xmlns:a16="http://schemas.microsoft.com/office/drawing/2014/main" id="{1B07FD69-4A7E-EB86-B409-CF4FB38E011C}"/>
                </a:ext>
              </a:extLst>
            </p:cNvPr>
            <p:cNvGrpSpPr>
              <a:grpSpLocks noChangeAspect="1"/>
            </p:cNvGrpSpPr>
            <p:nvPr/>
          </p:nvGrpSpPr>
          <p:grpSpPr>
            <a:xfrm>
              <a:off x="3187459" y="3187700"/>
              <a:ext cx="95594" cy="82785"/>
              <a:chOff x="0" y="0"/>
              <a:chExt cx="6350000" cy="5499100"/>
            </a:xfrm>
          </p:grpSpPr>
          <p:sp>
            <p:nvSpPr>
              <p:cNvPr id="629" name="Freeform 268">
                <a:extLst>
                  <a:ext uri="{FF2B5EF4-FFF2-40B4-BE49-F238E27FC236}">
                    <a16:creationId xmlns:a16="http://schemas.microsoft.com/office/drawing/2014/main" id="{FBE842A2-0169-920E-7D6C-363612BFAB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7" name="Group 269">
              <a:extLst>
                <a:ext uri="{FF2B5EF4-FFF2-40B4-BE49-F238E27FC236}">
                  <a16:creationId xmlns:a16="http://schemas.microsoft.com/office/drawing/2014/main" id="{1E34755B-6489-46FD-D333-6BFDA54DC5CF}"/>
                </a:ext>
              </a:extLst>
            </p:cNvPr>
            <p:cNvGrpSpPr>
              <a:grpSpLocks noChangeAspect="1"/>
            </p:cNvGrpSpPr>
            <p:nvPr/>
          </p:nvGrpSpPr>
          <p:grpSpPr>
            <a:xfrm>
              <a:off x="3187459" y="9568185"/>
              <a:ext cx="95594" cy="82785"/>
              <a:chOff x="0" y="0"/>
              <a:chExt cx="6350000" cy="5499100"/>
            </a:xfrm>
          </p:grpSpPr>
          <p:sp>
            <p:nvSpPr>
              <p:cNvPr id="628" name="Freeform 270">
                <a:extLst>
                  <a:ext uri="{FF2B5EF4-FFF2-40B4-BE49-F238E27FC236}">
                    <a16:creationId xmlns:a16="http://schemas.microsoft.com/office/drawing/2014/main" id="{C8B8FC71-FFFC-771E-F7A3-6280853BF7F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8" name="Group 271">
              <a:extLst>
                <a:ext uri="{FF2B5EF4-FFF2-40B4-BE49-F238E27FC236}">
                  <a16:creationId xmlns:a16="http://schemas.microsoft.com/office/drawing/2014/main" id="{317760F9-67BA-D4BE-D9A1-92BD3DE27C0C}"/>
                </a:ext>
              </a:extLst>
            </p:cNvPr>
            <p:cNvGrpSpPr>
              <a:grpSpLocks noChangeAspect="1"/>
            </p:cNvGrpSpPr>
            <p:nvPr/>
          </p:nvGrpSpPr>
          <p:grpSpPr>
            <a:xfrm>
              <a:off x="78" y="1618080"/>
              <a:ext cx="95594" cy="82785"/>
              <a:chOff x="0" y="0"/>
              <a:chExt cx="6350000" cy="5499100"/>
            </a:xfrm>
          </p:grpSpPr>
          <p:sp>
            <p:nvSpPr>
              <p:cNvPr id="627" name="Freeform 272">
                <a:extLst>
                  <a:ext uri="{FF2B5EF4-FFF2-40B4-BE49-F238E27FC236}">
                    <a16:creationId xmlns:a16="http://schemas.microsoft.com/office/drawing/2014/main" id="{62F2738A-283D-5020-5B3A-08DB110DD92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9" name="Group 273">
              <a:extLst>
                <a:ext uri="{FF2B5EF4-FFF2-40B4-BE49-F238E27FC236}">
                  <a16:creationId xmlns:a16="http://schemas.microsoft.com/office/drawing/2014/main" id="{9A25DD97-FB9D-FBC1-19AA-FC2A1B8C88F8}"/>
                </a:ext>
              </a:extLst>
            </p:cNvPr>
            <p:cNvGrpSpPr>
              <a:grpSpLocks noChangeAspect="1"/>
            </p:cNvGrpSpPr>
            <p:nvPr/>
          </p:nvGrpSpPr>
          <p:grpSpPr>
            <a:xfrm>
              <a:off x="78" y="7998564"/>
              <a:ext cx="95594" cy="82785"/>
              <a:chOff x="0" y="0"/>
              <a:chExt cx="6350000" cy="5499100"/>
            </a:xfrm>
          </p:grpSpPr>
          <p:sp>
            <p:nvSpPr>
              <p:cNvPr id="626" name="Freeform 274">
                <a:extLst>
                  <a:ext uri="{FF2B5EF4-FFF2-40B4-BE49-F238E27FC236}">
                    <a16:creationId xmlns:a16="http://schemas.microsoft.com/office/drawing/2014/main" id="{0919D8DC-F88F-3C1E-9177-25E75ABD356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0" name="Group 275">
              <a:extLst>
                <a:ext uri="{FF2B5EF4-FFF2-40B4-BE49-F238E27FC236}">
                  <a16:creationId xmlns:a16="http://schemas.microsoft.com/office/drawing/2014/main" id="{83EB786D-4796-70D5-3B49-634F893FB5C7}"/>
                </a:ext>
              </a:extLst>
            </p:cNvPr>
            <p:cNvGrpSpPr>
              <a:grpSpLocks noChangeAspect="1"/>
            </p:cNvGrpSpPr>
            <p:nvPr/>
          </p:nvGrpSpPr>
          <p:grpSpPr>
            <a:xfrm>
              <a:off x="78" y="4805780"/>
              <a:ext cx="95594" cy="82785"/>
              <a:chOff x="0" y="0"/>
              <a:chExt cx="6350000" cy="5499100"/>
            </a:xfrm>
          </p:grpSpPr>
          <p:sp>
            <p:nvSpPr>
              <p:cNvPr id="625" name="Freeform 276">
                <a:extLst>
                  <a:ext uri="{FF2B5EF4-FFF2-40B4-BE49-F238E27FC236}">
                    <a16:creationId xmlns:a16="http://schemas.microsoft.com/office/drawing/2014/main" id="{E231F484-BFC0-F8C3-BFB1-FDB79F55EDE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1" name="Group 277">
              <a:extLst>
                <a:ext uri="{FF2B5EF4-FFF2-40B4-BE49-F238E27FC236}">
                  <a16:creationId xmlns:a16="http://schemas.microsoft.com/office/drawing/2014/main" id="{F7ECF11A-EE49-47C1-F11B-5C7E9A81F2D9}"/>
                </a:ext>
              </a:extLst>
            </p:cNvPr>
            <p:cNvGrpSpPr>
              <a:grpSpLocks noChangeAspect="1"/>
            </p:cNvGrpSpPr>
            <p:nvPr/>
          </p:nvGrpSpPr>
          <p:grpSpPr>
            <a:xfrm>
              <a:off x="3187459" y="1618080"/>
              <a:ext cx="95594" cy="82785"/>
              <a:chOff x="0" y="0"/>
              <a:chExt cx="6350000" cy="5499100"/>
            </a:xfrm>
          </p:grpSpPr>
          <p:sp>
            <p:nvSpPr>
              <p:cNvPr id="624" name="Freeform 278">
                <a:extLst>
                  <a:ext uri="{FF2B5EF4-FFF2-40B4-BE49-F238E27FC236}">
                    <a16:creationId xmlns:a16="http://schemas.microsoft.com/office/drawing/2014/main" id="{C94E98D0-4A83-9027-64A2-7A2B504D43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2" name="Group 279">
              <a:extLst>
                <a:ext uri="{FF2B5EF4-FFF2-40B4-BE49-F238E27FC236}">
                  <a16:creationId xmlns:a16="http://schemas.microsoft.com/office/drawing/2014/main" id="{0518D9F9-D39F-3226-A4B1-2AEFEF83A1C7}"/>
                </a:ext>
              </a:extLst>
            </p:cNvPr>
            <p:cNvGrpSpPr>
              <a:grpSpLocks noChangeAspect="1"/>
            </p:cNvGrpSpPr>
            <p:nvPr/>
          </p:nvGrpSpPr>
          <p:grpSpPr>
            <a:xfrm>
              <a:off x="3187459" y="7998564"/>
              <a:ext cx="95594" cy="82785"/>
              <a:chOff x="0" y="0"/>
              <a:chExt cx="6350000" cy="5499100"/>
            </a:xfrm>
          </p:grpSpPr>
          <p:sp>
            <p:nvSpPr>
              <p:cNvPr id="623" name="Freeform 280">
                <a:extLst>
                  <a:ext uri="{FF2B5EF4-FFF2-40B4-BE49-F238E27FC236}">
                    <a16:creationId xmlns:a16="http://schemas.microsoft.com/office/drawing/2014/main" id="{6B9457F8-C915-F88B-BA2C-53AAA8B5AE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3" name="Group 281">
              <a:extLst>
                <a:ext uri="{FF2B5EF4-FFF2-40B4-BE49-F238E27FC236}">
                  <a16:creationId xmlns:a16="http://schemas.microsoft.com/office/drawing/2014/main" id="{031F0DB9-D112-9101-8A64-056767CD3254}"/>
                </a:ext>
              </a:extLst>
            </p:cNvPr>
            <p:cNvGrpSpPr>
              <a:grpSpLocks noChangeAspect="1"/>
            </p:cNvGrpSpPr>
            <p:nvPr/>
          </p:nvGrpSpPr>
          <p:grpSpPr>
            <a:xfrm>
              <a:off x="3187459" y="4805780"/>
              <a:ext cx="95594" cy="82785"/>
              <a:chOff x="0" y="0"/>
              <a:chExt cx="6350000" cy="5499100"/>
            </a:xfrm>
          </p:grpSpPr>
          <p:sp>
            <p:nvSpPr>
              <p:cNvPr id="622" name="Freeform 282">
                <a:extLst>
                  <a:ext uri="{FF2B5EF4-FFF2-40B4-BE49-F238E27FC236}">
                    <a16:creationId xmlns:a16="http://schemas.microsoft.com/office/drawing/2014/main" id="{CBCC0704-F587-1EAB-AA2E-C7E6D39C59C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4" name="Group 283">
              <a:extLst>
                <a:ext uri="{FF2B5EF4-FFF2-40B4-BE49-F238E27FC236}">
                  <a16:creationId xmlns:a16="http://schemas.microsoft.com/office/drawing/2014/main" id="{CA1BCA2C-1EB1-67EB-FEB2-DDF00019F0C5}"/>
                </a:ext>
              </a:extLst>
            </p:cNvPr>
            <p:cNvGrpSpPr>
              <a:grpSpLocks noChangeAspect="1"/>
            </p:cNvGrpSpPr>
            <p:nvPr/>
          </p:nvGrpSpPr>
          <p:grpSpPr>
            <a:xfrm>
              <a:off x="538739" y="537155"/>
              <a:ext cx="95594" cy="82785"/>
              <a:chOff x="0" y="0"/>
              <a:chExt cx="6350000" cy="5499100"/>
            </a:xfrm>
          </p:grpSpPr>
          <p:sp>
            <p:nvSpPr>
              <p:cNvPr id="621" name="Freeform 284">
                <a:extLst>
                  <a:ext uri="{FF2B5EF4-FFF2-40B4-BE49-F238E27FC236}">
                    <a16:creationId xmlns:a16="http://schemas.microsoft.com/office/drawing/2014/main" id="{A25011A1-CFDD-550C-FFDF-23D31F407A8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5" name="Group 285">
              <a:extLst>
                <a:ext uri="{FF2B5EF4-FFF2-40B4-BE49-F238E27FC236}">
                  <a16:creationId xmlns:a16="http://schemas.microsoft.com/office/drawing/2014/main" id="{316C1DF2-AD4E-D595-3755-2EA2249911EE}"/>
                </a:ext>
              </a:extLst>
            </p:cNvPr>
            <p:cNvGrpSpPr>
              <a:grpSpLocks noChangeAspect="1"/>
            </p:cNvGrpSpPr>
            <p:nvPr/>
          </p:nvGrpSpPr>
          <p:grpSpPr>
            <a:xfrm>
              <a:off x="538739" y="6917640"/>
              <a:ext cx="95594" cy="82785"/>
              <a:chOff x="0" y="0"/>
              <a:chExt cx="6350000" cy="5499100"/>
            </a:xfrm>
          </p:grpSpPr>
          <p:sp>
            <p:nvSpPr>
              <p:cNvPr id="620" name="Freeform 286">
                <a:extLst>
                  <a:ext uri="{FF2B5EF4-FFF2-40B4-BE49-F238E27FC236}">
                    <a16:creationId xmlns:a16="http://schemas.microsoft.com/office/drawing/2014/main" id="{2B090008-B574-AC5E-32AA-C783DB7E5A6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6" name="Group 287">
              <a:extLst>
                <a:ext uri="{FF2B5EF4-FFF2-40B4-BE49-F238E27FC236}">
                  <a16:creationId xmlns:a16="http://schemas.microsoft.com/office/drawing/2014/main" id="{5B538D6E-9A32-B038-CC18-7A96714EC927}"/>
                </a:ext>
              </a:extLst>
            </p:cNvPr>
            <p:cNvGrpSpPr>
              <a:grpSpLocks noChangeAspect="1"/>
            </p:cNvGrpSpPr>
            <p:nvPr/>
          </p:nvGrpSpPr>
          <p:grpSpPr>
            <a:xfrm>
              <a:off x="538739" y="3724855"/>
              <a:ext cx="95594" cy="82785"/>
              <a:chOff x="0" y="0"/>
              <a:chExt cx="6350000" cy="5499100"/>
            </a:xfrm>
          </p:grpSpPr>
          <p:sp>
            <p:nvSpPr>
              <p:cNvPr id="619" name="Freeform 288">
                <a:extLst>
                  <a:ext uri="{FF2B5EF4-FFF2-40B4-BE49-F238E27FC236}">
                    <a16:creationId xmlns:a16="http://schemas.microsoft.com/office/drawing/2014/main" id="{950DCA36-E658-291C-977A-7A1012EE63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7" name="Group 289">
              <a:extLst>
                <a:ext uri="{FF2B5EF4-FFF2-40B4-BE49-F238E27FC236}">
                  <a16:creationId xmlns:a16="http://schemas.microsoft.com/office/drawing/2014/main" id="{D36739B2-D757-D2D3-53A8-292C989AA8F4}"/>
                </a:ext>
              </a:extLst>
            </p:cNvPr>
            <p:cNvGrpSpPr>
              <a:grpSpLocks noChangeAspect="1"/>
            </p:cNvGrpSpPr>
            <p:nvPr/>
          </p:nvGrpSpPr>
          <p:grpSpPr>
            <a:xfrm>
              <a:off x="538739" y="10105340"/>
              <a:ext cx="95594" cy="82785"/>
              <a:chOff x="0" y="0"/>
              <a:chExt cx="6350000" cy="5499100"/>
            </a:xfrm>
          </p:grpSpPr>
          <p:sp>
            <p:nvSpPr>
              <p:cNvPr id="618" name="Freeform 290">
                <a:extLst>
                  <a:ext uri="{FF2B5EF4-FFF2-40B4-BE49-F238E27FC236}">
                    <a16:creationId xmlns:a16="http://schemas.microsoft.com/office/drawing/2014/main" id="{9AFAC84F-5584-BFA5-C191-70D1A89B08D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8" name="Group 291">
              <a:extLst>
                <a:ext uri="{FF2B5EF4-FFF2-40B4-BE49-F238E27FC236}">
                  <a16:creationId xmlns:a16="http://schemas.microsoft.com/office/drawing/2014/main" id="{B748EE91-2939-77D8-D24B-2D25BFB8EF83}"/>
                </a:ext>
              </a:extLst>
            </p:cNvPr>
            <p:cNvGrpSpPr>
              <a:grpSpLocks noChangeAspect="1"/>
            </p:cNvGrpSpPr>
            <p:nvPr/>
          </p:nvGrpSpPr>
          <p:grpSpPr>
            <a:xfrm>
              <a:off x="3726119" y="537155"/>
              <a:ext cx="95594" cy="82785"/>
              <a:chOff x="0" y="0"/>
              <a:chExt cx="6350000" cy="5499100"/>
            </a:xfrm>
          </p:grpSpPr>
          <p:sp>
            <p:nvSpPr>
              <p:cNvPr id="617" name="Freeform 292">
                <a:extLst>
                  <a:ext uri="{FF2B5EF4-FFF2-40B4-BE49-F238E27FC236}">
                    <a16:creationId xmlns:a16="http://schemas.microsoft.com/office/drawing/2014/main" id="{58D082C8-ED9C-02DA-FA46-2981587FC1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9" name="Group 293">
              <a:extLst>
                <a:ext uri="{FF2B5EF4-FFF2-40B4-BE49-F238E27FC236}">
                  <a16:creationId xmlns:a16="http://schemas.microsoft.com/office/drawing/2014/main" id="{43F3964E-01C3-BE0E-E930-4CBD9A6E47EF}"/>
                </a:ext>
              </a:extLst>
            </p:cNvPr>
            <p:cNvGrpSpPr>
              <a:grpSpLocks noChangeAspect="1"/>
            </p:cNvGrpSpPr>
            <p:nvPr/>
          </p:nvGrpSpPr>
          <p:grpSpPr>
            <a:xfrm>
              <a:off x="3726119" y="6917640"/>
              <a:ext cx="95594" cy="82785"/>
              <a:chOff x="0" y="0"/>
              <a:chExt cx="6350000" cy="5499100"/>
            </a:xfrm>
          </p:grpSpPr>
          <p:sp>
            <p:nvSpPr>
              <p:cNvPr id="616" name="Freeform 294">
                <a:extLst>
                  <a:ext uri="{FF2B5EF4-FFF2-40B4-BE49-F238E27FC236}">
                    <a16:creationId xmlns:a16="http://schemas.microsoft.com/office/drawing/2014/main" id="{ED515F35-FCEA-3BE9-EA72-CFE5B9A84B6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0" name="Group 295">
              <a:extLst>
                <a:ext uri="{FF2B5EF4-FFF2-40B4-BE49-F238E27FC236}">
                  <a16:creationId xmlns:a16="http://schemas.microsoft.com/office/drawing/2014/main" id="{030BF36D-41AE-D5D7-F288-29A27CC9920B}"/>
                </a:ext>
              </a:extLst>
            </p:cNvPr>
            <p:cNvGrpSpPr>
              <a:grpSpLocks noChangeAspect="1"/>
            </p:cNvGrpSpPr>
            <p:nvPr/>
          </p:nvGrpSpPr>
          <p:grpSpPr>
            <a:xfrm>
              <a:off x="3726119" y="3724855"/>
              <a:ext cx="95594" cy="82785"/>
              <a:chOff x="0" y="0"/>
              <a:chExt cx="6350000" cy="5499100"/>
            </a:xfrm>
          </p:grpSpPr>
          <p:sp>
            <p:nvSpPr>
              <p:cNvPr id="615" name="Freeform 296">
                <a:extLst>
                  <a:ext uri="{FF2B5EF4-FFF2-40B4-BE49-F238E27FC236}">
                    <a16:creationId xmlns:a16="http://schemas.microsoft.com/office/drawing/2014/main" id="{455E1EF8-9288-5B91-B553-3B77D7F47CE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1" name="Group 297">
              <a:extLst>
                <a:ext uri="{FF2B5EF4-FFF2-40B4-BE49-F238E27FC236}">
                  <a16:creationId xmlns:a16="http://schemas.microsoft.com/office/drawing/2014/main" id="{3A4C0972-E33F-2757-2848-0F92B763AA37}"/>
                </a:ext>
              </a:extLst>
            </p:cNvPr>
            <p:cNvGrpSpPr>
              <a:grpSpLocks noChangeAspect="1"/>
            </p:cNvGrpSpPr>
            <p:nvPr/>
          </p:nvGrpSpPr>
          <p:grpSpPr>
            <a:xfrm>
              <a:off x="3726119" y="10105340"/>
              <a:ext cx="95594" cy="82785"/>
              <a:chOff x="0" y="0"/>
              <a:chExt cx="6350000" cy="5499100"/>
            </a:xfrm>
          </p:grpSpPr>
          <p:sp>
            <p:nvSpPr>
              <p:cNvPr id="614" name="Freeform 298">
                <a:extLst>
                  <a:ext uri="{FF2B5EF4-FFF2-40B4-BE49-F238E27FC236}">
                    <a16:creationId xmlns:a16="http://schemas.microsoft.com/office/drawing/2014/main" id="{B3B0EC67-A4D5-7D94-1E43-104D65553B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2" name="Group 299">
              <a:extLst>
                <a:ext uri="{FF2B5EF4-FFF2-40B4-BE49-F238E27FC236}">
                  <a16:creationId xmlns:a16="http://schemas.microsoft.com/office/drawing/2014/main" id="{23934218-437F-B7BE-7663-410141403261}"/>
                </a:ext>
              </a:extLst>
            </p:cNvPr>
            <p:cNvGrpSpPr>
              <a:grpSpLocks noChangeAspect="1"/>
            </p:cNvGrpSpPr>
            <p:nvPr/>
          </p:nvGrpSpPr>
          <p:grpSpPr>
            <a:xfrm>
              <a:off x="538739" y="2155235"/>
              <a:ext cx="95594" cy="82785"/>
              <a:chOff x="0" y="0"/>
              <a:chExt cx="6350000" cy="5499100"/>
            </a:xfrm>
          </p:grpSpPr>
          <p:sp>
            <p:nvSpPr>
              <p:cNvPr id="613" name="Freeform 300">
                <a:extLst>
                  <a:ext uri="{FF2B5EF4-FFF2-40B4-BE49-F238E27FC236}">
                    <a16:creationId xmlns:a16="http://schemas.microsoft.com/office/drawing/2014/main" id="{27BCC8FD-FAFC-1C52-8164-80521134D48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3" name="Group 301">
              <a:extLst>
                <a:ext uri="{FF2B5EF4-FFF2-40B4-BE49-F238E27FC236}">
                  <a16:creationId xmlns:a16="http://schemas.microsoft.com/office/drawing/2014/main" id="{253E36C6-3651-3F23-8767-AAAA88CB00DF}"/>
                </a:ext>
              </a:extLst>
            </p:cNvPr>
            <p:cNvGrpSpPr>
              <a:grpSpLocks noChangeAspect="1"/>
            </p:cNvGrpSpPr>
            <p:nvPr/>
          </p:nvGrpSpPr>
          <p:grpSpPr>
            <a:xfrm>
              <a:off x="538739" y="8535719"/>
              <a:ext cx="95594" cy="82785"/>
              <a:chOff x="0" y="0"/>
              <a:chExt cx="6350000" cy="5499100"/>
            </a:xfrm>
          </p:grpSpPr>
          <p:sp>
            <p:nvSpPr>
              <p:cNvPr id="612" name="Freeform 302">
                <a:extLst>
                  <a:ext uri="{FF2B5EF4-FFF2-40B4-BE49-F238E27FC236}">
                    <a16:creationId xmlns:a16="http://schemas.microsoft.com/office/drawing/2014/main" id="{2BF8A3FE-6057-3B6E-B792-49F0B11358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4" name="Group 303">
              <a:extLst>
                <a:ext uri="{FF2B5EF4-FFF2-40B4-BE49-F238E27FC236}">
                  <a16:creationId xmlns:a16="http://schemas.microsoft.com/office/drawing/2014/main" id="{B5F21F25-022E-CBFF-40F6-E6CC6EC94091}"/>
                </a:ext>
              </a:extLst>
            </p:cNvPr>
            <p:cNvGrpSpPr>
              <a:grpSpLocks noChangeAspect="1"/>
            </p:cNvGrpSpPr>
            <p:nvPr/>
          </p:nvGrpSpPr>
          <p:grpSpPr>
            <a:xfrm>
              <a:off x="538739" y="5342935"/>
              <a:ext cx="95594" cy="82785"/>
              <a:chOff x="0" y="0"/>
              <a:chExt cx="6350000" cy="5499100"/>
            </a:xfrm>
          </p:grpSpPr>
          <p:sp>
            <p:nvSpPr>
              <p:cNvPr id="611" name="Freeform 304">
                <a:extLst>
                  <a:ext uri="{FF2B5EF4-FFF2-40B4-BE49-F238E27FC236}">
                    <a16:creationId xmlns:a16="http://schemas.microsoft.com/office/drawing/2014/main" id="{F5D0CFF0-BA90-E2FA-51B5-43BD18C09AF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5" name="Group 305">
              <a:extLst>
                <a:ext uri="{FF2B5EF4-FFF2-40B4-BE49-F238E27FC236}">
                  <a16:creationId xmlns:a16="http://schemas.microsoft.com/office/drawing/2014/main" id="{E797C286-A899-18D3-D3BE-3ABE73B5292C}"/>
                </a:ext>
              </a:extLst>
            </p:cNvPr>
            <p:cNvGrpSpPr>
              <a:grpSpLocks noChangeAspect="1"/>
            </p:cNvGrpSpPr>
            <p:nvPr/>
          </p:nvGrpSpPr>
          <p:grpSpPr>
            <a:xfrm>
              <a:off x="3726119" y="2155235"/>
              <a:ext cx="95594" cy="82785"/>
              <a:chOff x="0" y="0"/>
              <a:chExt cx="6350000" cy="5499100"/>
            </a:xfrm>
          </p:grpSpPr>
          <p:sp>
            <p:nvSpPr>
              <p:cNvPr id="610" name="Freeform 306">
                <a:extLst>
                  <a:ext uri="{FF2B5EF4-FFF2-40B4-BE49-F238E27FC236}">
                    <a16:creationId xmlns:a16="http://schemas.microsoft.com/office/drawing/2014/main" id="{C64290E5-F07A-CDDA-754B-498B6222D2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6" name="Group 307">
              <a:extLst>
                <a:ext uri="{FF2B5EF4-FFF2-40B4-BE49-F238E27FC236}">
                  <a16:creationId xmlns:a16="http://schemas.microsoft.com/office/drawing/2014/main" id="{0D89BC03-CA8E-F650-36B5-5AB4000BCB20}"/>
                </a:ext>
              </a:extLst>
            </p:cNvPr>
            <p:cNvGrpSpPr>
              <a:grpSpLocks noChangeAspect="1"/>
            </p:cNvGrpSpPr>
            <p:nvPr/>
          </p:nvGrpSpPr>
          <p:grpSpPr>
            <a:xfrm>
              <a:off x="3726119" y="8535719"/>
              <a:ext cx="95594" cy="82785"/>
              <a:chOff x="0" y="0"/>
              <a:chExt cx="6350000" cy="5499100"/>
            </a:xfrm>
          </p:grpSpPr>
          <p:sp>
            <p:nvSpPr>
              <p:cNvPr id="609" name="Freeform 308">
                <a:extLst>
                  <a:ext uri="{FF2B5EF4-FFF2-40B4-BE49-F238E27FC236}">
                    <a16:creationId xmlns:a16="http://schemas.microsoft.com/office/drawing/2014/main" id="{30E57797-7AE6-EB19-18B1-05150DAB5F0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7" name="Group 309">
              <a:extLst>
                <a:ext uri="{FF2B5EF4-FFF2-40B4-BE49-F238E27FC236}">
                  <a16:creationId xmlns:a16="http://schemas.microsoft.com/office/drawing/2014/main" id="{9AD5B9B2-36D9-5064-A7EA-8813390B192F}"/>
                </a:ext>
              </a:extLst>
            </p:cNvPr>
            <p:cNvGrpSpPr>
              <a:grpSpLocks noChangeAspect="1"/>
            </p:cNvGrpSpPr>
            <p:nvPr/>
          </p:nvGrpSpPr>
          <p:grpSpPr>
            <a:xfrm>
              <a:off x="3726119" y="5342935"/>
              <a:ext cx="95594" cy="82785"/>
              <a:chOff x="0" y="0"/>
              <a:chExt cx="6350000" cy="5499100"/>
            </a:xfrm>
          </p:grpSpPr>
          <p:sp>
            <p:nvSpPr>
              <p:cNvPr id="608" name="Freeform 310">
                <a:extLst>
                  <a:ext uri="{FF2B5EF4-FFF2-40B4-BE49-F238E27FC236}">
                    <a16:creationId xmlns:a16="http://schemas.microsoft.com/office/drawing/2014/main" id="{6C962079-7985-B602-B6B2-0B4769420AB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8" name="Group 311">
              <a:extLst>
                <a:ext uri="{FF2B5EF4-FFF2-40B4-BE49-F238E27FC236}">
                  <a16:creationId xmlns:a16="http://schemas.microsoft.com/office/drawing/2014/main" id="{9726E926-75C6-E080-A106-3D899A35FECC}"/>
                </a:ext>
              </a:extLst>
            </p:cNvPr>
            <p:cNvGrpSpPr>
              <a:grpSpLocks noChangeAspect="1"/>
            </p:cNvGrpSpPr>
            <p:nvPr/>
          </p:nvGrpSpPr>
          <p:grpSpPr>
            <a:xfrm>
              <a:off x="1078600" y="1075351"/>
              <a:ext cx="95594" cy="82785"/>
              <a:chOff x="0" y="0"/>
              <a:chExt cx="6350000" cy="5499100"/>
            </a:xfrm>
          </p:grpSpPr>
          <p:sp>
            <p:nvSpPr>
              <p:cNvPr id="607" name="Freeform 312">
                <a:extLst>
                  <a:ext uri="{FF2B5EF4-FFF2-40B4-BE49-F238E27FC236}">
                    <a16:creationId xmlns:a16="http://schemas.microsoft.com/office/drawing/2014/main" id="{E8D6687E-97ED-6C12-5780-12158207696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9" name="Group 313">
              <a:extLst>
                <a:ext uri="{FF2B5EF4-FFF2-40B4-BE49-F238E27FC236}">
                  <a16:creationId xmlns:a16="http://schemas.microsoft.com/office/drawing/2014/main" id="{1B725B00-8187-D338-5F3C-5DBC5E6A7B05}"/>
                </a:ext>
              </a:extLst>
            </p:cNvPr>
            <p:cNvGrpSpPr>
              <a:grpSpLocks noChangeAspect="1"/>
            </p:cNvGrpSpPr>
            <p:nvPr/>
          </p:nvGrpSpPr>
          <p:grpSpPr>
            <a:xfrm>
              <a:off x="1078600" y="7455836"/>
              <a:ext cx="95594" cy="82785"/>
              <a:chOff x="0" y="0"/>
              <a:chExt cx="6350000" cy="5499100"/>
            </a:xfrm>
          </p:grpSpPr>
          <p:sp>
            <p:nvSpPr>
              <p:cNvPr id="606" name="Freeform 314">
                <a:extLst>
                  <a:ext uri="{FF2B5EF4-FFF2-40B4-BE49-F238E27FC236}">
                    <a16:creationId xmlns:a16="http://schemas.microsoft.com/office/drawing/2014/main" id="{B5012354-6CF8-8AFC-AEEA-E4DAD8C30A3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0" name="Group 315">
              <a:extLst>
                <a:ext uri="{FF2B5EF4-FFF2-40B4-BE49-F238E27FC236}">
                  <a16:creationId xmlns:a16="http://schemas.microsoft.com/office/drawing/2014/main" id="{B89334BD-0098-5D97-A19A-F4A12FDAE52C}"/>
                </a:ext>
              </a:extLst>
            </p:cNvPr>
            <p:cNvGrpSpPr>
              <a:grpSpLocks noChangeAspect="1"/>
            </p:cNvGrpSpPr>
            <p:nvPr/>
          </p:nvGrpSpPr>
          <p:grpSpPr>
            <a:xfrm>
              <a:off x="1078600" y="4263051"/>
              <a:ext cx="95594" cy="82785"/>
              <a:chOff x="0" y="0"/>
              <a:chExt cx="6350000" cy="5499100"/>
            </a:xfrm>
          </p:grpSpPr>
          <p:sp>
            <p:nvSpPr>
              <p:cNvPr id="605" name="Freeform 316">
                <a:extLst>
                  <a:ext uri="{FF2B5EF4-FFF2-40B4-BE49-F238E27FC236}">
                    <a16:creationId xmlns:a16="http://schemas.microsoft.com/office/drawing/2014/main" id="{25C91D96-D7F2-46CA-9DE2-26F4CBD8B86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1" name="Group 317">
              <a:extLst>
                <a:ext uri="{FF2B5EF4-FFF2-40B4-BE49-F238E27FC236}">
                  <a16:creationId xmlns:a16="http://schemas.microsoft.com/office/drawing/2014/main" id="{370ADF8B-C24F-39B8-C19D-29E361EEF6EF}"/>
                </a:ext>
              </a:extLst>
            </p:cNvPr>
            <p:cNvGrpSpPr>
              <a:grpSpLocks noChangeAspect="1"/>
            </p:cNvGrpSpPr>
            <p:nvPr/>
          </p:nvGrpSpPr>
          <p:grpSpPr>
            <a:xfrm>
              <a:off x="1078600" y="10643536"/>
              <a:ext cx="95594" cy="82785"/>
              <a:chOff x="0" y="0"/>
              <a:chExt cx="6350000" cy="5499100"/>
            </a:xfrm>
          </p:grpSpPr>
          <p:sp>
            <p:nvSpPr>
              <p:cNvPr id="604" name="Freeform 318">
                <a:extLst>
                  <a:ext uri="{FF2B5EF4-FFF2-40B4-BE49-F238E27FC236}">
                    <a16:creationId xmlns:a16="http://schemas.microsoft.com/office/drawing/2014/main" id="{D86056D8-3461-AF0C-FF4A-D900E203748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2" name="Group 319">
              <a:extLst>
                <a:ext uri="{FF2B5EF4-FFF2-40B4-BE49-F238E27FC236}">
                  <a16:creationId xmlns:a16="http://schemas.microsoft.com/office/drawing/2014/main" id="{749660AA-0015-D4B7-91D6-B1EC79908FE3}"/>
                </a:ext>
              </a:extLst>
            </p:cNvPr>
            <p:cNvGrpSpPr>
              <a:grpSpLocks noChangeAspect="1"/>
            </p:cNvGrpSpPr>
            <p:nvPr/>
          </p:nvGrpSpPr>
          <p:grpSpPr>
            <a:xfrm>
              <a:off x="4265980" y="1075351"/>
              <a:ext cx="95594" cy="82785"/>
              <a:chOff x="0" y="0"/>
              <a:chExt cx="6350000" cy="5499100"/>
            </a:xfrm>
          </p:grpSpPr>
          <p:sp>
            <p:nvSpPr>
              <p:cNvPr id="603" name="Freeform 320">
                <a:extLst>
                  <a:ext uri="{FF2B5EF4-FFF2-40B4-BE49-F238E27FC236}">
                    <a16:creationId xmlns:a16="http://schemas.microsoft.com/office/drawing/2014/main" id="{ED26BA0B-05D8-1E0E-47A7-4AE43821D47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3" name="Group 321">
              <a:extLst>
                <a:ext uri="{FF2B5EF4-FFF2-40B4-BE49-F238E27FC236}">
                  <a16:creationId xmlns:a16="http://schemas.microsoft.com/office/drawing/2014/main" id="{16EF7D0D-CA81-D2F6-0CD6-E6696CFEACCC}"/>
                </a:ext>
              </a:extLst>
            </p:cNvPr>
            <p:cNvGrpSpPr>
              <a:grpSpLocks noChangeAspect="1"/>
            </p:cNvGrpSpPr>
            <p:nvPr/>
          </p:nvGrpSpPr>
          <p:grpSpPr>
            <a:xfrm>
              <a:off x="4265980" y="7455836"/>
              <a:ext cx="95594" cy="82785"/>
              <a:chOff x="0" y="0"/>
              <a:chExt cx="6350000" cy="5499100"/>
            </a:xfrm>
          </p:grpSpPr>
          <p:sp>
            <p:nvSpPr>
              <p:cNvPr id="602" name="Freeform 322">
                <a:extLst>
                  <a:ext uri="{FF2B5EF4-FFF2-40B4-BE49-F238E27FC236}">
                    <a16:creationId xmlns:a16="http://schemas.microsoft.com/office/drawing/2014/main" id="{F6133653-F271-4758-2A31-E35F5A97AD7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4" name="Group 323">
              <a:extLst>
                <a:ext uri="{FF2B5EF4-FFF2-40B4-BE49-F238E27FC236}">
                  <a16:creationId xmlns:a16="http://schemas.microsoft.com/office/drawing/2014/main" id="{B0DAF304-F189-8D42-67C2-10F0071A3B4A}"/>
                </a:ext>
              </a:extLst>
            </p:cNvPr>
            <p:cNvGrpSpPr>
              <a:grpSpLocks noChangeAspect="1"/>
            </p:cNvGrpSpPr>
            <p:nvPr/>
          </p:nvGrpSpPr>
          <p:grpSpPr>
            <a:xfrm>
              <a:off x="4265980" y="4263051"/>
              <a:ext cx="95594" cy="82785"/>
              <a:chOff x="0" y="0"/>
              <a:chExt cx="6350000" cy="5499100"/>
            </a:xfrm>
          </p:grpSpPr>
          <p:sp>
            <p:nvSpPr>
              <p:cNvPr id="601" name="Freeform 324">
                <a:extLst>
                  <a:ext uri="{FF2B5EF4-FFF2-40B4-BE49-F238E27FC236}">
                    <a16:creationId xmlns:a16="http://schemas.microsoft.com/office/drawing/2014/main" id="{E9AA8F8C-694C-B316-5618-18CFA2ECF7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5" name="Group 325">
              <a:extLst>
                <a:ext uri="{FF2B5EF4-FFF2-40B4-BE49-F238E27FC236}">
                  <a16:creationId xmlns:a16="http://schemas.microsoft.com/office/drawing/2014/main" id="{8215DB08-263C-D6BF-CCB5-B017A57E9A23}"/>
                </a:ext>
              </a:extLst>
            </p:cNvPr>
            <p:cNvGrpSpPr>
              <a:grpSpLocks noChangeAspect="1"/>
            </p:cNvGrpSpPr>
            <p:nvPr/>
          </p:nvGrpSpPr>
          <p:grpSpPr>
            <a:xfrm>
              <a:off x="4265980" y="10643536"/>
              <a:ext cx="95594" cy="82785"/>
              <a:chOff x="0" y="0"/>
              <a:chExt cx="6350000" cy="5499100"/>
            </a:xfrm>
          </p:grpSpPr>
          <p:sp>
            <p:nvSpPr>
              <p:cNvPr id="600" name="Freeform 326">
                <a:extLst>
                  <a:ext uri="{FF2B5EF4-FFF2-40B4-BE49-F238E27FC236}">
                    <a16:creationId xmlns:a16="http://schemas.microsoft.com/office/drawing/2014/main" id="{AEF5AD57-B7A0-EDB4-923F-C85329F9374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6" name="Group 327">
              <a:extLst>
                <a:ext uri="{FF2B5EF4-FFF2-40B4-BE49-F238E27FC236}">
                  <a16:creationId xmlns:a16="http://schemas.microsoft.com/office/drawing/2014/main" id="{1320F18E-C46B-B413-1A6E-75E376CB48EC}"/>
                </a:ext>
              </a:extLst>
            </p:cNvPr>
            <p:cNvGrpSpPr>
              <a:grpSpLocks noChangeAspect="1"/>
            </p:cNvGrpSpPr>
            <p:nvPr/>
          </p:nvGrpSpPr>
          <p:grpSpPr>
            <a:xfrm>
              <a:off x="1078600" y="2693431"/>
              <a:ext cx="95594" cy="82785"/>
              <a:chOff x="0" y="0"/>
              <a:chExt cx="6350000" cy="5499100"/>
            </a:xfrm>
          </p:grpSpPr>
          <p:sp>
            <p:nvSpPr>
              <p:cNvPr id="599" name="Freeform 328">
                <a:extLst>
                  <a:ext uri="{FF2B5EF4-FFF2-40B4-BE49-F238E27FC236}">
                    <a16:creationId xmlns:a16="http://schemas.microsoft.com/office/drawing/2014/main" id="{C97F2310-A02D-00B1-3BF1-F8180137CD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7" name="Group 329">
              <a:extLst>
                <a:ext uri="{FF2B5EF4-FFF2-40B4-BE49-F238E27FC236}">
                  <a16:creationId xmlns:a16="http://schemas.microsoft.com/office/drawing/2014/main" id="{9187E050-5800-865B-29FC-E60F84DE59BE}"/>
                </a:ext>
              </a:extLst>
            </p:cNvPr>
            <p:cNvGrpSpPr>
              <a:grpSpLocks noChangeAspect="1"/>
            </p:cNvGrpSpPr>
            <p:nvPr/>
          </p:nvGrpSpPr>
          <p:grpSpPr>
            <a:xfrm>
              <a:off x="1078600" y="9073915"/>
              <a:ext cx="95594" cy="82785"/>
              <a:chOff x="0" y="0"/>
              <a:chExt cx="6350000" cy="5499100"/>
            </a:xfrm>
          </p:grpSpPr>
          <p:sp>
            <p:nvSpPr>
              <p:cNvPr id="598" name="Freeform 330">
                <a:extLst>
                  <a:ext uri="{FF2B5EF4-FFF2-40B4-BE49-F238E27FC236}">
                    <a16:creationId xmlns:a16="http://schemas.microsoft.com/office/drawing/2014/main" id="{C5EE6446-25A5-9E6D-D02E-F1895ADA8C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8" name="Group 331">
              <a:extLst>
                <a:ext uri="{FF2B5EF4-FFF2-40B4-BE49-F238E27FC236}">
                  <a16:creationId xmlns:a16="http://schemas.microsoft.com/office/drawing/2014/main" id="{7D306C87-9460-B835-6A74-27C5FD83D595}"/>
                </a:ext>
              </a:extLst>
            </p:cNvPr>
            <p:cNvGrpSpPr>
              <a:grpSpLocks noChangeAspect="1"/>
            </p:cNvGrpSpPr>
            <p:nvPr/>
          </p:nvGrpSpPr>
          <p:grpSpPr>
            <a:xfrm>
              <a:off x="1078600" y="5881131"/>
              <a:ext cx="95594" cy="82785"/>
              <a:chOff x="0" y="0"/>
              <a:chExt cx="6350000" cy="5499100"/>
            </a:xfrm>
          </p:grpSpPr>
          <p:sp>
            <p:nvSpPr>
              <p:cNvPr id="597" name="Freeform 332">
                <a:extLst>
                  <a:ext uri="{FF2B5EF4-FFF2-40B4-BE49-F238E27FC236}">
                    <a16:creationId xmlns:a16="http://schemas.microsoft.com/office/drawing/2014/main" id="{49105BDC-E5CA-6E91-D2AB-D6246B17D1A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9" name="Group 333">
              <a:extLst>
                <a:ext uri="{FF2B5EF4-FFF2-40B4-BE49-F238E27FC236}">
                  <a16:creationId xmlns:a16="http://schemas.microsoft.com/office/drawing/2014/main" id="{9C9FB2A9-CE8D-920A-7CE1-DC33F23034A4}"/>
                </a:ext>
              </a:extLst>
            </p:cNvPr>
            <p:cNvGrpSpPr>
              <a:grpSpLocks noChangeAspect="1"/>
            </p:cNvGrpSpPr>
            <p:nvPr/>
          </p:nvGrpSpPr>
          <p:grpSpPr>
            <a:xfrm>
              <a:off x="4265980" y="2693431"/>
              <a:ext cx="95594" cy="82785"/>
              <a:chOff x="0" y="0"/>
              <a:chExt cx="6350000" cy="5499100"/>
            </a:xfrm>
          </p:grpSpPr>
          <p:sp>
            <p:nvSpPr>
              <p:cNvPr id="596" name="Freeform 334">
                <a:extLst>
                  <a:ext uri="{FF2B5EF4-FFF2-40B4-BE49-F238E27FC236}">
                    <a16:creationId xmlns:a16="http://schemas.microsoft.com/office/drawing/2014/main" id="{5C0E6B33-36F2-C776-F17E-0F3C5876909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0" name="Group 335">
              <a:extLst>
                <a:ext uri="{FF2B5EF4-FFF2-40B4-BE49-F238E27FC236}">
                  <a16:creationId xmlns:a16="http://schemas.microsoft.com/office/drawing/2014/main" id="{780A634B-829A-9A45-DB5B-0C6C6DA2F68D}"/>
                </a:ext>
              </a:extLst>
            </p:cNvPr>
            <p:cNvGrpSpPr>
              <a:grpSpLocks noChangeAspect="1"/>
            </p:cNvGrpSpPr>
            <p:nvPr/>
          </p:nvGrpSpPr>
          <p:grpSpPr>
            <a:xfrm>
              <a:off x="4265980" y="9073915"/>
              <a:ext cx="95594" cy="82785"/>
              <a:chOff x="0" y="0"/>
              <a:chExt cx="6350000" cy="5499100"/>
            </a:xfrm>
          </p:grpSpPr>
          <p:sp>
            <p:nvSpPr>
              <p:cNvPr id="595" name="Freeform 336">
                <a:extLst>
                  <a:ext uri="{FF2B5EF4-FFF2-40B4-BE49-F238E27FC236}">
                    <a16:creationId xmlns:a16="http://schemas.microsoft.com/office/drawing/2014/main" id="{EF009965-49C1-3F2E-5CC0-B53C63E91C7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1" name="Group 337">
              <a:extLst>
                <a:ext uri="{FF2B5EF4-FFF2-40B4-BE49-F238E27FC236}">
                  <a16:creationId xmlns:a16="http://schemas.microsoft.com/office/drawing/2014/main" id="{33905488-6051-A895-5306-3A7CE963B655}"/>
                </a:ext>
              </a:extLst>
            </p:cNvPr>
            <p:cNvGrpSpPr>
              <a:grpSpLocks noChangeAspect="1"/>
            </p:cNvGrpSpPr>
            <p:nvPr/>
          </p:nvGrpSpPr>
          <p:grpSpPr>
            <a:xfrm>
              <a:off x="4265980" y="5881131"/>
              <a:ext cx="95594" cy="82785"/>
              <a:chOff x="0" y="0"/>
              <a:chExt cx="6350000" cy="5499100"/>
            </a:xfrm>
          </p:grpSpPr>
          <p:sp>
            <p:nvSpPr>
              <p:cNvPr id="594" name="Freeform 338">
                <a:extLst>
                  <a:ext uri="{FF2B5EF4-FFF2-40B4-BE49-F238E27FC236}">
                    <a16:creationId xmlns:a16="http://schemas.microsoft.com/office/drawing/2014/main" id="{E97C6B66-5D80-C7F8-D5DE-5B0C654E4DB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2" name="Group 339">
              <a:extLst>
                <a:ext uri="{FF2B5EF4-FFF2-40B4-BE49-F238E27FC236}">
                  <a16:creationId xmlns:a16="http://schemas.microsoft.com/office/drawing/2014/main" id="{13F611E2-517A-1170-AEA5-FB03C94A3FBB}"/>
                </a:ext>
              </a:extLst>
            </p:cNvPr>
            <p:cNvGrpSpPr>
              <a:grpSpLocks noChangeAspect="1"/>
            </p:cNvGrpSpPr>
            <p:nvPr/>
          </p:nvGrpSpPr>
          <p:grpSpPr>
            <a:xfrm>
              <a:off x="2648719" y="1075351"/>
              <a:ext cx="95594" cy="82785"/>
              <a:chOff x="0" y="0"/>
              <a:chExt cx="6350000" cy="5499100"/>
            </a:xfrm>
          </p:grpSpPr>
          <p:sp>
            <p:nvSpPr>
              <p:cNvPr id="593" name="Freeform 340">
                <a:extLst>
                  <a:ext uri="{FF2B5EF4-FFF2-40B4-BE49-F238E27FC236}">
                    <a16:creationId xmlns:a16="http://schemas.microsoft.com/office/drawing/2014/main" id="{5548117A-A503-D3B5-2682-E4FB686959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3" name="Group 341">
              <a:extLst>
                <a:ext uri="{FF2B5EF4-FFF2-40B4-BE49-F238E27FC236}">
                  <a16:creationId xmlns:a16="http://schemas.microsoft.com/office/drawing/2014/main" id="{5ADD39DA-EC3B-C55C-EE47-04157AE9A66C}"/>
                </a:ext>
              </a:extLst>
            </p:cNvPr>
            <p:cNvGrpSpPr>
              <a:grpSpLocks noChangeAspect="1"/>
            </p:cNvGrpSpPr>
            <p:nvPr/>
          </p:nvGrpSpPr>
          <p:grpSpPr>
            <a:xfrm>
              <a:off x="2648719" y="7455836"/>
              <a:ext cx="95594" cy="82785"/>
              <a:chOff x="0" y="0"/>
              <a:chExt cx="6350000" cy="5499100"/>
            </a:xfrm>
          </p:grpSpPr>
          <p:sp>
            <p:nvSpPr>
              <p:cNvPr id="592" name="Freeform 342">
                <a:extLst>
                  <a:ext uri="{FF2B5EF4-FFF2-40B4-BE49-F238E27FC236}">
                    <a16:creationId xmlns:a16="http://schemas.microsoft.com/office/drawing/2014/main" id="{B45EF28B-945B-9D04-13A9-753ED97B20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4" name="Group 343">
              <a:extLst>
                <a:ext uri="{FF2B5EF4-FFF2-40B4-BE49-F238E27FC236}">
                  <a16:creationId xmlns:a16="http://schemas.microsoft.com/office/drawing/2014/main" id="{D82BDBFA-F49A-90D8-85A4-4812CE753615}"/>
                </a:ext>
              </a:extLst>
            </p:cNvPr>
            <p:cNvGrpSpPr>
              <a:grpSpLocks noChangeAspect="1"/>
            </p:cNvGrpSpPr>
            <p:nvPr/>
          </p:nvGrpSpPr>
          <p:grpSpPr>
            <a:xfrm>
              <a:off x="2648719" y="4263051"/>
              <a:ext cx="95594" cy="82785"/>
              <a:chOff x="0" y="0"/>
              <a:chExt cx="6350000" cy="5499100"/>
            </a:xfrm>
          </p:grpSpPr>
          <p:sp>
            <p:nvSpPr>
              <p:cNvPr id="591" name="Freeform 344">
                <a:extLst>
                  <a:ext uri="{FF2B5EF4-FFF2-40B4-BE49-F238E27FC236}">
                    <a16:creationId xmlns:a16="http://schemas.microsoft.com/office/drawing/2014/main" id="{D3EFE3B3-130D-8F5F-7B85-EDEE6728D9D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5" name="Group 345">
              <a:extLst>
                <a:ext uri="{FF2B5EF4-FFF2-40B4-BE49-F238E27FC236}">
                  <a16:creationId xmlns:a16="http://schemas.microsoft.com/office/drawing/2014/main" id="{1F703548-837D-2C51-B550-576E6320C347}"/>
                </a:ext>
              </a:extLst>
            </p:cNvPr>
            <p:cNvGrpSpPr>
              <a:grpSpLocks noChangeAspect="1"/>
            </p:cNvGrpSpPr>
            <p:nvPr/>
          </p:nvGrpSpPr>
          <p:grpSpPr>
            <a:xfrm>
              <a:off x="2648719" y="10643536"/>
              <a:ext cx="95594" cy="82785"/>
              <a:chOff x="0" y="0"/>
              <a:chExt cx="6350000" cy="5499100"/>
            </a:xfrm>
          </p:grpSpPr>
          <p:sp>
            <p:nvSpPr>
              <p:cNvPr id="590" name="Freeform 346">
                <a:extLst>
                  <a:ext uri="{FF2B5EF4-FFF2-40B4-BE49-F238E27FC236}">
                    <a16:creationId xmlns:a16="http://schemas.microsoft.com/office/drawing/2014/main" id="{4253212E-27FD-16ED-43C3-ED6888BEE33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6" name="Group 347">
              <a:extLst>
                <a:ext uri="{FF2B5EF4-FFF2-40B4-BE49-F238E27FC236}">
                  <a16:creationId xmlns:a16="http://schemas.microsoft.com/office/drawing/2014/main" id="{DD750777-583F-7A84-2D1F-199D03C48E1E}"/>
                </a:ext>
              </a:extLst>
            </p:cNvPr>
            <p:cNvGrpSpPr>
              <a:grpSpLocks noChangeAspect="1"/>
            </p:cNvGrpSpPr>
            <p:nvPr/>
          </p:nvGrpSpPr>
          <p:grpSpPr>
            <a:xfrm>
              <a:off x="2648719" y="2693431"/>
              <a:ext cx="95594" cy="82785"/>
              <a:chOff x="0" y="0"/>
              <a:chExt cx="6350000" cy="5499100"/>
            </a:xfrm>
          </p:grpSpPr>
          <p:sp>
            <p:nvSpPr>
              <p:cNvPr id="589" name="Freeform 348">
                <a:extLst>
                  <a:ext uri="{FF2B5EF4-FFF2-40B4-BE49-F238E27FC236}">
                    <a16:creationId xmlns:a16="http://schemas.microsoft.com/office/drawing/2014/main" id="{D2D6F08B-CEF6-2ADC-5BE7-D696A5307B8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7" name="Group 349">
              <a:extLst>
                <a:ext uri="{FF2B5EF4-FFF2-40B4-BE49-F238E27FC236}">
                  <a16:creationId xmlns:a16="http://schemas.microsoft.com/office/drawing/2014/main" id="{40A1877C-020D-43B4-43A7-B6BA2D8839DA}"/>
                </a:ext>
              </a:extLst>
            </p:cNvPr>
            <p:cNvGrpSpPr>
              <a:grpSpLocks noChangeAspect="1"/>
            </p:cNvGrpSpPr>
            <p:nvPr/>
          </p:nvGrpSpPr>
          <p:grpSpPr>
            <a:xfrm>
              <a:off x="2648719" y="9073915"/>
              <a:ext cx="95594" cy="82785"/>
              <a:chOff x="0" y="0"/>
              <a:chExt cx="6350000" cy="5499100"/>
            </a:xfrm>
          </p:grpSpPr>
          <p:sp>
            <p:nvSpPr>
              <p:cNvPr id="588" name="Freeform 350">
                <a:extLst>
                  <a:ext uri="{FF2B5EF4-FFF2-40B4-BE49-F238E27FC236}">
                    <a16:creationId xmlns:a16="http://schemas.microsoft.com/office/drawing/2014/main" id="{375C2A60-D502-9A9E-81E6-2A6388DC63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8" name="Group 351">
              <a:extLst>
                <a:ext uri="{FF2B5EF4-FFF2-40B4-BE49-F238E27FC236}">
                  <a16:creationId xmlns:a16="http://schemas.microsoft.com/office/drawing/2014/main" id="{D0C69775-A292-352D-CD53-B256D59A8305}"/>
                </a:ext>
              </a:extLst>
            </p:cNvPr>
            <p:cNvGrpSpPr>
              <a:grpSpLocks noChangeAspect="1"/>
            </p:cNvGrpSpPr>
            <p:nvPr/>
          </p:nvGrpSpPr>
          <p:grpSpPr>
            <a:xfrm>
              <a:off x="2648719" y="5881131"/>
              <a:ext cx="95594" cy="82785"/>
              <a:chOff x="0" y="0"/>
              <a:chExt cx="6350000" cy="5499100"/>
            </a:xfrm>
          </p:grpSpPr>
          <p:sp>
            <p:nvSpPr>
              <p:cNvPr id="587" name="Freeform 352">
                <a:extLst>
                  <a:ext uri="{FF2B5EF4-FFF2-40B4-BE49-F238E27FC236}">
                    <a16:creationId xmlns:a16="http://schemas.microsoft.com/office/drawing/2014/main" id="{4A5E3D0C-E908-D6BD-D83C-5AB8B587B5C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9" name="Group 353">
              <a:extLst>
                <a:ext uri="{FF2B5EF4-FFF2-40B4-BE49-F238E27FC236}">
                  <a16:creationId xmlns:a16="http://schemas.microsoft.com/office/drawing/2014/main" id="{2C3F019D-264F-E309-BB8C-1F0663716E41}"/>
                </a:ext>
              </a:extLst>
            </p:cNvPr>
            <p:cNvGrpSpPr>
              <a:grpSpLocks noChangeAspect="1"/>
            </p:cNvGrpSpPr>
            <p:nvPr/>
          </p:nvGrpSpPr>
          <p:grpSpPr>
            <a:xfrm>
              <a:off x="1627565" y="0"/>
              <a:ext cx="95594" cy="82785"/>
              <a:chOff x="0" y="0"/>
              <a:chExt cx="6350000" cy="5499100"/>
            </a:xfrm>
          </p:grpSpPr>
          <p:sp>
            <p:nvSpPr>
              <p:cNvPr id="586" name="Freeform 354">
                <a:extLst>
                  <a:ext uri="{FF2B5EF4-FFF2-40B4-BE49-F238E27FC236}">
                    <a16:creationId xmlns:a16="http://schemas.microsoft.com/office/drawing/2014/main" id="{7B0258B5-3ECA-4590-1709-F037759CB4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0" name="Group 355">
              <a:extLst>
                <a:ext uri="{FF2B5EF4-FFF2-40B4-BE49-F238E27FC236}">
                  <a16:creationId xmlns:a16="http://schemas.microsoft.com/office/drawing/2014/main" id="{BF3F3225-C98D-956F-3459-6D0EA400C45D}"/>
                </a:ext>
              </a:extLst>
            </p:cNvPr>
            <p:cNvGrpSpPr>
              <a:grpSpLocks noChangeAspect="1"/>
            </p:cNvGrpSpPr>
            <p:nvPr/>
          </p:nvGrpSpPr>
          <p:grpSpPr>
            <a:xfrm>
              <a:off x="1627565" y="6380485"/>
              <a:ext cx="95594" cy="82785"/>
              <a:chOff x="0" y="0"/>
              <a:chExt cx="6350000" cy="5499100"/>
            </a:xfrm>
          </p:grpSpPr>
          <p:sp>
            <p:nvSpPr>
              <p:cNvPr id="585" name="Freeform 356">
                <a:extLst>
                  <a:ext uri="{FF2B5EF4-FFF2-40B4-BE49-F238E27FC236}">
                    <a16:creationId xmlns:a16="http://schemas.microsoft.com/office/drawing/2014/main" id="{2EDDE245-0A39-254D-2121-87AF6924FAD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1" name="Group 357">
              <a:extLst>
                <a:ext uri="{FF2B5EF4-FFF2-40B4-BE49-F238E27FC236}">
                  <a16:creationId xmlns:a16="http://schemas.microsoft.com/office/drawing/2014/main" id="{891F9BF9-7861-4E56-CC62-8ED8B8AEAC4A}"/>
                </a:ext>
              </a:extLst>
            </p:cNvPr>
            <p:cNvGrpSpPr>
              <a:grpSpLocks noChangeAspect="1"/>
            </p:cNvGrpSpPr>
            <p:nvPr/>
          </p:nvGrpSpPr>
          <p:grpSpPr>
            <a:xfrm>
              <a:off x="1627565" y="3187700"/>
              <a:ext cx="95594" cy="82785"/>
              <a:chOff x="0" y="0"/>
              <a:chExt cx="6350000" cy="5499100"/>
            </a:xfrm>
          </p:grpSpPr>
          <p:sp>
            <p:nvSpPr>
              <p:cNvPr id="584" name="Freeform 358">
                <a:extLst>
                  <a:ext uri="{FF2B5EF4-FFF2-40B4-BE49-F238E27FC236}">
                    <a16:creationId xmlns:a16="http://schemas.microsoft.com/office/drawing/2014/main" id="{13953EBB-2B12-8082-C524-FDCF9FF5E49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2" name="Group 359">
              <a:extLst>
                <a:ext uri="{FF2B5EF4-FFF2-40B4-BE49-F238E27FC236}">
                  <a16:creationId xmlns:a16="http://schemas.microsoft.com/office/drawing/2014/main" id="{27A97F72-A2ED-42DD-6BE6-EE218B3E231B}"/>
                </a:ext>
              </a:extLst>
            </p:cNvPr>
            <p:cNvGrpSpPr>
              <a:grpSpLocks noChangeAspect="1"/>
            </p:cNvGrpSpPr>
            <p:nvPr/>
          </p:nvGrpSpPr>
          <p:grpSpPr>
            <a:xfrm>
              <a:off x="1627565" y="9568185"/>
              <a:ext cx="95594" cy="82785"/>
              <a:chOff x="0" y="0"/>
              <a:chExt cx="6350000" cy="5499100"/>
            </a:xfrm>
          </p:grpSpPr>
          <p:sp>
            <p:nvSpPr>
              <p:cNvPr id="583" name="Freeform 360">
                <a:extLst>
                  <a:ext uri="{FF2B5EF4-FFF2-40B4-BE49-F238E27FC236}">
                    <a16:creationId xmlns:a16="http://schemas.microsoft.com/office/drawing/2014/main" id="{0CFB5077-446E-0AD9-A9B3-78FEE9E3CCE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3" name="Group 361">
              <a:extLst>
                <a:ext uri="{FF2B5EF4-FFF2-40B4-BE49-F238E27FC236}">
                  <a16:creationId xmlns:a16="http://schemas.microsoft.com/office/drawing/2014/main" id="{066A5F89-668F-F652-DA00-2662E16884C2}"/>
                </a:ext>
              </a:extLst>
            </p:cNvPr>
            <p:cNvGrpSpPr>
              <a:grpSpLocks noChangeAspect="1"/>
            </p:cNvGrpSpPr>
            <p:nvPr/>
          </p:nvGrpSpPr>
          <p:grpSpPr>
            <a:xfrm>
              <a:off x="1627565" y="1618080"/>
              <a:ext cx="95594" cy="82785"/>
              <a:chOff x="0" y="0"/>
              <a:chExt cx="6350000" cy="5499100"/>
            </a:xfrm>
          </p:grpSpPr>
          <p:sp>
            <p:nvSpPr>
              <p:cNvPr id="582" name="Freeform 362">
                <a:extLst>
                  <a:ext uri="{FF2B5EF4-FFF2-40B4-BE49-F238E27FC236}">
                    <a16:creationId xmlns:a16="http://schemas.microsoft.com/office/drawing/2014/main" id="{8149FA4C-24E6-38D0-4E9F-76C72052A5A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4" name="Group 363">
              <a:extLst>
                <a:ext uri="{FF2B5EF4-FFF2-40B4-BE49-F238E27FC236}">
                  <a16:creationId xmlns:a16="http://schemas.microsoft.com/office/drawing/2014/main" id="{DC191997-2574-960D-B242-0BA661DBD95D}"/>
                </a:ext>
              </a:extLst>
            </p:cNvPr>
            <p:cNvGrpSpPr>
              <a:grpSpLocks noChangeAspect="1"/>
            </p:cNvGrpSpPr>
            <p:nvPr/>
          </p:nvGrpSpPr>
          <p:grpSpPr>
            <a:xfrm>
              <a:off x="1627565" y="7998564"/>
              <a:ext cx="95594" cy="82785"/>
              <a:chOff x="0" y="0"/>
              <a:chExt cx="6350000" cy="5499100"/>
            </a:xfrm>
          </p:grpSpPr>
          <p:sp>
            <p:nvSpPr>
              <p:cNvPr id="581" name="Freeform 364">
                <a:extLst>
                  <a:ext uri="{FF2B5EF4-FFF2-40B4-BE49-F238E27FC236}">
                    <a16:creationId xmlns:a16="http://schemas.microsoft.com/office/drawing/2014/main" id="{08D6A18A-F842-A3A7-BEE2-25B6AC403C3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5" name="Group 365">
              <a:extLst>
                <a:ext uri="{FF2B5EF4-FFF2-40B4-BE49-F238E27FC236}">
                  <a16:creationId xmlns:a16="http://schemas.microsoft.com/office/drawing/2014/main" id="{A89A15BD-D6F4-1CC3-1786-D686F9BA8C10}"/>
                </a:ext>
              </a:extLst>
            </p:cNvPr>
            <p:cNvGrpSpPr>
              <a:grpSpLocks noChangeAspect="1"/>
            </p:cNvGrpSpPr>
            <p:nvPr/>
          </p:nvGrpSpPr>
          <p:grpSpPr>
            <a:xfrm>
              <a:off x="1627565" y="4805780"/>
              <a:ext cx="95594" cy="82785"/>
              <a:chOff x="0" y="0"/>
              <a:chExt cx="6350000" cy="5499100"/>
            </a:xfrm>
          </p:grpSpPr>
          <p:sp>
            <p:nvSpPr>
              <p:cNvPr id="580" name="Freeform 366">
                <a:extLst>
                  <a:ext uri="{FF2B5EF4-FFF2-40B4-BE49-F238E27FC236}">
                    <a16:creationId xmlns:a16="http://schemas.microsoft.com/office/drawing/2014/main" id="{B7E9E65F-4D6F-456F-B41A-B17A34C2800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6" name="Group 367">
              <a:extLst>
                <a:ext uri="{FF2B5EF4-FFF2-40B4-BE49-F238E27FC236}">
                  <a16:creationId xmlns:a16="http://schemas.microsoft.com/office/drawing/2014/main" id="{6CF3ABAD-31A4-EAF7-474C-6CC9EEDB5105}"/>
                </a:ext>
              </a:extLst>
            </p:cNvPr>
            <p:cNvGrpSpPr>
              <a:grpSpLocks noChangeAspect="1"/>
            </p:cNvGrpSpPr>
            <p:nvPr/>
          </p:nvGrpSpPr>
          <p:grpSpPr>
            <a:xfrm>
              <a:off x="2103575" y="537155"/>
              <a:ext cx="95594" cy="82785"/>
              <a:chOff x="0" y="0"/>
              <a:chExt cx="6350000" cy="5499100"/>
            </a:xfrm>
          </p:grpSpPr>
          <p:sp>
            <p:nvSpPr>
              <p:cNvPr id="579" name="Freeform 368">
                <a:extLst>
                  <a:ext uri="{FF2B5EF4-FFF2-40B4-BE49-F238E27FC236}">
                    <a16:creationId xmlns:a16="http://schemas.microsoft.com/office/drawing/2014/main" id="{DA6227B6-B694-DDA4-19AA-13332E80211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7" name="Group 369">
              <a:extLst>
                <a:ext uri="{FF2B5EF4-FFF2-40B4-BE49-F238E27FC236}">
                  <a16:creationId xmlns:a16="http://schemas.microsoft.com/office/drawing/2014/main" id="{7F28B6A5-F82D-9945-2EC9-8DF6683D3B97}"/>
                </a:ext>
              </a:extLst>
            </p:cNvPr>
            <p:cNvGrpSpPr>
              <a:grpSpLocks noChangeAspect="1"/>
            </p:cNvGrpSpPr>
            <p:nvPr/>
          </p:nvGrpSpPr>
          <p:grpSpPr>
            <a:xfrm>
              <a:off x="2103575" y="6917640"/>
              <a:ext cx="95594" cy="82785"/>
              <a:chOff x="0" y="0"/>
              <a:chExt cx="6350000" cy="5499100"/>
            </a:xfrm>
          </p:grpSpPr>
          <p:sp>
            <p:nvSpPr>
              <p:cNvPr id="578" name="Freeform 370">
                <a:extLst>
                  <a:ext uri="{FF2B5EF4-FFF2-40B4-BE49-F238E27FC236}">
                    <a16:creationId xmlns:a16="http://schemas.microsoft.com/office/drawing/2014/main" id="{09B942F2-97AB-0C40-EF97-53A475F0AE7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8" name="Group 371">
              <a:extLst>
                <a:ext uri="{FF2B5EF4-FFF2-40B4-BE49-F238E27FC236}">
                  <a16:creationId xmlns:a16="http://schemas.microsoft.com/office/drawing/2014/main" id="{066C25F1-ECE8-3828-5C25-F884980715E4}"/>
                </a:ext>
              </a:extLst>
            </p:cNvPr>
            <p:cNvGrpSpPr>
              <a:grpSpLocks noChangeAspect="1"/>
            </p:cNvGrpSpPr>
            <p:nvPr/>
          </p:nvGrpSpPr>
          <p:grpSpPr>
            <a:xfrm>
              <a:off x="2103575" y="3724855"/>
              <a:ext cx="95594" cy="82785"/>
              <a:chOff x="0" y="0"/>
              <a:chExt cx="6350000" cy="5499100"/>
            </a:xfrm>
          </p:grpSpPr>
          <p:sp>
            <p:nvSpPr>
              <p:cNvPr id="577" name="Freeform 372">
                <a:extLst>
                  <a:ext uri="{FF2B5EF4-FFF2-40B4-BE49-F238E27FC236}">
                    <a16:creationId xmlns:a16="http://schemas.microsoft.com/office/drawing/2014/main" id="{E634FA48-896F-D6E8-9E28-D0ED7832D4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9" name="Group 373">
              <a:extLst>
                <a:ext uri="{FF2B5EF4-FFF2-40B4-BE49-F238E27FC236}">
                  <a16:creationId xmlns:a16="http://schemas.microsoft.com/office/drawing/2014/main" id="{688C1384-BA4C-BF4C-409B-D06B5FDC9DE9}"/>
                </a:ext>
              </a:extLst>
            </p:cNvPr>
            <p:cNvGrpSpPr>
              <a:grpSpLocks noChangeAspect="1"/>
            </p:cNvGrpSpPr>
            <p:nvPr/>
          </p:nvGrpSpPr>
          <p:grpSpPr>
            <a:xfrm>
              <a:off x="2103575" y="10105340"/>
              <a:ext cx="95594" cy="82785"/>
              <a:chOff x="0" y="0"/>
              <a:chExt cx="6350000" cy="5499100"/>
            </a:xfrm>
          </p:grpSpPr>
          <p:sp>
            <p:nvSpPr>
              <p:cNvPr id="576" name="Freeform 374">
                <a:extLst>
                  <a:ext uri="{FF2B5EF4-FFF2-40B4-BE49-F238E27FC236}">
                    <a16:creationId xmlns:a16="http://schemas.microsoft.com/office/drawing/2014/main" id="{57BB6664-0B1F-FB5A-D693-772A1E02329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0" name="Group 375">
              <a:extLst>
                <a:ext uri="{FF2B5EF4-FFF2-40B4-BE49-F238E27FC236}">
                  <a16:creationId xmlns:a16="http://schemas.microsoft.com/office/drawing/2014/main" id="{04FEB03D-B945-48C6-97F9-28CA0367632F}"/>
                </a:ext>
              </a:extLst>
            </p:cNvPr>
            <p:cNvGrpSpPr>
              <a:grpSpLocks noChangeAspect="1"/>
            </p:cNvGrpSpPr>
            <p:nvPr/>
          </p:nvGrpSpPr>
          <p:grpSpPr>
            <a:xfrm>
              <a:off x="2103575" y="2155235"/>
              <a:ext cx="95594" cy="82785"/>
              <a:chOff x="0" y="0"/>
              <a:chExt cx="6350000" cy="5499100"/>
            </a:xfrm>
          </p:grpSpPr>
          <p:sp>
            <p:nvSpPr>
              <p:cNvPr id="575" name="Freeform 376">
                <a:extLst>
                  <a:ext uri="{FF2B5EF4-FFF2-40B4-BE49-F238E27FC236}">
                    <a16:creationId xmlns:a16="http://schemas.microsoft.com/office/drawing/2014/main" id="{54A46CD6-A837-AEBC-FB2B-440E70FBA44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1" name="Group 377">
              <a:extLst>
                <a:ext uri="{FF2B5EF4-FFF2-40B4-BE49-F238E27FC236}">
                  <a16:creationId xmlns:a16="http://schemas.microsoft.com/office/drawing/2014/main" id="{0134E602-8722-73CE-7193-D7B6B2545590}"/>
                </a:ext>
              </a:extLst>
            </p:cNvPr>
            <p:cNvGrpSpPr>
              <a:grpSpLocks noChangeAspect="1"/>
            </p:cNvGrpSpPr>
            <p:nvPr/>
          </p:nvGrpSpPr>
          <p:grpSpPr>
            <a:xfrm>
              <a:off x="2103575" y="8535719"/>
              <a:ext cx="95594" cy="82785"/>
              <a:chOff x="0" y="0"/>
              <a:chExt cx="6350000" cy="5499100"/>
            </a:xfrm>
          </p:grpSpPr>
          <p:sp>
            <p:nvSpPr>
              <p:cNvPr id="574" name="Freeform 378">
                <a:extLst>
                  <a:ext uri="{FF2B5EF4-FFF2-40B4-BE49-F238E27FC236}">
                    <a16:creationId xmlns:a16="http://schemas.microsoft.com/office/drawing/2014/main" id="{7F21C4B2-83ED-6F60-7240-6EA6D7EB26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2" name="Group 379">
              <a:extLst>
                <a:ext uri="{FF2B5EF4-FFF2-40B4-BE49-F238E27FC236}">
                  <a16:creationId xmlns:a16="http://schemas.microsoft.com/office/drawing/2014/main" id="{7CA645D7-C0ED-CADE-43F8-E4E3C63197AE}"/>
                </a:ext>
              </a:extLst>
            </p:cNvPr>
            <p:cNvGrpSpPr>
              <a:grpSpLocks noChangeAspect="1"/>
            </p:cNvGrpSpPr>
            <p:nvPr/>
          </p:nvGrpSpPr>
          <p:grpSpPr>
            <a:xfrm>
              <a:off x="2103575" y="5342935"/>
              <a:ext cx="95594" cy="82785"/>
              <a:chOff x="0" y="0"/>
              <a:chExt cx="6350000" cy="5499100"/>
            </a:xfrm>
          </p:grpSpPr>
          <p:sp>
            <p:nvSpPr>
              <p:cNvPr id="573" name="Freeform 380">
                <a:extLst>
                  <a:ext uri="{FF2B5EF4-FFF2-40B4-BE49-F238E27FC236}">
                    <a16:creationId xmlns:a16="http://schemas.microsoft.com/office/drawing/2014/main" id="{433D2F41-C877-86C0-8E33-D196F63BE8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sp>
        <p:nvSpPr>
          <p:cNvPr id="762" name="AutoShape 386">
            <a:extLst>
              <a:ext uri="{FF2B5EF4-FFF2-40B4-BE49-F238E27FC236}">
                <a16:creationId xmlns:a16="http://schemas.microsoft.com/office/drawing/2014/main" id="{649F53C1-2F44-16AA-F6CA-9F4C41B88590}"/>
              </a:ext>
            </a:extLst>
          </p:cNvPr>
          <p:cNvSpPr/>
          <p:nvPr/>
        </p:nvSpPr>
        <p:spPr>
          <a:xfrm>
            <a:off x="15094827" y="8827894"/>
            <a:ext cx="2277594" cy="1526704"/>
          </a:xfrm>
          <a:prstGeom prst="rect">
            <a:avLst/>
          </a:prstGeom>
          <a:solidFill>
            <a:srgbClr val="FEBA3D"/>
          </a:solidFill>
        </p:spPr>
        <p:txBody>
          <a:bodyPr/>
          <a:lstStyle/>
          <a:p>
            <a:pPr algn="r" rtl="1"/>
            <a:endParaRPr lang="en-US"/>
          </a:p>
        </p:txBody>
      </p:sp>
    </p:spTree>
    <p:extLst>
      <p:ext uri="{BB962C8B-B14F-4D97-AF65-F5344CB8AC3E}">
        <p14:creationId xmlns:p14="http://schemas.microsoft.com/office/powerpoint/2010/main" val="3528992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67200" y="507210"/>
            <a:ext cx="12877800" cy="2862322"/>
          </a:xfrm>
          <a:prstGeom prst="rect">
            <a:avLst/>
          </a:prstGeom>
        </p:spPr>
        <p:txBody>
          <a:bodyPr wrap="square" lIns="0" tIns="0" rIns="0" bIns="0" rtlCol="0" anchor="t">
            <a:spAutoFit/>
          </a:bodyPr>
          <a:lstStyle/>
          <a:p>
            <a:pPr algn="r" rtl="1"/>
            <a:r>
              <a:rPr lang="en-US" sz="6600" b="1" dirty="0" err="1">
                <a:solidFill>
                  <a:srgbClr val="FEBA3D"/>
                </a:solidFill>
                <a:latin typeface="Calibri" panose="020F0502020204030204" pitchFamily="34" charset="0"/>
                <a:cs typeface="Calibri" panose="020F0502020204030204" pitchFamily="34" charset="0"/>
              </a:rPr>
              <a:t>مقاييس</a:t>
            </a:r>
            <a:r>
              <a:rPr lang="en-US" sz="6600" b="1" dirty="0">
                <a:solidFill>
                  <a:srgbClr val="FEBA3D"/>
                </a:solidFill>
                <a:latin typeface="Calibri" panose="020F0502020204030204" pitchFamily="34" charset="0"/>
                <a:cs typeface="Calibri" panose="020F0502020204030204" pitchFamily="34" charset="0"/>
              </a:rPr>
              <a:t> </a:t>
            </a:r>
            <a:r>
              <a:rPr lang="en-US" sz="6600" b="1" dirty="0" err="1">
                <a:solidFill>
                  <a:srgbClr val="FEBA3D"/>
                </a:solidFill>
                <a:latin typeface="Calibri" panose="020F0502020204030204" pitchFamily="34" charset="0"/>
                <a:cs typeface="Calibri" panose="020F0502020204030204" pitchFamily="34" charset="0"/>
              </a:rPr>
              <a:t>نتائج</a:t>
            </a:r>
            <a:r>
              <a:rPr lang="en-US" sz="6600" b="1" dirty="0">
                <a:solidFill>
                  <a:srgbClr val="FEBA3D"/>
                </a:solidFill>
                <a:latin typeface="Calibri" panose="020F0502020204030204" pitchFamily="34" charset="0"/>
                <a:cs typeface="Calibri" panose="020F0502020204030204" pitchFamily="34" charset="0"/>
              </a:rPr>
              <a:t> </a:t>
            </a:r>
            <a:r>
              <a:rPr lang="en-US" sz="6600" b="1" dirty="0" err="1">
                <a:solidFill>
                  <a:srgbClr val="FEBA3D"/>
                </a:solidFill>
                <a:latin typeface="Calibri" panose="020F0502020204030204" pitchFamily="34" charset="0"/>
                <a:cs typeface="Calibri" panose="020F0502020204030204" pitchFamily="34" charset="0"/>
              </a:rPr>
              <a:t>إدارة</a:t>
            </a:r>
            <a:r>
              <a:rPr lang="en-US" sz="6600" b="1" dirty="0">
                <a:solidFill>
                  <a:srgbClr val="FEBA3D"/>
                </a:solidFill>
                <a:latin typeface="Calibri" panose="020F0502020204030204" pitchFamily="34" charset="0"/>
                <a:cs typeface="Calibri" panose="020F0502020204030204" pitchFamily="34" charset="0"/>
              </a:rPr>
              <a:t>  </a:t>
            </a:r>
            <a:r>
              <a:rPr lang="ar-SA" sz="6600" b="1" dirty="0">
                <a:solidFill>
                  <a:srgbClr val="FEBA3D"/>
                </a:solidFill>
                <a:latin typeface="Calibri" panose="020F0502020204030204" pitchFamily="34" charset="0"/>
                <a:cs typeface="Calibri" panose="020F0502020204030204" pitchFamily="34" charset="0"/>
              </a:rPr>
              <a:t>الحالة لل</a:t>
            </a:r>
            <a:r>
              <a:rPr lang="en-US" sz="6600" b="1" dirty="0" err="1">
                <a:solidFill>
                  <a:srgbClr val="FEBA3D"/>
                </a:solidFill>
                <a:latin typeface="Calibri" panose="020F0502020204030204" pitchFamily="34" charset="0"/>
                <a:cs typeface="Calibri" panose="020F0502020204030204" pitchFamily="34" charset="0"/>
              </a:rPr>
              <a:t>عنف</a:t>
            </a:r>
            <a:r>
              <a:rPr lang="en-US" sz="6600" b="1" dirty="0">
                <a:solidFill>
                  <a:srgbClr val="FEBA3D"/>
                </a:solidFill>
                <a:latin typeface="Calibri" panose="020F0502020204030204" pitchFamily="34" charset="0"/>
                <a:cs typeface="Calibri" panose="020F0502020204030204" pitchFamily="34" charset="0"/>
              </a:rPr>
              <a:t> </a:t>
            </a:r>
            <a:r>
              <a:rPr lang="en-US" sz="6600" b="1" dirty="0" err="1">
                <a:solidFill>
                  <a:srgbClr val="FEBA3D"/>
                </a:solidFill>
                <a:latin typeface="Calibri" panose="020F0502020204030204" pitchFamily="34" charset="0"/>
                <a:cs typeface="Calibri" panose="020F0502020204030204" pitchFamily="34" charset="0"/>
              </a:rPr>
              <a:t>القائم</a:t>
            </a:r>
            <a:r>
              <a:rPr lang="en-US" sz="6600" b="1" dirty="0">
                <a:solidFill>
                  <a:srgbClr val="FEBA3D"/>
                </a:solidFill>
                <a:latin typeface="Calibri" panose="020F0502020204030204" pitchFamily="34" charset="0"/>
                <a:cs typeface="Calibri" panose="020F0502020204030204" pitchFamily="34" charset="0"/>
              </a:rPr>
              <a:t> </a:t>
            </a:r>
            <a:r>
              <a:rPr lang="en-US" sz="6600" b="1" dirty="0" err="1">
                <a:solidFill>
                  <a:srgbClr val="FEBA3D"/>
                </a:solidFill>
                <a:latin typeface="Calibri" panose="020F0502020204030204" pitchFamily="34" charset="0"/>
                <a:cs typeface="Calibri" panose="020F0502020204030204" pitchFamily="34" charset="0"/>
              </a:rPr>
              <a:t>على</a:t>
            </a:r>
            <a:r>
              <a:rPr lang="en-US" sz="6600" b="1" dirty="0">
                <a:solidFill>
                  <a:srgbClr val="FEBA3D"/>
                </a:solidFill>
                <a:latin typeface="Calibri" panose="020F0502020204030204" pitchFamily="34" charset="0"/>
                <a:cs typeface="Calibri" panose="020F0502020204030204" pitchFamily="34" charset="0"/>
              </a:rPr>
              <a:t> </a:t>
            </a:r>
            <a:r>
              <a:rPr lang="en-US" sz="6600" b="1" dirty="0" err="1">
                <a:solidFill>
                  <a:srgbClr val="FEBA3D"/>
                </a:solidFill>
                <a:latin typeface="Calibri" panose="020F0502020204030204" pitchFamily="34" charset="0"/>
                <a:cs typeface="Calibri" panose="020F0502020204030204" pitchFamily="34" charset="0"/>
              </a:rPr>
              <a:t>النوع</a:t>
            </a:r>
            <a:r>
              <a:rPr lang="en-US" sz="6600" b="1" dirty="0">
                <a:solidFill>
                  <a:srgbClr val="FEBA3D"/>
                </a:solidFill>
                <a:latin typeface="Calibri" panose="020F0502020204030204" pitchFamily="34" charset="0"/>
                <a:cs typeface="Calibri" panose="020F0502020204030204" pitchFamily="34" charset="0"/>
              </a:rPr>
              <a:t> </a:t>
            </a:r>
            <a:r>
              <a:rPr lang="en-US" sz="6600" b="1" dirty="0" err="1">
                <a:solidFill>
                  <a:srgbClr val="FEBA3D"/>
                </a:solidFill>
                <a:latin typeface="Calibri" panose="020F0502020204030204" pitchFamily="34" charset="0"/>
                <a:cs typeface="Calibri" panose="020F0502020204030204" pitchFamily="34" charset="0"/>
              </a:rPr>
              <a:t>الاجتماعي</a:t>
            </a:r>
            <a:r>
              <a:rPr lang="en-US" sz="6600" b="1" dirty="0">
                <a:solidFill>
                  <a:srgbClr val="FEBA3D"/>
                </a:solidFill>
                <a:latin typeface="Calibri" panose="020F0502020204030204" pitchFamily="34" charset="0"/>
                <a:cs typeface="Calibri" panose="020F0502020204030204" pitchFamily="34" charset="0"/>
              </a:rPr>
              <a:t>:</a:t>
            </a:r>
          </a:p>
          <a:p>
            <a:pPr algn="r" rtl="1"/>
            <a:r>
              <a:rPr lang="en-US" sz="5400" b="1" dirty="0" err="1">
                <a:solidFill>
                  <a:srgbClr val="1B1B1B"/>
                </a:solidFill>
                <a:latin typeface="Calibri" panose="020F0502020204030204" pitchFamily="34" charset="0"/>
                <a:cs typeface="Calibri" panose="020F0502020204030204" pitchFamily="34" charset="0"/>
              </a:rPr>
              <a:t>توزيع</a:t>
            </a:r>
            <a:r>
              <a:rPr lang="en-US" sz="5400" b="1" dirty="0">
                <a:solidFill>
                  <a:srgbClr val="1B1B1B"/>
                </a:solidFill>
                <a:latin typeface="Calibri" panose="020F0502020204030204" pitchFamily="34" charset="0"/>
                <a:cs typeface="Calibri" panose="020F0502020204030204" pitchFamily="34" charset="0"/>
              </a:rPr>
              <a:t> </a:t>
            </a:r>
            <a:r>
              <a:rPr lang="ar-SA" sz="5400" b="1" dirty="0">
                <a:solidFill>
                  <a:srgbClr val="1B1B1B"/>
                </a:solidFill>
                <a:latin typeface="Calibri" panose="020F0502020204030204" pitchFamily="34" charset="0"/>
                <a:cs typeface="Calibri" panose="020F0502020204030204" pitchFamily="34" charset="0"/>
              </a:rPr>
              <a:t>التغيير في </a:t>
            </a:r>
            <a:r>
              <a:rPr lang="en-US" sz="5400" b="1" dirty="0" err="1">
                <a:solidFill>
                  <a:srgbClr val="1B1B1B"/>
                </a:solidFill>
                <a:latin typeface="Calibri" panose="020F0502020204030204" pitchFamily="34" charset="0"/>
                <a:cs typeface="Calibri" panose="020F0502020204030204" pitchFamily="34" charset="0"/>
              </a:rPr>
              <a:t>الدرجات</a:t>
            </a:r>
            <a:r>
              <a:rPr lang="ar-SA" sz="5400" b="1" dirty="0">
                <a:solidFill>
                  <a:srgbClr val="1B1B1B"/>
                </a:solidFill>
                <a:latin typeface="Calibri" panose="020F0502020204030204" pitchFamily="34" charset="0"/>
                <a:cs typeface="Calibri" panose="020F0502020204030204" pitchFamily="34" charset="0"/>
              </a:rPr>
              <a:t> من ال</a:t>
            </a:r>
            <a:r>
              <a:rPr lang="en-US" sz="5400" b="1" dirty="0" err="1">
                <a:solidFill>
                  <a:srgbClr val="1B1B1B"/>
                </a:solidFill>
                <a:latin typeface="Calibri" panose="020F0502020204030204" pitchFamily="34" charset="0"/>
                <a:cs typeface="Calibri" panose="020F0502020204030204" pitchFamily="34" charset="0"/>
              </a:rPr>
              <a:t>خط</a:t>
            </a:r>
            <a:r>
              <a:rPr lang="en-US" sz="5400" b="1" dirty="0">
                <a:solidFill>
                  <a:srgbClr val="1B1B1B"/>
                </a:solidFill>
                <a:latin typeface="Calibri" panose="020F0502020204030204" pitchFamily="34" charset="0"/>
                <a:cs typeface="Calibri" panose="020F0502020204030204" pitchFamily="34" charset="0"/>
              </a:rPr>
              <a:t> </a:t>
            </a:r>
            <a:r>
              <a:rPr lang="en-US" sz="5400" b="1" dirty="0" err="1">
                <a:solidFill>
                  <a:srgbClr val="1B1B1B"/>
                </a:solidFill>
                <a:latin typeface="Calibri" panose="020F0502020204030204" pitchFamily="34" charset="0"/>
                <a:cs typeface="Calibri" panose="020F0502020204030204" pitchFamily="34" charset="0"/>
              </a:rPr>
              <a:t>الأساس</a:t>
            </a:r>
            <a:r>
              <a:rPr lang="ar-SA" sz="5400" b="1" dirty="0">
                <a:solidFill>
                  <a:srgbClr val="1B1B1B"/>
                </a:solidFill>
                <a:latin typeface="Calibri" panose="020F0502020204030204" pitchFamily="34" charset="0"/>
                <a:cs typeface="Calibri" panose="020F0502020204030204" pitchFamily="34" charset="0"/>
              </a:rPr>
              <a:t>ي</a:t>
            </a:r>
            <a:r>
              <a:rPr lang="en-US" sz="5400" b="1" dirty="0">
                <a:solidFill>
                  <a:srgbClr val="1B1B1B"/>
                </a:solidFill>
                <a:latin typeface="Calibri" panose="020F0502020204030204" pitchFamily="34" charset="0"/>
                <a:cs typeface="Calibri" panose="020F0502020204030204" pitchFamily="34" charset="0"/>
              </a:rPr>
              <a:t> </a:t>
            </a:r>
            <a:r>
              <a:rPr lang="en-US" sz="5400" b="1" dirty="0" err="1">
                <a:solidFill>
                  <a:srgbClr val="1B1B1B"/>
                </a:solidFill>
                <a:latin typeface="Calibri" panose="020F0502020204030204" pitchFamily="34" charset="0"/>
                <a:cs typeface="Calibri" panose="020F0502020204030204" pitchFamily="34" charset="0"/>
              </a:rPr>
              <a:t>للمتابعة</a:t>
            </a:r>
            <a:endParaRPr lang="en-US" sz="5400" b="1" dirty="0">
              <a:solidFill>
                <a:srgbClr val="1B1B1B"/>
              </a:solidFill>
              <a:latin typeface="Calibri" panose="020F0502020204030204" pitchFamily="34" charset="0"/>
              <a:cs typeface="Calibri" panose="020F0502020204030204" pitchFamily="34" charset="0"/>
            </a:endParaRPr>
          </a:p>
        </p:txBody>
      </p:sp>
      <p:sp>
        <p:nvSpPr>
          <p:cNvPr id="4" name="TextBox 4"/>
          <p:cNvSpPr txBox="1"/>
          <p:nvPr/>
        </p:nvSpPr>
        <p:spPr>
          <a:xfrm>
            <a:off x="6858000" y="9078630"/>
            <a:ext cx="10668000" cy="671081"/>
          </a:xfrm>
          <a:prstGeom prst="rect">
            <a:avLst/>
          </a:prstGeom>
        </p:spPr>
        <p:txBody>
          <a:bodyPr wrap="square" lIns="0" tIns="0" rIns="0" bIns="0" rtlCol="0" anchor="t">
            <a:spAutoFit/>
          </a:bodyPr>
          <a:lstStyle/>
          <a:p>
            <a:pPr algn="r" rtl="1">
              <a:lnSpc>
                <a:spcPts val="2625"/>
              </a:lnSpc>
              <a:spcBef>
                <a:spcPct val="0"/>
              </a:spcBef>
            </a:pPr>
            <a:r>
              <a:rPr lang="ar-SA" sz="2800">
                <a:solidFill>
                  <a:srgbClr val="A6A6A6"/>
                </a:solidFill>
                <a:latin typeface="Clear Sans Regular Bold"/>
              </a:rPr>
              <a:t>متوسط مستوى التغيير مع مرور الوقت درجة الشعور بالوصمة العار</a:t>
            </a:r>
          </a:p>
          <a:p>
            <a:pPr algn="r" rtl="1">
              <a:lnSpc>
                <a:spcPts val="2625"/>
              </a:lnSpc>
              <a:spcBef>
                <a:spcPct val="0"/>
              </a:spcBef>
            </a:pPr>
            <a:r>
              <a:rPr lang="ar-SA" sz="2800">
                <a:solidFill>
                  <a:srgbClr val="A6A6A6"/>
                </a:solidFill>
                <a:latin typeface="Clear Sans Regular Bold"/>
              </a:rPr>
              <a:t>ل 35 عميلاً: -0.51</a:t>
            </a:r>
          </a:p>
        </p:txBody>
      </p:sp>
      <p:graphicFrame>
        <p:nvGraphicFramePr>
          <p:cNvPr id="5" name="Chart 4">
            <a:extLst>
              <a:ext uri="{FF2B5EF4-FFF2-40B4-BE49-F238E27FC236}">
                <a16:creationId xmlns:a16="http://schemas.microsoft.com/office/drawing/2014/main" id="{F7D90C36-231E-E2DB-274E-9E428A257A75}"/>
              </a:ext>
            </a:extLst>
          </p:cNvPr>
          <p:cNvGraphicFramePr/>
          <p:nvPr>
            <p:extLst>
              <p:ext uri="{D42A27DB-BD31-4B8C-83A1-F6EECF244321}">
                <p14:modId xmlns:p14="http://schemas.microsoft.com/office/powerpoint/2010/main" val="2653075895"/>
              </p:ext>
            </p:extLst>
          </p:nvPr>
        </p:nvGraphicFramePr>
        <p:xfrm>
          <a:off x="6858000" y="3843596"/>
          <a:ext cx="10668000" cy="50338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B4483EAB-5949-47B4-8CB5-C474AA15AE6C}"/>
              </a:ext>
            </a:extLst>
          </p:cNvPr>
          <p:cNvGraphicFramePr>
            <a:graphicFrameLocks noGrp="1"/>
          </p:cNvGraphicFramePr>
          <p:nvPr>
            <p:extLst>
              <p:ext uri="{D42A27DB-BD31-4B8C-83A1-F6EECF244321}">
                <p14:modId xmlns:p14="http://schemas.microsoft.com/office/powerpoint/2010/main" val="1049825395"/>
              </p:ext>
            </p:extLst>
          </p:nvPr>
        </p:nvGraphicFramePr>
        <p:xfrm>
          <a:off x="838200" y="3843596"/>
          <a:ext cx="5554591" cy="5623473"/>
        </p:xfrm>
        <a:graphic>
          <a:graphicData uri="http://schemas.openxmlformats.org/drawingml/2006/table">
            <a:tbl>
              <a:tblPr rtl="1"/>
              <a:tblGrid>
                <a:gridCol w="960053">
                  <a:extLst>
                    <a:ext uri="{9D8B030D-6E8A-4147-A177-3AD203B41FA5}">
                      <a16:colId xmlns:a16="http://schemas.microsoft.com/office/drawing/2014/main" val="2628098096"/>
                    </a:ext>
                  </a:extLst>
                </a:gridCol>
                <a:gridCol w="4594538">
                  <a:extLst>
                    <a:ext uri="{9D8B030D-6E8A-4147-A177-3AD203B41FA5}">
                      <a16:colId xmlns:a16="http://schemas.microsoft.com/office/drawing/2014/main" val="2284984705"/>
                    </a:ext>
                  </a:extLst>
                </a:gridCol>
              </a:tblGrid>
              <a:tr h="905193">
                <a:tc>
                  <a:txBody>
                    <a:bodyPr/>
                    <a:lstStyle/>
                    <a:p>
                      <a:pPr algn="r" rtl="1"/>
                      <a:r>
                        <a:rPr lang="ar-SA" sz="2400" kern="100">
                          <a:solidFill>
                            <a:srgbClr val="000000"/>
                          </a:solidFill>
                          <a:effectLst/>
                          <a:latin typeface="Aptos" panose="020B0004020202020204" pitchFamily="34" charset="0"/>
                          <a:ea typeface="Aptos" panose="020B0004020202020204" pitchFamily="34" charset="0"/>
                          <a:cs typeface="Calibri" panose="020F0502020204030204" pitchFamily="34" charset="0"/>
                        </a:rPr>
                        <a:t>تغيير سلبي كبير</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r" rtl="1"/>
                      <a:r>
                        <a:rPr lang="ar-SA" sz="2400" kern="100" dirty="0">
                          <a:effectLst/>
                          <a:latin typeface="Aptos" panose="020B0004020202020204" pitchFamily="34" charset="0"/>
                          <a:ea typeface="Aptos" panose="020B0004020202020204" pitchFamily="34" charset="0"/>
                          <a:cs typeface="Calibri" panose="020F0502020204030204" pitchFamily="34" charset="0"/>
                        </a:rPr>
                        <a:t>يشير إلى برامج قوية وناجحة للغاية</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903983"/>
                  </a:ext>
                </a:extLst>
              </a:tr>
              <a:tr h="905193">
                <a:tc>
                  <a:txBody>
                    <a:bodyPr/>
                    <a:lstStyle/>
                    <a:p>
                      <a:pPr algn="r" rtl="1"/>
                      <a:r>
                        <a:rPr lang="ar-SA" sz="2400" kern="100">
                          <a:solidFill>
                            <a:srgbClr val="000000"/>
                          </a:solidFill>
                          <a:effectLst/>
                          <a:latin typeface="Aptos" panose="020B0004020202020204" pitchFamily="34" charset="0"/>
                          <a:ea typeface="Aptos" panose="020B0004020202020204" pitchFamily="34" charset="0"/>
                          <a:cs typeface="Calibri" panose="020F0502020204030204" pitchFamily="34" charset="0"/>
                        </a:rPr>
                        <a:t>تغيير سلبي متوسط</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FF00"/>
                    </a:solidFill>
                  </a:tcPr>
                </a:tc>
                <a:tc>
                  <a:txBody>
                    <a:bodyPr/>
                    <a:lstStyle/>
                    <a:p>
                      <a:pPr algn="r" rtl="1"/>
                      <a:r>
                        <a:rPr lang="ar-SA" sz="2400" kern="100">
                          <a:effectLst/>
                          <a:latin typeface="Aptos" panose="020B0004020202020204" pitchFamily="34" charset="0"/>
                          <a:ea typeface="Aptos" panose="020B0004020202020204" pitchFamily="34" charset="0"/>
                          <a:cs typeface="Calibri" panose="020F0502020204030204" pitchFamily="34" charset="0"/>
                        </a:rPr>
                        <a:t>يشير إلى برامج قوية</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0072556"/>
                  </a:ext>
                </a:extLst>
              </a:tr>
              <a:tr h="905193">
                <a:tc>
                  <a:txBody>
                    <a:bodyPr/>
                    <a:lstStyle/>
                    <a:p>
                      <a:pPr algn="r" rtl="1"/>
                      <a:r>
                        <a:rPr lang="ar-SA" sz="2400" kern="100">
                          <a:solidFill>
                            <a:srgbClr val="000000"/>
                          </a:solidFill>
                          <a:effectLst/>
                          <a:latin typeface="Aptos" panose="020B0004020202020204" pitchFamily="34" charset="0"/>
                          <a:ea typeface="Aptos" panose="020B0004020202020204" pitchFamily="34" charset="0"/>
                          <a:cs typeface="Calibri" panose="020F0502020204030204" pitchFamily="34" charset="0"/>
                        </a:rPr>
                        <a:t>تغيير صغير</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rtl="1"/>
                      <a:r>
                        <a:rPr lang="ar-SA" sz="2400" kern="100">
                          <a:effectLst/>
                          <a:latin typeface="Aptos" panose="020B0004020202020204" pitchFamily="34" charset="0"/>
                          <a:ea typeface="Aptos" panose="020B0004020202020204" pitchFamily="34" charset="0"/>
                          <a:cs typeface="Calibri" panose="020F0502020204030204" pitchFamily="34" charset="0"/>
                        </a:rPr>
                        <a:t>يتطلب معلومات إضافية لتحديد احتياجات البرنامج. هناك حاجة إلى مزيد من المتابعة.</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7948286"/>
                  </a:ext>
                </a:extLst>
              </a:tr>
              <a:tr h="905193">
                <a:tc>
                  <a:txBody>
                    <a:bodyPr/>
                    <a:lstStyle/>
                    <a:p>
                      <a:pPr algn="r" rtl="1"/>
                      <a:r>
                        <a:rPr lang="ar-SA" sz="2400" kern="100">
                          <a:solidFill>
                            <a:srgbClr val="000000"/>
                          </a:solidFill>
                          <a:effectLst/>
                          <a:latin typeface="Aptos" panose="020B0004020202020204" pitchFamily="34" charset="0"/>
                          <a:ea typeface="Aptos" panose="020B0004020202020204" pitchFamily="34" charset="0"/>
                          <a:cs typeface="Calibri" panose="020F0502020204030204" pitchFamily="34" charset="0"/>
                        </a:rPr>
                        <a:t>تغيير إيجابي متوسط</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A500"/>
                    </a:solidFill>
                  </a:tcPr>
                </a:tc>
                <a:tc>
                  <a:txBody>
                    <a:bodyPr/>
                    <a:lstStyle/>
                    <a:p>
                      <a:pPr algn="r" rtl="1"/>
                      <a:r>
                        <a:rPr lang="ar-SA" sz="2400" b="1" kern="100">
                          <a:effectLst/>
                          <a:latin typeface="Aptos" panose="020B0004020202020204" pitchFamily="34" charset="0"/>
                          <a:ea typeface="Aptos" panose="020B0004020202020204" pitchFamily="34" charset="0"/>
                          <a:cs typeface="Calibri" panose="020F0502020204030204" pitchFamily="34" charset="0"/>
                        </a:rPr>
                        <a:t>تخوف قوي</a:t>
                      </a:r>
                      <a:r>
                        <a:rPr lang="ar-SA" sz="2400" kern="100">
                          <a:effectLst/>
                          <a:latin typeface="Aptos" panose="020B0004020202020204" pitchFamily="34" charset="0"/>
                          <a:ea typeface="Aptos" panose="020B0004020202020204" pitchFamily="34" charset="0"/>
                          <a:cs typeface="Calibri" panose="020F0502020204030204" pitchFamily="34" charset="0"/>
                        </a:rPr>
                        <a:t>: يشير إلى الحاجة إلى إعادة النظر في الهياكل البرامجية ودعم فرق إدارة الحالة. هناك حاجة إلى مزيد من المتابعة</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4916047"/>
                  </a:ext>
                </a:extLst>
              </a:tr>
              <a:tr h="905193">
                <a:tc>
                  <a:txBody>
                    <a:bodyPr/>
                    <a:lstStyle/>
                    <a:p>
                      <a:pPr algn="r" rtl="1"/>
                      <a:r>
                        <a:rPr lang="ar-SA" sz="2400" kern="100">
                          <a:solidFill>
                            <a:srgbClr val="000000"/>
                          </a:solidFill>
                          <a:effectLst/>
                          <a:latin typeface="Aptos" panose="020B0004020202020204" pitchFamily="34" charset="0"/>
                          <a:ea typeface="Aptos" panose="020B0004020202020204" pitchFamily="34" charset="0"/>
                          <a:cs typeface="Calibri" panose="020F0502020204030204" pitchFamily="34" charset="0"/>
                        </a:rPr>
                        <a:t>تغيير إيجابي كبير</a:t>
                      </a:r>
                      <a:endParaRPr lang="en-FR" sz="2400" kern="10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rtl="1"/>
                      <a:r>
                        <a:rPr lang="ar-SA" sz="2400" kern="100" dirty="0">
                          <a:effectLst/>
                          <a:latin typeface="Aptos" panose="020B0004020202020204" pitchFamily="34" charset="0"/>
                          <a:ea typeface="Aptos" panose="020B0004020202020204" pitchFamily="34" charset="0"/>
                          <a:cs typeface="Calibri" panose="020F0502020204030204" pitchFamily="34" charset="0"/>
                        </a:rPr>
                        <a:t>مصدر قلق بالغ: يشير إلى الحاجة إلى إعادة النظر في الهياكل البرامجية ودعم فرق إدارة الحالة. هناك حاجة إلى مزيد من المتابعة</a:t>
                      </a:r>
                      <a:endParaRPr lang="en-FR" sz="2400" kern="100" dirty="0">
                        <a:effectLst/>
                        <a:latin typeface="Aptos" panose="020B0004020202020204" pitchFamily="34" charset="0"/>
                        <a:ea typeface="Aptos" panose="020B0004020202020204" pitchFamily="34" charset="0"/>
                        <a:cs typeface="Arial" panose="020B0604020202020204" pitchFamily="34" charset="0"/>
                      </a:endParaRPr>
                    </a:p>
                  </a:txBody>
                  <a:tcPr marL="82290" marR="82290" marT="41145" marB="4114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1027017"/>
                  </a:ext>
                </a:extLst>
              </a:tr>
            </a:tbl>
          </a:graphicData>
        </a:graphic>
      </p:graphicFrame>
    </p:spTree>
    <p:extLst>
      <p:ext uri="{BB962C8B-B14F-4D97-AF65-F5344CB8AC3E}">
        <p14:creationId xmlns:p14="http://schemas.microsoft.com/office/powerpoint/2010/main" val="2777155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66825" y="1121130"/>
            <a:ext cx="5351165" cy="8044740"/>
            <a:chOff x="0" y="0"/>
            <a:chExt cx="7134887" cy="10726320"/>
          </a:xfrm>
        </p:grpSpPr>
        <p:grpSp>
          <p:nvGrpSpPr>
            <p:cNvPr id="3" name="Group 3"/>
            <p:cNvGrpSpPr/>
            <p:nvPr/>
          </p:nvGrpSpPr>
          <p:grpSpPr>
            <a:xfrm>
              <a:off x="6405" y="9568185"/>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6405" y="799856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6500554" y="9568185"/>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6500554" y="799856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3254270" y="9568185"/>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325427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545066" y="1010534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545066" y="8535719"/>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7039214" y="53715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7039214" y="691764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7039214" y="372485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7039214" y="1010534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7039214" y="215523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7039214" y="853571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7039214" y="534293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3792930" y="101053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3792930" y="853571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084926" y="74558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1084926" y="10643536"/>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1084926" y="907391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4332791" y="7455836"/>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4332791"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4332791" y="907391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633891" y="95681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633891" y="7998564"/>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488175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4881756"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2172552" y="1010534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2172552" y="8535719"/>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5420417" y="101053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5420417" y="8535719"/>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2712413" y="74558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2712413" y="10643536"/>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2712413"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5960278" y="7455836"/>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5960278" y="10643536"/>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5960278" y="907391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545144" y="9568185"/>
              <a:ext cx="82785" cy="82785"/>
              <a:chOff x="0" y="0"/>
              <a:chExt cx="1913890" cy="1913890"/>
            </a:xfrm>
          </p:grpSpPr>
          <p:sp>
            <p:nvSpPr>
              <p:cNvPr id="78" name="Freeform 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9" name="Group 79"/>
            <p:cNvGrpSpPr/>
            <p:nvPr/>
          </p:nvGrpSpPr>
          <p:grpSpPr>
            <a:xfrm>
              <a:off x="545144" y="7998564"/>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1" name="Group 81"/>
            <p:cNvGrpSpPr/>
            <p:nvPr/>
          </p:nvGrpSpPr>
          <p:grpSpPr>
            <a:xfrm>
              <a:off x="7039293" y="0"/>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3" name="Group 83"/>
            <p:cNvGrpSpPr/>
            <p:nvPr/>
          </p:nvGrpSpPr>
          <p:grpSpPr>
            <a:xfrm>
              <a:off x="7039293" y="6380485"/>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5" name="Group 85"/>
            <p:cNvGrpSpPr/>
            <p:nvPr/>
          </p:nvGrpSpPr>
          <p:grpSpPr>
            <a:xfrm>
              <a:off x="7039293" y="3187700"/>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7" name="Group 87"/>
            <p:cNvGrpSpPr/>
            <p:nvPr/>
          </p:nvGrpSpPr>
          <p:grpSpPr>
            <a:xfrm>
              <a:off x="7039293" y="9568185"/>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9" name="Group 89"/>
            <p:cNvGrpSpPr/>
            <p:nvPr/>
          </p:nvGrpSpPr>
          <p:grpSpPr>
            <a:xfrm>
              <a:off x="7039293" y="1618080"/>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1" name="Group 91"/>
            <p:cNvGrpSpPr/>
            <p:nvPr/>
          </p:nvGrpSpPr>
          <p:grpSpPr>
            <a:xfrm>
              <a:off x="7039293" y="799856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 name="Group 93"/>
            <p:cNvGrpSpPr/>
            <p:nvPr/>
          </p:nvGrpSpPr>
          <p:grpSpPr>
            <a:xfrm>
              <a:off x="7039293" y="4805780"/>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 name="Group 95"/>
            <p:cNvGrpSpPr/>
            <p:nvPr/>
          </p:nvGrpSpPr>
          <p:grpSpPr>
            <a:xfrm>
              <a:off x="3793009" y="9568185"/>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 name="Group 97"/>
            <p:cNvGrpSpPr/>
            <p:nvPr/>
          </p:nvGrpSpPr>
          <p:grpSpPr>
            <a:xfrm>
              <a:off x="3793009" y="799856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 name="Group 99"/>
            <p:cNvGrpSpPr/>
            <p:nvPr/>
          </p:nvGrpSpPr>
          <p:grpSpPr>
            <a:xfrm>
              <a:off x="1083805" y="10105340"/>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 name="Group 101"/>
            <p:cNvGrpSpPr/>
            <p:nvPr/>
          </p:nvGrpSpPr>
          <p:grpSpPr>
            <a:xfrm>
              <a:off x="1083805" y="8535719"/>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 name="Group 103"/>
            <p:cNvGrpSpPr/>
            <p:nvPr/>
          </p:nvGrpSpPr>
          <p:grpSpPr>
            <a:xfrm>
              <a:off x="4331670" y="1010534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 name="Group 105"/>
            <p:cNvGrpSpPr/>
            <p:nvPr/>
          </p:nvGrpSpPr>
          <p:grpSpPr>
            <a:xfrm>
              <a:off x="4331670" y="8535719"/>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 name="Group 107"/>
            <p:cNvGrpSpPr/>
            <p:nvPr/>
          </p:nvGrpSpPr>
          <p:grpSpPr>
            <a:xfrm>
              <a:off x="1623665" y="7455836"/>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 name="Group 109"/>
            <p:cNvGrpSpPr/>
            <p:nvPr/>
          </p:nvGrpSpPr>
          <p:grpSpPr>
            <a:xfrm>
              <a:off x="1623665" y="10643536"/>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 name="Group 111"/>
            <p:cNvGrpSpPr/>
            <p:nvPr/>
          </p:nvGrpSpPr>
          <p:grpSpPr>
            <a:xfrm>
              <a:off x="1623665" y="9073915"/>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 name="Group 113"/>
            <p:cNvGrpSpPr/>
            <p:nvPr/>
          </p:nvGrpSpPr>
          <p:grpSpPr>
            <a:xfrm>
              <a:off x="4871530" y="7455836"/>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5" name="Group 115"/>
            <p:cNvGrpSpPr/>
            <p:nvPr/>
          </p:nvGrpSpPr>
          <p:grpSpPr>
            <a:xfrm>
              <a:off x="4871530" y="10643536"/>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7" name="Group 117"/>
            <p:cNvGrpSpPr/>
            <p:nvPr/>
          </p:nvGrpSpPr>
          <p:grpSpPr>
            <a:xfrm>
              <a:off x="4871530" y="907391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9" name="Group 119"/>
            <p:cNvGrpSpPr/>
            <p:nvPr/>
          </p:nvGrpSpPr>
          <p:grpSpPr>
            <a:xfrm>
              <a:off x="6405" y="7455836"/>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1" name="Group 121"/>
            <p:cNvGrpSpPr/>
            <p:nvPr/>
          </p:nvGrpSpPr>
          <p:grpSpPr>
            <a:xfrm>
              <a:off x="6405" y="10643536"/>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3" name="Group 123"/>
            <p:cNvGrpSpPr/>
            <p:nvPr/>
          </p:nvGrpSpPr>
          <p:grpSpPr>
            <a:xfrm>
              <a:off x="6405" y="9073915"/>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5" name="Group 125"/>
            <p:cNvGrpSpPr/>
            <p:nvPr/>
          </p:nvGrpSpPr>
          <p:grpSpPr>
            <a:xfrm>
              <a:off x="6500554" y="7455836"/>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7" name="Group 127"/>
            <p:cNvGrpSpPr/>
            <p:nvPr/>
          </p:nvGrpSpPr>
          <p:grpSpPr>
            <a:xfrm>
              <a:off x="6500554" y="10643536"/>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9" name="Group 129"/>
            <p:cNvGrpSpPr/>
            <p:nvPr/>
          </p:nvGrpSpPr>
          <p:grpSpPr>
            <a:xfrm>
              <a:off x="6500554" y="9073915"/>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3254270" y="7455836"/>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3254270" y="10643536"/>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3254270" y="907391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2172630" y="9568185"/>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2172630"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5420495" y="956818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5420495" y="7998564"/>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2711291" y="101053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2711291" y="8535719"/>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5959156"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5959156" y="8535719"/>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a:grpSpLocks noChangeAspect="1"/>
            </p:cNvGrpSpPr>
            <p:nvPr/>
          </p:nvGrpSpPr>
          <p:grpSpPr>
            <a:xfrm>
              <a:off x="1083883" y="9568185"/>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5" name="Group 155"/>
            <p:cNvGrpSpPr>
              <a:grpSpLocks noChangeAspect="1"/>
            </p:cNvGrpSpPr>
            <p:nvPr/>
          </p:nvGrpSpPr>
          <p:grpSpPr>
            <a:xfrm>
              <a:off x="1083883" y="7998564"/>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7" name="Group 157"/>
            <p:cNvGrpSpPr>
              <a:grpSpLocks noChangeAspect="1"/>
            </p:cNvGrpSpPr>
            <p:nvPr/>
          </p:nvGrpSpPr>
          <p:grpSpPr>
            <a:xfrm>
              <a:off x="4331748" y="9568185"/>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9" name="Group 159"/>
            <p:cNvGrpSpPr>
              <a:grpSpLocks noChangeAspect="1"/>
            </p:cNvGrpSpPr>
            <p:nvPr/>
          </p:nvGrpSpPr>
          <p:grpSpPr>
            <a:xfrm>
              <a:off x="4331748" y="7998564"/>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1" name="Group 161"/>
            <p:cNvGrpSpPr>
              <a:grpSpLocks noChangeAspect="1"/>
            </p:cNvGrpSpPr>
            <p:nvPr/>
          </p:nvGrpSpPr>
          <p:grpSpPr>
            <a:xfrm>
              <a:off x="1622544" y="10105340"/>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3" name="Group 163"/>
            <p:cNvGrpSpPr>
              <a:grpSpLocks noChangeAspect="1"/>
            </p:cNvGrpSpPr>
            <p:nvPr/>
          </p:nvGrpSpPr>
          <p:grpSpPr>
            <a:xfrm>
              <a:off x="1622544" y="853571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5" name="Group 165"/>
            <p:cNvGrpSpPr>
              <a:grpSpLocks noChangeAspect="1"/>
            </p:cNvGrpSpPr>
            <p:nvPr/>
          </p:nvGrpSpPr>
          <p:grpSpPr>
            <a:xfrm>
              <a:off x="4870409" y="10105340"/>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7" name="Group 167"/>
            <p:cNvGrpSpPr>
              <a:grpSpLocks noChangeAspect="1"/>
            </p:cNvGrpSpPr>
            <p:nvPr/>
          </p:nvGrpSpPr>
          <p:grpSpPr>
            <a:xfrm>
              <a:off x="4870409" y="8535719"/>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9" name="Group 169"/>
            <p:cNvGrpSpPr>
              <a:grpSpLocks noChangeAspect="1"/>
            </p:cNvGrpSpPr>
            <p:nvPr/>
          </p:nvGrpSpPr>
          <p:grpSpPr>
            <a:xfrm>
              <a:off x="2162405" y="7455836"/>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1" name="Group 171"/>
            <p:cNvGrpSpPr>
              <a:grpSpLocks noChangeAspect="1"/>
            </p:cNvGrpSpPr>
            <p:nvPr/>
          </p:nvGrpSpPr>
          <p:grpSpPr>
            <a:xfrm>
              <a:off x="2162405" y="10643536"/>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3" name="Group 173"/>
            <p:cNvGrpSpPr>
              <a:grpSpLocks noChangeAspect="1"/>
            </p:cNvGrpSpPr>
            <p:nvPr/>
          </p:nvGrpSpPr>
          <p:grpSpPr>
            <a:xfrm>
              <a:off x="2162405" y="9073915"/>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5" name="Group 175"/>
            <p:cNvGrpSpPr>
              <a:grpSpLocks noChangeAspect="1"/>
            </p:cNvGrpSpPr>
            <p:nvPr/>
          </p:nvGrpSpPr>
          <p:grpSpPr>
            <a:xfrm>
              <a:off x="5410269" y="7455836"/>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7" name="Group 177"/>
            <p:cNvGrpSpPr>
              <a:grpSpLocks noChangeAspect="1"/>
            </p:cNvGrpSpPr>
            <p:nvPr/>
          </p:nvGrpSpPr>
          <p:grpSpPr>
            <a:xfrm>
              <a:off x="5410269" y="10643536"/>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9" name="Group 179"/>
            <p:cNvGrpSpPr>
              <a:grpSpLocks noChangeAspect="1"/>
            </p:cNvGrpSpPr>
            <p:nvPr/>
          </p:nvGrpSpPr>
          <p:grpSpPr>
            <a:xfrm>
              <a:off x="5410269" y="9073915"/>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1" name="Group 181"/>
            <p:cNvGrpSpPr>
              <a:grpSpLocks noChangeAspect="1"/>
            </p:cNvGrpSpPr>
            <p:nvPr/>
          </p:nvGrpSpPr>
          <p:grpSpPr>
            <a:xfrm>
              <a:off x="545144" y="7455836"/>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3" name="Group 183"/>
            <p:cNvGrpSpPr>
              <a:grpSpLocks noChangeAspect="1"/>
            </p:cNvGrpSpPr>
            <p:nvPr/>
          </p:nvGrpSpPr>
          <p:grpSpPr>
            <a:xfrm>
              <a:off x="545144" y="10643536"/>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5" name="Group 185"/>
            <p:cNvGrpSpPr>
              <a:grpSpLocks noChangeAspect="1"/>
            </p:cNvGrpSpPr>
            <p:nvPr/>
          </p:nvGrpSpPr>
          <p:grpSpPr>
            <a:xfrm>
              <a:off x="545144" y="9073915"/>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7" name="Group 187"/>
            <p:cNvGrpSpPr>
              <a:grpSpLocks noChangeAspect="1"/>
            </p:cNvGrpSpPr>
            <p:nvPr/>
          </p:nvGrpSpPr>
          <p:grpSpPr>
            <a:xfrm>
              <a:off x="7039293" y="1075351"/>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9" name="Group 189"/>
            <p:cNvGrpSpPr>
              <a:grpSpLocks noChangeAspect="1"/>
            </p:cNvGrpSpPr>
            <p:nvPr/>
          </p:nvGrpSpPr>
          <p:grpSpPr>
            <a:xfrm>
              <a:off x="7039293" y="7455836"/>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1" name="Group 191"/>
            <p:cNvGrpSpPr>
              <a:grpSpLocks noChangeAspect="1"/>
            </p:cNvGrpSpPr>
            <p:nvPr/>
          </p:nvGrpSpPr>
          <p:grpSpPr>
            <a:xfrm>
              <a:off x="7039293" y="4263051"/>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3" name="Group 193"/>
            <p:cNvGrpSpPr>
              <a:grpSpLocks noChangeAspect="1"/>
            </p:cNvGrpSpPr>
            <p:nvPr/>
          </p:nvGrpSpPr>
          <p:grpSpPr>
            <a:xfrm>
              <a:off x="7039293" y="10643536"/>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5" name="Group 195"/>
            <p:cNvGrpSpPr>
              <a:grpSpLocks noChangeAspect="1"/>
            </p:cNvGrpSpPr>
            <p:nvPr/>
          </p:nvGrpSpPr>
          <p:grpSpPr>
            <a:xfrm>
              <a:off x="7039293" y="2693431"/>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7" name="Group 197"/>
            <p:cNvGrpSpPr>
              <a:grpSpLocks noChangeAspect="1"/>
            </p:cNvGrpSpPr>
            <p:nvPr/>
          </p:nvGrpSpPr>
          <p:grpSpPr>
            <a:xfrm>
              <a:off x="7039293" y="9073915"/>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9" name="Group 199"/>
            <p:cNvGrpSpPr>
              <a:grpSpLocks noChangeAspect="1"/>
            </p:cNvGrpSpPr>
            <p:nvPr/>
          </p:nvGrpSpPr>
          <p:grpSpPr>
            <a:xfrm>
              <a:off x="7039293" y="5881131"/>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1" name="Group 201"/>
            <p:cNvGrpSpPr>
              <a:grpSpLocks noChangeAspect="1"/>
            </p:cNvGrpSpPr>
            <p:nvPr/>
          </p:nvGrpSpPr>
          <p:grpSpPr>
            <a:xfrm>
              <a:off x="3793009" y="7455836"/>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3" name="Group 203"/>
            <p:cNvGrpSpPr>
              <a:grpSpLocks noChangeAspect="1"/>
            </p:cNvGrpSpPr>
            <p:nvPr/>
          </p:nvGrpSpPr>
          <p:grpSpPr>
            <a:xfrm>
              <a:off x="3793009" y="10643536"/>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5" name="Group 205"/>
            <p:cNvGrpSpPr>
              <a:grpSpLocks noChangeAspect="1"/>
            </p:cNvGrpSpPr>
            <p:nvPr/>
          </p:nvGrpSpPr>
          <p:grpSpPr>
            <a:xfrm>
              <a:off x="3793009" y="9073915"/>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7" name="Group 207"/>
            <p:cNvGrpSpPr>
              <a:grpSpLocks noChangeAspect="1"/>
            </p:cNvGrpSpPr>
            <p:nvPr/>
          </p:nvGrpSpPr>
          <p:grpSpPr>
            <a:xfrm>
              <a:off x="2711370" y="9568185"/>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9" name="Group 209"/>
            <p:cNvGrpSpPr>
              <a:grpSpLocks noChangeAspect="1"/>
            </p:cNvGrpSpPr>
            <p:nvPr/>
          </p:nvGrpSpPr>
          <p:grpSpPr>
            <a:xfrm>
              <a:off x="2711370" y="799856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1" name="Group 211"/>
            <p:cNvGrpSpPr>
              <a:grpSpLocks noChangeAspect="1"/>
            </p:cNvGrpSpPr>
            <p:nvPr/>
          </p:nvGrpSpPr>
          <p:grpSpPr>
            <a:xfrm>
              <a:off x="5959235" y="9568185"/>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3" name="Group 213"/>
            <p:cNvGrpSpPr>
              <a:grpSpLocks noChangeAspect="1"/>
            </p:cNvGrpSpPr>
            <p:nvPr/>
          </p:nvGrpSpPr>
          <p:grpSpPr>
            <a:xfrm>
              <a:off x="5959235" y="799856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5" name="Group 215"/>
            <p:cNvGrpSpPr>
              <a:grpSpLocks noChangeAspect="1"/>
            </p:cNvGrpSpPr>
            <p:nvPr/>
          </p:nvGrpSpPr>
          <p:grpSpPr>
            <a:xfrm>
              <a:off x="0" y="10105340"/>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7" name="Group 217"/>
            <p:cNvGrpSpPr>
              <a:grpSpLocks noChangeAspect="1"/>
            </p:cNvGrpSpPr>
            <p:nvPr/>
          </p:nvGrpSpPr>
          <p:grpSpPr>
            <a:xfrm>
              <a:off x="0" y="853571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9" name="Group 219"/>
            <p:cNvGrpSpPr>
              <a:grpSpLocks noChangeAspect="1"/>
            </p:cNvGrpSpPr>
            <p:nvPr/>
          </p:nvGrpSpPr>
          <p:grpSpPr>
            <a:xfrm>
              <a:off x="6494149" y="10105340"/>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1" name="Group 221"/>
            <p:cNvGrpSpPr>
              <a:grpSpLocks noChangeAspect="1"/>
            </p:cNvGrpSpPr>
            <p:nvPr/>
          </p:nvGrpSpPr>
          <p:grpSpPr>
            <a:xfrm>
              <a:off x="6494149" y="8535719"/>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3" name="Group 223"/>
            <p:cNvGrpSpPr>
              <a:grpSpLocks noChangeAspect="1"/>
            </p:cNvGrpSpPr>
            <p:nvPr/>
          </p:nvGrpSpPr>
          <p:grpSpPr>
            <a:xfrm>
              <a:off x="3247865" y="10105340"/>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5" name="Group 225"/>
            <p:cNvGrpSpPr>
              <a:grpSpLocks noChangeAspect="1"/>
            </p:cNvGrpSpPr>
            <p:nvPr/>
          </p:nvGrpSpPr>
          <p:grpSpPr>
            <a:xfrm>
              <a:off x="3247865" y="853571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7" name="Group 227"/>
            <p:cNvGrpSpPr/>
            <p:nvPr/>
          </p:nvGrpSpPr>
          <p:grpSpPr>
            <a:xfrm>
              <a:off x="6405" y="0"/>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9" name="Group 229"/>
            <p:cNvGrpSpPr/>
            <p:nvPr/>
          </p:nvGrpSpPr>
          <p:grpSpPr>
            <a:xfrm>
              <a:off x="6405" y="6380485"/>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1" name="Group 231"/>
            <p:cNvGrpSpPr/>
            <p:nvPr/>
          </p:nvGrpSpPr>
          <p:grpSpPr>
            <a:xfrm>
              <a:off x="6405" y="3187700"/>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3" name="Group 233"/>
            <p:cNvGrpSpPr/>
            <p:nvPr/>
          </p:nvGrpSpPr>
          <p:grpSpPr>
            <a:xfrm>
              <a:off x="6405" y="161808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5" name="Group 235"/>
            <p:cNvGrpSpPr/>
            <p:nvPr/>
          </p:nvGrpSpPr>
          <p:grpSpPr>
            <a:xfrm>
              <a:off x="6405" y="4805780"/>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7" name="Group 237"/>
            <p:cNvGrpSpPr/>
            <p:nvPr/>
          </p:nvGrpSpPr>
          <p:grpSpPr>
            <a:xfrm>
              <a:off x="6500554" y="0"/>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9" name="Group 239"/>
            <p:cNvGrpSpPr/>
            <p:nvPr/>
          </p:nvGrpSpPr>
          <p:grpSpPr>
            <a:xfrm>
              <a:off x="6500554" y="638048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1" name="Group 241"/>
            <p:cNvGrpSpPr/>
            <p:nvPr/>
          </p:nvGrpSpPr>
          <p:grpSpPr>
            <a:xfrm>
              <a:off x="6500554" y="3187700"/>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3" name="Group 243"/>
            <p:cNvGrpSpPr/>
            <p:nvPr/>
          </p:nvGrpSpPr>
          <p:grpSpPr>
            <a:xfrm>
              <a:off x="6500554" y="161808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5" name="Group 245"/>
            <p:cNvGrpSpPr/>
            <p:nvPr/>
          </p:nvGrpSpPr>
          <p:grpSpPr>
            <a:xfrm>
              <a:off x="6500554" y="4805780"/>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7" name="Group 247"/>
            <p:cNvGrpSpPr/>
            <p:nvPr/>
          </p:nvGrpSpPr>
          <p:grpSpPr>
            <a:xfrm>
              <a:off x="3254270" y="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9" name="Group 249"/>
            <p:cNvGrpSpPr/>
            <p:nvPr/>
          </p:nvGrpSpPr>
          <p:grpSpPr>
            <a:xfrm>
              <a:off x="3254270" y="638048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1" name="Group 251"/>
            <p:cNvGrpSpPr/>
            <p:nvPr/>
          </p:nvGrpSpPr>
          <p:grpSpPr>
            <a:xfrm>
              <a:off x="3254270" y="318770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3" name="Group 253"/>
            <p:cNvGrpSpPr/>
            <p:nvPr/>
          </p:nvGrpSpPr>
          <p:grpSpPr>
            <a:xfrm>
              <a:off x="3254270" y="1618080"/>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5" name="Group 255"/>
            <p:cNvGrpSpPr/>
            <p:nvPr/>
          </p:nvGrpSpPr>
          <p:grpSpPr>
            <a:xfrm>
              <a:off x="3254270" y="480578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7" name="Group 257"/>
            <p:cNvGrpSpPr/>
            <p:nvPr/>
          </p:nvGrpSpPr>
          <p:grpSpPr>
            <a:xfrm>
              <a:off x="545066"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9" name="Group 259"/>
            <p:cNvGrpSpPr/>
            <p:nvPr/>
          </p:nvGrpSpPr>
          <p:grpSpPr>
            <a:xfrm>
              <a:off x="545066"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1" name="Group 261"/>
            <p:cNvGrpSpPr/>
            <p:nvPr/>
          </p:nvGrpSpPr>
          <p:grpSpPr>
            <a:xfrm>
              <a:off x="545066"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3" name="Group 263"/>
            <p:cNvGrpSpPr/>
            <p:nvPr/>
          </p:nvGrpSpPr>
          <p:grpSpPr>
            <a:xfrm>
              <a:off x="545066" y="2155235"/>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5" name="Group 265"/>
            <p:cNvGrpSpPr/>
            <p:nvPr/>
          </p:nvGrpSpPr>
          <p:grpSpPr>
            <a:xfrm>
              <a:off x="545066" y="53429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7" name="Group 267"/>
            <p:cNvGrpSpPr/>
            <p:nvPr/>
          </p:nvGrpSpPr>
          <p:grpSpPr>
            <a:xfrm>
              <a:off x="3792930" y="537155"/>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9" name="Group 269"/>
            <p:cNvGrpSpPr/>
            <p:nvPr/>
          </p:nvGrpSpPr>
          <p:grpSpPr>
            <a:xfrm>
              <a:off x="3792930" y="6917640"/>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1" name="Group 271"/>
            <p:cNvGrpSpPr/>
            <p:nvPr/>
          </p:nvGrpSpPr>
          <p:grpSpPr>
            <a:xfrm>
              <a:off x="3792930" y="372485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3" name="Group 273"/>
            <p:cNvGrpSpPr/>
            <p:nvPr/>
          </p:nvGrpSpPr>
          <p:grpSpPr>
            <a:xfrm>
              <a:off x="3792930" y="2155235"/>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5" name="Group 275"/>
            <p:cNvGrpSpPr/>
            <p:nvPr/>
          </p:nvGrpSpPr>
          <p:grpSpPr>
            <a:xfrm>
              <a:off x="379293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7" name="Group 277"/>
            <p:cNvGrpSpPr/>
            <p:nvPr/>
          </p:nvGrpSpPr>
          <p:grpSpPr>
            <a:xfrm>
              <a:off x="1084926"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9" name="Group 279"/>
            <p:cNvGrpSpPr/>
            <p:nvPr/>
          </p:nvGrpSpPr>
          <p:grpSpPr>
            <a:xfrm>
              <a:off x="1084926" y="4263051"/>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1" name="Group 281"/>
            <p:cNvGrpSpPr/>
            <p:nvPr/>
          </p:nvGrpSpPr>
          <p:grpSpPr>
            <a:xfrm>
              <a:off x="1084926" y="269343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3" name="Group 283"/>
            <p:cNvGrpSpPr/>
            <p:nvPr/>
          </p:nvGrpSpPr>
          <p:grpSpPr>
            <a:xfrm>
              <a:off x="1084926" y="5881131"/>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5" name="Group 285"/>
            <p:cNvGrpSpPr/>
            <p:nvPr/>
          </p:nvGrpSpPr>
          <p:grpSpPr>
            <a:xfrm>
              <a:off x="4332791" y="107535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7" name="Group 287"/>
            <p:cNvGrpSpPr/>
            <p:nvPr/>
          </p:nvGrpSpPr>
          <p:grpSpPr>
            <a:xfrm>
              <a:off x="4332791" y="4263051"/>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9" name="Group 289"/>
            <p:cNvGrpSpPr/>
            <p:nvPr/>
          </p:nvGrpSpPr>
          <p:grpSpPr>
            <a:xfrm>
              <a:off x="4332791" y="26934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1" name="Group 291"/>
            <p:cNvGrpSpPr/>
            <p:nvPr/>
          </p:nvGrpSpPr>
          <p:grpSpPr>
            <a:xfrm>
              <a:off x="4332791" y="58811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3" name="Group 293"/>
            <p:cNvGrpSpPr/>
            <p:nvPr/>
          </p:nvGrpSpPr>
          <p:grpSpPr>
            <a:xfrm>
              <a:off x="1633891" y="0"/>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5" name="Group 295"/>
            <p:cNvGrpSpPr/>
            <p:nvPr/>
          </p:nvGrpSpPr>
          <p:grpSpPr>
            <a:xfrm>
              <a:off x="1633891" y="638048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7" name="Group 297"/>
            <p:cNvGrpSpPr/>
            <p:nvPr/>
          </p:nvGrpSpPr>
          <p:grpSpPr>
            <a:xfrm>
              <a:off x="1633891" y="318770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9" name="Group 299"/>
            <p:cNvGrpSpPr/>
            <p:nvPr/>
          </p:nvGrpSpPr>
          <p:grpSpPr>
            <a:xfrm>
              <a:off x="1633891" y="1618080"/>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1" name="Group 301"/>
            <p:cNvGrpSpPr/>
            <p:nvPr/>
          </p:nvGrpSpPr>
          <p:grpSpPr>
            <a:xfrm>
              <a:off x="1633891" y="480578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3" name="Group 303"/>
            <p:cNvGrpSpPr/>
            <p:nvPr/>
          </p:nvGrpSpPr>
          <p:grpSpPr>
            <a:xfrm>
              <a:off x="4881756" y="0"/>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5" name="Group 305"/>
            <p:cNvGrpSpPr/>
            <p:nvPr/>
          </p:nvGrpSpPr>
          <p:grpSpPr>
            <a:xfrm>
              <a:off x="4881756" y="6380485"/>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7" name="Group 307"/>
            <p:cNvGrpSpPr/>
            <p:nvPr/>
          </p:nvGrpSpPr>
          <p:grpSpPr>
            <a:xfrm>
              <a:off x="4881756" y="3187700"/>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9" name="Group 309"/>
            <p:cNvGrpSpPr/>
            <p:nvPr/>
          </p:nvGrpSpPr>
          <p:grpSpPr>
            <a:xfrm>
              <a:off x="4881756" y="161808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1" name="Group 311"/>
            <p:cNvGrpSpPr/>
            <p:nvPr/>
          </p:nvGrpSpPr>
          <p:grpSpPr>
            <a:xfrm>
              <a:off x="4881756" y="4805780"/>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3" name="Group 313"/>
            <p:cNvGrpSpPr/>
            <p:nvPr/>
          </p:nvGrpSpPr>
          <p:grpSpPr>
            <a:xfrm>
              <a:off x="2172552" y="537155"/>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5" name="Group 315"/>
            <p:cNvGrpSpPr/>
            <p:nvPr/>
          </p:nvGrpSpPr>
          <p:grpSpPr>
            <a:xfrm>
              <a:off x="2172552" y="6917640"/>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7" name="Group 317"/>
            <p:cNvGrpSpPr/>
            <p:nvPr/>
          </p:nvGrpSpPr>
          <p:grpSpPr>
            <a:xfrm>
              <a:off x="2172552" y="3724855"/>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9" name="Group 319"/>
            <p:cNvGrpSpPr/>
            <p:nvPr/>
          </p:nvGrpSpPr>
          <p:grpSpPr>
            <a:xfrm>
              <a:off x="2172552" y="2155235"/>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1" name="Group 321"/>
            <p:cNvGrpSpPr/>
            <p:nvPr/>
          </p:nvGrpSpPr>
          <p:grpSpPr>
            <a:xfrm>
              <a:off x="2172552" y="5342935"/>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3" name="Group 323"/>
            <p:cNvGrpSpPr/>
            <p:nvPr/>
          </p:nvGrpSpPr>
          <p:grpSpPr>
            <a:xfrm>
              <a:off x="5420417" y="537155"/>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5" name="Group 325"/>
            <p:cNvGrpSpPr/>
            <p:nvPr/>
          </p:nvGrpSpPr>
          <p:grpSpPr>
            <a:xfrm>
              <a:off x="5420417" y="691764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7" name="Group 327"/>
            <p:cNvGrpSpPr/>
            <p:nvPr/>
          </p:nvGrpSpPr>
          <p:grpSpPr>
            <a:xfrm>
              <a:off x="5420417" y="372485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9" name="Group 329"/>
            <p:cNvGrpSpPr/>
            <p:nvPr/>
          </p:nvGrpSpPr>
          <p:grpSpPr>
            <a:xfrm>
              <a:off x="5420417" y="215523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1" name="Group 331"/>
            <p:cNvGrpSpPr/>
            <p:nvPr/>
          </p:nvGrpSpPr>
          <p:grpSpPr>
            <a:xfrm>
              <a:off x="5420417" y="534293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3" name="Group 333"/>
            <p:cNvGrpSpPr/>
            <p:nvPr/>
          </p:nvGrpSpPr>
          <p:grpSpPr>
            <a:xfrm>
              <a:off x="2712413" y="107535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5" name="Group 335"/>
            <p:cNvGrpSpPr/>
            <p:nvPr/>
          </p:nvGrpSpPr>
          <p:grpSpPr>
            <a:xfrm>
              <a:off x="2712413" y="4263051"/>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7" name="Group 337"/>
            <p:cNvGrpSpPr/>
            <p:nvPr/>
          </p:nvGrpSpPr>
          <p:grpSpPr>
            <a:xfrm>
              <a:off x="2712413" y="26934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9" name="Group 339"/>
            <p:cNvGrpSpPr/>
            <p:nvPr/>
          </p:nvGrpSpPr>
          <p:grpSpPr>
            <a:xfrm>
              <a:off x="2712413" y="588113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1" name="Group 341"/>
            <p:cNvGrpSpPr/>
            <p:nvPr/>
          </p:nvGrpSpPr>
          <p:grpSpPr>
            <a:xfrm>
              <a:off x="5960278" y="1075351"/>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3" name="Group 343"/>
            <p:cNvGrpSpPr/>
            <p:nvPr/>
          </p:nvGrpSpPr>
          <p:grpSpPr>
            <a:xfrm>
              <a:off x="5960278"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5" name="Group 345"/>
            <p:cNvGrpSpPr/>
            <p:nvPr/>
          </p:nvGrpSpPr>
          <p:grpSpPr>
            <a:xfrm>
              <a:off x="5960278" y="2693431"/>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7" name="Group 347"/>
            <p:cNvGrpSpPr/>
            <p:nvPr/>
          </p:nvGrpSpPr>
          <p:grpSpPr>
            <a:xfrm>
              <a:off x="5960278" y="58811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9" name="Group 349"/>
            <p:cNvGrpSpPr/>
            <p:nvPr/>
          </p:nvGrpSpPr>
          <p:grpSpPr>
            <a:xfrm>
              <a:off x="545144" y="0"/>
              <a:ext cx="82785" cy="82785"/>
              <a:chOff x="0" y="0"/>
              <a:chExt cx="1913890" cy="1913890"/>
            </a:xfrm>
          </p:grpSpPr>
          <p:sp>
            <p:nvSpPr>
              <p:cNvPr id="350" name="Freeform 3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1" name="Group 351"/>
            <p:cNvGrpSpPr/>
            <p:nvPr/>
          </p:nvGrpSpPr>
          <p:grpSpPr>
            <a:xfrm>
              <a:off x="545144" y="6380485"/>
              <a:ext cx="82785" cy="82785"/>
              <a:chOff x="0" y="0"/>
              <a:chExt cx="1913890" cy="1913890"/>
            </a:xfrm>
          </p:grpSpPr>
          <p:sp>
            <p:nvSpPr>
              <p:cNvPr id="352" name="Freeform 3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3" name="Group 353"/>
            <p:cNvGrpSpPr/>
            <p:nvPr/>
          </p:nvGrpSpPr>
          <p:grpSpPr>
            <a:xfrm>
              <a:off x="545144" y="318770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5" name="Group 355"/>
            <p:cNvGrpSpPr/>
            <p:nvPr/>
          </p:nvGrpSpPr>
          <p:grpSpPr>
            <a:xfrm>
              <a:off x="545144" y="1618080"/>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7" name="Group 357"/>
            <p:cNvGrpSpPr/>
            <p:nvPr/>
          </p:nvGrpSpPr>
          <p:grpSpPr>
            <a:xfrm>
              <a:off x="545144" y="480578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9" name="Group 359"/>
            <p:cNvGrpSpPr/>
            <p:nvPr/>
          </p:nvGrpSpPr>
          <p:grpSpPr>
            <a:xfrm>
              <a:off x="3793009" y="0"/>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1" name="Group 361"/>
            <p:cNvGrpSpPr/>
            <p:nvPr/>
          </p:nvGrpSpPr>
          <p:grpSpPr>
            <a:xfrm>
              <a:off x="3793009" y="6380485"/>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3" name="Group 363"/>
            <p:cNvGrpSpPr/>
            <p:nvPr/>
          </p:nvGrpSpPr>
          <p:grpSpPr>
            <a:xfrm>
              <a:off x="3793009" y="3187700"/>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5" name="Group 365"/>
            <p:cNvGrpSpPr/>
            <p:nvPr/>
          </p:nvGrpSpPr>
          <p:grpSpPr>
            <a:xfrm>
              <a:off x="3793009" y="16180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7" name="Group 367"/>
            <p:cNvGrpSpPr/>
            <p:nvPr/>
          </p:nvGrpSpPr>
          <p:grpSpPr>
            <a:xfrm>
              <a:off x="3793009" y="480578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9" name="Group 369"/>
            <p:cNvGrpSpPr/>
            <p:nvPr/>
          </p:nvGrpSpPr>
          <p:grpSpPr>
            <a:xfrm>
              <a:off x="1083805" y="53715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1" name="Group 371"/>
            <p:cNvGrpSpPr/>
            <p:nvPr/>
          </p:nvGrpSpPr>
          <p:grpSpPr>
            <a:xfrm>
              <a:off x="1083805" y="691764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3" name="Group 373"/>
            <p:cNvGrpSpPr/>
            <p:nvPr/>
          </p:nvGrpSpPr>
          <p:grpSpPr>
            <a:xfrm>
              <a:off x="1083805" y="372485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5" name="Group 375"/>
            <p:cNvGrpSpPr/>
            <p:nvPr/>
          </p:nvGrpSpPr>
          <p:grpSpPr>
            <a:xfrm>
              <a:off x="1083805" y="2155235"/>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7" name="Group 377"/>
            <p:cNvGrpSpPr/>
            <p:nvPr/>
          </p:nvGrpSpPr>
          <p:grpSpPr>
            <a:xfrm>
              <a:off x="1083805" y="534293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9" name="Group 379"/>
            <p:cNvGrpSpPr/>
            <p:nvPr/>
          </p:nvGrpSpPr>
          <p:grpSpPr>
            <a:xfrm>
              <a:off x="4331670" y="537155"/>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1" name="Group 381"/>
            <p:cNvGrpSpPr/>
            <p:nvPr/>
          </p:nvGrpSpPr>
          <p:grpSpPr>
            <a:xfrm>
              <a:off x="4331670" y="6917640"/>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3" name="Group 383"/>
            <p:cNvGrpSpPr/>
            <p:nvPr/>
          </p:nvGrpSpPr>
          <p:grpSpPr>
            <a:xfrm>
              <a:off x="4331670" y="3724855"/>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5" name="Group 385"/>
            <p:cNvGrpSpPr/>
            <p:nvPr/>
          </p:nvGrpSpPr>
          <p:grpSpPr>
            <a:xfrm>
              <a:off x="4331670" y="2155235"/>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7" name="Group 387"/>
            <p:cNvGrpSpPr/>
            <p:nvPr/>
          </p:nvGrpSpPr>
          <p:grpSpPr>
            <a:xfrm>
              <a:off x="4331670" y="5342935"/>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9" name="Group 389"/>
            <p:cNvGrpSpPr/>
            <p:nvPr/>
          </p:nvGrpSpPr>
          <p:grpSpPr>
            <a:xfrm>
              <a:off x="1623665" y="1075351"/>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1" name="Group 391"/>
            <p:cNvGrpSpPr/>
            <p:nvPr/>
          </p:nvGrpSpPr>
          <p:grpSpPr>
            <a:xfrm>
              <a:off x="1623665" y="4263051"/>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3" name="Group 393"/>
            <p:cNvGrpSpPr/>
            <p:nvPr/>
          </p:nvGrpSpPr>
          <p:grpSpPr>
            <a:xfrm>
              <a:off x="1623665" y="2693431"/>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5" name="Group 395"/>
            <p:cNvGrpSpPr/>
            <p:nvPr/>
          </p:nvGrpSpPr>
          <p:grpSpPr>
            <a:xfrm>
              <a:off x="1623665" y="5881131"/>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7" name="Group 397"/>
            <p:cNvGrpSpPr/>
            <p:nvPr/>
          </p:nvGrpSpPr>
          <p:grpSpPr>
            <a:xfrm>
              <a:off x="4871530" y="1075351"/>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9" name="Group 399"/>
            <p:cNvGrpSpPr/>
            <p:nvPr/>
          </p:nvGrpSpPr>
          <p:grpSpPr>
            <a:xfrm>
              <a:off x="4871530" y="4263051"/>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1" name="Group 401"/>
            <p:cNvGrpSpPr/>
            <p:nvPr/>
          </p:nvGrpSpPr>
          <p:grpSpPr>
            <a:xfrm>
              <a:off x="4871530" y="2693431"/>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3" name="Group 403"/>
            <p:cNvGrpSpPr/>
            <p:nvPr/>
          </p:nvGrpSpPr>
          <p:grpSpPr>
            <a:xfrm>
              <a:off x="4871530" y="5881131"/>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5" name="Group 405"/>
            <p:cNvGrpSpPr/>
            <p:nvPr/>
          </p:nvGrpSpPr>
          <p:grpSpPr>
            <a:xfrm>
              <a:off x="6405" y="1075351"/>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7" name="Group 407"/>
            <p:cNvGrpSpPr/>
            <p:nvPr/>
          </p:nvGrpSpPr>
          <p:grpSpPr>
            <a:xfrm>
              <a:off x="6405" y="4263051"/>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9" name="Group 409"/>
            <p:cNvGrpSpPr/>
            <p:nvPr/>
          </p:nvGrpSpPr>
          <p:grpSpPr>
            <a:xfrm>
              <a:off x="6405" y="2693431"/>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1" name="Group 411"/>
            <p:cNvGrpSpPr/>
            <p:nvPr/>
          </p:nvGrpSpPr>
          <p:grpSpPr>
            <a:xfrm>
              <a:off x="6405" y="5881131"/>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3" name="Group 413"/>
            <p:cNvGrpSpPr/>
            <p:nvPr/>
          </p:nvGrpSpPr>
          <p:grpSpPr>
            <a:xfrm>
              <a:off x="6500554" y="1075351"/>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5" name="Group 415"/>
            <p:cNvGrpSpPr/>
            <p:nvPr/>
          </p:nvGrpSpPr>
          <p:grpSpPr>
            <a:xfrm>
              <a:off x="6500554" y="4263051"/>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7" name="Group 417"/>
            <p:cNvGrpSpPr/>
            <p:nvPr/>
          </p:nvGrpSpPr>
          <p:grpSpPr>
            <a:xfrm>
              <a:off x="6500554" y="2693431"/>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9" name="Group 419"/>
            <p:cNvGrpSpPr/>
            <p:nvPr/>
          </p:nvGrpSpPr>
          <p:grpSpPr>
            <a:xfrm>
              <a:off x="6500554" y="5881131"/>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1" name="Group 421"/>
            <p:cNvGrpSpPr/>
            <p:nvPr/>
          </p:nvGrpSpPr>
          <p:grpSpPr>
            <a:xfrm>
              <a:off x="3254270" y="1075351"/>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3" name="Group 423"/>
            <p:cNvGrpSpPr/>
            <p:nvPr/>
          </p:nvGrpSpPr>
          <p:grpSpPr>
            <a:xfrm>
              <a:off x="3254270" y="4263051"/>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5" name="Group 425"/>
            <p:cNvGrpSpPr/>
            <p:nvPr/>
          </p:nvGrpSpPr>
          <p:grpSpPr>
            <a:xfrm>
              <a:off x="3254270" y="2693431"/>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7" name="Group 427"/>
            <p:cNvGrpSpPr/>
            <p:nvPr/>
          </p:nvGrpSpPr>
          <p:grpSpPr>
            <a:xfrm>
              <a:off x="3254270" y="5881131"/>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9" name="Group 429"/>
            <p:cNvGrpSpPr/>
            <p:nvPr/>
          </p:nvGrpSpPr>
          <p:grpSpPr>
            <a:xfrm>
              <a:off x="2172630" y="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1" name="Group 431"/>
            <p:cNvGrpSpPr/>
            <p:nvPr/>
          </p:nvGrpSpPr>
          <p:grpSpPr>
            <a:xfrm>
              <a:off x="2172630" y="638048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3" name="Group 433"/>
            <p:cNvGrpSpPr/>
            <p:nvPr/>
          </p:nvGrpSpPr>
          <p:grpSpPr>
            <a:xfrm>
              <a:off x="2172630" y="318770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5" name="Group 435"/>
            <p:cNvGrpSpPr/>
            <p:nvPr/>
          </p:nvGrpSpPr>
          <p:grpSpPr>
            <a:xfrm>
              <a:off x="2172630" y="1618080"/>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7" name="Group 437"/>
            <p:cNvGrpSpPr/>
            <p:nvPr/>
          </p:nvGrpSpPr>
          <p:grpSpPr>
            <a:xfrm>
              <a:off x="2172630" y="480578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9" name="Group 439"/>
            <p:cNvGrpSpPr/>
            <p:nvPr/>
          </p:nvGrpSpPr>
          <p:grpSpPr>
            <a:xfrm>
              <a:off x="5420495" y="0"/>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1" name="Group 441"/>
            <p:cNvGrpSpPr/>
            <p:nvPr/>
          </p:nvGrpSpPr>
          <p:grpSpPr>
            <a:xfrm>
              <a:off x="5420495" y="6380485"/>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3" name="Group 443"/>
            <p:cNvGrpSpPr/>
            <p:nvPr/>
          </p:nvGrpSpPr>
          <p:grpSpPr>
            <a:xfrm>
              <a:off x="5420495" y="3187700"/>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5" name="Group 445"/>
            <p:cNvGrpSpPr/>
            <p:nvPr/>
          </p:nvGrpSpPr>
          <p:grpSpPr>
            <a:xfrm>
              <a:off x="5420495" y="1618080"/>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7" name="Group 447"/>
            <p:cNvGrpSpPr/>
            <p:nvPr/>
          </p:nvGrpSpPr>
          <p:grpSpPr>
            <a:xfrm>
              <a:off x="5420495" y="4805780"/>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9" name="Group 449"/>
            <p:cNvGrpSpPr/>
            <p:nvPr/>
          </p:nvGrpSpPr>
          <p:grpSpPr>
            <a:xfrm>
              <a:off x="2711291" y="53715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1" name="Group 451"/>
            <p:cNvGrpSpPr/>
            <p:nvPr/>
          </p:nvGrpSpPr>
          <p:grpSpPr>
            <a:xfrm>
              <a:off x="2711291" y="6917640"/>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3" name="Group 453"/>
            <p:cNvGrpSpPr/>
            <p:nvPr/>
          </p:nvGrpSpPr>
          <p:grpSpPr>
            <a:xfrm>
              <a:off x="2711291" y="3724855"/>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5" name="Group 455"/>
            <p:cNvGrpSpPr/>
            <p:nvPr/>
          </p:nvGrpSpPr>
          <p:grpSpPr>
            <a:xfrm>
              <a:off x="2711291" y="215523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7" name="Group 457"/>
            <p:cNvGrpSpPr/>
            <p:nvPr/>
          </p:nvGrpSpPr>
          <p:grpSpPr>
            <a:xfrm>
              <a:off x="2711291" y="5342935"/>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9" name="Group 459"/>
            <p:cNvGrpSpPr/>
            <p:nvPr/>
          </p:nvGrpSpPr>
          <p:grpSpPr>
            <a:xfrm>
              <a:off x="5959156" y="53715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1" name="Group 461"/>
            <p:cNvGrpSpPr/>
            <p:nvPr/>
          </p:nvGrpSpPr>
          <p:grpSpPr>
            <a:xfrm>
              <a:off x="5959156" y="6917640"/>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3" name="Group 463"/>
            <p:cNvGrpSpPr/>
            <p:nvPr/>
          </p:nvGrpSpPr>
          <p:grpSpPr>
            <a:xfrm>
              <a:off x="5959156" y="372485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5" name="Group 465"/>
            <p:cNvGrpSpPr/>
            <p:nvPr/>
          </p:nvGrpSpPr>
          <p:grpSpPr>
            <a:xfrm>
              <a:off x="5959156" y="2155235"/>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7" name="Group 467"/>
            <p:cNvGrpSpPr/>
            <p:nvPr/>
          </p:nvGrpSpPr>
          <p:grpSpPr>
            <a:xfrm>
              <a:off x="5959156" y="5342935"/>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9" name="Group 469"/>
            <p:cNvGrpSpPr>
              <a:grpSpLocks noChangeAspect="1"/>
            </p:cNvGrpSpPr>
            <p:nvPr/>
          </p:nvGrpSpPr>
          <p:grpSpPr>
            <a:xfrm>
              <a:off x="1083883" y="0"/>
              <a:ext cx="95594" cy="82785"/>
              <a:chOff x="0" y="0"/>
              <a:chExt cx="6350000" cy="5499100"/>
            </a:xfrm>
          </p:grpSpPr>
          <p:sp>
            <p:nvSpPr>
              <p:cNvPr id="470" name="Freeform 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1" name="Group 471"/>
            <p:cNvGrpSpPr>
              <a:grpSpLocks noChangeAspect="1"/>
            </p:cNvGrpSpPr>
            <p:nvPr/>
          </p:nvGrpSpPr>
          <p:grpSpPr>
            <a:xfrm>
              <a:off x="1083883" y="6380485"/>
              <a:ext cx="95594" cy="82785"/>
              <a:chOff x="0" y="0"/>
              <a:chExt cx="6350000" cy="5499100"/>
            </a:xfrm>
          </p:grpSpPr>
          <p:sp>
            <p:nvSpPr>
              <p:cNvPr id="472" name="Freeform 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3" name="Group 473"/>
            <p:cNvGrpSpPr>
              <a:grpSpLocks noChangeAspect="1"/>
            </p:cNvGrpSpPr>
            <p:nvPr/>
          </p:nvGrpSpPr>
          <p:grpSpPr>
            <a:xfrm>
              <a:off x="1083883" y="3187700"/>
              <a:ext cx="95594" cy="82785"/>
              <a:chOff x="0" y="0"/>
              <a:chExt cx="6350000" cy="5499100"/>
            </a:xfrm>
          </p:grpSpPr>
          <p:sp>
            <p:nvSpPr>
              <p:cNvPr id="474" name="Freeform 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5" name="Group 475"/>
            <p:cNvGrpSpPr>
              <a:grpSpLocks noChangeAspect="1"/>
            </p:cNvGrpSpPr>
            <p:nvPr/>
          </p:nvGrpSpPr>
          <p:grpSpPr>
            <a:xfrm>
              <a:off x="1083883" y="1618080"/>
              <a:ext cx="95594" cy="82785"/>
              <a:chOff x="0" y="0"/>
              <a:chExt cx="6350000" cy="5499100"/>
            </a:xfrm>
          </p:grpSpPr>
          <p:sp>
            <p:nvSpPr>
              <p:cNvPr id="476" name="Freeform 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7" name="Group 477"/>
            <p:cNvGrpSpPr>
              <a:grpSpLocks noChangeAspect="1"/>
            </p:cNvGrpSpPr>
            <p:nvPr/>
          </p:nvGrpSpPr>
          <p:grpSpPr>
            <a:xfrm>
              <a:off x="1083883" y="4805780"/>
              <a:ext cx="95594" cy="82785"/>
              <a:chOff x="0" y="0"/>
              <a:chExt cx="6350000" cy="5499100"/>
            </a:xfrm>
          </p:grpSpPr>
          <p:sp>
            <p:nvSpPr>
              <p:cNvPr id="478" name="Freeform 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9" name="Group 479"/>
            <p:cNvGrpSpPr>
              <a:grpSpLocks noChangeAspect="1"/>
            </p:cNvGrpSpPr>
            <p:nvPr/>
          </p:nvGrpSpPr>
          <p:grpSpPr>
            <a:xfrm>
              <a:off x="4331748" y="0"/>
              <a:ext cx="95594" cy="82785"/>
              <a:chOff x="0" y="0"/>
              <a:chExt cx="6350000" cy="5499100"/>
            </a:xfrm>
          </p:grpSpPr>
          <p:sp>
            <p:nvSpPr>
              <p:cNvPr id="480" name="Freeform 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1" name="Group 481"/>
            <p:cNvGrpSpPr>
              <a:grpSpLocks noChangeAspect="1"/>
            </p:cNvGrpSpPr>
            <p:nvPr/>
          </p:nvGrpSpPr>
          <p:grpSpPr>
            <a:xfrm>
              <a:off x="4331748" y="6380485"/>
              <a:ext cx="95594" cy="82785"/>
              <a:chOff x="0" y="0"/>
              <a:chExt cx="6350000" cy="5499100"/>
            </a:xfrm>
          </p:grpSpPr>
          <p:sp>
            <p:nvSpPr>
              <p:cNvPr id="482" name="Freeform 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3" name="Group 483"/>
            <p:cNvGrpSpPr>
              <a:grpSpLocks noChangeAspect="1"/>
            </p:cNvGrpSpPr>
            <p:nvPr/>
          </p:nvGrpSpPr>
          <p:grpSpPr>
            <a:xfrm>
              <a:off x="4331748" y="3187700"/>
              <a:ext cx="95594" cy="82785"/>
              <a:chOff x="0" y="0"/>
              <a:chExt cx="6350000" cy="5499100"/>
            </a:xfrm>
          </p:grpSpPr>
          <p:sp>
            <p:nvSpPr>
              <p:cNvPr id="484" name="Freeform 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5" name="Group 485"/>
            <p:cNvGrpSpPr>
              <a:grpSpLocks noChangeAspect="1"/>
            </p:cNvGrpSpPr>
            <p:nvPr/>
          </p:nvGrpSpPr>
          <p:grpSpPr>
            <a:xfrm>
              <a:off x="4331748" y="1618080"/>
              <a:ext cx="95594" cy="82785"/>
              <a:chOff x="0" y="0"/>
              <a:chExt cx="6350000" cy="5499100"/>
            </a:xfrm>
          </p:grpSpPr>
          <p:sp>
            <p:nvSpPr>
              <p:cNvPr id="486" name="Freeform 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7" name="Group 487"/>
            <p:cNvGrpSpPr>
              <a:grpSpLocks noChangeAspect="1"/>
            </p:cNvGrpSpPr>
            <p:nvPr/>
          </p:nvGrpSpPr>
          <p:grpSpPr>
            <a:xfrm>
              <a:off x="4331748" y="4805780"/>
              <a:ext cx="95594" cy="82785"/>
              <a:chOff x="0" y="0"/>
              <a:chExt cx="6350000" cy="5499100"/>
            </a:xfrm>
          </p:grpSpPr>
          <p:sp>
            <p:nvSpPr>
              <p:cNvPr id="488" name="Freeform 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9" name="Group 489"/>
            <p:cNvGrpSpPr>
              <a:grpSpLocks noChangeAspect="1"/>
            </p:cNvGrpSpPr>
            <p:nvPr/>
          </p:nvGrpSpPr>
          <p:grpSpPr>
            <a:xfrm>
              <a:off x="1622544" y="537155"/>
              <a:ext cx="95594" cy="82785"/>
              <a:chOff x="0" y="0"/>
              <a:chExt cx="6350000" cy="5499100"/>
            </a:xfrm>
          </p:grpSpPr>
          <p:sp>
            <p:nvSpPr>
              <p:cNvPr id="490" name="Freeform 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1" name="Group 491"/>
            <p:cNvGrpSpPr>
              <a:grpSpLocks noChangeAspect="1"/>
            </p:cNvGrpSpPr>
            <p:nvPr/>
          </p:nvGrpSpPr>
          <p:grpSpPr>
            <a:xfrm>
              <a:off x="1622544" y="6917640"/>
              <a:ext cx="95594" cy="82785"/>
              <a:chOff x="0" y="0"/>
              <a:chExt cx="6350000" cy="5499100"/>
            </a:xfrm>
          </p:grpSpPr>
          <p:sp>
            <p:nvSpPr>
              <p:cNvPr id="492" name="Freeform 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3" name="Group 493"/>
            <p:cNvGrpSpPr>
              <a:grpSpLocks noChangeAspect="1"/>
            </p:cNvGrpSpPr>
            <p:nvPr/>
          </p:nvGrpSpPr>
          <p:grpSpPr>
            <a:xfrm>
              <a:off x="1622544" y="3724855"/>
              <a:ext cx="95594" cy="82785"/>
              <a:chOff x="0" y="0"/>
              <a:chExt cx="6350000" cy="5499100"/>
            </a:xfrm>
          </p:grpSpPr>
          <p:sp>
            <p:nvSpPr>
              <p:cNvPr id="494" name="Freeform 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5" name="Group 495"/>
            <p:cNvGrpSpPr>
              <a:grpSpLocks noChangeAspect="1"/>
            </p:cNvGrpSpPr>
            <p:nvPr/>
          </p:nvGrpSpPr>
          <p:grpSpPr>
            <a:xfrm>
              <a:off x="1622544" y="2155235"/>
              <a:ext cx="95594" cy="82785"/>
              <a:chOff x="0" y="0"/>
              <a:chExt cx="6350000" cy="5499100"/>
            </a:xfrm>
          </p:grpSpPr>
          <p:sp>
            <p:nvSpPr>
              <p:cNvPr id="496" name="Freeform 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7" name="Group 497"/>
            <p:cNvGrpSpPr>
              <a:grpSpLocks noChangeAspect="1"/>
            </p:cNvGrpSpPr>
            <p:nvPr/>
          </p:nvGrpSpPr>
          <p:grpSpPr>
            <a:xfrm>
              <a:off x="1622544" y="5342935"/>
              <a:ext cx="95594" cy="82785"/>
              <a:chOff x="0" y="0"/>
              <a:chExt cx="6350000" cy="5499100"/>
            </a:xfrm>
          </p:grpSpPr>
          <p:sp>
            <p:nvSpPr>
              <p:cNvPr id="498" name="Freeform 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9" name="Group 499"/>
            <p:cNvGrpSpPr>
              <a:grpSpLocks noChangeAspect="1"/>
            </p:cNvGrpSpPr>
            <p:nvPr/>
          </p:nvGrpSpPr>
          <p:grpSpPr>
            <a:xfrm>
              <a:off x="4870409" y="537155"/>
              <a:ext cx="95594" cy="82785"/>
              <a:chOff x="0" y="0"/>
              <a:chExt cx="6350000" cy="5499100"/>
            </a:xfrm>
          </p:grpSpPr>
          <p:sp>
            <p:nvSpPr>
              <p:cNvPr id="500" name="Freeform 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1" name="Group 501"/>
            <p:cNvGrpSpPr>
              <a:grpSpLocks noChangeAspect="1"/>
            </p:cNvGrpSpPr>
            <p:nvPr/>
          </p:nvGrpSpPr>
          <p:grpSpPr>
            <a:xfrm>
              <a:off x="4870409" y="6917640"/>
              <a:ext cx="95594" cy="82785"/>
              <a:chOff x="0" y="0"/>
              <a:chExt cx="6350000" cy="5499100"/>
            </a:xfrm>
          </p:grpSpPr>
          <p:sp>
            <p:nvSpPr>
              <p:cNvPr id="502" name="Freeform 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3" name="Group 503"/>
            <p:cNvGrpSpPr>
              <a:grpSpLocks noChangeAspect="1"/>
            </p:cNvGrpSpPr>
            <p:nvPr/>
          </p:nvGrpSpPr>
          <p:grpSpPr>
            <a:xfrm>
              <a:off x="4870409" y="3724855"/>
              <a:ext cx="95594" cy="82785"/>
              <a:chOff x="0" y="0"/>
              <a:chExt cx="6350000" cy="5499100"/>
            </a:xfrm>
          </p:grpSpPr>
          <p:sp>
            <p:nvSpPr>
              <p:cNvPr id="504" name="Freeform 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5" name="Group 505"/>
            <p:cNvGrpSpPr>
              <a:grpSpLocks noChangeAspect="1"/>
            </p:cNvGrpSpPr>
            <p:nvPr/>
          </p:nvGrpSpPr>
          <p:grpSpPr>
            <a:xfrm>
              <a:off x="4870409" y="2155235"/>
              <a:ext cx="95594" cy="82785"/>
              <a:chOff x="0" y="0"/>
              <a:chExt cx="6350000" cy="5499100"/>
            </a:xfrm>
          </p:grpSpPr>
          <p:sp>
            <p:nvSpPr>
              <p:cNvPr id="506" name="Freeform 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7" name="Group 507"/>
            <p:cNvGrpSpPr>
              <a:grpSpLocks noChangeAspect="1"/>
            </p:cNvGrpSpPr>
            <p:nvPr/>
          </p:nvGrpSpPr>
          <p:grpSpPr>
            <a:xfrm>
              <a:off x="4870409" y="5342935"/>
              <a:ext cx="95594" cy="82785"/>
              <a:chOff x="0" y="0"/>
              <a:chExt cx="6350000" cy="5499100"/>
            </a:xfrm>
          </p:grpSpPr>
          <p:sp>
            <p:nvSpPr>
              <p:cNvPr id="508" name="Freeform 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9" name="Group 509"/>
            <p:cNvGrpSpPr>
              <a:grpSpLocks noChangeAspect="1"/>
            </p:cNvGrpSpPr>
            <p:nvPr/>
          </p:nvGrpSpPr>
          <p:grpSpPr>
            <a:xfrm>
              <a:off x="2162405" y="1075351"/>
              <a:ext cx="95594" cy="82785"/>
              <a:chOff x="0" y="0"/>
              <a:chExt cx="6350000" cy="5499100"/>
            </a:xfrm>
          </p:grpSpPr>
          <p:sp>
            <p:nvSpPr>
              <p:cNvPr id="510" name="Freeform 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1" name="Group 511"/>
            <p:cNvGrpSpPr>
              <a:grpSpLocks noChangeAspect="1"/>
            </p:cNvGrpSpPr>
            <p:nvPr/>
          </p:nvGrpSpPr>
          <p:grpSpPr>
            <a:xfrm>
              <a:off x="2162405" y="4263051"/>
              <a:ext cx="95594" cy="82785"/>
              <a:chOff x="0" y="0"/>
              <a:chExt cx="6350000" cy="5499100"/>
            </a:xfrm>
          </p:grpSpPr>
          <p:sp>
            <p:nvSpPr>
              <p:cNvPr id="512" name="Freeform 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3" name="Group 513"/>
            <p:cNvGrpSpPr>
              <a:grpSpLocks noChangeAspect="1"/>
            </p:cNvGrpSpPr>
            <p:nvPr/>
          </p:nvGrpSpPr>
          <p:grpSpPr>
            <a:xfrm>
              <a:off x="2162405" y="2693431"/>
              <a:ext cx="95594" cy="82785"/>
              <a:chOff x="0" y="0"/>
              <a:chExt cx="6350000" cy="5499100"/>
            </a:xfrm>
          </p:grpSpPr>
          <p:sp>
            <p:nvSpPr>
              <p:cNvPr id="514" name="Freeform 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5" name="Group 515"/>
            <p:cNvGrpSpPr>
              <a:grpSpLocks noChangeAspect="1"/>
            </p:cNvGrpSpPr>
            <p:nvPr/>
          </p:nvGrpSpPr>
          <p:grpSpPr>
            <a:xfrm>
              <a:off x="2162405" y="5881131"/>
              <a:ext cx="95594" cy="82785"/>
              <a:chOff x="0" y="0"/>
              <a:chExt cx="6350000" cy="5499100"/>
            </a:xfrm>
          </p:grpSpPr>
          <p:sp>
            <p:nvSpPr>
              <p:cNvPr id="516" name="Freeform 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7" name="Group 517"/>
            <p:cNvGrpSpPr>
              <a:grpSpLocks noChangeAspect="1"/>
            </p:cNvGrpSpPr>
            <p:nvPr/>
          </p:nvGrpSpPr>
          <p:grpSpPr>
            <a:xfrm>
              <a:off x="5410269" y="1075351"/>
              <a:ext cx="95594" cy="82785"/>
              <a:chOff x="0" y="0"/>
              <a:chExt cx="6350000" cy="5499100"/>
            </a:xfrm>
          </p:grpSpPr>
          <p:sp>
            <p:nvSpPr>
              <p:cNvPr id="518" name="Freeform 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9" name="Group 519"/>
            <p:cNvGrpSpPr>
              <a:grpSpLocks noChangeAspect="1"/>
            </p:cNvGrpSpPr>
            <p:nvPr/>
          </p:nvGrpSpPr>
          <p:grpSpPr>
            <a:xfrm>
              <a:off x="5410269" y="4263051"/>
              <a:ext cx="95594" cy="82785"/>
              <a:chOff x="0" y="0"/>
              <a:chExt cx="6350000" cy="5499100"/>
            </a:xfrm>
          </p:grpSpPr>
          <p:sp>
            <p:nvSpPr>
              <p:cNvPr id="520" name="Freeform 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1" name="Group 521"/>
            <p:cNvGrpSpPr>
              <a:grpSpLocks noChangeAspect="1"/>
            </p:cNvGrpSpPr>
            <p:nvPr/>
          </p:nvGrpSpPr>
          <p:grpSpPr>
            <a:xfrm>
              <a:off x="5410269" y="2693431"/>
              <a:ext cx="95594" cy="82785"/>
              <a:chOff x="0" y="0"/>
              <a:chExt cx="6350000" cy="5499100"/>
            </a:xfrm>
          </p:grpSpPr>
          <p:sp>
            <p:nvSpPr>
              <p:cNvPr id="522" name="Freeform 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3" name="Group 523"/>
            <p:cNvGrpSpPr>
              <a:grpSpLocks noChangeAspect="1"/>
            </p:cNvGrpSpPr>
            <p:nvPr/>
          </p:nvGrpSpPr>
          <p:grpSpPr>
            <a:xfrm>
              <a:off x="5410269" y="5881131"/>
              <a:ext cx="95594" cy="82785"/>
              <a:chOff x="0" y="0"/>
              <a:chExt cx="6350000" cy="5499100"/>
            </a:xfrm>
          </p:grpSpPr>
          <p:sp>
            <p:nvSpPr>
              <p:cNvPr id="524" name="Freeform 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5" name="Group 525"/>
            <p:cNvGrpSpPr>
              <a:grpSpLocks noChangeAspect="1"/>
            </p:cNvGrpSpPr>
            <p:nvPr/>
          </p:nvGrpSpPr>
          <p:grpSpPr>
            <a:xfrm>
              <a:off x="545144" y="1075351"/>
              <a:ext cx="95594" cy="82785"/>
              <a:chOff x="0" y="0"/>
              <a:chExt cx="6350000" cy="5499100"/>
            </a:xfrm>
          </p:grpSpPr>
          <p:sp>
            <p:nvSpPr>
              <p:cNvPr id="526" name="Freeform 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7" name="Group 527"/>
            <p:cNvGrpSpPr>
              <a:grpSpLocks noChangeAspect="1"/>
            </p:cNvGrpSpPr>
            <p:nvPr/>
          </p:nvGrpSpPr>
          <p:grpSpPr>
            <a:xfrm>
              <a:off x="545144" y="4263051"/>
              <a:ext cx="95594" cy="82785"/>
              <a:chOff x="0" y="0"/>
              <a:chExt cx="6350000" cy="5499100"/>
            </a:xfrm>
          </p:grpSpPr>
          <p:sp>
            <p:nvSpPr>
              <p:cNvPr id="528" name="Freeform 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9" name="Group 529"/>
            <p:cNvGrpSpPr>
              <a:grpSpLocks noChangeAspect="1"/>
            </p:cNvGrpSpPr>
            <p:nvPr/>
          </p:nvGrpSpPr>
          <p:grpSpPr>
            <a:xfrm>
              <a:off x="545144" y="2693431"/>
              <a:ext cx="95594" cy="82785"/>
              <a:chOff x="0" y="0"/>
              <a:chExt cx="6350000" cy="5499100"/>
            </a:xfrm>
          </p:grpSpPr>
          <p:sp>
            <p:nvSpPr>
              <p:cNvPr id="530" name="Freeform 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1" name="Group 531"/>
            <p:cNvGrpSpPr>
              <a:grpSpLocks noChangeAspect="1"/>
            </p:cNvGrpSpPr>
            <p:nvPr/>
          </p:nvGrpSpPr>
          <p:grpSpPr>
            <a:xfrm>
              <a:off x="545144" y="5881131"/>
              <a:ext cx="95594" cy="82785"/>
              <a:chOff x="0" y="0"/>
              <a:chExt cx="6350000" cy="5499100"/>
            </a:xfrm>
          </p:grpSpPr>
          <p:sp>
            <p:nvSpPr>
              <p:cNvPr id="532" name="Freeform 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3" name="Group 533"/>
            <p:cNvGrpSpPr>
              <a:grpSpLocks noChangeAspect="1"/>
            </p:cNvGrpSpPr>
            <p:nvPr/>
          </p:nvGrpSpPr>
          <p:grpSpPr>
            <a:xfrm>
              <a:off x="3793009" y="1075351"/>
              <a:ext cx="95594" cy="82785"/>
              <a:chOff x="0" y="0"/>
              <a:chExt cx="6350000" cy="5499100"/>
            </a:xfrm>
          </p:grpSpPr>
          <p:sp>
            <p:nvSpPr>
              <p:cNvPr id="534" name="Freeform 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5" name="Group 535"/>
            <p:cNvGrpSpPr>
              <a:grpSpLocks noChangeAspect="1"/>
            </p:cNvGrpSpPr>
            <p:nvPr/>
          </p:nvGrpSpPr>
          <p:grpSpPr>
            <a:xfrm>
              <a:off x="3793009" y="4263051"/>
              <a:ext cx="95594" cy="82785"/>
              <a:chOff x="0" y="0"/>
              <a:chExt cx="6350000" cy="5499100"/>
            </a:xfrm>
          </p:grpSpPr>
          <p:sp>
            <p:nvSpPr>
              <p:cNvPr id="536" name="Freeform 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7" name="Group 537"/>
            <p:cNvGrpSpPr>
              <a:grpSpLocks noChangeAspect="1"/>
            </p:cNvGrpSpPr>
            <p:nvPr/>
          </p:nvGrpSpPr>
          <p:grpSpPr>
            <a:xfrm>
              <a:off x="3793009" y="2693431"/>
              <a:ext cx="95594" cy="82785"/>
              <a:chOff x="0" y="0"/>
              <a:chExt cx="6350000" cy="5499100"/>
            </a:xfrm>
          </p:grpSpPr>
          <p:sp>
            <p:nvSpPr>
              <p:cNvPr id="538" name="Freeform 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9" name="Group 539"/>
            <p:cNvGrpSpPr>
              <a:grpSpLocks noChangeAspect="1"/>
            </p:cNvGrpSpPr>
            <p:nvPr/>
          </p:nvGrpSpPr>
          <p:grpSpPr>
            <a:xfrm>
              <a:off x="3793009" y="5881131"/>
              <a:ext cx="95594" cy="82785"/>
              <a:chOff x="0" y="0"/>
              <a:chExt cx="6350000" cy="5499100"/>
            </a:xfrm>
          </p:grpSpPr>
          <p:sp>
            <p:nvSpPr>
              <p:cNvPr id="540" name="Freeform 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1" name="Group 541"/>
            <p:cNvGrpSpPr>
              <a:grpSpLocks noChangeAspect="1"/>
            </p:cNvGrpSpPr>
            <p:nvPr/>
          </p:nvGrpSpPr>
          <p:grpSpPr>
            <a:xfrm>
              <a:off x="2711370" y="0"/>
              <a:ext cx="95594" cy="82785"/>
              <a:chOff x="0" y="0"/>
              <a:chExt cx="6350000" cy="5499100"/>
            </a:xfrm>
          </p:grpSpPr>
          <p:sp>
            <p:nvSpPr>
              <p:cNvPr id="542" name="Freeform 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3" name="Group 543"/>
            <p:cNvGrpSpPr>
              <a:grpSpLocks noChangeAspect="1"/>
            </p:cNvGrpSpPr>
            <p:nvPr/>
          </p:nvGrpSpPr>
          <p:grpSpPr>
            <a:xfrm>
              <a:off x="2711370" y="6380485"/>
              <a:ext cx="95594" cy="82785"/>
              <a:chOff x="0" y="0"/>
              <a:chExt cx="6350000" cy="5499100"/>
            </a:xfrm>
          </p:grpSpPr>
          <p:sp>
            <p:nvSpPr>
              <p:cNvPr id="544" name="Freeform 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5" name="Group 545"/>
            <p:cNvGrpSpPr>
              <a:grpSpLocks noChangeAspect="1"/>
            </p:cNvGrpSpPr>
            <p:nvPr/>
          </p:nvGrpSpPr>
          <p:grpSpPr>
            <a:xfrm>
              <a:off x="2711370" y="3187700"/>
              <a:ext cx="95594" cy="82785"/>
              <a:chOff x="0" y="0"/>
              <a:chExt cx="6350000" cy="5499100"/>
            </a:xfrm>
          </p:grpSpPr>
          <p:sp>
            <p:nvSpPr>
              <p:cNvPr id="546" name="Freeform 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7" name="Group 547"/>
            <p:cNvGrpSpPr>
              <a:grpSpLocks noChangeAspect="1"/>
            </p:cNvGrpSpPr>
            <p:nvPr/>
          </p:nvGrpSpPr>
          <p:grpSpPr>
            <a:xfrm>
              <a:off x="2711370" y="1618080"/>
              <a:ext cx="95594" cy="82785"/>
              <a:chOff x="0" y="0"/>
              <a:chExt cx="6350000" cy="5499100"/>
            </a:xfrm>
          </p:grpSpPr>
          <p:sp>
            <p:nvSpPr>
              <p:cNvPr id="548" name="Freeform 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9" name="Group 549"/>
            <p:cNvGrpSpPr>
              <a:grpSpLocks noChangeAspect="1"/>
            </p:cNvGrpSpPr>
            <p:nvPr/>
          </p:nvGrpSpPr>
          <p:grpSpPr>
            <a:xfrm>
              <a:off x="2711370" y="4805780"/>
              <a:ext cx="95594" cy="82785"/>
              <a:chOff x="0" y="0"/>
              <a:chExt cx="6350000" cy="5499100"/>
            </a:xfrm>
          </p:grpSpPr>
          <p:sp>
            <p:nvSpPr>
              <p:cNvPr id="550" name="Freeform 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1" name="Group 551"/>
            <p:cNvGrpSpPr>
              <a:grpSpLocks noChangeAspect="1"/>
            </p:cNvGrpSpPr>
            <p:nvPr/>
          </p:nvGrpSpPr>
          <p:grpSpPr>
            <a:xfrm>
              <a:off x="5959235" y="0"/>
              <a:ext cx="95594" cy="82785"/>
              <a:chOff x="0" y="0"/>
              <a:chExt cx="6350000" cy="5499100"/>
            </a:xfrm>
          </p:grpSpPr>
          <p:sp>
            <p:nvSpPr>
              <p:cNvPr id="552" name="Freeform 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3" name="Group 553"/>
            <p:cNvGrpSpPr>
              <a:grpSpLocks noChangeAspect="1"/>
            </p:cNvGrpSpPr>
            <p:nvPr/>
          </p:nvGrpSpPr>
          <p:grpSpPr>
            <a:xfrm>
              <a:off x="5959235" y="6380485"/>
              <a:ext cx="95594" cy="82785"/>
              <a:chOff x="0" y="0"/>
              <a:chExt cx="6350000" cy="5499100"/>
            </a:xfrm>
          </p:grpSpPr>
          <p:sp>
            <p:nvSpPr>
              <p:cNvPr id="554" name="Freeform 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5" name="Group 555"/>
            <p:cNvGrpSpPr>
              <a:grpSpLocks noChangeAspect="1"/>
            </p:cNvGrpSpPr>
            <p:nvPr/>
          </p:nvGrpSpPr>
          <p:grpSpPr>
            <a:xfrm>
              <a:off x="5959235" y="3187700"/>
              <a:ext cx="95594" cy="82785"/>
              <a:chOff x="0" y="0"/>
              <a:chExt cx="6350000" cy="5499100"/>
            </a:xfrm>
          </p:grpSpPr>
          <p:sp>
            <p:nvSpPr>
              <p:cNvPr id="556" name="Freeform 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7" name="Group 557"/>
            <p:cNvGrpSpPr>
              <a:grpSpLocks noChangeAspect="1"/>
            </p:cNvGrpSpPr>
            <p:nvPr/>
          </p:nvGrpSpPr>
          <p:grpSpPr>
            <a:xfrm>
              <a:off x="5959235" y="1618080"/>
              <a:ext cx="95594" cy="82785"/>
              <a:chOff x="0" y="0"/>
              <a:chExt cx="6350000" cy="5499100"/>
            </a:xfrm>
          </p:grpSpPr>
          <p:sp>
            <p:nvSpPr>
              <p:cNvPr id="558" name="Freeform 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9" name="Group 559"/>
            <p:cNvGrpSpPr>
              <a:grpSpLocks noChangeAspect="1"/>
            </p:cNvGrpSpPr>
            <p:nvPr/>
          </p:nvGrpSpPr>
          <p:grpSpPr>
            <a:xfrm>
              <a:off x="5959235" y="4805780"/>
              <a:ext cx="95594" cy="82785"/>
              <a:chOff x="0" y="0"/>
              <a:chExt cx="6350000" cy="5499100"/>
            </a:xfrm>
          </p:grpSpPr>
          <p:sp>
            <p:nvSpPr>
              <p:cNvPr id="560" name="Freeform 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1" name="Group 561"/>
            <p:cNvGrpSpPr>
              <a:grpSpLocks noChangeAspect="1"/>
            </p:cNvGrpSpPr>
            <p:nvPr/>
          </p:nvGrpSpPr>
          <p:grpSpPr>
            <a:xfrm>
              <a:off x="0" y="537155"/>
              <a:ext cx="95594" cy="82785"/>
              <a:chOff x="0" y="0"/>
              <a:chExt cx="6350000" cy="5499100"/>
            </a:xfrm>
          </p:grpSpPr>
          <p:sp>
            <p:nvSpPr>
              <p:cNvPr id="562" name="Freeform 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3" name="Group 563"/>
            <p:cNvGrpSpPr>
              <a:grpSpLocks noChangeAspect="1"/>
            </p:cNvGrpSpPr>
            <p:nvPr/>
          </p:nvGrpSpPr>
          <p:grpSpPr>
            <a:xfrm>
              <a:off x="0" y="6917640"/>
              <a:ext cx="95594" cy="82785"/>
              <a:chOff x="0" y="0"/>
              <a:chExt cx="6350000" cy="5499100"/>
            </a:xfrm>
          </p:grpSpPr>
          <p:sp>
            <p:nvSpPr>
              <p:cNvPr id="564" name="Freeform 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5" name="Group 565"/>
            <p:cNvGrpSpPr>
              <a:grpSpLocks noChangeAspect="1"/>
            </p:cNvGrpSpPr>
            <p:nvPr/>
          </p:nvGrpSpPr>
          <p:grpSpPr>
            <a:xfrm>
              <a:off x="0" y="3724855"/>
              <a:ext cx="95594" cy="82785"/>
              <a:chOff x="0" y="0"/>
              <a:chExt cx="6350000" cy="5499100"/>
            </a:xfrm>
          </p:grpSpPr>
          <p:sp>
            <p:nvSpPr>
              <p:cNvPr id="566" name="Freeform 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7" name="Group 567"/>
            <p:cNvGrpSpPr>
              <a:grpSpLocks noChangeAspect="1"/>
            </p:cNvGrpSpPr>
            <p:nvPr/>
          </p:nvGrpSpPr>
          <p:grpSpPr>
            <a:xfrm>
              <a:off x="0" y="2155235"/>
              <a:ext cx="95594" cy="82785"/>
              <a:chOff x="0" y="0"/>
              <a:chExt cx="6350000" cy="5499100"/>
            </a:xfrm>
          </p:grpSpPr>
          <p:sp>
            <p:nvSpPr>
              <p:cNvPr id="568" name="Freeform 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9" name="Group 569"/>
            <p:cNvGrpSpPr>
              <a:grpSpLocks noChangeAspect="1"/>
            </p:cNvGrpSpPr>
            <p:nvPr/>
          </p:nvGrpSpPr>
          <p:grpSpPr>
            <a:xfrm>
              <a:off x="0" y="5342935"/>
              <a:ext cx="95594" cy="82785"/>
              <a:chOff x="0" y="0"/>
              <a:chExt cx="6350000" cy="5499100"/>
            </a:xfrm>
          </p:grpSpPr>
          <p:sp>
            <p:nvSpPr>
              <p:cNvPr id="570" name="Freeform 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1" name="Group 571"/>
            <p:cNvGrpSpPr>
              <a:grpSpLocks noChangeAspect="1"/>
            </p:cNvGrpSpPr>
            <p:nvPr/>
          </p:nvGrpSpPr>
          <p:grpSpPr>
            <a:xfrm>
              <a:off x="6494149" y="537155"/>
              <a:ext cx="95594" cy="82785"/>
              <a:chOff x="0" y="0"/>
              <a:chExt cx="6350000" cy="5499100"/>
            </a:xfrm>
          </p:grpSpPr>
          <p:sp>
            <p:nvSpPr>
              <p:cNvPr id="572" name="Freeform 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3" name="Group 573"/>
            <p:cNvGrpSpPr>
              <a:grpSpLocks noChangeAspect="1"/>
            </p:cNvGrpSpPr>
            <p:nvPr/>
          </p:nvGrpSpPr>
          <p:grpSpPr>
            <a:xfrm>
              <a:off x="6494149" y="6917640"/>
              <a:ext cx="95594" cy="82785"/>
              <a:chOff x="0" y="0"/>
              <a:chExt cx="6350000" cy="5499100"/>
            </a:xfrm>
          </p:grpSpPr>
          <p:sp>
            <p:nvSpPr>
              <p:cNvPr id="574" name="Freeform 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5" name="Group 575"/>
            <p:cNvGrpSpPr>
              <a:grpSpLocks noChangeAspect="1"/>
            </p:cNvGrpSpPr>
            <p:nvPr/>
          </p:nvGrpSpPr>
          <p:grpSpPr>
            <a:xfrm>
              <a:off x="6494149" y="3724855"/>
              <a:ext cx="95594" cy="82785"/>
              <a:chOff x="0" y="0"/>
              <a:chExt cx="6350000" cy="5499100"/>
            </a:xfrm>
          </p:grpSpPr>
          <p:sp>
            <p:nvSpPr>
              <p:cNvPr id="576" name="Freeform 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7" name="Group 577"/>
            <p:cNvGrpSpPr>
              <a:grpSpLocks noChangeAspect="1"/>
            </p:cNvGrpSpPr>
            <p:nvPr/>
          </p:nvGrpSpPr>
          <p:grpSpPr>
            <a:xfrm>
              <a:off x="6494149" y="2155235"/>
              <a:ext cx="95594" cy="82785"/>
              <a:chOff x="0" y="0"/>
              <a:chExt cx="6350000" cy="5499100"/>
            </a:xfrm>
          </p:grpSpPr>
          <p:sp>
            <p:nvSpPr>
              <p:cNvPr id="578" name="Freeform 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9" name="Group 579"/>
            <p:cNvGrpSpPr>
              <a:grpSpLocks noChangeAspect="1"/>
            </p:cNvGrpSpPr>
            <p:nvPr/>
          </p:nvGrpSpPr>
          <p:grpSpPr>
            <a:xfrm>
              <a:off x="6494149" y="5342935"/>
              <a:ext cx="95594" cy="82785"/>
              <a:chOff x="0" y="0"/>
              <a:chExt cx="6350000" cy="5499100"/>
            </a:xfrm>
          </p:grpSpPr>
          <p:sp>
            <p:nvSpPr>
              <p:cNvPr id="580" name="Freeform 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1" name="Group 581"/>
            <p:cNvGrpSpPr>
              <a:grpSpLocks noChangeAspect="1"/>
            </p:cNvGrpSpPr>
            <p:nvPr/>
          </p:nvGrpSpPr>
          <p:grpSpPr>
            <a:xfrm>
              <a:off x="3247865" y="537155"/>
              <a:ext cx="95594" cy="82785"/>
              <a:chOff x="0" y="0"/>
              <a:chExt cx="6350000" cy="5499100"/>
            </a:xfrm>
          </p:grpSpPr>
          <p:sp>
            <p:nvSpPr>
              <p:cNvPr id="582" name="Freeform 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3" name="Group 583"/>
            <p:cNvGrpSpPr>
              <a:grpSpLocks noChangeAspect="1"/>
            </p:cNvGrpSpPr>
            <p:nvPr/>
          </p:nvGrpSpPr>
          <p:grpSpPr>
            <a:xfrm>
              <a:off x="3247865" y="6917640"/>
              <a:ext cx="95594" cy="82785"/>
              <a:chOff x="0" y="0"/>
              <a:chExt cx="6350000" cy="5499100"/>
            </a:xfrm>
          </p:grpSpPr>
          <p:sp>
            <p:nvSpPr>
              <p:cNvPr id="584" name="Freeform 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5" name="Group 585"/>
            <p:cNvGrpSpPr>
              <a:grpSpLocks noChangeAspect="1"/>
            </p:cNvGrpSpPr>
            <p:nvPr/>
          </p:nvGrpSpPr>
          <p:grpSpPr>
            <a:xfrm>
              <a:off x="3247865" y="3724855"/>
              <a:ext cx="95594" cy="82785"/>
              <a:chOff x="0" y="0"/>
              <a:chExt cx="6350000" cy="5499100"/>
            </a:xfrm>
          </p:grpSpPr>
          <p:sp>
            <p:nvSpPr>
              <p:cNvPr id="586" name="Freeform 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7" name="Group 587"/>
            <p:cNvGrpSpPr>
              <a:grpSpLocks noChangeAspect="1"/>
            </p:cNvGrpSpPr>
            <p:nvPr/>
          </p:nvGrpSpPr>
          <p:grpSpPr>
            <a:xfrm>
              <a:off x="3247865" y="2155235"/>
              <a:ext cx="95594" cy="82785"/>
              <a:chOff x="0" y="0"/>
              <a:chExt cx="6350000" cy="5499100"/>
            </a:xfrm>
          </p:grpSpPr>
          <p:sp>
            <p:nvSpPr>
              <p:cNvPr id="588" name="Freeform 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9" name="Group 589"/>
            <p:cNvGrpSpPr>
              <a:grpSpLocks noChangeAspect="1"/>
            </p:cNvGrpSpPr>
            <p:nvPr/>
          </p:nvGrpSpPr>
          <p:grpSpPr>
            <a:xfrm>
              <a:off x="3247865" y="5342935"/>
              <a:ext cx="95594" cy="82785"/>
              <a:chOff x="0" y="0"/>
              <a:chExt cx="6350000" cy="5499100"/>
            </a:xfrm>
          </p:grpSpPr>
          <p:sp>
            <p:nvSpPr>
              <p:cNvPr id="590" name="Freeform 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grpSp>
        <p:nvGrpSpPr>
          <p:cNvPr id="592" name="Group 592"/>
          <p:cNvGrpSpPr/>
          <p:nvPr/>
        </p:nvGrpSpPr>
        <p:grpSpPr>
          <a:xfrm>
            <a:off x="8815080" y="6599621"/>
            <a:ext cx="8153400" cy="1970773"/>
            <a:chOff x="-50800" y="-4136607"/>
            <a:chExt cx="10871200" cy="7513342"/>
          </a:xfrm>
        </p:grpSpPr>
        <p:sp>
          <p:nvSpPr>
            <p:cNvPr id="593" name="TextBox 593"/>
            <p:cNvSpPr txBox="1"/>
            <p:nvPr/>
          </p:nvSpPr>
          <p:spPr>
            <a:xfrm>
              <a:off x="-50800" y="-4136607"/>
              <a:ext cx="10820400" cy="1552347"/>
            </a:xfrm>
            <a:prstGeom prst="rect">
              <a:avLst/>
            </a:prstGeom>
          </p:spPr>
          <p:txBody>
            <a:bodyPr lIns="0" tIns="0" rIns="0" bIns="0" rtlCol="0" anchor="t">
              <a:spAutoFit/>
            </a:bodyPr>
            <a:lstStyle/>
            <a:p>
              <a:pPr algn="r" rtl="1">
                <a:lnSpc>
                  <a:spcPts val="9375"/>
                </a:lnSpc>
              </a:pPr>
              <a:r>
                <a:rPr lang="en-US" sz="7500" b="1" dirty="0" err="1">
                  <a:solidFill>
                    <a:srgbClr val="FEBA3D"/>
                  </a:solidFill>
                  <a:latin typeface="Calibri" panose="020F0502020204030204" pitchFamily="34" charset="0"/>
                  <a:cs typeface="Calibri" panose="020F0502020204030204" pitchFamily="34" charset="0"/>
                </a:rPr>
                <a:t>استخد</a:t>
              </a:r>
              <a:r>
                <a:rPr lang="ar-SA" sz="7500" b="1" dirty="0">
                  <a:solidFill>
                    <a:srgbClr val="FEBA3D"/>
                  </a:solidFill>
                  <a:latin typeface="Calibri" panose="020F0502020204030204" pitchFamily="34" charset="0"/>
                  <a:cs typeface="Calibri" panose="020F0502020204030204" pitchFamily="34" charset="0"/>
                </a:rPr>
                <a:t>ا</a:t>
              </a:r>
              <a:r>
                <a:rPr lang="en-US" sz="7500" b="1" dirty="0">
                  <a:solidFill>
                    <a:srgbClr val="FEBA3D"/>
                  </a:solidFill>
                  <a:latin typeface="Calibri" panose="020F0502020204030204" pitchFamily="34" charset="0"/>
                  <a:cs typeface="Calibri" panose="020F0502020204030204" pitchFamily="34" charset="0"/>
                </a:rPr>
                <a:t>م </a:t>
              </a:r>
              <a:r>
                <a:rPr lang="en-US" sz="7500" b="1" dirty="0" err="1">
                  <a:solidFill>
                    <a:srgbClr val="FEBA3D"/>
                  </a:solidFill>
                  <a:latin typeface="Calibri" panose="020F0502020204030204" pitchFamily="34" charset="0"/>
                  <a:cs typeface="Calibri" panose="020F0502020204030204" pitchFamily="34" charset="0"/>
                </a:rPr>
                <a:t>النتائج</a:t>
              </a:r>
              <a:endParaRPr lang="en-US" sz="7500" b="1" dirty="0">
                <a:solidFill>
                  <a:srgbClr val="FEBA3D"/>
                </a:solidFill>
                <a:latin typeface="Calibri" panose="020F0502020204030204" pitchFamily="34" charset="0"/>
                <a:cs typeface="Calibri" panose="020F0502020204030204" pitchFamily="34" charset="0"/>
              </a:endParaRPr>
            </a:p>
          </p:txBody>
        </p:sp>
        <p:sp>
          <p:nvSpPr>
            <p:cNvPr id="594" name="TextBox 594"/>
            <p:cNvSpPr txBox="1"/>
            <p:nvPr/>
          </p:nvSpPr>
          <p:spPr>
            <a:xfrm>
              <a:off x="0" y="2856458"/>
              <a:ext cx="10820400" cy="520277"/>
            </a:xfrm>
            <a:prstGeom prst="rect">
              <a:avLst/>
            </a:prstGeom>
          </p:spPr>
          <p:txBody>
            <a:bodyPr lIns="0" tIns="0" rIns="0" bIns="0" rtlCol="0" anchor="t">
              <a:spAutoFit/>
            </a:bodyPr>
            <a:lstStyle/>
            <a:p>
              <a:pPr algn="r" rtl="1">
                <a:lnSpc>
                  <a:spcPts val="3125"/>
                </a:lnSpc>
              </a:pPr>
              <a:endParaRPr/>
            </a:p>
          </p:txBody>
        </p:sp>
      </p:grpSp>
      <p:pic>
        <p:nvPicPr>
          <p:cNvPr id="591" name="Picture 591">
            <a:extLst>
              <a:ext uri="{FF2B5EF4-FFF2-40B4-BE49-F238E27FC236}">
                <a16:creationId xmlns:a16="http://schemas.microsoft.com/office/drawing/2014/main" id="{A3E70A09-BC5E-00C1-1282-D2A8E2238F21}"/>
              </a:ext>
            </a:extLst>
          </p:cNvPr>
          <p:cNvPicPr>
            <a:picLocks noChangeAspect="1"/>
          </p:cNvPicPr>
          <p:nvPr/>
        </p:nvPicPr>
        <p:blipFill>
          <a:blip r:embed="rId3"/>
          <a:srcRect/>
          <a:stretch>
            <a:fillRect/>
          </a:stretch>
        </p:blipFill>
        <p:spPr>
          <a:xfrm>
            <a:off x="1266825" y="1121130"/>
            <a:ext cx="4643505" cy="309567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266825" y="1121130"/>
            <a:ext cx="5351165" cy="8044740"/>
            <a:chOff x="0" y="0"/>
            <a:chExt cx="7134887" cy="10726320"/>
          </a:xfrm>
        </p:grpSpPr>
        <p:grpSp>
          <p:nvGrpSpPr>
            <p:cNvPr id="3" name="Group 3"/>
            <p:cNvGrpSpPr/>
            <p:nvPr/>
          </p:nvGrpSpPr>
          <p:grpSpPr>
            <a:xfrm>
              <a:off x="6405" y="9568185"/>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6405" y="799856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6500554" y="9568185"/>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6500554" y="799856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3254270" y="9568185"/>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325427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545066" y="1010534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545066" y="8535719"/>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7039214" y="53715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7039214" y="691764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7039214" y="372485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7039214" y="1010534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7039214" y="215523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7039214" y="853571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7039214" y="534293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3792930" y="101053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3792930" y="853571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1084926" y="74558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1084926" y="10643536"/>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1084926" y="907391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4332791" y="7455836"/>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4332791"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4332791" y="907391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633891" y="95681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633891" y="7998564"/>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488175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4881756"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2172552" y="1010534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2172552" y="8535719"/>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5420417" y="101053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5420417" y="8535719"/>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2712413" y="74558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2712413" y="10643536"/>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2712413"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5960278" y="7455836"/>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5960278" y="10643536"/>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5960278" y="907391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545144" y="9568185"/>
              <a:ext cx="82785" cy="82785"/>
              <a:chOff x="0" y="0"/>
              <a:chExt cx="1913890" cy="1913890"/>
            </a:xfrm>
          </p:grpSpPr>
          <p:sp>
            <p:nvSpPr>
              <p:cNvPr id="78" name="Freeform 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9" name="Group 79"/>
            <p:cNvGrpSpPr/>
            <p:nvPr/>
          </p:nvGrpSpPr>
          <p:grpSpPr>
            <a:xfrm>
              <a:off x="545144" y="7998564"/>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1" name="Group 81"/>
            <p:cNvGrpSpPr/>
            <p:nvPr/>
          </p:nvGrpSpPr>
          <p:grpSpPr>
            <a:xfrm>
              <a:off x="7039293" y="0"/>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3" name="Group 83"/>
            <p:cNvGrpSpPr/>
            <p:nvPr/>
          </p:nvGrpSpPr>
          <p:grpSpPr>
            <a:xfrm>
              <a:off x="7039293" y="6380485"/>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5" name="Group 85"/>
            <p:cNvGrpSpPr/>
            <p:nvPr/>
          </p:nvGrpSpPr>
          <p:grpSpPr>
            <a:xfrm>
              <a:off x="7039293" y="3187700"/>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7" name="Group 87"/>
            <p:cNvGrpSpPr/>
            <p:nvPr/>
          </p:nvGrpSpPr>
          <p:grpSpPr>
            <a:xfrm>
              <a:off x="7039293" y="9568185"/>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9" name="Group 89"/>
            <p:cNvGrpSpPr/>
            <p:nvPr/>
          </p:nvGrpSpPr>
          <p:grpSpPr>
            <a:xfrm>
              <a:off x="7039293" y="1618080"/>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1" name="Group 91"/>
            <p:cNvGrpSpPr/>
            <p:nvPr/>
          </p:nvGrpSpPr>
          <p:grpSpPr>
            <a:xfrm>
              <a:off x="7039293" y="799856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 name="Group 93"/>
            <p:cNvGrpSpPr/>
            <p:nvPr/>
          </p:nvGrpSpPr>
          <p:grpSpPr>
            <a:xfrm>
              <a:off x="7039293" y="4805780"/>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 name="Group 95"/>
            <p:cNvGrpSpPr/>
            <p:nvPr/>
          </p:nvGrpSpPr>
          <p:grpSpPr>
            <a:xfrm>
              <a:off x="3793009" y="9568185"/>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 name="Group 97"/>
            <p:cNvGrpSpPr/>
            <p:nvPr/>
          </p:nvGrpSpPr>
          <p:grpSpPr>
            <a:xfrm>
              <a:off x="3793009" y="799856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 name="Group 99"/>
            <p:cNvGrpSpPr/>
            <p:nvPr/>
          </p:nvGrpSpPr>
          <p:grpSpPr>
            <a:xfrm>
              <a:off x="1083805" y="10105340"/>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 name="Group 101"/>
            <p:cNvGrpSpPr/>
            <p:nvPr/>
          </p:nvGrpSpPr>
          <p:grpSpPr>
            <a:xfrm>
              <a:off x="1083805" y="8535719"/>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 name="Group 103"/>
            <p:cNvGrpSpPr/>
            <p:nvPr/>
          </p:nvGrpSpPr>
          <p:grpSpPr>
            <a:xfrm>
              <a:off x="4331670" y="1010534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 name="Group 105"/>
            <p:cNvGrpSpPr/>
            <p:nvPr/>
          </p:nvGrpSpPr>
          <p:grpSpPr>
            <a:xfrm>
              <a:off x="4331670" y="8535719"/>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 name="Group 107"/>
            <p:cNvGrpSpPr/>
            <p:nvPr/>
          </p:nvGrpSpPr>
          <p:grpSpPr>
            <a:xfrm>
              <a:off x="1623665" y="7455836"/>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 name="Group 109"/>
            <p:cNvGrpSpPr/>
            <p:nvPr/>
          </p:nvGrpSpPr>
          <p:grpSpPr>
            <a:xfrm>
              <a:off x="1623665" y="10643536"/>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 name="Group 111"/>
            <p:cNvGrpSpPr/>
            <p:nvPr/>
          </p:nvGrpSpPr>
          <p:grpSpPr>
            <a:xfrm>
              <a:off x="1623665" y="9073915"/>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 name="Group 113"/>
            <p:cNvGrpSpPr/>
            <p:nvPr/>
          </p:nvGrpSpPr>
          <p:grpSpPr>
            <a:xfrm>
              <a:off x="4871530" y="7455836"/>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5" name="Group 115"/>
            <p:cNvGrpSpPr/>
            <p:nvPr/>
          </p:nvGrpSpPr>
          <p:grpSpPr>
            <a:xfrm>
              <a:off x="4871530" y="10643536"/>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7" name="Group 117"/>
            <p:cNvGrpSpPr/>
            <p:nvPr/>
          </p:nvGrpSpPr>
          <p:grpSpPr>
            <a:xfrm>
              <a:off x="4871530" y="907391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9" name="Group 119"/>
            <p:cNvGrpSpPr/>
            <p:nvPr/>
          </p:nvGrpSpPr>
          <p:grpSpPr>
            <a:xfrm>
              <a:off x="6405" y="7455836"/>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1" name="Group 121"/>
            <p:cNvGrpSpPr/>
            <p:nvPr/>
          </p:nvGrpSpPr>
          <p:grpSpPr>
            <a:xfrm>
              <a:off x="6405" y="10643536"/>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3" name="Group 123"/>
            <p:cNvGrpSpPr/>
            <p:nvPr/>
          </p:nvGrpSpPr>
          <p:grpSpPr>
            <a:xfrm>
              <a:off x="6405" y="9073915"/>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5" name="Group 125"/>
            <p:cNvGrpSpPr/>
            <p:nvPr/>
          </p:nvGrpSpPr>
          <p:grpSpPr>
            <a:xfrm>
              <a:off x="6500554" y="7455836"/>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7" name="Group 127"/>
            <p:cNvGrpSpPr/>
            <p:nvPr/>
          </p:nvGrpSpPr>
          <p:grpSpPr>
            <a:xfrm>
              <a:off x="6500554" y="10643536"/>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29" name="Group 129"/>
            <p:cNvGrpSpPr/>
            <p:nvPr/>
          </p:nvGrpSpPr>
          <p:grpSpPr>
            <a:xfrm>
              <a:off x="6500554" y="9073915"/>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1" name="Group 131"/>
            <p:cNvGrpSpPr/>
            <p:nvPr/>
          </p:nvGrpSpPr>
          <p:grpSpPr>
            <a:xfrm>
              <a:off x="3254270" y="7455836"/>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3" name="Group 133"/>
            <p:cNvGrpSpPr/>
            <p:nvPr/>
          </p:nvGrpSpPr>
          <p:grpSpPr>
            <a:xfrm>
              <a:off x="3254270" y="10643536"/>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5" name="Group 135"/>
            <p:cNvGrpSpPr/>
            <p:nvPr/>
          </p:nvGrpSpPr>
          <p:grpSpPr>
            <a:xfrm>
              <a:off x="3254270" y="907391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7" name="Group 137"/>
            <p:cNvGrpSpPr/>
            <p:nvPr/>
          </p:nvGrpSpPr>
          <p:grpSpPr>
            <a:xfrm>
              <a:off x="2172630" y="9568185"/>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39" name="Group 139"/>
            <p:cNvGrpSpPr/>
            <p:nvPr/>
          </p:nvGrpSpPr>
          <p:grpSpPr>
            <a:xfrm>
              <a:off x="2172630"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1" name="Group 141"/>
            <p:cNvGrpSpPr/>
            <p:nvPr/>
          </p:nvGrpSpPr>
          <p:grpSpPr>
            <a:xfrm>
              <a:off x="5420495" y="956818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3" name="Group 143"/>
            <p:cNvGrpSpPr/>
            <p:nvPr/>
          </p:nvGrpSpPr>
          <p:grpSpPr>
            <a:xfrm>
              <a:off x="5420495" y="7998564"/>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5" name="Group 145"/>
            <p:cNvGrpSpPr/>
            <p:nvPr/>
          </p:nvGrpSpPr>
          <p:grpSpPr>
            <a:xfrm>
              <a:off x="2711291" y="101053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7" name="Group 147"/>
            <p:cNvGrpSpPr/>
            <p:nvPr/>
          </p:nvGrpSpPr>
          <p:grpSpPr>
            <a:xfrm>
              <a:off x="2711291" y="8535719"/>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49" name="Group 149"/>
            <p:cNvGrpSpPr/>
            <p:nvPr/>
          </p:nvGrpSpPr>
          <p:grpSpPr>
            <a:xfrm>
              <a:off x="5959156"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1" name="Group 151"/>
            <p:cNvGrpSpPr/>
            <p:nvPr/>
          </p:nvGrpSpPr>
          <p:grpSpPr>
            <a:xfrm>
              <a:off x="5959156" y="8535719"/>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53" name="Group 153"/>
            <p:cNvGrpSpPr>
              <a:grpSpLocks noChangeAspect="1"/>
            </p:cNvGrpSpPr>
            <p:nvPr/>
          </p:nvGrpSpPr>
          <p:grpSpPr>
            <a:xfrm>
              <a:off x="1083883" y="9568185"/>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5" name="Group 155"/>
            <p:cNvGrpSpPr>
              <a:grpSpLocks noChangeAspect="1"/>
            </p:cNvGrpSpPr>
            <p:nvPr/>
          </p:nvGrpSpPr>
          <p:grpSpPr>
            <a:xfrm>
              <a:off x="1083883" y="7998564"/>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7" name="Group 157"/>
            <p:cNvGrpSpPr>
              <a:grpSpLocks noChangeAspect="1"/>
            </p:cNvGrpSpPr>
            <p:nvPr/>
          </p:nvGrpSpPr>
          <p:grpSpPr>
            <a:xfrm>
              <a:off x="4331748" y="9568185"/>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9" name="Group 159"/>
            <p:cNvGrpSpPr>
              <a:grpSpLocks noChangeAspect="1"/>
            </p:cNvGrpSpPr>
            <p:nvPr/>
          </p:nvGrpSpPr>
          <p:grpSpPr>
            <a:xfrm>
              <a:off x="4331748" y="7998564"/>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1" name="Group 161"/>
            <p:cNvGrpSpPr>
              <a:grpSpLocks noChangeAspect="1"/>
            </p:cNvGrpSpPr>
            <p:nvPr/>
          </p:nvGrpSpPr>
          <p:grpSpPr>
            <a:xfrm>
              <a:off x="1622544" y="10105340"/>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3" name="Group 163"/>
            <p:cNvGrpSpPr>
              <a:grpSpLocks noChangeAspect="1"/>
            </p:cNvGrpSpPr>
            <p:nvPr/>
          </p:nvGrpSpPr>
          <p:grpSpPr>
            <a:xfrm>
              <a:off x="1622544" y="853571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5" name="Group 165"/>
            <p:cNvGrpSpPr>
              <a:grpSpLocks noChangeAspect="1"/>
            </p:cNvGrpSpPr>
            <p:nvPr/>
          </p:nvGrpSpPr>
          <p:grpSpPr>
            <a:xfrm>
              <a:off x="4870409" y="10105340"/>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7" name="Group 167"/>
            <p:cNvGrpSpPr>
              <a:grpSpLocks noChangeAspect="1"/>
            </p:cNvGrpSpPr>
            <p:nvPr/>
          </p:nvGrpSpPr>
          <p:grpSpPr>
            <a:xfrm>
              <a:off x="4870409" y="8535719"/>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9" name="Group 169"/>
            <p:cNvGrpSpPr>
              <a:grpSpLocks noChangeAspect="1"/>
            </p:cNvGrpSpPr>
            <p:nvPr/>
          </p:nvGrpSpPr>
          <p:grpSpPr>
            <a:xfrm>
              <a:off x="2162405" y="7455836"/>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1" name="Group 171"/>
            <p:cNvGrpSpPr>
              <a:grpSpLocks noChangeAspect="1"/>
            </p:cNvGrpSpPr>
            <p:nvPr/>
          </p:nvGrpSpPr>
          <p:grpSpPr>
            <a:xfrm>
              <a:off x="2162405" y="10643536"/>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3" name="Group 173"/>
            <p:cNvGrpSpPr>
              <a:grpSpLocks noChangeAspect="1"/>
            </p:cNvGrpSpPr>
            <p:nvPr/>
          </p:nvGrpSpPr>
          <p:grpSpPr>
            <a:xfrm>
              <a:off x="2162405" y="9073915"/>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5" name="Group 175"/>
            <p:cNvGrpSpPr>
              <a:grpSpLocks noChangeAspect="1"/>
            </p:cNvGrpSpPr>
            <p:nvPr/>
          </p:nvGrpSpPr>
          <p:grpSpPr>
            <a:xfrm>
              <a:off x="5410269" y="7455836"/>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7" name="Group 177"/>
            <p:cNvGrpSpPr>
              <a:grpSpLocks noChangeAspect="1"/>
            </p:cNvGrpSpPr>
            <p:nvPr/>
          </p:nvGrpSpPr>
          <p:grpSpPr>
            <a:xfrm>
              <a:off x="5410269" y="10643536"/>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9" name="Group 179"/>
            <p:cNvGrpSpPr>
              <a:grpSpLocks noChangeAspect="1"/>
            </p:cNvGrpSpPr>
            <p:nvPr/>
          </p:nvGrpSpPr>
          <p:grpSpPr>
            <a:xfrm>
              <a:off x="5410269" y="9073915"/>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1" name="Group 181"/>
            <p:cNvGrpSpPr>
              <a:grpSpLocks noChangeAspect="1"/>
            </p:cNvGrpSpPr>
            <p:nvPr/>
          </p:nvGrpSpPr>
          <p:grpSpPr>
            <a:xfrm>
              <a:off x="545144" y="7455836"/>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3" name="Group 183"/>
            <p:cNvGrpSpPr>
              <a:grpSpLocks noChangeAspect="1"/>
            </p:cNvGrpSpPr>
            <p:nvPr/>
          </p:nvGrpSpPr>
          <p:grpSpPr>
            <a:xfrm>
              <a:off x="545144" y="10643536"/>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5" name="Group 185"/>
            <p:cNvGrpSpPr>
              <a:grpSpLocks noChangeAspect="1"/>
            </p:cNvGrpSpPr>
            <p:nvPr/>
          </p:nvGrpSpPr>
          <p:grpSpPr>
            <a:xfrm>
              <a:off x="545144" y="9073915"/>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7" name="Group 187"/>
            <p:cNvGrpSpPr>
              <a:grpSpLocks noChangeAspect="1"/>
            </p:cNvGrpSpPr>
            <p:nvPr/>
          </p:nvGrpSpPr>
          <p:grpSpPr>
            <a:xfrm>
              <a:off x="7039293" y="1075351"/>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89" name="Group 189"/>
            <p:cNvGrpSpPr>
              <a:grpSpLocks noChangeAspect="1"/>
            </p:cNvGrpSpPr>
            <p:nvPr/>
          </p:nvGrpSpPr>
          <p:grpSpPr>
            <a:xfrm>
              <a:off x="7039293" y="7455836"/>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1" name="Group 191"/>
            <p:cNvGrpSpPr>
              <a:grpSpLocks noChangeAspect="1"/>
            </p:cNvGrpSpPr>
            <p:nvPr/>
          </p:nvGrpSpPr>
          <p:grpSpPr>
            <a:xfrm>
              <a:off x="7039293" y="4263051"/>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3" name="Group 193"/>
            <p:cNvGrpSpPr>
              <a:grpSpLocks noChangeAspect="1"/>
            </p:cNvGrpSpPr>
            <p:nvPr/>
          </p:nvGrpSpPr>
          <p:grpSpPr>
            <a:xfrm>
              <a:off x="7039293" y="10643536"/>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5" name="Group 195"/>
            <p:cNvGrpSpPr>
              <a:grpSpLocks noChangeAspect="1"/>
            </p:cNvGrpSpPr>
            <p:nvPr/>
          </p:nvGrpSpPr>
          <p:grpSpPr>
            <a:xfrm>
              <a:off x="7039293" y="2693431"/>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7" name="Group 197"/>
            <p:cNvGrpSpPr>
              <a:grpSpLocks noChangeAspect="1"/>
            </p:cNvGrpSpPr>
            <p:nvPr/>
          </p:nvGrpSpPr>
          <p:grpSpPr>
            <a:xfrm>
              <a:off x="7039293" y="9073915"/>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99" name="Group 199"/>
            <p:cNvGrpSpPr>
              <a:grpSpLocks noChangeAspect="1"/>
            </p:cNvGrpSpPr>
            <p:nvPr/>
          </p:nvGrpSpPr>
          <p:grpSpPr>
            <a:xfrm>
              <a:off x="7039293" y="5881131"/>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1" name="Group 201"/>
            <p:cNvGrpSpPr>
              <a:grpSpLocks noChangeAspect="1"/>
            </p:cNvGrpSpPr>
            <p:nvPr/>
          </p:nvGrpSpPr>
          <p:grpSpPr>
            <a:xfrm>
              <a:off x="3793009" y="7455836"/>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3" name="Group 203"/>
            <p:cNvGrpSpPr>
              <a:grpSpLocks noChangeAspect="1"/>
            </p:cNvGrpSpPr>
            <p:nvPr/>
          </p:nvGrpSpPr>
          <p:grpSpPr>
            <a:xfrm>
              <a:off x="3793009" y="10643536"/>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5" name="Group 205"/>
            <p:cNvGrpSpPr>
              <a:grpSpLocks noChangeAspect="1"/>
            </p:cNvGrpSpPr>
            <p:nvPr/>
          </p:nvGrpSpPr>
          <p:grpSpPr>
            <a:xfrm>
              <a:off x="3793009" y="9073915"/>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7" name="Group 207"/>
            <p:cNvGrpSpPr>
              <a:grpSpLocks noChangeAspect="1"/>
            </p:cNvGrpSpPr>
            <p:nvPr/>
          </p:nvGrpSpPr>
          <p:grpSpPr>
            <a:xfrm>
              <a:off x="2711370" y="9568185"/>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09" name="Group 209"/>
            <p:cNvGrpSpPr>
              <a:grpSpLocks noChangeAspect="1"/>
            </p:cNvGrpSpPr>
            <p:nvPr/>
          </p:nvGrpSpPr>
          <p:grpSpPr>
            <a:xfrm>
              <a:off x="2711370" y="799856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1" name="Group 211"/>
            <p:cNvGrpSpPr>
              <a:grpSpLocks noChangeAspect="1"/>
            </p:cNvGrpSpPr>
            <p:nvPr/>
          </p:nvGrpSpPr>
          <p:grpSpPr>
            <a:xfrm>
              <a:off x="5959235" y="9568185"/>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3" name="Group 213"/>
            <p:cNvGrpSpPr>
              <a:grpSpLocks noChangeAspect="1"/>
            </p:cNvGrpSpPr>
            <p:nvPr/>
          </p:nvGrpSpPr>
          <p:grpSpPr>
            <a:xfrm>
              <a:off x="5959235" y="799856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5" name="Group 215"/>
            <p:cNvGrpSpPr>
              <a:grpSpLocks noChangeAspect="1"/>
            </p:cNvGrpSpPr>
            <p:nvPr/>
          </p:nvGrpSpPr>
          <p:grpSpPr>
            <a:xfrm>
              <a:off x="0" y="10105340"/>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7" name="Group 217"/>
            <p:cNvGrpSpPr>
              <a:grpSpLocks noChangeAspect="1"/>
            </p:cNvGrpSpPr>
            <p:nvPr/>
          </p:nvGrpSpPr>
          <p:grpSpPr>
            <a:xfrm>
              <a:off x="0" y="853571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19" name="Group 219"/>
            <p:cNvGrpSpPr>
              <a:grpSpLocks noChangeAspect="1"/>
            </p:cNvGrpSpPr>
            <p:nvPr/>
          </p:nvGrpSpPr>
          <p:grpSpPr>
            <a:xfrm>
              <a:off x="6494149" y="10105340"/>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1" name="Group 221"/>
            <p:cNvGrpSpPr>
              <a:grpSpLocks noChangeAspect="1"/>
            </p:cNvGrpSpPr>
            <p:nvPr/>
          </p:nvGrpSpPr>
          <p:grpSpPr>
            <a:xfrm>
              <a:off x="6494149" y="8535719"/>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3" name="Group 223"/>
            <p:cNvGrpSpPr>
              <a:grpSpLocks noChangeAspect="1"/>
            </p:cNvGrpSpPr>
            <p:nvPr/>
          </p:nvGrpSpPr>
          <p:grpSpPr>
            <a:xfrm>
              <a:off x="3247865" y="10105340"/>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5" name="Group 225"/>
            <p:cNvGrpSpPr>
              <a:grpSpLocks noChangeAspect="1"/>
            </p:cNvGrpSpPr>
            <p:nvPr/>
          </p:nvGrpSpPr>
          <p:grpSpPr>
            <a:xfrm>
              <a:off x="3247865" y="853571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227" name="Group 227"/>
            <p:cNvGrpSpPr/>
            <p:nvPr/>
          </p:nvGrpSpPr>
          <p:grpSpPr>
            <a:xfrm>
              <a:off x="6405" y="0"/>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9" name="Group 229"/>
            <p:cNvGrpSpPr/>
            <p:nvPr/>
          </p:nvGrpSpPr>
          <p:grpSpPr>
            <a:xfrm>
              <a:off x="6405" y="6380485"/>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1" name="Group 231"/>
            <p:cNvGrpSpPr/>
            <p:nvPr/>
          </p:nvGrpSpPr>
          <p:grpSpPr>
            <a:xfrm>
              <a:off x="6405" y="3187700"/>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3" name="Group 233"/>
            <p:cNvGrpSpPr/>
            <p:nvPr/>
          </p:nvGrpSpPr>
          <p:grpSpPr>
            <a:xfrm>
              <a:off x="6405" y="161808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5" name="Group 235"/>
            <p:cNvGrpSpPr/>
            <p:nvPr/>
          </p:nvGrpSpPr>
          <p:grpSpPr>
            <a:xfrm>
              <a:off x="6405" y="4805780"/>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7" name="Group 237"/>
            <p:cNvGrpSpPr/>
            <p:nvPr/>
          </p:nvGrpSpPr>
          <p:grpSpPr>
            <a:xfrm>
              <a:off x="6500554" y="0"/>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9" name="Group 239"/>
            <p:cNvGrpSpPr/>
            <p:nvPr/>
          </p:nvGrpSpPr>
          <p:grpSpPr>
            <a:xfrm>
              <a:off x="6500554" y="638048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1" name="Group 241"/>
            <p:cNvGrpSpPr/>
            <p:nvPr/>
          </p:nvGrpSpPr>
          <p:grpSpPr>
            <a:xfrm>
              <a:off x="6500554" y="3187700"/>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3" name="Group 243"/>
            <p:cNvGrpSpPr/>
            <p:nvPr/>
          </p:nvGrpSpPr>
          <p:grpSpPr>
            <a:xfrm>
              <a:off x="6500554" y="161808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5" name="Group 245"/>
            <p:cNvGrpSpPr/>
            <p:nvPr/>
          </p:nvGrpSpPr>
          <p:grpSpPr>
            <a:xfrm>
              <a:off x="6500554" y="4805780"/>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7" name="Group 247"/>
            <p:cNvGrpSpPr/>
            <p:nvPr/>
          </p:nvGrpSpPr>
          <p:grpSpPr>
            <a:xfrm>
              <a:off x="3254270" y="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9" name="Group 249"/>
            <p:cNvGrpSpPr/>
            <p:nvPr/>
          </p:nvGrpSpPr>
          <p:grpSpPr>
            <a:xfrm>
              <a:off x="3254270" y="638048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1" name="Group 251"/>
            <p:cNvGrpSpPr/>
            <p:nvPr/>
          </p:nvGrpSpPr>
          <p:grpSpPr>
            <a:xfrm>
              <a:off x="3254270" y="318770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3" name="Group 253"/>
            <p:cNvGrpSpPr/>
            <p:nvPr/>
          </p:nvGrpSpPr>
          <p:grpSpPr>
            <a:xfrm>
              <a:off x="3254270" y="1618080"/>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5" name="Group 255"/>
            <p:cNvGrpSpPr/>
            <p:nvPr/>
          </p:nvGrpSpPr>
          <p:grpSpPr>
            <a:xfrm>
              <a:off x="3254270" y="480578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7" name="Group 257"/>
            <p:cNvGrpSpPr/>
            <p:nvPr/>
          </p:nvGrpSpPr>
          <p:grpSpPr>
            <a:xfrm>
              <a:off x="545066"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9" name="Group 259"/>
            <p:cNvGrpSpPr/>
            <p:nvPr/>
          </p:nvGrpSpPr>
          <p:grpSpPr>
            <a:xfrm>
              <a:off x="545066"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1" name="Group 261"/>
            <p:cNvGrpSpPr/>
            <p:nvPr/>
          </p:nvGrpSpPr>
          <p:grpSpPr>
            <a:xfrm>
              <a:off x="545066"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3" name="Group 263"/>
            <p:cNvGrpSpPr/>
            <p:nvPr/>
          </p:nvGrpSpPr>
          <p:grpSpPr>
            <a:xfrm>
              <a:off x="545066" y="2155235"/>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5" name="Group 265"/>
            <p:cNvGrpSpPr/>
            <p:nvPr/>
          </p:nvGrpSpPr>
          <p:grpSpPr>
            <a:xfrm>
              <a:off x="545066" y="53429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7" name="Group 267"/>
            <p:cNvGrpSpPr/>
            <p:nvPr/>
          </p:nvGrpSpPr>
          <p:grpSpPr>
            <a:xfrm>
              <a:off x="3792930" y="537155"/>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9" name="Group 269"/>
            <p:cNvGrpSpPr/>
            <p:nvPr/>
          </p:nvGrpSpPr>
          <p:grpSpPr>
            <a:xfrm>
              <a:off x="3792930" y="6917640"/>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1" name="Group 271"/>
            <p:cNvGrpSpPr/>
            <p:nvPr/>
          </p:nvGrpSpPr>
          <p:grpSpPr>
            <a:xfrm>
              <a:off x="3792930" y="372485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3" name="Group 273"/>
            <p:cNvGrpSpPr/>
            <p:nvPr/>
          </p:nvGrpSpPr>
          <p:grpSpPr>
            <a:xfrm>
              <a:off x="3792930" y="2155235"/>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5" name="Group 275"/>
            <p:cNvGrpSpPr/>
            <p:nvPr/>
          </p:nvGrpSpPr>
          <p:grpSpPr>
            <a:xfrm>
              <a:off x="379293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7" name="Group 277"/>
            <p:cNvGrpSpPr/>
            <p:nvPr/>
          </p:nvGrpSpPr>
          <p:grpSpPr>
            <a:xfrm>
              <a:off x="1084926"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9" name="Group 279"/>
            <p:cNvGrpSpPr/>
            <p:nvPr/>
          </p:nvGrpSpPr>
          <p:grpSpPr>
            <a:xfrm>
              <a:off x="1084926" y="4263051"/>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1" name="Group 281"/>
            <p:cNvGrpSpPr/>
            <p:nvPr/>
          </p:nvGrpSpPr>
          <p:grpSpPr>
            <a:xfrm>
              <a:off x="1084926" y="269343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3" name="Group 283"/>
            <p:cNvGrpSpPr/>
            <p:nvPr/>
          </p:nvGrpSpPr>
          <p:grpSpPr>
            <a:xfrm>
              <a:off x="1084926" y="5881131"/>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5" name="Group 285"/>
            <p:cNvGrpSpPr/>
            <p:nvPr/>
          </p:nvGrpSpPr>
          <p:grpSpPr>
            <a:xfrm>
              <a:off x="4332791" y="107535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7" name="Group 287"/>
            <p:cNvGrpSpPr/>
            <p:nvPr/>
          </p:nvGrpSpPr>
          <p:grpSpPr>
            <a:xfrm>
              <a:off x="4332791" y="4263051"/>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9" name="Group 289"/>
            <p:cNvGrpSpPr/>
            <p:nvPr/>
          </p:nvGrpSpPr>
          <p:grpSpPr>
            <a:xfrm>
              <a:off x="4332791" y="26934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1" name="Group 291"/>
            <p:cNvGrpSpPr/>
            <p:nvPr/>
          </p:nvGrpSpPr>
          <p:grpSpPr>
            <a:xfrm>
              <a:off x="4332791" y="58811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3" name="Group 293"/>
            <p:cNvGrpSpPr/>
            <p:nvPr/>
          </p:nvGrpSpPr>
          <p:grpSpPr>
            <a:xfrm>
              <a:off x="1633891" y="0"/>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5" name="Group 295"/>
            <p:cNvGrpSpPr/>
            <p:nvPr/>
          </p:nvGrpSpPr>
          <p:grpSpPr>
            <a:xfrm>
              <a:off x="1633891" y="638048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7" name="Group 297"/>
            <p:cNvGrpSpPr/>
            <p:nvPr/>
          </p:nvGrpSpPr>
          <p:grpSpPr>
            <a:xfrm>
              <a:off x="1633891" y="318770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9" name="Group 299"/>
            <p:cNvGrpSpPr/>
            <p:nvPr/>
          </p:nvGrpSpPr>
          <p:grpSpPr>
            <a:xfrm>
              <a:off x="1633891" y="1618080"/>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1" name="Group 301"/>
            <p:cNvGrpSpPr/>
            <p:nvPr/>
          </p:nvGrpSpPr>
          <p:grpSpPr>
            <a:xfrm>
              <a:off x="1633891" y="480578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3" name="Group 303"/>
            <p:cNvGrpSpPr/>
            <p:nvPr/>
          </p:nvGrpSpPr>
          <p:grpSpPr>
            <a:xfrm>
              <a:off x="4881756" y="0"/>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5" name="Group 305"/>
            <p:cNvGrpSpPr/>
            <p:nvPr/>
          </p:nvGrpSpPr>
          <p:grpSpPr>
            <a:xfrm>
              <a:off x="4881756" y="6380485"/>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7" name="Group 307"/>
            <p:cNvGrpSpPr/>
            <p:nvPr/>
          </p:nvGrpSpPr>
          <p:grpSpPr>
            <a:xfrm>
              <a:off x="4881756" y="3187700"/>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9" name="Group 309"/>
            <p:cNvGrpSpPr/>
            <p:nvPr/>
          </p:nvGrpSpPr>
          <p:grpSpPr>
            <a:xfrm>
              <a:off x="4881756" y="161808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1" name="Group 311"/>
            <p:cNvGrpSpPr/>
            <p:nvPr/>
          </p:nvGrpSpPr>
          <p:grpSpPr>
            <a:xfrm>
              <a:off x="4881756" y="4805780"/>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3" name="Group 313"/>
            <p:cNvGrpSpPr/>
            <p:nvPr/>
          </p:nvGrpSpPr>
          <p:grpSpPr>
            <a:xfrm>
              <a:off x="2172552" y="537155"/>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5" name="Group 315"/>
            <p:cNvGrpSpPr/>
            <p:nvPr/>
          </p:nvGrpSpPr>
          <p:grpSpPr>
            <a:xfrm>
              <a:off x="2172552" y="6917640"/>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7" name="Group 317"/>
            <p:cNvGrpSpPr/>
            <p:nvPr/>
          </p:nvGrpSpPr>
          <p:grpSpPr>
            <a:xfrm>
              <a:off x="2172552" y="3724855"/>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9" name="Group 319"/>
            <p:cNvGrpSpPr/>
            <p:nvPr/>
          </p:nvGrpSpPr>
          <p:grpSpPr>
            <a:xfrm>
              <a:off x="2172552" y="2155235"/>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1" name="Group 321"/>
            <p:cNvGrpSpPr/>
            <p:nvPr/>
          </p:nvGrpSpPr>
          <p:grpSpPr>
            <a:xfrm>
              <a:off x="2172552" y="5342935"/>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3" name="Group 323"/>
            <p:cNvGrpSpPr/>
            <p:nvPr/>
          </p:nvGrpSpPr>
          <p:grpSpPr>
            <a:xfrm>
              <a:off x="5420417" y="537155"/>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5" name="Group 325"/>
            <p:cNvGrpSpPr/>
            <p:nvPr/>
          </p:nvGrpSpPr>
          <p:grpSpPr>
            <a:xfrm>
              <a:off x="5420417" y="691764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7" name="Group 327"/>
            <p:cNvGrpSpPr/>
            <p:nvPr/>
          </p:nvGrpSpPr>
          <p:grpSpPr>
            <a:xfrm>
              <a:off x="5420417" y="372485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9" name="Group 329"/>
            <p:cNvGrpSpPr/>
            <p:nvPr/>
          </p:nvGrpSpPr>
          <p:grpSpPr>
            <a:xfrm>
              <a:off x="5420417" y="215523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1" name="Group 331"/>
            <p:cNvGrpSpPr/>
            <p:nvPr/>
          </p:nvGrpSpPr>
          <p:grpSpPr>
            <a:xfrm>
              <a:off x="5420417" y="534293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3" name="Group 333"/>
            <p:cNvGrpSpPr/>
            <p:nvPr/>
          </p:nvGrpSpPr>
          <p:grpSpPr>
            <a:xfrm>
              <a:off x="2712413" y="107535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5" name="Group 335"/>
            <p:cNvGrpSpPr/>
            <p:nvPr/>
          </p:nvGrpSpPr>
          <p:grpSpPr>
            <a:xfrm>
              <a:off x="2712413" y="4263051"/>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7" name="Group 337"/>
            <p:cNvGrpSpPr/>
            <p:nvPr/>
          </p:nvGrpSpPr>
          <p:grpSpPr>
            <a:xfrm>
              <a:off x="2712413" y="26934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9" name="Group 339"/>
            <p:cNvGrpSpPr/>
            <p:nvPr/>
          </p:nvGrpSpPr>
          <p:grpSpPr>
            <a:xfrm>
              <a:off x="2712413" y="588113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1" name="Group 341"/>
            <p:cNvGrpSpPr/>
            <p:nvPr/>
          </p:nvGrpSpPr>
          <p:grpSpPr>
            <a:xfrm>
              <a:off x="5960278" y="1075351"/>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3" name="Group 343"/>
            <p:cNvGrpSpPr/>
            <p:nvPr/>
          </p:nvGrpSpPr>
          <p:grpSpPr>
            <a:xfrm>
              <a:off x="5960278"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5" name="Group 345"/>
            <p:cNvGrpSpPr/>
            <p:nvPr/>
          </p:nvGrpSpPr>
          <p:grpSpPr>
            <a:xfrm>
              <a:off x="5960278" y="2693431"/>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7" name="Group 347"/>
            <p:cNvGrpSpPr/>
            <p:nvPr/>
          </p:nvGrpSpPr>
          <p:grpSpPr>
            <a:xfrm>
              <a:off x="5960278" y="58811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9" name="Group 349"/>
            <p:cNvGrpSpPr/>
            <p:nvPr/>
          </p:nvGrpSpPr>
          <p:grpSpPr>
            <a:xfrm>
              <a:off x="545144" y="0"/>
              <a:ext cx="82785" cy="82785"/>
              <a:chOff x="0" y="0"/>
              <a:chExt cx="1913890" cy="1913890"/>
            </a:xfrm>
          </p:grpSpPr>
          <p:sp>
            <p:nvSpPr>
              <p:cNvPr id="350" name="Freeform 3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1" name="Group 351"/>
            <p:cNvGrpSpPr/>
            <p:nvPr/>
          </p:nvGrpSpPr>
          <p:grpSpPr>
            <a:xfrm>
              <a:off x="545144" y="6380485"/>
              <a:ext cx="82785" cy="82785"/>
              <a:chOff x="0" y="0"/>
              <a:chExt cx="1913890" cy="1913890"/>
            </a:xfrm>
          </p:grpSpPr>
          <p:sp>
            <p:nvSpPr>
              <p:cNvPr id="352" name="Freeform 3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3" name="Group 353"/>
            <p:cNvGrpSpPr/>
            <p:nvPr/>
          </p:nvGrpSpPr>
          <p:grpSpPr>
            <a:xfrm>
              <a:off x="545144" y="318770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5" name="Group 355"/>
            <p:cNvGrpSpPr/>
            <p:nvPr/>
          </p:nvGrpSpPr>
          <p:grpSpPr>
            <a:xfrm>
              <a:off x="545144" y="1618080"/>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7" name="Group 357"/>
            <p:cNvGrpSpPr/>
            <p:nvPr/>
          </p:nvGrpSpPr>
          <p:grpSpPr>
            <a:xfrm>
              <a:off x="545144" y="480578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59" name="Group 359"/>
            <p:cNvGrpSpPr/>
            <p:nvPr/>
          </p:nvGrpSpPr>
          <p:grpSpPr>
            <a:xfrm>
              <a:off x="3793009" y="0"/>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1" name="Group 361"/>
            <p:cNvGrpSpPr/>
            <p:nvPr/>
          </p:nvGrpSpPr>
          <p:grpSpPr>
            <a:xfrm>
              <a:off x="3793009" y="6380485"/>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3" name="Group 363"/>
            <p:cNvGrpSpPr/>
            <p:nvPr/>
          </p:nvGrpSpPr>
          <p:grpSpPr>
            <a:xfrm>
              <a:off x="3793009" y="3187700"/>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5" name="Group 365"/>
            <p:cNvGrpSpPr/>
            <p:nvPr/>
          </p:nvGrpSpPr>
          <p:grpSpPr>
            <a:xfrm>
              <a:off x="3793009" y="16180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7" name="Group 367"/>
            <p:cNvGrpSpPr/>
            <p:nvPr/>
          </p:nvGrpSpPr>
          <p:grpSpPr>
            <a:xfrm>
              <a:off x="3793009" y="480578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69" name="Group 369"/>
            <p:cNvGrpSpPr/>
            <p:nvPr/>
          </p:nvGrpSpPr>
          <p:grpSpPr>
            <a:xfrm>
              <a:off x="1083805" y="53715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1" name="Group 371"/>
            <p:cNvGrpSpPr/>
            <p:nvPr/>
          </p:nvGrpSpPr>
          <p:grpSpPr>
            <a:xfrm>
              <a:off x="1083805" y="691764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3" name="Group 373"/>
            <p:cNvGrpSpPr/>
            <p:nvPr/>
          </p:nvGrpSpPr>
          <p:grpSpPr>
            <a:xfrm>
              <a:off x="1083805" y="372485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5" name="Group 375"/>
            <p:cNvGrpSpPr/>
            <p:nvPr/>
          </p:nvGrpSpPr>
          <p:grpSpPr>
            <a:xfrm>
              <a:off x="1083805" y="2155235"/>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7" name="Group 377"/>
            <p:cNvGrpSpPr/>
            <p:nvPr/>
          </p:nvGrpSpPr>
          <p:grpSpPr>
            <a:xfrm>
              <a:off x="1083805" y="534293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79" name="Group 379"/>
            <p:cNvGrpSpPr/>
            <p:nvPr/>
          </p:nvGrpSpPr>
          <p:grpSpPr>
            <a:xfrm>
              <a:off x="4331670" y="537155"/>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1" name="Group 381"/>
            <p:cNvGrpSpPr/>
            <p:nvPr/>
          </p:nvGrpSpPr>
          <p:grpSpPr>
            <a:xfrm>
              <a:off x="4331670" y="6917640"/>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3" name="Group 383"/>
            <p:cNvGrpSpPr/>
            <p:nvPr/>
          </p:nvGrpSpPr>
          <p:grpSpPr>
            <a:xfrm>
              <a:off x="4331670" y="3724855"/>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5" name="Group 385"/>
            <p:cNvGrpSpPr/>
            <p:nvPr/>
          </p:nvGrpSpPr>
          <p:grpSpPr>
            <a:xfrm>
              <a:off x="4331670" y="2155235"/>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7" name="Group 387"/>
            <p:cNvGrpSpPr/>
            <p:nvPr/>
          </p:nvGrpSpPr>
          <p:grpSpPr>
            <a:xfrm>
              <a:off x="4331670" y="5342935"/>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89" name="Group 389"/>
            <p:cNvGrpSpPr/>
            <p:nvPr/>
          </p:nvGrpSpPr>
          <p:grpSpPr>
            <a:xfrm>
              <a:off x="1623665" y="1075351"/>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1" name="Group 391"/>
            <p:cNvGrpSpPr/>
            <p:nvPr/>
          </p:nvGrpSpPr>
          <p:grpSpPr>
            <a:xfrm>
              <a:off x="1623665" y="4263051"/>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3" name="Group 393"/>
            <p:cNvGrpSpPr/>
            <p:nvPr/>
          </p:nvGrpSpPr>
          <p:grpSpPr>
            <a:xfrm>
              <a:off x="1623665" y="2693431"/>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5" name="Group 395"/>
            <p:cNvGrpSpPr/>
            <p:nvPr/>
          </p:nvGrpSpPr>
          <p:grpSpPr>
            <a:xfrm>
              <a:off x="1623665" y="5881131"/>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7" name="Group 397"/>
            <p:cNvGrpSpPr/>
            <p:nvPr/>
          </p:nvGrpSpPr>
          <p:grpSpPr>
            <a:xfrm>
              <a:off x="4871530" y="1075351"/>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399" name="Group 399"/>
            <p:cNvGrpSpPr/>
            <p:nvPr/>
          </p:nvGrpSpPr>
          <p:grpSpPr>
            <a:xfrm>
              <a:off x="4871530" y="4263051"/>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1" name="Group 401"/>
            <p:cNvGrpSpPr/>
            <p:nvPr/>
          </p:nvGrpSpPr>
          <p:grpSpPr>
            <a:xfrm>
              <a:off x="4871530" y="2693431"/>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3" name="Group 403"/>
            <p:cNvGrpSpPr/>
            <p:nvPr/>
          </p:nvGrpSpPr>
          <p:grpSpPr>
            <a:xfrm>
              <a:off x="4871530" y="5881131"/>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5" name="Group 405"/>
            <p:cNvGrpSpPr/>
            <p:nvPr/>
          </p:nvGrpSpPr>
          <p:grpSpPr>
            <a:xfrm>
              <a:off x="6405" y="1075351"/>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7" name="Group 407"/>
            <p:cNvGrpSpPr/>
            <p:nvPr/>
          </p:nvGrpSpPr>
          <p:grpSpPr>
            <a:xfrm>
              <a:off x="6405" y="4263051"/>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09" name="Group 409"/>
            <p:cNvGrpSpPr/>
            <p:nvPr/>
          </p:nvGrpSpPr>
          <p:grpSpPr>
            <a:xfrm>
              <a:off x="6405" y="2693431"/>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1" name="Group 411"/>
            <p:cNvGrpSpPr/>
            <p:nvPr/>
          </p:nvGrpSpPr>
          <p:grpSpPr>
            <a:xfrm>
              <a:off x="6405" y="5881131"/>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3" name="Group 413"/>
            <p:cNvGrpSpPr/>
            <p:nvPr/>
          </p:nvGrpSpPr>
          <p:grpSpPr>
            <a:xfrm>
              <a:off x="6500554" y="1075351"/>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5" name="Group 415"/>
            <p:cNvGrpSpPr/>
            <p:nvPr/>
          </p:nvGrpSpPr>
          <p:grpSpPr>
            <a:xfrm>
              <a:off x="6500554" y="4263051"/>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7" name="Group 417"/>
            <p:cNvGrpSpPr/>
            <p:nvPr/>
          </p:nvGrpSpPr>
          <p:grpSpPr>
            <a:xfrm>
              <a:off x="6500554" y="2693431"/>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19" name="Group 419"/>
            <p:cNvGrpSpPr/>
            <p:nvPr/>
          </p:nvGrpSpPr>
          <p:grpSpPr>
            <a:xfrm>
              <a:off x="6500554" y="5881131"/>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1" name="Group 421"/>
            <p:cNvGrpSpPr/>
            <p:nvPr/>
          </p:nvGrpSpPr>
          <p:grpSpPr>
            <a:xfrm>
              <a:off x="3254270" y="1075351"/>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3" name="Group 423"/>
            <p:cNvGrpSpPr/>
            <p:nvPr/>
          </p:nvGrpSpPr>
          <p:grpSpPr>
            <a:xfrm>
              <a:off x="3254270" y="4263051"/>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5" name="Group 425"/>
            <p:cNvGrpSpPr/>
            <p:nvPr/>
          </p:nvGrpSpPr>
          <p:grpSpPr>
            <a:xfrm>
              <a:off x="3254270" y="2693431"/>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7" name="Group 427"/>
            <p:cNvGrpSpPr/>
            <p:nvPr/>
          </p:nvGrpSpPr>
          <p:grpSpPr>
            <a:xfrm>
              <a:off x="3254270" y="5881131"/>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29" name="Group 429"/>
            <p:cNvGrpSpPr/>
            <p:nvPr/>
          </p:nvGrpSpPr>
          <p:grpSpPr>
            <a:xfrm>
              <a:off x="2172630" y="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1" name="Group 431"/>
            <p:cNvGrpSpPr/>
            <p:nvPr/>
          </p:nvGrpSpPr>
          <p:grpSpPr>
            <a:xfrm>
              <a:off x="2172630" y="638048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3" name="Group 433"/>
            <p:cNvGrpSpPr/>
            <p:nvPr/>
          </p:nvGrpSpPr>
          <p:grpSpPr>
            <a:xfrm>
              <a:off x="2172630" y="318770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5" name="Group 435"/>
            <p:cNvGrpSpPr/>
            <p:nvPr/>
          </p:nvGrpSpPr>
          <p:grpSpPr>
            <a:xfrm>
              <a:off x="2172630" y="1618080"/>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7" name="Group 437"/>
            <p:cNvGrpSpPr/>
            <p:nvPr/>
          </p:nvGrpSpPr>
          <p:grpSpPr>
            <a:xfrm>
              <a:off x="2172630" y="480578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39" name="Group 439"/>
            <p:cNvGrpSpPr/>
            <p:nvPr/>
          </p:nvGrpSpPr>
          <p:grpSpPr>
            <a:xfrm>
              <a:off x="5420495" y="0"/>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1" name="Group 441"/>
            <p:cNvGrpSpPr/>
            <p:nvPr/>
          </p:nvGrpSpPr>
          <p:grpSpPr>
            <a:xfrm>
              <a:off x="5420495" y="6380485"/>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3" name="Group 443"/>
            <p:cNvGrpSpPr/>
            <p:nvPr/>
          </p:nvGrpSpPr>
          <p:grpSpPr>
            <a:xfrm>
              <a:off x="5420495" y="3187700"/>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5" name="Group 445"/>
            <p:cNvGrpSpPr/>
            <p:nvPr/>
          </p:nvGrpSpPr>
          <p:grpSpPr>
            <a:xfrm>
              <a:off x="5420495" y="1618080"/>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7" name="Group 447"/>
            <p:cNvGrpSpPr/>
            <p:nvPr/>
          </p:nvGrpSpPr>
          <p:grpSpPr>
            <a:xfrm>
              <a:off x="5420495" y="4805780"/>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49" name="Group 449"/>
            <p:cNvGrpSpPr/>
            <p:nvPr/>
          </p:nvGrpSpPr>
          <p:grpSpPr>
            <a:xfrm>
              <a:off x="2711291" y="53715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1" name="Group 451"/>
            <p:cNvGrpSpPr/>
            <p:nvPr/>
          </p:nvGrpSpPr>
          <p:grpSpPr>
            <a:xfrm>
              <a:off x="2711291" y="6917640"/>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3" name="Group 453"/>
            <p:cNvGrpSpPr/>
            <p:nvPr/>
          </p:nvGrpSpPr>
          <p:grpSpPr>
            <a:xfrm>
              <a:off x="2711291" y="3724855"/>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5" name="Group 455"/>
            <p:cNvGrpSpPr/>
            <p:nvPr/>
          </p:nvGrpSpPr>
          <p:grpSpPr>
            <a:xfrm>
              <a:off x="2711291" y="215523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7" name="Group 457"/>
            <p:cNvGrpSpPr/>
            <p:nvPr/>
          </p:nvGrpSpPr>
          <p:grpSpPr>
            <a:xfrm>
              <a:off x="2711291" y="5342935"/>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59" name="Group 459"/>
            <p:cNvGrpSpPr/>
            <p:nvPr/>
          </p:nvGrpSpPr>
          <p:grpSpPr>
            <a:xfrm>
              <a:off x="5959156" y="53715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1" name="Group 461"/>
            <p:cNvGrpSpPr/>
            <p:nvPr/>
          </p:nvGrpSpPr>
          <p:grpSpPr>
            <a:xfrm>
              <a:off x="5959156" y="6917640"/>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3" name="Group 463"/>
            <p:cNvGrpSpPr/>
            <p:nvPr/>
          </p:nvGrpSpPr>
          <p:grpSpPr>
            <a:xfrm>
              <a:off x="5959156" y="372485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5" name="Group 465"/>
            <p:cNvGrpSpPr/>
            <p:nvPr/>
          </p:nvGrpSpPr>
          <p:grpSpPr>
            <a:xfrm>
              <a:off x="5959156" y="2155235"/>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7" name="Group 467"/>
            <p:cNvGrpSpPr/>
            <p:nvPr/>
          </p:nvGrpSpPr>
          <p:grpSpPr>
            <a:xfrm>
              <a:off x="5959156" y="5342935"/>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469" name="Group 469"/>
            <p:cNvGrpSpPr>
              <a:grpSpLocks noChangeAspect="1"/>
            </p:cNvGrpSpPr>
            <p:nvPr/>
          </p:nvGrpSpPr>
          <p:grpSpPr>
            <a:xfrm>
              <a:off x="1083883" y="0"/>
              <a:ext cx="95594" cy="82785"/>
              <a:chOff x="0" y="0"/>
              <a:chExt cx="6350000" cy="5499100"/>
            </a:xfrm>
          </p:grpSpPr>
          <p:sp>
            <p:nvSpPr>
              <p:cNvPr id="470" name="Freeform 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1" name="Group 471"/>
            <p:cNvGrpSpPr>
              <a:grpSpLocks noChangeAspect="1"/>
            </p:cNvGrpSpPr>
            <p:nvPr/>
          </p:nvGrpSpPr>
          <p:grpSpPr>
            <a:xfrm>
              <a:off x="1083883" y="6380485"/>
              <a:ext cx="95594" cy="82785"/>
              <a:chOff x="0" y="0"/>
              <a:chExt cx="6350000" cy="5499100"/>
            </a:xfrm>
          </p:grpSpPr>
          <p:sp>
            <p:nvSpPr>
              <p:cNvPr id="472" name="Freeform 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3" name="Group 473"/>
            <p:cNvGrpSpPr>
              <a:grpSpLocks noChangeAspect="1"/>
            </p:cNvGrpSpPr>
            <p:nvPr/>
          </p:nvGrpSpPr>
          <p:grpSpPr>
            <a:xfrm>
              <a:off x="1083883" y="3187700"/>
              <a:ext cx="95594" cy="82785"/>
              <a:chOff x="0" y="0"/>
              <a:chExt cx="6350000" cy="5499100"/>
            </a:xfrm>
          </p:grpSpPr>
          <p:sp>
            <p:nvSpPr>
              <p:cNvPr id="474" name="Freeform 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5" name="Group 475"/>
            <p:cNvGrpSpPr>
              <a:grpSpLocks noChangeAspect="1"/>
            </p:cNvGrpSpPr>
            <p:nvPr/>
          </p:nvGrpSpPr>
          <p:grpSpPr>
            <a:xfrm>
              <a:off x="1083883" y="1618080"/>
              <a:ext cx="95594" cy="82785"/>
              <a:chOff x="0" y="0"/>
              <a:chExt cx="6350000" cy="5499100"/>
            </a:xfrm>
          </p:grpSpPr>
          <p:sp>
            <p:nvSpPr>
              <p:cNvPr id="476" name="Freeform 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7" name="Group 477"/>
            <p:cNvGrpSpPr>
              <a:grpSpLocks noChangeAspect="1"/>
            </p:cNvGrpSpPr>
            <p:nvPr/>
          </p:nvGrpSpPr>
          <p:grpSpPr>
            <a:xfrm>
              <a:off x="1083883" y="4805780"/>
              <a:ext cx="95594" cy="82785"/>
              <a:chOff x="0" y="0"/>
              <a:chExt cx="6350000" cy="5499100"/>
            </a:xfrm>
          </p:grpSpPr>
          <p:sp>
            <p:nvSpPr>
              <p:cNvPr id="478" name="Freeform 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79" name="Group 479"/>
            <p:cNvGrpSpPr>
              <a:grpSpLocks noChangeAspect="1"/>
            </p:cNvGrpSpPr>
            <p:nvPr/>
          </p:nvGrpSpPr>
          <p:grpSpPr>
            <a:xfrm>
              <a:off x="4331748" y="0"/>
              <a:ext cx="95594" cy="82785"/>
              <a:chOff x="0" y="0"/>
              <a:chExt cx="6350000" cy="5499100"/>
            </a:xfrm>
          </p:grpSpPr>
          <p:sp>
            <p:nvSpPr>
              <p:cNvPr id="480" name="Freeform 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1" name="Group 481"/>
            <p:cNvGrpSpPr>
              <a:grpSpLocks noChangeAspect="1"/>
            </p:cNvGrpSpPr>
            <p:nvPr/>
          </p:nvGrpSpPr>
          <p:grpSpPr>
            <a:xfrm>
              <a:off x="4331748" y="6380485"/>
              <a:ext cx="95594" cy="82785"/>
              <a:chOff x="0" y="0"/>
              <a:chExt cx="6350000" cy="5499100"/>
            </a:xfrm>
          </p:grpSpPr>
          <p:sp>
            <p:nvSpPr>
              <p:cNvPr id="482" name="Freeform 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3" name="Group 483"/>
            <p:cNvGrpSpPr>
              <a:grpSpLocks noChangeAspect="1"/>
            </p:cNvGrpSpPr>
            <p:nvPr/>
          </p:nvGrpSpPr>
          <p:grpSpPr>
            <a:xfrm>
              <a:off x="4331748" y="3187700"/>
              <a:ext cx="95594" cy="82785"/>
              <a:chOff x="0" y="0"/>
              <a:chExt cx="6350000" cy="5499100"/>
            </a:xfrm>
          </p:grpSpPr>
          <p:sp>
            <p:nvSpPr>
              <p:cNvPr id="484" name="Freeform 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5" name="Group 485"/>
            <p:cNvGrpSpPr>
              <a:grpSpLocks noChangeAspect="1"/>
            </p:cNvGrpSpPr>
            <p:nvPr/>
          </p:nvGrpSpPr>
          <p:grpSpPr>
            <a:xfrm>
              <a:off x="4331748" y="1618080"/>
              <a:ext cx="95594" cy="82785"/>
              <a:chOff x="0" y="0"/>
              <a:chExt cx="6350000" cy="5499100"/>
            </a:xfrm>
          </p:grpSpPr>
          <p:sp>
            <p:nvSpPr>
              <p:cNvPr id="486" name="Freeform 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7" name="Group 487"/>
            <p:cNvGrpSpPr>
              <a:grpSpLocks noChangeAspect="1"/>
            </p:cNvGrpSpPr>
            <p:nvPr/>
          </p:nvGrpSpPr>
          <p:grpSpPr>
            <a:xfrm>
              <a:off x="4331748" y="4805780"/>
              <a:ext cx="95594" cy="82785"/>
              <a:chOff x="0" y="0"/>
              <a:chExt cx="6350000" cy="5499100"/>
            </a:xfrm>
          </p:grpSpPr>
          <p:sp>
            <p:nvSpPr>
              <p:cNvPr id="488" name="Freeform 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89" name="Group 489"/>
            <p:cNvGrpSpPr>
              <a:grpSpLocks noChangeAspect="1"/>
            </p:cNvGrpSpPr>
            <p:nvPr/>
          </p:nvGrpSpPr>
          <p:grpSpPr>
            <a:xfrm>
              <a:off x="1622544" y="537155"/>
              <a:ext cx="95594" cy="82785"/>
              <a:chOff x="0" y="0"/>
              <a:chExt cx="6350000" cy="5499100"/>
            </a:xfrm>
          </p:grpSpPr>
          <p:sp>
            <p:nvSpPr>
              <p:cNvPr id="490" name="Freeform 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1" name="Group 491"/>
            <p:cNvGrpSpPr>
              <a:grpSpLocks noChangeAspect="1"/>
            </p:cNvGrpSpPr>
            <p:nvPr/>
          </p:nvGrpSpPr>
          <p:grpSpPr>
            <a:xfrm>
              <a:off x="1622544" y="6917640"/>
              <a:ext cx="95594" cy="82785"/>
              <a:chOff x="0" y="0"/>
              <a:chExt cx="6350000" cy="5499100"/>
            </a:xfrm>
          </p:grpSpPr>
          <p:sp>
            <p:nvSpPr>
              <p:cNvPr id="492" name="Freeform 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3" name="Group 493"/>
            <p:cNvGrpSpPr>
              <a:grpSpLocks noChangeAspect="1"/>
            </p:cNvGrpSpPr>
            <p:nvPr/>
          </p:nvGrpSpPr>
          <p:grpSpPr>
            <a:xfrm>
              <a:off x="1622544" y="3724855"/>
              <a:ext cx="95594" cy="82785"/>
              <a:chOff x="0" y="0"/>
              <a:chExt cx="6350000" cy="5499100"/>
            </a:xfrm>
          </p:grpSpPr>
          <p:sp>
            <p:nvSpPr>
              <p:cNvPr id="494" name="Freeform 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5" name="Group 495"/>
            <p:cNvGrpSpPr>
              <a:grpSpLocks noChangeAspect="1"/>
            </p:cNvGrpSpPr>
            <p:nvPr/>
          </p:nvGrpSpPr>
          <p:grpSpPr>
            <a:xfrm>
              <a:off x="1622544" y="2155235"/>
              <a:ext cx="95594" cy="82785"/>
              <a:chOff x="0" y="0"/>
              <a:chExt cx="6350000" cy="5499100"/>
            </a:xfrm>
          </p:grpSpPr>
          <p:sp>
            <p:nvSpPr>
              <p:cNvPr id="496" name="Freeform 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7" name="Group 497"/>
            <p:cNvGrpSpPr>
              <a:grpSpLocks noChangeAspect="1"/>
            </p:cNvGrpSpPr>
            <p:nvPr/>
          </p:nvGrpSpPr>
          <p:grpSpPr>
            <a:xfrm>
              <a:off x="1622544" y="5342935"/>
              <a:ext cx="95594" cy="82785"/>
              <a:chOff x="0" y="0"/>
              <a:chExt cx="6350000" cy="5499100"/>
            </a:xfrm>
          </p:grpSpPr>
          <p:sp>
            <p:nvSpPr>
              <p:cNvPr id="498" name="Freeform 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499" name="Group 499"/>
            <p:cNvGrpSpPr>
              <a:grpSpLocks noChangeAspect="1"/>
            </p:cNvGrpSpPr>
            <p:nvPr/>
          </p:nvGrpSpPr>
          <p:grpSpPr>
            <a:xfrm>
              <a:off x="4870409" y="537155"/>
              <a:ext cx="95594" cy="82785"/>
              <a:chOff x="0" y="0"/>
              <a:chExt cx="6350000" cy="5499100"/>
            </a:xfrm>
          </p:grpSpPr>
          <p:sp>
            <p:nvSpPr>
              <p:cNvPr id="500" name="Freeform 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1" name="Group 501"/>
            <p:cNvGrpSpPr>
              <a:grpSpLocks noChangeAspect="1"/>
            </p:cNvGrpSpPr>
            <p:nvPr/>
          </p:nvGrpSpPr>
          <p:grpSpPr>
            <a:xfrm>
              <a:off x="4870409" y="6917640"/>
              <a:ext cx="95594" cy="82785"/>
              <a:chOff x="0" y="0"/>
              <a:chExt cx="6350000" cy="5499100"/>
            </a:xfrm>
          </p:grpSpPr>
          <p:sp>
            <p:nvSpPr>
              <p:cNvPr id="502" name="Freeform 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3" name="Group 503"/>
            <p:cNvGrpSpPr>
              <a:grpSpLocks noChangeAspect="1"/>
            </p:cNvGrpSpPr>
            <p:nvPr/>
          </p:nvGrpSpPr>
          <p:grpSpPr>
            <a:xfrm>
              <a:off x="4870409" y="3724855"/>
              <a:ext cx="95594" cy="82785"/>
              <a:chOff x="0" y="0"/>
              <a:chExt cx="6350000" cy="5499100"/>
            </a:xfrm>
          </p:grpSpPr>
          <p:sp>
            <p:nvSpPr>
              <p:cNvPr id="504" name="Freeform 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5" name="Group 505"/>
            <p:cNvGrpSpPr>
              <a:grpSpLocks noChangeAspect="1"/>
            </p:cNvGrpSpPr>
            <p:nvPr/>
          </p:nvGrpSpPr>
          <p:grpSpPr>
            <a:xfrm>
              <a:off x="4870409" y="2155235"/>
              <a:ext cx="95594" cy="82785"/>
              <a:chOff x="0" y="0"/>
              <a:chExt cx="6350000" cy="5499100"/>
            </a:xfrm>
          </p:grpSpPr>
          <p:sp>
            <p:nvSpPr>
              <p:cNvPr id="506" name="Freeform 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7" name="Group 507"/>
            <p:cNvGrpSpPr>
              <a:grpSpLocks noChangeAspect="1"/>
            </p:cNvGrpSpPr>
            <p:nvPr/>
          </p:nvGrpSpPr>
          <p:grpSpPr>
            <a:xfrm>
              <a:off x="4870409" y="5342935"/>
              <a:ext cx="95594" cy="82785"/>
              <a:chOff x="0" y="0"/>
              <a:chExt cx="6350000" cy="5499100"/>
            </a:xfrm>
          </p:grpSpPr>
          <p:sp>
            <p:nvSpPr>
              <p:cNvPr id="508" name="Freeform 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09" name="Group 509"/>
            <p:cNvGrpSpPr>
              <a:grpSpLocks noChangeAspect="1"/>
            </p:cNvGrpSpPr>
            <p:nvPr/>
          </p:nvGrpSpPr>
          <p:grpSpPr>
            <a:xfrm>
              <a:off x="2162405" y="1075351"/>
              <a:ext cx="95594" cy="82785"/>
              <a:chOff x="0" y="0"/>
              <a:chExt cx="6350000" cy="5499100"/>
            </a:xfrm>
          </p:grpSpPr>
          <p:sp>
            <p:nvSpPr>
              <p:cNvPr id="510" name="Freeform 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1" name="Group 511"/>
            <p:cNvGrpSpPr>
              <a:grpSpLocks noChangeAspect="1"/>
            </p:cNvGrpSpPr>
            <p:nvPr/>
          </p:nvGrpSpPr>
          <p:grpSpPr>
            <a:xfrm>
              <a:off x="2162405" y="4263051"/>
              <a:ext cx="95594" cy="82785"/>
              <a:chOff x="0" y="0"/>
              <a:chExt cx="6350000" cy="5499100"/>
            </a:xfrm>
          </p:grpSpPr>
          <p:sp>
            <p:nvSpPr>
              <p:cNvPr id="512" name="Freeform 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3" name="Group 513"/>
            <p:cNvGrpSpPr>
              <a:grpSpLocks noChangeAspect="1"/>
            </p:cNvGrpSpPr>
            <p:nvPr/>
          </p:nvGrpSpPr>
          <p:grpSpPr>
            <a:xfrm>
              <a:off x="2162405" y="2693431"/>
              <a:ext cx="95594" cy="82785"/>
              <a:chOff x="0" y="0"/>
              <a:chExt cx="6350000" cy="5499100"/>
            </a:xfrm>
          </p:grpSpPr>
          <p:sp>
            <p:nvSpPr>
              <p:cNvPr id="514" name="Freeform 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5" name="Group 515"/>
            <p:cNvGrpSpPr>
              <a:grpSpLocks noChangeAspect="1"/>
            </p:cNvGrpSpPr>
            <p:nvPr/>
          </p:nvGrpSpPr>
          <p:grpSpPr>
            <a:xfrm>
              <a:off x="2162405" y="5881131"/>
              <a:ext cx="95594" cy="82785"/>
              <a:chOff x="0" y="0"/>
              <a:chExt cx="6350000" cy="5499100"/>
            </a:xfrm>
          </p:grpSpPr>
          <p:sp>
            <p:nvSpPr>
              <p:cNvPr id="516" name="Freeform 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7" name="Group 517"/>
            <p:cNvGrpSpPr>
              <a:grpSpLocks noChangeAspect="1"/>
            </p:cNvGrpSpPr>
            <p:nvPr/>
          </p:nvGrpSpPr>
          <p:grpSpPr>
            <a:xfrm>
              <a:off x="5410269" y="1075351"/>
              <a:ext cx="95594" cy="82785"/>
              <a:chOff x="0" y="0"/>
              <a:chExt cx="6350000" cy="5499100"/>
            </a:xfrm>
          </p:grpSpPr>
          <p:sp>
            <p:nvSpPr>
              <p:cNvPr id="518" name="Freeform 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19" name="Group 519"/>
            <p:cNvGrpSpPr>
              <a:grpSpLocks noChangeAspect="1"/>
            </p:cNvGrpSpPr>
            <p:nvPr/>
          </p:nvGrpSpPr>
          <p:grpSpPr>
            <a:xfrm>
              <a:off x="5410269" y="4263051"/>
              <a:ext cx="95594" cy="82785"/>
              <a:chOff x="0" y="0"/>
              <a:chExt cx="6350000" cy="5499100"/>
            </a:xfrm>
          </p:grpSpPr>
          <p:sp>
            <p:nvSpPr>
              <p:cNvPr id="520" name="Freeform 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1" name="Group 521"/>
            <p:cNvGrpSpPr>
              <a:grpSpLocks noChangeAspect="1"/>
            </p:cNvGrpSpPr>
            <p:nvPr/>
          </p:nvGrpSpPr>
          <p:grpSpPr>
            <a:xfrm>
              <a:off x="5410269" y="2693431"/>
              <a:ext cx="95594" cy="82785"/>
              <a:chOff x="0" y="0"/>
              <a:chExt cx="6350000" cy="5499100"/>
            </a:xfrm>
          </p:grpSpPr>
          <p:sp>
            <p:nvSpPr>
              <p:cNvPr id="522" name="Freeform 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3" name="Group 523"/>
            <p:cNvGrpSpPr>
              <a:grpSpLocks noChangeAspect="1"/>
            </p:cNvGrpSpPr>
            <p:nvPr/>
          </p:nvGrpSpPr>
          <p:grpSpPr>
            <a:xfrm>
              <a:off x="5410269" y="5881131"/>
              <a:ext cx="95594" cy="82785"/>
              <a:chOff x="0" y="0"/>
              <a:chExt cx="6350000" cy="5499100"/>
            </a:xfrm>
          </p:grpSpPr>
          <p:sp>
            <p:nvSpPr>
              <p:cNvPr id="524" name="Freeform 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5" name="Group 525"/>
            <p:cNvGrpSpPr>
              <a:grpSpLocks noChangeAspect="1"/>
            </p:cNvGrpSpPr>
            <p:nvPr/>
          </p:nvGrpSpPr>
          <p:grpSpPr>
            <a:xfrm>
              <a:off x="545144" y="1075351"/>
              <a:ext cx="95594" cy="82785"/>
              <a:chOff x="0" y="0"/>
              <a:chExt cx="6350000" cy="5499100"/>
            </a:xfrm>
          </p:grpSpPr>
          <p:sp>
            <p:nvSpPr>
              <p:cNvPr id="526" name="Freeform 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7" name="Group 527"/>
            <p:cNvGrpSpPr>
              <a:grpSpLocks noChangeAspect="1"/>
            </p:cNvGrpSpPr>
            <p:nvPr/>
          </p:nvGrpSpPr>
          <p:grpSpPr>
            <a:xfrm>
              <a:off x="545144" y="4263051"/>
              <a:ext cx="95594" cy="82785"/>
              <a:chOff x="0" y="0"/>
              <a:chExt cx="6350000" cy="5499100"/>
            </a:xfrm>
          </p:grpSpPr>
          <p:sp>
            <p:nvSpPr>
              <p:cNvPr id="528" name="Freeform 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29" name="Group 529"/>
            <p:cNvGrpSpPr>
              <a:grpSpLocks noChangeAspect="1"/>
            </p:cNvGrpSpPr>
            <p:nvPr/>
          </p:nvGrpSpPr>
          <p:grpSpPr>
            <a:xfrm>
              <a:off x="545144" y="2693431"/>
              <a:ext cx="95594" cy="82785"/>
              <a:chOff x="0" y="0"/>
              <a:chExt cx="6350000" cy="5499100"/>
            </a:xfrm>
          </p:grpSpPr>
          <p:sp>
            <p:nvSpPr>
              <p:cNvPr id="530" name="Freeform 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1" name="Group 531"/>
            <p:cNvGrpSpPr>
              <a:grpSpLocks noChangeAspect="1"/>
            </p:cNvGrpSpPr>
            <p:nvPr/>
          </p:nvGrpSpPr>
          <p:grpSpPr>
            <a:xfrm>
              <a:off x="545144" y="5881131"/>
              <a:ext cx="95594" cy="82785"/>
              <a:chOff x="0" y="0"/>
              <a:chExt cx="6350000" cy="5499100"/>
            </a:xfrm>
          </p:grpSpPr>
          <p:sp>
            <p:nvSpPr>
              <p:cNvPr id="532" name="Freeform 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3" name="Group 533"/>
            <p:cNvGrpSpPr>
              <a:grpSpLocks noChangeAspect="1"/>
            </p:cNvGrpSpPr>
            <p:nvPr/>
          </p:nvGrpSpPr>
          <p:grpSpPr>
            <a:xfrm>
              <a:off x="3793009" y="1075351"/>
              <a:ext cx="95594" cy="82785"/>
              <a:chOff x="0" y="0"/>
              <a:chExt cx="6350000" cy="5499100"/>
            </a:xfrm>
          </p:grpSpPr>
          <p:sp>
            <p:nvSpPr>
              <p:cNvPr id="534" name="Freeform 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5" name="Group 535"/>
            <p:cNvGrpSpPr>
              <a:grpSpLocks noChangeAspect="1"/>
            </p:cNvGrpSpPr>
            <p:nvPr/>
          </p:nvGrpSpPr>
          <p:grpSpPr>
            <a:xfrm>
              <a:off x="3793009" y="4263051"/>
              <a:ext cx="95594" cy="82785"/>
              <a:chOff x="0" y="0"/>
              <a:chExt cx="6350000" cy="5499100"/>
            </a:xfrm>
          </p:grpSpPr>
          <p:sp>
            <p:nvSpPr>
              <p:cNvPr id="536" name="Freeform 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7" name="Group 537"/>
            <p:cNvGrpSpPr>
              <a:grpSpLocks noChangeAspect="1"/>
            </p:cNvGrpSpPr>
            <p:nvPr/>
          </p:nvGrpSpPr>
          <p:grpSpPr>
            <a:xfrm>
              <a:off x="3793009" y="2693431"/>
              <a:ext cx="95594" cy="82785"/>
              <a:chOff x="0" y="0"/>
              <a:chExt cx="6350000" cy="5499100"/>
            </a:xfrm>
          </p:grpSpPr>
          <p:sp>
            <p:nvSpPr>
              <p:cNvPr id="538" name="Freeform 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39" name="Group 539"/>
            <p:cNvGrpSpPr>
              <a:grpSpLocks noChangeAspect="1"/>
            </p:cNvGrpSpPr>
            <p:nvPr/>
          </p:nvGrpSpPr>
          <p:grpSpPr>
            <a:xfrm>
              <a:off x="3793009" y="5881131"/>
              <a:ext cx="95594" cy="82785"/>
              <a:chOff x="0" y="0"/>
              <a:chExt cx="6350000" cy="5499100"/>
            </a:xfrm>
          </p:grpSpPr>
          <p:sp>
            <p:nvSpPr>
              <p:cNvPr id="540" name="Freeform 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1" name="Group 541"/>
            <p:cNvGrpSpPr>
              <a:grpSpLocks noChangeAspect="1"/>
            </p:cNvGrpSpPr>
            <p:nvPr/>
          </p:nvGrpSpPr>
          <p:grpSpPr>
            <a:xfrm>
              <a:off x="2711370" y="0"/>
              <a:ext cx="95594" cy="82785"/>
              <a:chOff x="0" y="0"/>
              <a:chExt cx="6350000" cy="5499100"/>
            </a:xfrm>
          </p:grpSpPr>
          <p:sp>
            <p:nvSpPr>
              <p:cNvPr id="542" name="Freeform 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3" name="Group 543"/>
            <p:cNvGrpSpPr>
              <a:grpSpLocks noChangeAspect="1"/>
            </p:cNvGrpSpPr>
            <p:nvPr/>
          </p:nvGrpSpPr>
          <p:grpSpPr>
            <a:xfrm>
              <a:off x="2711370" y="6380485"/>
              <a:ext cx="95594" cy="82785"/>
              <a:chOff x="0" y="0"/>
              <a:chExt cx="6350000" cy="5499100"/>
            </a:xfrm>
          </p:grpSpPr>
          <p:sp>
            <p:nvSpPr>
              <p:cNvPr id="544" name="Freeform 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5" name="Group 545"/>
            <p:cNvGrpSpPr>
              <a:grpSpLocks noChangeAspect="1"/>
            </p:cNvGrpSpPr>
            <p:nvPr/>
          </p:nvGrpSpPr>
          <p:grpSpPr>
            <a:xfrm>
              <a:off x="2711370" y="3187700"/>
              <a:ext cx="95594" cy="82785"/>
              <a:chOff x="0" y="0"/>
              <a:chExt cx="6350000" cy="5499100"/>
            </a:xfrm>
          </p:grpSpPr>
          <p:sp>
            <p:nvSpPr>
              <p:cNvPr id="546" name="Freeform 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7" name="Group 547"/>
            <p:cNvGrpSpPr>
              <a:grpSpLocks noChangeAspect="1"/>
            </p:cNvGrpSpPr>
            <p:nvPr/>
          </p:nvGrpSpPr>
          <p:grpSpPr>
            <a:xfrm>
              <a:off x="2711370" y="1618080"/>
              <a:ext cx="95594" cy="82785"/>
              <a:chOff x="0" y="0"/>
              <a:chExt cx="6350000" cy="5499100"/>
            </a:xfrm>
          </p:grpSpPr>
          <p:sp>
            <p:nvSpPr>
              <p:cNvPr id="548" name="Freeform 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49" name="Group 549"/>
            <p:cNvGrpSpPr>
              <a:grpSpLocks noChangeAspect="1"/>
            </p:cNvGrpSpPr>
            <p:nvPr/>
          </p:nvGrpSpPr>
          <p:grpSpPr>
            <a:xfrm>
              <a:off x="2711370" y="4805780"/>
              <a:ext cx="95594" cy="82785"/>
              <a:chOff x="0" y="0"/>
              <a:chExt cx="6350000" cy="5499100"/>
            </a:xfrm>
          </p:grpSpPr>
          <p:sp>
            <p:nvSpPr>
              <p:cNvPr id="550" name="Freeform 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1" name="Group 551"/>
            <p:cNvGrpSpPr>
              <a:grpSpLocks noChangeAspect="1"/>
            </p:cNvGrpSpPr>
            <p:nvPr/>
          </p:nvGrpSpPr>
          <p:grpSpPr>
            <a:xfrm>
              <a:off x="5959235" y="0"/>
              <a:ext cx="95594" cy="82785"/>
              <a:chOff x="0" y="0"/>
              <a:chExt cx="6350000" cy="5499100"/>
            </a:xfrm>
          </p:grpSpPr>
          <p:sp>
            <p:nvSpPr>
              <p:cNvPr id="552" name="Freeform 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3" name="Group 553"/>
            <p:cNvGrpSpPr>
              <a:grpSpLocks noChangeAspect="1"/>
            </p:cNvGrpSpPr>
            <p:nvPr/>
          </p:nvGrpSpPr>
          <p:grpSpPr>
            <a:xfrm>
              <a:off x="5959235" y="6380485"/>
              <a:ext cx="95594" cy="82785"/>
              <a:chOff x="0" y="0"/>
              <a:chExt cx="6350000" cy="5499100"/>
            </a:xfrm>
          </p:grpSpPr>
          <p:sp>
            <p:nvSpPr>
              <p:cNvPr id="554" name="Freeform 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5" name="Group 555"/>
            <p:cNvGrpSpPr>
              <a:grpSpLocks noChangeAspect="1"/>
            </p:cNvGrpSpPr>
            <p:nvPr/>
          </p:nvGrpSpPr>
          <p:grpSpPr>
            <a:xfrm>
              <a:off x="5959235" y="3187700"/>
              <a:ext cx="95594" cy="82785"/>
              <a:chOff x="0" y="0"/>
              <a:chExt cx="6350000" cy="5499100"/>
            </a:xfrm>
          </p:grpSpPr>
          <p:sp>
            <p:nvSpPr>
              <p:cNvPr id="556" name="Freeform 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7" name="Group 557"/>
            <p:cNvGrpSpPr>
              <a:grpSpLocks noChangeAspect="1"/>
            </p:cNvGrpSpPr>
            <p:nvPr/>
          </p:nvGrpSpPr>
          <p:grpSpPr>
            <a:xfrm>
              <a:off x="5959235" y="1618080"/>
              <a:ext cx="95594" cy="82785"/>
              <a:chOff x="0" y="0"/>
              <a:chExt cx="6350000" cy="5499100"/>
            </a:xfrm>
          </p:grpSpPr>
          <p:sp>
            <p:nvSpPr>
              <p:cNvPr id="558" name="Freeform 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59" name="Group 559"/>
            <p:cNvGrpSpPr>
              <a:grpSpLocks noChangeAspect="1"/>
            </p:cNvGrpSpPr>
            <p:nvPr/>
          </p:nvGrpSpPr>
          <p:grpSpPr>
            <a:xfrm>
              <a:off x="5959235" y="4805780"/>
              <a:ext cx="95594" cy="82785"/>
              <a:chOff x="0" y="0"/>
              <a:chExt cx="6350000" cy="5499100"/>
            </a:xfrm>
          </p:grpSpPr>
          <p:sp>
            <p:nvSpPr>
              <p:cNvPr id="560" name="Freeform 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1" name="Group 561"/>
            <p:cNvGrpSpPr>
              <a:grpSpLocks noChangeAspect="1"/>
            </p:cNvGrpSpPr>
            <p:nvPr/>
          </p:nvGrpSpPr>
          <p:grpSpPr>
            <a:xfrm>
              <a:off x="0" y="537155"/>
              <a:ext cx="95594" cy="82785"/>
              <a:chOff x="0" y="0"/>
              <a:chExt cx="6350000" cy="5499100"/>
            </a:xfrm>
          </p:grpSpPr>
          <p:sp>
            <p:nvSpPr>
              <p:cNvPr id="562" name="Freeform 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3" name="Group 563"/>
            <p:cNvGrpSpPr>
              <a:grpSpLocks noChangeAspect="1"/>
            </p:cNvGrpSpPr>
            <p:nvPr/>
          </p:nvGrpSpPr>
          <p:grpSpPr>
            <a:xfrm>
              <a:off x="0" y="6917640"/>
              <a:ext cx="95594" cy="82785"/>
              <a:chOff x="0" y="0"/>
              <a:chExt cx="6350000" cy="5499100"/>
            </a:xfrm>
          </p:grpSpPr>
          <p:sp>
            <p:nvSpPr>
              <p:cNvPr id="564" name="Freeform 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5" name="Group 565"/>
            <p:cNvGrpSpPr>
              <a:grpSpLocks noChangeAspect="1"/>
            </p:cNvGrpSpPr>
            <p:nvPr/>
          </p:nvGrpSpPr>
          <p:grpSpPr>
            <a:xfrm>
              <a:off x="0" y="3724855"/>
              <a:ext cx="95594" cy="82785"/>
              <a:chOff x="0" y="0"/>
              <a:chExt cx="6350000" cy="5499100"/>
            </a:xfrm>
          </p:grpSpPr>
          <p:sp>
            <p:nvSpPr>
              <p:cNvPr id="566" name="Freeform 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7" name="Group 567"/>
            <p:cNvGrpSpPr>
              <a:grpSpLocks noChangeAspect="1"/>
            </p:cNvGrpSpPr>
            <p:nvPr/>
          </p:nvGrpSpPr>
          <p:grpSpPr>
            <a:xfrm>
              <a:off x="0" y="2155235"/>
              <a:ext cx="95594" cy="82785"/>
              <a:chOff x="0" y="0"/>
              <a:chExt cx="6350000" cy="5499100"/>
            </a:xfrm>
          </p:grpSpPr>
          <p:sp>
            <p:nvSpPr>
              <p:cNvPr id="568" name="Freeform 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69" name="Group 569"/>
            <p:cNvGrpSpPr>
              <a:grpSpLocks noChangeAspect="1"/>
            </p:cNvGrpSpPr>
            <p:nvPr/>
          </p:nvGrpSpPr>
          <p:grpSpPr>
            <a:xfrm>
              <a:off x="0" y="5342935"/>
              <a:ext cx="95594" cy="82785"/>
              <a:chOff x="0" y="0"/>
              <a:chExt cx="6350000" cy="5499100"/>
            </a:xfrm>
          </p:grpSpPr>
          <p:sp>
            <p:nvSpPr>
              <p:cNvPr id="570" name="Freeform 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1" name="Group 571"/>
            <p:cNvGrpSpPr>
              <a:grpSpLocks noChangeAspect="1"/>
            </p:cNvGrpSpPr>
            <p:nvPr/>
          </p:nvGrpSpPr>
          <p:grpSpPr>
            <a:xfrm>
              <a:off x="6494149" y="537155"/>
              <a:ext cx="95594" cy="82785"/>
              <a:chOff x="0" y="0"/>
              <a:chExt cx="6350000" cy="5499100"/>
            </a:xfrm>
          </p:grpSpPr>
          <p:sp>
            <p:nvSpPr>
              <p:cNvPr id="572" name="Freeform 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3" name="Group 573"/>
            <p:cNvGrpSpPr>
              <a:grpSpLocks noChangeAspect="1"/>
            </p:cNvGrpSpPr>
            <p:nvPr/>
          </p:nvGrpSpPr>
          <p:grpSpPr>
            <a:xfrm>
              <a:off x="6494149" y="6917640"/>
              <a:ext cx="95594" cy="82785"/>
              <a:chOff x="0" y="0"/>
              <a:chExt cx="6350000" cy="5499100"/>
            </a:xfrm>
          </p:grpSpPr>
          <p:sp>
            <p:nvSpPr>
              <p:cNvPr id="574" name="Freeform 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5" name="Group 575"/>
            <p:cNvGrpSpPr>
              <a:grpSpLocks noChangeAspect="1"/>
            </p:cNvGrpSpPr>
            <p:nvPr/>
          </p:nvGrpSpPr>
          <p:grpSpPr>
            <a:xfrm>
              <a:off x="6494149" y="3724855"/>
              <a:ext cx="95594" cy="82785"/>
              <a:chOff x="0" y="0"/>
              <a:chExt cx="6350000" cy="5499100"/>
            </a:xfrm>
          </p:grpSpPr>
          <p:sp>
            <p:nvSpPr>
              <p:cNvPr id="576" name="Freeform 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7" name="Group 577"/>
            <p:cNvGrpSpPr>
              <a:grpSpLocks noChangeAspect="1"/>
            </p:cNvGrpSpPr>
            <p:nvPr/>
          </p:nvGrpSpPr>
          <p:grpSpPr>
            <a:xfrm>
              <a:off x="6494149" y="2155235"/>
              <a:ext cx="95594" cy="82785"/>
              <a:chOff x="0" y="0"/>
              <a:chExt cx="6350000" cy="5499100"/>
            </a:xfrm>
          </p:grpSpPr>
          <p:sp>
            <p:nvSpPr>
              <p:cNvPr id="578" name="Freeform 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79" name="Group 579"/>
            <p:cNvGrpSpPr>
              <a:grpSpLocks noChangeAspect="1"/>
            </p:cNvGrpSpPr>
            <p:nvPr/>
          </p:nvGrpSpPr>
          <p:grpSpPr>
            <a:xfrm>
              <a:off x="6494149" y="5342935"/>
              <a:ext cx="95594" cy="82785"/>
              <a:chOff x="0" y="0"/>
              <a:chExt cx="6350000" cy="5499100"/>
            </a:xfrm>
          </p:grpSpPr>
          <p:sp>
            <p:nvSpPr>
              <p:cNvPr id="580" name="Freeform 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1" name="Group 581"/>
            <p:cNvGrpSpPr>
              <a:grpSpLocks noChangeAspect="1"/>
            </p:cNvGrpSpPr>
            <p:nvPr/>
          </p:nvGrpSpPr>
          <p:grpSpPr>
            <a:xfrm>
              <a:off x="3247865" y="537155"/>
              <a:ext cx="95594" cy="82785"/>
              <a:chOff x="0" y="0"/>
              <a:chExt cx="6350000" cy="5499100"/>
            </a:xfrm>
          </p:grpSpPr>
          <p:sp>
            <p:nvSpPr>
              <p:cNvPr id="582" name="Freeform 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3" name="Group 583"/>
            <p:cNvGrpSpPr>
              <a:grpSpLocks noChangeAspect="1"/>
            </p:cNvGrpSpPr>
            <p:nvPr/>
          </p:nvGrpSpPr>
          <p:grpSpPr>
            <a:xfrm>
              <a:off x="3247865" y="6917640"/>
              <a:ext cx="95594" cy="82785"/>
              <a:chOff x="0" y="0"/>
              <a:chExt cx="6350000" cy="5499100"/>
            </a:xfrm>
          </p:grpSpPr>
          <p:sp>
            <p:nvSpPr>
              <p:cNvPr id="584" name="Freeform 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5" name="Group 585"/>
            <p:cNvGrpSpPr>
              <a:grpSpLocks noChangeAspect="1"/>
            </p:cNvGrpSpPr>
            <p:nvPr/>
          </p:nvGrpSpPr>
          <p:grpSpPr>
            <a:xfrm>
              <a:off x="3247865" y="3724855"/>
              <a:ext cx="95594" cy="82785"/>
              <a:chOff x="0" y="0"/>
              <a:chExt cx="6350000" cy="5499100"/>
            </a:xfrm>
          </p:grpSpPr>
          <p:sp>
            <p:nvSpPr>
              <p:cNvPr id="586" name="Freeform 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7" name="Group 587"/>
            <p:cNvGrpSpPr>
              <a:grpSpLocks noChangeAspect="1"/>
            </p:cNvGrpSpPr>
            <p:nvPr/>
          </p:nvGrpSpPr>
          <p:grpSpPr>
            <a:xfrm>
              <a:off x="3247865" y="2155235"/>
              <a:ext cx="95594" cy="82785"/>
              <a:chOff x="0" y="0"/>
              <a:chExt cx="6350000" cy="5499100"/>
            </a:xfrm>
          </p:grpSpPr>
          <p:sp>
            <p:nvSpPr>
              <p:cNvPr id="588" name="Freeform 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589" name="Group 589"/>
            <p:cNvGrpSpPr>
              <a:grpSpLocks noChangeAspect="1"/>
            </p:cNvGrpSpPr>
            <p:nvPr/>
          </p:nvGrpSpPr>
          <p:grpSpPr>
            <a:xfrm>
              <a:off x="3247865" y="5342935"/>
              <a:ext cx="95594" cy="82785"/>
              <a:chOff x="0" y="0"/>
              <a:chExt cx="6350000" cy="5499100"/>
            </a:xfrm>
          </p:grpSpPr>
          <p:sp>
            <p:nvSpPr>
              <p:cNvPr id="590" name="Freeform 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pic>
        <p:nvPicPr>
          <p:cNvPr id="591" name="Picture 591"/>
          <p:cNvPicPr>
            <a:picLocks noChangeAspect="1"/>
          </p:cNvPicPr>
          <p:nvPr/>
        </p:nvPicPr>
        <p:blipFill>
          <a:blip r:embed="rId5"/>
          <a:srcRect/>
          <a:stretch>
            <a:fillRect/>
          </a:stretch>
        </p:blipFill>
        <p:spPr>
          <a:xfrm>
            <a:off x="1266825" y="1121130"/>
            <a:ext cx="4643505" cy="3095670"/>
          </a:xfrm>
          <a:prstGeom prst="rect">
            <a:avLst/>
          </a:prstGeom>
        </p:spPr>
      </p:pic>
      <p:grpSp>
        <p:nvGrpSpPr>
          <p:cNvPr id="592" name="Group 592"/>
          <p:cNvGrpSpPr/>
          <p:nvPr/>
        </p:nvGrpSpPr>
        <p:grpSpPr>
          <a:xfrm>
            <a:off x="9144000" y="6725749"/>
            <a:ext cx="8115300" cy="2532551"/>
            <a:chOff x="0" y="0"/>
            <a:chExt cx="10820400" cy="3376735"/>
          </a:xfrm>
        </p:grpSpPr>
        <p:sp>
          <p:nvSpPr>
            <p:cNvPr id="593" name="TextBox 593"/>
            <p:cNvSpPr txBox="1"/>
            <p:nvPr/>
          </p:nvSpPr>
          <p:spPr>
            <a:xfrm>
              <a:off x="0" y="-28575"/>
              <a:ext cx="10820400" cy="1552347"/>
            </a:xfrm>
            <a:prstGeom prst="rect">
              <a:avLst/>
            </a:prstGeom>
          </p:spPr>
          <p:txBody>
            <a:bodyPr lIns="0" tIns="0" rIns="0" bIns="0" rtlCol="0" anchor="t">
              <a:spAutoFit/>
            </a:bodyPr>
            <a:lstStyle/>
            <a:p>
              <a:pPr algn="r" rtl="1">
                <a:lnSpc>
                  <a:spcPts val="9375"/>
                </a:lnSpc>
              </a:pPr>
              <a:r>
                <a:rPr lang="en-US" sz="7500">
                  <a:solidFill>
                    <a:srgbClr val="FEBA3D"/>
                  </a:solidFill>
                  <a:latin typeface="League Spartan Bold"/>
                </a:rPr>
                <a:t>استخدم النتائج.</a:t>
              </a:r>
            </a:p>
          </p:txBody>
        </p:sp>
        <p:sp>
          <p:nvSpPr>
            <p:cNvPr id="594" name="TextBox 594"/>
            <p:cNvSpPr txBox="1"/>
            <p:nvPr/>
          </p:nvSpPr>
          <p:spPr>
            <a:xfrm>
              <a:off x="0" y="2856458"/>
              <a:ext cx="10820400" cy="520277"/>
            </a:xfrm>
            <a:prstGeom prst="rect">
              <a:avLst/>
            </a:prstGeom>
          </p:spPr>
          <p:txBody>
            <a:bodyPr lIns="0" tIns="0" rIns="0" bIns="0" rtlCol="0" anchor="t">
              <a:spAutoFit/>
            </a:bodyPr>
            <a:lstStyle/>
            <a:p>
              <a:pPr algn="r" rtl="1">
                <a:lnSpc>
                  <a:spcPts val="3125"/>
                </a:lnSpc>
              </a:pPr>
              <a:endParaRPr/>
            </a:p>
          </p:txBody>
        </p:sp>
      </p:grpSp>
      <p:pic>
        <p:nvPicPr>
          <p:cNvPr id="595" name="How to Use GBV Case Management Outcome Scales_FINAL">
            <a:hlinkClick r:id="" action="ppaction://media"/>
            <a:extLst>
              <a:ext uri="{FF2B5EF4-FFF2-40B4-BE49-F238E27FC236}">
                <a16:creationId xmlns:a16="http://schemas.microsoft.com/office/drawing/2014/main" id="{5F89006D-0A2D-45D3-814E-1FBDE295ED8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8288000" cy="10287000"/>
          </a:xfrm>
          <a:prstGeom prst="rect">
            <a:avLst/>
          </a:prstGeom>
        </p:spPr>
      </p:pic>
    </p:spTree>
    <p:extLst>
      <p:ext uri="{BB962C8B-B14F-4D97-AF65-F5344CB8AC3E}">
        <p14:creationId xmlns:p14="http://schemas.microsoft.com/office/powerpoint/2010/main" val="22566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728" fill="hold"/>
                                        <p:tgtEl>
                                          <p:spTgt spid="59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95"/>
                </p:tgtEl>
              </p:cMediaNode>
            </p:video>
            <p:seq concurrent="1" nextAc="seek">
              <p:cTn id="8" restart="whenNotActive" fill="hold" evtFilter="cancelBubble" nodeType="interactiveSeq">
                <p:stCondLst>
                  <p:cond evt="onClick" delay="0">
                    <p:tgtEl>
                      <p:spTgt spid="59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95"/>
                                        </p:tgtEl>
                                      </p:cBhvr>
                                    </p:cmd>
                                  </p:childTnLst>
                                </p:cTn>
                              </p:par>
                            </p:childTnLst>
                          </p:cTn>
                        </p:par>
                      </p:childTnLst>
                    </p:cTn>
                  </p:par>
                </p:childTnLst>
              </p:cTn>
              <p:nextCondLst>
                <p:cond evt="onClick" delay="0">
                  <p:tgtEl>
                    <p:spTgt spid="595"/>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8060803" y="1441872"/>
            <a:ext cx="9159364" cy="2410916"/>
          </a:xfrm>
          <a:prstGeom prst="rect">
            <a:avLst/>
          </a:prstGeom>
        </p:spPr>
        <p:txBody>
          <a:bodyPr lIns="0" tIns="0" rIns="0" bIns="0" rtlCol="0" anchor="t">
            <a:spAutoFit/>
          </a:bodyPr>
          <a:lstStyle/>
          <a:p>
            <a:pPr algn="r" rtl="1">
              <a:lnSpc>
                <a:spcPts val="9375"/>
              </a:lnSpc>
            </a:pPr>
            <a:r>
              <a:rPr lang="ar-SA" sz="8000" b="1" dirty="0">
                <a:solidFill>
                  <a:srgbClr val="1B1B1B"/>
                </a:solidFill>
                <a:latin typeface="Calibri" panose="020F0502020204030204" pitchFamily="34" charset="0"/>
                <a:cs typeface="Calibri" panose="020F0502020204030204" pitchFamily="34" charset="0"/>
              </a:rPr>
              <a:t>التعديل والتكييف حسب السياق</a:t>
            </a:r>
            <a:endParaRPr lang="en-US" sz="8000" b="1" dirty="0">
              <a:solidFill>
                <a:srgbClr val="1B1B1B"/>
              </a:solidFill>
              <a:latin typeface="Calibri" panose="020F0502020204030204" pitchFamily="34" charset="0"/>
              <a:cs typeface="Calibri" panose="020F0502020204030204" pitchFamily="34" charset="0"/>
            </a:endParaRPr>
          </a:p>
        </p:txBody>
      </p:sp>
      <p:sp>
        <p:nvSpPr>
          <p:cNvPr id="3" name="TextBox 3"/>
          <p:cNvSpPr txBox="1"/>
          <p:nvPr/>
        </p:nvSpPr>
        <p:spPr>
          <a:xfrm>
            <a:off x="5066493" y="4770701"/>
            <a:ext cx="12079783" cy="480966"/>
          </a:xfrm>
          <a:prstGeom prst="rect">
            <a:avLst/>
          </a:prstGeom>
        </p:spPr>
        <p:txBody>
          <a:bodyPr wrap="square" lIns="0" tIns="0" rIns="0" bIns="0" rtlCol="0" anchor="t">
            <a:spAutoFit/>
          </a:bodyPr>
          <a:lstStyle/>
          <a:p>
            <a:pPr algn="r" rtl="1">
              <a:lnSpc>
                <a:spcPts val="3125"/>
              </a:lnSpc>
            </a:pPr>
            <a:r>
              <a:rPr lang="en-US" sz="5400" b="1" dirty="0" err="1">
                <a:solidFill>
                  <a:srgbClr val="1B1B1B"/>
                </a:solidFill>
                <a:latin typeface="Calibri" panose="020F0502020204030204" pitchFamily="34" charset="0"/>
                <a:cs typeface="Calibri" panose="020F0502020204030204" pitchFamily="34" charset="0"/>
              </a:rPr>
              <a:t>للسياقات</a:t>
            </a:r>
            <a:r>
              <a:rPr lang="en-US" sz="5400" b="1" dirty="0">
                <a:solidFill>
                  <a:srgbClr val="1B1B1B"/>
                </a:solidFill>
                <a:latin typeface="Calibri" panose="020F0502020204030204" pitchFamily="34" charset="0"/>
                <a:cs typeface="Calibri" panose="020F0502020204030204" pitchFamily="34" charset="0"/>
              </a:rPr>
              <a:t> </a:t>
            </a:r>
            <a:r>
              <a:rPr lang="en-US" sz="5400" b="1" dirty="0" err="1">
                <a:solidFill>
                  <a:srgbClr val="1B1B1B"/>
                </a:solidFill>
                <a:latin typeface="Calibri" panose="020F0502020204030204" pitchFamily="34" charset="0"/>
                <a:cs typeface="Calibri" panose="020F0502020204030204" pitchFamily="34" charset="0"/>
              </a:rPr>
              <a:t>وال</a:t>
            </a:r>
            <a:r>
              <a:rPr lang="ar-SA" sz="5400" b="1" dirty="0">
                <a:solidFill>
                  <a:srgbClr val="1B1B1B"/>
                </a:solidFill>
                <a:latin typeface="Calibri" panose="020F0502020204030204" pitchFamily="34" charset="0"/>
                <a:cs typeface="Calibri" panose="020F0502020204030204" pitchFamily="34" charset="0"/>
              </a:rPr>
              <a:t>مجتمعات</a:t>
            </a:r>
            <a:r>
              <a:rPr lang="en-US" sz="5400" b="1" dirty="0">
                <a:solidFill>
                  <a:srgbClr val="1B1B1B"/>
                </a:solidFill>
                <a:latin typeface="Calibri" panose="020F0502020204030204" pitchFamily="34" charset="0"/>
                <a:cs typeface="Calibri" panose="020F0502020204030204" pitchFamily="34" charset="0"/>
              </a:rPr>
              <a:t> </a:t>
            </a:r>
            <a:r>
              <a:rPr lang="en-US" sz="5400" b="1" dirty="0" err="1">
                <a:solidFill>
                  <a:srgbClr val="1B1B1B"/>
                </a:solidFill>
                <a:latin typeface="Calibri" panose="020F0502020204030204" pitchFamily="34" charset="0"/>
                <a:cs typeface="Calibri" panose="020F0502020204030204" pitchFamily="34" charset="0"/>
              </a:rPr>
              <a:t>الجد</a:t>
            </a:r>
            <a:r>
              <a:rPr lang="ar-SA" sz="5400" b="1" dirty="0">
                <a:solidFill>
                  <a:srgbClr val="1B1B1B"/>
                </a:solidFill>
                <a:latin typeface="Calibri" panose="020F0502020204030204" pitchFamily="34" charset="0"/>
                <a:cs typeface="Calibri" panose="020F0502020204030204" pitchFamily="34" charset="0"/>
              </a:rPr>
              <a:t>ي</a:t>
            </a:r>
            <a:r>
              <a:rPr lang="en-US" sz="5400" b="1" dirty="0">
                <a:solidFill>
                  <a:srgbClr val="1B1B1B"/>
                </a:solidFill>
                <a:latin typeface="Calibri" panose="020F0502020204030204" pitchFamily="34" charset="0"/>
                <a:cs typeface="Calibri" panose="020F0502020204030204" pitchFamily="34" charset="0"/>
              </a:rPr>
              <a:t>د</a:t>
            </a:r>
            <a:r>
              <a:rPr lang="ar-SA" sz="5400" b="1" dirty="0">
                <a:solidFill>
                  <a:srgbClr val="1B1B1B"/>
                </a:solidFill>
                <a:latin typeface="Calibri" panose="020F0502020204030204" pitchFamily="34" charset="0"/>
                <a:cs typeface="Calibri" panose="020F0502020204030204" pitchFamily="34" charset="0"/>
              </a:rPr>
              <a:t>ة</a:t>
            </a:r>
            <a:endParaRPr lang="en-US" sz="5400" b="1" dirty="0">
              <a:solidFill>
                <a:srgbClr val="1B1B1B"/>
              </a:solidFill>
              <a:latin typeface="Calibri" panose="020F0502020204030204" pitchFamily="34" charset="0"/>
              <a:cs typeface="Calibri" panose="020F0502020204030204" pitchFamily="34" charset="0"/>
            </a:endParaRPr>
          </a:p>
        </p:txBody>
      </p:sp>
      <p:grpSp>
        <p:nvGrpSpPr>
          <p:cNvPr id="4" name="Group 4"/>
          <p:cNvGrpSpPr/>
          <p:nvPr/>
        </p:nvGrpSpPr>
        <p:grpSpPr>
          <a:xfrm>
            <a:off x="11015815" y="6795912"/>
            <a:ext cx="6109948" cy="2452863"/>
            <a:chOff x="0" y="0"/>
            <a:chExt cx="8146597" cy="3270485"/>
          </a:xfrm>
        </p:grpSpPr>
        <p:grpSp>
          <p:nvGrpSpPr>
            <p:cNvPr id="5" name="Group 5"/>
            <p:cNvGrpSpPr/>
            <p:nvPr/>
          </p:nvGrpSpPr>
          <p:grpSpPr>
            <a:xfrm>
              <a:off x="2707623" y="2112349"/>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 name="Group 7"/>
            <p:cNvGrpSpPr/>
            <p:nvPr/>
          </p:nvGrpSpPr>
          <p:grpSpPr>
            <a:xfrm>
              <a:off x="5895003" y="2112349"/>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9" name="Group 9"/>
            <p:cNvGrpSpPr/>
            <p:nvPr/>
          </p:nvGrpSpPr>
          <p:grpSpPr>
            <a:xfrm>
              <a:off x="2707623" y="542729"/>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1" name="Group 11"/>
            <p:cNvGrpSpPr/>
            <p:nvPr/>
          </p:nvGrpSpPr>
          <p:grpSpPr>
            <a:xfrm>
              <a:off x="5895003" y="542729"/>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3" name="Group 13"/>
            <p:cNvGrpSpPr/>
            <p:nvPr/>
          </p:nvGrpSpPr>
          <p:grpSpPr>
            <a:xfrm>
              <a:off x="3246284" y="264950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5" name="Group 15"/>
            <p:cNvGrpSpPr/>
            <p:nvPr/>
          </p:nvGrpSpPr>
          <p:grpSpPr>
            <a:xfrm>
              <a:off x="6433664" y="264950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7" name="Group 17"/>
            <p:cNvGrpSpPr/>
            <p:nvPr/>
          </p:nvGrpSpPr>
          <p:grpSpPr>
            <a:xfrm>
              <a:off x="3246284" y="107988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9" name="Group 19"/>
            <p:cNvGrpSpPr/>
            <p:nvPr/>
          </p:nvGrpSpPr>
          <p:grpSpPr>
            <a:xfrm>
              <a:off x="6433664" y="107988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1" name="Group 21"/>
            <p:cNvGrpSpPr/>
            <p:nvPr/>
          </p:nvGrpSpPr>
          <p:grpSpPr>
            <a:xfrm>
              <a:off x="0" y="264950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 name="Group 23"/>
            <p:cNvGrpSpPr/>
            <p:nvPr/>
          </p:nvGrpSpPr>
          <p:grpSpPr>
            <a:xfrm>
              <a:off x="0" y="1079884"/>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 name="Group 25"/>
            <p:cNvGrpSpPr/>
            <p:nvPr/>
          </p:nvGrpSpPr>
          <p:grpSpPr>
            <a:xfrm>
              <a:off x="3786145" y="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7" name="Group 27"/>
            <p:cNvGrpSpPr/>
            <p:nvPr/>
          </p:nvGrpSpPr>
          <p:grpSpPr>
            <a:xfrm>
              <a:off x="3786145" y="3187700"/>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9" name="Group 29"/>
            <p:cNvGrpSpPr/>
            <p:nvPr/>
          </p:nvGrpSpPr>
          <p:grpSpPr>
            <a:xfrm>
              <a:off x="6973525" y="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1" name="Group 31"/>
            <p:cNvGrpSpPr/>
            <p:nvPr/>
          </p:nvGrpSpPr>
          <p:grpSpPr>
            <a:xfrm>
              <a:off x="6973525" y="318770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3" name="Group 33"/>
            <p:cNvGrpSpPr/>
            <p:nvPr/>
          </p:nvGrpSpPr>
          <p:grpSpPr>
            <a:xfrm>
              <a:off x="3786145" y="161808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5" name="Group 35"/>
            <p:cNvGrpSpPr/>
            <p:nvPr/>
          </p:nvGrpSpPr>
          <p:grpSpPr>
            <a:xfrm>
              <a:off x="6973525" y="161808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7" name="Group 37"/>
            <p:cNvGrpSpPr/>
            <p:nvPr/>
          </p:nvGrpSpPr>
          <p:grpSpPr>
            <a:xfrm>
              <a:off x="539861" y="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9" name="Group 39"/>
            <p:cNvGrpSpPr/>
            <p:nvPr/>
          </p:nvGrpSpPr>
          <p:grpSpPr>
            <a:xfrm>
              <a:off x="539861" y="318770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1" name="Group 41"/>
            <p:cNvGrpSpPr/>
            <p:nvPr/>
          </p:nvGrpSpPr>
          <p:grpSpPr>
            <a:xfrm>
              <a:off x="539861" y="1618080"/>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3" name="Group 43"/>
            <p:cNvGrpSpPr/>
            <p:nvPr/>
          </p:nvGrpSpPr>
          <p:grpSpPr>
            <a:xfrm>
              <a:off x="4335110" y="2112349"/>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5" name="Group 45"/>
            <p:cNvGrpSpPr/>
            <p:nvPr/>
          </p:nvGrpSpPr>
          <p:grpSpPr>
            <a:xfrm>
              <a:off x="7522490" y="2112349"/>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7" name="Group 47"/>
            <p:cNvGrpSpPr/>
            <p:nvPr/>
          </p:nvGrpSpPr>
          <p:grpSpPr>
            <a:xfrm>
              <a:off x="4335110" y="542729"/>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9" name="Group 49"/>
            <p:cNvGrpSpPr/>
            <p:nvPr/>
          </p:nvGrpSpPr>
          <p:grpSpPr>
            <a:xfrm>
              <a:off x="7522490" y="542729"/>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1" name="Group 51"/>
            <p:cNvGrpSpPr/>
            <p:nvPr/>
          </p:nvGrpSpPr>
          <p:grpSpPr>
            <a:xfrm>
              <a:off x="1088826" y="2112349"/>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3" name="Group 53"/>
            <p:cNvGrpSpPr/>
            <p:nvPr/>
          </p:nvGrpSpPr>
          <p:grpSpPr>
            <a:xfrm>
              <a:off x="1088826" y="542729"/>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5" name="Group 55"/>
            <p:cNvGrpSpPr/>
            <p:nvPr/>
          </p:nvGrpSpPr>
          <p:grpSpPr>
            <a:xfrm>
              <a:off x="4873770" y="264950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7" name="Group 57"/>
            <p:cNvGrpSpPr/>
            <p:nvPr/>
          </p:nvGrpSpPr>
          <p:grpSpPr>
            <a:xfrm>
              <a:off x="8061151" y="264950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9" name="Group 59"/>
            <p:cNvGrpSpPr/>
            <p:nvPr/>
          </p:nvGrpSpPr>
          <p:grpSpPr>
            <a:xfrm>
              <a:off x="4873770" y="1079884"/>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1" name="Group 61"/>
            <p:cNvGrpSpPr/>
            <p:nvPr/>
          </p:nvGrpSpPr>
          <p:grpSpPr>
            <a:xfrm>
              <a:off x="8061151" y="1079884"/>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3" name="Group 63"/>
            <p:cNvGrpSpPr/>
            <p:nvPr/>
          </p:nvGrpSpPr>
          <p:grpSpPr>
            <a:xfrm>
              <a:off x="1627486" y="264950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5" name="Group 65"/>
            <p:cNvGrpSpPr/>
            <p:nvPr/>
          </p:nvGrpSpPr>
          <p:grpSpPr>
            <a:xfrm>
              <a:off x="1627486" y="107988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7" name="Group 67"/>
            <p:cNvGrpSpPr/>
            <p:nvPr/>
          </p:nvGrpSpPr>
          <p:grpSpPr>
            <a:xfrm>
              <a:off x="5413631"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9" name="Group 69"/>
            <p:cNvGrpSpPr/>
            <p:nvPr/>
          </p:nvGrpSpPr>
          <p:grpSpPr>
            <a:xfrm>
              <a:off x="5413631" y="3187700"/>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1" name="Group 71"/>
            <p:cNvGrpSpPr/>
            <p:nvPr/>
          </p:nvGrpSpPr>
          <p:grpSpPr>
            <a:xfrm>
              <a:off x="5413631" y="16180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3" name="Group 73"/>
            <p:cNvGrpSpPr/>
            <p:nvPr/>
          </p:nvGrpSpPr>
          <p:grpSpPr>
            <a:xfrm>
              <a:off x="2167347"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5" name="Group 75"/>
            <p:cNvGrpSpPr/>
            <p:nvPr/>
          </p:nvGrpSpPr>
          <p:grpSpPr>
            <a:xfrm>
              <a:off x="2167347" y="318770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7" name="Group 77"/>
            <p:cNvGrpSpPr/>
            <p:nvPr/>
          </p:nvGrpSpPr>
          <p:grpSpPr>
            <a:xfrm>
              <a:off x="2167347" y="161808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9" name="Group 79"/>
            <p:cNvGrpSpPr/>
            <p:nvPr/>
          </p:nvGrpSpPr>
          <p:grpSpPr>
            <a:xfrm>
              <a:off x="3246362" y="2112349"/>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1" name="Group 81"/>
            <p:cNvGrpSpPr/>
            <p:nvPr/>
          </p:nvGrpSpPr>
          <p:grpSpPr>
            <a:xfrm>
              <a:off x="6433743" y="2112349"/>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3" name="Group 83"/>
            <p:cNvGrpSpPr/>
            <p:nvPr/>
          </p:nvGrpSpPr>
          <p:grpSpPr>
            <a:xfrm>
              <a:off x="3246362" y="542729"/>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5" name="Group 85"/>
            <p:cNvGrpSpPr/>
            <p:nvPr/>
          </p:nvGrpSpPr>
          <p:grpSpPr>
            <a:xfrm>
              <a:off x="6433743" y="542729"/>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7" name="Group 87"/>
            <p:cNvGrpSpPr/>
            <p:nvPr/>
          </p:nvGrpSpPr>
          <p:grpSpPr>
            <a:xfrm>
              <a:off x="78" y="2112349"/>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9" name="Group 89"/>
            <p:cNvGrpSpPr/>
            <p:nvPr/>
          </p:nvGrpSpPr>
          <p:grpSpPr>
            <a:xfrm>
              <a:off x="78" y="542729"/>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1" name="Group 91"/>
            <p:cNvGrpSpPr/>
            <p:nvPr/>
          </p:nvGrpSpPr>
          <p:grpSpPr>
            <a:xfrm>
              <a:off x="3785023" y="264950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3" name="Group 93"/>
            <p:cNvGrpSpPr/>
            <p:nvPr/>
          </p:nvGrpSpPr>
          <p:grpSpPr>
            <a:xfrm>
              <a:off x="6972403" y="2649504"/>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5" name="Group 95"/>
            <p:cNvGrpSpPr/>
            <p:nvPr/>
          </p:nvGrpSpPr>
          <p:grpSpPr>
            <a:xfrm>
              <a:off x="3785023" y="1079884"/>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7" name="Group 97"/>
            <p:cNvGrpSpPr/>
            <p:nvPr/>
          </p:nvGrpSpPr>
          <p:grpSpPr>
            <a:xfrm>
              <a:off x="6972403" y="107988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9" name="Group 99"/>
            <p:cNvGrpSpPr/>
            <p:nvPr/>
          </p:nvGrpSpPr>
          <p:grpSpPr>
            <a:xfrm>
              <a:off x="538739" y="2649504"/>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1" name="Group 101"/>
            <p:cNvGrpSpPr/>
            <p:nvPr/>
          </p:nvGrpSpPr>
          <p:grpSpPr>
            <a:xfrm>
              <a:off x="538739" y="1079884"/>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3" name="Group 103"/>
            <p:cNvGrpSpPr/>
            <p:nvPr/>
          </p:nvGrpSpPr>
          <p:grpSpPr>
            <a:xfrm>
              <a:off x="4324884" y="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5" name="Group 105"/>
            <p:cNvGrpSpPr/>
            <p:nvPr/>
          </p:nvGrpSpPr>
          <p:grpSpPr>
            <a:xfrm>
              <a:off x="4324884" y="3187700"/>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7" name="Group 107"/>
            <p:cNvGrpSpPr/>
            <p:nvPr/>
          </p:nvGrpSpPr>
          <p:grpSpPr>
            <a:xfrm>
              <a:off x="7512264" y="0"/>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9" name="Group 109"/>
            <p:cNvGrpSpPr/>
            <p:nvPr/>
          </p:nvGrpSpPr>
          <p:grpSpPr>
            <a:xfrm>
              <a:off x="7512264" y="3187700"/>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1" name="Group 111"/>
            <p:cNvGrpSpPr/>
            <p:nvPr/>
          </p:nvGrpSpPr>
          <p:grpSpPr>
            <a:xfrm>
              <a:off x="4324884" y="1618080"/>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3" name="Group 113"/>
            <p:cNvGrpSpPr/>
            <p:nvPr/>
          </p:nvGrpSpPr>
          <p:grpSpPr>
            <a:xfrm>
              <a:off x="7512264" y="1618080"/>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5" name="Group 115"/>
            <p:cNvGrpSpPr/>
            <p:nvPr/>
          </p:nvGrpSpPr>
          <p:grpSpPr>
            <a:xfrm>
              <a:off x="1078600"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7" name="Group 117"/>
            <p:cNvGrpSpPr/>
            <p:nvPr/>
          </p:nvGrpSpPr>
          <p:grpSpPr>
            <a:xfrm>
              <a:off x="1078600" y="3187700"/>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9" name="Group 119"/>
            <p:cNvGrpSpPr/>
            <p:nvPr/>
          </p:nvGrpSpPr>
          <p:grpSpPr>
            <a:xfrm>
              <a:off x="1078600" y="161808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1" name="Group 121"/>
            <p:cNvGrpSpPr/>
            <p:nvPr/>
          </p:nvGrpSpPr>
          <p:grpSpPr>
            <a:xfrm>
              <a:off x="2707623" y="0"/>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3" name="Group 123"/>
            <p:cNvGrpSpPr/>
            <p:nvPr/>
          </p:nvGrpSpPr>
          <p:grpSpPr>
            <a:xfrm>
              <a:off x="2707623" y="318770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5" name="Group 125"/>
            <p:cNvGrpSpPr/>
            <p:nvPr/>
          </p:nvGrpSpPr>
          <p:grpSpPr>
            <a:xfrm>
              <a:off x="5895003" y="0"/>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7" name="Group 127"/>
            <p:cNvGrpSpPr/>
            <p:nvPr/>
          </p:nvGrpSpPr>
          <p:grpSpPr>
            <a:xfrm>
              <a:off x="5895003" y="318770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9" name="Group 129"/>
            <p:cNvGrpSpPr/>
            <p:nvPr/>
          </p:nvGrpSpPr>
          <p:grpSpPr>
            <a:xfrm>
              <a:off x="2707623" y="161808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1" name="Group 131"/>
            <p:cNvGrpSpPr/>
            <p:nvPr/>
          </p:nvGrpSpPr>
          <p:grpSpPr>
            <a:xfrm>
              <a:off x="5895003" y="1618080"/>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3" name="Group 133"/>
            <p:cNvGrpSpPr/>
            <p:nvPr/>
          </p:nvGrpSpPr>
          <p:grpSpPr>
            <a:xfrm>
              <a:off x="4873849" y="211234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5" name="Group 135"/>
            <p:cNvGrpSpPr/>
            <p:nvPr/>
          </p:nvGrpSpPr>
          <p:grpSpPr>
            <a:xfrm>
              <a:off x="8061229" y="211234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7" name="Group 137"/>
            <p:cNvGrpSpPr/>
            <p:nvPr/>
          </p:nvGrpSpPr>
          <p:grpSpPr>
            <a:xfrm>
              <a:off x="4873849" y="54272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9" name="Group 139"/>
            <p:cNvGrpSpPr/>
            <p:nvPr/>
          </p:nvGrpSpPr>
          <p:grpSpPr>
            <a:xfrm>
              <a:off x="8061229" y="54272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1" name="Group 141"/>
            <p:cNvGrpSpPr/>
            <p:nvPr/>
          </p:nvGrpSpPr>
          <p:grpSpPr>
            <a:xfrm>
              <a:off x="1627565" y="2112349"/>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3" name="Group 143"/>
            <p:cNvGrpSpPr/>
            <p:nvPr/>
          </p:nvGrpSpPr>
          <p:grpSpPr>
            <a:xfrm>
              <a:off x="1627565" y="542729"/>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5" name="Group 145"/>
            <p:cNvGrpSpPr/>
            <p:nvPr/>
          </p:nvGrpSpPr>
          <p:grpSpPr>
            <a:xfrm>
              <a:off x="5412510" y="2649504"/>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7" name="Group 147"/>
            <p:cNvGrpSpPr/>
            <p:nvPr/>
          </p:nvGrpSpPr>
          <p:grpSpPr>
            <a:xfrm>
              <a:off x="5412510" y="1079884"/>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9" name="Group 149"/>
            <p:cNvGrpSpPr/>
            <p:nvPr/>
          </p:nvGrpSpPr>
          <p:grpSpPr>
            <a:xfrm>
              <a:off x="2166226" y="2649504"/>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1" name="Group 151"/>
            <p:cNvGrpSpPr/>
            <p:nvPr/>
          </p:nvGrpSpPr>
          <p:grpSpPr>
            <a:xfrm>
              <a:off x="2166226" y="1079884"/>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3" name="Group 153"/>
            <p:cNvGrpSpPr>
              <a:grpSpLocks noChangeAspect="1"/>
            </p:cNvGrpSpPr>
            <p:nvPr/>
          </p:nvGrpSpPr>
          <p:grpSpPr>
            <a:xfrm>
              <a:off x="3785101" y="2112349"/>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5" name="Group 155"/>
            <p:cNvGrpSpPr>
              <a:grpSpLocks noChangeAspect="1"/>
            </p:cNvGrpSpPr>
            <p:nvPr/>
          </p:nvGrpSpPr>
          <p:grpSpPr>
            <a:xfrm>
              <a:off x="6972482" y="2112349"/>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7" name="Group 157"/>
            <p:cNvGrpSpPr>
              <a:grpSpLocks noChangeAspect="1"/>
            </p:cNvGrpSpPr>
            <p:nvPr/>
          </p:nvGrpSpPr>
          <p:grpSpPr>
            <a:xfrm>
              <a:off x="3785101" y="542729"/>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9" name="Group 159"/>
            <p:cNvGrpSpPr>
              <a:grpSpLocks noChangeAspect="1"/>
            </p:cNvGrpSpPr>
            <p:nvPr/>
          </p:nvGrpSpPr>
          <p:grpSpPr>
            <a:xfrm>
              <a:off x="6972482" y="542729"/>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1" name="Group 161"/>
            <p:cNvGrpSpPr>
              <a:grpSpLocks noChangeAspect="1"/>
            </p:cNvGrpSpPr>
            <p:nvPr/>
          </p:nvGrpSpPr>
          <p:grpSpPr>
            <a:xfrm>
              <a:off x="538818" y="2112349"/>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3" name="Group 163"/>
            <p:cNvGrpSpPr>
              <a:grpSpLocks noChangeAspect="1"/>
            </p:cNvGrpSpPr>
            <p:nvPr/>
          </p:nvGrpSpPr>
          <p:grpSpPr>
            <a:xfrm>
              <a:off x="538818" y="54272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5" name="Group 165"/>
            <p:cNvGrpSpPr>
              <a:grpSpLocks noChangeAspect="1"/>
            </p:cNvGrpSpPr>
            <p:nvPr/>
          </p:nvGrpSpPr>
          <p:grpSpPr>
            <a:xfrm>
              <a:off x="4323762" y="2649504"/>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7" name="Group 167"/>
            <p:cNvGrpSpPr>
              <a:grpSpLocks noChangeAspect="1"/>
            </p:cNvGrpSpPr>
            <p:nvPr/>
          </p:nvGrpSpPr>
          <p:grpSpPr>
            <a:xfrm>
              <a:off x="7511142" y="2649504"/>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9" name="Group 169"/>
            <p:cNvGrpSpPr>
              <a:grpSpLocks noChangeAspect="1"/>
            </p:cNvGrpSpPr>
            <p:nvPr/>
          </p:nvGrpSpPr>
          <p:grpSpPr>
            <a:xfrm>
              <a:off x="4323762" y="1079884"/>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1" name="Group 171"/>
            <p:cNvGrpSpPr>
              <a:grpSpLocks noChangeAspect="1"/>
            </p:cNvGrpSpPr>
            <p:nvPr/>
          </p:nvGrpSpPr>
          <p:grpSpPr>
            <a:xfrm>
              <a:off x="7511142" y="1079884"/>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3" name="Group 173"/>
            <p:cNvGrpSpPr>
              <a:grpSpLocks noChangeAspect="1"/>
            </p:cNvGrpSpPr>
            <p:nvPr/>
          </p:nvGrpSpPr>
          <p:grpSpPr>
            <a:xfrm>
              <a:off x="1077478" y="2649504"/>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5" name="Group 175"/>
            <p:cNvGrpSpPr>
              <a:grpSpLocks noChangeAspect="1"/>
            </p:cNvGrpSpPr>
            <p:nvPr/>
          </p:nvGrpSpPr>
          <p:grpSpPr>
            <a:xfrm>
              <a:off x="1077478" y="1079884"/>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7" name="Group 177"/>
            <p:cNvGrpSpPr>
              <a:grpSpLocks noChangeAspect="1"/>
            </p:cNvGrpSpPr>
            <p:nvPr/>
          </p:nvGrpSpPr>
          <p:grpSpPr>
            <a:xfrm>
              <a:off x="4863623" y="0"/>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9" name="Group 179"/>
            <p:cNvGrpSpPr>
              <a:grpSpLocks noChangeAspect="1"/>
            </p:cNvGrpSpPr>
            <p:nvPr/>
          </p:nvGrpSpPr>
          <p:grpSpPr>
            <a:xfrm>
              <a:off x="4863623" y="3187700"/>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1" name="Group 181"/>
            <p:cNvGrpSpPr>
              <a:grpSpLocks noChangeAspect="1"/>
            </p:cNvGrpSpPr>
            <p:nvPr/>
          </p:nvGrpSpPr>
          <p:grpSpPr>
            <a:xfrm>
              <a:off x="8051003" y="0"/>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3" name="Group 183"/>
            <p:cNvGrpSpPr>
              <a:grpSpLocks noChangeAspect="1"/>
            </p:cNvGrpSpPr>
            <p:nvPr/>
          </p:nvGrpSpPr>
          <p:grpSpPr>
            <a:xfrm>
              <a:off x="8051003" y="3187700"/>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5" name="Group 185"/>
            <p:cNvGrpSpPr>
              <a:grpSpLocks noChangeAspect="1"/>
            </p:cNvGrpSpPr>
            <p:nvPr/>
          </p:nvGrpSpPr>
          <p:grpSpPr>
            <a:xfrm>
              <a:off x="4863623" y="1618080"/>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7" name="Group 187"/>
            <p:cNvGrpSpPr>
              <a:grpSpLocks noChangeAspect="1"/>
            </p:cNvGrpSpPr>
            <p:nvPr/>
          </p:nvGrpSpPr>
          <p:grpSpPr>
            <a:xfrm>
              <a:off x="8051003" y="1618080"/>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9" name="Group 189"/>
            <p:cNvGrpSpPr>
              <a:grpSpLocks noChangeAspect="1"/>
            </p:cNvGrpSpPr>
            <p:nvPr/>
          </p:nvGrpSpPr>
          <p:grpSpPr>
            <a:xfrm>
              <a:off x="1617339" y="0"/>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1" name="Group 191"/>
            <p:cNvGrpSpPr>
              <a:grpSpLocks noChangeAspect="1"/>
            </p:cNvGrpSpPr>
            <p:nvPr/>
          </p:nvGrpSpPr>
          <p:grpSpPr>
            <a:xfrm>
              <a:off x="1617339" y="3187700"/>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3" name="Group 193"/>
            <p:cNvGrpSpPr>
              <a:grpSpLocks noChangeAspect="1"/>
            </p:cNvGrpSpPr>
            <p:nvPr/>
          </p:nvGrpSpPr>
          <p:grpSpPr>
            <a:xfrm>
              <a:off x="1617339" y="1618080"/>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5" name="Group 195"/>
            <p:cNvGrpSpPr>
              <a:grpSpLocks noChangeAspect="1"/>
            </p:cNvGrpSpPr>
            <p:nvPr/>
          </p:nvGrpSpPr>
          <p:grpSpPr>
            <a:xfrm>
              <a:off x="3246362" y="0"/>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7" name="Group 197"/>
            <p:cNvGrpSpPr>
              <a:grpSpLocks noChangeAspect="1"/>
            </p:cNvGrpSpPr>
            <p:nvPr/>
          </p:nvGrpSpPr>
          <p:grpSpPr>
            <a:xfrm>
              <a:off x="3246362" y="3187700"/>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9" name="Group 199"/>
            <p:cNvGrpSpPr>
              <a:grpSpLocks noChangeAspect="1"/>
            </p:cNvGrpSpPr>
            <p:nvPr/>
          </p:nvGrpSpPr>
          <p:grpSpPr>
            <a:xfrm>
              <a:off x="6433743" y="0"/>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1" name="Group 201"/>
            <p:cNvGrpSpPr>
              <a:grpSpLocks noChangeAspect="1"/>
            </p:cNvGrpSpPr>
            <p:nvPr/>
          </p:nvGrpSpPr>
          <p:grpSpPr>
            <a:xfrm>
              <a:off x="6433743" y="3187700"/>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3" name="Group 203"/>
            <p:cNvGrpSpPr>
              <a:grpSpLocks noChangeAspect="1"/>
            </p:cNvGrpSpPr>
            <p:nvPr/>
          </p:nvGrpSpPr>
          <p:grpSpPr>
            <a:xfrm>
              <a:off x="3246362" y="1618080"/>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5" name="Group 205"/>
            <p:cNvGrpSpPr>
              <a:grpSpLocks noChangeAspect="1"/>
            </p:cNvGrpSpPr>
            <p:nvPr/>
          </p:nvGrpSpPr>
          <p:grpSpPr>
            <a:xfrm>
              <a:off x="6433743" y="1618080"/>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7" name="Group 207"/>
            <p:cNvGrpSpPr>
              <a:grpSpLocks noChangeAspect="1"/>
            </p:cNvGrpSpPr>
            <p:nvPr/>
          </p:nvGrpSpPr>
          <p:grpSpPr>
            <a:xfrm>
              <a:off x="78" y="0"/>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9" name="Group 209"/>
            <p:cNvGrpSpPr>
              <a:grpSpLocks noChangeAspect="1"/>
            </p:cNvGrpSpPr>
            <p:nvPr/>
          </p:nvGrpSpPr>
          <p:grpSpPr>
            <a:xfrm>
              <a:off x="78" y="3187700"/>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1" name="Group 211"/>
            <p:cNvGrpSpPr>
              <a:grpSpLocks noChangeAspect="1"/>
            </p:cNvGrpSpPr>
            <p:nvPr/>
          </p:nvGrpSpPr>
          <p:grpSpPr>
            <a:xfrm>
              <a:off x="78" y="1618080"/>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3" name="Group 213"/>
            <p:cNvGrpSpPr>
              <a:grpSpLocks noChangeAspect="1"/>
            </p:cNvGrpSpPr>
            <p:nvPr/>
          </p:nvGrpSpPr>
          <p:grpSpPr>
            <a:xfrm>
              <a:off x="5412588" y="2112349"/>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5" name="Group 215"/>
            <p:cNvGrpSpPr>
              <a:grpSpLocks noChangeAspect="1"/>
            </p:cNvGrpSpPr>
            <p:nvPr/>
          </p:nvGrpSpPr>
          <p:grpSpPr>
            <a:xfrm>
              <a:off x="5412588" y="542729"/>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7" name="Group 217"/>
            <p:cNvGrpSpPr>
              <a:grpSpLocks noChangeAspect="1"/>
            </p:cNvGrpSpPr>
            <p:nvPr/>
          </p:nvGrpSpPr>
          <p:grpSpPr>
            <a:xfrm>
              <a:off x="2166304" y="211234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9" name="Group 219"/>
            <p:cNvGrpSpPr>
              <a:grpSpLocks noChangeAspect="1"/>
            </p:cNvGrpSpPr>
            <p:nvPr/>
          </p:nvGrpSpPr>
          <p:grpSpPr>
            <a:xfrm>
              <a:off x="2166304" y="542729"/>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1" name="Group 221"/>
            <p:cNvGrpSpPr>
              <a:grpSpLocks noChangeAspect="1"/>
            </p:cNvGrpSpPr>
            <p:nvPr/>
          </p:nvGrpSpPr>
          <p:grpSpPr>
            <a:xfrm>
              <a:off x="2701218" y="264950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3" name="Group 223"/>
            <p:cNvGrpSpPr>
              <a:grpSpLocks noChangeAspect="1"/>
            </p:cNvGrpSpPr>
            <p:nvPr/>
          </p:nvGrpSpPr>
          <p:grpSpPr>
            <a:xfrm>
              <a:off x="5888599" y="2649504"/>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5" name="Group 225"/>
            <p:cNvGrpSpPr>
              <a:grpSpLocks noChangeAspect="1"/>
            </p:cNvGrpSpPr>
            <p:nvPr/>
          </p:nvGrpSpPr>
          <p:grpSpPr>
            <a:xfrm>
              <a:off x="2701218" y="1079884"/>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7" name="Group 227"/>
            <p:cNvGrpSpPr>
              <a:grpSpLocks noChangeAspect="1"/>
            </p:cNvGrpSpPr>
            <p:nvPr/>
          </p:nvGrpSpPr>
          <p:grpSpPr>
            <a:xfrm>
              <a:off x="5888599" y="1079884"/>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833985" y="667881"/>
            <a:ext cx="16874648" cy="2398092"/>
          </a:xfrm>
          <a:prstGeom prst="rect">
            <a:avLst/>
          </a:prstGeom>
        </p:spPr>
        <p:txBody>
          <a:bodyPr lIns="0" tIns="0" rIns="0" bIns="0" rtlCol="0" anchor="t">
            <a:spAutoFit/>
          </a:bodyPr>
          <a:lstStyle/>
          <a:p>
            <a:pPr algn="r" rtl="1">
              <a:lnSpc>
                <a:spcPts val="9375"/>
              </a:lnSpc>
            </a:pPr>
            <a:r>
              <a:rPr lang="ar-SA" sz="7200" b="1" dirty="0">
                <a:solidFill>
                  <a:srgbClr val="1B1B1B"/>
                </a:solidFill>
                <a:latin typeface="Calibri" panose="020F0502020204030204" pitchFamily="34" charset="0"/>
                <a:cs typeface="Calibri" panose="020F0502020204030204" pitchFamily="34" charset="0"/>
              </a:rPr>
              <a:t>التعديل والتكييف حسب السياق: </a:t>
            </a:r>
            <a:endParaRPr lang="en-US" sz="7200" b="1" dirty="0">
              <a:solidFill>
                <a:srgbClr val="1B1B1B"/>
              </a:solidFill>
              <a:latin typeface="Calibri" panose="020F0502020204030204" pitchFamily="34" charset="0"/>
              <a:cs typeface="Calibri" panose="020F0502020204030204" pitchFamily="34" charset="0"/>
            </a:endParaRPr>
          </a:p>
          <a:p>
            <a:pPr algn="r" rtl="1">
              <a:lnSpc>
                <a:spcPts val="9375"/>
              </a:lnSpc>
            </a:pPr>
            <a:r>
              <a:rPr lang="en-US" sz="7500" dirty="0" err="1">
                <a:solidFill>
                  <a:srgbClr val="FFFFFF"/>
                </a:solidFill>
                <a:latin typeface="Calibri" panose="020F0502020204030204" pitchFamily="34" charset="0"/>
                <a:cs typeface="Calibri" panose="020F0502020204030204" pitchFamily="34" charset="0"/>
              </a:rPr>
              <a:t>مقياس</a:t>
            </a:r>
            <a:r>
              <a:rPr lang="en-US" sz="7500" dirty="0">
                <a:solidFill>
                  <a:srgbClr val="FFFFFF"/>
                </a:solidFill>
                <a:latin typeface="Calibri" panose="020F0502020204030204" pitchFamily="34" charset="0"/>
                <a:cs typeface="Calibri" panose="020F0502020204030204" pitchFamily="34" charset="0"/>
              </a:rPr>
              <a:t> </a:t>
            </a:r>
            <a:r>
              <a:rPr lang="en-US" sz="7500" dirty="0" err="1">
                <a:solidFill>
                  <a:srgbClr val="FFFFFF"/>
                </a:solidFill>
                <a:latin typeface="Calibri" panose="020F0502020204030204" pitchFamily="34" charset="0"/>
                <a:cs typeface="Calibri" panose="020F0502020204030204" pitchFamily="34" charset="0"/>
              </a:rPr>
              <a:t>ال</a:t>
            </a:r>
            <a:r>
              <a:rPr lang="ar-SA" sz="7500" dirty="0">
                <a:solidFill>
                  <a:srgbClr val="FFFFFF"/>
                </a:solidFill>
                <a:latin typeface="Calibri" panose="020F0502020204030204" pitchFamily="34" charset="0"/>
                <a:cs typeface="Calibri" panose="020F0502020204030204" pitchFamily="34" charset="0"/>
              </a:rPr>
              <a:t>أداء</a:t>
            </a:r>
            <a:r>
              <a:rPr lang="en-US" sz="7500" dirty="0">
                <a:solidFill>
                  <a:srgbClr val="FFFFFF"/>
                </a:solidFill>
                <a:latin typeface="Calibri" panose="020F0502020204030204" pitchFamily="34" charset="0"/>
                <a:cs typeface="Calibri" panose="020F0502020204030204" pitchFamily="34" charset="0"/>
              </a:rPr>
              <a:t> </a:t>
            </a:r>
            <a:r>
              <a:rPr lang="en-US" sz="7500" dirty="0" err="1">
                <a:solidFill>
                  <a:srgbClr val="FFFFFF"/>
                </a:solidFill>
                <a:latin typeface="Calibri" panose="020F0502020204030204" pitchFamily="34" charset="0"/>
                <a:cs typeface="Calibri" panose="020F0502020204030204" pitchFamily="34" charset="0"/>
              </a:rPr>
              <a:t>النفسي</a:t>
            </a:r>
            <a:r>
              <a:rPr lang="en-US" sz="7500" dirty="0">
                <a:solidFill>
                  <a:srgbClr val="FFFFFF"/>
                </a:solidFill>
                <a:latin typeface="Calibri" panose="020F0502020204030204" pitchFamily="34" charset="0"/>
                <a:cs typeface="Calibri" panose="020F0502020204030204" pitchFamily="34" charset="0"/>
              </a:rPr>
              <a:t> </a:t>
            </a:r>
            <a:r>
              <a:rPr lang="en-US" sz="7500" dirty="0" err="1">
                <a:solidFill>
                  <a:srgbClr val="FFFFFF"/>
                </a:solidFill>
                <a:latin typeface="Calibri" panose="020F0502020204030204" pitchFamily="34" charset="0"/>
                <a:cs typeface="Calibri" panose="020F0502020204030204" pitchFamily="34" charset="0"/>
              </a:rPr>
              <a:t>الاجتماعي</a:t>
            </a:r>
            <a:endParaRPr lang="en-US" sz="7500" dirty="0">
              <a:solidFill>
                <a:srgbClr val="FFFFFF"/>
              </a:solidFill>
              <a:latin typeface="Calibri" panose="020F0502020204030204" pitchFamily="34" charset="0"/>
              <a:cs typeface="Calibri" panose="020F0502020204030204" pitchFamily="34" charset="0"/>
            </a:endParaRPr>
          </a:p>
        </p:txBody>
      </p:sp>
      <p:grpSp>
        <p:nvGrpSpPr>
          <p:cNvPr id="3" name="Group 3"/>
          <p:cNvGrpSpPr/>
          <p:nvPr/>
        </p:nvGrpSpPr>
        <p:grpSpPr>
          <a:xfrm>
            <a:off x="12156281" y="9060568"/>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0" name="Group 220"/>
            <p:cNvGrpSpPr>
              <a:grpSpLocks noChangeAspect="1"/>
            </p:cNvGrpSpPr>
            <p:nvPr/>
          </p:nvGrpSpPr>
          <p:grpSpPr>
            <a:xfrm>
              <a:off x="2261901" y="2523833"/>
              <a:ext cx="95594" cy="82785"/>
              <a:chOff x="-29182402" y="-8347890"/>
              <a:chExt cx="6350000" cy="5499100"/>
            </a:xfrm>
          </p:grpSpPr>
          <p:sp>
            <p:nvSpPr>
              <p:cNvPr id="221" name="Freeform 221"/>
              <p:cNvSpPr/>
              <p:nvPr/>
            </p:nvSpPr>
            <p:spPr>
              <a:xfrm>
                <a:off x="-29182402" y="-834789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grpSp>
        <p:nvGrpSpPr>
          <p:cNvPr id="228" name="Group 228"/>
          <p:cNvGrpSpPr/>
          <p:nvPr/>
        </p:nvGrpSpPr>
        <p:grpSpPr>
          <a:xfrm>
            <a:off x="-667477" y="3489415"/>
            <a:ext cx="18376110" cy="4813717"/>
            <a:chOff x="-2288974" y="-741500"/>
            <a:chExt cx="24501481" cy="6418297"/>
          </a:xfrm>
        </p:grpSpPr>
        <p:sp>
          <p:nvSpPr>
            <p:cNvPr id="229" name="TextBox 229"/>
            <p:cNvSpPr txBox="1"/>
            <p:nvPr/>
          </p:nvSpPr>
          <p:spPr>
            <a:xfrm>
              <a:off x="-2288974" y="-741500"/>
              <a:ext cx="13595319" cy="505866"/>
            </a:xfrm>
            <a:prstGeom prst="rect">
              <a:avLst/>
            </a:prstGeom>
          </p:spPr>
          <p:txBody>
            <a:bodyPr lIns="0" tIns="0" rIns="0" bIns="0" rtlCol="0" anchor="t">
              <a:spAutoFit/>
            </a:bodyPr>
            <a:lstStyle/>
            <a:p>
              <a:pPr algn="r" rtl="1">
                <a:lnSpc>
                  <a:spcPts val="3125"/>
                </a:lnSpc>
              </a:pPr>
              <a:r>
                <a:rPr lang="ar-SA" sz="2400" b="1" u="sng" dirty="0">
                  <a:solidFill>
                    <a:srgbClr val="1B1B1B"/>
                  </a:solidFill>
                  <a:latin typeface="Calibri" panose="020F0502020204030204" pitchFamily="34" charset="0"/>
                  <a:cs typeface="Calibri" panose="020F0502020204030204" pitchFamily="34" charset="0"/>
                </a:rPr>
                <a:t>العناصر الإضافية</a:t>
              </a:r>
              <a:endParaRPr lang="en-US" sz="2400" b="1" u="sng" dirty="0">
                <a:solidFill>
                  <a:srgbClr val="1B1B1B"/>
                </a:solidFill>
                <a:latin typeface="Calibri" panose="020F0502020204030204" pitchFamily="34" charset="0"/>
                <a:cs typeface="Calibri" panose="020F0502020204030204" pitchFamily="34" charset="0"/>
              </a:endParaRPr>
            </a:p>
          </p:txBody>
        </p:sp>
        <p:sp>
          <p:nvSpPr>
            <p:cNvPr id="230" name="TextBox 230"/>
            <p:cNvSpPr txBox="1"/>
            <p:nvPr/>
          </p:nvSpPr>
          <p:spPr>
            <a:xfrm>
              <a:off x="12501011" y="259923"/>
              <a:ext cx="9711496" cy="5416874"/>
            </a:xfrm>
            <a:prstGeom prst="rect">
              <a:avLst/>
            </a:prstGeom>
          </p:spPr>
          <p:txBody>
            <a:bodyPr wrap="square" lIns="0" tIns="0" rIns="0" bIns="0" rtlCol="0" anchor="t">
              <a:spAutoFit/>
            </a:bodyPr>
            <a:lstStyle/>
            <a:p>
              <a:pPr marL="342900" marR="85725" lvl="0" indent="-342900" algn="just" rtl="1">
                <a:spcAft>
                  <a:spcPts val="0"/>
                </a:spcAft>
                <a:buFont typeface="+mj-lt"/>
                <a:buAutoNum type="arabicPeriod"/>
              </a:pPr>
              <a:r>
                <a:rPr lang="en-US" sz="2400" b="1" dirty="0" err="1">
                  <a:effectLst/>
                  <a:latin typeface="Calibri" panose="020F0502020204030204" pitchFamily="34" charset="0"/>
                  <a:ea typeface="Calibri" panose="020F0502020204030204" pitchFamily="34" charset="0"/>
                  <a:cs typeface="Calibri" panose="020F0502020204030204" pitchFamily="34" charset="0"/>
                </a:rPr>
                <a:t>تقديم</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النصيحة</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لأفراد</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الأسرة</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تبادل</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الأفكار</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مع</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الآخرين</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الا</a:t>
              </a:r>
              <a:r>
                <a:rPr lang="ar-SA" sz="2400" b="1" dirty="0">
                  <a:effectLst/>
                  <a:latin typeface="Calibri" panose="020F0502020204030204" pitchFamily="34" charset="0"/>
                  <a:ea typeface="Calibri" panose="020F0502020204030204" pitchFamily="34" charset="0"/>
                  <a:cs typeface="Calibri" panose="020F0502020204030204" pitchFamily="34" charset="0"/>
                </a:rPr>
                <a:t>ندماج  </a:t>
              </a:r>
              <a:r>
                <a:rPr lang="en-US" sz="2400" b="1" dirty="0" err="1">
                  <a:effectLst/>
                  <a:latin typeface="Calibri" panose="020F0502020204030204" pitchFamily="34" charset="0"/>
                  <a:ea typeface="Calibri" panose="020F0502020204030204" pitchFamily="34" charset="0"/>
                  <a:cs typeface="Calibri" panose="020F0502020204030204" pitchFamily="34" charset="0"/>
                </a:rPr>
                <a:t>مع</a:t>
              </a:r>
              <a:r>
                <a:rPr lang="en-US" sz="2400" b="1" dirty="0">
                  <a:effectLst/>
                  <a:latin typeface="Calibri" panose="020F0502020204030204" pitchFamily="34" charset="0"/>
                  <a:ea typeface="Calibri" panose="020F0502020204030204" pitchFamily="34" charset="0"/>
                  <a:cs typeface="Calibri" panose="020F0502020204030204" pitchFamily="34" charset="0"/>
                </a:rPr>
                <a:t> أ</a:t>
              </a:r>
              <a:r>
                <a:rPr lang="ar-SA" sz="2400" b="1" dirty="0">
                  <a:effectLst/>
                  <a:latin typeface="Calibri" panose="020F0502020204030204" pitchFamily="34" charset="0"/>
                  <a:ea typeface="Calibri" panose="020F0502020204030204" pitchFamily="34" charset="0"/>
                  <a:cs typeface="Calibri" panose="020F0502020204030204" pitchFamily="34" charset="0"/>
                </a:rPr>
                <a:t>فراد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المجتمع</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للقيام</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بالمهام المجتمعية</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Bef>
                  <a:spcPts val="5"/>
                </a:spcBef>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طلب</a:t>
              </a:r>
              <a:r>
                <a:rPr lang="ar-SA" sz="2400" b="1" dirty="0">
                  <a:effectLst/>
                  <a:latin typeface="Calibri" panose="020F0502020204030204" pitchFamily="34" charset="0"/>
                  <a:ea typeface="Calibri" panose="020F0502020204030204" pitchFamily="34" charset="0"/>
                  <a:cs typeface="Calibri" panose="020F0502020204030204" pitchFamily="34" charset="0"/>
                </a:rPr>
                <a:t>/ الحصول على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المساعدة</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من</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الأشخاص</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أو</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المنظمات</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عند</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الحاجة  </a:t>
              </a:r>
              <a:r>
                <a:rPr lang="en-US" sz="2400" b="1" dirty="0" err="1">
                  <a:effectLst/>
                  <a:latin typeface="Calibri" panose="020F0502020204030204" pitchFamily="34" charset="0"/>
                  <a:ea typeface="Calibri" panose="020F0502020204030204" pitchFamily="34" charset="0"/>
                  <a:cs typeface="Calibri" panose="020F0502020204030204" pitchFamily="34" charset="0"/>
                </a:rPr>
                <a:t>إليها</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اتخاذ</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قرارات</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مهمة</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بشأن</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الحياة</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اليومية</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المشاركة</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في</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القرارات</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العائلية</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Bef>
                  <a:spcPts val="5"/>
                </a:spcBef>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تعلم</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مهارات</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جديدة</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التركيز</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على</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مهامك</a:t>
              </a:r>
              <a:r>
                <a:rPr lang="en-US" sz="2400" b="1" dirty="0">
                  <a:effectLst/>
                  <a:latin typeface="Calibri" panose="020F0502020204030204" pitchFamily="34" charset="0"/>
                  <a:ea typeface="Calibri" panose="020F0502020204030204" pitchFamily="34" charset="0"/>
                  <a:cs typeface="Calibri" panose="020F0502020204030204" pitchFamily="34" charset="0"/>
                </a:rPr>
                <a:t>/</a:t>
              </a:r>
              <a:r>
                <a:rPr lang="en-US" sz="2400" b="1" dirty="0" err="1">
                  <a:effectLst/>
                  <a:latin typeface="Calibri" panose="020F0502020204030204" pitchFamily="34" charset="0"/>
                  <a:ea typeface="Calibri" panose="020F0502020204030204" pitchFamily="34" charset="0"/>
                  <a:cs typeface="Calibri" panose="020F0502020204030204" pitchFamily="34" charset="0"/>
                </a:rPr>
                <a:t>مسؤولياتك</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التفاعل</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أو</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التعامل</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مع</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أشخاص</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لا</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تعرفهم</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0"/>
                </a:spcAft>
                <a:buFont typeface="+mj-lt"/>
                <a:buAutoNum type="arabicPeriod"/>
                <a:tabLst>
                  <a:tab pos="544830" algn="l"/>
                </a:tabLst>
              </a:pPr>
              <a:r>
                <a:rPr lang="en-US" sz="2400" b="1" dirty="0" err="1">
                  <a:effectLst/>
                  <a:latin typeface="Calibri" panose="020F0502020204030204" pitchFamily="34" charset="0"/>
                  <a:ea typeface="Calibri" panose="020F0502020204030204" pitchFamily="34" charset="0"/>
                  <a:cs typeface="Calibri" panose="020F0502020204030204" pitchFamily="34" charset="0"/>
                </a:rPr>
                <a:t>الحفاظ</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على</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نظافة</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b="1" dirty="0" err="1">
                  <a:effectLst/>
                  <a:latin typeface="Calibri" panose="020F0502020204030204" pitchFamily="34" charset="0"/>
                  <a:ea typeface="Calibri" panose="020F0502020204030204" pitchFamily="34" charset="0"/>
                  <a:cs typeface="Calibri" panose="020F0502020204030204" pitchFamily="34" charset="0"/>
                </a:rPr>
                <a:t>منزلك</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p:txBody>
        </p:sp>
      </p:grpSp>
      <p:grpSp>
        <p:nvGrpSpPr>
          <p:cNvPr id="231" name="Group 231"/>
          <p:cNvGrpSpPr/>
          <p:nvPr/>
        </p:nvGrpSpPr>
        <p:grpSpPr>
          <a:xfrm>
            <a:off x="833985" y="3496594"/>
            <a:ext cx="16613687" cy="3643667"/>
            <a:chOff x="-20864833" y="-731926"/>
            <a:chExt cx="40062191" cy="4858220"/>
          </a:xfrm>
        </p:grpSpPr>
        <p:sp>
          <p:nvSpPr>
            <p:cNvPr id="232" name="TextBox 232"/>
            <p:cNvSpPr txBox="1"/>
            <p:nvPr/>
          </p:nvSpPr>
          <p:spPr>
            <a:xfrm>
              <a:off x="-49562" y="-731926"/>
              <a:ext cx="19246920" cy="505865"/>
            </a:xfrm>
            <a:prstGeom prst="rect">
              <a:avLst/>
            </a:prstGeom>
          </p:spPr>
          <p:txBody>
            <a:bodyPr lIns="0" tIns="0" rIns="0" bIns="0" rtlCol="0" anchor="t">
              <a:spAutoFit/>
            </a:bodyPr>
            <a:lstStyle/>
            <a:p>
              <a:pPr algn="r" rtl="1">
                <a:lnSpc>
                  <a:spcPts val="3125"/>
                </a:lnSpc>
              </a:pPr>
              <a:r>
                <a:rPr lang="ar-SA" sz="2400" b="1" u="sng">
                  <a:solidFill>
                    <a:srgbClr val="1B1B1B"/>
                  </a:solidFill>
                  <a:latin typeface="Calibri" panose="020F0502020204030204" pitchFamily="34" charset="0"/>
                  <a:cs typeface="Calibri" panose="020F0502020204030204" pitchFamily="34" charset="0"/>
                </a:rPr>
                <a:t>العناصر القياسية</a:t>
              </a:r>
              <a:endParaRPr lang="en-US" sz="2400" b="1" u="sng">
                <a:solidFill>
                  <a:srgbClr val="1B1B1B"/>
                </a:solidFill>
                <a:latin typeface="Calibri" panose="020F0502020204030204" pitchFamily="34" charset="0"/>
                <a:cs typeface="Calibri" panose="020F0502020204030204" pitchFamily="34" charset="0"/>
              </a:endParaRPr>
            </a:p>
          </p:txBody>
        </p:sp>
        <p:sp>
          <p:nvSpPr>
            <p:cNvPr id="233" name="TextBox 233"/>
            <p:cNvSpPr txBox="1"/>
            <p:nvPr/>
          </p:nvSpPr>
          <p:spPr>
            <a:xfrm>
              <a:off x="-20864833" y="186757"/>
              <a:ext cx="21776340" cy="3939537"/>
            </a:xfrm>
            <a:prstGeom prst="rect">
              <a:avLst/>
            </a:prstGeom>
          </p:spPr>
          <p:txBody>
            <a:bodyPr wrap="square" lIns="0" tIns="0" rIns="0" bIns="0" rtlCol="0" anchor="t">
              <a:spAutoFit/>
            </a:bodyPr>
            <a:lstStyle/>
            <a:p>
              <a:pPr marL="457200" lvl="0" indent="-457200" algn="r" rtl="1">
                <a:spcAft>
                  <a:spcPts val="0"/>
                </a:spcAft>
                <a:buSzPct val="100000"/>
                <a:buFont typeface="+mj-lt"/>
                <a:buAutoNum type="arabicPeriod"/>
                <a:tabLst>
                  <a:tab pos="544830" algn="l"/>
                </a:tabLst>
              </a:pPr>
              <a:r>
                <a:rPr lang="en-US" sz="2400" b="1" spc="0" dirty="0" err="1">
                  <a:effectLst/>
                  <a:latin typeface="Calibri" panose="020F0502020204030204" pitchFamily="34" charset="0"/>
                  <a:ea typeface="Calibri" panose="020F0502020204030204" pitchFamily="34" charset="0"/>
                  <a:cs typeface="Calibri" panose="020F0502020204030204" pitchFamily="34" charset="0"/>
                </a:rPr>
                <a:t>تقديم</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النصيحة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لأ</a:t>
              </a:r>
              <a:r>
                <a:rPr lang="ar-SA" sz="2400" b="1" spc="0" dirty="0">
                  <a:effectLst/>
                  <a:latin typeface="Calibri" panose="020F0502020204030204" pitchFamily="34" charset="0"/>
                  <a:ea typeface="Calibri" panose="020F0502020204030204" pitchFamily="34" charset="0"/>
                  <a:cs typeface="Calibri" panose="020F0502020204030204" pitchFamily="34" charset="0"/>
                </a:rPr>
                <a:t>فراد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المجتمع</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الآخرين</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a:p>
              <a:pPr marL="457200" lvl="0" indent="-457200" algn="r" rtl="1">
                <a:spcAft>
                  <a:spcPts val="0"/>
                </a:spcAft>
                <a:buSzPct val="100000"/>
                <a:buFont typeface="+mj-lt"/>
                <a:buAutoNum type="arabicPeriod"/>
                <a:tabLst>
                  <a:tab pos="544830" algn="l"/>
                </a:tabLst>
              </a:pPr>
              <a:r>
                <a:rPr lang="ar-SA" sz="2400" b="1" spc="0" dirty="0">
                  <a:effectLst/>
                  <a:latin typeface="Calibri" panose="020F0502020204030204" pitchFamily="34" charset="0"/>
                  <a:ea typeface="Calibri" panose="020F0502020204030204" pitchFamily="34" charset="0"/>
                  <a:cs typeface="Calibri" panose="020F0502020204030204" pitchFamily="34" charset="0"/>
                </a:rPr>
                <a:t>التضافر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مع</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أفراد</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العائلة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الآخرين</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للقيام</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بمهام</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الأسرة</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a:p>
              <a:pPr marL="457200" lvl="0" indent="-457200" algn="r" rtl="1">
                <a:spcBef>
                  <a:spcPts val="5"/>
                </a:spcBef>
                <a:spcAft>
                  <a:spcPts val="0"/>
                </a:spcAft>
                <a:buSzPct val="100000"/>
                <a:buFont typeface="+mj-lt"/>
                <a:buAutoNum type="arabicPeriod"/>
                <a:tabLst>
                  <a:tab pos="544830" algn="l"/>
                </a:tabLst>
              </a:pP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التواصل</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مع</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الآخرين</a:t>
              </a:r>
              <a:r>
                <a:rPr lang="ar-SA" sz="2400" b="1" spc="0" dirty="0">
                  <a:effectLst/>
                  <a:latin typeface="Calibri" panose="020F0502020204030204" pitchFamily="34" charset="0"/>
                  <a:ea typeface="Calibri" panose="020F0502020204030204" pitchFamily="34" charset="0"/>
                  <a:cs typeface="Calibri" panose="020F0502020204030204" pitchFamily="34" charset="0"/>
                </a:rPr>
                <a:t>/ات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في</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المجتمع</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a:p>
              <a:pPr marL="457200" lvl="0" indent="-457200" algn="r" rtl="1">
                <a:spcAft>
                  <a:spcPts val="0"/>
                </a:spcAft>
                <a:buSzPct val="100000"/>
                <a:buFont typeface="+mj-lt"/>
                <a:buAutoNum type="arabicPeriod"/>
                <a:tabLst>
                  <a:tab pos="544830" algn="l"/>
                </a:tabLst>
              </a:pP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المشاركة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في</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القرارات</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العائلية</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a:p>
              <a:pPr marL="457200" lvl="0" indent="-457200" algn="r" rtl="1">
                <a:spcAft>
                  <a:spcPts val="0"/>
                </a:spcAft>
                <a:buSzPct val="100000"/>
                <a:buFont typeface="+mj-lt"/>
                <a:buAutoNum type="arabicPeriod"/>
                <a:tabLst>
                  <a:tab pos="544830" algn="l"/>
                </a:tabLst>
              </a:pP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المشاركة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في</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ar-SA" sz="2400" b="1" spc="0" dirty="0">
                  <a:effectLst/>
                  <a:latin typeface="Calibri" panose="020F0502020204030204" pitchFamily="34" charset="0"/>
                  <a:ea typeface="Calibri" panose="020F0502020204030204" pitchFamily="34" charset="0"/>
                  <a:cs typeface="Calibri" panose="020F0502020204030204" pitchFamily="34" charset="0"/>
                </a:rPr>
                <a:t>الأنشطة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المجتمعية</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a:p>
              <a:pPr marL="457200" lvl="0" indent="-457200" algn="r" rtl="1">
                <a:spcAft>
                  <a:spcPts val="0"/>
                </a:spcAft>
                <a:buSzPct val="100000"/>
                <a:buFont typeface="+mj-lt"/>
                <a:buAutoNum type="arabicPeriod"/>
                <a:tabLst>
                  <a:tab pos="544830" algn="l"/>
                </a:tabLst>
              </a:pPr>
              <a:r>
                <a:rPr lang="ar-SA" sz="2400" b="1" spc="0" dirty="0">
                  <a:effectLst/>
                  <a:latin typeface="Calibri" panose="020F0502020204030204" pitchFamily="34" charset="0"/>
                  <a:ea typeface="Calibri" panose="020F0502020204030204" pitchFamily="34" charset="0"/>
                  <a:cs typeface="Calibri" panose="020F0502020204030204" pitchFamily="34" charset="0"/>
                </a:rPr>
                <a:t>الذهاب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إلى</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الكنيسة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أو</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المسجد</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كالمعتاد</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أو</a:t>
              </a:r>
              <a:r>
                <a:rPr lang="ar-SA" sz="2400" b="1" spc="0" dirty="0">
                  <a:effectLst/>
                  <a:latin typeface="Calibri" panose="020F0502020204030204" pitchFamily="34" charset="0"/>
                  <a:ea typeface="Calibri" panose="020F0502020204030204" pitchFamily="34" charset="0"/>
                  <a:cs typeface="Calibri" panose="020F0502020204030204" pitchFamily="34" charset="0"/>
                </a:rPr>
                <a:t>أداء الصلاة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كالمعتاد</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a:p>
              <a:pPr marL="457200" lvl="0" indent="-457200" algn="r" rtl="1">
                <a:spcAft>
                  <a:spcPts val="0"/>
                </a:spcAft>
                <a:buSzPct val="100000"/>
                <a:buFont typeface="+mj-lt"/>
                <a:buAutoNum type="arabicPeriod"/>
                <a:tabLst>
                  <a:tab pos="544830" algn="l"/>
                </a:tabLst>
              </a:pPr>
              <a:r>
                <a:rPr lang="ar-SA" sz="2400" b="1" spc="0" dirty="0">
                  <a:effectLst/>
                  <a:latin typeface="Calibri" panose="020F0502020204030204" pitchFamily="34" charset="0"/>
                  <a:ea typeface="Calibri" panose="020F0502020204030204" pitchFamily="34" charset="0"/>
                  <a:cs typeface="Calibri" panose="020F0502020204030204" pitchFamily="34" charset="0"/>
                </a:rPr>
                <a:t>الذهاب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إلى</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السوق</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أو</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متجر</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البقالة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أو</a:t>
              </a:r>
              <a:r>
                <a:rPr lang="ar-SA" sz="2400" b="1" spc="0" dirty="0">
                  <a:effectLst/>
                  <a:latin typeface="Calibri" panose="020F0502020204030204" pitchFamily="34" charset="0"/>
                  <a:ea typeface="Calibri" panose="020F0502020204030204" pitchFamily="34" charset="0"/>
                  <a:cs typeface="Calibri" panose="020F0502020204030204" pitchFamily="34" charset="0"/>
                </a:rPr>
                <a:t>القيام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بشراء</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السلع</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الأخرى</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اللازمة</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a:p>
              <a:pPr marL="457200" lvl="0" indent="-457200" algn="r" rtl="1">
                <a:spcBef>
                  <a:spcPts val="5"/>
                </a:spcBef>
                <a:spcAft>
                  <a:spcPts val="0"/>
                </a:spcAft>
                <a:buSzPct val="100000"/>
                <a:buFont typeface="+mj-lt"/>
                <a:buAutoNum type="arabicPeriod"/>
                <a:tabLst>
                  <a:tab pos="544830" algn="l"/>
                </a:tabLst>
              </a:pPr>
              <a:r>
                <a:rPr lang="ar-SA" sz="2400" b="1" spc="0" dirty="0">
                  <a:effectLst/>
                  <a:latin typeface="Calibri" panose="020F0502020204030204" pitchFamily="34" charset="0"/>
                  <a:ea typeface="Calibri" panose="020F0502020204030204" pitchFamily="34" charset="0"/>
                  <a:cs typeface="Calibri" panose="020F0502020204030204" pitchFamily="34" charset="0"/>
                </a:rPr>
                <a:t>تقديم نفسك جيدًا (على سبيل المثال الحصول على نظافة جيدة، وارتداء الملابس)</a:t>
              </a:r>
              <a:r>
                <a:rPr lang="en-US" sz="2400" spc="0" dirty="0">
                  <a:effectLst/>
                  <a:latin typeface="Calibri" panose="020F0502020204030204" pitchFamily="34" charset="0"/>
                  <a:ea typeface="Calibri" panose="020F0502020204030204" pitchFamily="34" charset="0"/>
                </a:rPr>
                <a:t>.</a:t>
              </a:r>
              <a:endParaRPr lang="en-FR" sz="2400" spc="0" dirty="0">
                <a:effectLst/>
                <a:latin typeface="Calibri" panose="020F0502020204030204" pitchFamily="34" charset="0"/>
                <a:ea typeface="Calibri" panose="020F0502020204030204" pitchFamily="34" charset="0"/>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8700" y="1000125"/>
            <a:ext cx="16874648" cy="2398092"/>
          </a:xfrm>
          <a:prstGeom prst="rect">
            <a:avLst/>
          </a:prstGeom>
        </p:spPr>
        <p:txBody>
          <a:bodyPr lIns="0" tIns="0" rIns="0" bIns="0" rtlCol="0" anchor="t">
            <a:spAutoFit/>
          </a:bodyPr>
          <a:lstStyle/>
          <a:p>
            <a:pPr algn="r" rtl="1">
              <a:lnSpc>
                <a:spcPts val="9375"/>
              </a:lnSpc>
            </a:pPr>
            <a:r>
              <a:rPr lang="ar-SA" sz="8000" b="1">
                <a:solidFill>
                  <a:srgbClr val="1B1B1B"/>
                </a:solidFill>
                <a:latin typeface="Calibri" panose="020F0502020204030204" pitchFamily="34" charset="0"/>
                <a:cs typeface="Calibri" panose="020F0502020204030204" pitchFamily="34" charset="0"/>
              </a:rPr>
              <a:t>التعديل والتكييف حسب السياق: </a:t>
            </a:r>
            <a:endParaRPr lang="en-US" sz="8000" b="1">
              <a:solidFill>
                <a:srgbClr val="1B1B1B"/>
              </a:solidFill>
              <a:latin typeface="Calibri" panose="020F0502020204030204" pitchFamily="34" charset="0"/>
              <a:cs typeface="Calibri" panose="020F0502020204030204" pitchFamily="34" charset="0"/>
            </a:endParaRPr>
          </a:p>
          <a:p>
            <a:pPr algn="r" rtl="1">
              <a:lnSpc>
                <a:spcPts val="9375"/>
              </a:lnSpc>
            </a:pPr>
            <a:r>
              <a:rPr lang="en-US" sz="7500" b="1">
                <a:solidFill>
                  <a:srgbClr val="FFFFFF"/>
                </a:solidFill>
                <a:latin typeface="Calibri" panose="020F0502020204030204" pitchFamily="34" charset="0"/>
                <a:cs typeface="Calibri" panose="020F0502020204030204" pitchFamily="34" charset="0"/>
              </a:rPr>
              <a:t>مقياس </a:t>
            </a:r>
            <a:r>
              <a:rPr lang="ar-SA" sz="7500" b="1">
                <a:solidFill>
                  <a:srgbClr val="FFFFFF"/>
                </a:solidFill>
                <a:latin typeface="Calibri" panose="020F0502020204030204" pitchFamily="34" charset="0"/>
                <a:cs typeface="Calibri" panose="020F0502020204030204" pitchFamily="34" charset="0"/>
              </a:rPr>
              <a:t>الشعور بالوصمة</a:t>
            </a:r>
            <a:endParaRPr lang="en-US" sz="7500" b="1">
              <a:solidFill>
                <a:srgbClr val="FFFFFF"/>
              </a:solidFill>
              <a:latin typeface="Calibri" panose="020F0502020204030204" pitchFamily="34" charset="0"/>
              <a:cs typeface="Calibri" panose="020F0502020204030204" pitchFamily="34" charset="0"/>
            </a:endParaRPr>
          </a:p>
        </p:txBody>
      </p:sp>
      <p:grpSp>
        <p:nvGrpSpPr>
          <p:cNvPr id="3" name="Group 3"/>
          <p:cNvGrpSpPr/>
          <p:nvPr/>
        </p:nvGrpSpPr>
        <p:grpSpPr>
          <a:xfrm>
            <a:off x="1472345" y="6999002"/>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0" name="Group 220"/>
            <p:cNvGrpSpPr>
              <a:grpSpLocks noChangeAspect="1"/>
            </p:cNvGrpSpPr>
            <p:nvPr/>
          </p:nvGrpSpPr>
          <p:grpSpPr>
            <a:xfrm>
              <a:off x="2701218" y="264950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grpSp>
        <p:nvGrpSpPr>
          <p:cNvPr id="228" name="Group 228"/>
          <p:cNvGrpSpPr/>
          <p:nvPr/>
        </p:nvGrpSpPr>
        <p:grpSpPr>
          <a:xfrm>
            <a:off x="1162483" y="3783724"/>
            <a:ext cx="16119241" cy="3936174"/>
            <a:chOff x="227879" y="-434271"/>
            <a:chExt cx="27456714" cy="5248231"/>
          </a:xfrm>
        </p:grpSpPr>
        <p:sp>
          <p:nvSpPr>
            <p:cNvPr id="229" name="TextBox 229"/>
            <p:cNvSpPr txBox="1"/>
            <p:nvPr/>
          </p:nvSpPr>
          <p:spPr>
            <a:xfrm>
              <a:off x="227879" y="-434271"/>
              <a:ext cx="13595319" cy="505865"/>
            </a:xfrm>
            <a:prstGeom prst="rect">
              <a:avLst/>
            </a:prstGeom>
          </p:spPr>
          <p:txBody>
            <a:bodyPr lIns="0" tIns="0" rIns="0" bIns="0" rtlCol="0" anchor="t">
              <a:spAutoFit/>
            </a:bodyPr>
            <a:lstStyle/>
            <a:p>
              <a:pPr algn="r" rtl="1">
                <a:lnSpc>
                  <a:spcPts val="3125"/>
                </a:lnSpc>
              </a:pPr>
              <a:r>
                <a:rPr lang="ar-SA" sz="2400" b="1" dirty="0">
                  <a:solidFill>
                    <a:srgbClr val="1B1B1B"/>
                  </a:solidFill>
                  <a:latin typeface="Calibri" panose="020F0502020204030204" pitchFamily="34" charset="0"/>
                  <a:cs typeface="Calibri" panose="020F0502020204030204" pitchFamily="34" charset="0"/>
                </a:rPr>
                <a:t>العناصر الإضافية</a:t>
              </a:r>
              <a:endParaRPr lang="en-US" sz="2400" b="1" dirty="0">
                <a:solidFill>
                  <a:srgbClr val="1B1B1B"/>
                </a:solidFill>
                <a:latin typeface="Calibri" panose="020F0502020204030204" pitchFamily="34" charset="0"/>
                <a:cs typeface="Calibri" panose="020F0502020204030204" pitchFamily="34" charset="0"/>
              </a:endParaRPr>
            </a:p>
          </p:txBody>
        </p:sp>
        <p:sp>
          <p:nvSpPr>
            <p:cNvPr id="230" name="TextBox 230"/>
            <p:cNvSpPr txBox="1"/>
            <p:nvPr/>
          </p:nvSpPr>
          <p:spPr>
            <a:xfrm>
              <a:off x="14089274" y="484143"/>
              <a:ext cx="13595319" cy="4329817"/>
            </a:xfrm>
            <a:prstGeom prst="rect">
              <a:avLst/>
            </a:prstGeom>
          </p:spPr>
          <p:txBody>
            <a:bodyPr lIns="0" tIns="0" rIns="0" bIns="0" rtlCol="0" anchor="t">
              <a:spAutoFit/>
            </a:bodyPr>
            <a:lstStyle/>
            <a:p>
              <a:pPr algn="r" rtl="1">
                <a:lnSpc>
                  <a:spcPts val="1180"/>
                </a:lnSpc>
              </a:pPr>
              <a:r>
                <a:rPr lang="ar-SA" sz="2400" dirty="0">
                  <a:effectLst/>
                  <a:latin typeface="Calibri" panose="020F0502020204030204" pitchFamily="34" charset="0"/>
                  <a:ea typeface="Calibri" panose="020F0502020204030204" pitchFamily="34" charset="0"/>
                  <a:cs typeface="Calibri" panose="020F0502020204030204" pitchFamily="34" charset="0"/>
                </a:rPr>
                <a:t> </a:t>
              </a:r>
              <a:endParaRPr lang="en-FR" sz="24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lgn="r" rtl="1">
                <a:lnSpc>
                  <a:spcPts val="1180"/>
                </a:lnSpc>
                <a:buAutoNum type="arabicPeriod"/>
              </a:pPr>
              <a:r>
                <a:rPr lang="ar-SA" sz="2400" b="1" dirty="0">
                  <a:effectLst/>
                  <a:latin typeface="Calibri" panose="020F0502020204030204" pitchFamily="34" charset="0"/>
                  <a:ea typeface="Calibri" panose="020F0502020204030204" pitchFamily="34" charset="0"/>
                  <a:cs typeface="Calibri" panose="020F0502020204030204" pitchFamily="34" charset="0"/>
                </a:rPr>
                <a:t>الشعور بعدم القيمة وعدم الجدوى</a:t>
              </a:r>
            </a:p>
            <a:p>
              <a:pPr marL="342900" indent="-342900" algn="r" rtl="1">
                <a:lnSpc>
                  <a:spcPts val="1180"/>
                </a:lnSpc>
                <a:buAutoNum type="arabicPeriod"/>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2</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الشعور بالانفصال أو الانسحاب من الآخرين</a:t>
              </a:r>
            </a:p>
            <a:p>
              <a:pPr algn="r" rtl="1">
                <a:lnSpc>
                  <a:spcPts val="1180"/>
                </a:lnSpc>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3</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الشعور بالمعاملة السيئة من قبل أفراد المجتمع</a:t>
              </a:r>
            </a:p>
            <a:p>
              <a:pPr algn="r" rtl="1">
                <a:lnSpc>
                  <a:spcPts val="1180"/>
                </a:lnSpc>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4</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الشعور بالعار</a:t>
              </a:r>
            </a:p>
            <a:p>
              <a:pPr algn="r" rtl="1">
                <a:lnSpc>
                  <a:spcPts val="1180"/>
                </a:lnSpc>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5</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لوم نفسك على الأحداث الماضية</a:t>
              </a:r>
              <a:r>
                <a:rPr lang="en-US" sz="2400" b="1" dirty="0">
                  <a:effectLst/>
                  <a:latin typeface="Calibri" panose="020F0502020204030204" pitchFamily="34" charset="0"/>
                  <a:ea typeface="Calibri" panose="020F0502020204030204" pitchFamily="34" charset="0"/>
                  <a:cs typeface="Calibri" panose="020F0502020204030204" pitchFamily="34" charset="0"/>
                </a:rPr>
                <a:t>.</a:t>
              </a:r>
              <a:endParaRPr lang="ar-SA"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6</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الشعور بالرفض من قبل الجميع</a:t>
              </a:r>
            </a:p>
            <a:p>
              <a:pPr algn="r" rtl="1">
                <a:lnSpc>
                  <a:spcPts val="1180"/>
                </a:lnSpc>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7</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الشعور بالوصمة</a:t>
              </a:r>
            </a:p>
            <a:p>
              <a:pPr algn="r" rtl="1">
                <a:lnSpc>
                  <a:spcPts val="1180"/>
                </a:lnSpc>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8</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الرغبة في تجنب الآخرين أو الاختباء</a:t>
              </a:r>
            </a:p>
            <a:p>
              <a:pPr algn="r" rtl="1">
                <a:lnSpc>
                  <a:spcPts val="1180"/>
                </a:lnSpc>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9</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ar-SA" sz="2400" b="1" dirty="0">
                  <a:effectLst/>
                  <a:latin typeface="Calibri" panose="020F0502020204030204" pitchFamily="34" charset="0"/>
                  <a:ea typeface="Calibri" panose="020F0502020204030204" pitchFamily="34" charset="0"/>
                  <a:cs typeface="Calibri" panose="020F0502020204030204" pitchFamily="34" charset="0"/>
                </a:rPr>
                <a:t>الشعور وكأن عائلتك تنظر إليك وكأنهم يلومونك</a:t>
              </a:r>
            </a:p>
            <a:p>
              <a:pPr algn="r" rtl="1">
                <a:lnSpc>
                  <a:spcPts val="1180"/>
                </a:lnSpc>
              </a:pP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r>
                <a:rPr lang="ar-SA" sz="2400" b="1" dirty="0">
                  <a:effectLst/>
                  <a:latin typeface="Calibri" panose="020F0502020204030204" pitchFamily="34" charset="0"/>
                  <a:ea typeface="Calibri" panose="020F0502020204030204" pitchFamily="34" charset="0"/>
                  <a:cs typeface="Calibri" panose="020F0502020204030204" pitchFamily="34" charset="0"/>
                </a:rPr>
                <a:t>10. الشعور وكأن أفراد المجتمع تنظر إليك وكأنهم يلومونك</a:t>
              </a:r>
              <a:endParaRPr lang="en-FR" sz="2400" b="1" dirty="0">
                <a:effectLst/>
                <a:latin typeface="Calibri" panose="020F0502020204030204" pitchFamily="34" charset="0"/>
                <a:ea typeface="Calibri" panose="020F0502020204030204" pitchFamily="34" charset="0"/>
                <a:cs typeface="Calibri" panose="020F0502020204030204" pitchFamily="34" charset="0"/>
              </a:endParaRPr>
            </a:p>
            <a:p>
              <a:pPr algn="r" rtl="1">
                <a:lnSpc>
                  <a:spcPts val="1180"/>
                </a:lnSpc>
              </a:pPr>
              <a:endParaRPr lang="en-FR" sz="2400" dirty="0">
                <a:effectLst/>
                <a:latin typeface="Calibri" panose="020F0502020204030204" pitchFamily="34" charset="0"/>
                <a:ea typeface="Calibri" panose="020F0502020204030204" pitchFamily="34" charset="0"/>
                <a:cs typeface="Calibri" panose="020F0502020204030204" pitchFamily="34" charset="0"/>
              </a:endParaRPr>
            </a:p>
          </p:txBody>
        </p:sp>
      </p:grpSp>
      <p:grpSp>
        <p:nvGrpSpPr>
          <p:cNvPr id="231" name="Group 231"/>
          <p:cNvGrpSpPr/>
          <p:nvPr/>
        </p:nvGrpSpPr>
        <p:grpSpPr>
          <a:xfrm>
            <a:off x="1494116" y="3783725"/>
            <a:ext cx="15787608" cy="1724251"/>
            <a:chOff x="-20057125" y="-434270"/>
            <a:chExt cx="39721233" cy="2299001"/>
          </a:xfrm>
        </p:grpSpPr>
        <p:sp>
          <p:nvSpPr>
            <p:cNvPr id="232" name="TextBox 232"/>
            <p:cNvSpPr txBox="1"/>
            <p:nvPr/>
          </p:nvSpPr>
          <p:spPr>
            <a:xfrm>
              <a:off x="417188" y="-434270"/>
              <a:ext cx="19246920" cy="505865"/>
            </a:xfrm>
            <a:prstGeom prst="rect">
              <a:avLst/>
            </a:prstGeom>
          </p:spPr>
          <p:txBody>
            <a:bodyPr lIns="0" tIns="0" rIns="0" bIns="0" rtlCol="0" anchor="t">
              <a:spAutoFit/>
            </a:bodyPr>
            <a:lstStyle/>
            <a:p>
              <a:pPr algn="r" rtl="1">
                <a:lnSpc>
                  <a:spcPts val="3125"/>
                </a:lnSpc>
              </a:pPr>
              <a:r>
                <a:rPr lang="ar-SA" sz="2400" b="1" dirty="0">
                  <a:solidFill>
                    <a:srgbClr val="1B1B1B"/>
                  </a:solidFill>
                  <a:latin typeface="Calibri" panose="020F0502020204030204" pitchFamily="34" charset="0"/>
                  <a:cs typeface="Calibri" panose="020F0502020204030204" pitchFamily="34" charset="0"/>
                </a:rPr>
                <a:t>العناصر القياسية</a:t>
              </a:r>
              <a:endParaRPr lang="en-US" sz="2400" b="1" dirty="0">
                <a:solidFill>
                  <a:srgbClr val="1B1B1B"/>
                </a:solidFill>
                <a:latin typeface="Calibri" panose="020F0502020204030204" pitchFamily="34" charset="0"/>
                <a:cs typeface="Calibri" panose="020F0502020204030204" pitchFamily="34" charset="0"/>
              </a:endParaRPr>
            </a:p>
          </p:txBody>
        </p:sp>
        <p:sp>
          <p:nvSpPr>
            <p:cNvPr id="233" name="TextBox 233"/>
            <p:cNvSpPr txBox="1"/>
            <p:nvPr/>
          </p:nvSpPr>
          <p:spPr>
            <a:xfrm>
              <a:off x="-20057125" y="387403"/>
              <a:ext cx="19246920" cy="1477328"/>
            </a:xfrm>
            <a:prstGeom prst="rect">
              <a:avLst/>
            </a:prstGeom>
          </p:spPr>
          <p:txBody>
            <a:bodyPr lIns="0" tIns="0" rIns="0" bIns="0" rtlCol="0" anchor="t">
              <a:spAutoFit/>
            </a:bodyPr>
            <a:lstStyle/>
            <a:p>
              <a:pPr marL="342900" lvl="0" indent="-342900" algn="r" rtl="1">
                <a:spcAft>
                  <a:spcPts val="0"/>
                </a:spcAft>
                <a:buSzPct val="100000"/>
                <a:buFont typeface="+mj-lt"/>
                <a:buAutoNum type="arabicPeriod"/>
                <a:tabLst>
                  <a:tab pos="544830" algn="l"/>
                </a:tabLst>
              </a:pP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الشعور</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بالمعاملة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السيئة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من</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قبل</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أفراد</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الأسرة</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r" rtl="1">
                <a:spcAft>
                  <a:spcPts val="0"/>
                </a:spcAft>
                <a:buSzPct val="100000"/>
                <a:buFont typeface="+mj-lt"/>
                <a:buAutoNum type="arabicPeriod"/>
                <a:tabLst>
                  <a:tab pos="544830" algn="l"/>
                </a:tabLst>
              </a:pP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الشعور</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بأن</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الأصدقاء</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وزملاء</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الدراسة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في</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المدرسة</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ينظرون</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إليك</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وكأنهم</a:t>
              </a:r>
              <a:r>
                <a:rPr lang="en-US" sz="2400" b="1" spc="0" dirty="0">
                  <a:effectLst/>
                  <a:latin typeface="Calibri" panose="020F0502020204030204" pitchFamily="34" charset="0"/>
                  <a:ea typeface="Calibri" panose="020F0502020204030204" pitchFamily="34" charset="0"/>
                  <a:cs typeface="Calibri" panose="020F0502020204030204" pitchFamily="34" charset="0"/>
                </a:rPr>
                <a:t> </a:t>
              </a:r>
              <a:r>
                <a:rPr lang="en-US" sz="2400" b="1" spc="0" dirty="0" err="1">
                  <a:effectLst/>
                  <a:latin typeface="Calibri" panose="020F0502020204030204" pitchFamily="34" charset="0"/>
                  <a:ea typeface="Calibri" panose="020F0502020204030204" pitchFamily="34" charset="0"/>
                  <a:cs typeface="Calibri" panose="020F0502020204030204" pitchFamily="34" charset="0"/>
                </a:rPr>
                <a:t>يلومونك</a:t>
              </a:r>
              <a:endParaRPr lang="en-FR" sz="2400" b="1" spc="0" dirty="0">
                <a:effectLst/>
                <a:latin typeface="Calibri" panose="020F0502020204030204" pitchFamily="34" charset="0"/>
                <a:ea typeface="Calibri" panose="020F0502020204030204" pitchFamily="34" charset="0"/>
                <a:cs typeface="Calibri" panose="020F0502020204030204" pitchFamily="34" charset="0"/>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312956" y="963779"/>
            <a:ext cx="16874648" cy="3603551"/>
          </a:xfrm>
          <a:prstGeom prst="rect">
            <a:avLst/>
          </a:prstGeom>
        </p:spPr>
        <p:txBody>
          <a:bodyPr lIns="0" tIns="0" rIns="0" bIns="0" rtlCol="0" anchor="t">
            <a:spAutoFit/>
          </a:bodyPr>
          <a:lstStyle/>
          <a:p>
            <a:pPr algn="r" rtl="1">
              <a:lnSpc>
                <a:spcPts val="9375"/>
              </a:lnSpc>
            </a:pPr>
            <a:r>
              <a:rPr lang="ar-SA" sz="7200" b="1" dirty="0">
                <a:solidFill>
                  <a:srgbClr val="1B1B1B"/>
                </a:solidFill>
                <a:latin typeface="Calibri" panose="020F0502020204030204" pitchFamily="34" charset="0"/>
                <a:cs typeface="Calibri" panose="020F0502020204030204" pitchFamily="34" charset="0"/>
              </a:rPr>
              <a:t>التعديل والتكييف حسب السياق: </a:t>
            </a:r>
            <a:endParaRPr lang="en-US" sz="7200" b="1" dirty="0">
              <a:solidFill>
                <a:srgbClr val="1B1B1B"/>
              </a:solidFill>
              <a:latin typeface="Calibri" panose="020F0502020204030204" pitchFamily="34" charset="0"/>
              <a:cs typeface="Calibri" panose="020F0502020204030204" pitchFamily="34" charset="0"/>
            </a:endParaRPr>
          </a:p>
          <a:p>
            <a:pPr algn="r" rtl="1">
              <a:lnSpc>
                <a:spcPts val="9375"/>
              </a:lnSpc>
            </a:pPr>
            <a:r>
              <a:rPr lang="ar-SA" sz="7500" b="1" dirty="0">
                <a:solidFill>
                  <a:srgbClr val="FFFFFF"/>
                </a:solidFill>
                <a:latin typeface="Calibri" panose="020F0502020204030204" pitchFamily="34" charset="0"/>
                <a:cs typeface="Calibri" panose="020F0502020204030204" pitchFamily="34" charset="0"/>
              </a:rPr>
              <a:t>ال</a:t>
            </a:r>
            <a:r>
              <a:rPr lang="en-US" sz="7500" b="1" dirty="0" err="1">
                <a:solidFill>
                  <a:srgbClr val="FFFFFF"/>
                </a:solidFill>
                <a:latin typeface="Calibri" panose="020F0502020204030204" pitchFamily="34" charset="0"/>
                <a:cs typeface="Calibri" panose="020F0502020204030204" pitchFamily="34" charset="0"/>
              </a:rPr>
              <a:t>خطوات</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لتكييف</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أداة</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مراقبة</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النتائج</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مع</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السياق</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الخاص</a:t>
            </a:r>
            <a:r>
              <a:rPr lang="en-US" sz="7500" b="1" dirty="0">
                <a:solidFill>
                  <a:srgbClr val="FFFFFF"/>
                </a:solidFill>
                <a:latin typeface="Calibri" panose="020F0502020204030204" pitchFamily="34" charset="0"/>
                <a:cs typeface="Calibri" panose="020F0502020204030204" pitchFamily="34" charset="0"/>
              </a:rPr>
              <a:t> </a:t>
            </a:r>
            <a:r>
              <a:rPr lang="en-US" sz="7500" b="1" dirty="0" err="1">
                <a:solidFill>
                  <a:srgbClr val="FFFFFF"/>
                </a:solidFill>
                <a:latin typeface="Calibri" panose="020F0502020204030204" pitchFamily="34" charset="0"/>
                <a:cs typeface="Calibri" panose="020F0502020204030204" pitchFamily="34" charset="0"/>
              </a:rPr>
              <a:t>بك</a:t>
            </a:r>
            <a:endParaRPr lang="en-US" sz="7500" b="1" dirty="0">
              <a:solidFill>
                <a:srgbClr val="FFFFFF"/>
              </a:solidFill>
              <a:latin typeface="Calibri" panose="020F0502020204030204" pitchFamily="34" charset="0"/>
              <a:cs typeface="Calibri" panose="020F0502020204030204" pitchFamily="34" charset="0"/>
            </a:endParaRPr>
          </a:p>
        </p:txBody>
      </p:sp>
      <p:sp>
        <p:nvSpPr>
          <p:cNvPr id="228" name="TextBox 228"/>
          <p:cNvSpPr txBox="1"/>
          <p:nvPr/>
        </p:nvSpPr>
        <p:spPr>
          <a:xfrm>
            <a:off x="5849866" y="5315154"/>
            <a:ext cx="10196489" cy="1590179"/>
          </a:xfrm>
          <a:prstGeom prst="rect">
            <a:avLst/>
          </a:prstGeom>
        </p:spPr>
        <p:txBody>
          <a:bodyPr lIns="0" tIns="0" rIns="0" bIns="0" rtlCol="0" anchor="t">
            <a:spAutoFit/>
          </a:bodyPr>
          <a:lstStyle/>
          <a:p>
            <a:pPr marL="539750" lvl="1" indent="-269875" algn="r" rtl="1">
              <a:lnSpc>
                <a:spcPts val="3124"/>
              </a:lnSpc>
              <a:buFont typeface="Arial"/>
              <a:buChar char="•"/>
            </a:pPr>
            <a:r>
              <a:rPr lang="ar-SA" sz="2800" b="1" dirty="0">
                <a:solidFill>
                  <a:srgbClr val="1B1B1B"/>
                </a:solidFill>
                <a:latin typeface="Calibri" panose="020F0502020204030204" pitchFamily="34" charset="0"/>
                <a:cs typeface="Calibri" panose="020F0502020204030204" pitchFamily="34" charset="0"/>
              </a:rPr>
              <a:t>اتخاذ ال</a:t>
            </a:r>
            <a:r>
              <a:rPr lang="en-US" sz="2800" b="1" dirty="0" err="1">
                <a:solidFill>
                  <a:srgbClr val="1B1B1B"/>
                </a:solidFill>
                <a:latin typeface="Calibri" panose="020F0502020204030204" pitchFamily="34" charset="0"/>
                <a:cs typeface="Calibri" panose="020F0502020204030204" pitchFamily="34" charset="0"/>
              </a:rPr>
              <a:t>قر</a:t>
            </a:r>
            <a:r>
              <a:rPr lang="ar-SA" sz="2800" b="1" dirty="0">
                <a:solidFill>
                  <a:srgbClr val="1B1B1B"/>
                </a:solidFill>
                <a:latin typeface="Calibri" panose="020F0502020204030204" pitchFamily="34" charset="0"/>
                <a:cs typeface="Calibri" panose="020F0502020204030204" pitchFamily="34" charset="0"/>
              </a:rPr>
              <a:t>ا</a:t>
            </a:r>
            <a:r>
              <a:rPr lang="en-US" sz="2800" b="1" dirty="0">
                <a:solidFill>
                  <a:srgbClr val="1B1B1B"/>
                </a:solidFill>
                <a:latin typeface="Calibri" panose="020F0502020204030204" pitchFamily="34" charset="0"/>
                <a:cs typeface="Calibri" panose="020F0502020204030204" pitchFamily="34" charset="0"/>
              </a:rPr>
              <a:t>ر </a:t>
            </a:r>
            <a:r>
              <a:rPr lang="ar-SA" sz="2800" b="1" dirty="0">
                <a:solidFill>
                  <a:srgbClr val="1B1B1B"/>
                </a:solidFill>
                <a:latin typeface="Calibri" panose="020F0502020204030204" pitchFamily="34" charset="0"/>
                <a:cs typeface="Calibri" panose="020F0502020204030204" pitchFamily="34" charset="0"/>
              </a:rPr>
              <a:t>بشأن التكييف حسب السياق </a:t>
            </a:r>
            <a:r>
              <a:rPr lang="en-US" sz="2800" b="1" dirty="0" err="1">
                <a:solidFill>
                  <a:srgbClr val="1B1B1B"/>
                </a:solidFill>
                <a:latin typeface="Calibri" panose="020F0502020204030204" pitchFamily="34" charset="0"/>
                <a:cs typeface="Calibri" panose="020F0502020204030204" pitchFamily="34" charset="0"/>
              </a:rPr>
              <a:t>أم</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لا</a:t>
            </a:r>
            <a:endParaRPr lang="en-US" sz="2800" b="1" dirty="0">
              <a:solidFill>
                <a:srgbClr val="1B1B1B"/>
              </a:solidFill>
              <a:latin typeface="Calibri" panose="020F0502020204030204" pitchFamily="34" charset="0"/>
              <a:cs typeface="Calibri" panose="020F0502020204030204" pitchFamily="34" charset="0"/>
            </a:endParaRPr>
          </a:p>
          <a:p>
            <a:pPr marL="539750" lvl="1" indent="-269875" algn="r" rtl="1">
              <a:lnSpc>
                <a:spcPts val="3124"/>
              </a:lnSpc>
              <a:buFont typeface="Arial"/>
              <a:buChar char="•"/>
            </a:pPr>
            <a:r>
              <a:rPr lang="ar-SA" sz="2800" b="1" dirty="0">
                <a:solidFill>
                  <a:srgbClr val="1B1B1B"/>
                </a:solidFill>
                <a:latin typeface="Calibri" panose="020F0502020204030204" pitchFamily="34" charset="0"/>
                <a:cs typeface="Calibri" panose="020F0502020204030204" pitchFamily="34" charset="0"/>
              </a:rPr>
              <a:t>مجموعة النقاش المركزة  مع مقدمي/ات  الخدمات </a:t>
            </a:r>
          </a:p>
          <a:p>
            <a:pPr marL="539750" lvl="1" indent="-269875" algn="r" rtl="1">
              <a:lnSpc>
                <a:spcPts val="3124"/>
              </a:lnSpc>
              <a:buFont typeface="Arial"/>
              <a:buChar char="•"/>
            </a:pPr>
            <a:r>
              <a:rPr lang="en-US" sz="2800" b="1" dirty="0" err="1">
                <a:solidFill>
                  <a:srgbClr val="1B1B1B"/>
                </a:solidFill>
                <a:latin typeface="Calibri" panose="020F0502020204030204" pitchFamily="34" charset="0"/>
                <a:cs typeface="Calibri" panose="020F0502020204030204" pitchFamily="34" charset="0"/>
              </a:rPr>
              <a:t>تك</a:t>
            </a:r>
            <a:r>
              <a:rPr lang="ar-SA" sz="2800" b="1" dirty="0">
                <a:solidFill>
                  <a:srgbClr val="1B1B1B"/>
                </a:solidFill>
                <a:latin typeface="Calibri" panose="020F0502020204030204" pitchFamily="34" charset="0"/>
                <a:cs typeface="Calibri" panose="020F0502020204030204" pitchFamily="34" charset="0"/>
              </a:rPr>
              <a:t>ي</a:t>
            </a:r>
            <a:r>
              <a:rPr lang="en-US" sz="2800" b="1" dirty="0" err="1">
                <a:solidFill>
                  <a:srgbClr val="1B1B1B"/>
                </a:solidFill>
                <a:latin typeface="Calibri" panose="020F0502020204030204" pitchFamily="34" charset="0"/>
                <a:cs typeface="Calibri" panose="020F0502020204030204" pitchFamily="34" charset="0"/>
              </a:rPr>
              <a:t>يف</a:t>
            </a:r>
            <a:r>
              <a:rPr lang="ar-SA" sz="2800" b="1" dirty="0">
                <a:solidFill>
                  <a:srgbClr val="1B1B1B"/>
                </a:solidFill>
                <a:latin typeface="Calibri" panose="020F0502020204030204" pitchFamily="34" charset="0"/>
                <a:cs typeface="Calibri" panose="020F0502020204030204" pitchFamily="34" charset="0"/>
              </a:rPr>
              <a:t> </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الأدلة</a:t>
            </a:r>
            <a:r>
              <a:rPr lang="en-US" sz="2800" b="1" dirty="0">
                <a:solidFill>
                  <a:srgbClr val="1B1B1B"/>
                </a:solidFill>
                <a:latin typeface="Calibri" panose="020F0502020204030204" pitchFamily="34" charset="0"/>
                <a:cs typeface="Calibri" panose="020F0502020204030204" pitchFamily="34" charset="0"/>
              </a:rPr>
              <a:t> </a:t>
            </a:r>
            <a:r>
              <a:rPr lang="en-US" sz="2800" b="1" dirty="0" err="1">
                <a:solidFill>
                  <a:srgbClr val="1B1B1B"/>
                </a:solidFill>
                <a:latin typeface="Calibri" panose="020F0502020204030204" pitchFamily="34" charset="0"/>
                <a:cs typeface="Calibri" panose="020F0502020204030204" pitchFamily="34" charset="0"/>
              </a:rPr>
              <a:t>البصرية</a:t>
            </a:r>
            <a:endParaRPr lang="en-US" sz="2800" b="1" dirty="0">
              <a:solidFill>
                <a:srgbClr val="1B1B1B"/>
              </a:solidFill>
              <a:latin typeface="Calibri" panose="020F0502020204030204" pitchFamily="34" charset="0"/>
              <a:cs typeface="Calibri" panose="020F0502020204030204" pitchFamily="34" charset="0"/>
            </a:endParaRPr>
          </a:p>
          <a:p>
            <a:pPr marL="539750" lvl="1" indent="-269875" algn="r" rtl="1">
              <a:lnSpc>
                <a:spcPts val="3125"/>
              </a:lnSpc>
              <a:buFont typeface="Arial"/>
              <a:buChar char="•"/>
            </a:pPr>
            <a:r>
              <a:rPr lang="ar-SA" sz="2800" b="1" dirty="0">
                <a:solidFill>
                  <a:srgbClr val="1B1B1B"/>
                </a:solidFill>
                <a:latin typeface="Calibri" panose="020F0502020204030204" pitchFamily="34" charset="0"/>
                <a:cs typeface="Calibri" panose="020F0502020204030204" pitchFamily="34" charset="0"/>
              </a:rPr>
              <a:t>تجربة أداة المراقبة  التي تم تكييفها حسب السياق </a:t>
            </a:r>
            <a:endParaRPr lang="en-US" sz="2800" b="1" dirty="0">
              <a:solidFill>
                <a:srgbClr val="1B1B1B"/>
              </a:solidFill>
              <a:latin typeface="Calibri" panose="020F0502020204030204" pitchFamily="34" charset="0"/>
              <a:cs typeface="Calibri" panose="020F0502020204030204" pitchFamily="34" charset="0"/>
            </a:endParaRPr>
          </a:p>
        </p:txBody>
      </p:sp>
      <p:grpSp>
        <p:nvGrpSpPr>
          <p:cNvPr id="229" name="Group 3">
            <a:extLst>
              <a:ext uri="{FF2B5EF4-FFF2-40B4-BE49-F238E27FC236}">
                <a16:creationId xmlns:a16="http://schemas.microsoft.com/office/drawing/2014/main" id="{1114A8BF-09E1-3ECD-7E51-09340347471D}"/>
              </a:ext>
            </a:extLst>
          </p:cNvPr>
          <p:cNvGrpSpPr/>
          <p:nvPr/>
        </p:nvGrpSpPr>
        <p:grpSpPr>
          <a:xfrm>
            <a:off x="1472345" y="6999002"/>
            <a:ext cx="6109948" cy="2452863"/>
            <a:chOff x="0" y="0"/>
            <a:chExt cx="8146597" cy="3270485"/>
          </a:xfrm>
        </p:grpSpPr>
        <p:grpSp>
          <p:nvGrpSpPr>
            <p:cNvPr id="230" name="Group 4">
              <a:extLst>
                <a:ext uri="{FF2B5EF4-FFF2-40B4-BE49-F238E27FC236}">
                  <a16:creationId xmlns:a16="http://schemas.microsoft.com/office/drawing/2014/main" id="{A1F1D083-0DF2-A4C6-0FE8-106494CDC650}"/>
                </a:ext>
              </a:extLst>
            </p:cNvPr>
            <p:cNvGrpSpPr/>
            <p:nvPr/>
          </p:nvGrpSpPr>
          <p:grpSpPr>
            <a:xfrm>
              <a:off x="2707623" y="2112349"/>
              <a:ext cx="82785" cy="82785"/>
              <a:chOff x="0" y="0"/>
              <a:chExt cx="6350000" cy="6350000"/>
            </a:xfrm>
          </p:grpSpPr>
          <p:sp>
            <p:nvSpPr>
              <p:cNvPr id="453" name="Freeform 5">
                <a:extLst>
                  <a:ext uri="{FF2B5EF4-FFF2-40B4-BE49-F238E27FC236}">
                    <a16:creationId xmlns:a16="http://schemas.microsoft.com/office/drawing/2014/main" id="{CDEDE0E3-5607-2E9D-7C1B-7BAB00A0B3B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1" name="Group 6">
              <a:extLst>
                <a:ext uri="{FF2B5EF4-FFF2-40B4-BE49-F238E27FC236}">
                  <a16:creationId xmlns:a16="http://schemas.microsoft.com/office/drawing/2014/main" id="{1C49665F-3F48-4544-1494-A5E0D493D0DB}"/>
                </a:ext>
              </a:extLst>
            </p:cNvPr>
            <p:cNvGrpSpPr/>
            <p:nvPr/>
          </p:nvGrpSpPr>
          <p:grpSpPr>
            <a:xfrm>
              <a:off x="5895003" y="2112349"/>
              <a:ext cx="82785" cy="82785"/>
              <a:chOff x="0" y="0"/>
              <a:chExt cx="6350000" cy="6350000"/>
            </a:xfrm>
          </p:grpSpPr>
          <p:sp>
            <p:nvSpPr>
              <p:cNvPr id="452" name="Freeform 7">
                <a:extLst>
                  <a:ext uri="{FF2B5EF4-FFF2-40B4-BE49-F238E27FC236}">
                    <a16:creationId xmlns:a16="http://schemas.microsoft.com/office/drawing/2014/main" id="{4593E6F8-A01A-C6BB-DA95-24BB5684A9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2" name="Group 8">
              <a:extLst>
                <a:ext uri="{FF2B5EF4-FFF2-40B4-BE49-F238E27FC236}">
                  <a16:creationId xmlns:a16="http://schemas.microsoft.com/office/drawing/2014/main" id="{C0EF504E-D239-928C-FD27-808C9608AD91}"/>
                </a:ext>
              </a:extLst>
            </p:cNvPr>
            <p:cNvGrpSpPr/>
            <p:nvPr/>
          </p:nvGrpSpPr>
          <p:grpSpPr>
            <a:xfrm>
              <a:off x="2707623" y="542729"/>
              <a:ext cx="82785" cy="82785"/>
              <a:chOff x="0" y="0"/>
              <a:chExt cx="6350000" cy="6350000"/>
            </a:xfrm>
          </p:grpSpPr>
          <p:sp>
            <p:nvSpPr>
              <p:cNvPr id="451" name="Freeform 9">
                <a:extLst>
                  <a:ext uri="{FF2B5EF4-FFF2-40B4-BE49-F238E27FC236}">
                    <a16:creationId xmlns:a16="http://schemas.microsoft.com/office/drawing/2014/main" id="{E4E0D09F-B2DE-956F-28A9-CF145049530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3" name="Group 10">
              <a:extLst>
                <a:ext uri="{FF2B5EF4-FFF2-40B4-BE49-F238E27FC236}">
                  <a16:creationId xmlns:a16="http://schemas.microsoft.com/office/drawing/2014/main" id="{6C3F128A-F8DA-E862-EB09-C18121F15BF6}"/>
                </a:ext>
              </a:extLst>
            </p:cNvPr>
            <p:cNvGrpSpPr/>
            <p:nvPr/>
          </p:nvGrpSpPr>
          <p:grpSpPr>
            <a:xfrm>
              <a:off x="5895003" y="542729"/>
              <a:ext cx="82785" cy="82785"/>
              <a:chOff x="0" y="0"/>
              <a:chExt cx="6350000" cy="6350000"/>
            </a:xfrm>
          </p:grpSpPr>
          <p:sp>
            <p:nvSpPr>
              <p:cNvPr id="450" name="Freeform 11">
                <a:extLst>
                  <a:ext uri="{FF2B5EF4-FFF2-40B4-BE49-F238E27FC236}">
                    <a16:creationId xmlns:a16="http://schemas.microsoft.com/office/drawing/2014/main" id="{357624CD-FDAC-CF4B-CD99-DAEA690D857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4" name="Group 12">
              <a:extLst>
                <a:ext uri="{FF2B5EF4-FFF2-40B4-BE49-F238E27FC236}">
                  <a16:creationId xmlns:a16="http://schemas.microsoft.com/office/drawing/2014/main" id="{71865DEA-4D33-CC0B-D33E-49E87C888E0D}"/>
                </a:ext>
              </a:extLst>
            </p:cNvPr>
            <p:cNvGrpSpPr/>
            <p:nvPr/>
          </p:nvGrpSpPr>
          <p:grpSpPr>
            <a:xfrm>
              <a:off x="3246284" y="2649504"/>
              <a:ext cx="82785" cy="82785"/>
              <a:chOff x="0" y="0"/>
              <a:chExt cx="6350000" cy="6350000"/>
            </a:xfrm>
          </p:grpSpPr>
          <p:sp>
            <p:nvSpPr>
              <p:cNvPr id="449" name="Freeform 13">
                <a:extLst>
                  <a:ext uri="{FF2B5EF4-FFF2-40B4-BE49-F238E27FC236}">
                    <a16:creationId xmlns:a16="http://schemas.microsoft.com/office/drawing/2014/main" id="{A25BC707-D294-3E95-5590-562D88BECB2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5" name="Group 14">
              <a:extLst>
                <a:ext uri="{FF2B5EF4-FFF2-40B4-BE49-F238E27FC236}">
                  <a16:creationId xmlns:a16="http://schemas.microsoft.com/office/drawing/2014/main" id="{A45876B6-E6BA-04D9-7110-1F9AE338CDE5}"/>
                </a:ext>
              </a:extLst>
            </p:cNvPr>
            <p:cNvGrpSpPr/>
            <p:nvPr/>
          </p:nvGrpSpPr>
          <p:grpSpPr>
            <a:xfrm>
              <a:off x="6433664" y="2649504"/>
              <a:ext cx="82785" cy="82785"/>
              <a:chOff x="0" y="0"/>
              <a:chExt cx="6350000" cy="6350000"/>
            </a:xfrm>
          </p:grpSpPr>
          <p:sp>
            <p:nvSpPr>
              <p:cNvPr id="448" name="Freeform 15">
                <a:extLst>
                  <a:ext uri="{FF2B5EF4-FFF2-40B4-BE49-F238E27FC236}">
                    <a16:creationId xmlns:a16="http://schemas.microsoft.com/office/drawing/2014/main" id="{65E36D2C-49F9-4DD5-65F8-2EBD6278EAC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6" name="Group 16">
              <a:extLst>
                <a:ext uri="{FF2B5EF4-FFF2-40B4-BE49-F238E27FC236}">
                  <a16:creationId xmlns:a16="http://schemas.microsoft.com/office/drawing/2014/main" id="{2B061727-CA1B-E897-8EBC-0D657E8CF39D}"/>
                </a:ext>
              </a:extLst>
            </p:cNvPr>
            <p:cNvGrpSpPr/>
            <p:nvPr/>
          </p:nvGrpSpPr>
          <p:grpSpPr>
            <a:xfrm>
              <a:off x="3246284" y="1079884"/>
              <a:ext cx="82785" cy="82785"/>
              <a:chOff x="0" y="0"/>
              <a:chExt cx="6350000" cy="6350000"/>
            </a:xfrm>
          </p:grpSpPr>
          <p:sp>
            <p:nvSpPr>
              <p:cNvPr id="447" name="Freeform 17">
                <a:extLst>
                  <a:ext uri="{FF2B5EF4-FFF2-40B4-BE49-F238E27FC236}">
                    <a16:creationId xmlns:a16="http://schemas.microsoft.com/office/drawing/2014/main" id="{A9908147-B7E7-33EB-7C7A-C8C7137AE16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7" name="Group 18">
              <a:extLst>
                <a:ext uri="{FF2B5EF4-FFF2-40B4-BE49-F238E27FC236}">
                  <a16:creationId xmlns:a16="http://schemas.microsoft.com/office/drawing/2014/main" id="{030D06BB-9193-FBA1-69D5-CE658B15285D}"/>
                </a:ext>
              </a:extLst>
            </p:cNvPr>
            <p:cNvGrpSpPr/>
            <p:nvPr/>
          </p:nvGrpSpPr>
          <p:grpSpPr>
            <a:xfrm>
              <a:off x="6433664" y="1079884"/>
              <a:ext cx="82785" cy="82785"/>
              <a:chOff x="0" y="0"/>
              <a:chExt cx="6350000" cy="6350000"/>
            </a:xfrm>
          </p:grpSpPr>
          <p:sp>
            <p:nvSpPr>
              <p:cNvPr id="446" name="Freeform 19">
                <a:extLst>
                  <a:ext uri="{FF2B5EF4-FFF2-40B4-BE49-F238E27FC236}">
                    <a16:creationId xmlns:a16="http://schemas.microsoft.com/office/drawing/2014/main" id="{894D60CB-7143-4D0C-5014-BAF32B8B3C6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8" name="Group 20">
              <a:extLst>
                <a:ext uri="{FF2B5EF4-FFF2-40B4-BE49-F238E27FC236}">
                  <a16:creationId xmlns:a16="http://schemas.microsoft.com/office/drawing/2014/main" id="{2B775F96-298C-F418-CB22-A90A135A6416}"/>
                </a:ext>
              </a:extLst>
            </p:cNvPr>
            <p:cNvGrpSpPr/>
            <p:nvPr/>
          </p:nvGrpSpPr>
          <p:grpSpPr>
            <a:xfrm>
              <a:off x="0" y="2649504"/>
              <a:ext cx="82785" cy="82785"/>
              <a:chOff x="0" y="0"/>
              <a:chExt cx="6350000" cy="6350000"/>
            </a:xfrm>
          </p:grpSpPr>
          <p:sp>
            <p:nvSpPr>
              <p:cNvPr id="445" name="Freeform 21">
                <a:extLst>
                  <a:ext uri="{FF2B5EF4-FFF2-40B4-BE49-F238E27FC236}">
                    <a16:creationId xmlns:a16="http://schemas.microsoft.com/office/drawing/2014/main" id="{0EEDEED7-A4A6-AB6A-945C-8141D65C81D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39" name="Group 22">
              <a:extLst>
                <a:ext uri="{FF2B5EF4-FFF2-40B4-BE49-F238E27FC236}">
                  <a16:creationId xmlns:a16="http://schemas.microsoft.com/office/drawing/2014/main" id="{02AE53B0-26E2-5A3B-C921-EC8AF6D164E4}"/>
                </a:ext>
              </a:extLst>
            </p:cNvPr>
            <p:cNvGrpSpPr/>
            <p:nvPr/>
          </p:nvGrpSpPr>
          <p:grpSpPr>
            <a:xfrm>
              <a:off x="0" y="1079884"/>
              <a:ext cx="82785" cy="82785"/>
              <a:chOff x="0" y="0"/>
              <a:chExt cx="6350000" cy="6350000"/>
            </a:xfrm>
          </p:grpSpPr>
          <p:sp>
            <p:nvSpPr>
              <p:cNvPr id="444" name="Freeform 23">
                <a:extLst>
                  <a:ext uri="{FF2B5EF4-FFF2-40B4-BE49-F238E27FC236}">
                    <a16:creationId xmlns:a16="http://schemas.microsoft.com/office/drawing/2014/main" id="{4F6917E9-7F12-8E09-B2AF-8FA4D681987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0" name="Group 24">
              <a:extLst>
                <a:ext uri="{FF2B5EF4-FFF2-40B4-BE49-F238E27FC236}">
                  <a16:creationId xmlns:a16="http://schemas.microsoft.com/office/drawing/2014/main" id="{D4F06F4C-C0FE-B44D-E40F-B22F71CFABFD}"/>
                </a:ext>
              </a:extLst>
            </p:cNvPr>
            <p:cNvGrpSpPr/>
            <p:nvPr/>
          </p:nvGrpSpPr>
          <p:grpSpPr>
            <a:xfrm>
              <a:off x="3786145" y="0"/>
              <a:ext cx="82785" cy="82785"/>
              <a:chOff x="0" y="0"/>
              <a:chExt cx="6350000" cy="6350000"/>
            </a:xfrm>
          </p:grpSpPr>
          <p:sp>
            <p:nvSpPr>
              <p:cNvPr id="443" name="Freeform 25">
                <a:extLst>
                  <a:ext uri="{FF2B5EF4-FFF2-40B4-BE49-F238E27FC236}">
                    <a16:creationId xmlns:a16="http://schemas.microsoft.com/office/drawing/2014/main" id="{869F7E86-D5B5-83EC-9E76-4B4DC88EC7E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1" name="Group 26">
              <a:extLst>
                <a:ext uri="{FF2B5EF4-FFF2-40B4-BE49-F238E27FC236}">
                  <a16:creationId xmlns:a16="http://schemas.microsoft.com/office/drawing/2014/main" id="{9D70CBD1-5F2A-A529-1DB3-8F19B94F2875}"/>
                </a:ext>
              </a:extLst>
            </p:cNvPr>
            <p:cNvGrpSpPr/>
            <p:nvPr/>
          </p:nvGrpSpPr>
          <p:grpSpPr>
            <a:xfrm>
              <a:off x="3786145" y="3187700"/>
              <a:ext cx="82785" cy="82785"/>
              <a:chOff x="0" y="0"/>
              <a:chExt cx="6350000" cy="6350000"/>
            </a:xfrm>
          </p:grpSpPr>
          <p:sp>
            <p:nvSpPr>
              <p:cNvPr id="442" name="Freeform 27">
                <a:extLst>
                  <a:ext uri="{FF2B5EF4-FFF2-40B4-BE49-F238E27FC236}">
                    <a16:creationId xmlns:a16="http://schemas.microsoft.com/office/drawing/2014/main" id="{0D25774B-55E7-FC8F-4BD7-6F11B5906FB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2" name="Group 28">
              <a:extLst>
                <a:ext uri="{FF2B5EF4-FFF2-40B4-BE49-F238E27FC236}">
                  <a16:creationId xmlns:a16="http://schemas.microsoft.com/office/drawing/2014/main" id="{3E524A51-0FAE-C1F9-CAD4-9E55A12F9C4C}"/>
                </a:ext>
              </a:extLst>
            </p:cNvPr>
            <p:cNvGrpSpPr/>
            <p:nvPr/>
          </p:nvGrpSpPr>
          <p:grpSpPr>
            <a:xfrm>
              <a:off x="6973525" y="0"/>
              <a:ext cx="82785" cy="82785"/>
              <a:chOff x="0" y="0"/>
              <a:chExt cx="6350000" cy="6350000"/>
            </a:xfrm>
          </p:grpSpPr>
          <p:sp>
            <p:nvSpPr>
              <p:cNvPr id="441" name="Freeform 29">
                <a:extLst>
                  <a:ext uri="{FF2B5EF4-FFF2-40B4-BE49-F238E27FC236}">
                    <a16:creationId xmlns:a16="http://schemas.microsoft.com/office/drawing/2014/main" id="{54941D5C-7642-1624-6614-375F0C9EFE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3" name="Group 30">
              <a:extLst>
                <a:ext uri="{FF2B5EF4-FFF2-40B4-BE49-F238E27FC236}">
                  <a16:creationId xmlns:a16="http://schemas.microsoft.com/office/drawing/2014/main" id="{A3D6D3A7-86BE-BEA0-CC18-755467556FEC}"/>
                </a:ext>
              </a:extLst>
            </p:cNvPr>
            <p:cNvGrpSpPr/>
            <p:nvPr/>
          </p:nvGrpSpPr>
          <p:grpSpPr>
            <a:xfrm>
              <a:off x="6973525" y="3187700"/>
              <a:ext cx="82785" cy="82785"/>
              <a:chOff x="0" y="0"/>
              <a:chExt cx="6350000" cy="6350000"/>
            </a:xfrm>
          </p:grpSpPr>
          <p:sp>
            <p:nvSpPr>
              <p:cNvPr id="440" name="Freeform 31">
                <a:extLst>
                  <a:ext uri="{FF2B5EF4-FFF2-40B4-BE49-F238E27FC236}">
                    <a16:creationId xmlns:a16="http://schemas.microsoft.com/office/drawing/2014/main" id="{D612CBD7-2736-C8CA-BEB1-1E83A263AE5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4" name="Group 32">
              <a:extLst>
                <a:ext uri="{FF2B5EF4-FFF2-40B4-BE49-F238E27FC236}">
                  <a16:creationId xmlns:a16="http://schemas.microsoft.com/office/drawing/2014/main" id="{524F333B-F909-A445-40D8-737F275E6474}"/>
                </a:ext>
              </a:extLst>
            </p:cNvPr>
            <p:cNvGrpSpPr/>
            <p:nvPr/>
          </p:nvGrpSpPr>
          <p:grpSpPr>
            <a:xfrm>
              <a:off x="3786145" y="1618080"/>
              <a:ext cx="82785" cy="82785"/>
              <a:chOff x="0" y="0"/>
              <a:chExt cx="6350000" cy="6350000"/>
            </a:xfrm>
          </p:grpSpPr>
          <p:sp>
            <p:nvSpPr>
              <p:cNvPr id="439" name="Freeform 33">
                <a:extLst>
                  <a:ext uri="{FF2B5EF4-FFF2-40B4-BE49-F238E27FC236}">
                    <a16:creationId xmlns:a16="http://schemas.microsoft.com/office/drawing/2014/main" id="{AB072492-A006-15E7-D5FB-4E3BDAF0176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5" name="Group 34">
              <a:extLst>
                <a:ext uri="{FF2B5EF4-FFF2-40B4-BE49-F238E27FC236}">
                  <a16:creationId xmlns:a16="http://schemas.microsoft.com/office/drawing/2014/main" id="{1A58E5E9-47EC-D5F6-5FDB-47EBCED10758}"/>
                </a:ext>
              </a:extLst>
            </p:cNvPr>
            <p:cNvGrpSpPr/>
            <p:nvPr/>
          </p:nvGrpSpPr>
          <p:grpSpPr>
            <a:xfrm>
              <a:off x="6973525" y="1618080"/>
              <a:ext cx="82785" cy="82785"/>
              <a:chOff x="0" y="0"/>
              <a:chExt cx="6350000" cy="6350000"/>
            </a:xfrm>
          </p:grpSpPr>
          <p:sp>
            <p:nvSpPr>
              <p:cNvPr id="438" name="Freeform 35">
                <a:extLst>
                  <a:ext uri="{FF2B5EF4-FFF2-40B4-BE49-F238E27FC236}">
                    <a16:creationId xmlns:a16="http://schemas.microsoft.com/office/drawing/2014/main" id="{A999F7A5-1DAD-E6F2-B529-059D2E7B10E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6" name="Group 36">
              <a:extLst>
                <a:ext uri="{FF2B5EF4-FFF2-40B4-BE49-F238E27FC236}">
                  <a16:creationId xmlns:a16="http://schemas.microsoft.com/office/drawing/2014/main" id="{218C586E-EC9F-CF98-1C9F-43355FD0D205}"/>
                </a:ext>
              </a:extLst>
            </p:cNvPr>
            <p:cNvGrpSpPr/>
            <p:nvPr/>
          </p:nvGrpSpPr>
          <p:grpSpPr>
            <a:xfrm>
              <a:off x="539861" y="0"/>
              <a:ext cx="82785" cy="82785"/>
              <a:chOff x="0" y="0"/>
              <a:chExt cx="6350000" cy="6350000"/>
            </a:xfrm>
          </p:grpSpPr>
          <p:sp>
            <p:nvSpPr>
              <p:cNvPr id="437" name="Freeform 37">
                <a:extLst>
                  <a:ext uri="{FF2B5EF4-FFF2-40B4-BE49-F238E27FC236}">
                    <a16:creationId xmlns:a16="http://schemas.microsoft.com/office/drawing/2014/main" id="{4FD507D8-A1F1-784A-0D8F-F7FC4CF6CB5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7" name="Group 38">
              <a:extLst>
                <a:ext uri="{FF2B5EF4-FFF2-40B4-BE49-F238E27FC236}">
                  <a16:creationId xmlns:a16="http://schemas.microsoft.com/office/drawing/2014/main" id="{F5CEA6E5-CA30-F874-2CAA-356F00F63065}"/>
                </a:ext>
              </a:extLst>
            </p:cNvPr>
            <p:cNvGrpSpPr/>
            <p:nvPr/>
          </p:nvGrpSpPr>
          <p:grpSpPr>
            <a:xfrm>
              <a:off x="539861" y="3187700"/>
              <a:ext cx="82785" cy="82785"/>
              <a:chOff x="0" y="0"/>
              <a:chExt cx="6350000" cy="6350000"/>
            </a:xfrm>
          </p:grpSpPr>
          <p:sp>
            <p:nvSpPr>
              <p:cNvPr id="436" name="Freeform 39">
                <a:extLst>
                  <a:ext uri="{FF2B5EF4-FFF2-40B4-BE49-F238E27FC236}">
                    <a16:creationId xmlns:a16="http://schemas.microsoft.com/office/drawing/2014/main" id="{41CA44BC-9DC8-9167-DC1F-BC93474A7AF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8" name="Group 40">
              <a:extLst>
                <a:ext uri="{FF2B5EF4-FFF2-40B4-BE49-F238E27FC236}">
                  <a16:creationId xmlns:a16="http://schemas.microsoft.com/office/drawing/2014/main" id="{F0594FAD-933C-E099-F9E5-91E6F4106E28}"/>
                </a:ext>
              </a:extLst>
            </p:cNvPr>
            <p:cNvGrpSpPr/>
            <p:nvPr/>
          </p:nvGrpSpPr>
          <p:grpSpPr>
            <a:xfrm>
              <a:off x="539861" y="1618080"/>
              <a:ext cx="82785" cy="82785"/>
              <a:chOff x="0" y="0"/>
              <a:chExt cx="6350000" cy="6350000"/>
            </a:xfrm>
          </p:grpSpPr>
          <p:sp>
            <p:nvSpPr>
              <p:cNvPr id="435" name="Freeform 41">
                <a:extLst>
                  <a:ext uri="{FF2B5EF4-FFF2-40B4-BE49-F238E27FC236}">
                    <a16:creationId xmlns:a16="http://schemas.microsoft.com/office/drawing/2014/main" id="{30D2819F-99B7-87E7-E9D9-48D5444529D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49" name="Group 42">
              <a:extLst>
                <a:ext uri="{FF2B5EF4-FFF2-40B4-BE49-F238E27FC236}">
                  <a16:creationId xmlns:a16="http://schemas.microsoft.com/office/drawing/2014/main" id="{3D33B6DE-C07C-500A-F1E0-F880EBE4CF56}"/>
                </a:ext>
              </a:extLst>
            </p:cNvPr>
            <p:cNvGrpSpPr/>
            <p:nvPr/>
          </p:nvGrpSpPr>
          <p:grpSpPr>
            <a:xfrm>
              <a:off x="4335110" y="2112349"/>
              <a:ext cx="82785" cy="82785"/>
              <a:chOff x="0" y="0"/>
              <a:chExt cx="6350000" cy="6350000"/>
            </a:xfrm>
          </p:grpSpPr>
          <p:sp>
            <p:nvSpPr>
              <p:cNvPr id="434" name="Freeform 43">
                <a:extLst>
                  <a:ext uri="{FF2B5EF4-FFF2-40B4-BE49-F238E27FC236}">
                    <a16:creationId xmlns:a16="http://schemas.microsoft.com/office/drawing/2014/main" id="{C0EA5089-60CB-EE89-A870-247FD00DC6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0" name="Group 44">
              <a:extLst>
                <a:ext uri="{FF2B5EF4-FFF2-40B4-BE49-F238E27FC236}">
                  <a16:creationId xmlns:a16="http://schemas.microsoft.com/office/drawing/2014/main" id="{A9D6797C-92B9-0915-E83E-98D5DDFBCB2F}"/>
                </a:ext>
              </a:extLst>
            </p:cNvPr>
            <p:cNvGrpSpPr/>
            <p:nvPr/>
          </p:nvGrpSpPr>
          <p:grpSpPr>
            <a:xfrm>
              <a:off x="7522490" y="2112349"/>
              <a:ext cx="82785" cy="82785"/>
              <a:chOff x="0" y="0"/>
              <a:chExt cx="6350000" cy="6350000"/>
            </a:xfrm>
          </p:grpSpPr>
          <p:sp>
            <p:nvSpPr>
              <p:cNvPr id="433" name="Freeform 45">
                <a:extLst>
                  <a:ext uri="{FF2B5EF4-FFF2-40B4-BE49-F238E27FC236}">
                    <a16:creationId xmlns:a16="http://schemas.microsoft.com/office/drawing/2014/main" id="{031D0CA2-1BD9-72B9-6E6B-8B20A94960B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1" name="Group 46">
              <a:extLst>
                <a:ext uri="{FF2B5EF4-FFF2-40B4-BE49-F238E27FC236}">
                  <a16:creationId xmlns:a16="http://schemas.microsoft.com/office/drawing/2014/main" id="{754272E7-4092-E2F3-ED47-59325EB4A70C}"/>
                </a:ext>
              </a:extLst>
            </p:cNvPr>
            <p:cNvGrpSpPr/>
            <p:nvPr/>
          </p:nvGrpSpPr>
          <p:grpSpPr>
            <a:xfrm>
              <a:off x="4335110" y="542729"/>
              <a:ext cx="82785" cy="82785"/>
              <a:chOff x="0" y="0"/>
              <a:chExt cx="6350000" cy="6350000"/>
            </a:xfrm>
          </p:grpSpPr>
          <p:sp>
            <p:nvSpPr>
              <p:cNvPr id="432" name="Freeform 47">
                <a:extLst>
                  <a:ext uri="{FF2B5EF4-FFF2-40B4-BE49-F238E27FC236}">
                    <a16:creationId xmlns:a16="http://schemas.microsoft.com/office/drawing/2014/main" id="{801C4190-505A-074D-9566-69F62ED027A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2" name="Group 48">
              <a:extLst>
                <a:ext uri="{FF2B5EF4-FFF2-40B4-BE49-F238E27FC236}">
                  <a16:creationId xmlns:a16="http://schemas.microsoft.com/office/drawing/2014/main" id="{2D8BC814-C01F-CBF2-6336-CD670385CA13}"/>
                </a:ext>
              </a:extLst>
            </p:cNvPr>
            <p:cNvGrpSpPr/>
            <p:nvPr/>
          </p:nvGrpSpPr>
          <p:grpSpPr>
            <a:xfrm>
              <a:off x="7522490" y="542729"/>
              <a:ext cx="82785" cy="82785"/>
              <a:chOff x="0" y="0"/>
              <a:chExt cx="6350000" cy="6350000"/>
            </a:xfrm>
          </p:grpSpPr>
          <p:sp>
            <p:nvSpPr>
              <p:cNvPr id="431" name="Freeform 49">
                <a:extLst>
                  <a:ext uri="{FF2B5EF4-FFF2-40B4-BE49-F238E27FC236}">
                    <a16:creationId xmlns:a16="http://schemas.microsoft.com/office/drawing/2014/main" id="{56A7C378-20A3-242D-3F28-77B64FD77E9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3" name="Group 50">
              <a:extLst>
                <a:ext uri="{FF2B5EF4-FFF2-40B4-BE49-F238E27FC236}">
                  <a16:creationId xmlns:a16="http://schemas.microsoft.com/office/drawing/2014/main" id="{BC334982-D9BD-14B0-0F02-5EF33E226158}"/>
                </a:ext>
              </a:extLst>
            </p:cNvPr>
            <p:cNvGrpSpPr/>
            <p:nvPr/>
          </p:nvGrpSpPr>
          <p:grpSpPr>
            <a:xfrm>
              <a:off x="1088826" y="2112349"/>
              <a:ext cx="82785" cy="82785"/>
              <a:chOff x="0" y="0"/>
              <a:chExt cx="6350000" cy="6350000"/>
            </a:xfrm>
          </p:grpSpPr>
          <p:sp>
            <p:nvSpPr>
              <p:cNvPr id="430" name="Freeform 51">
                <a:extLst>
                  <a:ext uri="{FF2B5EF4-FFF2-40B4-BE49-F238E27FC236}">
                    <a16:creationId xmlns:a16="http://schemas.microsoft.com/office/drawing/2014/main" id="{D66592CA-B8DB-1309-FE91-FF88FC646BE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4" name="Group 52">
              <a:extLst>
                <a:ext uri="{FF2B5EF4-FFF2-40B4-BE49-F238E27FC236}">
                  <a16:creationId xmlns:a16="http://schemas.microsoft.com/office/drawing/2014/main" id="{21EFCB74-FF3B-BF29-B68F-FC624F6774E0}"/>
                </a:ext>
              </a:extLst>
            </p:cNvPr>
            <p:cNvGrpSpPr/>
            <p:nvPr/>
          </p:nvGrpSpPr>
          <p:grpSpPr>
            <a:xfrm>
              <a:off x="1088826" y="542729"/>
              <a:ext cx="82785" cy="82785"/>
              <a:chOff x="0" y="0"/>
              <a:chExt cx="6350000" cy="6350000"/>
            </a:xfrm>
          </p:grpSpPr>
          <p:sp>
            <p:nvSpPr>
              <p:cNvPr id="429" name="Freeform 53">
                <a:extLst>
                  <a:ext uri="{FF2B5EF4-FFF2-40B4-BE49-F238E27FC236}">
                    <a16:creationId xmlns:a16="http://schemas.microsoft.com/office/drawing/2014/main" id="{BD7527F7-B77D-5212-F253-3F9D0E2D2C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5" name="Group 54">
              <a:extLst>
                <a:ext uri="{FF2B5EF4-FFF2-40B4-BE49-F238E27FC236}">
                  <a16:creationId xmlns:a16="http://schemas.microsoft.com/office/drawing/2014/main" id="{B2EC61DF-5AB3-D922-9818-17ACE7DAB070}"/>
                </a:ext>
              </a:extLst>
            </p:cNvPr>
            <p:cNvGrpSpPr/>
            <p:nvPr/>
          </p:nvGrpSpPr>
          <p:grpSpPr>
            <a:xfrm>
              <a:off x="4873770" y="2649504"/>
              <a:ext cx="82785" cy="82785"/>
              <a:chOff x="0" y="0"/>
              <a:chExt cx="6350000" cy="6350000"/>
            </a:xfrm>
          </p:grpSpPr>
          <p:sp>
            <p:nvSpPr>
              <p:cNvPr id="428" name="Freeform 55">
                <a:extLst>
                  <a:ext uri="{FF2B5EF4-FFF2-40B4-BE49-F238E27FC236}">
                    <a16:creationId xmlns:a16="http://schemas.microsoft.com/office/drawing/2014/main" id="{5DA98724-FE18-DC55-293F-2FC2F6173B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6" name="Group 56">
              <a:extLst>
                <a:ext uri="{FF2B5EF4-FFF2-40B4-BE49-F238E27FC236}">
                  <a16:creationId xmlns:a16="http://schemas.microsoft.com/office/drawing/2014/main" id="{1825121D-907A-759F-4BFC-6715D54CD5AD}"/>
                </a:ext>
              </a:extLst>
            </p:cNvPr>
            <p:cNvGrpSpPr/>
            <p:nvPr/>
          </p:nvGrpSpPr>
          <p:grpSpPr>
            <a:xfrm>
              <a:off x="8061151" y="2649504"/>
              <a:ext cx="82785" cy="82785"/>
              <a:chOff x="0" y="0"/>
              <a:chExt cx="6350000" cy="6350000"/>
            </a:xfrm>
          </p:grpSpPr>
          <p:sp>
            <p:nvSpPr>
              <p:cNvPr id="427" name="Freeform 57">
                <a:extLst>
                  <a:ext uri="{FF2B5EF4-FFF2-40B4-BE49-F238E27FC236}">
                    <a16:creationId xmlns:a16="http://schemas.microsoft.com/office/drawing/2014/main" id="{BC7C869F-3F06-50AC-A8A1-F0BA3888142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7" name="Group 58">
              <a:extLst>
                <a:ext uri="{FF2B5EF4-FFF2-40B4-BE49-F238E27FC236}">
                  <a16:creationId xmlns:a16="http://schemas.microsoft.com/office/drawing/2014/main" id="{25802C78-3477-D5B3-6F7A-9987821E873E}"/>
                </a:ext>
              </a:extLst>
            </p:cNvPr>
            <p:cNvGrpSpPr/>
            <p:nvPr/>
          </p:nvGrpSpPr>
          <p:grpSpPr>
            <a:xfrm>
              <a:off x="4873770" y="1079884"/>
              <a:ext cx="82785" cy="82785"/>
              <a:chOff x="0" y="0"/>
              <a:chExt cx="6350000" cy="6350000"/>
            </a:xfrm>
          </p:grpSpPr>
          <p:sp>
            <p:nvSpPr>
              <p:cNvPr id="426" name="Freeform 59">
                <a:extLst>
                  <a:ext uri="{FF2B5EF4-FFF2-40B4-BE49-F238E27FC236}">
                    <a16:creationId xmlns:a16="http://schemas.microsoft.com/office/drawing/2014/main" id="{2C0CB78A-84F8-87A7-DFEC-545E404E361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8" name="Group 60">
              <a:extLst>
                <a:ext uri="{FF2B5EF4-FFF2-40B4-BE49-F238E27FC236}">
                  <a16:creationId xmlns:a16="http://schemas.microsoft.com/office/drawing/2014/main" id="{F0214F67-E9B1-9A0E-5B00-25D1776DFB61}"/>
                </a:ext>
              </a:extLst>
            </p:cNvPr>
            <p:cNvGrpSpPr/>
            <p:nvPr/>
          </p:nvGrpSpPr>
          <p:grpSpPr>
            <a:xfrm>
              <a:off x="8061151" y="1079884"/>
              <a:ext cx="82785" cy="82785"/>
              <a:chOff x="0" y="0"/>
              <a:chExt cx="6350000" cy="6350000"/>
            </a:xfrm>
          </p:grpSpPr>
          <p:sp>
            <p:nvSpPr>
              <p:cNvPr id="425" name="Freeform 61">
                <a:extLst>
                  <a:ext uri="{FF2B5EF4-FFF2-40B4-BE49-F238E27FC236}">
                    <a16:creationId xmlns:a16="http://schemas.microsoft.com/office/drawing/2014/main" id="{21F47B00-D953-D525-28B9-917A7AA1364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59" name="Group 62">
              <a:extLst>
                <a:ext uri="{FF2B5EF4-FFF2-40B4-BE49-F238E27FC236}">
                  <a16:creationId xmlns:a16="http://schemas.microsoft.com/office/drawing/2014/main" id="{A2EC1ECB-22BF-6BE6-B3CB-C2151368DA64}"/>
                </a:ext>
              </a:extLst>
            </p:cNvPr>
            <p:cNvGrpSpPr/>
            <p:nvPr/>
          </p:nvGrpSpPr>
          <p:grpSpPr>
            <a:xfrm>
              <a:off x="1627486" y="2649504"/>
              <a:ext cx="82785" cy="82785"/>
              <a:chOff x="0" y="0"/>
              <a:chExt cx="6350000" cy="6350000"/>
            </a:xfrm>
          </p:grpSpPr>
          <p:sp>
            <p:nvSpPr>
              <p:cNvPr id="424" name="Freeform 63">
                <a:extLst>
                  <a:ext uri="{FF2B5EF4-FFF2-40B4-BE49-F238E27FC236}">
                    <a16:creationId xmlns:a16="http://schemas.microsoft.com/office/drawing/2014/main" id="{CA991868-2141-738D-343B-446D29C123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0" name="Group 64">
              <a:extLst>
                <a:ext uri="{FF2B5EF4-FFF2-40B4-BE49-F238E27FC236}">
                  <a16:creationId xmlns:a16="http://schemas.microsoft.com/office/drawing/2014/main" id="{24E43511-ED6E-D936-4F27-8C85E014CC56}"/>
                </a:ext>
              </a:extLst>
            </p:cNvPr>
            <p:cNvGrpSpPr/>
            <p:nvPr/>
          </p:nvGrpSpPr>
          <p:grpSpPr>
            <a:xfrm>
              <a:off x="1627486" y="1079884"/>
              <a:ext cx="82785" cy="82785"/>
              <a:chOff x="0" y="0"/>
              <a:chExt cx="6350000" cy="6350000"/>
            </a:xfrm>
          </p:grpSpPr>
          <p:sp>
            <p:nvSpPr>
              <p:cNvPr id="423" name="Freeform 65">
                <a:extLst>
                  <a:ext uri="{FF2B5EF4-FFF2-40B4-BE49-F238E27FC236}">
                    <a16:creationId xmlns:a16="http://schemas.microsoft.com/office/drawing/2014/main" id="{43CFB2CE-4172-AB1F-44E7-9FD2D828B45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1" name="Group 66">
              <a:extLst>
                <a:ext uri="{FF2B5EF4-FFF2-40B4-BE49-F238E27FC236}">
                  <a16:creationId xmlns:a16="http://schemas.microsoft.com/office/drawing/2014/main" id="{71209E5E-A4FC-3EDC-1A86-04B966810558}"/>
                </a:ext>
              </a:extLst>
            </p:cNvPr>
            <p:cNvGrpSpPr/>
            <p:nvPr/>
          </p:nvGrpSpPr>
          <p:grpSpPr>
            <a:xfrm>
              <a:off x="5413631" y="0"/>
              <a:ext cx="82785" cy="82785"/>
              <a:chOff x="0" y="0"/>
              <a:chExt cx="6350000" cy="6350000"/>
            </a:xfrm>
          </p:grpSpPr>
          <p:sp>
            <p:nvSpPr>
              <p:cNvPr id="422" name="Freeform 67">
                <a:extLst>
                  <a:ext uri="{FF2B5EF4-FFF2-40B4-BE49-F238E27FC236}">
                    <a16:creationId xmlns:a16="http://schemas.microsoft.com/office/drawing/2014/main" id="{90F4F5E1-60E7-B72A-874D-DBA8B523A88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2" name="Group 68">
              <a:extLst>
                <a:ext uri="{FF2B5EF4-FFF2-40B4-BE49-F238E27FC236}">
                  <a16:creationId xmlns:a16="http://schemas.microsoft.com/office/drawing/2014/main" id="{B9C1AA69-A41C-CFFE-9EC9-36845D49FEEF}"/>
                </a:ext>
              </a:extLst>
            </p:cNvPr>
            <p:cNvGrpSpPr/>
            <p:nvPr/>
          </p:nvGrpSpPr>
          <p:grpSpPr>
            <a:xfrm>
              <a:off x="5413631" y="3187700"/>
              <a:ext cx="82785" cy="82785"/>
              <a:chOff x="0" y="0"/>
              <a:chExt cx="6350000" cy="6350000"/>
            </a:xfrm>
          </p:grpSpPr>
          <p:sp>
            <p:nvSpPr>
              <p:cNvPr id="421" name="Freeform 69">
                <a:extLst>
                  <a:ext uri="{FF2B5EF4-FFF2-40B4-BE49-F238E27FC236}">
                    <a16:creationId xmlns:a16="http://schemas.microsoft.com/office/drawing/2014/main" id="{C46B0234-3CE6-FE88-0598-8C7C66B68F4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3" name="Group 70">
              <a:extLst>
                <a:ext uri="{FF2B5EF4-FFF2-40B4-BE49-F238E27FC236}">
                  <a16:creationId xmlns:a16="http://schemas.microsoft.com/office/drawing/2014/main" id="{DF580237-13DB-EEC5-E993-FC63D9FF7C94}"/>
                </a:ext>
              </a:extLst>
            </p:cNvPr>
            <p:cNvGrpSpPr/>
            <p:nvPr/>
          </p:nvGrpSpPr>
          <p:grpSpPr>
            <a:xfrm>
              <a:off x="5413631" y="1618080"/>
              <a:ext cx="82785" cy="82785"/>
              <a:chOff x="0" y="0"/>
              <a:chExt cx="6350000" cy="6350000"/>
            </a:xfrm>
          </p:grpSpPr>
          <p:sp>
            <p:nvSpPr>
              <p:cNvPr id="420" name="Freeform 71">
                <a:extLst>
                  <a:ext uri="{FF2B5EF4-FFF2-40B4-BE49-F238E27FC236}">
                    <a16:creationId xmlns:a16="http://schemas.microsoft.com/office/drawing/2014/main" id="{E3484917-684A-0D4F-499F-973D3240A9E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4" name="Group 72">
              <a:extLst>
                <a:ext uri="{FF2B5EF4-FFF2-40B4-BE49-F238E27FC236}">
                  <a16:creationId xmlns:a16="http://schemas.microsoft.com/office/drawing/2014/main" id="{84179430-07AD-A76D-94AF-82E594E1516E}"/>
                </a:ext>
              </a:extLst>
            </p:cNvPr>
            <p:cNvGrpSpPr/>
            <p:nvPr/>
          </p:nvGrpSpPr>
          <p:grpSpPr>
            <a:xfrm>
              <a:off x="2167347" y="0"/>
              <a:ext cx="82785" cy="82785"/>
              <a:chOff x="0" y="0"/>
              <a:chExt cx="6350000" cy="6350000"/>
            </a:xfrm>
          </p:grpSpPr>
          <p:sp>
            <p:nvSpPr>
              <p:cNvPr id="419" name="Freeform 73">
                <a:extLst>
                  <a:ext uri="{FF2B5EF4-FFF2-40B4-BE49-F238E27FC236}">
                    <a16:creationId xmlns:a16="http://schemas.microsoft.com/office/drawing/2014/main" id="{87E00B75-A569-DA19-AE17-719A592B15D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5" name="Group 74">
              <a:extLst>
                <a:ext uri="{FF2B5EF4-FFF2-40B4-BE49-F238E27FC236}">
                  <a16:creationId xmlns:a16="http://schemas.microsoft.com/office/drawing/2014/main" id="{E556ABCD-063D-6371-C3A3-0B65D478A57A}"/>
                </a:ext>
              </a:extLst>
            </p:cNvPr>
            <p:cNvGrpSpPr/>
            <p:nvPr/>
          </p:nvGrpSpPr>
          <p:grpSpPr>
            <a:xfrm>
              <a:off x="2167347" y="3187700"/>
              <a:ext cx="82785" cy="82785"/>
              <a:chOff x="0" y="0"/>
              <a:chExt cx="6350000" cy="6350000"/>
            </a:xfrm>
          </p:grpSpPr>
          <p:sp>
            <p:nvSpPr>
              <p:cNvPr id="418" name="Freeform 75">
                <a:extLst>
                  <a:ext uri="{FF2B5EF4-FFF2-40B4-BE49-F238E27FC236}">
                    <a16:creationId xmlns:a16="http://schemas.microsoft.com/office/drawing/2014/main" id="{C339614B-33B3-5841-68FD-27A40414E84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6" name="Group 76">
              <a:extLst>
                <a:ext uri="{FF2B5EF4-FFF2-40B4-BE49-F238E27FC236}">
                  <a16:creationId xmlns:a16="http://schemas.microsoft.com/office/drawing/2014/main" id="{105F7820-9A31-462A-44B1-6AF5FA0E9223}"/>
                </a:ext>
              </a:extLst>
            </p:cNvPr>
            <p:cNvGrpSpPr/>
            <p:nvPr/>
          </p:nvGrpSpPr>
          <p:grpSpPr>
            <a:xfrm>
              <a:off x="2167347" y="1618080"/>
              <a:ext cx="82785" cy="82785"/>
              <a:chOff x="0" y="0"/>
              <a:chExt cx="6350000" cy="6350000"/>
            </a:xfrm>
          </p:grpSpPr>
          <p:sp>
            <p:nvSpPr>
              <p:cNvPr id="417" name="Freeform 77">
                <a:extLst>
                  <a:ext uri="{FF2B5EF4-FFF2-40B4-BE49-F238E27FC236}">
                    <a16:creationId xmlns:a16="http://schemas.microsoft.com/office/drawing/2014/main" id="{9AB0CB37-418F-FBE7-06C5-4DCB216D47D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pPr algn="r" rtl="1"/>
                <a:endParaRPr lang="en-US"/>
              </a:p>
            </p:txBody>
          </p:sp>
        </p:grpSp>
        <p:grpSp>
          <p:nvGrpSpPr>
            <p:cNvPr id="267" name="Group 78">
              <a:extLst>
                <a:ext uri="{FF2B5EF4-FFF2-40B4-BE49-F238E27FC236}">
                  <a16:creationId xmlns:a16="http://schemas.microsoft.com/office/drawing/2014/main" id="{ACC5F0B6-3DB1-00F9-66F1-C38E9BA88670}"/>
                </a:ext>
              </a:extLst>
            </p:cNvPr>
            <p:cNvGrpSpPr/>
            <p:nvPr/>
          </p:nvGrpSpPr>
          <p:grpSpPr>
            <a:xfrm>
              <a:off x="3246362" y="2112349"/>
              <a:ext cx="82785" cy="82785"/>
              <a:chOff x="0" y="0"/>
              <a:chExt cx="1913890" cy="1913890"/>
            </a:xfrm>
          </p:grpSpPr>
          <p:sp>
            <p:nvSpPr>
              <p:cNvPr id="416" name="Freeform 79">
                <a:extLst>
                  <a:ext uri="{FF2B5EF4-FFF2-40B4-BE49-F238E27FC236}">
                    <a16:creationId xmlns:a16="http://schemas.microsoft.com/office/drawing/2014/main" id="{0D40A00B-ED3A-3332-DAF5-5464956C15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8" name="Group 80">
              <a:extLst>
                <a:ext uri="{FF2B5EF4-FFF2-40B4-BE49-F238E27FC236}">
                  <a16:creationId xmlns:a16="http://schemas.microsoft.com/office/drawing/2014/main" id="{FB8419DC-4236-50A5-7F73-8A82F5419175}"/>
                </a:ext>
              </a:extLst>
            </p:cNvPr>
            <p:cNvGrpSpPr/>
            <p:nvPr/>
          </p:nvGrpSpPr>
          <p:grpSpPr>
            <a:xfrm>
              <a:off x="6433743" y="2112349"/>
              <a:ext cx="82785" cy="82785"/>
              <a:chOff x="0" y="0"/>
              <a:chExt cx="1913890" cy="1913890"/>
            </a:xfrm>
          </p:grpSpPr>
          <p:sp>
            <p:nvSpPr>
              <p:cNvPr id="415" name="Freeform 81">
                <a:extLst>
                  <a:ext uri="{FF2B5EF4-FFF2-40B4-BE49-F238E27FC236}">
                    <a16:creationId xmlns:a16="http://schemas.microsoft.com/office/drawing/2014/main" id="{2E7D9C58-8D90-517B-3068-22B97F1EFA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69" name="Group 82">
              <a:extLst>
                <a:ext uri="{FF2B5EF4-FFF2-40B4-BE49-F238E27FC236}">
                  <a16:creationId xmlns:a16="http://schemas.microsoft.com/office/drawing/2014/main" id="{C2E454BD-159C-8727-3648-AD24EC00CE1B}"/>
                </a:ext>
              </a:extLst>
            </p:cNvPr>
            <p:cNvGrpSpPr/>
            <p:nvPr/>
          </p:nvGrpSpPr>
          <p:grpSpPr>
            <a:xfrm>
              <a:off x="3246362" y="542729"/>
              <a:ext cx="82785" cy="82785"/>
              <a:chOff x="0" y="0"/>
              <a:chExt cx="1913890" cy="1913890"/>
            </a:xfrm>
          </p:grpSpPr>
          <p:sp>
            <p:nvSpPr>
              <p:cNvPr id="414" name="Freeform 83">
                <a:extLst>
                  <a:ext uri="{FF2B5EF4-FFF2-40B4-BE49-F238E27FC236}">
                    <a16:creationId xmlns:a16="http://schemas.microsoft.com/office/drawing/2014/main" id="{81ED35B9-AB34-7FFF-C947-EC4B9BD0E8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0" name="Group 84">
              <a:extLst>
                <a:ext uri="{FF2B5EF4-FFF2-40B4-BE49-F238E27FC236}">
                  <a16:creationId xmlns:a16="http://schemas.microsoft.com/office/drawing/2014/main" id="{1348978C-3C0E-E2DA-C275-5E7F6B127FB0}"/>
                </a:ext>
              </a:extLst>
            </p:cNvPr>
            <p:cNvGrpSpPr/>
            <p:nvPr/>
          </p:nvGrpSpPr>
          <p:grpSpPr>
            <a:xfrm>
              <a:off x="6433743" y="542729"/>
              <a:ext cx="82785" cy="82785"/>
              <a:chOff x="0" y="0"/>
              <a:chExt cx="1913890" cy="1913890"/>
            </a:xfrm>
          </p:grpSpPr>
          <p:sp>
            <p:nvSpPr>
              <p:cNvPr id="413" name="Freeform 85">
                <a:extLst>
                  <a:ext uri="{FF2B5EF4-FFF2-40B4-BE49-F238E27FC236}">
                    <a16:creationId xmlns:a16="http://schemas.microsoft.com/office/drawing/2014/main" id="{E87FD211-5B62-AA02-AD94-6E94476743D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1" name="Group 86">
              <a:extLst>
                <a:ext uri="{FF2B5EF4-FFF2-40B4-BE49-F238E27FC236}">
                  <a16:creationId xmlns:a16="http://schemas.microsoft.com/office/drawing/2014/main" id="{8063D20E-26C2-A802-65D5-A6C5843ABCC6}"/>
                </a:ext>
              </a:extLst>
            </p:cNvPr>
            <p:cNvGrpSpPr/>
            <p:nvPr/>
          </p:nvGrpSpPr>
          <p:grpSpPr>
            <a:xfrm>
              <a:off x="78" y="2112349"/>
              <a:ext cx="82785" cy="82785"/>
              <a:chOff x="0" y="0"/>
              <a:chExt cx="1913890" cy="1913890"/>
            </a:xfrm>
          </p:grpSpPr>
          <p:sp>
            <p:nvSpPr>
              <p:cNvPr id="412" name="Freeform 87">
                <a:extLst>
                  <a:ext uri="{FF2B5EF4-FFF2-40B4-BE49-F238E27FC236}">
                    <a16:creationId xmlns:a16="http://schemas.microsoft.com/office/drawing/2014/main" id="{D560EE02-8475-4087-EAEB-A98D2896E75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2" name="Group 88">
              <a:extLst>
                <a:ext uri="{FF2B5EF4-FFF2-40B4-BE49-F238E27FC236}">
                  <a16:creationId xmlns:a16="http://schemas.microsoft.com/office/drawing/2014/main" id="{8EC688AE-38D7-A745-A67A-F37DC48F2D76}"/>
                </a:ext>
              </a:extLst>
            </p:cNvPr>
            <p:cNvGrpSpPr/>
            <p:nvPr/>
          </p:nvGrpSpPr>
          <p:grpSpPr>
            <a:xfrm>
              <a:off x="78" y="542729"/>
              <a:ext cx="82785" cy="82785"/>
              <a:chOff x="0" y="0"/>
              <a:chExt cx="1913890" cy="1913890"/>
            </a:xfrm>
          </p:grpSpPr>
          <p:sp>
            <p:nvSpPr>
              <p:cNvPr id="411" name="Freeform 89">
                <a:extLst>
                  <a:ext uri="{FF2B5EF4-FFF2-40B4-BE49-F238E27FC236}">
                    <a16:creationId xmlns:a16="http://schemas.microsoft.com/office/drawing/2014/main" id="{3A07C325-DDAB-725B-326C-8257D22D0A2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3" name="Group 90">
              <a:extLst>
                <a:ext uri="{FF2B5EF4-FFF2-40B4-BE49-F238E27FC236}">
                  <a16:creationId xmlns:a16="http://schemas.microsoft.com/office/drawing/2014/main" id="{F674173B-308F-9323-893B-881102560133}"/>
                </a:ext>
              </a:extLst>
            </p:cNvPr>
            <p:cNvGrpSpPr/>
            <p:nvPr/>
          </p:nvGrpSpPr>
          <p:grpSpPr>
            <a:xfrm>
              <a:off x="3785023" y="2649504"/>
              <a:ext cx="82785" cy="82785"/>
              <a:chOff x="0" y="0"/>
              <a:chExt cx="1913890" cy="1913890"/>
            </a:xfrm>
          </p:grpSpPr>
          <p:sp>
            <p:nvSpPr>
              <p:cNvPr id="410" name="Freeform 91">
                <a:extLst>
                  <a:ext uri="{FF2B5EF4-FFF2-40B4-BE49-F238E27FC236}">
                    <a16:creationId xmlns:a16="http://schemas.microsoft.com/office/drawing/2014/main" id="{32B1239F-BBD6-E3EE-CAAF-DB55AF8EE79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4" name="Group 92">
              <a:extLst>
                <a:ext uri="{FF2B5EF4-FFF2-40B4-BE49-F238E27FC236}">
                  <a16:creationId xmlns:a16="http://schemas.microsoft.com/office/drawing/2014/main" id="{84B9F636-FB24-F55B-62BB-25F22DD6A9F1}"/>
                </a:ext>
              </a:extLst>
            </p:cNvPr>
            <p:cNvGrpSpPr/>
            <p:nvPr/>
          </p:nvGrpSpPr>
          <p:grpSpPr>
            <a:xfrm>
              <a:off x="6972403" y="2649504"/>
              <a:ext cx="82785" cy="82785"/>
              <a:chOff x="0" y="0"/>
              <a:chExt cx="1913890" cy="1913890"/>
            </a:xfrm>
          </p:grpSpPr>
          <p:sp>
            <p:nvSpPr>
              <p:cNvPr id="409" name="Freeform 93">
                <a:extLst>
                  <a:ext uri="{FF2B5EF4-FFF2-40B4-BE49-F238E27FC236}">
                    <a16:creationId xmlns:a16="http://schemas.microsoft.com/office/drawing/2014/main" id="{433711B9-D8A4-9335-ACBF-8C5116C6B4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5" name="Group 94">
              <a:extLst>
                <a:ext uri="{FF2B5EF4-FFF2-40B4-BE49-F238E27FC236}">
                  <a16:creationId xmlns:a16="http://schemas.microsoft.com/office/drawing/2014/main" id="{477C75C1-66AA-56CC-A7B8-BE6F3C1E60B7}"/>
                </a:ext>
              </a:extLst>
            </p:cNvPr>
            <p:cNvGrpSpPr/>
            <p:nvPr/>
          </p:nvGrpSpPr>
          <p:grpSpPr>
            <a:xfrm>
              <a:off x="3785023" y="1079884"/>
              <a:ext cx="82785" cy="82785"/>
              <a:chOff x="0" y="0"/>
              <a:chExt cx="1913890" cy="1913890"/>
            </a:xfrm>
          </p:grpSpPr>
          <p:sp>
            <p:nvSpPr>
              <p:cNvPr id="408" name="Freeform 95">
                <a:extLst>
                  <a:ext uri="{FF2B5EF4-FFF2-40B4-BE49-F238E27FC236}">
                    <a16:creationId xmlns:a16="http://schemas.microsoft.com/office/drawing/2014/main" id="{01A14F63-5CC4-DFEF-80A5-809FB834428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6" name="Group 96">
              <a:extLst>
                <a:ext uri="{FF2B5EF4-FFF2-40B4-BE49-F238E27FC236}">
                  <a16:creationId xmlns:a16="http://schemas.microsoft.com/office/drawing/2014/main" id="{1BA8F949-F7F3-3D80-A046-A0C1085ADEBB}"/>
                </a:ext>
              </a:extLst>
            </p:cNvPr>
            <p:cNvGrpSpPr/>
            <p:nvPr/>
          </p:nvGrpSpPr>
          <p:grpSpPr>
            <a:xfrm>
              <a:off x="6972403" y="1079884"/>
              <a:ext cx="82785" cy="82785"/>
              <a:chOff x="0" y="0"/>
              <a:chExt cx="1913890" cy="1913890"/>
            </a:xfrm>
          </p:grpSpPr>
          <p:sp>
            <p:nvSpPr>
              <p:cNvPr id="407" name="Freeform 97">
                <a:extLst>
                  <a:ext uri="{FF2B5EF4-FFF2-40B4-BE49-F238E27FC236}">
                    <a16:creationId xmlns:a16="http://schemas.microsoft.com/office/drawing/2014/main" id="{3B9CC69A-00AF-3DC2-764B-86E18AF3C77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7" name="Group 98">
              <a:extLst>
                <a:ext uri="{FF2B5EF4-FFF2-40B4-BE49-F238E27FC236}">
                  <a16:creationId xmlns:a16="http://schemas.microsoft.com/office/drawing/2014/main" id="{146D29BB-DCFA-D065-69EF-64063E4C3F9B}"/>
                </a:ext>
              </a:extLst>
            </p:cNvPr>
            <p:cNvGrpSpPr/>
            <p:nvPr/>
          </p:nvGrpSpPr>
          <p:grpSpPr>
            <a:xfrm>
              <a:off x="538739" y="2649504"/>
              <a:ext cx="82785" cy="82785"/>
              <a:chOff x="0" y="0"/>
              <a:chExt cx="1913890" cy="1913890"/>
            </a:xfrm>
          </p:grpSpPr>
          <p:sp>
            <p:nvSpPr>
              <p:cNvPr id="406" name="Freeform 99">
                <a:extLst>
                  <a:ext uri="{FF2B5EF4-FFF2-40B4-BE49-F238E27FC236}">
                    <a16:creationId xmlns:a16="http://schemas.microsoft.com/office/drawing/2014/main" id="{7274AD42-5A15-5A61-EB07-FE1C9DB720A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8" name="Group 100">
              <a:extLst>
                <a:ext uri="{FF2B5EF4-FFF2-40B4-BE49-F238E27FC236}">
                  <a16:creationId xmlns:a16="http://schemas.microsoft.com/office/drawing/2014/main" id="{A2F120EA-99DF-1817-28E4-B5E56CD52596}"/>
                </a:ext>
              </a:extLst>
            </p:cNvPr>
            <p:cNvGrpSpPr/>
            <p:nvPr/>
          </p:nvGrpSpPr>
          <p:grpSpPr>
            <a:xfrm>
              <a:off x="538739" y="1079884"/>
              <a:ext cx="82785" cy="82785"/>
              <a:chOff x="0" y="0"/>
              <a:chExt cx="1913890" cy="1913890"/>
            </a:xfrm>
          </p:grpSpPr>
          <p:sp>
            <p:nvSpPr>
              <p:cNvPr id="405" name="Freeform 101">
                <a:extLst>
                  <a:ext uri="{FF2B5EF4-FFF2-40B4-BE49-F238E27FC236}">
                    <a16:creationId xmlns:a16="http://schemas.microsoft.com/office/drawing/2014/main" id="{45BF7F06-A51C-7A49-8868-B1EBC6DED9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79" name="Group 102">
              <a:extLst>
                <a:ext uri="{FF2B5EF4-FFF2-40B4-BE49-F238E27FC236}">
                  <a16:creationId xmlns:a16="http://schemas.microsoft.com/office/drawing/2014/main" id="{B185282A-5302-25C5-8B50-81309561929D}"/>
                </a:ext>
              </a:extLst>
            </p:cNvPr>
            <p:cNvGrpSpPr/>
            <p:nvPr/>
          </p:nvGrpSpPr>
          <p:grpSpPr>
            <a:xfrm>
              <a:off x="4324884" y="0"/>
              <a:ext cx="82785" cy="82785"/>
              <a:chOff x="0" y="0"/>
              <a:chExt cx="1913890" cy="1913890"/>
            </a:xfrm>
          </p:grpSpPr>
          <p:sp>
            <p:nvSpPr>
              <p:cNvPr id="404" name="Freeform 103">
                <a:extLst>
                  <a:ext uri="{FF2B5EF4-FFF2-40B4-BE49-F238E27FC236}">
                    <a16:creationId xmlns:a16="http://schemas.microsoft.com/office/drawing/2014/main" id="{5248B318-02D8-3B3C-8C07-F390BA73D7A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0" name="Group 104">
              <a:extLst>
                <a:ext uri="{FF2B5EF4-FFF2-40B4-BE49-F238E27FC236}">
                  <a16:creationId xmlns:a16="http://schemas.microsoft.com/office/drawing/2014/main" id="{CA424AB4-7963-E515-AA2D-855D75A6BC1B}"/>
                </a:ext>
              </a:extLst>
            </p:cNvPr>
            <p:cNvGrpSpPr/>
            <p:nvPr/>
          </p:nvGrpSpPr>
          <p:grpSpPr>
            <a:xfrm>
              <a:off x="4324884" y="3187700"/>
              <a:ext cx="82785" cy="82785"/>
              <a:chOff x="0" y="0"/>
              <a:chExt cx="1913890" cy="1913890"/>
            </a:xfrm>
          </p:grpSpPr>
          <p:sp>
            <p:nvSpPr>
              <p:cNvPr id="403" name="Freeform 105">
                <a:extLst>
                  <a:ext uri="{FF2B5EF4-FFF2-40B4-BE49-F238E27FC236}">
                    <a16:creationId xmlns:a16="http://schemas.microsoft.com/office/drawing/2014/main" id="{661B212F-325D-6943-F106-3BFDE2CBE83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1" name="Group 106">
              <a:extLst>
                <a:ext uri="{FF2B5EF4-FFF2-40B4-BE49-F238E27FC236}">
                  <a16:creationId xmlns:a16="http://schemas.microsoft.com/office/drawing/2014/main" id="{6721DF91-7C10-58A6-E1BA-BE0989D55BC6}"/>
                </a:ext>
              </a:extLst>
            </p:cNvPr>
            <p:cNvGrpSpPr/>
            <p:nvPr/>
          </p:nvGrpSpPr>
          <p:grpSpPr>
            <a:xfrm>
              <a:off x="7512264" y="0"/>
              <a:ext cx="82785" cy="82785"/>
              <a:chOff x="0" y="0"/>
              <a:chExt cx="1913890" cy="1913890"/>
            </a:xfrm>
          </p:grpSpPr>
          <p:sp>
            <p:nvSpPr>
              <p:cNvPr id="402" name="Freeform 107">
                <a:extLst>
                  <a:ext uri="{FF2B5EF4-FFF2-40B4-BE49-F238E27FC236}">
                    <a16:creationId xmlns:a16="http://schemas.microsoft.com/office/drawing/2014/main" id="{7B03BCDE-8F8D-97C9-692E-CE7066B1157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2" name="Group 108">
              <a:extLst>
                <a:ext uri="{FF2B5EF4-FFF2-40B4-BE49-F238E27FC236}">
                  <a16:creationId xmlns:a16="http://schemas.microsoft.com/office/drawing/2014/main" id="{F636F012-79AB-B43F-BE45-F2CD461A98EB}"/>
                </a:ext>
              </a:extLst>
            </p:cNvPr>
            <p:cNvGrpSpPr/>
            <p:nvPr/>
          </p:nvGrpSpPr>
          <p:grpSpPr>
            <a:xfrm>
              <a:off x="7512264" y="3187700"/>
              <a:ext cx="82785" cy="82785"/>
              <a:chOff x="0" y="0"/>
              <a:chExt cx="1913890" cy="1913890"/>
            </a:xfrm>
          </p:grpSpPr>
          <p:sp>
            <p:nvSpPr>
              <p:cNvPr id="401" name="Freeform 109">
                <a:extLst>
                  <a:ext uri="{FF2B5EF4-FFF2-40B4-BE49-F238E27FC236}">
                    <a16:creationId xmlns:a16="http://schemas.microsoft.com/office/drawing/2014/main" id="{827E7D91-6D37-B444-9FAC-663F25AB07B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3" name="Group 110">
              <a:extLst>
                <a:ext uri="{FF2B5EF4-FFF2-40B4-BE49-F238E27FC236}">
                  <a16:creationId xmlns:a16="http://schemas.microsoft.com/office/drawing/2014/main" id="{8DAADF59-2A3E-6AF1-1349-7AD801D9793D}"/>
                </a:ext>
              </a:extLst>
            </p:cNvPr>
            <p:cNvGrpSpPr/>
            <p:nvPr/>
          </p:nvGrpSpPr>
          <p:grpSpPr>
            <a:xfrm>
              <a:off x="4324884" y="1618080"/>
              <a:ext cx="82785" cy="82785"/>
              <a:chOff x="0" y="0"/>
              <a:chExt cx="1913890" cy="1913890"/>
            </a:xfrm>
          </p:grpSpPr>
          <p:sp>
            <p:nvSpPr>
              <p:cNvPr id="400" name="Freeform 111">
                <a:extLst>
                  <a:ext uri="{FF2B5EF4-FFF2-40B4-BE49-F238E27FC236}">
                    <a16:creationId xmlns:a16="http://schemas.microsoft.com/office/drawing/2014/main" id="{577E9648-B596-6909-0993-51A6D21D45B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4" name="Group 112">
              <a:extLst>
                <a:ext uri="{FF2B5EF4-FFF2-40B4-BE49-F238E27FC236}">
                  <a16:creationId xmlns:a16="http://schemas.microsoft.com/office/drawing/2014/main" id="{BFC393D8-F77C-6FA8-1358-9FA92E0FF69D}"/>
                </a:ext>
              </a:extLst>
            </p:cNvPr>
            <p:cNvGrpSpPr/>
            <p:nvPr/>
          </p:nvGrpSpPr>
          <p:grpSpPr>
            <a:xfrm>
              <a:off x="7512264" y="1618080"/>
              <a:ext cx="82785" cy="82785"/>
              <a:chOff x="0" y="0"/>
              <a:chExt cx="1913890" cy="1913890"/>
            </a:xfrm>
          </p:grpSpPr>
          <p:sp>
            <p:nvSpPr>
              <p:cNvPr id="399" name="Freeform 113">
                <a:extLst>
                  <a:ext uri="{FF2B5EF4-FFF2-40B4-BE49-F238E27FC236}">
                    <a16:creationId xmlns:a16="http://schemas.microsoft.com/office/drawing/2014/main" id="{0E3C555A-D7C0-E5CF-FD8B-4D1E0555C74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5" name="Group 114">
              <a:extLst>
                <a:ext uri="{FF2B5EF4-FFF2-40B4-BE49-F238E27FC236}">
                  <a16:creationId xmlns:a16="http://schemas.microsoft.com/office/drawing/2014/main" id="{EF1CF0EB-E9DD-18E6-3500-FC0282208E70}"/>
                </a:ext>
              </a:extLst>
            </p:cNvPr>
            <p:cNvGrpSpPr/>
            <p:nvPr/>
          </p:nvGrpSpPr>
          <p:grpSpPr>
            <a:xfrm>
              <a:off x="1078600" y="0"/>
              <a:ext cx="82785" cy="82785"/>
              <a:chOff x="0" y="0"/>
              <a:chExt cx="1913890" cy="1913890"/>
            </a:xfrm>
          </p:grpSpPr>
          <p:sp>
            <p:nvSpPr>
              <p:cNvPr id="398" name="Freeform 115">
                <a:extLst>
                  <a:ext uri="{FF2B5EF4-FFF2-40B4-BE49-F238E27FC236}">
                    <a16:creationId xmlns:a16="http://schemas.microsoft.com/office/drawing/2014/main" id="{E758DBC6-DBC0-D195-CA7B-1C51E37A7F9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6" name="Group 116">
              <a:extLst>
                <a:ext uri="{FF2B5EF4-FFF2-40B4-BE49-F238E27FC236}">
                  <a16:creationId xmlns:a16="http://schemas.microsoft.com/office/drawing/2014/main" id="{298BA2E7-4D3F-BA78-A0D8-ACFC1A97421E}"/>
                </a:ext>
              </a:extLst>
            </p:cNvPr>
            <p:cNvGrpSpPr/>
            <p:nvPr/>
          </p:nvGrpSpPr>
          <p:grpSpPr>
            <a:xfrm>
              <a:off x="1078600" y="3187700"/>
              <a:ext cx="82785" cy="82785"/>
              <a:chOff x="0" y="0"/>
              <a:chExt cx="1913890" cy="1913890"/>
            </a:xfrm>
          </p:grpSpPr>
          <p:sp>
            <p:nvSpPr>
              <p:cNvPr id="397" name="Freeform 117">
                <a:extLst>
                  <a:ext uri="{FF2B5EF4-FFF2-40B4-BE49-F238E27FC236}">
                    <a16:creationId xmlns:a16="http://schemas.microsoft.com/office/drawing/2014/main" id="{C3FD3CE9-8662-331B-FF5C-E6B054473DF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7" name="Group 118">
              <a:extLst>
                <a:ext uri="{FF2B5EF4-FFF2-40B4-BE49-F238E27FC236}">
                  <a16:creationId xmlns:a16="http://schemas.microsoft.com/office/drawing/2014/main" id="{EE4D8F5F-9893-0380-35E5-EF5A36184338}"/>
                </a:ext>
              </a:extLst>
            </p:cNvPr>
            <p:cNvGrpSpPr/>
            <p:nvPr/>
          </p:nvGrpSpPr>
          <p:grpSpPr>
            <a:xfrm>
              <a:off x="1078600" y="1618080"/>
              <a:ext cx="82785" cy="82785"/>
              <a:chOff x="0" y="0"/>
              <a:chExt cx="1913890" cy="1913890"/>
            </a:xfrm>
          </p:grpSpPr>
          <p:sp>
            <p:nvSpPr>
              <p:cNvPr id="396" name="Freeform 119">
                <a:extLst>
                  <a:ext uri="{FF2B5EF4-FFF2-40B4-BE49-F238E27FC236}">
                    <a16:creationId xmlns:a16="http://schemas.microsoft.com/office/drawing/2014/main" id="{FAC581A3-4CAF-F256-6E9C-96F4EDE7B0D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8" name="Group 120">
              <a:extLst>
                <a:ext uri="{FF2B5EF4-FFF2-40B4-BE49-F238E27FC236}">
                  <a16:creationId xmlns:a16="http://schemas.microsoft.com/office/drawing/2014/main" id="{817DD7B4-DB27-6862-C652-0C019DE795CF}"/>
                </a:ext>
              </a:extLst>
            </p:cNvPr>
            <p:cNvGrpSpPr/>
            <p:nvPr/>
          </p:nvGrpSpPr>
          <p:grpSpPr>
            <a:xfrm>
              <a:off x="2707623" y="0"/>
              <a:ext cx="82785" cy="82785"/>
              <a:chOff x="0" y="0"/>
              <a:chExt cx="1913890" cy="1913890"/>
            </a:xfrm>
          </p:grpSpPr>
          <p:sp>
            <p:nvSpPr>
              <p:cNvPr id="395" name="Freeform 121">
                <a:extLst>
                  <a:ext uri="{FF2B5EF4-FFF2-40B4-BE49-F238E27FC236}">
                    <a16:creationId xmlns:a16="http://schemas.microsoft.com/office/drawing/2014/main" id="{36A54BC3-3D4E-E7DC-E576-D4570884CD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89" name="Group 122">
              <a:extLst>
                <a:ext uri="{FF2B5EF4-FFF2-40B4-BE49-F238E27FC236}">
                  <a16:creationId xmlns:a16="http://schemas.microsoft.com/office/drawing/2014/main" id="{03A9AD70-9707-FE4A-44A1-6D5516FD6887}"/>
                </a:ext>
              </a:extLst>
            </p:cNvPr>
            <p:cNvGrpSpPr/>
            <p:nvPr/>
          </p:nvGrpSpPr>
          <p:grpSpPr>
            <a:xfrm>
              <a:off x="2707623" y="3187700"/>
              <a:ext cx="82785" cy="82785"/>
              <a:chOff x="0" y="0"/>
              <a:chExt cx="1913890" cy="1913890"/>
            </a:xfrm>
          </p:grpSpPr>
          <p:sp>
            <p:nvSpPr>
              <p:cNvPr id="394" name="Freeform 123">
                <a:extLst>
                  <a:ext uri="{FF2B5EF4-FFF2-40B4-BE49-F238E27FC236}">
                    <a16:creationId xmlns:a16="http://schemas.microsoft.com/office/drawing/2014/main" id="{9AF88F9C-6F6D-FCA1-608B-735BA6643E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0" name="Group 124">
              <a:extLst>
                <a:ext uri="{FF2B5EF4-FFF2-40B4-BE49-F238E27FC236}">
                  <a16:creationId xmlns:a16="http://schemas.microsoft.com/office/drawing/2014/main" id="{DB61280A-0B3B-5024-163B-E6D49323D154}"/>
                </a:ext>
              </a:extLst>
            </p:cNvPr>
            <p:cNvGrpSpPr/>
            <p:nvPr/>
          </p:nvGrpSpPr>
          <p:grpSpPr>
            <a:xfrm>
              <a:off x="5895003" y="0"/>
              <a:ext cx="82785" cy="82785"/>
              <a:chOff x="0" y="0"/>
              <a:chExt cx="1913890" cy="1913890"/>
            </a:xfrm>
          </p:grpSpPr>
          <p:sp>
            <p:nvSpPr>
              <p:cNvPr id="393" name="Freeform 125">
                <a:extLst>
                  <a:ext uri="{FF2B5EF4-FFF2-40B4-BE49-F238E27FC236}">
                    <a16:creationId xmlns:a16="http://schemas.microsoft.com/office/drawing/2014/main" id="{E208FAD9-1ADC-DBF5-4A0C-BA4228AFAA4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1" name="Group 126">
              <a:extLst>
                <a:ext uri="{FF2B5EF4-FFF2-40B4-BE49-F238E27FC236}">
                  <a16:creationId xmlns:a16="http://schemas.microsoft.com/office/drawing/2014/main" id="{1AAE8C5E-3133-B602-520D-20D8713643C0}"/>
                </a:ext>
              </a:extLst>
            </p:cNvPr>
            <p:cNvGrpSpPr/>
            <p:nvPr/>
          </p:nvGrpSpPr>
          <p:grpSpPr>
            <a:xfrm>
              <a:off x="5895003" y="3187700"/>
              <a:ext cx="82785" cy="82785"/>
              <a:chOff x="0" y="0"/>
              <a:chExt cx="1913890" cy="1913890"/>
            </a:xfrm>
          </p:grpSpPr>
          <p:sp>
            <p:nvSpPr>
              <p:cNvPr id="392" name="Freeform 127">
                <a:extLst>
                  <a:ext uri="{FF2B5EF4-FFF2-40B4-BE49-F238E27FC236}">
                    <a16:creationId xmlns:a16="http://schemas.microsoft.com/office/drawing/2014/main" id="{83035DBE-D802-E391-3005-2B105ADD258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2" name="Group 128">
              <a:extLst>
                <a:ext uri="{FF2B5EF4-FFF2-40B4-BE49-F238E27FC236}">
                  <a16:creationId xmlns:a16="http://schemas.microsoft.com/office/drawing/2014/main" id="{22B06BA7-C53F-0E88-AE8D-DE9985096F2D}"/>
                </a:ext>
              </a:extLst>
            </p:cNvPr>
            <p:cNvGrpSpPr/>
            <p:nvPr/>
          </p:nvGrpSpPr>
          <p:grpSpPr>
            <a:xfrm>
              <a:off x="2707623" y="1618080"/>
              <a:ext cx="82785" cy="82785"/>
              <a:chOff x="0" y="0"/>
              <a:chExt cx="1913890" cy="1913890"/>
            </a:xfrm>
          </p:grpSpPr>
          <p:sp>
            <p:nvSpPr>
              <p:cNvPr id="391" name="Freeform 129">
                <a:extLst>
                  <a:ext uri="{FF2B5EF4-FFF2-40B4-BE49-F238E27FC236}">
                    <a16:creationId xmlns:a16="http://schemas.microsoft.com/office/drawing/2014/main" id="{966EC5CF-668D-7C68-09F4-E8D2F18E631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3" name="Group 130">
              <a:extLst>
                <a:ext uri="{FF2B5EF4-FFF2-40B4-BE49-F238E27FC236}">
                  <a16:creationId xmlns:a16="http://schemas.microsoft.com/office/drawing/2014/main" id="{2B95BAA5-9010-503F-0077-53C42B207CDC}"/>
                </a:ext>
              </a:extLst>
            </p:cNvPr>
            <p:cNvGrpSpPr/>
            <p:nvPr/>
          </p:nvGrpSpPr>
          <p:grpSpPr>
            <a:xfrm>
              <a:off x="5895003" y="1618080"/>
              <a:ext cx="82785" cy="82785"/>
              <a:chOff x="0" y="0"/>
              <a:chExt cx="1913890" cy="1913890"/>
            </a:xfrm>
          </p:grpSpPr>
          <p:sp>
            <p:nvSpPr>
              <p:cNvPr id="390" name="Freeform 131">
                <a:extLst>
                  <a:ext uri="{FF2B5EF4-FFF2-40B4-BE49-F238E27FC236}">
                    <a16:creationId xmlns:a16="http://schemas.microsoft.com/office/drawing/2014/main" id="{F5B7DCBE-2488-0F53-080E-F2C0B8085F4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4" name="Group 132">
              <a:extLst>
                <a:ext uri="{FF2B5EF4-FFF2-40B4-BE49-F238E27FC236}">
                  <a16:creationId xmlns:a16="http://schemas.microsoft.com/office/drawing/2014/main" id="{5F91BF98-1517-6376-2D71-A3FC5EBB4C09}"/>
                </a:ext>
              </a:extLst>
            </p:cNvPr>
            <p:cNvGrpSpPr/>
            <p:nvPr/>
          </p:nvGrpSpPr>
          <p:grpSpPr>
            <a:xfrm>
              <a:off x="4873849" y="2112349"/>
              <a:ext cx="82785" cy="82785"/>
              <a:chOff x="0" y="0"/>
              <a:chExt cx="1913890" cy="1913890"/>
            </a:xfrm>
          </p:grpSpPr>
          <p:sp>
            <p:nvSpPr>
              <p:cNvPr id="389" name="Freeform 133">
                <a:extLst>
                  <a:ext uri="{FF2B5EF4-FFF2-40B4-BE49-F238E27FC236}">
                    <a16:creationId xmlns:a16="http://schemas.microsoft.com/office/drawing/2014/main" id="{DC15D4C6-580A-EA1F-C0D3-D1657C48CAC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5" name="Group 134">
              <a:extLst>
                <a:ext uri="{FF2B5EF4-FFF2-40B4-BE49-F238E27FC236}">
                  <a16:creationId xmlns:a16="http://schemas.microsoft.com/office/drawing/2014/main" id="{282D1B55-E5E8-E1D3-A9CD-B90D0455382F}"/>
                </a:ext>
              </a:extLst>
            </p:cNvPr>
            <p:cNvGrpSpPr/>
            <p:nvPr/>
          </p:nvGrpSpPr>
          <p:grpSpPr>
            <a:xfrm>
              <a:off x="8061229" y="2112349"/>
              <a:ext cx="82785" cy="82785"/>
              <a:chOff x="0" y="0"/>
              <a:chExt cx="1913890" cy="1913890"/>
            </a:xfrm>
          </p:grpSpPr>
          <p:sp>
            <p:nvSpPr>
              <p:cNvPr id="388" name="Freeform 135">
                <a:extLst>
                  <a:ext uri="{FF2B5EF4-FFF2-40B4-BE49-F238E27FC236}">
                    <a16:creationId xmlns:a16="http://schemas.microsoft.com/office/drawing/2014/main" id="{38F2BBA9-B039-C897-378A-A1C3BBB605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6" name="Group 136">
              <a:extLst>
                <a:ext uri="{FF2B5EF4-FFF2-40B4-BE49-F238E27FC236}">
                  <a16:creationId xmlns:a16="http://schemas.microsoft.com/office/drawing/2014/main" id="{C55B05A4-F8D3-0E94-D2A9-03045092A02C}"/>
                </a:ext>
              </a:extLst>
            </p:cNvPr>
            <p:cNvGrpSpPr/>
            <p:nvPr/>
          </p:nvGrpSpPr>
          <p:grpSpPr>
            <a:xfrm>
              <a:off x="4873849" y="542729"/>
              <a:ext cx="82785" cy="82785"/>
              <a:chOff x="0" y="0"/>
              <a:chExt cx="1913890" cy="1913890"/>
            </a:xfrm>
          </p:grpSpPr>
          <p:sp>
            <p:nvSpPr>
              <p:cNvPr id="387" name="Freeform 137">
                <a:extLst>
                  <a:ext uri="{FF2B5EF4-FFF2-40B4-BE49-F238E27FC236}">
                    <a16:creationId xmlns:a16="http://schemas.microsoft.com/office/drawing/2014/main" id="{732F3C29-9E1E-8AA5-3734-34FEBB6DF2A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7" name="Group 138">
              <a:extLst>
                <a:ext uri="{FF2B5EF4-FFF2-40B4-BE49-F238E27FC236}">
                  <a16:creationId xmlns:a16="http://schemas.microsoft.com/office/drawing/2014/main" id="{2D73FE4D-9BDA-453A-2856-E9CD26EB141F}"/>
                </a:ext>
              </a:extLst>
            </p:cNvPr>
            <p:cNvGrpSpPr/>
            <p:nvPr/>
          </p:nvGrpSpPr>
          <p:grpSpPr>
            <a:xfrm>
              <a:off x="8061229" y="542729"/>
              <a:ext cx="82785" cy="82785"/>
              <a:chOff x="0" y="0"/>
              <a:chExt cx="1913890" cy="1913890"/>
            </a:xfrm>
          </p:grpSpPr>
          <p:sp>
            <p:nvSpPr>
              <p:cNvPr id="386" name="Freeform 139">
                <a:extLst>
                  <a:ext uri="{FF2B5EF4-FFF2-40B4-BE49-F238E27FC236}">
                    <a16:creationId xmlns:a16="http://schemas.microsoft.com/office/drawing/2014/main" id="{01E5FC44-85A5-02CB-957C-EF0E792FE91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8" name="Group 140">
              <a:extLst>
                <a:ext uri="{FF2B5EF4-FFF2-40B4-BE49-F238E27FC236}">
                  <a16:creationId xmlns:a16="http://schemas.microsoft.com/office/drawing/2014/main" id="{0724253D-58A5-E1F0-31F4-2AAB397BCC09}"/>
                </a:ext>
              </a:extLst>
            </p:cNvPr>
            <p:cNvGrpSpPr/>
            <p:nvPr/>
          </p:nvGrpSpPr>
          <p:grpSpPr>
            <a:xfrm>
              <a:off x="1627565" y="2112349"/>
              <a:ext cx="82785" cy="82785"/>
              <a:chOff x="0" y="0"/>
              <a:chExt cx="1913890" cy="1913890"/>
            </a:xfrm>
          </p:grpSpPr>
          <p:sp>
            <p:nvSpPr>
              <p:cNvPr id="385" name="Freeform 141">
                <a:extLst>
                  <a:ext uri="{FF2B5EF4-FFF2-40B4-BE49-F238E27FC236}">
                    <a16:creationId xmlns:a16="http://schemas.microsoft.com/office/drawing/2014/main" id="{2FA9E89D-2E23-0265-8763-0EB6A3002B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299" name="Group 142">
              <a:extLst>
                <a:ext uri="{FF2B5EF4-FFF2-40B4-BE49-F238E27FC236}">
                  <a16:creationId xmlns:a16="http://schemas.microsoft.com/office/drawing/2014/main" id="{2BDE740A-BFAE-A2CD-40F9-8C8CB6C2062D}"/>
                </a:ext>
              </a:extLst>
            </p:cNvPr>
            <p:cNvGrpSpPr/>
            <p:nvPr/>
          </p:nvGrpSpPr>
          <p:grpSpPr>
            <a:xfrm>
              <a:off x="1627565" y="542729"/>
              <a:ext cx="82785" cy="82785"/>
              <a:chOff x="0" y="0"/>
              <a:chExt cx="1913890" cy="1913890"/>
            </a:xfrm>
          </p:grpSpPr>
          <p:sp>
            <p:nvSpPr>
              <p:cNvPr id="384" name="Freeform 143">
                <a:extLst>
                  <a:ext uri="{FF2B5EF4-FFF2-40B4-BE49-F238E27FC236}">
                    <a16:creationId xmlns:a16="http://schemas.microsoft.com/office/drawing/2014/main" id="{FC08EB87-CF78-8D21-7F79-5CB33A71B1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0" name="Group 144">
              <a:extLst>
                <a:ext uri="{FF2B5EF4-FFF2-40B4-BE49-F238E27FC236}">
                  <a16:creationId xmlns:a16="http://schemas.microsoft.com/office/drawing/2014/main" id="{40E8D816-3E0F-897C-BAC1-5F9B06DD3EFA}"/>
                </a:ext>
              </a:extLst>
            </p:cNvPr>
            <p:cNvGrpSpPr/>
            <p:nvPr/>
          </p:nvGrpSpPr>
          <p:grpSpPr>
            <a:xfrm>
              <a:off x="5412510" y="2649504"/>
              <a:ext cx="82785" cy="82785"/>
              <a:chOff x="0" y="0"/>
              <a:chExt cx="1913890" cy="1913890"/>
            </a:xfrm>
          </p:grpSpPr>
          <p:sp>
            <p:nvSpPr>
              <p:cNvPr id="383" name="Freeform 145">
                <a:extLst>
                  <a:ext uri="{FF2B5EF4-FFF2-40B4-BE49-F238E27FC236}">
                    <a16:creationId xmlns:a16="http://schemas.microsoft.com/office/drawing/2014/main" id="{BBD93D4D-9DA1-70DB-1D4A-69824409617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1" name="Group 146">
              <a:extLst>
                <a:ext uri="{FF2B5EF4-FFF2-40B4-BE49-F238E27FC236}">
                  <a16:creationId xmlns:a16="http://schemas.microsoft.com/office/drawing/2014/main" id="{87872F72-7DE7-0979-2AE2-009EBE639DCE}"/>
                </a:ext>
              </a:extLst>
            </p:cNvPr>
            <p:cNvGrpSpPr/>
            <p:nvPr/>
          </p:nvGrpSpPr>
          <p:grpSpPr>
            <a:xfrm>
              <a:off x="5412510" y="1079884"/>
              <a:ext cx="82785" cy="82785"/>
              <a:chOff x="0" y="0"/>
              <a:chExt cx="1913890" cy="1913890"/>
            </a:xfrm>
          </p:grpSpPr>
          <p:sp>
            <p:nvSpPr>
              <p:cNvPr id="382" name="Freeform 147">
                <a:extLst>
                  <a:ext uri="{FF2B5EF4-FFF2-40B4-BE49-F238E27FC236}">
                    <a16:creationId xmlns:a16="http://schemas.microsoft.com/office/drawing/2014/main" id="{39B2C061-A79A-07F0-D2CC-DF067D92C1E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2" name="Group 148">
              <a:extLst>
                <a:ext uri="{FF2B5EF4-FFF2-40B4-BE49-F238E27FC236}">
                  <a16:creationId xmlns:a16="http://schemas.microsoft.com/office/drawing/2014/main" id="{37E56C83-C920-282B-6266-8BB9C3BEA5B7}"/>
                </a:ext>
              </a:extLst>
            </p:cNvPr>
            <p:cNvGrpSpPr/>
            <p:nvPr/>
          </p:nvGrpSpPr>
          <p:grpSpPr>
            <a:xfrm>
              <a:off x="2166226" y="2649504"/>
              <a:ext cx="82785" cy="82785"/>
              <a:chOff x="0" y="0"/>
              <a:chExt cx="1913890" cy="1913890"/>
            </a:xfrm>
          </p:grpSpPr>
          <p:sp>
            <p:nvSpPr>
              <p:cNvPr id="381" name="Freeform 149">
                <a:extLst>
                  <a:ext uri="{FF2B5EF4-FFF2-40B4-BE49-F238E27FC236}">
                    <a16:creationId xmlns:a16="http://schemas.microsoft.com/office/drawing/2014/main" id="{D9D1D406-E399-7F57-F1CF-374E39CB840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3" name="Group 150">
              <a:extLst>
                <a:ext uri="{FF2B5EF4-FFF2-40B4-BE49-F238E27FC236}">
                  <a16:creationId xmlns:a16="http://schemas.microsoft.com/office/drawing/2014/main" id="{BE3775C4-E1AC-7112-8918-299CCE57C6D0}"/>
                </a:ext>
              </a:extLst>
            </p:cNvPr>
            <p:cNvGrpSpPr/>
            <p:nvPr/>
          </p:nvGrpSpPr>
          <p:grpSpPr>
            <a:xfrm>
              <a:off x="2166226" y="1079884"/>
              <a:ext cx="82785" cy="82785"/>
              <a:chOff x="0" y="0"/>
              <a:chExt cx="1913890" cy="1913890"/>
            </a:xfrm>
          </p:grpSpPr>
          <p:sp>
            <p:nvSpPr>
              <p:cNvPr id="380" name="Freeform 151">
                <a:extLst>
                  <a:ext uri="{FF2B5EF4-FFF2-40B4-BE49-F238E27FC236}">
                    <a16:creationId xmlns:a16="http://schemas.microsoft.com/office/drawing/2014/main" id="{7483F543-471D-250E-3341-C134F2EDC0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pPr algn="r" rtl="1"/>
                <a:endParaRPr lang="en-US"/>
              </a:p>
            </p:txBody>
          </p:sp>
        </p:grpSp>
        <p:grpSp>
          <p:nvGrpSpPr>
            <p:cNvPr id="304" name="Group 152">
              <a:extLst>
                <a:ext uri="{FF2B5EF4-FFF2-40B4-BE49-F238E27FC236}">
                  <a16:creationId xmlns:a16="http://schemas.microsoft.com/office/drawing/2014/main" id="{43230CB1-1226-9093-DAD4-16415E12847B}"/>
                </a:ext>
              </a:extLst>
            </p:cNvPr>
            <p:cNvGrpSpPr>
              <a:grpSpLocks noChangeAspect="1"/>
            </p:cNvGrpSpPr>
            <p:nvPr/>
          </p:nvGrpSpPr>
          <p:grpSpPr>
            <a:xfrm>
              <a:off x="3785101" y="2112349"/>
              <a:ext cx="95594" cy="82785"/>
              <a:chOff x="0" y="0"/>
              <a:chExt cx="6350000" cy="5499100"/>
            </a:xfrm>
          </p:grpSpPr>
          <p:sp>
            <p:nvSpPr>
              <p:cNvPr id="379" name="Freeform 153">
                <a:extLst>
                  <a:ext uri="{FF2B5EF4-FFF2-40B4-BE49-F238E27FC236}">
                    <a16:creationId xmlns:a16="http://schemas.microsoft.com/office/drawing/2014/main" id="{83CE6B18-49F2-4F49-959F-6DBB94FDA54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5" name="Group 154">
              <a:extLst>
                <a:ext uri="{FF2B5EF4-FFF2-40B4-BE49-F238E27FC236}">
                  <a16:creationId xmlns:a16="http://schemas.microsoft.com/office/drawing/2014/main" id="{2703DA19-AAE4-CCD6-B55B-E374E913D6A6}"/>
                </a:ext>
              </a:extLst>
            </p:cNvPr>
            <p:cNvGrpSpPr>
              <a:grpSpLocks noChangeAspect="1"/>
            </p:cNvGrpSpPr>
            <p:nvPr/>
          </p:nvGrpSpPr>
          <p:grpSpPr>
            <a:xfrm>
              <a:off x="6972482" y="2112349"/>
              <a:ext cx="95594" cy="82785"/>
              <a:chOff x="0" y="0"/>
              <a:chExt cx="6350000" cy="5499100"/>
            </a:xfrm>
          </p:grpSpPr>
          <p:sp>
            <p:nvSpPr>
              <p:cNvPr id="378" name="Freeform 155">
                <a:extLst>
                  <a:ext uri="{FF2B5EF4-FFF2-40B4-BE49-F238E27FC236}">
                    <a16:creationId xmlns:a16="http://schemas.microsoft.com/office/drawing/2014/main" id="{0095D66D-FF68-AB2F-0AB6-54A69D7E02B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6" name="Group 156">
              <a:extLst>
                <a:ext uri="{FF2B5EF4-FFF2-40B4-BE49-F238E27FC236}">
                  <a16:creationId xmlns:a16="http://schemas.microsoft.com/office/drawing/2014/main" id="{628667FE-88A2-7C46-C0E4-1DDFBD7E8C86}"/>
                </a:ext>
              </a:extLst>
            </p:cNvPr>
            <p:cNvGrpSpPr>
              <a:grpSpLocks noChangeAspect="1"/>
            </p:cNvGrpSpPr>
            <p:nvPr/>
          </p:nvGrpSpPr>
          <p:grpSpPr>
            <a:xfrm>
              <a:off x="3785101" y="542729"/>
              <a:ext cx="95594" cy="82785"/>
              <a:chOff x="0" y="0"/>
              <a:chExt cx="6350000" cy="5499100"/>
            </a:xfrm>
          </p:grpSpPr>
          <p:sp>
            <p:nvSpPr>
              <p:cNvPr id="377" name="Freeform 157">
                <a:extLst>
                  <a:ext uri="{FF2B5EF4-FFF2-40B4-BE49-F238E27FC236}">
                    <a16:creationId xmlns:a16="http://schemas.microsoft.com/office/drawing/2014/main" id="{2E4BD718-22D9-B421-A43C-C369914868F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7" name="Group 158">
              <a:extLst>
                <a:ext uri="{FF2B5EF4-FFF2-40B4-BE49-F238E27FC236}">
                  <a16:creationId xmlns:a16="http://schemas.microsoft.com/office/drawing/2014/main" id="{B2070916-F8AA-9742-F628-E8CFCC96F8C3}"/>
                </a:ext>
              </a:extLst>
            </p:cNvPr>
            <p:cNvGrpSpPr>
              <a:grpSpLocks noChangeAspect="1"/>
            </p:cNvGrpSpPr>
            <p:nvPr/>
          </p:nvGrpSpPr>
          <p:grpSpPr>
            <a:xfrm>
              <a:off x="6972482" y="542729"/>
              <a:ext cx="95594" cy="82785"/>
              <a:chOff x="0" y="0"/>
              <a:chExt cx="6350000" cy="5499100"/>
            </a:xfrm>
          </p:grpSpPr>
          <p:sp>
            <p:nvSpPr>
              <p:cNvPr id="376" name="Freeform 159">
                <a:extLst>
                  <a:ext uri="{FF2B5EF4-FFF2-40B4-BE49-F238E27FC236}">
                    <a16:creationId xmlns:a16="http://schemas.microsoft.com/office/drawing/2014/main" id="{86983464-CDB2-0116-0D95-0895705DD17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8" name="Group 160">
              <a:extLst>
                <a:ext uri="{FF2B5EF4-FFF2-40B4-BE49-F238E27FC236}">
                  <a16:creationId xmlns:a16="http://schemas.microsoft.com/office/drawing/2014/main" id="{AA69BE72-3D1C-97EB-E012-F58187B9DF29}"/>
                </a:ext>
              </a:extLst>
            </p:cNvPr>
            <p:cNvGrpSpPr>
              <a:grpSpLocks noChangeAspect="1"/>
            </p:cNvGrpSpPr>
            <p:nvPr/>
          </p:nvGrpSpPr>
          <p:grpSpPr>
            <a:xfrm>
              <a:off x="538818" y="2112349"/>
              <a:ext cx="95594" cy="82785"/>
              <a:chOff x="0" y="0"/>
              <a:chExt cx="6350000" cy="5499100"/>
            </a:xfrm>
          </p:grpSpPr>
          <p:sp>
            <p:nvSpPr>
              <p:cNvPr id="375" name="Freeform 161">
                <a:extLst>
                  <a:ext uri="{FF2B5EF4-FFF2-40B4-BE49-F238E27FC236}">
                    <a16:creationId xmlns:a16="http://schemas.microsoft.com/office/drawing/2014/main" id="{E173D464-B55D-059A-2E60-0B6CBBAC0E8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09" name="Group 162">
              <a:extLst>
                <a:ext uri="{FF2B5EF4-FFF2-40B4-BE49-F238E27FC236}">
                  <a16:creationId xmlns:a16="http://schemas.microsoft.com/office/drawing/2014/main" id="{D760A851-F512-66C7-A608-C8A3093DB40C}"/>
                </a:ext>
              </a:extLst>
            </p:cNvPr>
            <p:cNvGrpSpPr>
              <a:grpSpLocks noChangeAspect="1"/>
            </p:cNvGrpSpPr>
            <p:nvPr/>
          </p:nvGrpSpPr>
          <p:grpSpPr>
            <a:xfrm>
              <a:off x="538818" y="542729"/>
              <a:ext cx="95594" cy="82785"/>
              <a:chOff x="0" y="0"/>
              <a:chExt cx="6350000" cy="5499100"/>
            </a:xfrm>
          </p:grpSpPr>
          <p:sp>
            <p:nvSpPr>
              <p:cNvPr id="374" name="Freeform 163">
                <a:extLst>
                  <a:ext uri="{FF2B5EF4-FFF2-40B4-BE49-F238E27FC236}">
                    <a16:creationId xmlns:a16="http://schemas.microsoft.com/office/drawing/2014/main" id="{47E24A2D-E9DF-EB81-484E-1B10D3AE82B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0" name="Group 164">
              <a:extLst>
                <a:ext uri="{FF2B5EF4-FFF2-40B4-BE49-F238E27FC236}">
                  <a16:creationId xmlns:a16="http://schemas.microsoft.com/office/drawing/2014/main" id="{BDF63867-5073-1751-F717-D2B0F90DA4B9}"/>
                </a:ext>
              </a:extLst>
            </p:cNvPr>
            <p:cNvGrpSpPr>
              <a:grpSpLocks noChangeAspect="1"/>
            </p:cNvGrpSpPr>
            <p:nvPr/>
          </p:nvGrpSpPr>
          <p:grpSpPr>
            <a:xfrm>
              <a:off x="4323762" y="2649504"/>
              <a:ext cx="95594" cy="82785"/>
              <a:chOff x="0" y="0"/>
              <a:chExt cx="6350000" cy="5499100"/>
            </a:xfrm>
          </p:grpSpPr>
          <p:sp>
            <p:nvSpPr>
              <p:cNvPr id="373" name="Freeform 165">
                <a:extLst>
                  <a:ext uri="{FF2B5EF4-FFF2-40B4-BE49-F238E27FC236}">
                    <a16:creationId xmlns:a16="http://schemas.microsoft.com/office/drawing/2014/main" id="{59BB6C93-2D79-5D30-459E-C2EDB0BFF4F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1" name="Group 166">
              <a:extLst>
                <a:ext uri="{FF2B5EF4-FFF2-40B4-BE49-F238E27FC236}">
                  <a16:creationId xmlns:a16="http://schemas.microsoft.com/office/drawing/2014/main" id="{603E4133-5F2E-68C6-3196-199AA4CB7800}"/>
                </a:ext>
              </a:extLst>
            </p:cNvPr>
            <p:cNvGrpSpPr>
              <a:grpSpLocks noChangeAspect="1"/>
            </p:cNvGrpSpPr>
            <p:nvPr/>
          </p:nvGrpSpPr>
          <p:grpSpPr>
            <a:xfrm>
              <a:off x="7511142" y="2649504"/>
              <a:ext cx="95594" cy="82785"/>
              <a:chOff x="0" y="0"/>
              <a:chExt cx="6350000" cy="5499100"/>
            </a:xfrm>
          </p:grpSpPr>
          <p:sp>
            <p:nvSpPr>
              <p:cNvPr id="372" name="Freeform 167">
                <a:extLst>
                  <a:ext uri="{FF2B5EF4-FFF2-40B4-BE49-F238E27FC236}">
                    <a16:creationId xmlns:a16="http://schemas.microsoft.com/office/drawing/2014/main" id="{DD14CE32-6A15-58DC-E97D-3DDD396AFB6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2" name="Group 168">
              <a:extLst>
                <a:ext uri="{FF2B5EF4-FFF2-40B4-BE49-F238E27FC236}">
                  <a16:creationId xmlns:a16="http://schemas.microsoft.com/office/drawing/2014/main" id="{7B4E6734-CF72-C56C-9270-5EDE96BC4820}"/>
                </a:ext>
              </a:extLst>
            </p:cNvPr>
            <p:cNvGrpSpPr>
              <a:grpSpLocks noChangeAspect="1"/>
            </p:cNvGrpSpPr>
            <p:nvPr/>
          </p:nvGrpSpPr>
          <p:grpSpPr>
            <a:xfrm>
              <a:off x="4323762" y="1079884"/>
              <a:ext cx="95594" cy="82785"/>
              <a:chOff x="0" y="0"/>
              <a:chExt cx="6350000" cy="5499100"/>
            </a:xfrm>
          </p:grpSpPr>
          <p:sp>
            <p:nvSpPr>
              <p:cNvPr id="371" name="Freeform 169">
                <a:extLst>
                  <a:ext uri="{FF2B5EF4-FFF2-40B4-BE49-F238E27FC236}">
                    <a16:creationId xmlns:a16="http://schemas.microsoft.com/office/drawing/2014/main" id="{86687BAE-F181-49E7-F08F-E959AD9827F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3" name="Group 170">
              <a:extLst>
                <a:ext uri="{FF2B5EF4-FFF2-40B4-BE49-F238E27FC236}">
                  <a16:creationId xmlns:a16="http://schemas.microsoft.com/office/drawing/2014/main" id="{F6A36F78-0A05-94FC-7517-433A8D5FF91F}"/>
                </a:ext>
              </a:extLst>
            </p:cNvPr>
            <p:cNvGrpSpPr>
              <a:grpSpLocks noChangeAspect="1"/>
            </p:cNvGrpSpPr>
            <p:nvPr/>
          </p:nvGrpSpPr>
          <p:grpSpPr>
            <a:xfrm>
              <a:off x="7511142" y="1079884"/>
              <a:ext cx="95594" cy="82785"/>
              <a:chOff x="0" y="0"/>
              <a:chExt cx="6350000" cy="5499100"/>
            </a:xfrm>
          </p:grpSpPr>
          <p:sp>
            <p:nvSpPr>
              <p:cNvPr id="370" name="Freeform 171">
                <a:extLst>
                  <a:ext uri="{FF2B5EF4-FFF2-40B4-BE49-F238E27FC236}">
                    <a16:creationId xmlns:a16="http://schemas.microsoft.com/office/drawing/2014/main" id="{5FE1F38F-335E-6A13-2094-BFD472D5C1F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4" name="Group 172">
              <a:extLst>
                <a:ext uri="{FF2B5EF4-FFF2-40B4-BE49-F238E27FC236}">
                  <a16:creationId xmlns:a16="http://schemas.microsoft.com/office/drawing/2014/main" id="{3EAE6686-47C5-C3AB-E165-7DDF296894C9}"/>
                </a:ext>
              </a:extLst>
            </p:cNvPr>
            <p:cNvGrpSpPr>
              <a:grpSpLocks noChangeAspect="1"/>
            </p:cNvGrpSpPr>
            <p:nvPr/>
          </p:nvGrpSpPr>
          <p:grpSpPr>
            <a:xfrm>
              <a:off x="1077478" y="2649504"/>
              <a:ext cx="95594" cy="82785"/>
              <a:chOff x="0" y="0"/>
              <a:chExt cx="6350000" cy="5499100"/>
            </a:xfrm>
          </p:grpSpPr>
          <p:sp>
            <p:nvSpPr>
              <p:cNvPr id="369" name="Freeform 173">
                <a:extLst>
                  <a:ext uri="{FF2B5EF4-FFF2-40B4-BE49-F238E27FC236}">
                    <a16:creationId xmlns:a16="http://schemas.microsoft.com/office/drawing/2014/main" id="{ACBD7B7F-E304-C789-F4AA-C58A0D8961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5" name="Group 174">
              <a:extLst>
                <a:ext uri="{FF2B5EF4-FFF2-40B4-BE49-F238E27FC236}">
                  <a16:creationId xmlns:a16="http://schemas.microsoft.com/office/drawing/2014/main" id="{4D76035D-6814-B4CD-76C9-BDD3DC03594C}"/>
                </a:ext>
              </a:extLst>
            </p:cNvPr>
            <p:cNvGrpSpPr>
              <a:grpSpLocks noChangeAspect="1"/>
            </p:cNvGrpSpPr>
            <p:nvPr/>
          </p:nvGrpSpPr>
          <p:grpSpPr>
            <a:xfrm>
              <a:off x="1077478" y="1079884"/>
              <a:ext cx="95594" cy="82785"/>
              <a:chOff x="0" y="0"/>
              <a:chExt cx="6350000" cy="5499100"/>
            </a:xfrm>
          </p:grpSpPr>
          <p:sp>
            <p:nvSpPr>
              <p:cNvPr id="368" name="Freeform 175">
                <a:extLst>
                  <a:ext uri="{FF2B5EF4-FFF2-40B4-BE49-F238E27FC236}">
                    <a16:creationId xmlns:a16="http://schemas.microsoft.com/office/drawing/2014/main" id="{F1414E9C-D089-4F41-C8E0-3C41C295043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6" name="Group 176">
              <a:extLst>
                <a:ext uri="{FF2B5EF4-FFF2-40B4-BE49-F238E27FC236}">
                  <a16:creationId xmlns:a16="http://schemas.microsoft.com/office/drawing/2014/main" id="{0F699823-86A9-DDB1-1D5E-5722FF072E91}"/>
                </a:ext>
              </a:extLst>
            </p:cNvPr>
            <p:cNvGrpSpPr>
              <a:grpSpLocks noChangeAspect="1"/>
            </p:cNvGrpSpPr>
            <p:nvPr/>
          </p:nvGrpSpPr>
          <p:grpSpPr>
            <a:xfrm>
              <a:off x="4863623" y="0"/>
              <a:ext cx="95594" cy="82785"/>
              <a:chOff x="0" y="0"/>
              <a:chExt cx="6350000" cy="5499100"/>
            </a:xfrm>
          </p:grpSpPr>
          <p:sp>
            <p:nvSpPr>
              <p:cNvPr id="367" name="Freeform 177">
                <a:extLst>
                  <a:ext uri="{FF2B5EF4-FFF2-40B4-BE49-F238E27FC236}">
                    <a16:creationId xmlns:a16="http://schemas.microsoft.com/office/drawing/2014/main" id="{C564D862-4DFD-E2BE-B72A-42194C44ECC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7" name="Group 178">
              <a:extLst>
                <a:ext uri="{FF2B5EF4-FFF2-40B4-BE49-F238E27FC236}">
                  <a16:creationId xmlns:a16="http://schemas.microsoft.com/office/drawing/2014/main" id="{C281DDBF-7B9A-A769-A4A6-0AF80C9BCF03}"/>
                </a:ext>
              </a:extLst>
            </p:cNvPr>
            <p:cNvGrpSpPr>
              <a:grpSpLocks noChangeAspect="1"/>
            </p:cNvGrpSpPr>
            <p:nvPr/>
          </p:nvGrpSpPr>
          <p:grpSpPr>
            <a:xfrm>
              <a:off x="4863623" y="3187700"/>
              <a:ext cx="95594" cy="82785"/>
              <a:chOff x="0" y="0"/>
              <a:chExt cx="6350000" cy="5499100"/>
            </a:xfrm>
          </p:grpSpPr>
          <p:sp>
            <p:nvSpPr>
              <p:cNvPr id="366" name="Freeform 179">
                <a:extLst>
                  <a:ext uri="{FF2B5EF4-FFF2-40B4-BE49-F238E27FC236}">
                    <a16:creationId xmlns:a16="http://schemas.microsoft.com/office/drawing/2014/main" id="{9AE6BC11-A1D9-BCC1-89C7-64EEDA2ABF9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8" name="Group 180">
              <a:extLst>
                <a:ext uri="{FF2B5EF4-FFF2-40B4-BE49-F238E27FC236}">
                  <a16:creationId xmlns:a16="http://schemas.microsoft.com/office/drawing/2014/main" id="{6C53BE28-B324-67F3-23D5-0DF33B553BC3}"/>
                </a:ext>
              </a:extLst>
            </p:cNvPr>
            <p:cNvGrpSpPr>
              <a:grpSpLocks noChangeAspect="1"/>
            </p:cNvGrpSpPr>
            <p:nvPr/>
          </p:nvGrpSpPr>
          <p:grpSpPr>
            <a:xfrm>
              <a:off x="8051003" y="0"/>
              <a:ext cx="95594" cy="82785"/>
              <a:chOff x="0" y="0"/>
              <a:chExt cx="6350000" cy="5499100"/>
            </a:xfrm>
          </p:grpSpPr>
          <p:sp>
            <p:nvSpPr>
              <p:cNvPr id="365" name="Freeform 181">
                <a:extLst>
                  <a:ext uri="{FF2B5EF4-FFF2-40B4-BE49-F238E27FC236}">
                    <a16:creationId xmlns:a16="http://schemas.microsoft.com/office/drawing/2014/main" id="{ABB06096-157C-6B44-2AC7-4DE8B423CC0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19" name="Group 182">
              <a:extLst>
                <a:ext uri="{FF2B5EF4-FFF2-40B4-BE49-F238E27FC236}">
                  <a16:creationId xmlns:a16="http://schemas.microsoft.com/office/drawing/2014/main" id="{4471EE85-03A8-7252-3209-65A037280BE0}"/>
                </a:ext>
              </a:extLst>
            </p:cNvPr>
            <p:cNvGrpSpPr>
              <a:grpSpLocks noChangeAspect="1"/>
            </p:cNvGrpSpPr>
            <p:nvPr/>
          </p:nvGrpSpPr>
          <p:grpSpPr>
            <a:xfrm>
              <a:off x="8051003" y="3187700"/>
              <a:ext cx="95594" cy="82785"/>
              <a:chOff x="0" y="0"/>
              <a:chExt cx="6350000" cy="5499100"/>
            </a:xfrm>
          </p:grpSpPr>
          <p:sp>
            <p:nvSpPr>
              <p:cNvPr id="364" name="Freeform 183">
                <a:extLst>
                  <a:ext uri="{FF2B5EF4-FFF2-40B4-BE49-F238E27FC236}">
                    <a16:creationId xmlns:a16="http://schemas.microsoft.com/office/drawing/2014/main" id="{61B72C24-9809-457C-795D-D777AB83B1C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0" name="Group 184">
              <a:extLst>
                <a:ext uri="{FF2B5EF4-FFF2-40B4-BE49-F238E27FC236}">
                  <a16:creationId xmlns:a16="http://schemas.microsoft.com/office/drawing/2014/main" id="{BD3DCD41-9005-D54A-469E-C6CD3ED6AFD3}"/>
                </a:ext>
              </a:extLst>
            </p:cNvPr>
            <p:cNvGrpSpPr>
              <a:grpSpLocks noChangeAspect="1"/>
            </p:cNvGrpSpPr>
            <p:nvPr/>
          </p:nvGrpSpPr>
          <p:grpSpPr>
            <a:xfrm>
              <a:off x="4863623" y="1618080"/>
              <a:ext cx="95594" cy="82785"/>
              <a:chOff x="0" y="0"/>
              <a:chExt cx="6350000" cy="5499100"/>
            </a:xfrm>
          </p:grpSpPr>
          <p:sp>
            <p:nvSpPr>
              <p:cNvPr id="363" name="Freeform 185">
                <a:extLst>
                  <a:ext uri="{FF2B5EF4-FFF2-40B4-BE49-F238E27FC236}">
                    <a16:creationId xmlns:a16="http://schemas.microsoft.com/office/drawing/2014/main" id="{40B3F172-4D30-EA34-4B94-06517640BA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1" name="Group 186">
              <a:extLst>
                <a:ext uri="{FF2B5EF4-FFF2-40B4-BE49-F238E27FC236}">
                  <a16:creationId xmlns:a16="http://schemas.microsoft.com/office/drawing/2014/main" id="{BC6A3FFB-173A-7BE4-FC14-28ACA845A20D}"/>
                </a:ext>
              </a:extLst>
            </p:cNvPr>
            <p:cNvGrpSpPr>
              <a:grpSpLocks noChangeAspect="1"/>
            </p:cNvGrpSpPr>
            <p:nvPr/>
          </p:nvGrpSpPr>
          <p:grpSpPr>
            <a:xfrm>
              <a:off x="8051003" y="1618080"/>
              <a:ext cx="95594" cy="82785"/>
              <a:chOff x="0" y="0"/>
              <a:chExt cx="6350000" cy="5499100"/>
            </a:xfrm>
          </p:grpSpPr>
          <p:sp>
            <p:nvSpPr>
              <p:cNvPr id="362" name="Freeform 187">
                <a:extLst>
                  <a:ext uri="{FF2B5EF4-FFF2-40B4-BE49-F238E27FC236}">
                    <a16:creationId xmlns:a16="http://schemas.microsoft.com/office/drawing/2014/main" id="{518DC3D5-F3B9-30CC-6181-8318D3CE486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2" name="Group 188">
              <a:extLst>
                <a:ext uri="{FF2B5EF4-FFF2-40B4-BE49-F238E27FC236}">
                  <a16:creationId xmlns:a16="http://schemas.microsoft.com/office/drawing/2014/main" id="{31DA0B1C-468F-3D85-3B48-B6855B28AF7D}"/>
                </a:ext>
              </a:extLst>
            </p:cNvPr>
            <p:cNvGrpSpPr>
              <a:grpSpLocks noChangeAspect="1"/>
            </p:cNvGrpSpPr>
            <p:nvPr/>
          </p:nvGrpSpPr>
          <p:grpSpPr>
            <a:xfrm>
              <a:off x="1617339" y="0"/>
              <a:ext cx="95594" cy="82785"/>
              <a:chOff x="0" y="0"/>
              <a:chExt cx="6350000" cy="5499100"/>
            </a:xfrm>
          </p:grpSpPr>
          <p:sp>
            <p:nvSpPr>
              <p:cNvPr id="361" name="Freeform 189">
                <a:extLst>
                  <a:ext uri="{FF2B5EF4-FFF2-40B4-BE49-F238E27FC236}">
                    <a16:creationId xmlns:a16="http://schemas.microsoft.com/office/drawing/2014/main" id="{718C502D-AB04-AAF5-19D2-E20DA499B31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3" name="Group 190">
              <a:extLst>
                <a:ext uri="{FF2B5EF4-FFF2-40B4-BE49-F238E27FC236}">
                  <a16:creationId xmlns:a16="http://schemas.microsoft.com/office/drawing/2014/main" id="{CAC60072-3174-23AE-5D88-92CD26395BD6}"/>
                </a:ext>
              </a:extLst>
            </p:cNvPr>
            <p:cNvGrpSpPr>
              <a:grpSpLocks noChangeAspect="1"/>
            </p:cNvGrpSpPr>
            <p:nvPr/>
          </p:nvGrpSpPr>
          <p:grpSpPr>
            <a:xfrm>
              <a:off x="1617339" y="3187700"/>
              <a:ext cx="95594" cy="82785"/>
              <a:chOff x="0" y="0"/>
              <a:chExt cx="6350000" cy="5499100"/>
            </a:xfrm>
          </p:grpSpPr>
          <p:sp>
            <p:nvSpPr>
              <p:cNvPr id="360" name="Freeform 191">
                <a:extLst>
                  <a:ext uri="{FF2B5EF4-FFF2-40B4-BE49-F238E27FC236}">
                    <a16:creationId xmlns:a16="http://schemas.microsoft.com/office/drawing/2014/main" id="{D933C20B-3A96-FB90-8BCC-CE8191CE5E5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4" name="Group 192">
              <a:extLst>
                <a:ext uri="{FF2B5EF4-FFF2-40B4-BE49-F238E27FC236}">
                  <a16:creationId xmlns:a16="http://schemas.microsoft.com/office/drawing/2014/main" id="{A021D650-C09F-F9F2-A356-EA835006AC6D}"/>
                </a:ext>
              </a:extLst>
            </p:cNvPr>
            <p:cNvGrpSpPr>
              <a:grpSpLocks noChangeAspect="1"/>
            </p:cNvGrpSpPr>
            <p:nvPr/>
          </p:nvGrpSpPr>
          <p:grpSpPr>
            <a:xfrm>
              <a:off x="1617339" y="1618080"/>
              <a:ext cx="95594" cy="82785"/>
              <a:chOff x="0" y="0"/>
              <a:chExt cx="6350000" cy="5499100"/>
            </a:xfrm>
          </p:grpSpPr>
          <p:sp>
            <p:nvSpPr>
              <p:cNvPr id="359" name="Freeform 193">
                <a:extLst>
                  <a:ext uri="{FF2B5EF4-FFF2-40B4-BE49-F238E27FC236}">
                    <a16:creationId xmlns:a16="http://schemas.microsoft.com/office/drawing/2014/main" id="{82B317CF-8A2D-620C-DDAE-38C8873B59D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5" name="Group 194">
              <a:extLst>
                <a:ext uri="{FF2B5EF4-FFF2-40B4-BE49-F238E27FC236}">
                  <a16:creationId xmlns:a16="http://schemas.microsoft.com/office/drawing/2014/main" id="{4A86D805-5858-BA4E-8DC0-0F6429A2743D}"/>
                </a:ext>
              </a:extLst>
            </p:cNvPr>
            <p:cNvGrpSpPr>
              <a:grpSpLocks noChangeAspect="1"/>
            </p:cNvGrpSpPr>
            <p:nvPr/>
          </p:nvGrpSpPr>
          <p:grpSpPr>
            <a:xfrm>
              <a:off x="3246362" y="0"/>
              <a:ext cx="95594" cy="82785"/>
              <a:chOff x="0" y="0"/>
              <a:chExt cx="6350000" cy="5499100"/>
            </a:xfrm>
          </p:grpSpPr>
          <p:sp>
            <p:nvSpPr>
              <p:cNvPr id="358" name="Freeform 195">
                <a:extLst>
                  <a:ext uri="{FF2B5EF4-FFF2-40B4-BE49-F238E27FC236}">
                    <a16:creationId xmlns:a16="http://schemas.microsoft.com/office/drawing/2014/main" id="{B7651C7C-BFDB-66E8-C118-C271F145E27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6" name="Group 196">
              <a:extLst>
                <a:ext uri="{FF2B5EF4-FFF2-40B4-BE49-F238E27FC236}">
                  <a16:creationId xmlns:a16="http://schemas.microsoft.com/office/drawing/2014/main" id="{62A4402E-3582-4230-B537-99D499E5F5EE}"/>
                </a:ext>
              </a:extLst>
            </p:cNvPr>
            <p:cNvGrpSpPr>
              <a:grpSpLocks noChangeAspect="1"/>
            </p:cNvGrpSpPr>
            <p:nvPr/>
          </p:nvGrpSpPr>
          <p:grpSpPr>
            <a:xfrm>
              <a:off x="3246362" y="3187700"/>
              <a:ext cx="95594" cy="82785"/>
              <a:chOff x="0" y="0"/>
              <a:chExt cx="6350000" cy="5499100"/>
            </a:xfrm>
          </p:grpSpPr>
          <p:sp>
            <p:nvSpPr>
              <p:cNvPr id="357" name="Freeform 197">
                <a:extLst>
                  <a:ext uri="{FF2B5EF4-FFF2-40B4-BE49-F238E27FC236}">
                    <a16:creationId xmlns:a16="http://schemas.microsoft.com/office/drawing/2014/main" id="{7992B4A1-397A-D025-AEDA-D02082F773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7" name="Group 198">
              <a:extLst>
                <a:ext uri="{FF2B5EF4-FFF2-40B4-BE49-F238E27FC236}">
                  <a16:creationId xmlns:a16="http://schemas.microsoft.com/office/drawing/2014/main" id="{C473CA0A-5968-B26C-303C-50F5322C78EB}"/>
                </a:ext>
              </a:extLst>
            </p:cNvPr>
            <p:cNvGrpSpPr>
              <a:grpSpLocks noChangeAspect="1"/>
            </p:cNvGrpSpPr>
            <p:nvPr/>
          </p:nvGrpSpPr>
          <p:grpSpPr>
            <a:xfrm>
              <a:off x="6433743" y="0"/>
              <a:ext cx="95594" cy="82785"/>
              <a:chOff x="0" y="0"/>
              <a:chExt cx="6350000" cy="5499100"/>
            </a:xfrm>
          </p:grpSpPr>
          <p:sp>
            <p:nvSpPr>
              <p:cNvPr id="356" name="Freeform 199">
                <a:extLst>
                  <a:ext uri="{FF2B5EF4-FFF2-40B4-BE49-F238E27FC236}">
                    <a16:creationId xmlns:a16="http://schemas.microsoft.com/office/drawing/2014/main" id="{C41972DC-9A15-0FE0-285F-7E8CD65732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8" name="Group 200">
              <a:extLst>
                <a:ext uri="{FF2B5EF4-FFF2-40B4-BE49-F238E27FC236}">
                  <a16:creationId xmlns:a16="http://schemas.microsoft.com/office/drawing/2014/main" id="{9B8AB6A9-6534-8BD1-85D7-C04D9FE80501}"/>
                </a:ext>
              </a:extLst>
            </p:cNvPr>
            <p:cNvGrpSpPr>
              <a:grpSpLocks noChangeAspect="1"/>
            </p:cNvGrpSpPr>
            <p:nvPr/>
          </p:nvGrpSpPr>
          <p:grpSpPr>
            <a:xfrm>
              <a:off x="6433743" y="3187700"/>
              <a:ext cx="95594" cy="82785"/>
              <a:chOff x="0" y="0"/>
              <a:chExt cx="6350000" cy="5499100"/>
            </a:xfrm>
          </p:grpSpPr>
          <p:sp>
            <p:nvSpPr>
              <p:cNvPr id="355" name="Freeform 201">
                <a:extLst>
                  <a:ext uri="{FF2B5EF4-FFF2-40B4-BE49-F238E27FC236}">
                    <a16:creationId xmlns:a16="http://schemas.microsoft.com/office/drawing/2014/main" id="{330BC33F-783A-4395-7189-58C9359FB88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29" name="Group 202">
              <a:extLst>
                <a:ext uri="{FF2B5EF4-FFF2-40B4-BE49-F238E27FC236}">
                  <a16:creationId xmlns:a16="http://schemas.microsoft.com/office/drawing/2014/main" id="{DEBA396D-40CB-01DC-CC3D-9B0DE32EDB23}"/>
                </a:ext>
              </a:extLst>
            </p:cNvPr>
            <p:cNvGrpSpPr>
              <a:grpSpLocks noChangeAspect="1"/>
            </p:cNvGrpSpPr>
            <p:nvPr/>
          </p:nvGrpSpPr>
          <p:grpSpPr>
            <a:xfrm>
              <a:off x="3246362" y="1618080"/>
              <a:ext cx="95594" cy="82785"/>
              <a:chOff x="0" y="0"/>
              <a:chExt cx="6350000" cy="5499100"/>
            </a:xfrm>
          </p:grpSpPr>
          <p:sp>
            <p:nvSpPr>
              <p:cNvPr id="354" name="Freeform 203">
                <a:extLst>
                  <a:ext uri="{FF2B5EF4-FFF2-40B4-BE49-F238E27FC236}">
                    <a16:creationId xmlns:a16="http://schemas.microsoft.com/office/drawing/2014/main" id="{A2E1BF15-732E-6786-20EE-D870F8E8777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0" name="Group 204">
              <a:extLst>
                <a:ext uri="{FF2B5EF4-FFF2-40B4-BE49-F238E27FC236}">
                  <a16:creationId xmlns:a16="http://schemas.microsoft.com/office/drawing/2014/main" id="{4E68970C-0800-D320-586F-083D6360C358}"/>
                </a:ext>
              </a:extLst>
            </p:cNvPr>
            <p:cNvGrpSpPr>
              <a:grpSpLocks noChangeAspect="1"/>
            </p:cNvGrpSpPr>
            <p:nvPr/>
          </p:nvGrpSpPr>
          <p:grpSpPr>
            <a:xfrm>
              <a:off x="6433743" y="1618080"/>
              <a:ext cx="95594" cy="82785"/>
              <a:chOff x="0" y="0"/>
              <a:chExt cx="6350000" cy="5499100"/>
            </a:xfrm>
          </p:grpSpPr>
          <p:sp>
            <p:nvSpPr>
              <p:cNvPr id="353" name="Freeform 205">
                <a:extLst>
                  <a:ext uri="{FF2B5EF4-FFF2-40B4-BE49-F238E27FC236}">
                    <a16:creationId xmlns:a16="http://schemas.microsoft.com/office/drawing/2014/main" id="{580858B1-9125-2371-D181-1C6BF1A14D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1" name="Group 206">
              <a:extLst>
                <a:ext uri="{FF2B5EF4-FFF2-40B4-BE49-F238E27FC236}">
                  <a16:creationId xmlns:a16="http://schemas.microsoft.com/office/drawing/2014/main" id="{B72F7152-44C5-907A-A2F1-3DB933CC70A7}"/>
                </a:ext>
              </a:extLst>
            </p:cNvPr>
            <p:cNvGrpSpPr>
              <a:grpSpLocks noChangeAspect="1"/>
            </p:cNvGrpSpPr>
            <p:nvPr/>
          </p:nvGrpSpPr>
          <p:grpSpPr>
            <a:xfrm>
              <a:off x="78" y="0"/>
              <a:ext cx="95594" cy="82785"/>
              <a:chOff x="0" y="0"/>
              <a:chExt cx="6350000" cy="5499100"/>
            </a:xfrm>
          </p:grpSpPr>
          <p:sp>
            <p:nvSpPr>
              <p:cNvPr id="352" name="Freeform 207">
                <a:extLst>
                  <a:ext uri="{FF2B5EF4-FFF2-40B4-BE49-F238E27FC236}">
                    <a16:creationId xmlns:a16="http://schemas.microsoft.com/office/drawing/2014/main" id="{B36FB5D7-7FC2-7F8A-328C-46867280A30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2" name="Group 208">
              <a:extLst>
                <a:ext uri="{FF2B5EF4-FFF2-40B4-BE49-F238E27FC236}">
                  <a16:creationId xmlns:a16="http://schemas.microsoft.com/office/drawing/2014/main" id="{16BF3C27-B796-92EB-E3B7-EFDB81CADB19}"/>
                </a:ext>
              </a:extLst>
            </p:cNvPr>
            <p:cNvGrpSpPr>
              <a:grpSpLocks noChangeAspect="1"/>
            </p:cNvGrpSpPr>
            <p:nvPr/>
          </p:nvGrpSpPr>
          <p:grpSpPr>
            <a:xfrm>
              <a:off x="78" y="3187700"/>
              <a:ext cx="95594" cy="82785"/>
              <a:chOff x="0" y="0"/>
              <a:chExt cx="6350000" cy="5499100"/>
            </a:xfrm>
          </p:grpSpPr>
          <p:sp>
            <p:nvSpPr>
              <p:cNvPr id="351" name="Freeform 209">
                <a:extLst>
                  <a:ext uri="{FF2B5EF4-FFF2-40B4-BE49-F238E27FC236}">
                    <a16:creationId xmlns:a16="http://schemas.microsoft.com/office/drawing/2014/main" id="{0EB76D09-5634-8CB3-3A88-8011C5B94ED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3" name="Group 210">
              <a:extLst>
                <a:ext uri="{FF2B5EF4-FFF2-40B4-BE49-F238E27FC236}">
                  <a16:creationId xmlns:a16="http://schemas.microsoft.com/office/drawing/2014/main" id="{C376481D-DF28-86DC-E3CD-F373463D33F0}"/>
                </a:ext>
              </a:extLst>
            </p:cNvPr>
            <p:cNvGrpSpPr>
              <a:grpSpLocks noChangeAspect="1"/>
            </p:cNvGrpSpPr>
            <p:nvPr/>
          </p:nvGrpSpPr>
          <p:grpSpPr>
            <a:xfrm>
              <a:off x="78" y="1618080"/>
              <a:ext cx="95594" cy="82785"/>
              <a:chOff x="0" y="0"/>
              <a:chExt cx="6350000" cy="5499100"/>
            </a:xfrm>
          </p:grpSpPr>
          <p:sp>
            <p:nvSpPr>
              <p:cNvPr id="350" name="Freeform 211">
                <a:extLst>
                  <a:ext uri="{FF2B5EF4-FFF2-40B4-BE49-F238E27FC236}">
                    <a16:creationId xmlns:a16="http://schemas.microsoft.com/office/drawing/2014/main" id="{CF5E490C-1A92-4312-6AFF-8646942EB59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4" name="Group 212">
              <a:extLst>
                <a:ext uri="{FF2B5EF4-FFF2-40B4-BE49-F238E27FC236}">
                  <a16:creationId xmlns:a16="http://schemas.microsoft.com/office/drawing/2014/main" id="{F467570B-24D3-CF13-EFD6-F7653183DB08}"/>
                </a:ext>
              </a:extLst>
            </p:cNvPr>
            <p:cNvGrpSpPr>
              <a:grpSpLocks noChangeAspect="1"/>
            </p:cNvGrpSpPr>
            <p:nvPr/>
          </p:nvGrpSpPr>
          <p:grpSpPr>
            <a:xfrm>
              <a:off x="5412588" y="2112349"/>
              <a:ext cx="95594" cy="82785"/>
              <a:chOff x="0" y="0"/>
              <a:chExt cx="6350000" cy="5499100"/>
            </a:xfrm>
          </p:grpSpPr>
          <p:sp>
            <p:nvSpPr>
              <p:cNvPr id="349" name="Freeform 213">
                <a:extLst>
                  <a:ext uri="{FF2B5EF4-FFF2-40B4-BE49-F238E27FC236}">
                    <a16:creationId xmlns:a16="http://schemas.microsoft.com/office/drawing/2014/main" id="{3DB599A9-3B94-D583-93C1-30E0AB7619B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5" name="Group 214">
              <a:extLst>
                <a:ext uri="{FF2B5EF4-FFF2-40B4-BE49-F238E27FC236}">
                  <a16:creationId xmlns:a16="http://schemas.microsoft.com/office/drawing/2014/main" id="{4B23D866-8DDA-CC8C-8374-038CD36972B8}"/>
                </a:ext>
              </a:extLst>
            </p:cNvPr>
            <p:cNvGrpSpPr>
              <a:grpSpLocks noChangeAspect="1"/>
            </p:cNvGrpSpPr>
            <p:nvPr/>
          </p:nvGrpSpPr>
          <p:grpSpPr>
            <a:xfrm>
              <a:off x="5412588" y="542729"/>
              <a:ext cx="95594" cy="82785"/>
              <a:chOff x="0" y="0"/>
              <a:chExt cx="6350000" cy="5499100"/>
            </a:xfrm>
          </p:grpSpPr>
          <p:sp>
            <p:nvSpPr>
              <p:cNvPr id="348" name="Freeform 215">
                <a:extLst>
                  <a:ext uri="{FF2B5EF4-FFF2-40B4-BE49-F238E27FC236}">
                    <a16:creationId xmlns:a16="http://schemas.microsoft.com/office/drawing/2014/main" id="{B82C5B2D-9FF1-4B01-166A-113D06FE39C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6" name="Group 216">
              <a:extLst>
                <a:ext uri="{FF2B5EF4-FFF2-40B4-BE49-F238E27FC236}">
                  <a16:creationId xmlns:a16="http://schemas.microsoft.com/office/drawing/2014/main" id="{B97F0EDB-E1CE-A77F-1844-E92BC1216D38}"/>
                </a:ext>
              </a:extLst>
            </p:cNvPr>
            <p:cNvGrpSpPr>
              <a:grpSpLocks noChangeAspect="1"/>
            </p:cNvGrpSpPr>
            <p:nvPr/>
          </p:nvGrpSpPr>
          <p:grpSpPr>
            <a:xfrm>
              <a:off x="2166304" y="2112349"/>
              <a:ext cx="95594" cy="82785"/>
              <a:chOff x="0" y="0"/>
              <a:chExt cx="6350000" cy="5499100"/>
            </a:xfrm>
          </p:grpSpPr>
          <p:sp>
            <p:nvSpPr>
              <p:cNvPr id="347" name="Freeform 217">
                <a:extLst>
                  <a:ext uri="{FF2B5EF4-FFF2-40B4-BE49-F238E27FC236}">
                    <a16:creationId xmlns:a16="http://schemas.microsoft.com/office/drawing/2014/main" id="{C289B893-A328-A230-5F37-25987152AF3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7" name="Group 218">
              <a:extLst>
                <a:ext uri="{FF2B5EF4-FFF2-40B4-BE49-F238E27FC236}">
                  <a16:creationId xmlns:a16="http://schemas.microsoft.com/office/drawing/2014/main" id="{8B80FCA5-A573-71E6-BF6E-A249AC34524B}"/>
                </a:ext>
              </a:extLst>
            </p:cNvPr>
            <p:cNvGrpSpPr>
              <a:grpSpLocks noChangeAspect="1"/>
            </p:cNvGrpSpPr>
            <p:nvPr/>
          </p:nvGrpSpPr>
          <p:grpSpPr>
            <a:xfrm>
              <a:off x="2166304" y="542729"/>
              <a:ext cx="95594" cy="82785"/>
              <a:chOff x="0" y="0"/>
              <a:chExt cx="6350000" cy="5499100"/>
            </a:xfrm>
          </p:grpSpPr>
          <p:sp>
            <p:nvSpPr>
              <p:cNvPr id="346" name="Freeform 219">
                <a:extLst>
                  <a:ext uri="{FF2B5EF4-FFF2-40B4-BE49-F238E27FC236}">
                    <a16:creationId xmlns:a16="http://schemas.microsoft.com/office/drawing/2014/main" id="{B98869BA-B835-F086-86F0-38CF95074D1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8" name="Group 220">
              <a:extLst>
                <a:ext uri="{FF2B5EF4-FFF2-40B4-BE49-F238E27FC236}">
                  <a16:creationId xmlns:a16="http://schemas.microsoft.com/office/drawing/2014/main" id="{CB87360E-4C85-3271-0A89-561B1225BD2E}"/>
                </a:ext>
              </a:extLst>
            </p:cNvPr>
            <p:cNvGrpSpPr>
              <a:grpSpLocks noChangeAspect="1"/>
            </p:cNvGrpSpPr>
            <p:nvPr/>
          </p:nvGrpSpPr>
          <p:grpSpPr>
            <a:xfrm>
              <a:off x="2701218" y="2649504"/>
              <a:ext cx="95594" cy="82785"/>
              <a:chOff x="0" y="0"/>
              <a:chExt cx="6350000" cy="5499100"/>
            </a:xfrm>
          </p:grpSpPr>
          <p:sp>
            <p:nvSpPr>
              <p:cNvPr id="345" name="Freeform 221">
                <a:extLst>
                  <a:ext uri="{FF2B5EF4-FFF2-40B4-BE49-F238E27FC236}">
                    <a16:creationId xmlns:a16="http://schemas.microsoft.com/office/drawing/2014/main" id="{6CF46099-3134-BB2E-EEDD-C7E0A35FC0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39" name="Group 222">
              <a:extLst>
                <a:ext uri="{FF2B5EF4-FFF2-40B4-BE49-F238E27FC236}">
                  <a16:creationId xmlns:a16="http://schemas.microsoft.com/office/drawing/2014/main" id="{CE9B494B-6420-D9EA-36EB-307F3DA85421}"/>
                </a:ext>
              </a:extLst>
            </p:cNvPr>
            <p:cNvGrpSpPr>
              <a:grpSpLocks noChangeAspect="1"/>
            </p:cNvGrpSpPr>
            <p:nvPr/>
          </p:nvGrpSpPr>
          <p:grpSpPr>
            <a:xfrm>
              <a:off x="5888599" y="2649504"/>
              <a:ext cx="95594" cy="82785"/>
              <a:chOff x="0" y="0"/>
              <a:chExt cx="6350000" cy="5499100"/>
            </a:xfrm>
          </p:grpSpPr>
          <p:sp>
            <p:nvSpPr>
              <p:cNvPr id="344" name="Freeform 223">
                <a:extLst>
                  <a:ext uri="{FF2B5EF4-FFF2-40B4-BE49-F238E27FC236}">
                    <a16:creationId xmlns:a16="http://schemas.microsoft.com/office/drawing/2014/main" id="{2FB08C13-B06F-D46F-AF16-5D79F10D8C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40" name="Group 224">
              <a:extLst>
                <a:ext uri="{FF2B5EF4-FFF2-40B4-BE49-F238E27FC236}">
                  <a16:creationId xmlns:a16="http://schemas.microsoft.com/office/drawing/2014/main" id="{CD721DAA-8505-36FC-0514-58E31B7DC8FA}"/>
                </a:ext>
              </a:extLst>
            </p:cNvPr>
            <p:cNvGrpSpPr>
              <a:grpSpLocks noChangeAspect="1"/>
            </p:cNvGrpSpPr>
            <p:nvPr/>
          </p:nvGrpSpPr>
          <p:grpSpPr>
            <a:xfrm>
              <a:off x="2701218" y="1079884"/>
              <a:ext cx="95594" cy="82785"/>
              <a:chOff x="0" y="0"/>
              <a:chExt cx="6350000" cy="5499100"/>
            </a:xfrm>
          </p:grpSpPr>
          <p:sp>
            <p:nvSpPr>
              <p:cNvPr id="343" name="Freeform 225">
                <a:extLst>
                  <a:ext uri="{FF2B5EF4-FFF2-40B4-BE49-F238E27FC236}">
                    <a16:creationId xmlns:a16="http://schemas.microsoft.com/office/drawing/2014/main" id="{FE270F24-2157-D2C0-E3BC-33E06EC7EA9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nvGrpSpPr>
            <p:cNvPr id="341" name="Group 226">
              <a:extLst>
                <a:ext uri="{FF2B5EF4-FFF2-40B4-BE49-F238E27FC236}">
                  <a16:creationId xmlns:a16="http://schemas.microsoft.com/office/drawing/2014/main" id="{F03534BF-F055-6EB1-7E9D-EB7373447D53}"/>
                </a:ext>
              </a:extLst>
            </p:cNvPr>
            <p:cNvGrpSpPr>
              <a:grpSpLocks noChangeAspect="1"/>
            </p:cNvGrpSpPr>
            <p:nvPr/>
          </p:nvGrpSpPr>
          <p:grpSpPr>
            <a:xfrm>
              <a:off x="5888599" y="1079884"/>
              <a:ext cx="95594" cy="82785"/>
              <a:chOff x="0" y="0"/>
              <a:chExt cx="6350000" cy="5499100"/>
            </a:xfrm>
          </p:grpSpPr>
          <p:sp>
            <p:nvSpPr>
              <p:cNvPr id="342" name="Freeform 227">
                <a:extLst>
                  <a:ext uri="{FF2B5EF4-FFF2-40B4-BE49-F238E27FC236}">
                    <a16:creationId xmlns:a16="http://schemas.microsoft.com/office/drawing/2014/main" id="{25CAE406-54CC-2468-006F-03A410FFEB9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pPr algn="r" rtl="1"/>
                <a:endParaRPr lang="en-US"/>
              </a:p>
            </p:txBody>
          </p:sp>
        </p:gr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121130"/>
            <a:ext cx="16230600" cy="8044740"/>
            <a:chOff x="0" y="0"/>
            <a:chExt cx="21640800" cy="10726320"/>
          </a:xfrm>
        </p:grpSpPr>
        <p:grpSp>
          <p:nvGrpSpPr>
            <p:cNvPr id="3" name="Group 3"/>
            <p:cNvGrpSpPr/>
            <p:nvPr/>
          </p:nvGrpSpPr>
          <p:grpSpPr>
            <a:xfrm>
              <a:off x="6405"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 name="Group 5"/>
            <p:cNvGrpSpPr/>
            <p:nvPr/>
          </p:nvGrpSpPr>
          <p:grpSpPr>
            <a:xfrm>
              <a:off x="6405"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 name="Group 7"/>
            <p:cNvGrpSpPr/>
            <p:nvPr/>
          </p:nvGrpSpPr>
          <p:grpSpPr>
            <a:xfrm>
              <a:off x="6405"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 name="Group 9"/>
            <p:cNvGrpSpPr/>
            <p:nvPr/>
          </p:nvGrpSpPr>
          <p:grpSpPr>
            <a:xfrm>
              <a:off x="6405"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 name="Group 11"/>
            <p:cNvGrpSpPr/>
            <p:nvPr/>
          </p:nvGrpSpPr>
          <p:grpSpPr>
            <a:xfrm>
              <a:off x="9707677" y="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 name="Group 13"/>
            <p:cNvGrpSpPr/>
            <p:nvPr/>
          </p:nvGrpSpPr>
          <p:grpSpPr>
            <a:xfrm>
              <a:off x="9707677" y="6380485"/>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 name="Group 15"/>
            <p:cNvGrpSpPr/>
            <p:nvPr/>
          </p:nvGrpSpPr>
          <p:grpSpPr>
            <a:xfrm>
              <a:off x="9707677" y="318770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 name="Group 17"/>
            <p:cNvGrpSpPr/>
            <p:nvPr/>
          </p:nvGrpSpPr>
          <p:grpSpPr>
            <a:xfrm>
              <a:off x="9707677" y="956818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 name="Group 19"/>
            <p:cNvGrpSpPr/>
            <p:nvPr/>
          </p:nvGrpSpPr>
          <p:grpSpPr>
            <a:xfrm>
              <a:off x="6405" y="161808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 name="Group 21"/>
            <p:cNvGrpSpPr/>
            <p:nvPr/>
          </p:nvGrpSpPr>
          <p:grpSpPr>
            <a:xfrm>
              <a:off x="6405" y="799856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 name="Group 23"/>
            <p:cNvGrpSpPr/>
            <p:nvPr/>
          </p:nvGrpSpPr>
          <p:grpSpPr>
            <a:xfrm>
              <a:off x="6405" y="480578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 name="Group 25"/>
            <p:cNvGrpSpPr/>
            <p:nvPr/>
          </p:nvGrpSpPr>
          <p:grpSpPr>
            <a:xfrm>
              <a:off x="9707677" y="161808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 name="Group 27"/>
            <p:cNvGrpSpPr/>
            <p:nvPr/>
          </p:nvGrpSpPr>
          <p:grpSpPr>
            <a:xfrm>
              <a:off x="9707677" y="7998564"/>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 name="Group 29"/>
            <p:cNvGrpSpPr/>
            <p:nvPr/>
          </p:nvGrpSpPr>
          <p:grpSpPr>
            <a:xfrm>
              <a:off x="9707677" y="480578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 name="Group 31"/>
            <p:cNvGrpSpPr/>
            <p:nvPr/>
          </p:nvGrpSpPr>
          <p:grpSpPr>
            <a:xfrm>
              <a:off x="6500554" y="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 name="Group 33"/>
            <p:cNvGrpSpPr/>
            <p:nvPr/>
          </p:nvGrpSpPr>
          <p:grpSpPr>
            <a:xfrm>
              <a:off x="6500554" y="6380485"/>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 name="Group 35"/>
            <p:cNvGrpSpPr/>
            <p:nvPr/>
          </p:nvGrpSpPr>
          <p:grpSpPr>
            <a:xfrm>
              <a:off x="6500554" y="318770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 name="Group 37"/>
            <p:cNvGrpSpPr/>
            <p:nvPr/>
          </p:nvGrpSpPr>
          <p:grpSpPr>
            <a:xfrm>
              <a:off x="6500554" y="9568185"/>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 name="Group 39"/>
            <p:cNvGrpSpPr/>
            <p:nvPr/>
          </p:nvGrpSpPr>
          <p:grpSpPr>
            <a:xfrm>
              <a:off x="16201826" y="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 name="Group 41"/>
            <p:cNvGrpSpPr/>
            <p:nvPr/>
          </p:nvGrpSpPr>
          <p:grpSpPr>
            <a:xfrm>
              <a:off x="16201826" y="638048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 name="Group 43"/>
            <p:cNvGrpSpPr/>
            <p:nvPr/>
          </p:nvGrpSpPr>
          <p:grpSpPr>
            <a:xfrm>
              <a:off x="16201826" y="318770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 name="Group 45"/>
            <p:cNvGrpSpPr/>
            <p:nvPr/>
          </p:nvGrpSpPr>
          <p:grpSpPr>
            <a:xfrm>
              <a:off x="16201826" y="95681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 name="Group 47"/>
            <p:cNvGrpSpPr/>
            <p:nvPr/>
          </p:nvGrpSpPr>
          <p:grpSpPr>
            <a:xfrm>
              <a:off x="1938920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 name="Group 49"/>
            <p:cNvGrpSpPr/>
            <p:nvPr/>
          </p:nvGrpSpPr>
          <p:grpSpPr>
            <a:xfrm>
              <a:off x="19389206" y="63804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 name="Group 51"/>
            <p:cNvGrpSpPr/>
            <p:nvPr/>
          </p:nvGrpSpPr>
          <p:grpSpPr>
            <a:xfrm>
              <a:off x="19389206" y="3187700"/>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 name="Group 53"/>
            <p:cNvGrpSpPr/>
            <p:nvPr/>
          </p:nvGrpSpPr>
          <p:grpSpPr>
            <a:xfrm>
              <a:off x="1938920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 name="Group 55"/>
            <p:cNvGrpSpPr/>
            <p:nvPr/>
          </p:nvGrpSpPr>
          <p:grpSpPr>
            <a:xfrm>
              <a:off x="6500554" y="161808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 name="Group 57"/>
            <p:cNvGrpSpPr/>
            <p:nvPr/>
          </p:nvGrpSpPr>
          <p:grpSpPr>
            <a:xfrm>
              <a:off x="6500554" y="799856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9" name="Group 59"/>
            <p:cNvGrpSpPr/>
            <p:nvPr/>
          </p:nvGrpSpPr>
          <p:grpSpPr>
            <a:xfrm>
              <a:off x="6500554" y="480578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1" name="Group 61"/>
            <p:cNvGrpSpPr/>
            <p:nvPr/>
          </p:nvGrpSpPr>
          <p:grpSpPr>
            <a:xfrm>
              <a:off x="16201826" y="161808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3" name="Group 63"/>
            <p:cNvGrpSpPr/>
            <p:nvPr/>
          </p:nvGrpSpPr>
          <p:grpSpPr>
            <a:xfrm>
              <a:off x="16201826" y="799856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5" name="Group 65"/>
            <p:cNvGrpSpPr/>
            <p:nvPr/>
          </p:nvGrpSpPr>
          <p:grpSpPr>
            <a:xfrm>
              <a:off x="16201826" y="480578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7" name="Group 67"/>
            <p:cNvGrpSpPr/>
            <p:nvPr/>
          </p:nvGrpSpPr>
          <p:grpSpPr>
            <a:xfrm>
              <a:off x="19389206" y="161808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69" name="Group 69"/>
            <p:cNvGrpSpPr/>
            <p:nvPr/>
          </p:nvGrpSpPr>
          <p:grpSpPr>
            <a:xfrm>
              <a:off x="19389206" y="799856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1" name="Group 71"/>
            <p:cNvGrpSpPr/>
            <p:nvPr/>
          </p:nvGrpSpPr>
          <p:grpSpPr>
            <a:xfrm>
              <a:off x="19389206" y="48057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3" name="Group 73"/>
            <p:cNvGrpSpPr/>
            <p:nvPr/>
          </p:nvGrpSpPr>
          <p:grpSpPr>
            <a:xfrm>
              <a:off x="3254270"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5" name="Group 75"/>
            <p:cNvGrpSpPr/>
            <p:nvPr/>
          </p:nvGrpSpPr>
          <p:grpSpPr>
            <a:xfrm>
              <a:off x="3254270"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7" name="Group 77"/>
            <p:cNvGrpSpPr/>
            <p:nvPr/>
          </p:nvGrpSpPr>
          <p:grpSpPr>
            <a:xfrm>
              <a:off x="3254270"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79" name="Group 79"/>
            <p:cNvGrpSpPr/>
            <p:nvPr/>
          </p:nvGrpSpPr>
          <p:grpSpPr>
            <a:xfrm>
              <a:off x="3254270"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1" name="Group 81"/>
            <p:cNvGrpSpPr/>
            <p:nvPr/>
          </p:nvGrpSpPr>
          <p:grpSpPr>
            <a:xfrm>
              <a:off x="12955542" y="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3" name="Group 83"/>
            <p:cNvGrpSpPr/>
            <p:nvPr/>
          </p:nvGrpSpPr>
          <p:grpSpPr>
            <a:xfrm>
              <a:off x="12955542" y="6380485"/>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5" name="Group 85"/>
            <p:cNvGrpSpPr/>
            <p:nvPr/>
          </p:nvGrpSpPr>
          <p:grpSpPr>
            <a:xfrm>
              <a:off x="12955542" y="318770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7" name="Group 87"/>
            <p:cNvGrpSpPr/>
            <p:nvPr/>
          </p:nvGrpSpPr>
          <p:grpSpPr>
            <a:xfrm>
              <a:off x="12955542" y="956818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89" name="Group 89"/>
            <p:cNvGrpSpPr/>
            <p:nvPr/>
          </p:nvGrpSpPr>
          <p:grpSpPr>
            <a:xfrm>
              <a:off x="3254270" y="161808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1" name="Group 91"/>
            <p:cNvGrpSpPr/>
            <p:nvPr/>
          </p:nvGrpSpPr>
          <p:grpSpPr>
            <a:xfrm>
              <a:off x="3254270" y="7998564"/>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3" name="Group 93"/>
            <p:cNvGrpSpPr/>
            <p:nvPr/>
          </p:nvGrpSpPr>
          <p:grpSpPr>
            <a:xfrm>
              <a:off x="3254270" y="480578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5" name="Group 95"/>
            <p:cNvGrpSpPr/>
            <p:nvPr/>
          </p:nvGrpSpPr>
          <p:grpSpPr>
            <a:xfrm>
              <a:off x="12955542" y="161808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7" name="Group 97"/>
            <p:cNvGrpSpPr/>
            <p:nvPr/>
          </p:nvGrpSpPr>
          <p:grpSpPr>
            <a:xfrm>
              <a:off x="12955542" y="7998564"/>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99" name="Group 99"/>
            <p:cNvGrpSpPr/>
            <p:nvPr/>
          </p:nvGrpSpPr>
          <p:grpSpPr>
            <a:xfrm>
              <a:off x="12955542" y="4805780"/>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1" name="Group 101"/>
            <p:cNvGrpSpPr/>
            <p:nvPr/>
          </p:nvGrpSpPr>
          <p:grpSpPr>
            <a:xfrm>
              <a:off x="545066"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3" name="Group 103"/>
            <p:cNvGrpSpPr/>
            <p:nvPr/>
          </p:nvGrpSpPr>
          <p:grpSpPr>
            <a:xfrm>
              <a:off x="545066"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5" name="Group 105"/>
            <p:cNvGrpSpPr/>
            <p:nvPr/>
          </p:nvGrpSpPr>
          <p:grpSpPr>
            <a:xfrm>
              <a:off x="545066"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7" name="Group 107"/>
            <p:cNvGrpSpPr/>
            <p:nvPr/>
          </p:nvGrpSpPr>
          <p:grpSpPr>
            <a:xfrm>
              <a:off x="545066"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09" name="Group 109"/>
            <p:cNvGrpSpPr/>
            <p:nvPr/>
          </p:nvGrpSpPr>
          <p:grpSpPr>
            <a:xfrm>
              <a:off x="10246338" y="53715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1" name="Group 111"/>
            <p:cNvGrpSpPr/>
            <p:nvPr/>
          </p:nvGrpSpPr>
          <p:grpSpPr>
            <a:xfrm>
              <a:off x="10246338" y="6917640"/>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3" name="Group 113"/>
            <p:cNvGrpSpPr/>
            <p:nvPr/>
          </p:nvGrpSpPr>
          <p:grpSpPr>
            <a:xfrm>
              <a:off x="10246338" y="372485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5" name="Group 115"/>
            <p:cNvGrpSpPr/>
            <p:nvPr/>
          </p:nvGrpSpPr>
          <p:grpSpPr>
            <a:xfrm>
              <a:off x="10246338" y="10105340"/>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7" name="Group 117"/>
            <p:cNvGrpSpPr/>
            <p:nvPr/>
          </p:nvGrpSpPr>
          <p:grpSpPr>
            <a:xfrm>
              <a:off x="545066" y="2155235"/>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19" name="Group 119"/>
            <p:cNvGrpSpPr/>
            <p:nvPr/>
          </p:nvGrpSpPr>
          <p:grpSpPr>
            <a:xfrm>
              <a:off x="545066" y="8535719"/>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1" name="Group 121"/>
            <p:cNvGrpSpPr/>
            <p:nvPr/>
          </p:nvGrpSpPr>
          <p:grpSpPr>
            <a:xfrm>
              <a:off x="545066" y="5342935"/>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3" name="Group 123"/>
            <p:cNvGrpSpPr/>
            <p:nvPr/>
          </p:nvGrpSpPr>
          <p:grpSpPr>
            <a:xfrm>
              <a:off x="10246338" y="2155235"/>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5" name="Group 125"/>
            <p:cNvGrpSpPr/>
            <p:nvPr/>
          </p:nvGrpSpPr>
          <p:grpSpPr>
            <a:xfrm>
              <a:off x="10246338" y="8535719"/>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7" name="Group 127"/>
            <p:cNvGrpSpPr/>
            <p:nvPr/>
          </p:nvGrpSpPr>
          <p:grpSpPr>
            <a:xfrm>
              <a:off x="10246338" y="5342935"/>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29" name="Group 129"/>
            <p:cNvGrpSpPr/>
            <p:nvPr/>
          </p:nvGrpSpPr>
          <p:grpSpPr>
            <a:xfrm>
              <a:off x="7039214" y="537155"/>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1" name="Group 131"/>
            <p:cNvGrpSpPr/>
            <p:nvPr/>
          </p:nvGrpSpPr>
          <p:grpSpPr>
            <a:xfrm>
              <a:off x="7039214" y="6917640"/>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3" name="Group 133"/>
            <p:cNvGrpSpPr/>
            <p:nvPr/>
          </p:nvGrpSpPr>
          <p:grpSpPr>
            <a:xfrm>
              <a:off x="7039214" y="3724855"/>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5" name="Group 135"/>
            <p:cNvGrpSpPr/>
            <p:nvPr/>
          </p:nvGrpSpPr>
          <p:grpSpPr>
            <a:xfrm>
              <a:off x="7039214" y="10105340"/>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7" name="Group 137"/>
            <p:cNvGrpSpPr/>
            <p:nvPr/>
          </p:nvGrpSpPr>
          <p:grpSpPr>
            <a:xfrm>
              <a:off x="16740487" y="537155"/>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39" name="Group 139"/>
            <p:cNvGrpSpPr/>
            <p:nvPr/>
          </p:nvGrpSpPr>
          <p:grpSpPr>
            <a:xfrm>
              <a:off x="16740487" y="6917640"/>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41" name="Group 141"/>
            <p:cNvGrpSpPr/>
            <p:nvPr/>
          </p:nvGrpSpPr>
          <p:grpSpPr>
            <a:xfrm>
              <a:off x="16740487" y="3724855"/>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43" name="Group 143"/>
            <p:cNvGrpSpPr/>
            <p:nvPr/>
          </p:nvGrpSpPr>
          <p:grpSpPr>
            <a:xfrm>
              <a:off x="16740487" y="10105340"/>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45" name="Group 145"/>
            <p:cNvGrpSpPr/>
            <p:nvPr/>
          </p:nvGrpSpPr>
          <p:grpSpPr>
            <a:xfrm>
              <a:off x="19927867" y="537155"/>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47" name="Group 147"/>
            <p:cNvGrpSpPr/>
            <p:nvPr/>
          </p:nvGrpSpPr>
          <p:grpSpPr>
            <a:xfrm>
              <a:off x="19927867" y="6917640"/>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49" name="Group 149"/>
            <p:cNvGrpSpPr/>
            <p:nvPr/>
          </p:nvGrpSpPr>
          <p:grpSpPr>
            <a:xfrm>
              <a:off x="19927867" y="3724855"/>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1" name="Group 151"/>
            <p:cNvGrpSpPr/>
            <p:nvPr/>
          </p:nvGrpSpPr>
          <p:grpSpPr>
            <a:xfrm>
              <a:off x="19927867" y="10105340"/>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3" name="Group 153"/>
            <p:cNvGrpSpPr/>
            <p:nvPr/>
          </p:nvGrpSpPr>
          <p:grpSpPr>
            <a:xfrm>
              <a:off x="7039214" y="215523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5" name="Group 155"/>
            <p:cNvGrpSpPr/>
            <p:nvPr/>
          </p:nvGrpSpPr>
          <p:grpSpPr>
            <a:xfrm>
              <a:off x="7039214" y="8535719"/>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7" name="Group 157"/>
            <p:cNvGrpSpPr/>
            <p:nvPr/>
          </p:nvGrpSpPr>
          <p:grpSpPr>
            <a:xfrm>
              <a:off x="7039214" y="5342935"/>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59" name="Group 159"/>
            <p:cNvGrpSpPr/>
            <p:nvPr/>
          </p:nvGrpSpPr>
          <p:grpSpPr>
            <a:xfrm>
              <a:off x="16740487" y="2155235"/>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61" name="Group 161"/>
            <p:cNvGrpSpPr/>
            <p:nvPr/>
          </p:nvGrpSpPr>
          <p:grpSpPr>
            <a:xfrm>
              <a:off x="16740487" y="8535719"/>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63" name="Group 163"/>
            <p:cNvGrpSpPr/>
            <p:nvPr/>
          </p:nvGrpSpPr>
          <p:grpSpPr>
            <a:xfrm>
              <a:off x="16740487" y="5342935"/>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65" name="Group 165"/>
            <p:cNvGrpSpPr/>
            <p:nvPr/>
          </p:nvGrpSpPr>
          <p:grpSpPr>
            <a:xfrm>
              <a:off x="19927867" y="2155235"/>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67" name="Group 167"/>
            <p:cNvGrpSpPr/>
            <p:nvPr/>
          </p:nvGrpSpPr>
          <p:grpSpPr>
            <a:xfrm>
              <a:off x="19927867" y="8535719"/>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69" name="Group 169"/>
            <p:cNvGrpSpPr/>
            <p:nvPr/>
          </p:nvGrpSpPr>
          <p:grpSpPr>
            <a:xfrm>
              <a:off x="19927867" y="5342935"/>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1" name="Group 171"/>
            <p:cNvGrpSpPr/>
            <p:nvPr/>
          </p:nvGrpSpPr>
          <p:grpSpPr>
            <a:xfrm>
              <a:off x="3792930" y="537155"/>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3" name="Group 173"/>
            <p:cNvGrpSpPr/>
            <p:nvPr/>
          </p:nvGrpSpPr>
          <p:grpSpPr>
            <a:xfrm>
              <a:off x="3792930" y="6917640"/>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5" name="Group 175"/>
            <p:cNvGrpSpPr/>
            <p:nvPr/>
          </p:nvGrpSpPr>
          <p:grpSpPr>
            <a:xfrm>
              <a:off x="3792930" y="3724855"/>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7" name="Group 177"/>
            <p:cNvGrpSpPr/>
            <p:nvPr/>
          </p:nvGrpSpPr>
          <p:grpSpPr>
            <a:xfrm>
              <a:off x="3792930" y="10105340"/>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79" name="Group 179"/>
            <p:cNvGrpSpPr/>
            <p:nvPr/>
          </p:nvGrpSpPr>
          <p:grpSpPr>
            <a:xfrm>
              <a:off x="13494203" y="537155"/>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81" name="Group 181"/>
            <p:cNvGrpSpPr/>
            <p:nvPr/>
          </p:nvGrpSpPr>
          <p:grpSpPr>
            <a:xfrm>
              <a:off x="13494203" y="6917640"/>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83" name="Group 183"/>
            <p:cNvGrpSpPr/>
            <p:nvPr/>
          </p:nvGrpSpPr>
          <p:grpSpPr>
            <a:xfrm>
              <a:off x="13494203" y="3724855"/>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85" name="Group 185"/>
            <p:cNvGrpSpPr/>
            <p:nvPr/>
          </p:nvGrpSpPr>
          <p:grpSpPr>
            <a:xfrm>
              <a:off x="13494203" y="1010534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87" name="Group 187"/>
            <p:cNvGrpSpPr/>
            <p:nvPr/>
          </p:nvGrpSpPr>
          <p:grpSpPr>
            <a:xfrm>
              <a:off x="3792930" y="215523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89" name="Group 189"/>
            <p:cNvGrpSpPr/>
            <p:nvPr/>
          </p:nvGrpSpPr>
          <p:grpSpPr>
            <a:xfrm>
              <a:off x="3792930" y="8535719"/>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1" name="Group 191"/>
            <p:cNvGrpSpPr/>
            <p:nvPr/>
          </p:nvGrpSpPr>
          <p:grpSpPr>
            <a:xfrm>
              <a:off x="3792930" y="534293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3" name="Group 193"/>
            <p:cNvGrpSpPr/>
            <p:nvPr/>
          </p:nvGrpSpPr>
          <p:grpSpPr>
            <a:xfrm>
              <a:off x="13494203" y="2155235"/>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5" name="Group 195"/>
            <p:cNvGrpSpPr/>
            <p:nvPr/>
          </p:nvGrpSpPr>
          <p:grpSpPr>
            <a:xfrm>
              <a:off x="13494203" y="8535719"/>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7" name="Group 197"/>
            <p:cNvGrpSpPr/>
            <p:nvPr/>
          </p:nvGrpSpPr>
          <p:grpSpPr>
            <a:xfrm>
              <a:off x="13494203" y="5342935"/>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199" name="Group 199"/>
            <p:cNvGrpSpPr/>
            <p:nvPr/>
          </p:nvGrpSpPr>
          <p:grpSpPr>
            <a:xfrm>
              <a:off x="1084926" y="1075351"/>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01" name="Group 201"/>
            <p:cNvGrpSpPr/>
            <p:nvPr/>
          </p:nvGrpSpPr>
          <p:grpSpPr>
            <a:xfrm>
              <a:off x="1084926" y="7455836"/>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03" name="Group 203"/>
            <p:cNvGrpSpPr/>
            <p:nvPr/>
          </p:nvGrpSpPr>
          <p:grpSpPr>
            <a:xfrm>
              <a:off x="1084926" y="4263051"/>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05" name="Group 205"/>
            <p:cNvGrpSpPr/>
            <p:nvPr/>
          </p:nvGrpSpPr>
          <p:grpSpPr>
            <a:xfrm>
              <a:off x="1084926" y="10643536"/>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07" name="Group 207"/>
            <p:cNvGrpSpPr/>
            <p:nvPr/>
          </p:nvGrpSpPr>
          <p:grpSpPr>
            <a:xfrm>
              <a:off x="10786198" y="1075351"/>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09" name="Group 209"/>
            <p:cNvGrpSpPr/>
            <p:nvPr/>
          </p:nvGrpSpPr>
          <p:grpSpPr>
            <a:xfrm>
              <a:off x="10786198" y="7455836"/>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1" name="Group 211"/>
            <p:cNvGrpSpPr/>
            <p:nvPr/>
          </p:nvGrpSpPr>
          <p:grpSpPr>
            <a:xfrm>
              <a:off x="10786198" y="4263051"/>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3" name="Group 213"/>
            <p:cNvGrpSpPr/>
            <p:nvPr/>
          </p:nvGrpSpPr>
          <p:grpSpPr>
            <a:xfrm>
              <a:off x="10786198" y="10643536"/>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5" name="Group 215"/>
            <p:cNvGrpSpPr/>
            <p:nvPr/>
          </p:nvGrpSpPr>
          <p:grpSpPr>
            <a:xfrm>
              <a:off x="1084926" y="2693431"/>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7" name="Group 217"/>
            <p:cNvGrpSpPr/>
            <p:nvPr/>
          </p:nvGrpSpPr>
          <p:grpSpPr>
            <a:xfrm>
              <a:off x="1084926" y="9073915"/>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19" name="Group 219"/>
            <p:cNvGrpSpPr/>
            <p:nvPr/>
          </p:nvGrpSpPr>
          <p:grpSpPr>
            <a:xfrm>
              <a:off x="1084926" y="5881131"/>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1" name="Group 221"/>
            <p:cNvGrpSpPr/>
            <p:nvPr/>
          </p:nvGrpSpPr>
          <p:grpSpPr>
            <a:xfrm>
              <a:off x="10786198" y="2693431"/>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3" name="Group 223"/>
            <p:cNvGrpSpPr/>
            <p:nvPr/>
          </p:nvGrpSpPr>
          <p:grpSpPr>
            <a:xfrm>
              <a:off x="10786198" y="9073915"/>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5" name="Group 225"/>
            <p:cNvGrpSpPr/>
            <p:nvPr/>
          </p:nvGrpSpPr>
          <p:grpSpPr>
            <a:xfrm>
              <a:off x="10786198" y="5881131"/>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7" name="Group 227"/>
            <p:cNvGrpSpPr/>
            <p:nvPr/>
          </p:nvGrpSpPr>
          <p:grpSpPr>
            <a:xfrm>
              <a:off x="7579075" y="1075351"/>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29" name="Group 229"/>
            <p:cNvGrpSpPr/>
            <p:nvPr/>
          </p:nvGrpSpPr>
          <p:grpSpPr>
            <a:xfrm>
              <a:off x="7579075" y="7455836"/>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1" name="Group 231"/>
            <p:cNvGrpSpPr/>
            <p:nvPr/>
          </p:nvGrpSpPr>
          <p:grpSpPr>
            <a:xfrm>
              <a:off x="7579075" y="4263051"/>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3" name="Group 233"/>
            <p:cNvGrpSpPr/>
            <p:nvPr/>
          </p:nvGrpSpPr>
          <p:grpSpPr>
            <a:xfrm>
              <a:off x="7579075" y="10643536"/>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5" name="Group 235"/>
            <p:cNvGrpSpPr/>
            <p:nvPr/>
          </p:nvGrpSpPr>
          <p:grpSpPr>
            <a:xfrm>
              <a:off x="17280347" y="1075351"/>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7" name="Group 237"/>
            <p:cNvGrpSpPr/>
            <p:nvPr/>
          </p:nvGrpSpPr>
          <p:grpSpPr>
            <a:xfrm>
              <a:off x="17280347" y="7455836"/>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39" name="Group 239"/>
            <p:cNvGrpSpPr/>
            <p:nvPr/>
          </p:nvGrpSpPr>
          <p:grpSpPr>
            <a:xfrm>
              <a:off x="17280347" y="4263051"/>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1" name="Group 241"/>
            <p:cNvGrpSpPr/>
            <p:nvPr/>
          </p:nvGrpSpPr>
          <p:grpSpPr>
            <a:xfrm>
              <a:off x="17280347" y="10643536"/>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3" name="Group 243"/>
            <p:cNvGrpSpPr/>
            <p:nvPr/>
          </p:nvGrpSpPr>
          <p:grpSpPr>
            <a:xfrm>
              <a:off x="20467728" y="1075351"/>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5" name="Group 245"/>
            <p:cNvGrpSpPr/>
            <p:nvPr/>
          </p:nvGrpSpPr>
          <p:grpSpPr>
            <a:xfrm>
              <a:off x="20467728" y="7455836"/>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7" name="Group 247"/>
            <p:cNvGrpSpPr/>
            <p:nvPr/>
          </p:nvGrpSpPr>
          <p:grpSpPr>
            <a:xfrm>
              <a:off x="20467728" y="4263051"/>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49" name="Group 249"/>
            <p:cNvGrpSpPr/>
            <p:nvPr/>
          </p:nvGrpSpPr>
          <p:grpSpPr>
            <a:xfrm>
              <a:off x="20467728" y="10643536"/>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1" name="Group 251"/>
            <p:cNvGrpSpPr/>
            <p:nvPr/>
          </p:nvGrpSpPr>
          <p:grpSpPr>
            <a:xfrm>
              <a:off x="7579075" y="2693431"/>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3" name="Group 253"/>
            <p:cNvGrpSpPr/>
            <p:nvPr/>
          </p:nvGrpSpPr>
          <p:grpSpPr>
            <a:xfrm>
              <a:off x="7579075" y="907391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5" name="Group 255"/>
            <p:cNvGrpSpPr/>
            <p:nvPr/>
          </p:nvGrpSpPr>
          <p:grpSpPr>
            <a:xfrm>
              <a:off x="7579075" y="5881131"/>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7" name="Group 257"/>
            <p:cNvGrpSpPr/>
            <p:nvPr/>
          </p:nvGrpSpPr>
          <p:grpSpPr>
            <a:xfrm>
              <a:off x="17280347" y="2693431"/>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59" name="Group 259"/>
            <p:cNvGrpSpPr/>
            <p:nvPr/>
          </p:nvGrpSpPr>
          <p:grpSpPr>
            <a:xfrm>
              <a:off x="17280347" y="9073915"/>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1" name="Group 261"/>
            <p:cNvGrpSpPr/>
            <p:nvPr/>
          </p:nvGrpSpPr>
          <p:grpSpPr>
            <a:xfrm>
              <a:off x="17280347" y="5881131"/>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3" name="Group 263"/>
            <p:cNvGrpSpPr/>
            <p:nvPr/>
          </p:nvGrpSpPr>
          <p:grpSpPr>
            <a:xfrm>
              <a:off x="20467728" y="2693431"/>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5" name="Group 265"/>
            <p:cNvGrpSpPr/>
            <p:nvPr/>
          </p:nvGrpSpPr>
          <p:grpSpPr>
            <a:xfrm>
              <a:off x="20467728" y="907391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7" name="Group 267"/>
            <p:cNvGrpSpPr/>
            <p:nvPr/>
          </p:nvGrpSpPr>
          <p:grpSpPr>
            <a:xfrm>
              <a:off x="20467728" y="5881131"/>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69" name="Group 269"/>
            <p:cNvGrpSpPr/>
            <p:nvPr/>
          </p:nvGrpSpPr>
          <p:grpSpPr>
            <a:xfrm>
              <a:off x="4332791" y="1075351"/>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1" name="Group 271"/>
            <p:cNvGrpSpPr/>
            <p:nvPr/>
          </p:nvGrpSpPr>
          <p:grpSpPr>
            <a:xfrm>
              <a:off x="4332791" y="7455836"/>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3" name="Group 273"/>
            <p:cNvGrpSpPr/>
            <p:nvPr/>
          </p:nvGrpSpPr>
          <p:grpSpPr>
            <a:xfrm>
              <a:off x="4332791" y="4263051"/>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5" name="Group 275"/>
            <p:cNvGrpSpPr/>
            <p:nvPr/>
          </p:nvGrpSpPr>
          <p:grpSpPr>
            <a:xfrm>
              <a:off x="4332791" y="10643536"/>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7" name="Group 277"/>
            <p:cNvGrpSpPr/>
            <p:nvPr/>
          </p:nvGrpSpPr>
          <p:grpSpPr>
            <a:xfrm>
              <a:off x="14034063"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79" name="Group 279"/>
            <p:cNvGrpSpPr/>
            <p:nvPr/>
          </p:nvGrpSpPr>
          <p:grpSpPr>
            <a:xfrm>
              <a:off x="14034063" y="7455836"/>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1" name="Group 281"/>
            <p:cNvGrpSpPr/>
            <p:nvPr/>
          </p:nvGrpSpPr>
          <p:grpSpPr>
            <a:xfrm>
              <a:off x="14034063" y="426305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3" name="Group 283"/>
            <p:cNvGrpSpPr/>
            <p:nvPr/>
          </p:nvGrpSpPr>
          <p:grpSpPr>
            <a:xfrm>
              <a:off x="14034063" y="10643536"/>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5" name="Group 285"/>
            <p:cNvGrpSpPr/>
            <p:nvPr/>
          </p:nvGrpSpPr>
          <p:grpSpPr>
            <a:xfrm>
              <a:off x="4332791" y="269343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7" name="Group 287"/>
            <p:cNvGrpSpPr/>
            <p:nvPr/>
          </p:nvGrpSpPr>
          <p:grpSpPr>
            <a:xfrm>
              <a:off x="4332791" y="907391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89" name="Group 289"/>
            <p:cNvGrpSpPr/>
            <p:nvPr/>
          </p:nvGrpSpPr>
          <p:grpSpPr>
            <a:xfrm>
              <a:off x="4332791" y="58811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1" name="Group 291"/>
            <p:cNvGrpSpPr/>
            <p:nvPr/>
          </p:nvGrpSpPr>
          <p:grpSpPr>
            <a:xfrm>
              <a:off x="14034063" y="26934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3" name="Group 293"/>
            <p:cNvGrpSpPr/>
            <p:nvPr/>
          </p:nvGrpSpPr>
          <p:grpSpPr>
            <a:xfrm>
              <a:off x="14034063" y="9073915"/>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5" name="Group 295"/>
            <p:cNvGrpSpPr/>
            <p:nvPr/>
          </p:nvGrpSpPr>
          <p:grpSpPr>
            <a:xfrm>
              <a:off x="14034063" y="5881131"/>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7" name="Group 297"/>
            <p:cNvGrpSpPr/>
            <p:nvPr/>
          </p:nvGrpSpPr>
          <p:grpSpPr>
            <a:xfrm>
              <a:off x="1633891" y="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299" name="Group 299"/>
            <p:cNvGrpSpPr/>
            <p:nvPr/>
          </p:nvGrpSpPr>
          <p:grpSpPr>
            <a:xfrm>
              <a:off x="1633891" y="6380485"/>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1" name="Group 301"/>
            <p:cNvGrpSpPr/>
            <p:nvPr/>
          </p:nvGrpSpPr>
          <p:grpSpPr>
            <a:xfrm>
              <a:off x="1633891" y="318770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3" name="Group 303"/>
            <p:cNvGrpSpPr/>
            <p:nvPr/>
          </p:nvGrpSpPr>
          <p:grpSpPr>
            <a:xfrm>
              <a:off x="1633891" y="9568185"/>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5" name="Group 305"/>
            <p:cNvGrpSpPr/>
            <p:nvPr/>
          </p:nvGrpSpPr>
          <p:grpSpPr>
            <a:xfrm>
              <a:off x="11335164" y="0"/>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7" name="Group 307"/>
            <p:cNvGrpSpPr/>
            <p:nvPr/>
          </p:nvGrpSpPr>
          <p:grpSpPr>
            <a:xfrm>
              <a:off x="11335164" y="638048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09" name="Group 309"/>
            <p:cNvGrpSpPr/>
            <p:nvPr/>
          </p:nvGrpSpPr>
          <p:grpSpPr>
            <a:xfrm>
              <a:off x="11335164" y="318770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1" name="Group 311"/>
            <p:cNvGrpSpPr/>
            <p:nvPr/>
          </p:nvGrpSpPr>
          <p:grpSpPr>
            <a:xfrm>
              <a:off x="11335164" y="9568185"/>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3" name="Group 313"/>
            <p:cNvGrpSpPr/>
            <p:nvPr/>
          </p:nvGrpSpPr>
          <p:grpSpPr>
            <a:xfrm>
              <a:off x="1633891" y="1618080"/>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5" name="Group 315"/>
            <p:cNvGrpSpPr/>
            <p:nvPr/>
          </p:nvGrpSpPr>
          <p:grpSpPr>
            <a:xfrm>
              <a:off x="1633891" y="7998564"/>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7" name="Group 317"/>
            <p:cNvGrpSpPr/>
            <p:nvPr/>
          </p:nvGrpSpPr>
          <p:grpSpPr>
            <a:xfrm>
              <a:off x="1633891" y="4805780"/>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19" name="Group 319"/>
            <p:cNvGrpSpPr/>
            <p:nvPr/>
          </p:nvGrpSpPr>
          <p:grpSpPr>
            <a:xfrm>
              <a:off x="11335164" y="1618080"/>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1" name="Group 321"/>
            <p:cNvGrpSpPr/>
            <p:nvPr/>
          </p:nvGrpSpPr>
          <p:grpSpPr>
            <a:xfrm>
              <a:off x="11335164" y="7998564"/>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3" name="Group 323"/>
            <p:cNvGrpSpPr/>
            <p:nvPr/>
          </p:nvGrpSpPr>
          <p:grpSpPr>
            <a:xfrm>
              <a:off x="11335164" y="4805780"/>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5" name="Group 325"/>
            <p:cNvGrpSpPr/>
            <p:nvPr/>
          </p:nvGrpSpPr>
          <p:grpSpPr>
            <a:xfrm>
              <a:off x="8128040" y="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7" name="Group 327"/>
            <p:cNvGrpSpPr/>
            <p:nvPr/>
          </p:nvGrpSpPr>
          <p:grpSpPr>
            <a:xfrm>
              <a:off x="8128040" y="638048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29" name="Group 329"/>
            <p:cNvGrpSpPr/>
            <p:nvPr/>
          </p:nvGrpSpPr>
          <p:grpSpPr>
            <a:xfrm>
              <a:off x="8128040" y="3187700"/>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1" name="Group 331"/>
            <p:cNvGrpSpPr/>
            <p:nvPr/>
          </p:nvGrpSpPr>
          <p:grpSpPr>
            <a:xfrm>
              <a:off x="8128040" y="956818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3" name="Group 333"/>
            <p:cNvGrpSpPr/>
            <p:nvPr/>
          </p:nvGrpSpPr>
          <p:grpSpPr>
            <a:xfrm>
              <a:off x="17829312" y="0"/>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5" name="Group 335"/>
            <p:cNvGrpSpPr/>
            <p:nvPr/>
          </p:nvGrpSpPr>
          <p:grpSpPr>
            <a:xfrm>
              <a:off x="17829312" y="638048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7" name="Group 337"/>
            <p:cNvGrpSpPr/>
            <p:nvPr/>
          </p:nvGrpSpPr>
          <p:grpSpPr>
            <a:xfrm>
              <a:off x="17829312" y="3187700"/>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39" name="Group 339"/>
            <p:cNvGrpSpPr/>
            <p:nvPr/>
          </p:nvGrpSpPr>
          <p:grpSpPr>
            <a:xfrm>
              <a:off x="17829312" y="9568185"/>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1" name="Group 341"/>
            <p:cNvGrpSpPr/>
            <p:nvPr/>
          </p:nvGrpSpPr>
          <p:grpSpPr>
            <a:xfrm>
              <a:off x="21016693" y="0"/>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3" name="Group 343"/>
            <p:cNvGrpSpPr/>
            <p:nvPr/>
          </p:nvGrpSpPr>
          <p:grpSpPr>
            <a:xfrm>
              <a:off x="21016693" y="6380485"/>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5" name="Group 345"/>
            <p:cNvGrpSpPr/>
            <p:nvPr/>
          </p:nvGrpSpPr>
          <p:grpSpPr>
            <a:xfrm>
              <a:off x="21016693" y="3187700"/>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7" name="Group 347"/>
            <p:cNvGrpSpPr/>
            <p:nvPr/>
          </p:nvGrpSpPr>
          <p:grpSpPr>
            <a:xfrm>
              <a:off x="21016693" y="9568185"/>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49" name="Group 349"/>
            <p:cNvGrpSpPr/>
            <p:nvPr/>
          </p:nvGrpSpPr>
          <p:grpSpPr>
            <a:xfrm>
              <a:off x="8128040" y="1618080"/>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1" name="Group 351"/>
            <p:cNvGrpSpPr/>
            <p:nvPr/>
          </p:nvGrpSpPr>
          <p:grpSpPr>
            <a:xfrm>
              <a:off x="8128040" y="7998564"/>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3" name="Group 353"/>
            <p:cNvGrpSpPr/>
            <p:nvPr/>
          </p:nvGrpSpPr>
          <p:grpSpPr>
            <a:xfrm>
              <a:off x="8128040" y="4805780"/>
              <a:ext cx="82785" cy="82785"/>
              <a:chOff x="0" y="0"/>
              <a:chExt cx="6350000" cy="6350000"/>
            </a:xfrm>
          </p:grpSpPr>
          <p:sp>
            <p:nvSpPr>
              <p:cNvPr id="354" name="Freeform 3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5" name="Group 355"/>
            <p:cNvGrpSpPr/>
            <p:nvPr/>
          </p:nvGrpSpPr>
          <p:grpSpPr>
            <a:xfrm>
              <a:off x="17829312" y="1618080"/>
              <a:ext cx="82785" cy="82785"/>
              <a:chOff x="0" y="0"/>
              <a:chExt cx="6350000" cy="6350000"/>
            </a:xfrm>
          </p:grpSpPr>
          <p:sp>
            <p:nvSpPr>
              <p:cNvPr id="356" name="Freeform 3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7" name="Group 357"/>
            <p:cNvGrpSpPr/>
            <p:nvPr/>
          </p:nvGrpSpPr>
          <p:grpSpPr>
            <a:xfrm>
              <a:off x="17829312" y="7998564"/>
              <a:ext cx="82785" cy="82785"/>
              <a:chOff x="0" y="0"/>
              <a:chExt cx="6350000" cy="6350000"/>
            </a:xfrm>
          </p:grpSpPr>
          <p:sp>
            <p:nvSpPr>
              <p:cNvPr id="358" name="Freeform 3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59" name="Group 359"/>
            <p:cNvGrpSpPr/>
            <p:nvPr/>
          </p:nvGrpSpPr>
          <p:grpSpPr>
            <a:xfrm>
              <a:off x="17829312" y="4805780"/>
              <a:ext cx="82785" cy="82785"/>
              <a:chOff x="0" y="0"/>
              <a:chExt cx="6350000" cy="6350000"/>
            </a:xfrm>
          </p:grpSpPr>
          <p:sp>
            <p:nvSpPr>
              <p:cNvPr id="360" name="Freeform 3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1" name="Group 361"/>
            <p:cNvGrpSpPr/>
            <p:nvPr/>
          </p:nvGrpSpPr>
          <p:grpSpPr>
            <a:xfrm>
              <a:off x="21016693" y="1618080"/>
              <a:ext cx="82785" cy="82785"/>
              <a:chOff x="0" y="0"/>
              <a:chExt cx="6350000" cy="6350000"/>
            </a:xfrm>
          </p:grpSpPr>
          <p:sp>
            <p:nvSpPr>
              <p:cNvPr id="362" name="Freeform 3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3" name="Group 363"/>
            <p:cNvGrpSpPr/>
            <p:nvPr/>
          </p:nvGrpSpPr>
          <p:grpSpPr>
            <a:xfrm>
              <a:off x="21016693" y="7998564"/>
              <a:ext cx="82785" cy="82785"/>
              <a:chOff x="0" y="0"/>
              <a:chExt cx="6350000" cy="6350000"/>
            </a:xfrm>
          </p:grpSpPr>
          <p:sp>
            <p:nvSpPr>
              <p:cNvPr id="364" name="Freeform 3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5" name="Group 365"/>
            <p:cNvGrpSpPr/>
            <p:nvPr/>
          </p:nvGrpSpPr>
          <p:grpSpPr>
            <a:xfrm>
              <a:off x="21016693" y="4805780"/>
              <a:ext cx="82785" cy="82785"/>
              <a:chOff x="0" y="0"/>
              <a:chExt cx="6350000" cy="6350000"/>
            </a:xfrm>
          </p:grpSpPr>
          <p:sp>
            <p:nvSpPr>
              <p:cNvPr id="366" name="Freeform 3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7" name="Group 367"/>
            <p:cNvGrpSpPr/>
            <p:nvPr/>
          </p:nvGrpSpPr>
          <p:grpSpPr>
            <a:xfrm>
              <a:off x="4881756" y="0"/>
              <a:ext cx="82785" cy="82785"/>
              <a:chOff x="0" y="0"/>
              <a:chExt cx="6350000" cy="6350000"/>
            </a:xfrm>
          </p:grpSpPr>
          <p:sp>
            <p:nvSpPr>
              <p:cNvPr id="368" name="Freeform 3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69" name="Group 369"/>
            <p:cNvGrpSpPr/>
            <p:nvPr/>
          </p:nvGrpSpPr>
          <p:grpSpPr>
            <a:xfrm>
              <a:off x="4881756" y="6380485"/>
              <a:ext cx="82785" cy="82785"/>
              <a:chOff x="0" y="0"/>
              <a:chExt cx="6350000" cy="6350000"/>
            </a:xfrm>
          </p:grpSpPr>
          <p:sp>
            <p:nvSpPr>
              <p:cNvPr id="370" name="Freeform 3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1" name="Group 371"/>
            <p:cNvGrpSpPr/>
            <p:nvPr/>
          </p:nvGrpSpPr>
          <p:grpSpPr>
            <a:xfrm>
              <a:off x="4881756" y="3187700"/>
              <a:ext cx="82785" cy="82785"/>
              <a:chOff x="0" y="0"/>
              <a:chExt cx="6350000" cy="6350000"/>
            </a:xfrm>
          </p:grpSpPr>
          <p:sp>
            <p:nvSpPr>
              <p:cNvPr id="372" name="Freeform 3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3" name="Group 373"/>
            <p:cNvGrpSpPr/>
            <p:nvPr/>
          </p:nvGrpSpPr>
          <p:grpSpPr>
            <a:xfrm>
              <a:off x="4881756" y="9568185"/>
              <a:ext cx="82785" cy="82785"/>
              <a:chOff x="0" y="0"/>
              <a:chExt cx="6350000" cy="6350000"/>
            </a:xfrm>
          </p:grpSpPr>
          <p:sp>
            <p:nvSpPr>
              <p:cNvPr id="374" name="Freeform 3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5" name="Group 375"/>
            <p:cNvGrpSpPr/>
            <p:nvPr/>
          </p:nvGrpSpPr>
          <p:grpSpPr>
            <a:xfrm>
              <a:off x="14583028" y="0"/>
              <a:ext cx="82785" cy="82785"/>
              <a:chOff x="0" y="0"/>
              <a:chExt cx="6350000" cy="6350000"/>
            </a:xfrm>
          </p:grpSpPr>
          <p:sp>
            <p:nvSpPr>
              <p:cNvPr id="376" name="Freeform 3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7" name="Group 377"/>
            <p:cNvGrpSpPr/>
            <p:nvPr/>
          </p:nvGrpSpPr>
          <p:grpSpPr>
            <a:xfrm>
              <a:off x="14583028" y="6380485"/>
              <a:ext cx="82785" cy="82785"/>
              <a:chOff x="0" y="0"/>
              <a:chExt cx="6350000" cy="6350000"/>
            </a:xfrm>
          </p:grpSpPr>
          <p:sp>
            <p:nvSpPr>
              <p:cNvPr id="378" name="Freeform 3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79" name="Group 379"/>
            <p:cNvGrpSpPr/>
            <p:nvPr/>
          </p:nvGrpSpPr>
          <p:grpSpPr>
            <a:xfrm>
              <a:off x="14583028" y="3187700"/>
              <a:ext cx="82785" cy="82785"/>
              <a:chOff x="0" y="0"/>
              <a:chExt cx="6350000" cy="6350000"/>
            </a:xfrm>
          </p:grpSpPr>
          <p:sp>
            <p:nvSpPr>
              <p:cNvPr id="380" name="Freeform 3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1" name="Group 381"/>
            <p:cNvGrpSpPr/>
            <p:nvPr/>
          </p:nvGrpSpPr>
          <p:grpSpPr>
            <a:xfrm>
              <a:off x="14583028" y="9568185"/>
              <a:ext cx="82785" cy="82785"/>
              <a:chOff x="0" y="0"/>
              <a:chExt cx="6350000" cy="6350000"/>
            </a:xfrm>
          </p:grpSpPr>
          <p:sp>
            <p:nvSpPr>
              <p:cNvPr id="382" name="Freeform 3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3" name="Group 383"/>
            <p:cNvGrpSpPr/>
            <p:nvPr/>
          </p:nvGrpSpPr>
          <p:grpSpPr>
            <a:xfrm>
              <a:off x="4881756" y="1618080"/>
              <a:ext cx="82785" cy="82785"/>
              <a:chOff x="0" y="0"/>
              <a:chExt cx="6350000" cy="6350000"/>
            </a:xfrm>
          </p:grpSpPr>
          <p:sp>
            <p:nvSpPr>
              <p:cNvPr id="384" name="Freeform 3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5" name="Group 385"/>
            <p:cNvGrpSpPr/>
            <p:nvPr/>
          </p:nvGrpSpPr>
          <p:grpSpPr>
            <a:xfrm>
              <a:off x="4881756" y="7998564"/>
              <a:ext cx="82785" cy="82785"/>
              <a:chOff x="0" y="0"/>
              <a:chExt cx="6350000" cy="6350000"/>
            </a:xfrm>
          </p:grpSpPr>
          <p:sp>
            <p:nvSpPr>
              <p:cNvPr id="386" name="Freeform 3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7" name="Group 387"/>
            <p:cNvGrpSpPr/>
            <p:nvPr/>
          </p:nvGrpSpPr>
          <p:grpSpPr>
            <a:xfrm>
              <a:off x="4881756" y="4805780"/>
              <a:ext cx="82785" cy="82785"/>
              <a:chOff x="0" y="0"/>
              <a:chExt cx="6350000" cy="6350000"/>
            </a:xfrm>
          </p:grpSpPr>
          <p:sp>
            <p:nvSpPr>
              <p:cNvPr id="388" name="Freeform 3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89" name="Group 389"/>
            <p:cNvGrpSpPr/>
            <p:nvPr/>
          </p:nvGrpSpPr>
          <p:grpSpPr>
            <a:xfrm>
              <a:off x="14583028" y="1618080"/>
              <a:ext cx="82785" cy="82785"/>
              <a:chOff x="0" y="0"/>
              <a:chExt cx="6350000" cy="6350000"/>
            </a:xfrm>
          </p:grpSpPr>
          <p:sp>
            <p:nvSpPr>
              <p:cNvPr id="390" name="Freeform 3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1" name="Group 391"/>
            <p:cNvGrpSpPr/>
            <p:nvPr/>
          </p:nvGrpSpPr>
          <p:grpSpPr>
            <a:xfrm>
              <a:off x="14583028" y="7998564"/>
              <a:ext cx="82785" cy="82785"/>
              <a:chOff x="0" y="0"/>
              <a:chExt cx="6350000" cy="6350000"/>
            </a:xfrm>
          </p:grpSpPr>
          <p:sp>
            <p:nvSpPr>
              <p:cNvPr id="392" name="Freeform 3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3" name="Group 393"/>
            <p:cNvGrpSpPr/>
            <p:nvPr/>
          </p:nvGrpSpPr>
          <p:grpSpPr>
            <a:xfrm>
              <a:off x="14583028" y="4805780"/>
              <a:ext cx="82785" cy="82785"/>
              <a:chOff x="0" y="0"/>
              <a:chExt cx="6350000" cy="6350000"/>
            </a:xfrm>
          </p:grpSpPr>
          <p:sp>
            <p:nvSpPr>
              <p:cNvPr id="394" name="Freeform 3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5" name="Group 395"/>
            <p:cNvGrpSpPr/>
            <p:nvPr/>
          </p:nvGrpSpPr>
          <p:grpSpPr>
            <a:xfrm>
              <a:off x="2172552" y="537155"/>
              <a:ext cx="82785" cy="82785"/>
              <a:chOff x="0" y="0"/>
              <a:chExt cx="6350000" cy="6350000"/>
            </a:xfrm>
          </p:grpSpPr>
          <p:sp>
            <p:nvSpPr>
              <p:cNvPr id="396" name="Freeform 3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7" name="Group 397"/>
            <p:cNvGrpSpPr/>
            <p:nvPr/>
          </p:nvGrpSpPr>
          <p:grpSpPr>
            <a:xfrm>
              <a:off x="2172552" y="6917640"/>
              <a:ext cx="82785" cy="82785"/>
              <a:chOff x="0" y="0"/>
              <a:chExt cx="6350000" cy="6350000"/>
            </a:xfrm>
          </p:grpSpPr>
          <p:sp>
            <p:nvSpPr>
              <p:cNvPr id="398" name="Freeform 3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399" name="Group 399"/>
            <p:cNvGrpSpPr/>
            <p:nvPr/>
          </p:nvGrpSpPr>
          <p:grpSpPr>
            <a:xfrm>
              <a:off x="2172552" y="3724855"/>
              <a:ext cx="82785" cy="82785"/>
              <a:chOff x="0" y="0"/>
              <a:chExt cx="6350000" cy="6350000"/>
            </a:xfrm>
          </p:grpSpPr>
          <p:sp>
            <p:nvSpPr>
              <p:cNvPr id="400" name="Freeform 4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1" name="Group 401"/>
            <p:cNvGrpSpPr/>
            <p:nvPr/>
          </p:nvGrpSpPr>
          <p:grpSpPr>
            <a:xfrm>
              <a:off x="2172552" y="10105340"/>
              <a:ext cx="82785" cy="82785"/>
              <a:chOff x="0" y="0"/>
              <a:chExt cx="6350000" cy="6350000"/>
            </a:xfrm>
          </p:grpSpPr>
          <p:sp>
            <p:nvSpPr>
              <p:cNvPr id="402" name="Freeform 4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3" name="Group 403"/>
            <p:cNvGrpSpPr/>
            <p:nvPr/>
          </p:nvGrpSpPr>
          <p:grpSpPr>
            <a:xfrm>
              <a:off x="11873824" y="537155"/>
              <a:ext cx="82785" cy="82785"/>
              <a:chOff x="0" y="0"/>
              <a:chExt cx="6350000" cy="6350000"/>
            </a:xfrm>
          </p:grpSpPr>
          <p:sp>
            <p:nvSpPr>
              <p:cNvPr id="404" name="Freeform 4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5" name="Group 405"/>
            <p:cNvGrpSpPr/>
            <p:nvPr/>
          </p:nvGrpSpPr>
          <p:grpSpPr>
            <a:xfrm>
              <a:off x="11873824" y="6917640"/>
              <a:ext cx="82785" cy="82785"/>
              <a:chOff x="0" y="0"/>
              <a:chExt cx="6350000" cy="6350000"/>
            </a:xfrm>
          </p:grpSpPr>
          <p:sp>
            <p:nvSpPr>
              <p:cNvPr id="406" name="Freeform 4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7" name="Group 407"/>
            <p:cNvGrpSpPr/>
            <p:nvPr/>
          </p:nvGrpSpPr>
          <p:grpSpPr>
            <a:xfrm>
              <a:off x="11873824" y="3724855"/>
              <a:ext cx="82785" cy="82785"/>
              <a:chOff x="0" y="0"/>
              <a:chExt cx="6350000" cy="6350000"/>
            </a:xfrm>
          </p:grpSpPr>
          <p:sp>
            <p:nvSpPr>
              <p:cNvPr id="408" name="Freeform 4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09" name="Group 409"/>
            <p:cNvGrpSpPr/>
            <p:nvPr/>
          </p:nvGrpSpPr>
          <p:grpSpPr>
            <a:xfrm>
              <a:off x="11873824" y="10105340"/>
              <a:ext cx="82785" cy="82785"/>
              <a:chOff x="0" y="0"/>
              <a:chExt cx="6350000" cy="6350000"/>
            </a:xfrm>
          </p:grpSpPr>
          <p:sp>
            <p:nvSpPr>
              <p:cNvPr id="410" name="Freeform 4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1" name="Group 411"/>
            <p:cNvGrpSpPr/>
            <p:nvPr/>
          </p:nvGrpSpPr>
          <p:grpSpPr>
            <a:xfrm>
              <a:off x="2172552" y="2155235"/>
              <a:ext cx="82785" cy="82785"/>
              <a:chOff x="0" y="0"/>
              <a:chExt cx="6350000" cy="6350000"/>
            </a:xfrm>
          </p:grpSpPr>
          <p:sp>
            <p:nvSpPr>
              <p:cNvPr id="412" name="Freeform 4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3" name="Group 413"/>
            <p:cNvGrpSpPr/>
            <p:nvPr/>
          </p:nvGrpSpPr>
          <p:grpSpPr>
            <a:xfrm>
              <a:off x="2172552" y="8535719"/>
              <a:ext cx="82785" cy="82785"/>
              <a:chOff x="0" y="0"/>
              <a:chExt cx="6350000" cy="6350000"/>
            </a:xfrm>
          </p:grpSpPr>
          <p:sp>
            <p:nvSpPr>
              <p:cNvPr id="414" name="Freeform 4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5" name="Group 415"/>
            <p:cNvGrpSpPr/>
            <p:nvPr/>
          </p:nvGrpSpPr>
          <p:grpSpPr>
            <a:xfrm>
              <a:off x="2172552" y="5342935"/>
              <a:ext cx="82785" cy="82785"/>
              <a:chOff x="0" y="0"/>
              <a:chExt cx="6350000" cy="6350000"/>
            </a:xfrm>
          </p:grpSpPr>
          <p:sp>
            <p:nvSpPr>
              <p:cNvPr id="416" name="Freeform 4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7" name="Group 417"/>
            <p:cNvGrpSpPr/>
            <p:nvPr/>
          </p:nvGrpSpPr>
          <p:grpSpPr>
            <a:xfrm>
              <a:off x="11873824" y="2155235"/>
              <a:ext cx="82785" cy="82785"/>
              <a:chOff x="0" y="0"/>
              <a:chExt cx="6350000" cy="6350000"/>
            </a:xfrm>
          </p:grpSpPr>
          <p:sp>
            <p:nvSpPr>
              <p:cNvPr id="418" name="Freeform 4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19" name="Group 419"/>
            <p:cNvGrpSpPr/>
            <p:nvPr/>
          </p:nvGrpSpPr>
          <p:grpSpPr>
            <a:xfrm>
              <a:off x="11873824" y="8535719"/>
              <a:ext cx="82785" cy="82785"/>
              <a:chOff x="0" y="0"/>
              <a:chExt cx="6350000" cy="6350000"/>
            </a:xfrm>
          </p:grpSpPr>
          <p:sp>
            <p:nvSpPr>
              <p:cNvPr id="420" name="Freeform 4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1" name="Group 421"/>
            <p:cNvGrpSpPr/>
            <p:nvPr/>
          </p:nvGrpSpPr>
          <p:grpSpPr>
            <a:xfrm>
              <a:off x="11873824" y="5342935"/>
              <a:ext cx="82785" cy="82785"/>
              <a:chOff x="0" y="0"/>
              <a:chExt cx="6350000" cy="6350000"/>
            </a:xfrm>
          </p:grpSpPr>
          <p:sp>
            <p:nvSpPr>
              <p:cNvPr id="422" name="Freeform 4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3" name="Group 423"/>
            <p:cNvGrpSpPr/>
            <p:nvPr/>
          </p:nvGrpSpPr>
          <p:grpSpPr>
            <a:xfrm>
              <a:off x="8666701" y="537155"/>
              <a:ext cx="82785" cy="82785"/>
              <a:chOff x="0" y="0"/>
              <a:chExt cx="6350000" cy="6350000"/>
            </a:xfrm>
          </p:grpSpPr>
          <p:sp>
            <p:nvSpPr>
              <p:cNvPr id="424" name="Freeform 4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5" name="Group 425"/>
            <p:cNvGrpSpPr/>
            <p:nvPr/>
          </p:nvGrpSpPr>
          <p:grpSpPr>
            <a:xfrm>
              <a:off x="8666701" y="6917640"/>
              <a:ext cx="82785" cy="82785"/>
              <a:chOff x="0" y="0"/>
              <a:chExt cx="6350000" cy="6350000"/>
            </a:xfrm>
          </p:grpSpPr>
          <p:sp>
            <p:nvSpPr>
              <p:cNvPr id="426" name="Freeform 4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7" name="Group 427"/>
            <p:cNvGrpSpPr/>
            <p:nvPr/>
          </p:nvGrpSpPr>
          <p:grpSpPr>
            <a:xfrm>
              <a:off x="8666701" y="3724855"/>
              <a:ext cx="82785" cy="82785"/>
              <a:chOff x="0" y="0"/>
              <a:chExt cx="6350000" cy="6350000"/>
            </a:xfrm>
          </p:grpSpPr>
          <p:sp>
            <p:nvSpPr>
              <p:cNvPr id="428" name="Freeform 4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29" name="Group 429"/>
            <p:cNvGrpSpPr/>
            <p:nvPr/>
          </p:nvGrpSpPr>
          <p:grpSpPr>
            <a:xfrm>
              <a:off x="8666701" y="10105340"/>
              <a:ext cx="82785" cy="82785"/>
              <a:chOff x="0" y="0"/>
              <a:chExt cx="6350000" cy="6350000"/>
            </a:xfrm>
          </p:grpSpPr>
          <p:sp>
            <p:nvSpPr>
              <p:cNvPr id="430" name="Freeform 4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1" name="Group 431"/>
            <p:cNvGrpSpPr/>
            <p:nvPr/>
          </p:nvGrpSpPr>
          <p:grpSpPr>
            <a:xfrm>
              <a:off x="18367973" y="537155"/>
              <a:ext cx="82785" cy="82785"/>
              <a:chOff x="0" y="0"/>
              <a:chExt cx="6350000" cy="6350000"/>
            </a:xfrm>
          </p:grpSpPr>
          <p:sp>
            <p:nvSpPr>
              <p:cNvPr id="432" name="Freeform 4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3" name="Group 433"/>
            <p:cNvGrpSpPr/>
            <p:nvPr/>
          </p:nvGrpSpPr>
          <p:grpSpPr>
            <a:xfrm>
              <a:off x="18367973" y="6917640"/>
              <a:ext cx="82785" cy="82785"/>
              <a:chOff x="0" y="0"/>
              <a:chExt cx="6350000" cy="6350000"/>
            </a:xfrm>
          </p:grpSpPr>
          <p:sp>
            <p:nvSpPr>
              <p:cNvPr id="434" name="Freeform 4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5" name="Group 435"/>
            <p:cNvGrpSpPr/>
            <p:nvPr/>
          </p:nvGrpSpPr>
          <p:grpSpPr>
            <a:xfrm>
              <a:off x="18367973" y="3724855"/>
              <a:ext cx="82785" cy="82785"/>
              <a:chOff x="0" y="0"/>
              <a:chExt cx="6350000" cy="6350000"/>
            </a:xfrm>
          </p:grpSpPr>
          <p:sp>
            <p:nvSpPr>
              <p:cNvPr id="436" name="Freeform 4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7" name="Group 437"/>
            <p:cNvGrpSpPr/>
            <p:nvPr/>
          </p:nvGrpSpPr>
          <p:grpSpPr>
            <a:xfrm>
              <a:off x="18367973" y="10105340"/>
              <a:ext cx="82785" cy="82785"/>
              <a:chOff x="0" y="0"/>
              <a:chExt cx="6350000" cy="6350000"/>
            </a:xfrm>
          </p:grpSpPr>
          <p:sp>
            <p:nvSpPr>
              <p:cNvPr id="438" name="Freeform 4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39" name="Group 439"/>
            <p:cNvGrpSpPr/>
            <p:nvPr/>
          </p:nvGrpSpPr>
          <p:grpSpPr>
            <a:xfrm>
              <a:off x="21555353" y="537155"/>
              <a:ext cx="82785" cy="82785"/>
              <a:chOff x="0" y="0"/>
              <a:chExt cx="6350000" cy="6350000"/>
            </a:xfrm>
          </p:grpSpPr>
          <p:sp>
            <p:nvSpPr>
              <p:cNvPr id="440" name="Freeform 4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1" name="Group 441"/>
            <p:cNvGrpSpPr/>
            <p:nvPr/>
          </p:nvGrpSpPr>
          <p:grpSpPr>
            <a:xfrm>
              <a:off x="21555353" y="6917640"/>
              <a:ext cx="82785" cy="82785"/>
              <a:chOff x="0" y="0"/>
              <a:chExt cx="6350000" cy="6350000"/>
            </a:xfrm>
          </p:grpSpPr>
          <p:sp>
            <p:nvSpPr>
              <p:cNvPr id="442" name="Freeform 4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3" name="Group 443"/>
            <p:cNvGrpSpPr/>
            <p:nvPr/>
          </p:nvGrpSpPr>
          <p:grpSpPr>
            <a:xfrm>
              <a:off x="21555353" y="3724855"/>
              <a:ext cx="82785" cy="82785"/>
              <a:chOff x="0" y="0"/>
              <a:chExt cx="6350000" cy="6350000"/>
            </a:xfrm>
          </p:grpSpPr>
          <p:sp>
            <p:nvSpPr>
              <p:cNvPr id="444" name="Freeform 4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5" name="Group 445"/>
            <p:cNvGrpSpPr/>
            <p:nvPr/>
          </p:nvGrpSpPr>
          <p:grpSpPr>
            <a:xfrm>
              <a:off x="21555353" y="10105340"/>
              <a:ext cx="82785" cy="82785"/>
              <a:chOff x="0" y="0"/>
              <a:chExt cx="6350000" cy="6350000"/>
            </a:xfrm>
          </p:grpSpPr>
          <p:sp>
            <p:nvSpPr>
              <p:cNvPr id="446" name="Freeform 4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7" name="Group 447"/>
            <p:cNvGrpSpPr/>
            <p:nvPr/>
          </p:nvGrpSpPr>
          <p:grpSpPr>
            <a:xfrm>
              <a:off x="8666701" y="2155235"/>
              <a:ext cx="82785" cy="82785"/>
              <a:chOff x="0" y="0"/>
              <a:chExt cx="6350000" cy="6350000"/>
            </a:xfrm>
          </p:grpSpPr>
          <p:sp>
            <p:nvSpPr>
              <p:cNvPr id="448" name="Freeform 4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49" name="Group 449"/>
            <p:cNvGrpSpPr/>
            <p:nvPr/>
          </p:nvGrpSpPr>
          <p:grpSpPr>
            <a:xfrm>
              <a:off x="8666701" y="8535719"/>
              <a:ext cx="82785" cy="82785"/>
              <a:chOff x="0" y="0"/>
              <a:chExt cx="6350000" cy="6350000"/>
            </a:xfrm>
          </p:grpSpPr>
          <p:sp>
            <p:nvSpPr>
              <p:cNvPr id="450" name="Freeform 4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1" name="Group 451"/>
            <p:cNvGrpSpPr/>
            <p:nvPr/>
          </p:nvGrpSpPr>
          <p:grpSpPr>
            <a:xfrm>
              <a:off x="8666701" y="5342935"/>
              <a:ext cx="82785" cy="82785"/>
              <a:chOff x="0" y="0"/>
              <a:chExt cx="6350000" cy="6350000"/>
            </a:xfrm>
          </p:grpSpPr>
          <p:sp>
            <p:nvSpPr>
              <p:cNvPr id="452" name="Freeform 4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3" name="Group 453"/>
            <p:cNvGrpSpPr/>
            <p:nvPr/>
          </p:nvGrpSpPr>
          <p:grpSpPr>
            <a:xfrm>
              <a:off x="18367973" y="2155235"/>
              <a:ext cx="82785" cy="82785"/>
              <a:chOff x="0" y="0"/>
              <a:chExt cx="6350000" cy="6350000"/>
            </a:xfrm>
          </p:grpSpPr>
          <p:sp>
            <p:nvSpPr>
              <p:cNvPr id="454" name="Freeform 4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5" name="Group 455"/>
            <p:cNvGrpSpPr/>
            <p:nvPr/>
          </p:nvGrpSpPr>
          <p:grpSpPr>
            <a:xfrm>
              <a:off x="18367973" y="8535719"/>
              <a:ext cx="82785" cy="82785"/>
              <a:chOff x="0" y="0"/>
              <a:chExt cx="6350000" cy="6350000"/>
            </a:xfrm>
          </p:grpSpPr>
          <p:sp>
            <p:nvSpPr>
              <p:cNvPr id="456" name="Freeform 4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7" name="Group 457"/>
            <p:cNvGrpSpPr/>
            <p:nvPr/>
          </p:nvGrpSpPr>
          <p:grpSpPr>
            <a:xfrm>
              <a:off x="18367973" y="5342935"/>
              <a:ext cx="82785" cy="82785"/>
              <a:chOff x="0" y="0"/>
              <a:chExt cx="6350000" cy="6350000"/>
            </a:xfrm>
          </p:grpSpPr>
          <p:sp>
            <p:nvSpPr>
              <p:cNvPr id="458" name="Freeform 4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59" name="Group 459"/>
            <p:cNvGrpSpPr/>
            <p:nvPr/>
          </p:nvGrpSpPr>
          <p:grpSpPr>
            <a:xfrm>
              <a:off x="21555353" y="2155235"/>
              <a:ext cx="82785" cy="82785"/>
              <a:chOff x="0" y="0"/>
              <a:chExt cx="6350000" cy="6350000"/>
            </a:xfrm>
          </p:grpSpPr>
          <p:sp>
            <p:nvSpPr>
              <p:cNvPr id="460" name="Freeform 4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61" name="Group 461"/>
            <p:cNvGrpSpPr/>
            <p:nvPr/>
          </p:nvGrpSpPr>
          <p:grpSpPr>
            <a:xfrm>
              <a:off x="21555353" y="8535719"/>
              <a:ext cx="82785" cy="82785"/>
              <a:chOff x="0" y="0"/>
              <a:chExt cx="6350000" cy="6350000"/>
            </a:xfrm>
          </p:grpSpPr>
          <p:sp>
            <p:nvSpPr>
              <p:cNvPr id="462" name="Freeform 4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63" name="Group 463"/>
            <p:cNvGrpSpPr/>
            <p:nvPr/>
          </p:nvGrpSpPr>
          <p:grpSpPr>
            <a:xfrm>
              <a:off x="21555353" y="5342935"/>
              <a:ext cx="82785" cy="82785"/>
              <a:chOff x="0" y="0"/>
              <a:chExt cx="6350000" cy="6350000"/>
            </a:xfrm>
          </p:grpSpPr>
          <p:sp>
            <p:nvSpPr>
              <p:cNvPr id="464" name="Freeform 4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65" name="Group 465"/>
            <p:cNvGrpSpPr/>
            <p:nvPr/>
          </p:nvGrpSpPr>
          <p:grpSpPr>
            <a:xfrm>
              <a:off x="5420417" y="537155"/>
              <a:ext cx="82785" cy="82785"/>
              <a:chOff x="0" y="0"/>
              <a:chExt cx="6350000" cy="6350000"/>
            </a:xfrm>
          </p:grpSpPr>
          <p:sp>
            <p:nvSpPr>
              <p:cNvPr id="466" name="Freeform 4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67" name="Group 467"/>
            <p:cNvGrpSpPr/>
            <p:nvPr/>
          </p:nvGrpSpPr>
          <p:grpSpPr>
            <a:xfrm>
              <a:off x="5420417" y="6917640"/>
              <a:ext cx="82785" cy="82785"/>
              <a:chOff x="0" y="0"/>
              <a:chExt cx="6350000" cy="6350000"/>
            </a:xfrm>
          </p:grpSpPr>
          <p:sp>
            <p:nvSpPr>
              <p:cNvPr id="468" name="Freeform 4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69" name="Group 469"/>
            <p:cNvGrpSpPr/>
            <p:nvPr/>
          </p:nvGrpSpPr>
          <p:grpSpPr>
            <a:xfrm>
              <a:off x="5420417" y="3724855"/>
              <a:ext cx="82785" cy="82785"/>
              <a:chOff x="0" y="0"/>
              <a:chExt cx="6350000" cy="6350000"/>
            </a:xfrm>
          </p:grpSpPr>
          <p:sp>
            <p:nvSpPr>
              <p:cNvPr id="470" name="Freeform 4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1" name="Group 471"/>
            <p:cNvGrpSpPr/>
            <p:nvPr/>
          </p:nvGrpSpPr>
          <p:grpSpPr>
            <a:xfrm>
              <a:off x="5420417" y="10105340"/>
              <a:ext cx="82785" cy="82785"/>
              <a:chOff x="0" y="0"/>
              <a:chExt cx="6350000" cy="6350000"/>
            </a:xfrm>
          </p:grpSpPr>
          <p:sp>
            <p:nvSpPr>
              <p:cNvPr id="472" name="Freeform 4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3" name="Group 473"/>
            <p:cNvGrpSpPr/>
            <p:nvPr/>
          </p:nvGrpSpPr>
          <p:grpSpPr>
            <a:xfrm>
              <a:off x="15121689" y="537155"/>
              <a:ext cx="82785" cy="82785"/>
              <a:chOff x="0" y="0"/>
              <a:chExt cx="6350000" cy="6350000"/>
            </a:xfrm>
          </p:grpSpPr>
          <p:sp>
            <p:nvSpPr>
              <p:cNvPr id="474" name="Freeform 4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5" name="Group 475"/>
            <p:cNvGrpSpPr/>
            <p:nvPr/>
          </p:nvGrpSpPr>
          <p:grpSpPr>
            <a:xfrm>
              <a:off x="15121689" y="6917640"/>
              <a:ext cx="82785" cy="82785"/>
              <a:chOff x="0" y="0"/>
              <a:chExt cx="6350000" cy="6350000"/>
            </a:xfrm>
          </p:grpSpPr>
          <p:sp>
            <p:nvSpPr>
              <p:cNvPr id="476" name="Freeform 4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7" name="Group 477"/>
            <p:cNvGrpSpPr/>
            <p:nvPr/>
          </p:nvGrpSpPr>
          <p:grpSpPr>
            <a:xfrm>
              <a:off x="15121689" y="3724855"/>
              <a:ext cx="82785" cy="82785"/>
              <a:chOff x="0" y="0"/>
              <a:chExt cx="6350000" cy="6350000"/>
            </a:xfrm>
          </p:grpSpPr>
          <p:sp>
            <p:nvSpPr>
              <p:cNvPr id="478" name="Freeform 4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79" name="Group 479"/>
            <p:cNvGrpSpPr/>
            <p:nvPr/>
          </p:nvGrpSpPr>
          <p:grpSpPr>
            <a:xfrm>
              <a:off x="15121689" y="10105340"/>
              <a:ext cx="82785" cy="82785"/>
              <a:chOff x="0" y="0"/>
              <a:chExt cx="6350000" cy="6350000"/>
            </a:xfrm>
          </p:grpSpPr>
          <p:sp>
            <p:nvSpPr>
              <p:cNvPr id="480" name="Freeform 4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81" name="Group 481"/>
            <p:cNvGrpSpPr/>
            <p:nvPr/>
          </p:nvGrpSpPr>
          <p:grpSpPr>
            <a:xfrm>
              <a:off x="5420417" y="2155235"/>
              <a:ext cx="82785" cy="82785"/>
              <a:chOff x="0" y="0"/>
              <a:chExt cx="6350000" cy="6350000"/>
            </a:xfrm>
          </p:grpSpPr>
          <p:sp>
            <p:nvSpPr>
              <p:cNvPr id="482" name="Freeform 4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83" name="Group 483"/>
            <p:cNvGrpSpPr/>
            <p:nvPr/>
          </p:nvGrpSpPr>
          <p:grpSpPr>
            <a:xfrm>
              <a:off x="5420417" y="8535719"/>
              <a:ext cx="82785" cy="82785"/>
              <a:chOff x="0" y="0"/>
              <a:chExt cx="6350000" cy="6350000"/>
            </a:xfrm>
          </p:grpSpPr>
          <p:sp>
            <p:nvSpPr>
              <p:cNvPr id="484" name="Freeform 4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85" name="Group 485"/>
            <p:cNvGrpSpPr/>
            <p:nvPr/>
          </p:nvGrpSpPr>
          <p:grpSpPr>
            <a:xfrm>
              <a:off x="5420417" y="5342935"/>
              <a:ext cx="82785" cy="82785"/>
              <a:chOff x="0" y="0"/>
              <a:chExt cx="6350000" cy="6350000"/>
            </a:xfrm>
          </p:grpSpPr>
          <p:sp>
            <p:nvSpPr>
              <p:cNvPr id="486" name="Freeform 4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87" name="Group 487"/>
            <p:cNvGrpSpPr/>
            <p:nvPr/>
          </p:nvGrpSpPr>
          <p:grpSpPr>
            <a:xfrm>
              <a:off x="15121689" y="2155235"/>
              <a:ext cx="82785" cy="82785"/>
              <a:chOff x="0" y="0"/>
              <a:chExt cx="6350000" cy="6350000"/>
            </a:xfrm>
          </p:grpSpPr>
          <p:sp>
            <p:nvSpPr>
              <p:cNvPr id="488" name="Freeform 4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89" name="Group 489"/>
            <p:cNvGrpSpPr/>
            <p:nvPr/>
          </p:nvGrpSpPr>
          <p:grpSpPr>
            <a:xfrm>
              <a:off x="15121689" y="8535719"/>
              <a:ext cx="82785" cy="82785"/>
              <a:chOff x="0" y="0"/>
              <a:chExt cx="6350000" cy="6350000"/>
            </a:xfrm>
          </p:grpSpPr>
          <p:sp>
            <p:nvSpPr>
              <p:cNvPr id="490" name="Freeform 4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1" name="Group 491"/>
            <p:cNvGrpSpPr/>
            <p:nvPr/>
          </p:nvGrpSpPr>
          <p:grpSpPr>
            <a:xfrm>
              <a:off x="15121689" y="5342935"/>
              <a:ext cx="82785" cy="82785"/>
              <a:chOff x="0" y="0"/>
              <a:chExt cx="6350000" cy="6350000"/>
            </a:xfrm>
          </p:grpSpPr>
          <p:sp>
            <p:nvSpPr>
              <p:cNvPr id="492" name="Freeform 4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3" name="Group 493"/>
            <p:cNvGrpSpPr/>
            <p:nvPr/>
          </p:nvGrpSpPr>
          <p:grpSpPr>
            <a:xfrm>
              <a:off x="2712413" y="1075351"/>
              <a:ext cx="82785" cy="82785"/>
              <a:chOff x="0" y="0"/>
              <a:chExt cx="6350000" cy="6350000"/>
            </a:xfrm>
          </p:grpSpPr>
          <p:sp>
            <p:nvSpPr>
              <p:cNvPr id="494" name="Freeform 4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5" name="Group 495"/>
            <p:cNvGrpSpPr/>
            <p:nvPr/>
          </p:nvGrpSpPr>
          <p:grpSpPr>
            <a:xfrm>
              <a:off x="2712413" y="7455836"/>
              <a:ext cx="82785" cy="82785"/>
              <a:chOff x="0" y="0"/>
              <a:chExt cx="6350000" cy="6350000"/>
            </a:xfrm>
          </p:grpSpPr>
          <p:sp>
            <p:nvSpPr>
              <p:cNvPr id="496" name="Freeform 4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7" name="Group 497"/>
            <p:cNvGrpSpPr/>
            <p:nvPr/>
          </p:nvGrpSpPr>
          <p:grpSpPr>
            <a:xfrm>
              <a:off x="2712413" y="4263051"/>
              <a:ext cx="82785" cy="82785"/>
              <a:chOff x="0" y="0"/>
              <a:chExt cx="6350000" cy="6350000"/>
            </a:xfrm>
          </p:grpSpPr>
          <p:sp>
            <p:nvSpPr>
              <p:cNvPr id="498" name="Freeform 4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499" name="Group 499"/>
            <p:cNvGrpSpPr/>
            <p:nvPr/>
          </p:nvGrpSpPr>
          <p:grpSpPr>
            <a:xfrm>
              <a:off x="2712413" y="10643536"/>
              <a:ext cx="82785" cy="82785"/>
              <a:chOff x="0" y="0"/>
              <a:chExt cx="6350000" cy="6350000"/>
            </a:xfrm>
          </p:grpSpPr>
          <p:sp>
            <p:nvSpPr>
              <p:cNvPr id="500" name="Freeform 5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01" name="Group 501"/>
            <p:cNvGrpSpPr/>
            <p:nvPr/>
          </p:nvGrpSpPr>
          <p:grpSpPr>
            <a:xfrm>
              <a:off x="12413685" y="1075351"/>
              <a:ext cx="82785" cy="82785"/>
              <a:chOff x="0" y="0"/>
              <a:chExt cx="6350000" cy="6350000"/>
            </a:xfrm>
          </p:grpSpPr>
          <p:sp>
            <p:nvSpPr>
              <p:cNvPr id="502" name="Freeform 5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03" name="Group 503"/>
            <p:cNvGrpSpPr/>
            <p:nvPr/>
          </p:nvGrpSpPr>
          <p:grpSpPr>
            <a:xfrm>
              <a:off x="12413685" y="7455836"/>
              <a:ext cx="82785" cy="82785"/>
              <a:chOff x="0" y="0"/>
              <a:chExt cx="6350000" cy="6350000"/>
            </a:xfrm>
          </p:grpSpPr>
          <p:sp>
            <p:nvSpPr>
              <p:cNvPr id="504" name="Freeform 5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05" name="Group 505"/>
            <p:cNvGrpSpPr/>
            <p:nvPr/>
          </p:nvGrpSpPr>
          <p:grpSpPr>
            <a:xfrm>
              <a:off x="12413685" y="4263051"/>
              <a:ext cx="82785" cy="82785"/>
              <a:chOff x="0" y="0"/>
              <a:chExt cx="6350000" cy="6350000"/>
            </a:xfrm>
          </p:grpSpPr>
          <p:sp>
            <p:nvSpPr>
              <p:cNvPr id="506" name="Freeform 5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07" name="Group 507"/>
            <p:cNvGrpSpPr/>
            <p:nvPr/>
          </p:nvGrpSpPr>
          <p:grpSpPr>
            <a:xfrm>
              <a:off x="12413685" y="10643536"/>
              <a:ext cx="82785" cy="82785"/>
              <a:chOff x="0" y="0"/>
              <a:chExt cx="6350000" cy="6350000"/>
            </a:xfrm>
          </p:grpSpPr>
          <p:sp>
            <p:nvSpPr>
              <p:cNvPr id="508" name="Freeform 5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09" name="Group 509"/>
            <p:cNvGrpSpPr/>
            <p:nvPr/>
          </p:nvGrpSpPr>
          <p:grpSpPr>
            <a:xfrm>
              <a:off x="2712413" y="2693431"/>
              <a:ext cx="82785" cy="82785"/>
              <a:chOff x="0" y="0"/>
              <a:chExt cx="6350000" cy="6350000"/>
            </a:xfrm>
          </p:grpSpPr>
          <p:sp>
            <p:nvSpPr>
              <p:cNvPr id="510" name="Freeform 5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1" name="Group 511"/>
            <p:cNvGrpSpPr/>
            <p:nvPr/>
          </p:nvGrpSpPr>
          <p:grpSpPr>
            <a:xfrm>
              <a:off x="2712413" y="9073915"/>
              <a:ext cx="82785" cy="82785"/>
              <a:chOff x="0" y="0"/>
              <a:chExt cx="6350000" cy="6350000"/>
            </a:xfrm>
          </p:grpSpPr>
          <p:sp>
            <p:nvSpPr>
              <p:cNvPr id="512" name="Freeform 5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3" name="Group 513"/>
            <p:cNvGrpSpPr/>
            <p:nvPr/>
          </p:nvGrpSpPr>
          <p:grpSpPr>
            <a:xfrm>
              <a:off x="2712413" y="5881131"/>
              <a:ext cx="82785" cy="82785"/>
              <a:chOff x="0" y="0"/>
              <a:chExt cx="6350000" cy="6350000"/>
            </a:xfrm>
          </p:grpSpPr>
          <p:sp>
            <p:nvSpPr>
              <p:cNvPr id="514" name="Freeform 5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5" name="Group 515"/>
            <p:cNvGrpSpPr/>
            <p:nvPr/>
          </p:nvGrpSpPr>
          <p:grpSpPr>
            <a:xfrm>
              <a:off x="12413685" y="2693431"/>
              <a:ext cx="82785" cy="82785"/>
              <a:chOff x="0" y="0"/>
              <a:chExt cx="6350000" cy="6350000"/>
            </a:xfrm>
          </p:grpSpPr>
          <p:sp>
            <p:nvSpPr>
              <p:cNvPr id="516" name="Freeform 5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7" name="Group 517"/>
            <p:cNvGrpSpPr/>
            <p:nvPr/>
          </p:nvGrpSpPr>
          <p:grpSpPr>
            <a:xfrm>
              <a:off x="12413685" y="9073915"/>
              <a:ext cx="82785" cy="82785"/>
              <a:chOff x="0" y="0"/>
              <a:chExt cx="6350000" cy="6350000"/>
            </a:xfrm>
          </p:grpSpPr>
          <p:sp>
            <p:nvSpPr>
              <p:cNvPr id="518" name="Freeform 5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19" name="Group 519"/>
            <p:cNvGrpSpPr/>
            <p:nvPr/>
          </p:nvGrpSpPr>
          <p:grpSpPr>
            <a:xfrm>
              <a:off x="12413685" y="5881131"/>
              <a:ext cx="82785" cy="82785"/>
              <a:chOff x="0" y="0"/>
              <a:chExt cx="6350000" cy="6350000"/>
            </a:xfrm>
          </p:grpSpPr>
          <p:sp>
            <p:nvSpPr>
              <p:cNvPr id="520" name="Freeform 5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21" name="Group 521"/>
            <p:cNvGrpSpPr/>
            <p:nvPr/>
          </p:nvGrpSpPr>
          <p:grpSpPr>
            <a:xfrm>
              <a:off x="9206562" y="1075351"/>
              <a:ext cx="82785" cy="82785"/>
              <a:chOff x="0" y="0"/>
              <a:chExt cx="6350000" cy="6350000"/>
            </a:xfrm>
          </p:grpSpPr>
          <p:sp>
            <p:nvSpPr>
              <p:cNvPr id="522" name="Freeform 5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23" name="Group 523"/>
            <p:cNvGrpSpPr/>
            <p:nvPr/>
          </p:nvGrpSpPr>
          <p:grpSpPr>
            <a:xfrm>
              <a:off x="9206562" y="7455836"/>
              <a:ext cx="82785" cy="82785"/>
              <a:chOff x="0" y="0"/>
              <a:chExt cx="6350000" cy="6350000"/>
            </a:xfrm>
          </p:grpSpPr>
          <p:sp>
            <p:nvSpPr>
              <p:cNvPr id="524" name="Freeform 5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25" name="Group 525"/>
            <p:cNvGrpSpPr/>
            <p:nvPr/>
          </p:nvGrpSpPr>
          <p:grpSpPr>
            <a:xfrm>
              <a:off x="9206562" y="4263051"/>
              <a:ext cx="82785" cy="82785"/>
              <a:chOff x="0" y="0"/>
              <a:chExt cx="6350000" cy="6350000"/>
            </a:xfrm>
          </p:grpSpPr>
          <p:sp>
            <p:nvSpPr>
              <p:cNvPr id="526" name="Freeform 5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27" name="Group 527"/>
            <p:cNvGrpSpPr/>
            <p:nvPr/>
          </p:nvGrpSpPr>
          <p:grpSpPr>
            <a:xfrm>
              <a:off x="9206562" y="10643536"/>
              <a:ext cx="82785" cy="82785"/>
              <a:chOff x="0" y="0"/>
              <a:chExt cx="6350000" cy="6350000"/>
            </a:xfrm>
          </p:grpSpPr>
          <p:sp>
            <p:nvSpPr>
              <p:cNvPr id="528" name="Freeform 5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29" name="Group 529"/>
            <p:cNvGrpSpPr/>
            <p:nvPr/>
          </p:nvGrpSpPr>
          <p:grpSpPr>
            <a:xfrm>
              <a:off x="18907834" y="1075351"/>
              <a:ext cx="82785" cy="82785"/>
              <a:chOff x="0" y="0"/>
              <a:chExt cx="6350000" cy="6350000"/>
            </a:xfrm>
          </p:grpSpPr>
          <p:sp>
            <p:nvSpPr>
              <p:cNvPr id="530" name="Freeform 5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1" name="Group 531"/>
            <p:cNvGrpSpPr/>
            <p:nvPr/>
          </p:nvGrpSpPr>
          <p:grpSpPr>
            <a:xfrm>
              <a:off x="18907834" y="7455836"/>
              <a:ext cx="82785" cy="82785"/>
              <a:chOff x="0" y="0"/>
              <a:chExt cx="6350000" cy="6350000"/>
            </a:xfrm>
          </p:grpSpPr>
          <p:sp>
            <p:nvSpPr>
              <p:cNvPr id="532" name="Freeform 5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3" name="Group 533"/>
            <p:cNvGrpSpPr/>
            <p:nvPr/>
          </p:nvGrpSpPr>
          <p:grpSpPr>
            <a:xfrm>
              <a:off x="18907834" y="4263051"/>
              <a:ext cx="82785" cy="82785"/>
              <a:chOff x="0" y="0"/>
              <a:chExt cx="6350000" cy="6350000"/>
            </a:xfrm>
          </p:grpSpPr>
          <p:sp>
            <p:nvSpPr>
              <p:cNvPr id="534" name="Freeform 5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5" name="Group 535"/>
            <p:cNvGrpSpPr/>
            <p:nvPr/>
          </p:nvGrpSpPr>
          <p:grpSpPr>
            <a:xfrm>
              <a:off x="18907834" y="10643536"/>
              <a:ext cx="82785" cy="82785"/>
              <a:chOff x="0" y="0"/>
              <a:chExt cx="6350000" cy="6350000"/>
            </a:xfrm>
          </p:grpSpPr>
          <p:sp>
            <p:nvSpPr>
              <p:cNvPr id="536" name="Freeform 5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7" name="Group 537"/>
            <p:cNvGrpSpPr/>
            <p:nvPr/>
          </p:nvGrpSpPr>
          <p:grpSpPr>
            <a:xfrm>
              <a:off x="9206562" y="2693431"/>
              <a:ext cx="82785" cy="82785"/>
              <a:chOff x="0" y="0"/>
              <a:chExt cx="6350000" cy="6350000"/>
            </a:xfrm>
          </p:grpSpPr>
          <p:sp>
            <p:nvSpPr>
              <p:cNvPr id="538" name="Freeform 5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39" name="Group 539"/>
            <p:cNvGrpSpPr/>
            <p:nvPr/>
          </p:nvGrpSpPr>
          <p:grpSpPr>
            <a:xfrm>
              <a:off x="9206562" y="9073915"/>
              <a:ext cx="82785" cy="82785"/>
              <a:chOff x="0" y="0"/>
              <a:chExt cx="6350000" cy="6350000"/>
            </a:xfrm>
          </p:grpSpPr>
          <p:sp>
            <p:nvSpPr>
              <p:cNvPr id="540" name="Freeform 5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41" name="Group 541"/>
            <p:cNvGrpSpPr/>
            <p:nvPr/>
          </p:nvGrpSpPr>
          <p:grpSpPr>
            <a:xfrm>
              <a:off x="9206562" y="5881131"/>
              <a:ext cx="82785" cy="82785"/>
              <a:chOff x="0" y="0"/>
              <a:chExt cx="6350000" cy="6350000"/>
            </a:xfrm>
          </p:grpSpPr>
          <p:sp>
            <p:nvSpPr>
              <p:cNvPr id="542" name="Freeform 5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43" name="Group 543"/>
            <p:cNvGrpSpPr/>
            <p:nvPr/>
          </p:nvGrpSpPr>
          <p:grpSpPr>
            <a:xfrm>
              <a:off x="18907834" y="2693431"/>
              <a:ext cx="82785" cy="82785"/>
              <a:chOff x="0" y="0"/>
              <a:chExt cx="6350000" cy="6350000"/>
            </a:xfrm>
          </p:grpSpPr>
          <p:sp>
            <p:nvSpPr>
              <p:cNvPr id="544" name="Freeform 5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45" name="Group 545"/>
            <p:cNvGrpSpPr/>
            <p:nvPr/>
          </p:nvGrpSpPr>
          <p:grpSpPr>
            <a:xfrm>
              <a:off x="18907834" y="9073915"/>
              <a:ext cx="82785" cy="82785"/>
              <a:chOff x="0" y="0"/>
              <a:chExt cx="6350000" cy="6350000"/>
            </a:xfrm>
          </p:grpSpPr>
          <p:sp>
            <p:nvSpPr>
              <p:cNvPr id="546" name="Freeform 5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47" name="Group 547"/>
            <p:cNvGrpSpPr/>
            <p:nvPr/>
          </p:nvGrpSpPr>
          <p:grpSpPr>
            <a:xfrm>
              <a:off x="18907834" y="5881131"/>
              <a:ext cx="82785" cy="82785"/>
              <a:chOff x="0" y="0"/>
              <a:chExt cx="6350000" cy="6350000"/>
            </a:xfrm>
          </p:grpSpPr>
          <p:sp>
            <p:nvSpPr>
              <p:cNvPr id="548" name="Freeform 5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49" name="Group 549"/>
            <p:cNvGrpSpPr/>
            <p:nvPr/>
          </p:nvGrpSpPr>
          <p:grpSpPr>
            <a:xfrm>
              <a:off x="5960278" y="1075351"/>
              <a:ext cx="82785" cy="82785"/>
              <a:chOff x="0" y="0"/>
              <a:chExt cx="6350000" cy="6350000"/>
            </a:xfrm>
          </p:grpSpPr>
          <p:sp>
            <p:nvSpPr>
              <p:cNvPr id="550" name="Freeform 5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1" name="Group 551"/>
            <p:cNvGrpSpPr/>
            <p:nvPr/>
          </p:nvGrpSpPr>
          <p:grpSpPr>
            <a:xfrm>
              <a:off x="5960278" y="7455836"/>
              <a:ext cx="82785" cy="82785"/>
              <a:chOff x="0" y="0"/>
              <a:chExt cx="6350000" cy="6350000"/>
            </a:xfrm>
          </p:grpSpPr>
          <p:sp>
            <p:nvSpPr>
              <p:cNvPr id="552" name="Freeform 5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3" name="Group 553"/>
            <p:cNvGrpSpPr/>
            <p:nvPr/>
          </p:nvGrpSpPr>
          <p:grpSpPr>
            <a:xfrm>
              <a:off x="5960278" y="4263051"/>
              <a:ext cx="82785" cy="82785"/>
              <a:chOff x="0" y="0"/>
              <a:chExt cx="6350000" cy="6350000"/>
            </a:xfrm>
          </p:grpSpPr>
          <p:sp>
            <p:nvSpPr>
              <p:cNvPr id="554" name="Freeform 5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5" name="Group 555"/>
            <p:cNvGrpSpPr/>
            <p:nvPr/>
          </p:nvGrpSpPr>
          <p:grpSpPr>
            <a:xfrm>
              <a:off x="5960278" y="10643536"/>
              <a:ext cx="82785" cy="82785"/>
              <a:chOff x="0" y="0"/>
              <a:chExt cx="6350000" cy="6350000"/>
            </a:xfrm>
          </p:grpSpPr>
          <p:sp>
            <p:nvSpPr>
              <p:cNvPr id="556" name="Freeform 5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7" name="Group 557"/>
            <p:cNvGrpSpPr/>
            <p:nvPr/>
          </p:nvGrpSpPr>
          <p:grpSpPr>
            <a:xfrm>
              <a:off x="15661550" y="1075351"/>
              <a:ext cx="82785" cy="82785"/>
              <a:chOff x="0" y="0"/>
              <a:chExt cx="6350000" cy="6350000"/>
            </a:xfrm>
          </p:grpSpPr>
          <p:sp>
            <p:nvSpPr>
              <p:cNvPr id="558" name="Freeform 5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59" name="Group 559"/>
            <p:cNvGrpSpPr/>
            <p:nvPr/>
          </p:nvGrpSpPr>
          <p:grpSpPr>
            <a:xfrm>
              <a:off x="15661550" y="7455836"/>
              <a:ext cx="82785" cy="82785"/>
              <a:chOff x="0" y="0"/>
              <a:chExt cx="6350000" cy="6350000"/>
            </a:xfrm>
          </p:grpSpPr>
          <p:sp>
            <p:nvSpPr>
              <p:cNvPr id="560" name="Freeform 5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61" name="Group 561"/>
            <p:cNvGrpSpPr/>
            <p:nvPr/>
          </p:nvGrpSpPr>
          <p:grpSpPr>
            <a:xfrm>
              <a:off x="15661550" y="4263051"/>
              <a:ext cx="82785" cy="82785"/>
              <a:chOff x="0" y="0"/>
              <a:chExt cx="6350000" cy="6350000"/>
            </a:xfrm>
          </p:grpSpPr>
          <p:sp>
            <p:nvSpPr>
              <p:cNvPr id="562" name="Freeform 5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63" name="Group 563"/>
            <p:cNvGrpSpPr/>
            <p:nvPr/>
          </p:nvGrpSpPr>
          <p:grpSpPr>
            <a:xfrm>
              <a:off x="15661550" y="10643536"/>
              <a:ext cx="82785" cy="82785"/>
              <a:chOff x="0" y="0"/>
              <a:chExt cx="6350000" cy="6350000"/>
            </a:xfrm>
          </p:grpSpPr>
          <p:sp>
            <p:nvSpPr>
              <p:cNvPr id="564" name="Freeform 5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65" name="Group 565"/>
            <p:cNvGrpSpPr/>
            <p:nvPr/>
          </p:nvGrpSpPr>
          <p:grpSpPr>
            <a:xfrm>
              <a:off x="5960278" y="2693431"/>
              <a:ext cx="82785" cy="82785"/>
              <a:chOff x="0" y="0"/>
              <a:chExt cx="6350000" cy="6350000"/>
            </a:xfrm>
          </p:grpSpPr>
          <p:sp>
            <p:nvSpPr>
              <p:cNvPr id="566" name="Freeform 5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67" name="Group 567"/>
            <p:cNvGrpSpPr/>
            <p:nvPr/>
          </p:nvGrpSpPr>
          <p:grpSpPr>
            <a:xfrm>
              <a:off x="5960278" y="9073915"/>
              <a:ext cx="82785" cy="82785"/>
              <a:chOff x="0" y="0"/>
              <a:chExt cx="6350000" cy="6350000"/>
            </a:xfrm>
          </p:grpSpPr>
          <p:sp>
            <p:nvSpPr>
              <p:cNvPr id="568" name="Freeform 5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69" name="Group 569"/>
            <p:cNvGrpSpPr/>
            <p:nvPr/>
          </p:nvGrpSpPr>
          <p:grpSpPr>
            <a:xfrm>
              <a:off x="5960278" y="5881131"/>
              <a:ext cx="82785" cy="82785"/>
              <a:chOff x="0" y="0"/>
              <a:chExt cx="6350000" cy="6350000"/>
            </a:xfrm>
          </p:grpSpPr>
          <p:sp>
            <p:nvSpPr>
              <p:cNvPr id="570" name="Freeform 5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1" name="Group 571"/>
            <p:cNvGrpSpPr/>
            <p:nvPr/>
          </p:nvGrpSpPr>
          <p:grpSpPr>
            <a:xfrm>
              <a:off x="15661550" y="2693431"/>
              <a:ext cx="82785" cy="82785"/>
              <a:chOff x="0" y="0"/>
              <a:chExt cx="6350000" cy="6350000"/>
            </a:xfrm>
          </p:grpSpPr>
          <p:sp>
            <p:nvSpPr>
              <p:cNvPr id="572" name="Freeform 5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3" name="Group 573"/>
            <p:cNvGrpSpPr/>
            <p:nvPr/>
          </p:nvGrpSpPr>
          <p:grpSpPr>
            <a:xfrm>
              <a:off x="15661550" y="9073915"/>
              <a:ext cx="82785" cy="82785"/>
              <a:chOff x="0" y="0"/>
              <a:chExt cx="6350000" cy="6350000"/>
            </a:xfrm>
          </p:grpSpPr>
          <p:sp>
            <p:nvSpPr>
              <p:cNvPr id="574" name="Freeform 5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5" name="Group 575"/>
            <p:cNvGrpSpPr/>
            <p:nvPr/>
          </p:nvGrpSpPr>
          <p:grpSpPr>
            <a:xfrm>
              <a:off x="15661550" y="5881131"/>
              <a:ext cx="82785" cy="82785"/>
              <a:chOff x="0" y="0"/>
              <a:chExt cx="6350000" cy="6350000"/>
            </a:xfrm>
          </p:grpSpPr>
          <p:sp>
            <p:nvSpPr>
              <p:cNvPr id="576" name="Freeform 5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pPr algn="r" rtl="1"/>
                <a:endParaRPr lang="en-US"/>
              </a:p>
            </p:txBody>
          </p:sp>
        </p:grpSp>
        <p:grpSp>
          <p:nvGrpSpPr>
            <p:cNvPr id="577" name="Group 577"/>
            <p:cNvGrpSpPr/>
            <p:nvPr/>
          </p:nvGrpSpPr>
          <p:grpSpPr>
            <a:xfrm>
              <a:off x="545144"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79" name="Group 579"/>
            <p:cNvGrpSpPr/>
            <p:nvPr/>
          </p:nvGrpSpPr>
          <p:grpSpPr>
            <a:xfrm>
              <a:off x="545144"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81" name="Group 581"/>
            <p:cNvGrpSpPr/>
            <p:nvPr/>
          </p:nvGrpSpPr>
          <p:grpSpPr>
            <a:xfrm>
              <a:off x="545144"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83" name="Group 583"/>
            <p:cNvGrpSpPr/>
            <p:nvPr/>
          </p:nvGrpSpPr>
          <p:grpSpPr>
            <a:xfrm>
              <a:off x="545144"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85" name="Group 585"/>
            <p:cNvGrpSpPr/>
            <p:nvPr/>
          </p:nvGrpSpPr>
          <p:grpSpPr>
            <a:xfrm>
              <a:off x="10246416" y="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87" name="Group 587"/>
            <p:cNvGrpSpPr/>
            <p:nvPr/>
          </p:nvGrpSpPr>
          <p:grpSpPr>
            <a:xfrm>
              <a:off x="10246416" y="6380485"/>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89" name="Group 589"/>
            <p:cNvGrpSpPr/>
            <p:nvPr/>
          </p:nvGrpSpPr>
          <p:grpSpPr>
            <a:xfrm>
              <a:off x="10246416" y="318770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91" name="Group 591"/>
            <p:cNvGrpSpPr/>
            <p:nvPr/>
          </p:nvGrpSpPr>
          <p:grpSpPr>
            <a:xfrm>
              <a:off x="10246416" y="9568185"/>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93" name="Group 593"/>
            <p:cNvGrpSpPr/>
            <p:nvPr/>
          </p:nvGrpSpPr>
          <p:grpSpPr>
            <a:xfrm>
              <a:off x="545144" y="1618080"/>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95" name="Group 595"/>
            <p:cNvGrpSpPr/>
            <p:nvPr/>
          </p:nvGrpSpPr>
          <p:grpSpPr>
            <a:xfrm>
              <a:off x="545144" y="7998564"/>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97" name="Group 597"/>
            <p:cNvGrpSpPr/>
            <p:nvPr/>
          </p:nvGrpSpPr>
          <p:grpSpPr>
            <a:xfrm>
              <a:off x="545144" y="4805780"/>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599" name="Group 599"/>
            <p:cNvGrpSpPr/>
            <p:nvPr/>
          </p:nvGrpSpPr>
          <p:grpSpPr>
            <a:xfrm>
              <a:off x="10246416" y="161808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01" name="Group 601"/>
            <p:cNvGrpSpPr/>
            <p:nvPr/>
          </p:nvGrpSpPr>
          <p:grpSpPr>
            <a:xfrm>
              <a:off x="10246416" y="7998564"/>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03" name="Group 603"/>
            <p:cNvGrpSpPr/>
            <p:nvPr/>
          </p:nvGrpSpPr>
          <p:grpSpPr>
            <a:xfrm>
              <a:off x="10246416" y="480578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05" name="Group 605"/>
            <p:cNvGrpSpPr/>
            <p:nvPr/>
          </p:nvGrpSpPr>
          <p:grpSpPr>
            <a:xfrm>
              <a:off x="7039293" y="0"/>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07" name="Group 607"/>
            <p:cNvGrpSpPr/>
            <p:nvPr/>
          </p:nvGrpSpPr>
          <p:grpSpPr>
            <a:xfrm>
              <a:off x="7039293" y="6380485"/>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09" name="Group 609"/>
            <p:cNvGrpSpPr/>
            <p:nvPr/>
          </p:nvGrpSpPr>
          <p:grpSpPr>
            <a:xfrm>
              <a:off x="7039293" y="3187700"/>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11" name="Group 611"/>
            <p:cNvGrpSpPr/>
            <p:nvPr/>
          </p:nvGrpSpPr>
          <p:grpSpPr>
            <a:xfrm>
              <a:off x="7039293" y="9568185"/>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13" name="Group 613"/>
            <p:cNvGrpSpPr/>
            <p:nvPr/>
          </p:nvGrpSpPr>
          <p:grpSpPr>
            <a:xfrm>
              <a:off x="16740565" y="0"/>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15" name="Group 615"/>
            <p:cNvGrpSpPr/>
            <p:nvPr/>
          </p:nvGrpSpPr>
          <p:grpSpPr>
            <a:xfrm>
              <a:off x="16740565" y="6380485"/>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17" name="Group 617"/>
            <p:cNvGrpSpPr/>
            <p:nvPr/>
          </p:nvGrpSpPr>
          <p:grpSpPr>
            <a:xfrm>
              <a:off x="16740565" y="3187700"/>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19" name="Group 619"/>
            <p:cNvGrpSpPr/>
            <p:nvPr/>
          </p:nvGrpSpPr>
          <p:grpSpPr>
            <a:xfrm>
              <a:off x="16740565" y="9568185"/>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21" name="Group 621"/>
            <p:cNvGrpSpPr/>
            <p:nvPr/>
          </p:nvGrpSpPr>
          <p:grpSpPr>
            <a:xfrm>
              <a:off x="19927945" y="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23" name="Group 623"/>
            <p:cNvGrpSpPr/>
            <p:nvPr/>
          </p:nvGrpSpPr>
          <p:grpSpPr>
            <a:xfrm>
              <a:off x="19927945" y="6380485"/>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25" name="Group 625"/>
            <p:cNvGrpSpPr/>
            <p:nvPr/>
          </p:nvGrpSpPr>
          <p:grpSpPr>
            <a:xfrm>
              <a:off x="19927945" y="318770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27" name="Group 627"/>
            <p:cNvGrpSpPr/>
            <p:nvPr/>
          </p:nvGrpSpPr>
          <p:grpSpPr>
            <a:xfrm>
              <a:off x="19927945" y="9568185"/>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29" name="Group 629"/>
            <p:cNvGrpSpPr/>
            <p:nvPr/>
          </p:nvGrpSpPr>
          <p:grpSpPr>
            <a:xfrm>
              <a:off x="7039293" y="1618080"/>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31" name="Group 631"/>
            <p:cNvGrpSpPr/>
            <p:nvPr/>
          </p:nvGrpSpPr>
          <p:grpSpPr>
            <a:xfrm>
              <a:off x="7039293" y="7998564"/>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33" name="Group 633"/>
            <p:cNvGrpSpPr/>
            <p:nvPr/>
          </p:nvGrpSpPr>
          <p:grpSpPr>
            <a:xfrm>
              <a:off x="7039293" y="480578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35" name="Group 635"/>
            <p:cNvGrpSpPr/>
            <p:nvPr/>
          </p:nvGrpSpPr>
          <p:grpSpPr>
            <a:xfrm>
              <a:off x="16740565" y="1618080"/>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37" name="Group 637"/>
            <p:cNvGrpSpPr/>
            <p:nvPr/>
          </p:nvGrpSpPr>
          <p:grpSpPr>
            <a:xfrm>
              <a:off x="16740565" y="7998564"/>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39" name="Group 639"/>
            <p:cNvGrpSpPr/>
            <p:nvPr/>
          </p:nvGrpSpPr>
          <p:grpSpPr>
            <a:xfrm>
              <a:off x="16740565" y="4805780"/>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41" name="Group 641"/>
            <p:cNvGrpSpPr/>
            <p:nvPr/>
          </p:nvGrpSpPr>
          <p:grpSpPr>
            <a:xfrm>
              <a:off x="19927945"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43" name="Group 643"/>
            <p:cNvGrpSpPr/>
            <p:nvPr/>
          </p:nvGrpSpPr>
          <p:grpSpPr>
            <a:xfrm>
              <a:off x="19927945"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45" name="Group 645"/>
            <p:cNvGrpSpPr/>
            <p:nvPr/>
          </p:nvGrpSpPr>
          <p:grpSpPr>
            <a:xfrm>
              <a:off x="19927945"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47" name="Group 647"/>
            <p:cNvGrpSpPr/>
            <p:nvPr/>
          </p:nvGrpSpPr>
          <p:grpSpPr>
            <a:xfrm>
              <a:off x="3793009" y="0"/>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49" name="Group 649"/>
            <p:cNvGrpSpPr/>
            <p:nvPr/>
          </p:nvGrpSpPr>
          <p:grpSpPr>
            <a:xfrm>
              <a:off x="3793009" y="6380485"/>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51" name="Group 651"/>
            <p:cNvGrpSpPr/>
            <p:nvPr/>
          </p:nvGrpSpPr>
          <p:grpSpPr>
            <a:xfrm>
              <a:off x="3793009" y="3187700"/>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53" name="Group 653"/>
            <p:cNvGrpSpPr/>
            <p:nvPr/>
          </p:nvGrpSpPr>
          <p:grpSpPr>
            <a:xfrm>
              <a:off x="3793009" y="9568185"/>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55" name="Group 655"/>
            <p:cNvGrpSpPr/>
            <p:nvPr/>
          </p:nvGrpSpPr>
          <p:grpSpPr>
            <a:xfrm>
              <a:off x="13494281" y="0"/>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57" name="Group 657"/>
            <p:cNvGrpSpPr/>
            <p:nvPr/>
          </p:nvGrpSpPr>
          <p:grpSpPr>
            <a:xfrm>
              <a:off x="13494281" y="6380485"/>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59" name="Group 659"/>
            <p:cNvGrpSpPr/>
            <p:nvPr/>
          </p:nvGrpSpPr>
          <p:grpSpPr>
            <a:xfrm>
              <a:off x="13494281" y="3187700"/>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61" name="Group 661"/>
            <p:cNvGrpSpPr/>
            <p:nvPr/>
          </p:nvGrpSpPr>
          <p:grpSpPr>
            <a:xfrm>
              <a:off x="13494281" y="956818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63" name="Group 663"/>
            <p:cNvGrpSpPr/>
            <p:nvPr/>
          </p:nvGrpSpPr>
          <p:grpSpPr>
            <a:xfrm>
              <a:off x="3793009" y="161808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65" name="Group 665"/>
            <p:cNvGrpSpPr/>
            <p:nvPr/>
          </p:nvGrpSpPr>
          <p:grpSpPr>
            <a:xfrm>
              <a:off x="3793009" y="7998564"/>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67" name="Group 667"/>
            <p:cNvGrpSpPr/>
            <p:nvPr/>
          </p:nvGrpSpPr>
          <p:grpSpPr>
            <a:xfrm>
              <a:off x="3793009" y="480578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69" name="Group 669"/>
            <p:cNvGrpSpPr/>
            <p:nvPr/>
          </p:nvGrpSpPr>
          <p:grpSpPr>
            <a:xfrm>
              <a:off x="13494281" y="1618080"/>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71" name="Group 671"/>
            <p:cNvGrpSpPr/>
            <p:nvPr/>
          </p:nvGrpSpPr>
          <p:grpSpPr>
            <a:xfrm>
              <a:off x="13494281" y="7998564"/>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73" name="Group 673"/>
            <p:cNvGrpSpPr/>
            <p:nvPr/>
          </p:nvGrpSpPr>
          <p:grpSpPr>
            <a:xfrm>
              <a:off x="13494281" y="4805780"/>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75" name="Group 675"/>
            <p:cNvGrpSpPr/>
            <p:nvPr/>
          </p:nvGrpSpPr>
          <p:grpSpPr>
            <a:xfrm>
              <a:off x="1083805" y="537155"/>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77" name="Group 677"/>
            <p:cNvGrpSpPr/>
            <p:nvPr/>
          </p:nvGrpSpPr>
          <p:grpSpPr>
            <a:xfrm>
              <a:off x="1083805" y="6917640"/>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79" name="Group 679"/>
            <p:cNvGrpSpPr/>
            <p:nvPr/>
          </p:nvGrpSpPr>
          <p:grpSpPr>
            <a:xfrm>
              <a:off x="1083805" y="3724855"/>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81" name="Group 681"/>
            <p:cNvGrpSpPr/>
            <p:nvPr/>
          </p:nvGrpSpPr>
          <p:grpSpPr>
            <a:xfrm>
              <a:off x="1083805" y="10105340"/>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83" name="Group 683"/>
            <p:cNvGrpSpPr/>
            <p:nvPr/>
          </p:nvGrpSpPr>
          <p:grpSpPr>
            <a:xfrm>
              <a:off x="10785077" y="53715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85" name="Group 685"/>
            <p:cNvGrpSpPr/>
            <p:nvPr/>
          </p:nvGrpSpPr>
          <p:grpSpPr>
            <a:xfrm>
              <a:off x="10785077" y="6917640"/>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87" name="Group 687"/>
            <p:cNvGrpSpPr/>
            <p:nvPr/>
          </p:nvGrpSpPr>
          <p:grpSpPr>
            <a:xfrm>
              <a:off x="10785077" y="372485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89" name="Group 689"/>
            <p:cNvGrpSpPr/>
            <p:nvPr/>
          </p:nvGrpSpPr>
          <p:grpSpPr>
            <a:xfrm>
              <a:off x="10785077" y="10105340"/>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91" name="Group 691"/>
            <p:cNvGrpSpPr/>
            <p:nvPr/>
          </p:nvGrpSpPr>
          <p:grpSpPr>
            <a:xfrm>
              <a:off x="1083805" y="2155235"/>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93" name="Group 693"/>
            <p:cNvGrpSpPr/>
            <p:nvPr/>
          </p:nvGrpSpPr>
          <p:grpSpPr>
            <a:xfrm>
              <a:off x="1083805" y="8535719"/>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95" name="Group 695"/>
            <p:cNvGrpSpPr/>
            <p:nvPr/>
          </p:nvGrpSpPr>
          <p:grpSpPr>
            <a:xfrm>
              <a:off x="1083805" y="5342935"/>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97" name="Group 697"/>
            <p:cNvGrpSpPr/>
            <p:nvPr/>
          </p:nvGrpSpPr>
          <p:grpSpPr>
            <a:xfrm>
              <a:off x="10785077"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699" name="Group 699"/>
            <p:cNvGrpSpPr/>
            <p:nvPr/>
          </p:nvGrpSpPr>
          <p:grpSpPr>
            <a:xfrm>
              <a:off x="10785077"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01" name="Group 701"/>
            <p:cNvGrpSpPr/>
            <p:nvPr/>
          </p:nvGrpSpPr>
          <p:grpSpPr>
            <a:xfrm>
              <a:off x="10785077"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03" name="Group 703"/>
            <p:cNvGrpSpPr/>
            <p:nvPr/>
          </p:nvGrpSpPr>
          <p:grpSpPr>
            <a:xfrm>
              <a:off x="7577954" y="537155"/>
              <a:ext cx="82785" cy="82785"/>
              <a:chOff x="0" y="0"/>
              <a:chExt cx="1913890" cy="1913890"/>
            </a:xfrm>
          </p:grpSpPr>
          <p:sp>
            <p:nvSpPr>
              <p:cNvPr id="704" name="Freeform 7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05" name="Group 705"/>
            <p:cNvGrpSpPr/>
            <p:nvPr/>
          </p:nvGrpSpPr>
          <p:grpSpPr>
            <a:xfrm>
              <a:off x="7577954" y="6917640"/>
              <a:ext cx="82785" cy="82785"/>
              <a:chOff x="0" y="0"/>
              <a:chExt cx="1913890" cy="1913890"/>
            </a:xfrm>
          </p:grpSpPr>
          <p:sp>
            <p:nvSpPr>
              <p:cNvPr id="706" name="Freeform 7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07" name="Group 707"/>
            <p:cNvGrpSpPr/>
            <p:nvPr/>
          </p:nvGrpSpPr>
          <p:grpSpPr>
            <a:xfrm>
              <a:off x="7577954" y="3724855"/>
              <a:ext cx="82785" cy="82785"/>
              <a:chOff x="0" y="0"/>
              <a:chExt cx="1913890" cy="1913890"/>
            </a:xfrm>
          </p:grpSpPr>
          <p:sp>
            <p:nvSpPr>
              <p:cNvPr id="708" name="Freeform 7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09" name="Group 709"/>
            <p:cNvGrpSpPr/>
            <p:nvPr/>
          </p:nvGrpSpPr>
          <p:grpSpPr>
            <a:xfrm>
              <a:off x="7577954" y="10105340"/>
              <a:ext cx="82785" cy="82785"/>
              <a:chOff x="0" y="0"/>
              <a:chExt cx="1913890" cy="1913890"/>
            </a:xfrm>
          </p:grpSpPr>
          <p:sp>
            <p:nvSpPr>
              <p:cNvPr id="710" name="Freeform 7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11" name="Group 711"/>
            <p:cNvGrpSpPr/>
            <p:nvPr/>
          </p:nvGrpSpPr>
          <p:grpSpPr>
            <a:xfrm>
              <a:off x="17279226" y="537155"/>
              <a:ext cx="82785" cy="82785"/>
              <a:chOff x="0" y="0"/>
              <a:chExt cx="1913890" cy="1913890"/>
            </a:xfrm>
          </p:grpSpPr>
          <p:sp>
            <p:nvSpPr>
              <p:cNvPr id="712" name="Freeform 7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13" name="Group 713"/>
            <p:cNvGrpSpPr/>
            <p:nvPr/>
          </p:nvGrpSpPr>
          <p:grpSpPr>
            <a:xfrm>
              <a:off x="17279226" y="6917640"/>
              <a:ext cx="82785" cy="82785"/>
              <a:chOff x="0" y="0"/>
              <a:chExt cx="1913890" cy="1913890"/>
            </a:xfrm>
          </p:grpSpPr>
          <p:sp>
            <p:nvSpPr>
              <p:cNvPr id="714" name="Freeform 7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15" name="Group 715"/>
            <p:cNvGrpSpPr/>
            <p:nvPr/>
          </p:nvGrpSpPr>
          <p:grpSpPr>
            <a:xfrm>
              <a:off x="17279226" y="3724855"/>
              <a:ext cx="82785" cy="82785"/>
              <a:chOff x="0" y="0"/>
              <a:chExt cx="1913890" cy="1913890"/>
            </a:xfrm>
          </p:grpSpPr>
          <p:sp>
            <p:nvSpPr>
              <p:cNvPr id="716" name="Freeform 7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17" name="Group 717"/>
            <p:cNvGrpSpPr/>
            <p:nvPr/>
          </p:nvGrpSpPr>
          <p:grpSpPr>
            <a:xfrm>
              <a:off x="17279226" y="10105340"/>
              <a:ext cx="82785" cy="82785"/>
              <a:chOff x="0" y="0"/>
              <a:chExt cx="1913890" cy="1913890"/>
            </a:xfrm>
          </p:grpSpPr>
          <p:sp>
            <p:nvSpPr>
              <p:cNvPr id="718" name="Freeform 7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19" name="Group 719"/>
            <p:cNvGrpSpPr/>
            <p:nvPr/>
          </p:nvGrpSpPr>
          <p:grpSpPr>
            <a:xfrm>
              <a:off x="20466606" y="537155"/>
              <a:ext cx="82785" cy="82785"/>
              <a:chOff x="0" y="0"/>
              <a:chExt cx="1913890" cy="1913890"/>
            </a:xfrm>
          </p:grpSpPr>
          <p:sp>
            <p:nvSpPr>
              <p:cNvPr id="720" name="Freeform 7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21" name="Group 721"/>
            <p:cNvGrpSpPr/>
            <p:nvPr/>
          </p:nvGrpSpPr>
          <p:grpSpPr>
            <a:xfrm>
              <a:off x="20466606" y="6917640"/>
              <a:ext cx="82785" cy="82785"/>
              <a:chOff x="0" y="0"/>
              <a:chExt cx="1913890" cy="1913890"/>
            </a:xfrm>
          </p:grpSpPr>
          <p:sp>
            <p:nvSpPr>
              <p:cNvPr id="722" name="Freeform 7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23" name="Group 723"/>
            <p:cNvGrpSpPr/>
            <p:nvPr/>
          </p:nvGrpSpPr>
          <p:grpSpPr>
            <a:xfrm>
              <a:off x="20466606" y="3724855"/>
              <a:ext cx="82785" cy="82785"/>
              <a:chOff x="0" y="0"/>
              <a:chExt cx="1913890" cy="1913890"/>
            </a:xfrm>
          </p:grpSpPr>
          <p:sp>
            <p:nvSpPr>
              <p:cNvPr id="724" name="Freeform 7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25" name="Group 725"/>
            <p:cNvGrpSpPr/>
            <p:nvPr/>
          </p:nvGrpSpPr>
          <p:grpSpPr>
            <a:xfrm>
              <a:off x="20466606" y="10105340"/>
              <a:ext cx="82785" cy="82785"/>
              <a:chOff x="0" y="0"/>
              <a:chExt cx="1913890" cy="1913890"/>
            </a:xfrm>
          </p:grpSpPr>
          <p:sp>
            <p:nvSpPr>
              <p:cNvPr id="726" name="Freeform 7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27" name="Group 727"/>
            <p:cNvGrpSpPr/>
            <p:nvPr/>
          </p:nvGrpSpPr>
          <p:grpSpPr>
            <a:xfrm>
              <a:off x="7577954" y="2155235"/>
              <a:ext cx="82785" cy="82785"/>
              <a:chOff x="0" y="0"/>
              <a:chExt cx="1913890" cy="1913890"/>
            </a:xfrm>
          </p:grpSpPr>
          <p:sp>
            <p:nvSpPr>
              <p:cNvPr id="728" name="Freeform 7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29" name="Group 729"/>
            <p:cNvGrpSpPr/>
            <p:nvPr/>
          </p:nvGrpSpPr>
          <p:grpSpPr>
            <a:xfrm>
              <a:off x="7577954" y="8535719"/>
              <a:ext cx="82785" cy="82785"/>
              <a:chOff x="0" y="0"/>
              <a:chExt cx="1913890" cy="1913890"/>
            </a:xfrm>
          </p:grpSpPr>
          <p:sp>
            <p:nvSpPr>
              <p:cNvPr id="730" name="Freeform 7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31" name="Group 731"/>
            <p:cNvGrpSpPr/>
            <p:nvPr/>
          </p:nvGrpSpPr>
          <p:grpSpPr>
            <a:xfrm>
              <a:off x="7577954" y="5342935"/>
              <a:ext cx="82785" cy="82785"/>
              <a:chOff x="0" y="0"/>
              <a:chExt cx="1913890" cy="1913890"/>
            </a:xfrm>
          </p:grpSpPr>
          <p:sp>
            <p:nvSpPr>
              <p:cNvPr id="732" name="Freeform 7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33" name="Group 733"/>
            <p:cNvGrpSpPr/>
            <p:nvPr/>
          </p:nvGrpSpPr>
          <p:grpSpPr>
            <a:xfrm>
              <a:off x="17279226" y="2155235"/>
              <a:ext cx="82785" cy="82785"/>
              <a:chOff x="0" y="0"/>
              <a:chExt cx="1913890" cy="1913890"/>
            </a:xfrm>
          </p:grpSpPr>
          <p:sp>
            <p:nvSpPr>
              <p:cNvPr id="734" name="Freeform 7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35" name="Group 735"/>
            <p:cNvGrpSpPr/>
            <p:nvPr/>
          </p:nvGrpSpPr>
          <p:grpSpPr>
            <a:xfrm>
              <a:off x="17279226" y="8535719"/>
              <a:ext cx="82785" cy="82785"/>
              <a:chOff x="0" y="0"/>
              <a:chExt cx="1913890" cy="1913890"/>
            </a:xfrm>
          </p:grpSpPr>
          <p:sp>
            <p:nvSpPr>
              <p:cNvPr id="736" name="Freeform 7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37" name="Group 737"/>
            <p:cNvGrpSpPr/>
            <p:nvPr/>
          </p:nvGrpSpPr>
          <p:grpSpPr>
            <a:xfrm>
              <a:off x="17279226" y="5342935"/>
              <a:ext cx="82785" cy="82785"/>
              <a:chOff x="0" y="0"/>
              <a:chExt cx="1913890" cy="1913890"/>
            </a:xfrm>
          </p:grpSpPr>
          <p:sp>
            <p:nvSpPr>
              <p:cNvPr id="738" name="Freeform 7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39" name="Group 739"/>
            <p:cNvGrpSpPr/>
            <p:nvPr/>
          </p:nvGrpSpPr>
          <p:grpSpPr>
            <a:xfrm>
              <a:off x="20466606" y="2155235"/>
              <a:ext cx="82785" cy="82785"/>
              <a:chOff x="0" y="0"/>
              <a:chExt cx="1913890" cy="1913890"/>
            </a:xfrm>
          </p:grpSpPr>
          <p:sp>
            <p:nvSpPr>
              <p:cNvPr id="740" name="Freeform 7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41" name="Group 741"/>
            <p:cNvGrpSpPr/>
            <p:nvPr/>
          </p:nvGrpSpPr>
          <p:grpSpPr>
            <a:xfrm>
              <a:off x="20466606" y="8535719"/>
              <a:ext cx="82785" cy="82785"/>
              <a:chOff x="0" y="0"/>
              <a:chExt cx="1913890" cy="1913890"/>
            </a:xfrm>
          </p:grpSpPr>
          <p:sp>
            <p:nvSpPr>
              <p:cNvPr id="742" name="Freeform 7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43" name="Group 743"/>
            <p:cNvGrpSpPr/>
            <p:nvPr/>
          </p:nvGrpSpPr>
          <p:grpSpPr>
            <a:xfrm>
              <a:off x="20466606" y="5342935"/>
              <a:ext cx="82785" cy="82785"/>
              <a:chOff x="0" y="0"/>
              <a:chExt cx="1913890" cy="1913890"/>
            </a:xfrm>
          </p:grpSpPr>
          <p:sp>
            <p:nvSpPr>
              <p:cNvPr id="744" name="Freeform 7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45" name="Group 745"/>
            <p:cNvGrpSpPr/>
            <p:nvPr/>
          </p:nvGrpSpPr>
          <p:grpSpPr>
            <a:xfrm>
              <a:off x="4331670" y="537155"/>
              <a:ext cx="82785" cy="82785"/>
              <a:chOff x="0" y="0"/>
              <a:chExt cx="1913890" cy="1913890"/>
            </a:xfrm>
          </p:grpSpPr>
          <p:sp>
            <p:nvSpPr>
              <p:cNvPr id="746" name="Freeform 7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47" name="Group 747"/>
            <p:cNvGrpSpPr/>
            <p:nvPr/>
          </p:nvGrpSpPr>
          <p:grpSpPr>
            <a:xfrm>
              <a:off x="4331670" y="6917640"/>
              <a:ext cx="82785" cy="82785"/>
              <a:chOff x="0" y="0"/>
              <a:chExt cx="1913890" cy="1913890"/>
            </a:xfrm>
          </p:grpSpPr>
          <p:sp>
            <p:nvSpPr>
              <p:cNvPr id="748" name="Freeform 7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49" name="Group 749"/>
            <p:cNvGrpSpPr/>
            <p:nvPr/>
          </p:nvGrpSpPr>
          <p:grpSpPr>
            <a:xfrm>
              <a:off x="4331670" y="3724855"/>
              <a:ext cx="82785" cy="82785"/>
              <a:chOff x="0" y="0"/>
              <a:chExt cx="1913890" cy="1913890"/>
            </a:xfrm>
          </p:grpSpPr>
          <p:sp>
            <p:nvSpPr>
              <p:cNvPr id="750" name="Freeform 7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51" name="Group 751"/>
            <p:cNvGrpSpPr/>
            <p:nvPr/>
          </p:nvGrpSpPr>
          <p:grpSpPr>
            <a:xfrm>
              <a:off x="4331670" y="10105340"/>
              <a:ext cx="82785" cy="82785"/>
              <a:chOff x="0" y="0"/>
              <a:chExt cx="1913890" cy="1913890"/>
            </a:xfrm>
          </p:grpSpPr>
          <p:sp>
            <p:nvSpPr>
              <p:cNvPr id="752" name="Freeform 7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53" name="Group 753"/>
            <p:cNvGrpSpPr/>
            <p:nvPr/>
          </p:nvGrpSpPr>
          <p:grpSpPr>
            <a:xfrm>
              <a:off x="14032942" y="537155"/>
              <a:ext cx="82785" cy="82785"/>
              <a:chOff x="0" y="0"/>
              <a:chExt cx="1913890" cy="1913890"/>
            </a:xfrm>
          </p:grpSpPr>
          <p:sp>
            <p:nvSpPr>
              <p:cNvPr id="754" name="Freeform 7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55" name="Group 755"/>
            <p:cNvGrpSpPr/>
            <p:nvPr/>
          </p:nvGrpSpPr>
          <p:grpSpPr>
            <a:xfrm>
              <a:off x="14032942" y="6917640"/>
              <a:ext cx="82785" cy="82785"/>
              <a:chOff x="0" y="0"/>
              <a:chExt cx="1913890" cy="1913890"/>
            </a:xfrm>
          </p:grpSpPr>
          <p:sp>
            <p:nvSpPr>
              <p:cNvPr id="756" name="Freeform 7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57" name="Group 757"/>
            <p:cNvGrpSpPr/>
            <p:nvPr/>
          </p:nvGrpSpPr>
          <p:grpSpPr>
            <a:xfrm>
              <a:off x="14032942" y="3724855"/>
              <a:ext cx="82785" cy="82785"/>
              <a:chOff x="0" y="0"/>
              <a:chExt cx="1913890" cy="1913890"/>
            </a:xfrm>
          </p:grpSpPr>
          <p:sp>
            <p:nvSpPr>
              <p:cNvPr id="758" name="Freeform 7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59" name="Group 759"/>
            <p:cNvGrpSpPr/>
            <p:nvPr/>
          </p:nvGrpSpPr>
          <p:grpSpPr>
            <a:xfrm>
              <a:off x="14032942" y="10105340"/>
              <a:ext cx="82785" cy="82785"/>
              <a:chOff x="0" y="0"/>
              <a:chExt cx="1913890" cy="1913890"/>
            </a:xfrm>
          </p:grpSpPr>
          <p:sp>
            <p:nvSpPr>
              <p:cNvPr id="760" name="Freeform 7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61" name="Group 761"/>
            <p:cNvGrpSpPr/>
            <p:nvPr/>
          </p:nvGrpSpPr>
          <p:grpSpPr>
            <a:xfrm>
              <a:off x="4331670" y="2155235"/>
              <a:ext cx="82785" cy="82785"/>
              <a:chOff x="0" y="0"/>
              <a:chExt cx="1913890" cy="1913890"/>
            </a:xfrm>
          </p:grpSpPr>
          <p:sp>
            <p:nvSpPr>
              <p:cNvPr id="762" name="Freeform 7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63" name="Group 763"/>
            <p:cNvGrpSpPr/>
            <p:nvPr/>
          </p:nvGrpSpPr>
          <p:grpSpPr>
            <a:xfrm>
              <a:off x="4331670" y="8535719"/>
              <a:ext cx="82785" cy="82785"/>
              <a:chOff x="0" y="0"/>
              <a:chExt cx="1913890" cy="1913890"/>
            </a:xfrm>
          </p:grpSpPr>
          <p:sp>
            <p:nvSpPr>
              <p:cNvPr id="764" name="Freeform 7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65" name="Group 765"/>
            <p:cNvGrpSpPr/>
            <p:nvPr/>
          </p:nvGrpSpPr>
          <p:grpSpPr>
            <a:xfrm>
              <a:off x="4331670" y="5342935"/>
              <a:ext cx="82785" cy="82785"/>
              <a:chOff x="0" y="0"/>
              <a:chExt cx="1913890" cy="1913890"/>
            </a:xfrm>
          </p:grpSpPr>
          <p:sp>
            <p:nvSpPr>
              <p:cNvPr id="766" name="Freeform 7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67" name="Group 767"/>
            <p:cNvGrpSpPr/>
            <p:nvPr/>
          </p:nvGrpSpPr>
          <p:grpSpPr>
            <a:xfrm>
              <a:off x="14032942" y="2155235"/>
              <a:ext cx="82785" cy="82785"/>
              <a:chOff x="0" y="0"/>
              <a:chExt cx="1913890" cy="1913890"/>
            </a:xfrm>
          </p:grpSpPr>
          <p:sp>
            <p:nvSpPr>
              <p:cNvPr id="768" name="Freeform 7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69" name="Group 769"/>
            <p:cNvGrpSpPr/>
            <p:nvPr/>
          </p:nvGrpSpPr>
          <p:grpSpPr>
            <a:xfrm>
              <a:off x="14032942" y="8535719"/>
              <a:ext cx="82785" cy="82785"/>
              <a:chOff x="0" y="0"/>
              <a:chExt cx="1913890" cy="1913890"/>
            </a:xfrm>
          </p:grpSpPr>
          <p:sp>
            <p:nvSpPr>
              <p:cNvPr id="770" name="Freeform 7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71" name="Group 771"/>
            <p:cNvGrpSpPr/>
            <p:nvPr/>
          </p:nvGrpSpPr>
          <p:grpSpPr>
            <a:xfrm>
              <a:off x="14032942" y="5342935"/>
              <a:ext cx="82785" cy="82785"/>
              <a:chOff x="0" y="0"/>
              <a:chExt cx="1913890" cy="1913890"/>
            </a:xfrm>
          </p:grpSpPr>
          <p:sp>
            <p:nvSpPr>
              <p:cNvPr id="772" name="Freeform 7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73" name="Group 773"/>
            <p:cNvGrpSpPr/>
            <p:nvPr/>
          </p:nvGrpSpPr>
          <p:grpSpPr>
            <a:xfrm>
              <a:off x="1623665" y="1075351"/>
              <a:ext cx="82785" cy="82785"/>
              <a:chOff x="0" y="0"/>
              <a:chExt cx="1913890" cy="1913890"/>
            </a:xfrm>
          </p:grpSpPr>
          <p:sp>
            <p:nvSpPr>
              <p:cNvPr id="774" name="Freeform 7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75" name="Group 775"/>
            <p:cNvGrpSpPr/>
            <p:nvPr/>
          </p:nvGrpSpPr>
          <p:grpSpPr>
            <a:xfrm>
              <a:off x="1623665" y="7455836"/>
              <a:ext cx="82785" cy="82785"/>
              <a:chOff x="0" y="0"/>
              <a:chExt cx="1913890" cy="1913890"/>
            </a:xfrm>
          </p:grpSpPr>
          <p:sp>
            <p:nvSpPr>
              <p:cNvPr id="776" name="Freeform 7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77" name="Group 777"/>
            <p:cNvGrpSpPr/>
            <p:nvPr/>
          </p:nvGrpSpPr>
          <p:grpSpPr>
            <a:xfrm>
              <a:off x="1623665" y="4263051"/>
              <a:ext cx="82785" cy="82785"/>
              <a:chOff x="0" y="0"/>
              <a:chExt cx="1913890" cy="1913890"/>
            </a:xfrm>
          </p:grpSpPr>
          <p:sp>
            <p:nvSpPr>
              <p:cNvPr id="778" name="Freeform 7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79" name="Group 779"/>
            <p:cNvGrpSpPr/>
            <p:nvPr/>
          </p:nvGrpSpPr>
          <p:grpSpPr>
            <a:xfrm>
              <a:off x="1623665" y="10643536"/>
              <a:ext cx="82785" cy="82785"/>
              <a:chOff x="0" y="0"/>
              <a:chExt cx="1913890" cy="1913890"/>
            </a:xfrm>
          </p:grpSpPr>
          <p:sp>
            <p:nvSpPr>
              <p:cNvPr id="780" name="Freeform 7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81" name="Group 781"/>
            <p:cNvGrpSpPr/>
            <p:nvPr/>
          </p:nvGrpSpPr>
          <p:grpSpPr>
            <a:xfrm>
              <a:off x="11324938" y="1075351"/>
              <a:ext cx="82785" cy="82785"/>
              <a:chOff x="0" y="0"/>
              <a:chExt cx="1913890" cy="1913890"/>
            </a:xfrm>
          </p:grpSpPr>
          <p:sp>
            <p:nvSpPr>
              <p:cNvPr id="782" name="Freeform 7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83" name="Group 783"/>
            <p:cNvGrpSpPr/>
            <p:nvPr/>
          </p:nvGrpSpPr>
          <p:grpSpPr>
            <a:xfrm>
              <a:off x="11324938" y="7455836"/>
              <a:ext cx="82785" cy="82785"/>
              <a:chOff x="0" y="0"/>
              <a:chExt cx="1913890" cy="1913890"/>
            </a:xfrm>
          </p:grpSpPr>
          <p:sp>
            <p:nvSpPr>
              <p:cNvPr id="784" name="Freeform 7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85" name="Group 785"/>
            <p:cNvGrpSpPr/>
            <p:nvPr/>
          </p:nvGrpSpPr>
          <p:grpSpPr>
            <a:xfrm>
              <a:off x="11324938" y="4263051"/>
              <a:ext cx="82785" cy="82785"/>
              <a:chOff x="0" y="0"/>
              <a:chExt cx="1913890" cy="1913890"/>
            </a:xfrm>
          </p:grpSpPr>
          <p:sp>
            <p:nvSpPr>
              <p:cNvPr id="786" name="Freeform 7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87" name="Group 787"/>
            <p:cNvGrpSpPr/>
            <p:nvPr/>
          </p:nvGrpSpPr>
          <p:grpSpPr>
            <a:xfrm>
              <a:off x="11324938" y="10643536"/>
              <a:ext cx="82785" cy="82785"/>
              <a:chOff x="0" y="0"/>
              <a:chExt cx="1913890" cy="1913890"/>
            </a:xfrm>
          </p:grpSpPr>
          <p:sp>
            <p:nvSpPr>
              <p:cNvPr id="788" name="Freeform 7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89" name="Group 789"/>
            <p:cNvGrpSpPr/>
            <p:nvPr/>
          </p:nvGrpSpPr>
          <p:grpSpPr>
            <a:xfrm>
              <a:off x="1623665" y="2693431"/>
              <a:ext cx="82785" cy="82785"/>
              <a:chOff x="0" y="0"/>
              <a:chExt cx="1913890" cy="1913890"/>
            </a:xfrm>
          </p:grpSpPr>
          <p:sp>
            <p:nvSpPr>
              <p:cNvPr id="790" name="Freeform 7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91" name="Group 791"/>
            <p:cNvGrpSpPr/>
            <p:nvPr/>
          </p:nvGrpSpPr>
          <p:grpSpPr>
            <a:xfrm>
              <a:off x="1623665" y="9073915"/>
              <a:ext cx="82785" cy="82785"/>
              <a:chOff x="0" y="0"/>
              <a:chExt cx="1913890" cy="1913890"/>
            </a:xfrm>
          </p:grpSpPr>
          <p:sp>
            <p:nvSpPr>
              <p:cNvPr id="792" name="Freeform 7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93" name="Group 793"/>
            <p:cNvGrpSpPr/>
            <p:nvPr/>
          </p:nvGrpSpPr>
          <p:grpSpPr>
            <a:xfrm>
              <a:off x="1623665" y="5881131"/>
              <a:ext cx="82785" cy="82785"/>
              <a:chOff x="0" y="0"/>
              <a:chExt cx="1913890" cy="1913890"/>
            </a:xfrm>
          </p:grpSpPr>
          <p:sp>
            <p:nvSpPr>
              <p:cNvPr id="794" name="Freeform 7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95" name="Group 795"/>
            <p:cNvGrpSpPr/>
            <p:nvPr/>
          </p:nvGrpSpPr>
          <p:grpSpPr>
            <a:xfrm>
              <a:off x="11324938" y="2693431"/>
              <a:ext cx="82785" cy="82785"/>
              <a:chOff x="0" y="0"/>
              <a:chExt cx="1913890" cy="1913890"/>
            </a:xfrm>
          </p:grpSpPr>
          <p:sp>
            <p:nvSpPr>
              <p:cNvPr id="796" name="Freeform 7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97" name="Group 797"/>
            <p:cNvGrpSpPr/>
            <p:nvPr/>
          </p:nvGrpSpPr>
          <p:grpSpPr>
            <a:xfrm>
              <a:off x="11324938" y="9073915"/>
              <a:ext cx="82785" cy="82785"/>
              <a:chOff x="0" y="0"/>
              <a:chExt cx="1913890" cy="1913890"/>
            </a:xfrm>
          </p:grpSpPr>
          <p:sp>
            <p:nvSpPr>
              <p:cNvPr id="798" name="Freeform 7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799" name="Group 799"/>
            <p:cNvGrpSpPr/>
            <p:nvPr/>
          </p:nvGrpSpPr>
          <p:grpSpPr>
            <a:xfrm>
              <a:off x="11324938" y="5881131"/>
              <a:ext cx="82785" cy="82785"/>
              <a:chOff x="0" y="0"/>
              <a:chExt cx="1913890" cy="1913890"/>
            </a:xfrm>
          </p:grpSpPr>
          <p:sp>
            <p:nvSpPr>
              <p:cNvPr id="800" name="Freeform 8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01" name="Group 801"/>
            <p:cNvGrpSpPr/>
            <p:nvPr/>
          </p:nvGrpSpPr>
          <p:grpSpPr>
            <a:xfrm>
              <a:off x="8117814" y="1075351"/>
              <a:ext cx="82785" cy="82785"/>
              <a:chOff x="0" y="0"/>
              <a:chExt cx="1913890" cy="1913890"/>
            </a:xfrm>
          </p:grpSpPr>
          <p:sp>
            <p:nvSpPr>
              <p:cNvPr id="802" name="Freeform 8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03" name="Group 803"/>
            <p:cNvGrpSpPr/>
            <p:nvPr/>
          </p:nvGrpSpPr>
          <p:grpSpPr>
            <a:xfrm>
              <a:off x="8117814" y="7455836"/>
              <a:ext cx="82785" cy="82785"/>
              <a:chOff x="0" y="0"/>
              <a:chExt cx="1913890" cy="1913890"/>
            </a:xfrm>
          </p:grpSpPr>
          <p:sp>
            <p:nvSpPr>
              <p:cNvPr id="804" name="Freeform 8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05" name="Group 805"/>
            <p:cNvGrpSpPr/>
            <p:nvPr/>
          </p:nvGrpSpPr>
          <p:grpSpPr>
            <a:xfrm>
              <a:off x="8117814" y="4263051"/>
              <a:ext cx="82785" cy="82785"/>
              <a:chOff x="0" y="0"/>
              <a:chExt cx="1913890" cy="1913890"/>
            </a:xfrm>
          </p:grpSpPr>
          <p:sp>
            <p:nvSpPr>
              <p:cNvPr id="806" name="Freeform 8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07" name="Group 807"/>
            <p:cNvGrpSpPr/>
            <p:nvPr/>
          </p:nvGrpSpPr>
          <p:grpSpPr>
            <a:xfrm>
              <a:off x="8117814" y="10643536"/>
              <a:ext cx="82785" cy="82785"/>
              <a:chOff x="0" y="0"/>
              <a:chExt cx="1913890" cy="1913890"/>
            </a:xfrm>
          </p:grpSpPr>
          <p:sp>
            <p:nvSpPr>
              <p:cNvPr id="808" name="Freeform 8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09" name="Group 809"/>
            <p:cNvGrpSpPr/>
            <p:nvPr/>
          </p:nvGrpSpPr>
          <p:grpSpPr>
            <a:xfrm>
              <a:off x="17819086" y="1075351"/>
              <a:ext cx="82785" cy="82785"/>
              <a:chOff x="0" y="0"/>
              <a:chExt cx="1913890" cy="1913890"/>
            </a:xfrm>
          </p:grpSpPr>
          <p:sp>
            <p:nvSpPr>
              <p:cNvPr id="810" name="Freeform 8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11" name="Group 811"/>
            <p:cNvGrpSpPr/>
            <p:nvPr/>
          </p:nvGrpSpPr>
          <p:grpSpPr>
            <a:xfrm>
              <a:off x="17819086" y="7455836"/>
              <a:ext cx="82785" cy="82785"/>
              <a:chOff x="0" y="0"/>
              <a:chExt cx="1913890" cy="1913890"/>
            </a:xfrm>
          </p:grpSpPr>
          <p:sp>
            <p:nvSpPr>
              <p:cNvPr id="812" name="Freeform 8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13" name="Group 813"/>
            <p:cNvGrpSpPr/>
            <p:nvPr/>
          </p:nvGrpSpPr>
          <p:grpSpPr>
            <a:xfrm>
              <a:off x="17819086" y="4263051"/>
              <a:ext cx="82785" cy="82785"/>
              <a:chOff x="0" y="0"/>
              <a:chExt cx="1913890" cy="1913890"/>
            </a:xfrm>
          </p:grpSpPr>
          <p:sp>
            <p:nvSpPr>
              <p:cNvPr id="814" name="Freeform 8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15" name="Group 815"/>
            <p:cNvGrpSpPr/>
            <p:nvPr/>
          </p:nvGrpSpPr>
          <p:grpSpPr>
            <a:xfrm>
              <a:off x="17819086" y="10643536"/>
              <a:ext cx="82785" cy="82785"/>
              <a:chOff x="0" y="0"/>
              <a:chExt cx="1913890" cy="1913890"/>
            </a:xfrm>
          </p:grpSpPr>
          <p:sp>
            <p:nvSpPr>
              <p:cNvPr id="816" name="Freeform 8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17" name="Group 817"/>
            <p:cNvGrpSpPr/>
            <p:nvPr/>
          </p:nvGrpSpPr>
          <p:grpSpPr>
            <a:xfrm>
              <a:off x="21006467" y="1075351"/>
              <a:ext cx="82785" cy="82785"/>
              <a:chOff x="0" y="0"/>
              <a:chExt cx="1913890" cy="1913890"/>
            </a:xfrm>
          </p:grpSpPr>
          <p:sp>
            <p:nvSpPr>
              <p:cNvPr id="818" name="Freeform 8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19" name="Group 819"/>
            <p:cNvGrpSpPr/>
            <p:nvPr/>
          </p:nvGrpSpPr>
          <p:grpSpPr>
            <a:xfrm>
              <a:off x="21006467" y="7455836"/>
              <a:ext cx="82785" cy="82785"/>
              <a:chOff x="0" y="0"/>
              <a:chExt cx="1913890" cy="1913890"/>
            </a:xfrm>
          </p:grpSpPr>
          <p:sp>
            <p:nvSpPr>
              <p:cNvPr id="820" name="Freeform 8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21" name="Group 821"/>
            <p:cNvGrpSpPr/>
            <p:nvPr/>
          </p:nvGrpSpPr>
          <p:grpSpPr>
            <a:xfrm>
              <a:off x="21006467" y="4263051"/>
              <a:ext cx="82785" cy="82785"/>
              <a:chOff x="0" y="0"/>
              <a:chExt cx="1913890" cy="1913890"/>
            </a:xfrm>
          </p:grpSpPr>
          <p:sp>
            <p:nvSpPr>
              <p:cNvPr id="822" name="Freeform 8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23" name="Group 823"/>
            <p:cNvGrpSpPr/>
            <p:nvPr/>
          </p:nvGrpSpPr>
          <p:grpSpPr>
            <a:xfrm>
              <a:off x="21006467" y="10643536"/>
              <a:ext cx="82785" cy="82785"/>
              <a:chOff x="0" y="0"/>
              <a:chExt cx="1913890" cy="1913890"/>
            </a:xfrm>
          </p:grpSpPr>
          <p:sp>
            <p:nvSpPr>
              <p:cNvPr id="824" name="Freeform 8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25" name="Group 825"/>
            <p:cNvGrpSpPr/>
            <p:nvPr/>
          </p:nvGrpSpPr>
          <p:grpSpPr>
            <a:xfrm>
              <a:off x="8117814" y="2693431"/>
              <a:ext cx="82785" cy="82785"/>
              <a:chOff x="0" y="0"/>
              <a:chExt cx="1913890" cy="1913890"/>
            </a:xfrm>
          </p:grpSpPr>
          <p:sp>
            <p:nvSpPr>
              <p:cNvPr id="826" name="Freeform 8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27" name="Group 827"/>
            <p:cNvGrpSpPr/>
            <p:nvPr/>
          </p:nvGrpSpPr>
          <p:grpSpPr>
            <a:xfrm>
              <a:off x="8117814" y="9073915"/>
              <a:ext cx="82785" cy="82785"/>
              <a:chOff x="0" y="0"/>
              <a:chExt cx="1913890" cy="1913890"/>
            </a:xfrm>
          </p:grpSpPr>
          <p:sp>
            <p:nvSpPr>
              <p:cNvPr id="828" name="Freeform 8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29" name="Group 829"/>
            <p:cNvGrpSpPr/>
            <p:nvPr/>
          </p:nvGrpSpPr>
          <p:grpSpPr>
            <a:xfrm>
              <a:off x="8117814" y="5881131"/>
              <a:ext cx="82785" cy="82785"/>
              <a:chOff x="0" y="0"/>
              <a:chExt cx="1913890" cy="1913890"/>
            </a:xfrm>
          </p:grpSpPr>
          <p:sp>
            <p:nvSpPr>
              <p:cNvPr id="830" name="Freeform 8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31" name="Group 831"/>
            <p:cNvGrpSpPr/>
            <p:nvPr/>
          </p:nvGrpSpPr>
          <p:grpSpPr>
            <a:xfrm>
              <a:off x="17819086" y="2693431"/>
              <a:ext cx="82785" cy="82785"/>
              <a:chOff x="0" y="0"/>
              <a:chExt cx="1913890" cy="1913890"/>
            </a:xfrm>
          </p:grpSpPr>
          <p:sp>
            <p:nvSpPr>
              <p:cNvPr id="832" name="Freeform 8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33" name="Group 833"/>
            <p:cNvGrpSpPr/>
            <p:nvPr/>
          </p:nvGrpSpPr>
          <p:grpSpPr>
            <a:xfrm>
              <a:off x="17819086" y="9073915"/>
              <a:ext cx="82785" cy="82785"/>
              <a:chOff x="0" y="0"/>
              <a:chExt cx="1913890" cy="1913890"/>
            </a:xfrm>
          </p:grpSpPr>
          <p:sp>
            <p:nvSpPr>
              <p:cNvPr id="834" name="Freeform 8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35" name="Group 835"/>
            <p:cNvGrpSpPr/>
            <p:nvPr/>
          </p:nvGrpSpPr>
          <p:grpSpPr>
            <a:xfrm>
              <a:off x="17819086" y="5881131"/>
              <a:ext cx="82785" cy="82785"/>
              <a:chOff x="0" y="0"/>
              <a:chExt cx="1913890" cy="1913890"/>
            </a:xfrm>
          </p:grpSpPr>
          <p:sp>
            <p:nvSpPr>
              <p:cNvPr id="836" name="Freeform 8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37" name="Group 837"/>
            <p:cNvGrpSpPr/>
            <p:nvPr/>
          </p:nvGrpSpPr>
          <p:grpSpPr>
            <a:xfrm>
              <a:off x="21006467" y="2693431"/>
              <a:ext cx="82785" cy="82785"/>
              <a:chOff x="0" y="0"/>
              <a:chExt cx="1913890" cy="1913890"/>
            </a:xfrm>
          </p:grpSpPr>
          <p:sp>
            <p:nvSpPr>
              <p:cNvPr id="838" name="Freeform 8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39" name="Group 839"/>
            <p:cNvGrpSpPr/>
            <p:nvPr/>
          </p:nvGrpSpPr>
          <p:grpSpPr>
            <a:xfrm>
              <a:off x="21006467" y="9073915"/>
              <a:ext cx="82785" cy="82785"/>
              <a:chOff x="0" y="0"/>
              <a:chExt cx="1913890" cy="1913890"/>
            </a:xfrm>
          </p:grpSpPr>
          <p:sp>
            <p:nvSpPr>
              <p:cNvPr id="840" name="Freeform 8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41" name="Group 841"/>
            <p:cNvGrpSpPr/>
            <p:nvPr/>
          </p:nvGrpSpPr>
          <p:grpSpPr>
            <a:xfrm>
              <a:off x="21006467" y="5881131"/>
              <a:ext cx="82785" cy="82785"/>
              <a:chOff x="0" y="0"/>
              <a:chExt cx="1913890" cy="1913890"/>
            </a:xfrm>
          </p:grpSpPr>
          <p:sp>
            <p:nvSpPr>
              <p:cNvPr id="842" name="Freeform 8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43" name="Group 843"/>
            <p:cNvGrpSpPr/>
            <p:nvPr/>
          </p:nvGrpSpPr>
          <p:grpSpPr>
            <a:xfrm>
              <a:off x="4871530" y="1075351"/>
              <a:ext cx="82785" cy="82785"/>
              <a:chOff x="0" y="0"/>
              <a:chExt cx="1913890" cy="1913890"/>
            </a:xfrm>
          </p:grpSpPr>
          <p:sp>
            <p:nvSpPr>
              <p:cNvPr id="844" name="Freeform 8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45" name="Group 845"/>
            <p:cNvGrpSpPr/>
            <p:nvPr/>
          </p:nvGrpSpPr>
          <p:grpSpPr>
            <a:xfrm>
              <a:off x="4871530" y="7455836"/>
              <a:ext cx="82785" cy="82785"/>
              <a:chOff x="0" y="0"/>
              <a:chExt cx="1913890" cy="1913890"/>
            </a:xfrm>
          </p:grpSpPr>
          <p:sp>
            <p:nvSpPr>
              <p:cNvPr id="846" name="Freeform 8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47" name="Group 847"/>
            <p:cNvGrpSpPr/>
            <p:nvPr/>
          </p:nvGrpSpPr>
          <p:grpSpPr>
            <a:xfrm>
              <a:off x="4871530" y="4263051"/>
              <a:ext cx="82785" cy="82785"/>
              <a:chOff x="0" y="0"/>
              <a:chExt cx="1913890" cy="1913890"/>
            </a:xfrm>
          </p:grpSpPr>
          <p:sp>
            <p:nvSpPr>
              <p:cNvPr id="848" name="Freeform 8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49" name="Group 849"/>
            <p:cNvGrpSpPr/>
            <p:nvPr/>
          </p:nvGrpSpPr>
          <p:grpSpPr>
            <a:xfrm>
              <a:off x="4871530" y="10643536"/>
              <a:ext cx="82785" cy="82785"/>
              <a:chOff x="0" y="0"/>
              <a:chExt cx="1913890" cy="1913890"/>
            </a:xfrm>
          </p:grpSpPr>
          <p:sp>
            <p:nvSpPr>
              <p:cNvPr id="850" name="Freeform 8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51" name="Group 851"/>
            <p:cNvGrpSpPr/>
            <p:nvPr/>
          </p:nvGrpSpPr>
          <p:grpSpPr>
            <a:xfrm>
              <a:off x="14572803" y="1075351"/>
              <a:ext cx="82785" cy="82785"/>
              <a:chOff x="0" y="0"/>
              <a:chExt cx="1913890" cy="1913890"/>
            </a:xfrm>
          </p:grpSpPr>
          <p:sp>
            <p:nvSpPr>
              <p:cNvPr id="852" name="Freeform 8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53" name="Group 853"/>
            <p:cNvGrpSpPr/>
            <p:nvPr/>
          </p:nvGrpSpPr>
          <p:grpSpPr>
            <a:xfrm>
              <a:off x="14572803" y="7455836"/>
              <a:ext cx="82785" cy="82785"/>
              <a:chOff x="0" y="0"/>
              <a:chExt cx="1913890" cy="1913890"/>
            </a:xfrm>
          </p:grpSpPr>
          <p:sp>
            <p:nvSpPr>
              <p:cNvPr id="854" name="Freeform 8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55" name="Group 855"/>
            <p:cNvGrpSpPr/>
            <p:nvPr/>
          </p:nvGrpSpPr>
          <p:grpSpPr>
            <a:xfrm>
              <a:off x="14572803" y="4263051"/>
              <a:ext cx="82785" cy="82785"/>
              <a:chOff x="0" y="0"/>
              <a:chExt cx="1913890" cy="1913890"/>
            </a:xfrm>
          </p:grpSpPr>
          <p:sp>
            <p:nvSpPr>
              <p:cNvPr id="856" name="Freeform 8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57" name="Group 857"/>
            <p:cNvGrpSpPr/>
            <p:nvPr/>
          </p:nvGrpSpPr>
          <p:grpSpPr>
            <a:xfrm>
              <a:off x="14572803" y="10643536"/>
              <a:ext cx="82785" cy="82785"/>
              <a:chOff x="0" y="0"/>
              <a:chExt cx="1913890" cy="1913890"/>
            </a:xfrm>
          </p:grpSpPr>
          <p:sp>
            <p:nvSpPr>
              <p:cNvPr id="858" name="Freeform 8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59" name="Group 859"/>
            <p:cNvGrpSpPr/>
            <p:nvPr/>
          </p:nvGrpSpPr>
          <p:grpSpPr>
            <a:xfrm>
              <a:off x="4871530" y="2693431"/>
              <a:ext cx="82785" cy="82785"/>
              <a:chOff x="0" y="0"/>
              <a:chExt cx="1913890" cy="1913890"/>
            </a:xfrm>
          </p:grpSpPr>
          <p:sp>
            <p:nvSpPr>
              <p:cNvPr id="860" name="Freeform 8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61" name="Group 861"/>
            <p:cNvGrpSpPr/>
            <p:nvPr/>
          </p:nvGrpSpPr>
          <p:grpSpPr>
            <a:xfrm>
              <a:off x="4871530" y="9073915"/>
              <a:ext cx="82785" cy="82785"/>
              <a:chOff x="0" y="0"/>
              <a:chExt cx="1913890" cy="1913890"/>
            </a:xfrm>
          </p:grpSpPr>
          <p:sp>
            <p:nvSpPr>
              <p:cNvPr id="862" name="Freeform 8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63" name="Group 863"/>
            <p:cNvGrpSpPr/>
            <p:nvPr/>
          </p:nvGrpSpPr>
          <p:grpSpPr>
            <a:xfrm>
              <a:off x="4871530" y="5881131"/>
              <a:ext cx="82785" cy="82785"/>
              <a:chOff x="0" y="0"/>
              <a:chExt cx="1913890" cy="1913890"/>
            </a:xfrm>
          </p:grpSpPr>
          <p:sp>
            <p:nvSpPr>
              <p:cNvPr id="864" name="Freeform 8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65" name="Group 865"/>
            <p:cNvGrpSpPr/>
            <p:nvPr/>
          </p:nvGrpSpPr>
          <p:grpSpPr>
            <a:xfrm>
              <a:off x="14572803" y="2693431"/>
              <a:ext cx="82785" cy="82785"/>
              <a:chOff x="0" y="0"/>
              <a:chExt cx="1913890" cy="1913890"/>
            </a:xfrm>
          </p:grpSpPr>
          <p:sp>
            <p:nvSpPr>
              <p:cNvPr id="866" name="Freeform 8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67" name="Group 867"/>
            <p:cNvGrpSpPr/>
            <p:nvPr/>
          </p:nvGrpSpPr>
          <p:grpSpPr>
            <a:xfrm>
              <a:off x="14572803" y="9073915"/>
              <a:ext cx="82785" cy="82785"/>
              <a:chOff x="0" y="0"/>
              <a:chExt cx="1913890" cy="1913890"/>
            </a:xfrm>
          </p:grpSpPr>
          <p:sp>
            <p:nvSpPr>
              <p:cNvPr id="868" name="Freeform 8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69" name="Group 869"/>
            <p:cNvGrpSpPr/>
            <p:nvPr/>
          </p:nvGrpSpPr>
          <p:grpSpPr>
            <a:xfrm>
              <a:off x="14572803" y="5881131"/>
              <a:ext cx="82785" cy="82785"/>
              <a:chOff x="0" y="0"/>
              <a:chExt cx="1913890" cy="1913890"/>
            </a:xfrm>
          </p:grpSpPr>
          <p:sp>
            <p:nvSpPr>
              <p:cNvPr id="870" name="Freeform 8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71" name="Group 871"/>
            <p:cNvGrpSpPr/>
            <p:nvPr/>
          </p:nvGrpSpPr>
          <p:grpSpPr>
            <a:xfrm>
              <a:off x="6405" y="1075351"/>
              <a:ext cx="82785" cy="82785"/>
              <a:chOff x="0" y="0"/>
              <a:chExt cx="1913890" cy="1913890"/>
            </a:xfrm>
          </p:grpSpPr>
          <p:sp>
            <p:nvSpPr>
              <p:cNvPr id="872" name="Freeform 8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73" name="Group 873"/>
            <p:cNvGrpSpPr/>
            <p:nvPr/>
          </p:nvGrpSpPr>
          <p:grpSpPr>
            <a:xfrm>
              <a:off x="6405" y="7455836"/>
              <a:ext cx="82785" cy="82785"/>
              <a:chOff x="0" y="0"/>
              <a:chExt cx="1913890" cy="1913890"/>
            </a:xfrm>
          </p:grpSpPr>
          <p:sp>
            <p:nvSpPr>
              <p:cNvPr id="874" name="Freeform 8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75" name="Group 875"/>
            <p:cNvGrpSpPr/>
            <p:nvPr/>
          </p:nvGrpSpPr>
          <p:grpSpPr>
            <a:xfrm>
              <a:off x="6405" y="4263051"/>
              <a:ext cx="82785" cy="82785"/>
              <a:chOff x="0" y="0"/>
              <a:chExt cx="1913890" cy="1913890"/>
            </a:xfrm>
          </p:grpSpPr>
          <p:sp>
            <p:nvSpPr>
              <p:cNvPr id="876" name="Freeform 8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77" name="Group 877"/>
            <p:cNvGrpSpPr/>
            <p:nvPr/>
          </p:nvGrpSpPr>
          <p:grpSpPr>
            <a:xfrm>
              <a:off x="6405" y="10643536"/>
              <a:ext cx="82785" cy="82785"/>
              <a:chOff x="0" y="0"/>
              <a:chExt cx="1913890" cy="1913890"/>
            </a:xfrm>
          </p:grpSpPr>
          <p:sp>
            <p:nvSpPr>
              <p:cNvPr id="878" name="Freeform 8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79" name="Group 879"/>
            <p:cNvGrpSpPr/>
            <p:nvPr/>
          </p:nvGrpSpPr>
          <p:grpSpPr>
            <a:xfrm>
              <a:off x="9707677" y="1075351"/>
              <a:ext cx="82785" cy="82785"/>
              <a:chOff x="0" y="0"/>
              <a:chExt cx="1913890" cy="1913890"/>
            </a:xfrm>
          </p:grpSpPr>
          <p:sp>
            <p:nvSpPr>
              <p:cNvPr id="880" name="Freeform 8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81" name="Group 881"/>
            <p:cNvGrpSpPr/>
            <p:nvPr/>
          </p:nvGrpSpPr>
          <p:grpSpPr>
            <a:xfrm>
              <a:off x="9707677" y="7455836"/>
              <a:ext cx="82785" cy="82785"/>
              <a:chOff x="0" y="0"/>
              <a:chExt cx="1913890" cy="1913890"/>
            </a:xfrm>
          </p:grpSpPr>
          <p:sp>
            <p:nvSpPr>
              <p:cNvPr id="882" name="Freeform 8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83" name="Group 883"/>
            <p:cNvGrpSpPr/>
            <p:nvPr/>
          </p:nvGrpSpPr>
          <p:grpSpPr>
            <a:xfrm>
              <a:off x="9707677" y="4263051"/>
              <a:ext cx="82785" cy="82785"/>
              <a:chOff x="0" y="0"/>
              <a:chExt cx="1913890" cy="1913890"/>
            </a:xfrm>
          </p:grpSpPr>
          <p:sp>
            <p:nvSpPr>
              <p:cNvPr id="884" name="Freeform 8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85" name="Group 885"/>
            <p:cNvGrpSpPr/>
            <p:nvPr/>
          </p:nvGrpSpPr>
          <p:grpSpPr>
            <a:xfrm>
              <a:off x="9707677" y="10643536"/>
              <a:ext cx="82785" cy="82785"/>
              <a:chOff x="0" y="0"/>
              <a:chExt cx="1913890" cy="1913890"/>
            </a:xfrm>
          </p:grpSpPr>
          <p:sp>
            <p:nvSpPr>
              <p:cNvPr id="886" name="Freeform 8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87" name="Group 887"/>
            <p:cNvGrpSpPr/>
            <p:nvPr/>
          </p:nvGrpSpPr>
          <p:grpSpPr>
            <a:xfrm>
              <a:off x="6405" y="2693431"/>
              <a:ext cx="82785" cy="82785"/>
              <a:chOff x="0" y="0"/>
              <a:chExt cx="1913890" cy="1913890"/>
            </a:xfrm>
          </p:grpSpPr>
          <p:sp>
            <p:nvSpPr>
              <p:cNvPr id="888" name="Freeform 8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89" name="Group 889"/>
            <p:cNvGrpSpPr/>
            <p:nvPr/>
          </p:nvGrpSpPr>
          <p:grpSpPr>
            <a:xfrm>
              <a:off x="6405" y="9073915"/>
              <a:ext cx="82785" cy="82785"/>
              <a:chOff x="0" y="0"/>
              <a:chExt cx="1913890" cy="1913890"/>
            </a:xfrm>
          </p:grpSpPr>
          <p:sp>
            <p:nvSpPr>
              <p:cNvPr id="890" name="Freeform 8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91" name="Group 891"/>
            <p:cNvGrpSpPr/>
            <p:nvPr/>
          </p:nvGrpSpPr>
          <p:grpSpPr>
            <a:xfrm>
              <a:off x="6405" y="5881131"/>
              <a:ext cx="82785" cy="82785"/>
              <a:chOff x="0" y="0"/>
              <a:chExt cx="1913890" cy="1913890"/>
            </a:xfrm>
          </p:grpSpPr>
          <p:sp>
            <p:nvSpPr>
              <p:cNvPr id="892" name="Freeform 8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93" name="Group 893"/>
            <p:cNvGrpSpPr/>
            <p:nvPr/>
          </p:nvGrpSpPr>
          <p:grpSpPr>
            <a:xfrm>
              <a:off x="9707677" y="2693431"/>
              <a:ext cx="82785" cy="82785"/>
              <a:chOff x="0" y="0"/>
              <a:chExt cx="1913890" cy="1913890"/>
            </a:xfrm>
          </p:grpSpPr>
          <p:sp>
            <p:nvSpPr>
              <p:cNvPr id="894" name="Freeform 8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95" name="Group 895"/>
            <p:cNvGrpSpPr/>
            <p:nvPr/>
          </p:nvGrpSpPr>
          <p:grpSpPr>
            <a:xfrm>
              <a:off x="9707677" y="9073915"/>
              <a:ext cx="82785" cy="82785"/>
              <a:chOff x="0" y="0"/>
              <a:chExt cx="1913890" cy="1913890"/>
            </a:xfrm>
          </p:grpSpPr>
          <p:sp>
            <p:nvSpPr>
              <p:cNvPr id="896" name="Freeform 8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97" name="Group 897"/>
            <p:cNvGrpSpPr/>
            <p:nvPr/>
          </p:nvGrpSpPr>
          <p:grpSpPr>
            <a:xfrm>
              <a:off x="9707677" y="5881131"/>
              <a:ext cx="82785" cy="82785"/>
              <a:chOff x="0" y="0"/>
              <a:chExt cx="1913890" cy="1913890"/>
            </a:xfrm>
          </p:grpSpPr>
          <p:sp>
            <p:nvSpPr>
              <p:cNvPr id="898" name="Freeform 8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899" name="Group 899"/>
            <p:cNvGrpSpPr/>
            <p:nvPr/>
          </p:nvGrpSpPr>
          <p:grpSpPr>
            <a:xfrm>
              <a:off x="6500554" y="1075351"/>
              <a:ext cx="82785" cy="82785"/>
              <a:chOff x="0" y="0"/>
              <a:chExt cx="1913890" cy="1913890"/>
            </a:xfrm>
          </p:grpSpPr>
          <p:sp>
            <p:nvSpPr>
              <p:cNvPr id="900" name="Freeform 9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01" name="Group 901"/>
            <p:cNvGrpSpPr/>
            <p:nvPr/>
          </p:nvGrpSpPr>
          <p:grpSpPr>
            <a:xfrm>
              <a:off x="6500554" y="7455836"/>
              <a:ext cx="82785" cy="82785"/>
              <a:chOff x="0" y="0"/>
              <a:chExt cx="1913890" cy="1913890"/>
            </a:xfrm>
          </p:grpSpPr>
          <p:sp>
            <p:nvSpPr>
              <p:cNvPr id="902" name="Freeform 9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03" name="Group 903"/>
            <p:cNvGrpSpPr/>
            <p:nvPr/>
          </p:nvGrpSpPr>
          <p:grpSpPr>
            <a:xfrm>
              <a:off x="6500554" y="4263051"/>
              <a:ext cx="82785" cy="82785"/>
              <a:chOff x="0" y="0"/>
              <a:chExt cx="1913890" cy="1913890"/>
            </a:xfrm>
          </p:grpSpPr>
          <p:sp>
            <p:nvSpPr>
              <p:cNvPr id="904" name="Freeform 9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05" name="Group 905"/>
            <p:cNvGrpSpPr/>
            <p:nvPr/>
          </p:nvGrpSpPr>
          <p:grpSpPr>
            <a:xfrm>
              <a:off x="6500554" y="10643536"/>
              <a:ext cx="82785" cy="82785"/>
              <a:chOff x="0" y="0"/>
              <a:chExt cx="1913890" cy="1913890"/>
            </a:xfrm>
          </p:grpSpPr>
          <p:sp>
            <p:nvSpPr>
              <p:cNvPr id="906" name="Freeform 9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07" name="Group 907"/>
            <p:cNvGrpSpPr/>
            <p:nvPr/>
          </p:nvGrpSpPr>
          <p:grpSpPr>
            <a:xfrm>
              <a:off x="16201826" y="1075351"/>
              <a:ext cx="82785" cy="82785"/>
              <a:chOff x="0" y="0"/>
              <a:chExt cx="1913890" cy="1913890"/>
            </a:xfrm>
          </p:grpSpPr>
          <p:sp>
            <p:nvSpPr>
              <p:cNvPr id="908" name="Freeform 9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09" name="Group 909"/>
            <p:cNvGrpSpPr/>
            <p:nvPr/>
          </p:nvGrpSpPr>
          <p:grpSpPr>
            <a:xfrm>
              <a:off x="16201826" y="7455836"/>
              <a:ext cx="82785" cy="82785"/>
              <a:chOff x="0" y="0"/>
              <a:chExt cx="1913890" cy="1913890"/>
            </a:xfrm>
          </p:grpSpPr>
          <p:sp>
            <p:nvSpPr>
              <p:cNvPr id="910" name="Freeform 9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11" name="Group 911"/>
            <p:cNvGrpSpPr/>
            <p:nvPr/>
          </p:nvGrpSpPr>
          <p:grpSpPr>
            <a:xfrm>
              <a:off x="16201826" y="4263051"/>
              <a:ext cx="82785" cy="82785"/>
              <a:chOff x="0" y="0"/>
              <a:chExt cx="1913890" cy="1913890"/>
            </a:xfrm>
          </p:grpSpPr>
          <p:sp>
            <p:nvSpPr>
              <p:cNvPr id="912" name="Freeform 9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13" name="Group 913"/>
            <p:cNvGrpSpPr/>
            <p:nvPr/>
          </p:nvGrpSpPr>
          <p:grpSpPr>
            <a:xfrm>
              <a:off x="16201826" y="10643536"/>
              <a:ext cx="82785" cy="82785"/>
              <a:chOff x="0" y="0"/>
              <a:chExt cx="1913890" cy="1913890"/>
            </a:xfrm>
          </p:grpSpPr>
          <p:sp>
            <p:nvSpPr>
              <p:cNvPr id="914" name="Freeform 9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15" name="Group 915"/>
            <p:cNvGrpSpPr/>
            <p:nvPr/>
          </p:nvGrpSpPr>
          <p:grpSpPr>
            <a:xfrm>
              <a:off x="19389206" y="1075351"/>
              <a:ext cx="82785" cy="82785"/>
              <a:chOff x="0" y="0"/>
              <a:chExt cx="1913890" cy="1913890"/>
            </a:xfrm>
          </p:grpSpPr>
          <p:sp>
            <p:nvSpPr>
              <p:cNvPr id="916" name="Freeform 9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17" name="Group 917"/>
            <p:cNvGrpSpPr/>
            <p:nvPr/>
          </p:nvGrpSpPr>
          <p:grpSpPr>
            <a:xfrm>
              <a:off x="19389206" y="7455836"/>
              <a:ext cx="82785" cy="82785"/>
              <a:chOff x="0" y="0"/>
              <a:chExt cx="1913890" cy="1913890"/>
            </a:xfrm>
          </p:grpSpPr>
          <p:sp>
            <p:nvSpPr>
              <p:cNvPr id="918" name="Freeform 9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19" name="Group 919"/>
            <p:cNvGrpSpPr/>
            <p:nvPr/>
          </p:nvGrpSpPr>
          <p:grpSpPr>
            <a:xfrm>
              <a:off x="19389206" y="4263051"/>
              <a:ext cx="82785" cy="82785"/>
              <a:chOff x="0" y="0"/>
              <a:chExt cx="1913890" cy="1913890"/>
            </a:xfrm>
          </p:grpSpPr>
          <p:sp>
            <p:nvSpPr>
              <p:cNvPr id="920" name="Freeform 9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21" name="Group 921"/>
            <p:cNvGrpSpPr/>
            <p:nvPr/>
          </p:nvGrpSpPr>
          <p:grpSpPr>
            <a:xfrm>
              <a:off x="19389206" y="10643536"/>
              <a:ext cx="82785" cy="82785"/>
              <a:chOff x="0" y="0"/>
              <a:chExt cx="1913890" cy="1913890"/>
            </a:xfrm>
          </p:grpSpPr>
          <p:sp>
            <p:nvSpPr>
              <p:cNvPr id="922" name="Freeform 9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23" name="Group 923"/>
            <p:cNvGrpSpPr/>
            <p:nvPr/>
          </p:nvGrpSpPr>
          <p:grpSpPr>
            <a:xfrm>
              <a:off x="6500554" y="2693431"/>
              <a:ext cx="82785" cy="82785"/>
              <a:chOff x="0" y="0"/>
              <a:chExt cx="1913890" cy="1913890"/>
            </a:xfrm>
          </p:grpSpPr>
          <p:sp>
            <p:nvSpPr>
              <p:cNvPr id="924" name="Freeform 9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25" name="Group 925"/>
            <p:cNvGrpSpPr/>
            <p:nvPr/>
          </p:nvGrpSpPr>
          <p:grpSpPr>
            <a:xfrm>
              <a:off x="6500554" y="9073915"/>
              <a:ext cx="82785" cy="82785"/>
              <a:chOff x="0" y="0"/>
              <a:chExt cx="1913890" cy="1913890"/>
            </a:xfrm>
          </p:grpSpPr>
          <p:sp>
            <p:nvSpPr>
              <p:cNvPr id="926" name="Freeform 9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27" name="Group 927"/>
            <p:cNvGrpSpPr/>
            <p:nvPr/>
          </p:nvGrpSpPr>
          <p:grpSpPr>
            <a:xfrm>
              <a:off x="6500554" y="5881131"/>
              <a:ext cx="82785" cy="82785"/>
              <a:chOff x="0" y="0"/>
              <a:chExt cx="1913890" cy="1913890"/>
            </a:xfrm>
          </p:grpSpPr>
          <p:sp>
            <p:nvSpPr>
              <p:cNvPr id="928" name="Freeform 9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29" name="Group 929"/>
            <p:cNvGrpSpPr/>
            <p:nvPr/>
          </p:nvGrpSpPr>
          <p:grpSpPr>
            <a:xfrm>
              <a:off x="16201826" y="2693431"/>
              <a:ext cx="82785" cy="82785"/>
              <a:chOff x="0" y="0"/>
              <a:chExt cx="1913890" cy="1913890"/>
            </a:xfrm>
          </p:grpSpPr>
          <p:sp>
            <p:nvSpPr>
              <p:cNvPr id="930" name="Freeform 9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1" name="Group 931"/>
            <p:cNvGrpSpPr/>
            <p:nvPr/>
          </p:nvGrpSpPr>
          <p:grpSpPr>
            <a:xfrm>
              <a:off x="16201826" y="9073915"/>
              <a:ext cx="82785" cy="82785"/>
              <a:chOff x="0" y="0"/>
              <a:chExt cx="1913890" cy="1913890"/>
            </a:xfrm>
          </p:grpSpPr>
          <p:sp>
            <p:nvSpPr>
              <p:cNvPr id="932" name="Freeform 9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3" name="Group 933"/>
            <p:cNvGrpSpPr/>
            <p:nvPr/>
          </p:nvGrpSpPr>
          <p:grpSpPr>
            <a:xfrm>
              <a:off x="16201826" y="5881131"/>
              <a:ext cx="82785" cy="82785"/>
              <a:chOff x="0" y="0"/>
              <a:chExt cx="1913890" cy="1913890"/>
            </a:xfrm>
          </p:grpSpPr>
          <p:sp>
            <p:nvSpPr>
              <p:cNvPr id="934" name="Freeform 9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5" name="Group 935"/>
            <p:cNvGrpSpPr/>
            <p:nvPr/>
          </p:nvGrpSpPr>
          <p:grpSpPr>
            <a:xfrm>
              <a:off x="19389206" y="2693431"/>
              <a:ext cx="82785" cy="82785"/>
              <a:chOff x="0" y="0"/>
              <a:chExt cx="1913890" cy="1913890"/>
            </a:xfrm>
          </p:grpSpPr>
          <p:sp>
            <p:nvSpPr>
              <p:cNvPr id="936" name="Freeform 9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7" name="Group 937"/>
            <p:cNvGrpSpPr/>
            <p:nvPr/>
          </p:nvGrpSpPr>
          <p:grpSpPr>
            <a:xfrm>
              <a:off x="19389206" y="9073915"/>
              <a:ext cx="82785" cy="82785"/>
              <a:chOff x="0" y="0"/>
              <a:chExt cx="1913890" cy="1913890"/>
            </a:xfrm>
          </p:grpSpPr>
          <p:sp>
            <p:nvSpPr>
              <p:cNvPr id="938" name="Freeform 9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39" name="Group 939"/>
            <p:cNvGrpSpPr/>
            <p:nvPr/>
          </p:nvGrpSpPr>
          <p:grpSpPr>
            <a:xfrm>
              <a:off x="19389206" y="5881131"/>
              <a:ext cx="82785" cy="82785"/>
              <a:chOff x="0" y="0"/>
              <a:chExt cx="1913890" cy="1913890"/>
            </a:xfrm>
          </p:grpSpPr>
          <p:sp>
            <p:nvSpPr>
              <p:cNvPr id="940" name="Freeform 9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41" name="Group 941"/>
            <p:cNvGrpSpPr/>
            <p:nvPr/>
          </p:nvGrpSpPr>
          <p:grpSpPr>
            <a:xfrm>
              <a:off x="3254270" y="1075351"/>
              <a:ext cx="82785" cy="82785"/>
              <a:chOff x="0" y="0"/>
              <a:chExt cx="1913890" cy="1913890"/>
            </a:xfrm>
          </p:grpSpPr>
          <p:sp>
            <p:nvSpPr>
              <p:cNvPr id="942" name="Freeform 9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43" name="Group 943"/>
            <p:cNvGrpSpPr/>
            <p:nvPr/>
          </p:nvGrpSpPr>
          <p:grpSpPr>
            <a:xfrm>
              <a:off x="3254270" y="7455836"/>
              <a:ext cx="82785" cy="82785"/>
              <a:chOff x="0" y="0"/>
              <a:chExt cx="1913890" cy="1913890"/>
            </a:xfrm>
          </p:grpSpPr>
          <p:sp>
            <p:nvSpPr>
              <p:cNvPr id="944" name="Freeform 9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45" name="Group 945"/>
            <p:cNvGrpSpPr/>
            <p:nvPr/>
          </p:nvGrpSpPr>
          <p:grpSpPr>
            <a:xfrm>
              <a:off x="3254270" y="4263051"/>
              <a:ext cx="82785" cy="82785"/>
              <a:chOff x="0" y="0"/>
              <a:chExt cx="1913890" cy="1913890"/>
            </a:xfrm>
          </p:grpSpPr>
          <p:sp>
            <p:nvSpPr>
              <p:cNvPr id="946" name="Freeform 9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47" name="Group 947"/>
            <p:cNvGrpSpPr/>
            <p:nvPr/>
          </p:nvGrpSpPr>
          <p:grpSpPr>
            <a:xfrm>
              <a:off x="3254270" y="10643536"/>
              <a:ext cx="82785" cy="82785"/>
              <a:chOff x="0" y="0"/>
              <a:chExt cx="1913890" cy="1913890"/>
            </a:xfrm>
          </p:grpSpPr>
          <p:sp>
            <p:nvSpPr>
              <p:cNvPr id="948" name="Freeform 9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49" name="Group 949"/>
            <p:cNvGrpSpPr/>
            <p:nvPr/>
          </p:nvGrpSpPr>
          <p:grpSpPr>
            <a:xfrm>
              <a:off x="12955542" y="1075351"/>
              <a:ext cx="82785" cy="82785"/>
              <a:chOff x="0" y="0"/>
              <a:chExt cx="1913890" cy="1913890"/>
            </a:xfrm>
          </p:grpSpPr>
          <p:sp>
            <p:nvSpPr>
              <p:cNvPr id="950" name="Freeform 9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1" name="Group 951"/>
            <p:cNvGrpSpPr/>
            <p:nvPr/>
          </p:nvGrpSpPr>
          <p:grpSpPr>
            <a:xfrm>
              <a:off x="12955542" y="7455836"/>
              <a:ext cx="82785" cy="82785"/>
              <a:chOff x="0" y="0"/>
              <a:chExt cx="1913890" cy="1913890"/>
            </a:xfrm>
          </p:grpSpPr>
          <p:sp>
            <p:nvSpPr>
              <p:cNvPr id="952" name="Freeform 9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3" name="Group 953"/>
            <p:cNvGrpSpPr/>
            <p:nvPr/>
          </p:nvGrpSpPr>
          <p:grpSpPr>
            <a:xfrm>
              <a:off x="12955542" y="4263051"/>
              <a:ext cx="82785" cy="82785"/>
              <a:chOff x="0" y="0"/>
              <a:chExt cx="1913890" cy="1913890"/>
            </a:xfrm>
          </p:grpSpPr>
          <p:sp>
            <p:nvSpPr>
              <p:cNvPr id="954" name="Freeform 9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5" name="Group 955"/>
            <p:cNvGrpSpPr/>
            <p:nvPr/>
          </p:nvGrpSpPr>
          <p:grpSpPr>
            <a:xfrm>
              <a:off x="12955542" y="10643536"/>
              <a:ext cx="82785" cy="82785"/>
              <a:chOff x="0" y="0"/>
              <a:chExt cx="1913890" cy="1913890"/>
            </a:xfrm>
          </p:grpSpPr>
          <p:sp>
            <p:nvSpPr>
              <p:cNvPr id="956" name="Freeform 9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7" name="Group 957"/>
            <p:cNvGrpSpPr/>
            <p:nvPr/>
          </p:nvGrpSpPr>
          <p:grpSpPr>
            <a:xfrm>
              <a:off x="3254270" y="2693431"/>
              <a:ext cx="82785" cy="82785"/>
              <a:chOff x="0" y="0"/>
              <a:chExt cx="1913890" cy="1913890"/>
            </a:xfrm>
          </p:grpSpPr>
          <p:sp>
            <p:nvSpPr>
              <p:cNvPr id="958" name="Freeform 9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59" name="Group 959"/>
            <p:cNvGrpSpPr/>
            <p:nvPr/>
          </p:nvGrpSpPr>
          <p:grpSpPr>
            <a:xfrm>
              <a:off x="3254270" y="9073915"/>
              <a:ext cx="82785" cy="82785"/>
              <a:chOff x="0" y="0"/>
              <a:chExt cx="1913890" cy="1913890"/>
            </a:xfrm>
          </p:grpSpPr>
          <p:sp>
            <p:nvSpPr>
              <p:cNvPr id="960" name="Freeform 9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61" name="Group 961"/>
            <p:cNvGrpSpPr/>
            <p:nvPr/>
          </p:nvGrpSpPr>
          <p:grpSpPr>
            <a:xfrm>
              <a:off x="3254270" y="5881131"/>
              <a:ext cx="82785" cy="82785"/>
              <a:chOff x="0" y="0"/>
              <a:chExt cx="1913890" cy="1913890"/>
            </a:xfrm>
          </p:grpSpPr>
          <p:sp>
            <p:nvSpPr>
              <p:cNvPr id="962" name="Freeform 9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63" name="Group 963"/>
            <p:cNvGrpSpPr/>
            <p:nvPr/>
          </p:nvGrpSpPr>
          <p:grpSpPr>
            <a:xfrm>
              <a:off x="12955542" y="2693431"/>
              <a:ext cx="82785" cy="82785"/>
              <a:chOff x="0" y="0"/>
              <a:chExt cx="1913890" cy="1913890"/>
            </a:xfrm>
          </p:grpSpPr>
          <p:sp>
            <p:nvSpPr>
              <p:cNvPr id="964" name="Freeform 9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65" name="Group 965"/>
            <p:cNvGrpSpPr/>
            <p:nvPr/>
          </p:nvGrpSpPr>
          <p:grpSpPr>
            <a:xfrm>
              <a:off x="12955542" y="9073915"/>
              <a:ext cx="82785" cy="82785"/>
              <a:chOff x="0" y="0"/>
              <a:chExt cx="1913890" cy="1913890"/>
            </a:xfrm>
          </p:grpSpPr>
          <p:sp>
            <p:nvSpPr>
              <p:cNvPr id="966" name="Freeform 9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67" name="Group 967"/>
            <p:cNvGrpSpPr/>
            <p:nvPr/>
          </p:nvGrpSpPr>
          <p:grpSpPr>
            <a:xfrm>
              <a:off x="12955542" y="5881131"/>
              <a:ext cx="82785" cy="82785"/>
              <a:chOff x="0" y="0"/>
              <a:chExt cx="1913890" cy="1913890"/>
            </a:xfrm>
          </p:grpSpPr>
          <p:sp>
            <p:nvSpPr>
              <p:cNvPr id="968" name="Freeform 9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69" name="Group 969"/>
            <p:cNvGrpSpPr/>
            <p:nvPr/>
          </p:nvGrpSpPr>
          <p:grpSpPr>
            <a:xfrm>
              <a:off x="2172630" y="0"/>
              <a:ext cx="82785" cy="82785"/>
              <a:chOff x="0" y="0"/>
              <a:chExt cx="1913890" cy="1913890"/>
            </a:xfrm>
          </p:grpSpPr>
          <p:sp>
            <p:nvSpPr>
              <p:cNvPr id="970" name="Freeform 9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1" name="Group 971"/>
            <p:cNvGrpSpPr/>
            <p:nvPr/>
          </p:nvGrpSpPr>
          <p:grpSpPr>
            <a:xfrm>
              <a:off x="2172630" y="6380485"/>
              <a:ext cx="82785" cy="82785"/>
              <a:chOff x="0" y="0"/>
              <a:chExt cx="1913890" cy="1913890"/>
            </a:xfrm>
          </p:grpSpPr>
          <p:sp>
            <p:nvSpPr>
              <p:cNvPr id="972" name="Freeform 9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3" name="Group 973"/>
            <p:cNvGrpSpPr/>
            <p:nvPr/>
          </p:nvGrpSpPr>
          <p:grpSpPr>
            <a:xfrm>
              <a:off x="2172630" y="3187700"/>
              <a:ext cx="82785" cy="82785"/>
              <a:chOff x="0" y="0"/>
              <a:chExt cx="1913890" cy="1913890"/>
            </a:xfrm>
          </p:grpSpPr>
          <p:sp>
            <p:nvSpPr>
              <p:cNvPr id="974" name="Freeform 9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5" name="Group 975"/>
            <p:cNvGrpSpPr/>
            <p:nvPr/>
          </p:nvGrpSpPr>
          <p:grpSpPr>
            <a:xfrm>
              <a:off x="2172630" y="9568185"/>
              <a:ext cx="82785" cy="82785"/>
              <a:chOff x="0" y="0"/>
              <a:chExt cx="1913890" cy="1913890"/>
            </a:xfrm>
          </p:grpSpPr>
          <p:sp>
            <p:nvSpPr>
              <p:cNvPr id="976" name="Freeform 9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7" name="Group 977"/>
            <p:cNvGrpSpPr/>
            <p:nvPr/>
          </p:nvGrpSpPr>
          <p:grpSpPr>
            <a:xfrm>
              <a:off x="11873903" y="0"/>
              <a:ext cx="82785" cy="82785"/>
              <a:chOff x="0" y="0"/>
              <a:chExt cx="1913890" cy="1913890"/>
            </a:xfrm>
          </p:grpSpPr>
          <p:sp>
            <p:nvSpPr>
              <p:cNvPr id="978" name="Freeform 9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79" name="Group 979"/>
            <p:cNvGrpSpPr/>
            <p:nvPr/>
          </p:nvGrpSpPr>
          <p:grpSpPr>
            <a:xfrm>
              <a:off x="11873903" y="6380485"/>
              <a:ext cx="82785" cy="82785"/>
              <a:chOff x="0" y="0"/>
              <a:chExt cx="1913890" cy="1913890"/>
            </a:xfrm>
          </p:grpSpPr>
          <p:sp>
            <p:nvSpPr>
              <p:cNvPr id="980" name="Freeform 9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81" name="Group 981"/>
            <p:cNvGrpSpPr/>
            <p:nvPr/>
          </p:nvGrpSpPr>
          <p:grpSpPr>
            <a:xfrm>
              <a:off x="11873903" y="3187700"/>
              <a:ext cx="82785" cy="82785"/>
              <a:chOff x="0" y="0"/>
              <a:chExt cx="1913890" cy="1913890"/>
            </a:xfrm>
          </p:grpSpPr>
          <p:sp>
            <p:nvSpPr>
              <p:cNvPr id="982" name="Freeform 9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83" name="Group 983"/>
            <p:cNvGrpSpPr/>
            <p:nvPr/>
          </p:nvGrpSpPr>
          <p:grpSpPr>
            <a:xfrm>
              <a:off x="11873903" y="9568185"/>
              <a:ext cx="82785" cy="82785"/>
              <a:chOff x="0" y="0"/>
              <a:chExt cx="1913890" cy="1913890"/>
            </a:xfrm>
          </p:grpSpPr>
          <p:sp>
            <p:nvSpPr>
              <p:cNvPr id="984" name="Freeform 9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85" name="Group 985"/>
            <p:cNvGrpSpPr/>
            <p:nvPr/>
          </p:nvGrpSpPr>
          <p:grpSpPr>
            <a:xfrm>
              <a:off x="2172630" y="1618080"/>
              <a:ext cx="82785" cy="82785"/>
              <a:chOff x="0" y="0"/>
              <a:chExt cx="1913890" cy="1913890"/>
            </a:xfrm>
          </p:grpSpPr>
          <p:sp>
            <p:nvSpPr>
              <p:cNvPr id="986" name="Freeform 9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87" name="Group 987"/>
            <p:cNvGrpSpPr/>
            <p:nvPr/>
          </p:nvGrpSpPr>
          <p:grpSpPr>
            <a:xfrm>
              <a:off x="2172630" y="7998564"/>
              <a:ext cx="82785" cy="82785"/>
              <a:chOff x="0" y="0"/>
              <a:chExt cx="1913890" cy="1913890"/>
            </a:xfrm>
          </p:grpSpPr>
          <p:sp>
            <p:nvSpPr>
              <p:cNvPr id="988" name="Freeform 9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89" name="Group 989"/>
            <p:cNvGrpSpPr/>
            <p:nvPr/>
          </p:nvGrpSpPr>
          <p:grpSpPr>
            <a:xfrm>
              <a:off x="2172630" y="4805780"/>
              <a:ext cx="82785" cy="82785"/>
              <a:chOff x="0" y="0"/>
              <a:chExt cx="1913890" cy="1913890"/>
            </a:xfrm>
          </p:grpSpPr>
          <p:sp>
            <p:nvSpPr>
              <p:cNvPr id="990" name="Freeform 9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1" name="Group 991"/>
            <p:cNvGrpSpPr/>
            <p:nvPr/>
          </p:nvGrpSpPr>
          <p:grpSpPr>
            <a:xfrm>
              <a:off x="11873903" y="1618080"/>
              <a:ext cx="82785" cy="82785"/>
              <a:chOff x="0" y="0"/>
              <a:chExt cx="1913890" cy="1913890"/>
            </a:xfrm>
          </p:grpSpPr>
          <p:sp>
            <p:nvSpPr>
              <p:cNvPr id="992" name="Freeform 9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3" name="Group 993"/>
            <p:cNvGrpSpPr/>
            <p:nvPr/>
          </p:nvGrpSpPr>
          <p:grpSpPr>
            <a:xfrm>
              <a:off x="11873903" y="7998564"/>
              <a:ext cx="82785" cy="82785"/>
              <a:chOff x="0" y="0"/>
              <a:chExt cx="1913890" cy="1913890"/>
            </a:xfrm>
          </p:grpSpPr>
          <p:sp>
            <p:nvSpPr>
              <p:cNvPr id="994" name="Freeform 9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5" name="Group 995"/>
            <p:cNvGrpSpPr/>
            <p:nvPr/>
          </p:nvGrpSpPr>
          <p:grpSpPr>
            <a:xfrm>
              <a:off x="11873903" y="4805780"/>
              <a:ext cx="82785" cy="82785"/>
              <a:chOff x="0" y="0"/>
              <a:chExt cx="1913890" cy="1913890"/>
            </a:xfrm>
          </p:grpSpPr>
          <p:sp>
            <p:nvSpPr>
              <p:cNvPr id="996" name="Freeform 9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7" name="Group 997"/>
            <p:cNvGrpSpPr/>
            <p:nvPr/>
          </p:nvGrpSpPr>
          <p:grpSpPr>
            <a:xfrm>
              <a:off x="8666779" y="0"/>
              <a:ext cx="82785" cy="82785"/>
              <a:chOff x="0" y="0"/>
              <a:chExt cx="1913890" cy="1913890"/>
            </a:xfrm>
          </p:grpSpPr>
          <p:sp>
            <p:nvSpPr>
              <p:cNvPr id="998" name="Freeform 9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999" name="Group 999"/>
            <p:cNvGrpSpPr/>
            <p:nvPr/>
          </p:nvGrpSpPr>
          <p:grpSpPr>
            <a:xfrm>
              <a:off x="8666779" y="6380485"/>
              <a:ext cx="82785" cy="82785"/>
              <a:chOff x="0" y="0"/>
              <a:chExt cx="1913890" cy="1913890"/>
            </a:xfrm>
          </p:grpSpPr>
          <p:sp>
            <p:nvSpPr>
              <p:cNvPr id="1000" name="Freeform 10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01" name="Group 1001"/>
            <p:cNvGrpSpPr/>
            <p:nvPr/>
          </p:nvGrpSpPr>
          <p:grpSpPr>
            <a:xfrm>
              <a:off x="8666779" y="3187700"/>
              <a:ext cx="82785" cy="82785"/>
              <a:chOff x="0" y="0"/>
              <a:chExt cx="1913890" cy="1913890"/>
            </a:xfrm>
          </p:grpSpPr>
          <p:sp>
            <p:nvSpPr>
              <p:cNvPr id="1002" name="Freeform 10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03" name="Group 1003"/>
            <p:cNvGrpSpPr/>
            <p:nvPr/>
          </p:nvGrpSpPr>
          <p:grpSpPr>
            <a:xfrm>
              <a:off x="8666779" y="9568185"/>
              <a:ext cx="82785" cy="82785"/>
              <a:chOff x="0" y="0"/>
              <a:chExt cx="1913890" cy="1913890"/>
            </a:xfrm>
          </p:grpSpPr>
          <p:sp>
            <p:nvSpPr>
              <p:cNvPr id="1004" name="Freeform 10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05" name="Group 1005"/>
            <p:cNvGrpSpPr/>
            <p:nvPr/>
          </p:nvGrpSpPr>
          <p:grpSpPr>
            <a:xfrm>
              <a:off x="18368052" y="0"/>
              <a:ext cx="82785" cy="82785"/>
              <a:chOff x="0" y="0"/>
              <a:chExt cx="1913890" cy="1913890"/>
            </a:xfrm>
          </p:grpSpPr>
          <p:sp>
            <p:nvSpPr>
              <p:cNvPr id="1006" name="Freeform 10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07" name="Group 1007"/>
            <p:cNvGrpSpPr/>
            <p:nvPr/>
          </p:nvGrpSpPr>
          <p:grpSpPr>
            <a:xfrm>
              <a:off x="18368052" y="6380485"/>
              <a:ext cx="82785" cy="82785"/>
              <a:chOff x="0" y="0"/>
              <a:chExt cx="1913890" cy="1913890"/>
            </a:xfrm>
          </p:grpSpPr>
          <p:sp>
            <p:nvSpPr>
              <p:cNvPr id="1008" name="Freeform 10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09" name="Group 1009"/>
            <p:cNvGrpSpPr/>
            <p:nvPr/>
          </p:nvGrpSpPr>
          <p:grpSpPr>
            <a:xfrm>
              <a:off x="18368052" y="3187700"/>
              <a:ext cx="82785" cy="82785"/>
              <a:chOff x="0" y="0"/>
              <a:chExt cx="1913890" cy="1913890"/>
            </a:xfrm>
          </p:grpSpPr>
          <p:sp>
            <p:nvSpPr>
              <p:cNvPr id="1010" name="Freeform 10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1" name="Group 1011"/>
            <p:cNvGrpSpPr/>
            <p:nvPr/>
          </p:nvGrpSpPr>
          <p:grpSpPr>
            <a:xfrm>
              <a:off x="18368052" y="9568185"/>
              <a:ext cx="82785" cy="82785"/>
              <a:chOff x="0" y="0"/>
              <a:chExt cx="1913890" cy="1913890"/>
            </a:xfrm>
          </p:grpSpPr>
          <p:sp>
            <p:nvSpPr>
              <p:cNvPr id="1012" name="Freeform 10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3" name="Group 1013"/>
            <p:cNvGrpSpPr/>
            <p:nvPr/>
          </p:nvGrpSpPr>
          <p:grpSpPr>
            <a:xfrm>
              <a:off x="21555432" y="0"/>
              <a:ext cx="82785" cy="82785"/>
              <a:chOff x="0" y="0"/>
              <a:chExt cx="1913890" cy="1913890"/>
            </a:xfrm>
          </p:grpSpPr>
          <p:sp>
            <p:nvSpPr>
              <p:cNvPr id="1014" name="Freeform 10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5" name="Group 1015"/>
            <p:cNvGrpSpPr/>
            <p:nvPr/>
          </p:nvGrpSpPr>
          <p:grpSpPr>
            <a:xfrm>
              <a:off x="21555432" y="6380485"/>
              <a:ext cx="82785" cy="82785"/>
              <a:chOff x="0" y="0"/>
              <a:chExt cx="1913890" cy="1913890"/>
            </a:xfrm>
          </p:grpSpPr>
          <p:sp>
            <p:nvSpPr>
              <p:cNvPr id="1016" name="Freeform 10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7" name="Group 1017"/>
            <p:cNvGrpSpPr/>
            <p:nvPr/>
          </p:nvGrpSpPr>
          <p:grpSpPr>
            <a:xfrm>
              <a:off x="21555432" y="3187700"/>
              <a:ext cx="82785" cy="82785"/>
              <a:chOff x="0" y="0"/>
              <a:chExt cx="1913890" cy="1913890"/>
            </a:xfrm>
          </p:grpSpPr>
          <p:sp>
            <p:nvSpPr>
              <p:cNvPr id="1018" name="Freeform 10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19" name="Group 1019"/>
            <p:cNvGrpSpPr/>
            <p:nvPr/>
          </p:nvGrpSpPr>
          <p:grpSpPr>
            <a:xfrm>
              <a:off x="21555432" y="9568185"/>
              <a:ext cx="82785" cy="82785"/>
              <a:chOff x="0" y="0"/>
              <a:chExt cx="1913890" cy="1913890"/>
            </a:xfrm>
          </p:grpSpPr>
          <p:sp>
            <p:nvSpPr>
              <p:cNvPr id="1020" name="Freeform 10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21" name="Group 1021"/>
            <p:cNvGrpSpPr/>
            <p:nvPr/>
          </p:nvGrpSpPr>
          <p:grpSpPr>
            <a:xfrm>
              <a:off x="8666779" y="1618080"/>
              <a:ext cx="82785" cy="82785"/>
              <a:chOff x="0" y="0"/>
              <a:chExt cx="1913890" cy="1913890"/>
            </a:xfrm>
          </p:grpSpPr>
          <p:sp>
            <p:nvSpPr>
              <p:cNvPr id="1022" name="Freeform 10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23" name="Group 1023"/>
            <p:cNvGrpSpPr/>
            <p:nvPr/>
          </p:nvGrpSpPr>
          <p:grpSpPr>
            <a:xfrm>
              <a:off x="8666779" y="7998564"/>
              <a:ext cx="82785" cy="82785"/>
              <a:chOff x="0" y="0"/>
              <a:chExt cx="1913890" cy="1913890"/>
            </a:xfrm>
          </p:grpSpPr>
          <p:sp>
            <p:nvSpPr>
              <p:cNvPr id="1024" name="Freeform 10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25" name="Group 1025"/>
            <p:cNvGrpSpPr/>
            <p:nvPr/>
          </p:nvGrpSpPr>
          <p:grpSpPr>
            <a:xfrm>
              <a:off x="8666779" y="4805780"/>
              <a:ext cx="82785" cy="82785"/>
              <a:chOff x="0" y="0"/>
              <a:chExt cx="1913890" cy="1913890"/>
            </a:xfrm>
          </p:grpSpPr>
          <p:sp>
            <p:nvSpPr>
              <p:cNvPr id="1026" name="Freeform 10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27" name="Group 1027"/>
            <p:cNvGrpSpPr/>
            <p:nvPr/>
          </p:nvGrpSpPr>
          <p:grpSpPr>
            <a:xfrm>
              <a:off x="18368052" y="1618080"/>
              <a:ext cx="82785" cy="82785"/>
              <a:chOff x="0" y="0"/>
              <a:chExt cx="1913890" cy="1913890"/>
            </a:xfrm>
          </p:grpSpPr>
          <p:sp>
            <p:nvSpPr>
              <p:cNvPr id="1028" name="Freeform 10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29" name="Group 1029"/>
            <p:cNvGrpSpPr/>
            <p:nvPr/>
          </p:nvGrpSpPr>
          <p:grpSpPr>
            <a:xfrm>
              <a:off x="18368052" y="7998564"/>
              <a:ext cx="82785" cy="82785"/>
              <a:chOff x="0" y="0"/>
              <a:chExt cx="1913890" cy="1913890"/>
            </a:xfrm>
          </p:grpSpPr>
          <p:sp>
            <p:nvSpPr>
              <p:cNvPr id="1030" name="Freeform 10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1" name="Group 1031"/>
            <p:cNvGrpSpPr/>
            <p:nvPr/>
          </p:nvGrpSpPr>
          <p:grpSpPr>
            <a:xfrm>
              <a:off x="18368052" y="4805780"/>
              <a:ext cx="82785" cy="82785"/>
              <a:chOff x="0" y="0"/>
              <a:chExt cx="1913890" cy="1913890"/>
            </a:xfrm>
          </p:grpSpPr>
          <p:sp>
            <p:nvSpPr>
              <p:cNvPr id="1032" name="Freeform 10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3" name="Group 1033"/>
            <p:cNvGrpSpPr/>
            <p:nvPr/>
          </p:nvGrpSpPr>
          <p:grpSpPr>
            <a:xfrm>
              <a:off x="21555432" y="1618080"/>
              <a:ext cx="82785" cy="82785"/>
              <a:chOff x="0" y="0"/>
              <a:chExt cx="1913890" cy="1913890"/>
            </a:xfrm>
          </p:grpSpPr>
          <p:sp>
            <p:nvSpPr>
              <p:cNvPr id="1034" name="Freeform 10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5" name="Group 1035"/>
            <p:cNvGrpSpPr/>
            <p:nvPr/>
          </p:nvGrpSpPr>
          <p:grpSpPr>
            <a:xfrm>
              <a:off x="21555432" y="7998564"/>
              <a:ext cx="82785" cy="82785"/>
              <a:chOff x="0" y="0"/>
              <a:chExt cx="1913890" cy="1913890"/>
            </a:xfrm>
          </p:grpSpPr>
          <p:sp>
            <p:nvSpPr>
              <p:cNvPr id="1036" name="Freeform 10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7" name="Group 1037"/>
            <p:cNvGrpSpPr/>
            <p:nvPr/>
          </p:nvGrpSpPr>
          <p:grpSpPr>
            <a:xfrm>
              <a:off x="21555432" y="4805780"/>
              <a:ext cx="82785" cy="82785"/>
              <a:chOff x="0" y="0"/>
              <a:chExt cx="1913890" cy="1913890"/>
            </a:xfrm>
          </p:grpSpPr>
          <p:sp>
            <p:nvSpPr>
              <p:cNvPr id="1038" name="Freeform 10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39" name="Group 1039"/>
            <p:cNvGrpSpPr/>
            <p:nvPr/>
          </p:nvGrpSpPr>
          <p:grpSpPr>
            <a:xfrm>
              <a:off x="5420495" y="0"/>
              <a:ext cx="82785" cy="82785"/>
              <a:chOff x="0" y="0"/>
              <a:chExt cx="1913890" cy="1913890"/>
            </a:xfrm>
          </p:grpSpPr>
          <p:sp>
            <p:nvSpPr>
              <p:cNvPr id="1040" name="Freeform 10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41" name="Group 1041"/>
            <p:cNvGrpSpPr/>
            <p:nvPr/>
          </p:nvGrpSpPr>
          <p:grpSpPr>
            <a:xfrm>
              <a:off x="5420495" y="6380485"/>
              <a:ext cx="82785" cy="82785"/>
              <a:chOff x="0" y="0"/>
              <a:chExt cx="1913890" cy="1913890"/>
            </a:xfrm>
          </p:grpSpPr>
          <p:sp>
            <p:nvSpPr>
              <p:cNvPr id="1042" name="Freeform 10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43" name="Group 1043"/>
            <p:cNvGrpSpPr/>
            <p:nvPr/>
          </p:nvGrpSpPr>
          <p:grpSpPr>
            <a:xfrm>
              <a:off x="5420495" y="3187700"/>
              <a:ext cx="82785" cy="82785"/>
              <a:chOff x="0" y="0"/>
              <a:chExt cx="1913890" cy="1913890"/>
            </a:xfrm>
          </p:grpSpPr>
          <p:sp>
            <p:nvSpPr>
              <p:cNvPr id="1044" name="Freeform 10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45" name="Group 1045"/>
            <p:cNvGrpSpPr/>
            <p:nvPr/>
          </p:nvGrpSpPr>
          <p:grpSpPr>
            <a:xfrm>
              <a:off x="5420495" y="9568185"/>
              <a:ext cx="82785" cy="82785"/>
              <a:chOff x="0" y="0"/>
              <a:chExt cx="1913890" cy="1913890"/>
            </a:xfrm>
          </p:grpSpPr>
          <p:sp>
            <p:nvSpPr>
              <p:cNvPr id="1046" name="Freeform 10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47" name="Group 1047"/>
            <p:cNvGrpSpPr/>
            <p:nvPr/>
          </p:nvGrpSpPr>
          <p:grpSpPr>
            <a:xfrm>
              <a:off x="15121768" y="0"/>
              <a:ext cx="82785" cy="82785"/>
              <a:chOff x="0" y="0"/>
              <a:chExt cx="1913890" cy="1913890"/>
            </a:xfrm>
          </p:grpSpPr>
          <p:sp>
            <p:nvSpPr>
              <p:cNvPr id="1048" name="Freeform 10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49" name="Group 1049"/>
            <p:cNvGrpSpPr/>
            <p:nvPr/>
          </p:nvGrpSpPr>
          <p:grpSpPr>
            <a:xfrm>
              <a:off x="15121768" y="6380485"/>
              <a:ext cx="82785" cy="82785"/>
              <a:chOff x="0" y="0"/>
              <a:chExt cx="1913890" cy="1913890"/>
            </a:xfrm>
          </p:grpSpPr>
          <p:sp>
            <p:nvSpPr>
              <p:cNvPr id="1050" name="Freeform 10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1" name="Group 1051"/>
            <p:cNvGrpSpPr/>
            <p:nvPr/>
          </p:nvGrpSpPr>
          <p:grpSpPr>
            <a:xfrm>
              <a:off x="15121768" y="3187700"/>
              <a:ext cx="82785" cy="82785"/>
              <a:chOff x="0" y="0"/>
              <a:chExt cx="1913890" cy="1913890"/>
            </a:xfrm>
          </p:grpSpPr>
          <p:sp>
            <p:nvSpPr>
              <p:cNvPr id="1052" name="Freeform 10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3" name="Group 1053"/>
            <p:cNvGrpSpPr/>
            <p:nvPr/>
          </p:nvGrpSpPr>
          <p:grpSpPr>
            <a:xfrm>
              <a:off x="15121768" y="9568185"/>
              <a:ext cx="82785" cy="82785"/>
              <a:chOff x="0" y="0"/>
              <a:chExt cx="1913890" cy="1913890"/>
            </a:xfrm>
          </p:grpSpPr>
          <p:sp>
            <p:nvSpPr>
              <p:cNvPr id="1054" name="Freeform 10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5" name="Group 1055"/>
            <p:cNvGrpSpPr/>
            <p:nvPr/>
          </p:nvGrpSpPr>
          <p:grpSpPr>
            <a:xfrm>
              <a:off x="5420495" y="1618080"/>
              <a:ext cx="82785" cy="82785"/>
              <a:chOff x="0" y="0"/>
              <a:chExt cx="1913890" cy="1913890"/>
            </a:xfrm>
          </p:grpSpPr>
          <p:sp>
            <p:nvSpPr>
              <p:cNvPr id="1056" name="Freeform 10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7" name="Group 1057"/>
            <p:cNvGrpSpPr/>
            <p:nvPr/>
          </p:nvGrpSpPr>
          <p:grpSpPr>
            <a:xfrm>
              <a:off x="5420495" y="7998564"/>
              <a:ext cx="82785" cy="82785"/>
              <a:chOff x="0" y="0"/>
              <a:chExt cx="1913890" cy="1913890"/>
            </a:xfrm>
          </p:grpSpPr>
          <p:sp>
            <p:nvSpPr>
              <p:cNvPr id="1058" name="Freeform 10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59" name="Group 1059"/>
            <p:cNvGrpSpPr/>
            <p:nvPr/>
          </p:nvGrpSpPr>
          <p:grpSpPr>
            <a:xfrm>
              <a:off x="5420495" y="4805780"/>
              <a:ext cx="82785" cy="82785"/>
              <a:chOff x="0" y="0"/>
              <a:chExt cx="1913890" cy="1913890"/>
            </a:xfrm>
          </p:grpSpPr>
          <p:sp>
            <p:nvSpPr>
              <p:cNvPr id="1060" name="Freeform 10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61" name="Group 1061"/>
            <p:cNvGrpSpPr/>
            <p:nvPr/>
          </p:nvGrpSpPr>
          <p:grpSpPr>
            <a:xfrm>
              <a:off x="15121768" y="1618080"/>
              <a:ext cx="82785" cy="82785"/>
              <a:chOff x="0" y="0"/>
              <a:chExt cx="1913890" cy="1913890"/>
            </a:xfrm>
          </p:grpSpPr>
          <p:sp>
            <p:nvSpPr>
              <p:cNvPr id="1062" name="Freeform 10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63" name="Group 1063"/>
            <p:cNvGrpSpPr/>
            <p:nvPr/>
          </p:nvGrpSpPr>
          <p:grpSpPr>
            <a:xfrm>
              <a:off x="15121768" y="7998564"/>
              <a:ext cx="82785" cy="82785"/>
              <a:chOff x="0" y="0"/>
              <a:chExt cx="1913890" cy="1913890"/>
            </a:xfrm>
          </p:grpSpPr>
          <p:sp>
            <p:nvSpPr>
              <p:cNvPr id="1064" name="Freeform 10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65" name="Group 1065"/>
            <p:cNvGrpSpPr/>
            <p:nvPr/>
          </p:nvGrpSpPr>
          <p:grpSpPr>
            <a:xfrm>
              <a:off x="15121768" y="4805780"/>
              <a:ext cx="82785" cy="82785"/>
              <a:chOff x="0" y="0"/>
              <a:chExt cx="1913890" cy="1913890"/>
            </a:xfrm>
          </p:grpSpPr>
          <p:sp>
            <p:nvSpPr>
              <p:cNvPr id="1066" name="Freeform 10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67" name="Group 1067"/>
            <p:cNvGrpSpPr/>
            <p:nvPr/>
          </p:nvGrpSpPr>
          <p:grpSpPr>
            <a:xfrm>
              <a:off x="2711291" y="537155"/>
              <a:ext cx="82785" cy="82785"/>
              <a:chOff x="0" y="0"/>
              <a:chExt cx="1913890" cy="1913890"/>
            </a:xfrm>
          </p:grpSpPr>
          <p:sp>
            <p:nvSpPr>
              <p:cNvPr id="1068" name="Freeform 10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69" name="Group 1069"/>
            <p:cNvGrpSpPr/>
            <p:nvPr/>
          </p:nvGrpSpPr>
          <p:grpSpPr>
            <a:xfrm>
              <a:off x="2711291" y="6917640"/>
              <a:ext cx="82785" cy="82785"/>
              <a:chOff x="0" y="0"/>
              <a:chExt cx="1913890" cy="1913890"/>
            </a:xfrm>
          </p:grpSpPr>
          <p:sp>
            <p:nvSpPr>
              <p:cNvPr id="1070" name="Freeform 10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1" name="Group 1071"/>
            <p:cNvGrpSpPr/>
            <p:nvPr/>
          </p:nvGrpSpPr>
          <p:grpSpPr>
            <a:xfrm>
              <a:off x="2711291" y="3724855"/>
              <a:ext cx="82785" cy="82785"/>
              <a:chOff x="0" y="0"/>
              <a:chExt cx="1913890" cy="1913890"/>
            </a:xfrm>
          </p:grpSpPr>
          <p:sp>
            <p:nvSpPr>
              <p:cNvPr id="1072" name="Freeform 10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3" name="Group 1073"/>
            <p:cNvGrpSpPr/>
            <p:nvPr/>
          </p:nvGrpSpPr>
          <p:grpSpPr>
            <a:xfrm>
              <a:off x="2711291" y="10105340"/>
              <a:ext cx="82785" cy="82785"/>
              <a:chOff x="0" y="0"/>
              <a:chExt cx="1913890" cy="1913890"/>
            </a:xfrm>
          </p:grpSpPr>
          <p:sp>
            <p:nvSpPr>
              <p:cNvPr id="1074" name="Freeform 10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5" name="Group 1075"/>
            <p:cNvGrpSpPr/>
            <p:nvPr/>
          </p:nvGrpSpPr>
          <p:grpSpPr>
            <a:xfrm>
              <a:off x="12412563" y="537155"/>
              <a:ext cx="82785" cy="82785"/>
              <a:chOff x="0" y="0"/>
              <a:chExt cx="1913890" cy="1913890"/>
            </a:xfrm>
          </p:grpSpPr>
          <p:sp>
            <p:nvSpPr>
              <p:cNvPr id="1076" name="Freeform 10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7" name="Group 1077"/>
            <p:cNvGrpSpPr/>
            <p:nvPr/>
          </p:nvGrpSpPr>
          <p:grpSpPr>
            <a:xfrm>
              <a:off x="12412563" y="6917640"/>
              <a:ext cx="82785" cy="82785"/>
              <a:chOff x="0" y="0"/>
              <a:chExt cx="1913890" cy="1913890"/>
            </a:xfrm>
          </p:grpSpPr>
          <p:sp>
            <p:nvSpPr>
              <p:cNvPr id="1078" name="Freeform 10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79" name="Group 1079"/>
            <p:cNvGrpSpPr/>
            <p:nvPr/>
          </p:nvGrpSpPr>
          <p:grpSpPr>
            <a:xfrm>
              <a:off x="12412563" y="3724855"/>
              <a:ext cx="82785" cy="82785"/>
              <a:chOff x="0" y="0"/>
              <a:chExt cx="1913890" cy="1913890"/>
            </a:xfrm>
          </p:grpSpPr>
          <p:sp>
            <p:nvSpPr>
              <p:cNvPr id="1080" name="Freeform 10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81" name="Group 1081"/>
            <p:cNvGrpSpPr/>
            <p:nvPr/>
          </p:nvGrpSpPr>
          <p:grpSpPr>
            <a:xfrm>
              <a:off x="12412563" y="10105340"/>
              <a:ext cx="82785" cy="82785"/>
              <a:chOff x="0" y="0"/>
              <a:chExt cx="1913890" cy="1913890"/>
            </a:xfrm>
          </p:grpSpPr>
          <p:sp>
            <p:nvSpPr>
              <p:cNvPr id="1082" name="Freeform 10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83" name="Group 1083"/>
            <p:cNvGrpSpPr/>
            <p:nvPr/>
          </p:nvGrpSpPr>
          <p:grpSpPr>
            <a:xfrm>
              <a:off x="2711291" y="2155235"/>
              <a:ext cx="82785" cy="82785"/>
              <a:chOff x="0" y="0"/>
              <a:chExt cx="1913890" cy="1913890"/>
            </a:xfrm>
          </p:grpSpPr>
          <p:sp>
            <p:nvSpPr>
              <p:cNvPr id="1084" name="Freeform 10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85" name="Group 1085"/>
            <p:cNvGrpSpPr/>
            <p:nvPr/>
          </p:nvGrpSpPr>
          <p:grpSpPr>
            <a:xfrm>
              <a:off x="2711291" y="8535719"/>
              <a:ext cx="82785" cy="82785"/>
              <a:chOff x="0" y="0"/>
              <a:chExt cx="1913890" cy="1913890"/>
            </a:xfrm>
          </p:grpSpPr>
          <p:sp>
            <p:nvSpPr>
              <p:cNvPr id="1086" name="Freeform 10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87" name="Group 1087"/>
            <p:cNvGrpSpPr/>
            <p:nvPr/>
          </p:nvGrpSpPr>
          <p:grpSpPr>
            <a:xfrm>
              <a:off x="2711291" y="5342935"/>
              <a:ext cx="82785" cy="82785"/>
              <a:chOff x="0" y="0"/>
              <a:chExt cx="1913890" cy="1913890"/>
            </a:xfrm>
          </p:grpSpPr>
          <p:sp>
            <p:nvSpPr>
              <p:cNvPr id="1088" name="Freeform 10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89" name="Group 1089"/>
            <p:cNvGrpSpPr/>
            <p:nvPr/>
          </p:nvGrpSpPr>
          <p:grpSpPr>
            <a:xfrm>
              <a:off x="12412563" y="2155235"/>
              <a:ext cx="82785" cy="82785"/>
              <a:chOff x="0" y="0"/>
              <a:chExt cx="1913890" cy="1913890"/>
            </a:xfrm>
          </p:grpSpPr>
          <p:sp>
            <p:nvSpPr>
              <p:cNvPr id="1090" name="Freeform 10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1" name="Group 1091"/>
            <p:cNvGrpSpPr/>
            <p:nvPr/>
          </p:nvGrpSpPr>
          <p:grpSpPr>
            <a:xfrm>
              <a:off x="12412563" y="8535719"/>
              <a:ext cx="82785" cy="82785"/>
              <a:chOff x="0" y="0"/>
              <a:chExt cx="1913890" cy="1913890"/>
            </a:xfrm>
          </p:grpSpPr>
          <p:sp>
            <p:nvSpPr>
              <p:cNvPr id="1092" name="Freeform 10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3" name="Group 1093"/>
            <p:cNvGrpSpPr/>
            <p:nvPr/>
          </p:nvGrpSpPr>
          <p:grpSpPr>
            <a:xfrm>
              <a:off x="12412563" y="5342935"/>
              <a:ext cx="82785" cy="82785"/>
              <a:chOff x="0" y="0"/>
              <a:chExt cx="1913890" cy="1913890"/>
            </a:xfrm>
          </p:grpSpPr>
          <p:sp>
            <p:nvSpPr>
              <p:cNvPr id="1094" name="Freeform 10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5" name="Group 1095"/>
            <p:cNvGrpSpPr/>
            <p:nvPr/>
          </p:nvGrpSpPr>
          <p:grpSpPr>
            <a:xfrm>
              <a:off x="9205440" y="537155"/>
              <a:ext cx="82785" cy="82785"/>
              <a:chOff x="0" y="0"/>
              <a:chExt cx="1913890" cy="1913890"/>
            </a:xfrm>
          </p:grpSpPr>
          <p:sp>
            <p:nvSpPr>
              <p:cNvPr id="1096" name="Freeform 10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7" name="Group 1097"/>
            <p:cNvGrpSpPr/>
            <p:nvPr/>
          </p:nvGrpSpPr>
          <p:grpSpPr>
            <a:xfrm>
              <a:off x="9205440" y="6917640"/>
              <a:ext cx="82785" cy="82785"/>
              <a:chOff x="0" y="0"/>
              <a:chExt cx="1913890" cy="1913890"/>
            </a:xfrm>
          </p:grpSpPr>
          <p:sp>
            <p:nvSpPr>
              <p:cNvPr id="1098" name="Freeform 10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099" name="Group 1099"/>
            <p:cNvGrpSpPr/>
            <p:nvPr/>
          </p:nvGrpSpPr>
          <p:grpSpPr>
            <a:xfrm>
              <a:off x="9205440" y="3724855"/>
              <a:ext cx="82785" cy="82785"/>
              <a:chOff x="0" y="0"/>
              <a:chExt cx="1913890" cy="1913890"/>
            </a:xfrm>
          </p:grpSpPr>
          <p:sp>
            <p:nvSpPr>
              <p:cNvPr id="1100" name="Freeform 1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01" name="Group 1101"/>
            <p:cNvGrpSpPr/>
            <p:nvPr/>
          </p:nvGrpSpPr>
          <p:grpSpPr>
            <a:xfrm>
              <a:off x="9205440" y="10105340"/>
              <a:ext cx="82785" cy="82785"/>
              <a:chOff x="0" y="0"/>
              <a:chExt cx="1913890" cy="1913890"/>
            </a:xfrm>
          </p:grpSpPr>
          <p:sp>
            <p:nvSpPr>
              <p:cNvPr id="1102" name="Freeform 1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03" name="Group 1103"/>
            <p:cNvGrpSpPr/>
            <p:nvPr/>
          </p:nvGrpSpPr>
          <p:grpSpPr>
            <a:xfrm>
              <a:off x="18906712" y="537155"/>
              <a:ext cx="82785" cy="82785"/>
              <a:chOff x="0" y="0"/>
              <a:chExt cx="1913890" cy="1913890"/>
            </a:xfrm>
          </p:grpSpPr>
          <p:sp>
            <p:nvSpPr>
              <p:cNvPr id="1104" name="Freeform 1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05" name="Group 1105"/>
            <p:cNvGrpSpPr/>
            <p:nvPr/>
          </p:nvGrpSpPr>
          <p:grpSpPr>
            <a:xfrm>
              <a:off x="18906712" y="6917640"/>
              <a:ext cx="82785" cy="82785"/>
              <a:chOff x="0" y="0"/>
              <a:chExt cx="1913890" cy="1913890"/>
            </a:xfrm>
          </p:grpSpPr>
          <p:sp>
            <p:nvSpPr>
              <p:cNvPr id="1106" name="Freeform 1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07" name="Group 1107"/>
            <p:cNvGrpSpPr/>
            <p:nvPr/>
          </p:nvGrpSpPr>
          <p:grpSpPr>
            <a:xfrm>
              <a:off x="18906712" y="3724855"/>
              <a:ext cx="82785" cy="82785"/>
              <a:chOff x="0" y="0"/>
              <a:chExt cx="1913890" cy="1913890"/>
            </a:xfrm>
          </p:grpSpPr>
          <p:sp>
            <p:nvSpPr>
              <p:cNvPr id="1108" name="Freeform 1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09" name="Group 1109"/>
            <p:cNvGrpSpPr/>
            <p:nvPr/>
          </p:nvGrpSpPr>
          <p:grpSpPr>
            <a:xfrm>
              <a:off x="18906712" y="10105340"/>
              <a:ext cx="82785" cy="82785"/>
              <a:chOff x="0" y="0"/>
              <a:chExt cx="1913890" cy="1913890"/>
            </a:xfrm>
          </p:grpSpPr>
          <p:sp>
            <p:nvSpPr>
              <p:cNvPr id="1110" name="Freeform 1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1" name="Group 1111"/>
            <p:cNvGrpSpPr/>
            <p:nvPr/>
          </p:nvGrpSpPr>
          <p:grpSpPr>
            <a:xfrm>
              <a:off x="9205440" y="2155235"/>
              <a:ext cx="82785" cy="82785"/>
              <a:chOff x="0" y="0"/>
              <a:chExt cx="1913890" cy="1913890"/>
            </a:xfrm>
          </p:grpSpPr>
          <p:sp>
            <p:nvSpPr>
              <p:cNvPr id="1112" name="Freeform 1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3" name="Group 1113"/>
            <p:cNvGrpSpPr/>
            <p:nvPr/>
          </p:nvGrpSpPr>
          <p:grpSpPr>
            <a:xfrm>
              <a:off x="9205440" y="8535719"/>
              <a:ext cx="82785" cy="82785"/>
              <a:chOff x="0" y="0"/>
              <a:chExt cx="1913890" cy="1913890"/>
            </a:xfrm>
          </p:grpSpPr>
          <p:sp>
            <p:nvSpPr>
              <p:cNvPr id="1114" name="Freeform 1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5" name="Group 1115"/>
            <p:cNvGrpSpPr/>
            <p:nvPr/>
          </p:nvGrpSpPr>
          <p:grpSpPr>
            <a:xfrm>
              <a:off x="9205440" y="5342935"/>
              <a:ext cx="82785" cy="82785"/>
              <a:chOff x="0" y="0"/>
              <a:chExt cx="1913890" cy="1913890"/>
            </a:xfrm>
          </p:grpSpPr>
          <p:sp>
            <p:nvSpPr>
              <p:cNvPr id="1116" name="Freeform 1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7" name="Group 1117"/>
            <p:cNvGrpSpPr/>
            <p:nvPr/>
          </p:nvGrpSpPr>
          <p:grpSpPr>
            <a:xfrm>
              <a:off x="18906712" y="2155235"/>
              <a:ext cx="82785" cy="82785"/>
              <a:chOff x="0" y="0"/>
              <a:chExt cx="1913890" cy="1913890"/>
            </a:xfrm>
          </p:grpSpPr>
          <p:sp>
            <p:nvSpPr>
              <p:cNvPr id="1118" name="Freeform 1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19" name="Group 1119"/>
            <p:cNvGrpSpPr/>
            <p:nvPr/>
          </p:nvGrpSpPr>
          <p:grpSpPr>
            <a:xfrm>
              <a:off x="18906712" y="8535719"/>
              <a:ext cx="82785" cy="82785"/>
              <a:chOff x="0" y="0"/>
              <a:chExt cx="1913890" cy="1913890"/>
            </a:xfrm>
          </p:grpSpPr>
          <p:sp>
            <p:nvSpPr>
              <p:cNvPr id="1120" name="Freeform 1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21" name="Group 1121"/>
            <p:cNvGrpSpPr/>
            <p:nvPr/>
          </p:nvGrpSpPr>
          <p:grpSpPr>
            <a:xfrm>
              <a:off x="18906712" y="5342935"/>
              <a:ext cx="82785" cy="82785"/>
              <a:chOff x="0" y="0"/>
              <a:chExt cx="1913890" cy="1913890"/>
            </a:xfrm>
          </p:grpSpPr>
          <p:sp>
            <p:nvSpPr>
              <p:cNvPr id="1122" name="Freeform 1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23" name="Group 1123"/>
            <p:cNvGrpSpPr/>
            <p:nvPr/>
          </p:nvGrpSpPr>
          <p:grpSpPr>
            <a:xfrm>
              <a:off x="5959156" y="537155"/>
              <a:ext cx="82785" cy="82785"/>
              <a:chOff x="0" y="0"/>
              <a:chExt cx="1913890" cy="1913890"/>
            </a:xfrm>
          </p:grpSpPr>
          <p:sp>
            <p:nvSpPr>
              <p:cNvPr id="1124" name="Freeform 1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25" name="Group 1125"/>
            <p:cNvGrpSpPr/>
            <p:nvPr/>
          </p:nvGrpSpPr>
          <p:grpSpPr>
            <a:xfrm>
              <a:off x="5959156" y="6917640"/>
              <a:ext cx="82785" cy="82785"/>
              <a:chOff x="0" y="0"/>
              <a:chExt cx="1913890" cy="1913890"/>
            </a:xfrm>
          </p:grpSpPr>
          <p:sp>
            <p:nvSpPr>
              <p:cNvPr id="1126" name="Freeform 1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27" name="Group 1127"/>
            <p:cNvGrpSpPr/>
            <p:nvPr/>
          </p:nvGrpSpPr>
          <p:grpSpPr>
            <a:xfrm>
              <a:off x="5959156" y="3724855"/>
              <a:ext cx="82785" cy="82785"/>
              <a:chOff x="0" y="0"/>
              <a:chExt cx="1913890" cy="1913890"/>
            </a:xfrm>
          </p:grpSpPr>
          <p:sp>
            <p:nvSpPr>
              <p:cNvPr id="1128" name="Freeform 1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29" name="Group 1129"/>
            <p:cNvGrpSpPr/>
            <p:nvPr/>
          </p:nvGrpSpPr>
          <p:grpSpPr>
            <a:xfrm>
              <a:off x="5959156" y="10105340"/>
              <a:ext cx="82785" cy="82785"/>
              <a:chOff x="0" y="0"/>
              <a:chExt cx="1913890" cy="1913890"/>
            </a:xfrm>
          </p:grpSpPr>
          <p:sp>
            <p:nvSpPr>
              <p:cNvPr id="1130" name="Freeform 1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1" name="Group 1131"/>
            <p:cNvGrpSpPr/>
            <p:nvPr/>
          </p:nvGrpSpPr>
          <p:grpSpPr>
            <a:xfrm>
              <a:off x="15660428" y="537155"/>
              <a:ext cx="82785" cy="82785"/>
              <a:chOff x="0" y="0"/>
              <a:chExt cx="1913890" cy="1913890"/>
            </a:xfrm>
          </p:grpSpPr>
          <p:sp>
            <p:nvSpPr>
              <p:cNvPr id="1132" name="Freeform 1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3" name="Group 1133"/>
            <p:cNvGrpSpPr/>
            <p:nvPr/>
          </p:nvGrpSpPr>
          <p:grpSpPr>
            <a:xfrm>
              <a:off x="15660428" y="6917640"/>
              <a:ext cx="82785" cy="82785"/>
              <a:chOff x="0" y="0"/>
              <a:chExt cx="1913890" cy="1913890"/>
            </a:xfrm>
          </p:grpSpPr>
          <p:sp>
            <p:nvSpPr>
              <p:cNvPr id="1134" name="Freeform 1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5" name="Group 1135"/>
            <p:cNvGrpSpPr/>
            <p:nvPr/>
          </p:nvGrpSpPr>
          <p:grpSpPr>
            <a:xfrm>
              <a:off x="15660428" y="3724855"/>
              <a:ext cx="82785" cy="82785"/>
              <a:chOff x="0" y="0"/>
              <a:chExt cx="1913890" cy="1913890"/>
            </a:xfrm>
          </p:grpSpPr>
          <p:sp>
            <p:nvSpPr>
              <p:cNvPr id="1136" name="Freeform 1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7" name="Group 1137"/>
            <p:cNvGrpSpPr/>
            <p:nvPr/>
          </p:nvGrpSpPr>
          <p:grpSpPr>
            <a:xfrm>
              <a:off x="15660428" y="10105340"/>
              <a:ext cx="82785" cy="82785"/>
              <a:chOff x="0" y="0"/>
              <a:chExt cx="1913890" cy="1913890"/>
            </a:xfrm>
          </p:grpSpPr>
          <p:sp>
            <p:nvSpPr>
              <p:cNvPr id="1138" name="Freeform 1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39" name="Group 1139"/>
            <p:cNvGrpSpPr/>
            <p:nvPr/>
          </p:nvGrpSpPr>
          <p:grpSpPr>
            <a:xfrm>
              <a:off x="5959156" y="2155235"/>
              <a:ext cx="82785" cy="82785"/>
              <a:chOff x="0" y="0"/>
              <a:chExt cx="1913890" cy="1913890"/>
            </a:xfrm>
          </p:grpSpPr>
          <p:sp>
            <p:nvSpPr>
              <p:cNvPr id="1140" name="Freeform 1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41" name="Group 1141"/>
            <p:cNvGrpSpPr/>
            <p:nvPr/>
          </p:nvGrpSpPr>
          <p:grpSpPr>
            <a:xfrm>
              <a:off x="5959156" y="8535719"/>
              <a:ext cx="82785" cy="82785"/>
              <a:chOff x="0" y="0"/>
              <a:chExt cx="1913890" cy="1913890"/>
            </a:xfrm>
          </p:grpSpPr>
          <p:sp>
            <p:nvSpPr>
              <p:cNvPr id="1142" name="Freeform 1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43" name="Group 1143"/>
            <p:cNvGrpSpPr/>
            <p:nvPr/>
          </p:nvGrpSpPr>
          <p:grpSpPr>
            <a:xfrm>
              <a:off x="5959156" y="5342935"/>
              <a:ext cx="82785" cy="82785"/>
              <a:chOff x="0" y="0"/>
              <a:chExt cx="1913890" cy="1913890"/>
            </a:xfrm>
          </p:grpSpPr>
          <p:sp>
            <p:nvSpPr>
              <p:cNvPr id="1144" name="Freeform 1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45" name="Group 1145"/>
            <p:cNvGrpSpPr/>
            <p:nvPr/>
          </p:nvGrpSpPr>
          <p:grpSpPr>
            <a:xfrm>
              <a:off x="15660428" y="2155235"/>
              <a:ext cx="82785" cy="82785"/>
              <a:chOff x="0" y="0"/>
              <a:chExt cx="1913890" cy="1913890"/>
            </a:xfrm>
          </p:grpSpPr>
          <p:sp>
            <p:nvSpPr>
              <p:cNvPr id="1146" name="Freeform 1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47" name="Group 1147"/>
            <p:cNvGrpSpPr/>
            <p:nvPr/>
          </p:nvGrpSpPr>
          <p:grpSpPr>
            <a:xfrm>
              <a:off x="15660428" y="8535719"/>
              <a:ext cx="82785" cy="82785"/>
              <a:chOff x="0" y="0"/>
              <a:chExt cx="1913890" cy="1913890"/>
            </a:xfrm>
          </p:grpSpPr>
          <p:sp>
            <p:nvSpPr>
              <p:cNvPr id="1148" name="Freeform 1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49" name="Group 1149"/>
            <p:cNvGrpSpPr/>
            <p:nvPr/>
          </p:nvGrpSpPr>
          <p:grpSpPr>
            <a:xfrm>
              <a:off x="15660428" y="5342935"/>
              <a:ext cx="82785" cy="82785"/>
              <a:chOff x="0" y="0"/>
              <a:chExt cx="1913890" cy="1913890"/>
            </a:xfrm>
          </p:grpSpPr>
          <p:sp>
            <p:nvSpPr>
              <p:cNvPr id="1150" name="Freeform 1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pPr algn="r" rtl="1"/>
                <a:endParaRPr lang="en-US"/>
              </a:p>
            </p:txBody>
          </p:sp>
        </p:grpSp>
        <p:grpSp>
          <p:nvGrpSpPr>
            <p:cNvPr id="1151" name="Group 1151"/>
            <p:cNvGrpSpPr>
              <a:grpSpLocks noChangeAspect="1"/>
            </p:cNvGrpSpPr>
            <p:nvPr/>
          </p:nvGrpSpPr>
          <p:grpSpPr>
            <a:xfrm>
              <a:off x="1083883" y="0"/>
              <a:ext cx="95594" cy="82785"/>
              <a:chOff x="0" y="0"/>
              <a:chExt cx="6350000" cy="5499100"/>
            </a:xfrm>
          </p:grpSpPr>
          <p:sp>
            <p:nvSpPr>
              <p:cNvPr id="1152" name="Freeform 11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53" name="Group 1153"/>
            <p:cNvGrpSpPr>
              <a:grpSpLocks noChangeAspect="1"/>
            </p:cNvGrpSpPr>
            <p:nvPr/>
          </p:nvGrpSpPr>
          <p:grpSpPr>
            <a:xfrm>
              <a:off x="1083883" y="6380485"/>
              <a:ext cx="95594" cy="82785"/>
              <a:chOff x="0" y="0"/>
              <a:chExt cx="6350000" cy="5499100"/>
            </a:xfrm>
          </p:grpSpPr>
          <p:sp>
            <p:nvSpPr>
              <p:cNvPr id="1154" name="Freeform 1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55" name="Group 1155"/>
            <p:cNvGrpSpPr>
              <a:grpSpLocks noChangeAspect="1"/>
            </p:cNvGrpSpPr>
            <p:nvPr/>
          </p:nvGrpSpPr>
          <p:grpSpPr>
            <a:xfrm>
              <a:off x="1083883" y="3187700"/>
              <a:ext cx="95594" cy="82785"/>
              <a:chOff x="0" y="0"/>
              <a:chExt cx="6350000" cy="5499100"/>
            </a:xfrm>
          </p:grpSpPr>
          <p:sp>
            <p:nvSpPr>
              <p:cNvPr id="1156" name="Freeform 1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57" name="Group 1157"/>
            <p:cNvGrpSpPr>
              <a:grpSpLocks noChangeAspect="1"/>
            </p:cNvGrpSpPr>
            <p:nvPr/>
          </p:nvGrpSpPr>
          <p:grpSpPr>
            <a:xfrm>
              <a:off x="1083883" y="9568185"/>
              <a:ext cx="95594" cy="82785"/>
              <a:chOff x="0" y="0"/>
              <a:chExt cx="6350000" cy="5499100"/>
            </a:xfrm>
          </p:grpSpPr>
          <p:sp>
            <p:nvSpPr>
              <p:cNvPr id="1158" name="Freeform 1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59" name="Group 1159"/>
            <p:cNvGrpSpPr>
              <a:grpSpLocks noChangeAspect="1"/>
            </p:cNvGrpSpPr>
            <p:nvPr/>
          </p:nvGrpSpPr>
          <p:grpSpPr>
            <a:xfrm>
              <a:off x="10785155" y="0"/>
              <a:ext cx="95594" cy="82785"/>
              <a:chOff x="0" y="0"/>
              <a:chExt cx="6350000" cy="5499100"/>
            </a:xfrm>
          </p:grpSpPr>
          <p:sp>
            <p:nvSpPr>
              <p:cNvPr id="1160" name="Freeform 1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61" name="Group 1161"/>
            <p:cNvGrpSpPr>
              <a:grpSpLocks noChangeAspect="1"/>
            </p:cNvGrpSpPr>
            <p:nvPr/>
          </p:nvGrpSpPr>
          <p:grpSpPr>
            <a:xfrm>
              <a:off x="10785155" y="6380485"/>
              <a:ext cx="95594" cy="82785"/>
              <a:chOff x="0" y="0"/>
              <a:chExt cx="6350000" cy="5499100"/>
            </a:xfrm>
          </p:grpSpPr>
          <p:sp>
            <p:nvSpPr>
              <p:cNvPr id="1162" name="Freeform 1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63" name="Group 1163"/>
            <p:cNvGrpSpPr>
              <a:grpSpLocks noChangeAspect="1"/>
            </p:cNvGrpSpPr>
            <p:nvPr/>
          </p:nvGrpSpPr>
          <p:grpSpPr>
            <a:xfrm>
              <a:off x="10785155" y="3187700"/>
              <a:ext cx="95594" cy="82785"/>
              <a:chOff x="0" y="0"/>
              <a:chExt cx="6350000" cy="5499100"/>
            </a:xfrm>
          </p:grpSpPr>
          <p:sp>
            <p:nvSpPr>
              <p:cNvPr id="1164" name="Freeform 1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65" name="Group 1165"/>
            <p:cNvGrpSpPr>
              <a:grpSpLocks noChangeAspect="1"/>
            </p:cNvGrpSpPr>
            <p:nvPr/>
          </p:nvGrpSpPr>
          <p:grpSpPr>
            <a:xfrm>
              <a:off x="10785155" y="9568185"/>
              <a:ext cx="95594" cy="82785"/>
              <a:chOff x="0" y="0"/>
              <a:chExt cx="6350000" cy="5499100"/>
            </a:xfrm>
          </p:grpSpPr>
          <p:sp>
            <p:nvSpPr>
              <p:cNvPr id="1166" name="Freeform 1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67" name="Group 1167"/>
            <p:cNvGrpSpPr>
              <a:grpSpLocks noChangeAspect="1"/>
            </p:cNvGrpSpPr>
            <p:nvPr/>
          </p:nvGrpSpPr>
          <p:grpSpPr>
            <a:xfrm>
              <a:off x="1083883" y="1618080"/>
              <a:ext cx="95594" cy="82785"/>
              <a:chOff x="0" y="0"/>
              <a:chExt cx="6350000" cy="5499100"/>
            </a:xfrm>
          </p:grpSpPr>
          <p:sp>
            <p:nvSpPr>
              <p:cNvPr id="1168" name="Freeform 1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69" name="Group 1169"/>
            <p:cNvGrpSpPr>
              <a:grpSpLocks noChangeAspect="1"/>
            </p:cNvGrpSpPr>
            <p:nvPr/>
          </p:nvGrpSpPr>
          <p:grpSpPr>
            <a:xfrm>
              <a:off x="1083883" y="7998564"/>
              <a:ext cx="95594" cy="82785"/>
              <a:chOff x="0" y="0"/>
              <a:chExt cx="6350000" cy="5499100"/>
            </a:xfrm>
          </p:grpSpPr>
          <p:sp>
            <p:nvSpPr>
              <p:cNvPr id="1170" name="Freeform 1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71" name="Group 1171"/>
            <p:cNvGrpSpPr>
              <a:grpSpLocks noChangeAspect="1"/>
            </p:cNvGrpSpPr>
            <p:nvPr/>
          </p:nvGrpSpPr>
          <p:grpSpPr>
            <a:xfrm>
              <a:off x="1083883" y="4805780"/>
              <a:ext cx="95594" cy="82785"/>
              <a:chOff x="0" y="0"/>
              <a:chExt cx="6350000" cy="5499100"/>
            </a:xfrm>
          </p:grpSpPr>
          <p:sp>
            <p:nvSpPr>
              <p:cNvPr id="1172" name="Freeform 1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73" name="Group 1173"/>
            <p:cNvGrpSpPr>
              <a:grpSpLocks noChangeAspect="1"/>
            </p:cNvGrpSpPr>
            <p:nvPr/>
          </p:nvGrpSpPr>
          <p:grpSpPr>
            <a:xfrm>
              <a:off x="10785155" y="1618080"/>
              <a:ext cx="95594" cy="82785"/>
              <a:chOff x="0" y="0"/>
              <a:chExt cx="6350000" cy="5499100"/>
            </a:xfrm>
          </p:grpSpPr>
          <p:sp>
            <p:nvSpPr>
              <p:cNvPr id="1174" name="Freeform 1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75" name="Group 1175"/>
            <p:cNvGrpSpPr>
              <a:grpSpLocks noChangeAspect="1"/>
            </p:cNvGrpSpPr>
            <p:nvPr/>
          </p:nvGrpSpPr>
          <p:grpSpPr>
            <a:xfrm>
              <a:off x="10785155" y="7998564"/>
              <a:ext cx="95594" cy="82785"/>
              <a:chOff x="0" y="0"/>
              <a:chExt cx="6350000" cy="5499100"/>
            </a:xfrm>
          </p:grpSpPr>
          <p:sp>
            <p:nvSpPr>
              <p:cNvPr id="1176" name="Freeform 1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77" name="Group 1177"/>
            <p:cNvGrpSpPr>
              <a:grpSpLocks noChangeAspect="1"/>
            </p:cNvGrpSpPr>
            <p:nvPr/>
          </p:nvGrpSpPr>
          <p:grpSpPr>
            <a:xfrm>
              <a:off x="10785155" y="4805780"/>
              <a:ext cx="95594" cy="82785"/>
              <a:chOff x="0" y="0"/>
              <a:chExt cx="6350000" cy="5499100"/>
            </a:xfrm>
          </p:grpSpPr>
          <p:sp>
            <p:nvSpPr>
              <p:cNvPr id="1178" name="Freeform 1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79" name="Group 1179"/>
            <p:cNvGrpSpPr>
              <a:grpSpLocks noChangeAspect="1"/>
            </p:cNvGrpSpPr>
            <p:nvPr/>
          </p:nvGrpSpPr>
          <p:grpSpPr>
            <a:xfrm>
              <a:off x="7578032" y="0"/>
              <a:ext cx="95594" cy="82785"/>
              <a:chOff x="0" y="0"/>
              <a:chExt cx="6350000" cy="5499100"/>
            </a:xfrm>
          </p:grpSpPr>
          <p:sp>
            <p:nvSpPr>
              <p:cNvPr id="1180" name="Freeform 1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81" name="Group 1181"/>
            <p:cNvGrpSpPr>
              <a:grpSpLocks noChangeAspect="1"/>
            </p:cNvGrpSpPr>
            <p:nvPr/>
          </p:nvGrpSpPr>
          <p:grpSpPr>
            <a:xfrm>
              <a:off x="7578032" y="6380485"/>
              <a:ext cx="95594" cy="82785"/>
              <a:chOff x="0" y="0"/>
              <a:chExt cx="6350000" cy="5499100"/>
            </a:xfrm>
          </p:grpSpPr>
          <p:sp>
            <p:nvSpPr>
              <p:cNvPr id="1182" name="Freeform 1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83" name="Group 1183"/>
            <p:cNvGrpSpPr>
              <a:grpSpLocks noChangeAspect="1"/>
            </p:cNvGrpSpPr>
            <p:nvPr/>
          </p:nvGrpSpPr>
          <p:grpSpPr>
            <a:xfrm>
              <a:off x="7578032" y="3187700"/>
              <a:ext cx="95594" cy="82785"/>
              <a:chOff x="0" y="0"/>
              <a:chExt cx="6350000" cy="5499100"/>
            </a:xfrm>
          </p:grpSpPr>
          <p:sp>
            <p:nvSpPr>
              <p:cNvPr id="1184" name="Freeform 1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85" name="Group 1185"/>
            <p:cNvGrpSpPr>
              <a:grpSpLocks noChangeAspect="1"/>
            </p:cNvGrpSpPr>
            <p:nvPr/>
          </p:nvGrpSpPr>
          <p:grpSpPr>
            <a:xfrm>
              <a:off x="7578032" y="9568185"/>
              <a:ext cx="95594" cy="82785"/>
              <a:chOff x="0" y="0"/>
              <a:chExt cx="6350000" cy="5499100"/>
            </a:xfrm>
          </p:grpSpPr>
          <p:sp>
            <p:nvSpPr>
              <p:cNvPr id="1186" name="Freeform 1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87" name="Group 1187"/>
            <p:cNvGrpSpPr>
              <a:grpSpLocks noChangeAspect="1"/>
            </p:cNvGrpSpPr>
            <p:nvPr/>
          </p:nvGrpSpPr>
          <p:grpSpPr>
            <a:xfrm>
              <a:off x="17279304" y="0"/>
              <a:ext cx="95594" cy="82785"/>
              <a:chOff x="0" y="0"/>
              <a:chExt cx="6350000" cy="5499100"/>
            </a:xfrm>
          </p:grpSpPr>
          <p:sp>
            <p:nvSpPr>
              <p:cNvPr id="1188" name="Freeform 1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89" name="Group 1189"/>
            <p:cNvGrpSpPr>
              <a:grpSpLocks noChangeAspect="1"/>
            </p:cNvGrpSpPr>
            <p:nvPr/>
          </p:nvGrpSpPr>
          <p:grpSpPr>
            <a:xfrm>
              <a:off x="17279304" y="6380485"/>
              <a:ext cx="95594" cy="82785"/>
              <a:chOff x="0" y="0"/>
              <a:chExt cx="6350000" cy="5499100"/>
            </a:xfrm>
          </p:grpSpPr>
          <p:sp>
            <p:nvSpPr>
              <p:cNvPr id="1190" name="Freeform 1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91" name="Group 1191"/>
            <p:cNvGrpSpPr>
              <a:grpSpLocks noChangeAspect="1"/>
            </p:cNvGrpSpPr>
            <p:nvPr/>
          </p:nvGrpSpPr>
          <p:grpSpPr>
            <a:xfrm>
              <a:off x="17279304" y="3187700"/>
              <a:ext cx="95594" cy="82785"/>
              <a:chOff x="0" y="0"/>
              <a:chExt cx="6350000" cy="5499100"/>
            </a:xfrm>
          </p:grpSpPr>
          <p:sp>
            <p:nvSpPr>
              <p:cNvPr id="1192" name="Freeform 1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93" name="Group 1193"/>
            <p:cNvGrpSpPr>
              <a:grpSpLocks noChangeAspect="1"/>
            </p:cNvGrpSpPr>
            <p:nvPr/>
          </p:nvGrpSpPr>
          <p:grpSpPr>
            <a:xfrm>
              <a:off x="17279304" y="9568185"/>
              <a:ext cx="95594" cy="82785"/>
              <a:chOff x="0" y="0"/>
              <a:chExt cx="6350000" cy="5499100"/>
            </a:xfrm>
          </p:grpSpPr>
          <p:sp>
            <p:nvSpPr>
              <p:cNvPr id="1194" name="Freeform 1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95" name="Group 1195"/>
            <p:cNvGrpSpPr>
              <a:grpSpLocks noChangeAspect="1"/>
            </p:cNvGrpSpPr>
            <p:nvPr/>
          </p:nvGrpSpPr>
          <p:grpSpPr>
            <a:xfrm>
              <a:off x="20466684" y="0"/>
              <a:ext cx="95594" cy="82785"/>
              <a:chOff x="0" y="0"/>
              <a:chExt cx="6350000" cy="5499100"/>
            </a:xfrm>
          </p:grpSpPr>
          <p:sp>
            <p:nvSpPr>
              <p:cNvPr id="1196" name="Freeform 1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97" name="Group 1197"/>
            <p:cNvGrpSpPr>
              <a:grpSpLocks noChangeAspect="1"/>
            </p:cNvGrpSpPr>
            <p:nvPr/>
          </p:nvGrpSpPr>
          <p:grpSpPr>
            <a:xfrm>
              <a:off x="20466684" y="6380485"/>
              <a:ext cx="95594" cy="82785"/>
              <a:chOff x="0" y="0"/>
              <a:chExt cx="6350000" cy="5499100"/>
            </a:xfrm>
          </p:grpSpPr>
          <p:sp>
            <p:nvSpPr>
              <p:cNvPr id="1198" name="Freeform 1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199" name="Group 1199"/>
            <p:cNvGrpSpPr>
              <a:grpSpLocks noChangeAspect="1"/>
            </p:cNvGrpSpPr>
            <p:nvPr/>
          </p:nvGrpSpPr>
          <p:grpSpPr>
            <a:xfrm>
              <a:off x="20466684" y="3187700"/>
              <a:ext cx="95594" cy="82785"/>
              <a:chOff x="0" y="0"/>
              <a:chExt cx="6350000" cy="5499100"/>
            </a:xfrm>
          </p:grpSpPr>
          <p:sp>
            <p:nvSpPr>
              <p:cNvPr id="1200" name="Freeform 1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01" name="Group 1201"/>
            <p:cNvGrpSpPr>
              <a:grpSpLocks noChangeAspect="1"/>
            </p:cNvGrpSpPr>
            <p:nvPr/>
          </p:nvGrpSpPr>
          <p:grpSpPr>
            <a:xfrm>
              <a:off x="20466684" y="9568185"/>
              <a:ext cx="95594" cy="82785"/>
              <a:chOff x="0" y="0"/>
              <a:chExt cx="6350000" cy="5499100"/>
            </a:xfrm>
          </p:grpSpPr>
          <p:sp>
            <p:nvSpPr>
              <p:cNvPr id="1202" name="Freeform 1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03" name="Group 1203"/>
            <p:cNvGrpSpPr>
              <a:grpSpLocks noChangeAspect="1"/>
            </p:cNvGrpSpPr>
            <p:nvPr/>
          </p:nvGrpSpPr>
          <p:grpSpPr>
            <a:xfrm>
              <a:off x="7578032" y="1618080"/>
              <a:ext cx="95594" cy="82785"/>
              <a:chOff x="0" y="0"/>
              <a:chExt cx="6350000" cy="5499100"/>
            </a:xfrm>
          </p:grpSpPr>
          <p:sp>
            <p:nvSpPr>
              <p:cNvPr id="1204" name="Freeform 1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05" name="Group 1205"/>
            <p:cNvGrpSpPr>
              <a:grpSpLocks noChangeAspect="1"/>
            </p:cNvGrpSpPr>
            <p:nvPr/>
          </p:nvGrpSpPr>
          <p:grpSpPr>
            <a:xfrm>
              <a:off x="7578032" y="7998564"/>
              <a:ext cx="95594" cy="82785"/>
              <a:chOff x="0" y="0"/>
              <a:chExt cx="6350000" cy="5499100"/>
            </a:xfrm>
          </p:grpSpPr>
          <p:sp>
            <p:nvSpPr>
              <p:cNvPr id="1206" name="Freeform 1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07" name="Group 1207"/>
            <p:cNvGrpSpPr>
              <a:grpSpLocks noChangeAspect="1"/>
            </p:cNvGrpSpPr>
            <p:nvPr/>
          </p:nvGrpSpPr>
          <p:grpSpPr>
            <a:xfrm>
              <a:off x="7578032" y="4805780"/>
              <a:ext cx="95594" cy="82785"/>
              <a:chOff x="0" y="0"/>
              <a:chExt cx="6350000" cy="5499100"/>
            </a:xfrm>
          </p:grpSpPr>
          <p:sp>
            <p:nvSpPr>
              <p:cNvPr id="1208" name="Freeform 1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09" name="Group 1209"/>
            <p:cNvGrpSpPr>
              <a:grpSpLocks noChangeAspect="1"/>
            </p:cNvGrpSpPr>
            <p:nvPr/>
          </p:nvGrpSpPr>
          <p:grpSpPr>
            <a:xfrm>
              <a:off x="17279304" y="1618080"/>
              <a:ext cx="95594" cy="82785"/>
              <a:chOff x="0" y="0"/>
              <a:chExt cx="6350000" cy="5499100"/>
            </a:xfrm>
          </p:grpSpPr>
          <p:sp>
            <p:nvSpPr>
              <p:cNvPr id="1210" name="Freeform 1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11" name="Group 1211"/>
            <p:cNvGrpSpPr>
              <a:grpSpLocks noChangeAspect="1"/>
            </p:cNvGrpSpPr>
            <p:nvPr/>
          </p:nvGrpSpPr>
          <p:grpSpPr>
            <a:xfrm>
              <a:off x="17279304" y="7998564"/>
              <a:ext cx="95594" cy="82785"/>
              <a:chOff x="0" y="0"/>
              <a:chExt cx="6350000" cy="5499100"/>
            </a:xfrm>
          </p:grpSpPr>
          <p:sp>
            <p:nvSpPr>
              <p:cNvPr id="1212" name="Freeform 1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13" name="Group 1213"/>
            <p:cNvGrpSpPr>
              <a:grpSpLocks noChangeAspect="1"/>
            </p:cNvGrpSpPr>
            <p:nvPr/>
          </p:nvGrpSpPr>
          <p:grpSpPr>
            <a:xfrm>
              <a:off x="17279304" y="4805780"/>
              <a:ext cx="95594" cy="82785"/>
              <a:chOff x="0" y="0"/>
              <a:chExt cx="6350000" cy="5499100"/>
            </a:xfrm>
          </p:grpSpPr>
          <p:sp>
            <p:nvSpPr>
              <p:cNvPr id="1214" name="Freeform 1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15" name="Group 1215"/>
            <p:cNvGrpSpPr>
              <a:grpSpLocks noChangeAspect="1"/>
            </p:cNvGrpSpPr>
            <p:nvPr/>
          </p:nvGrpSpPr>
          <p:grpSpPr>
            <a:xfrm>
              <a:off x="20466684" y="1618080"/>
              <a:ext cx="95594" cy="82785"/>
              <a:chOff x="0" y="0"/>
              <a:chExt cx="6350000" cy="5499100"/>
            </a:xfrm>
          </p:grpSpPr>
          <p:sp>
            <p:nvSpPr>
              <p:cNvPr id="1216" name="Freeform 1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17" name="Group 1217"/>
            <p:cNvGrpSpPr>
              <a:grpSpLocks noChangeAspect="1"/>
            </p:cNvGrpSpPr>
            <p:nvPr/>
          </p:nvGrpSpPr>
          <p:grpSpPr>
            <a:xfrm>
              <a:off x="20466684" y="7998564"/>
              <a:ext cx="95594" cy="82785"/>
              <a:chOff x="0" y="0"/>
              <a:chExt cx="6350000" cy="5499100"/>
            </a:xfrm>
          </p:grpSpPr>
          <p:sp>
            <p:nvSpPr>
              <p:cNvPr id="1218" name="Freeform 1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19" name="Group 1219"/>
            <p:cNvGrpSpPr>
              <a:grpSpLocks noChangeAspect="1"/>
            </p:cNvGrpSpPr>
            <p:nvPr/>
          </p:nvGrpSpPr>
          <p:grpSpPr>
            <a:xfrm>
              <a:off x="20466684" y="4805780"/>
              <a:ext cx="95594" cy="82785"/>
              <a:chOff x="0" y="0"/>
              <a:chExt cx="6350000" cy="5499100"/>
            </a:xfrm>
          </p:grpSpPr>
          <p:sp>
            <p:nvSpPr>
              <p:cNvPr id="1220" name="Freeform 1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21" name="Group 1221"/>
            <p:cNvGrpSpPr>
              <a:grpSpLocks noChangeAspect="1"/>
            </p:cNvGrpSpPr>
            <p:nvPr/>
          </p:nvGrpSpPr>
          <p:grpSpPr>
            <a:xfrm>
              <a:off x="4331748" y="0"/>
              <a:ext cx="95594" cy="82785"/>
              <a:chOff x="0" y="0"/>
              <a:chExt cx="6350000" cy="5499100"/>
            </a:xfrm>
          </p:grpSpPr>
          <p:sp>
            <p:nvSpPr>
              <p:cNvPr id="1222" name="Freeform 1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23" name="Group 1223"/>
            <p:cNvGrpSpPr>
              <a:grpSpLocks noChangeAspect="1"/>
            </p:cNvGrpSpPr>
            <p:nvPr/>
          </p:nvGrpSpPr>
          <p:grpSpPr>
            <a:xfrm>
              <a:off x="4331748" y="6380485"/>
              <a:ext cx="95594" cy="82785"/>
              <a:chOff x="0" y="0"/>
              <a:chExt cx="6350000" cy="5499100"/>
            </a:xfrm>
          </p:grpSpPr>
          <p:sp>
            <p:nvSpPr>
              <p:cNvPr id="1224" name="Freeform 1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25" name="Group 1225"/>
            <p:cNvGrpSpPr>
              <a:grpSpLocks noChangeAspect="1"/>
            </p:cNvGrpSpPr>
            <p:nvPr/>
          </p:nvGrpSpPr>
          <p:grpSpPr>
            <a:xfrm>
              <a:off x="4331748" y="3187700"/>
              <a:ext cx="95594" cy="82785"/>
              <a:chOff x="0" y="0"/>
              <a:chExt cx="6350000" cy="5499100"/>
            </a:xfrm>
          </p:grpSpPr>
          <p:sp>
            <p:nvSpPr>
              <p:cNvPr id="1226" name="Freeform 1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27" name="Group 1227"/>
            <p:cNvGrpSpPr>
              <a:grpSpLocks noChangeAspect="1"/>
            </p:cNvGrpSpPr>
            <p:nvPr/>
          </p:nvGrpSpPr>
          <p:grpSpPr>
            <a:xfrm>
              <a:off x="4331748" y="9568185"/>
              <a:ext cx="95594" cy="82785"/>
              <a:chOff x="0" y="0"/>
              <a:chExt cx="6350000" cy="5499100"/>
            </a:xfrm>
          </p:grpSpPr>
          <p:sp>
            <p:nvSpPr>
              <p:cNvPr id="1228" name="Freeform 1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29" name="Group 1229"/>
            <p:cNvGrpSpPr>
              <a:grpSpLocks noChangeAspect="1"/>
            </p:cNvGrpSpPr>
            <p:nvPr/>
          </p:nvGrpSpPr>
          <p:grpSpPr>
            <a:xfrm>
              <a:off x="14033020" y="0"/>
              <a:ext cx="95594" cy="82785"/>
              <a:chOff x="0" y="0"/>
              <a:chExt cx="6350000" cy="5499100"/>
            </a:xfrm>
          </p:grpSpPr>
          <p:sp>
            <p:nvSpPr>
              <p:cNvPr id="1230" name="Freeform 1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31" name="Group 1231"/>
            <p:cNvGrpSpPr>
              <a:grpSpLocks noChangeAspect="1"/>
            </p:cNvGrpSpPr>
            <p:nvPr/>
          </p:nvGrpSpPr>
          <p:grpSpPr>
            <a:xfrm>
              <a:off x="14033020" y="6380485"/>
              <a:ext cx="95594" cy="82785"/>
              <a:chOff x="0" y="0"/>
              <a:chExt cx="6350000" cy="5499100"/>
            </a:xfrm>
          </p:grpSpPr>
          <p:sp>
            <p:nvSpPr>
              <p:cNvPr id="1232" name="Freeform 1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33" name="Group 1233"/>
            <p:cNvGrpSpPr>
              <a:grpSpLocks noChangeAspect="1"/>
            </p:cNvGrpSpPr>
            <p:nvPr/>
          </p:nvGrpSpPr>
          <p:grpSpPr>
            <a:xfrm>
              <a:off x="14033020" y="3187700"/>
              <a:ext cx="95594" cy="82785"/>
              <a:chOff x="0" y="0"/>
              <a:chExt cx="6350000" cy="5499100"/>
            </a:xfrm>
          </p:grpSpPr>
          <p:sp>
            <p:nvSpPr>
              <p:cNvPr id="1234" name="Freeform 1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35" name="Group 1235"/>
            <p:cNvGrpSpPr>
              <a:grpSpLocks noChangeAspect="1"/>
            </p:cNvGrpSpPr>
            <p:nvPr/>
          </p:nvGrpSpPr>
          <p:grpSpPr>
            <a:xfrm>
              <a:off x="14033020" y="9568185"/>
              <a:ext cx="95594" cy="82785"/>
              <a:chOff x="0" y="0"/>
              <a:chExt cx="6350000" cy="5499100"/>
            </a:xfrm>
          </p:grpSpPr>
          <p:sp>
            <p:nvSpPr>
              <p:cNvPr id="1236" name="Freeform 1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37" name="Group 1237"/>
            <p:cNvGrpSpPr>
              <a:grpSpLocks noChangeAspect="1"/>
            </p:cNvGrpSpPr>
            <p:nvPr/>
          </p:nvGrpSpPr>
          <p:grpSpPr>
            <a:xfrm>
              <a:off x="4331748" y="1618080"/>
              <a:ext cx="95594" cy="82785"/>
              <a:chOff x="0" y="0"/>
              <a:chExt cx="6350000" cy="5499100"/>
            </a:xfrm>
          </p:grpSpPr>
          <p:sp>
            <p:nvSpPr>
              <p:cNvPr id="1238" name="Freeform 1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39" name="Group 1239"/>
            <p:cNvGrpSpPr>
              <a:grpSpLocks noChangeAspect="1"/>
            </p:cNvGrpSpPr>
            <p:nvPr/>
          </p:nvGrpSpPr>
          <p:grpSpPr>
            <a:xfrm>
              <a:off x="4331748" y="7998564"/>
              <a:ext cx="95594" cy="82785"/>
              <a:chOff x="0" y="0"/>
              <a:chExt cx="6350000" cy="5499100"/>
            </a:xfrm>
          </p:grpSpPr>
          <p:sp>
            <p:nvSpPr>
              <p:cNvPr id="1240" name="Freeform 1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41" name="Group 1241"/>
            <p:cNvGrpSpPr>
              <a:grpSpLocks noChangeAspect="1"/>
            </p:cNvGrpSpPr>
            <p:nvPr/>
          </p:nvGrpSpPr>
          <p:grpSpPr>
            <a:xfrm>
              <a:off x="4331748" y="4805780"/>
              <a:ext cx="95594" cy="82785"/>
              <a:chOff x="0" y="0"/>
              <a:chExt cx="6350000" cy="5499100"/>
            </a:xfrm>
          </p:grpSpPr>
          <p:sp>
            <p:nvSpPr>
              <p:cNvPr id="1242" name="Freeform 1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43" name="Group 1243"/>
            <p:cNvGrpSpPr>
              <a:grpSpLocks noChangeAspect="1"/>
            </p:cNvGrpSpPr>
            <p:nvPr/>
          </p:nvGrpSpPr>
          <p:grpSpPr>
            <a:xfrm>
              <a:off x="14033020" y="1618080"/>
              <a:ext cx="95594" cy="82785"/>
              <a:chOff x="0" y="0"/>
              <a:chExt cx="6350000" cy="5499100"/>
            </a:xfrm>
          </p:grpSpPr>
          <p:sp>
            <p:nvSpPr>
              <p:cNvPr id="1244" name="Freeform 1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45" name="Group 1245"/>
            <p:cNvGrpSpPr>
              <a:grpSpLocks noChangeAspect="1"/>
            </p:cNvGrpSpPr>
            <p:nvPr/>
          </p:nvGrpSpPr>
          <p:grpSpPr>
            <a:xfrm>
              <a:off x="14033020" y="7998564"/>
              <a:ext cx="95594" cy="82785"/>
              <a:chOff x="0" y="0"/>
              <a:chExt cx="6350000" cy="5499100"/>
            </a:xfrm>
          </p:grpSpPr>
          <p:sp>
            <p:nvSpPr>
              <p:cNvPr id="1246" name="Freeform 1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47" name="Group 1247"/>
            <p:cNvGrpSpPr>
              <a:grpSpLocks noChangeAspect="1"/>
            </p:cNvGrpSpPr>
            <p:nvPr/>
          </p:nvGrpSpPr>
          <p:grpSpPr>
            <a:xfrm>
              <a:off x="14033020" y="4805780"/>
              <a:ext cx="95594" cy="82785"/>
              <a:chOff x="0" y="0"/>
              <a:chExt cx="6350000" cy="5499100"/>
            </a:xfrm>
          </p:grpSpPr>
          <p:sp>
            <p:nvSpPr>
              <p:cNvPr id="1248" name="Freeform 1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49" name="Group 1249"/>
            <p:cNvGrpSpPr>
              <a:grpSpLocks noChangeAspect="1"/>
            </p:cNvGrpSpPr>
            <p:nvPr/>
          </p:nvGrpSpPr>
          <p:grpSpPr>
            <a:xfrm>
              <a:off x="1622544" y="537155"/>
              <a:ext cx="95594" cy="82785"/>
              <a:chOff x="0" y="0"/>
              <a:chExt cx="6350000" cy="5499100"/>
            </a:xfrm>
          </p:grpSpPr>
          <p:sp>
            <p:nvSpPr>
              <p:cNvPr id="1250" name="Freeform 1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51" name="Group 1251"/>
            <p:cNvGrpSpPr>
              <a:grpSpLocks noChangeAspect="1"/>
            </p:cNvGrpSpPr>
            <p:nvPr/>
          </p:nvGrpSpPr>
          <p:grpSpPr>
            <a:xfrm>
              <a:off x="1622544" y="6917640"/>
              <a:ext cx="95594" cy="82785"/>
              <a:chOff x="0" y="0"/>
              <a:chExt cx="6350000" cy="5499100"/>
            </a:xfrm>
          </p:grpSpPr>
          <p:sp>
            <p:nvSpPr>
              <p:cNvPr id="1252" name="Freeform 1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53" name="Group 1253"/>
            <p:cNvGrpSpPr>
              <a:grpSpLocks noChangeAspect="1"/>
            </p:cNvGrpSpPr>
            <p:nvPr/>
          </p:nvGrpSpPr>
          <p:grpSpPr>
            <a:xfrm>
              <a:off x="1622544" y="3724855"/>
              <a:ext cx="95594" cy="82785"/>
              <a:chOff x="0" y="0"/>
              <a:chExt cx="6350000" cy="5499100"/>
            </a:xfrm>
          </p:grpSpPr>
          <p:sp>
            <p:nvSpPr>
              <p:cNvPr id="1254" name="Freeform 1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55" name="Group 1255"/>
            <p:cNvGrpSpPr>
              <a:grpSpLocks noChangeAspect="1"/>
            </p:cNvGrpSpPr>
            <p:nvPr/>
          </p:nvGrpSpPr>
          <p:grpSpPr>
            <a:xfrm>
              <a:off x="1622544" y="10105340"/>
              <a:ext cx="95594" cy="82785"/>
              <a:chOff x="0" y="0"/>
              <a:chExt cx="6350000" cy="5499100"/>
            </a:xfrm>
          </p:grpSpPr>
          <p:sp>
            <p:nvSpPr>
              <p:cNvPr id="1256" name="Freeform 1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57" name="Group 1257"/>
            <p:cNvGrpSpPr>
              <a:grpSpLocks noChangeAspect="1"/>
            </p:cNvGrpSpPr>
            <p:nvPr/>
          </p:nvGrpSpPr>
          <p:grpSpPr>
            <a:xfrm>
              <a:off x="11323816" y="537155"/>
              <a:ext cx="95594" cy="82785"/>
              <a:chOff x="0" y="0"/>
              <a:chExt cx="6350000" cy="5499100"/>
            </a:xfrm>
          </p:grpSpPr>
          <p:sp>
            <p:nvSpPr>
              <p:cNvPr id="1258" name="Freeform 1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59" name="Group 1259"/>
            <p:cNvGrpSpPr>
              <a:grpSpLocks noChangeAspect="1"/>
            </p:cNvGrpSpPr>
            <p:nvPr/>
          </p:nvGrpSpPr>
          <p:grpSpPr>
            <a:xfrm>
              <a:off x="11323816" y="6917640"/>
              <a:ext cx="95594" cy="82785"/>
              <a:chOff x="0" y="0"/>
              <a:chExt cx="6350000" cy="5499100"/>
            </a:xfrm>
          </p:grpSpPr>
          <p:sp>
            <p:nvSpPr>
              <p:cNvPr id="1260" name="Freeform 1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61" name="Group 1261"/>
            <p:cNvGrpSpPr>
              <a:grpSpLocks noChangeAspect="1"/>
            </p:cNvGrpSpPr>
            <p:nvPr/>
          </p:nvGrpSpPr>
          <p:grpSpPr>
            <a:xfrm>
              <a:off x="11323816" y="3724855"/>
              <a:ext cx="95594" cy="82785"/>
              <a:chOff x="0" y="0"/>
              <a:chExt cx="6350000" cy="5499100"/>
            </a:xfrm>
          </p:grpSpPr>
          <p:sp>
            <p:nvSpPr>
              <p:cNvPr id="1262" name="Freeform 1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63" name="Group 1263"/>
            <p:cNvGrpSpPr>
              <a:grpSpLocks noChangeAspect="1"/>
            </p:cNvGrpSpPr>
            <p:nvPr/>
          </p:nvGrpSpPr>
          <p:grpSpPr>
            <a:xfrm>
              <a:off x="11323816" y="10105340"/>
              <a:ext cx="95594" cy="82785"/>
              <a:chOff x="0" y="0"/>
              <a:chExt cx="6350000" cy="5499100"/>
            </a:xfrm>
          </p:grpSpPr>
          <p:sp>
            <p:nvSpPr>
              <p:cNvPr id="1264" name="Freeform 1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65" name="Group 1265"/>
            <p:cNvGrpSpPr>
              <a:grpSpLocks noChangeAspect="1"/>
            </p:cNvGrpSpPr>
            <p:nvPr/>
          </p:nvGrpSpPr>
          <p:grpSpPr>
            <a:xfrm>
              <a:off x="1622544" y="2155235"/>
              <a:ext cx="95594" cy="82785"/>
              <a:chOff x="0" y="0"/>
              <a:chExt cx="6350000" cy="5499100"/>
            </a:xfrm>
          </p:grpSpPr>
          <p:sp>
            <p:nvSpPr>
              <p:cNvPr id="1266" name="Freeform 1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67" name="Group 1267"/>
            <p:cNvGrpSpPr>
              <a:grpSpLocks noChangeAspect="1"/>
            </p:cNvGrpSpPr>
            <p:nvPr/>
          </p:nvGrpSpPr>
          <p:grpSpPr>
            <a:xfrm>
              <a:off x="1622544" y="8535719"/>
              <a:ext cx="95594" cy="82785"/>
              <a:chOff x="0" y="0"/>
              <a:chExt cx="6350000" cy="5499100"/>
            </a:xfrm>
          </p:grpSpPr>
          <p:sp>
            <p:nvSpPr>
              <p:cNvPr id="1268" name="Freeform 1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69" name="Group 1269"/>
            <p:cNvGrpSpPr>
              <a:grpSpLocks noChangeAspect="1"/>
            </p:cNvGrpSpPr>
            <p:nvPr/>
          </p:nvGrpSpPr>
          <p:grpSpPr>
            <a:xfrm>
              <a:off x="1622544" y="5342935"/>
              <a:ext cx="95594" cy="82785"/>
              <a:chOff x="0" y="0"/>
              <a:chExt cx="6350000" cy="5499100"/>
            </a:xfrm>
          </p:grpSpPr>
          <p:sp>
            <p:nvSpPr>
              <p:cNvPr id="1270" name="Freeform 1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71" name="Group 1271"/>
            <p:cNvGrpSpPr>
              <a:grpSpLocks noChangeAspect="1"/>
            </p:cNvGrpSpPr>
            <p:nvPr/>
          </p:nvGrpSpPr>
          <p:grpSpPr>
            <a:xfrm>
              <a:off x="11323816" y="2155235"/>
              <a:ext cx="95594" cy="82785"/>
              <a:chOff x="0" y="0"/>
              <a:chExt cx="6350000" cy="5499100"/>
            </a:xfrm>
          </p:grpSpPr>
          <p:sp>
            <p:nvSpPr>
              <p:cNvPr id="1272" name="Freeform 1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73" name="Group 1273"/>
            <p:cNvGrpSpPr>
              <a:grpSpLocks noChangeAspect="1"/>
            </p:cNvGrpSpPr>
            <p:nvPr/>
          </p:nvGrpSpPr>
          <p:grpSpPr>
            <a:xfrm>
              <a:off x="11323816" y="8535719"/>
              <a:ext cx="95594" cy="82785"/>
              <a:chOff x="0" y="0"/>
              <a:chExt cx="6350000" cy="5499100"/>
            </a:xfrm>
          </p:grpSpPr>
          <p:sp>
            <p:nvSpPr>
              <p:cNvPr id="1274" name="Freeform 1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75" name="Group 1275"/>
            <p:cNvGrpSpPr>
              <a:grpSpLocks noChangeAspect="1"/>
            </p:cNvGrpSpPr>
            <p:nvPr/>
          </p:nvGrpSpPr>
          <p:grpSpPr>
            <a:xfrm>
              <a:off x="11323816" y="5342935"/>
              <a:ext cx="95594" cy="82785"/>
              <a:chOff x="0" y="0"/>
              <a:chExt cx="6350000" cy="5499100"/>
            </a:xfrm>
          </p:grpSpPr>
          <p:sp>
            <p:nvSpPr>
              <p:cNvPr id="1276" name="Freeform 1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77" name="Group 1277"/>
            <p:cNvGrpSpPr>
              <a:grpSpLocks noChangeAspect="1"/>
            </p:cNvGrpSpPr>
            <p:nvPr/>
          </p:nvGrpSpPr>
          <p:grpSpPr>
            <a:xfrm>
              <a:off x="8116693" y="537155"/>
              <a:ext cx="95594" cy="82785"/>
              <a:chOff x="0" y="0"/>
              <a:chExt cx="6350000" cy="5499100"/>
            </a:xfrm>
          </p:grpSpPr>
          <p:sp>
            <p:nvSpPr>
              <p:cNvPr id="1278" name="Freeform 1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79" name="Group 1279"/>
            <p:cNvGrpSpPr>
              <a:grpSpLocks noChangeAspect="1"/>
            </p:cNvGrpSpPr>
            <p:nvPr/>
          </p:nvGrpSpPr>
          <p:grpSpPr>
            <a:xfrm>
              <a:off x="8116693" y="6917640"/>
              <a:ext cx="95594" cy="82785"/>
              <a:chOff x="0" y="0"/>
              <a:chExt cx="6350000" cy="5499100"/>
            </a:xfrm>
          </p:grpSpPr>
          <p:sp>
            <p:nvSpPr>
              <p:cNvPr id="1280" name="Freeform 1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81" name="Group 1281"/>
            <p:cNvGrpSpPr>
              <a:grpSpLocks noChangeAspect="1"/>
            </p:cNvGrpSpPr>
            <p:nvPr/>
          </p:nvGrpSpPr>
          <p:grpSpPr>
            <a:xfrm>
              <a:off x="8116693" y="3724855"/>
              <a:ext cx="95594" cy="82785"/>
              <a:chOff x="0" y="0"/>
              <a:chExt cx="6350000" cy="5499100"/>
            </a:xfrm>
          </p:grpSpPr>
          <p:sp>
            <p:nvSpPr>
              <p:cNvPr id="1282" name="Freeform 1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83" name="Group 1283"/>
            <p:cNvGrpSpPr>
              <a:grpSpLocks noChangeAspect="1"/>
            </p:cNvGrpSpPr>
            <p:nvPr/>
          </p:nvGrpSpPr>
          <p:grpSpPr>
            <a:xfrm>
              <a:off x="8116693" y="10105340"/>
              <a:ext cx="95594" cy="82785"/>
              <a:chOff x="0" y="0"/>
              <a:chExt cx="6350000" cy="5499100"/>
            </a:xfrm>
          </p:grpSpPr>
          <p:sp>
            <p:nvSpPr>
              <p:cNvPr id="1284" name="Freeform 1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85" name="Group 1285"/>
            <p:cNvGrpSpPr>
              <a:grpSpLocks noChangeAspect="1"/>
            </p:cNvGrpSpPr>
            <p:nvPr/>
          </p:nvGrpSpPr>
          <p:grpSpPr>
            <a:xfrm>
              <a:off x="17817965" y="537155"/>
              <a:ext cx="95594" cy="82785"/>
              <a:chOff x="0" y="0"/>
              <a:chExt cx="6350000" cy="5499100"/>
            </a:xfrm>
          </p:grpSpPr>
          <p:sp>
            <p:nvSpPr>
              <p:cNvPr id="1286" name="Freeform 1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87" name="Group 1287"/>
            <p:cNvGrpSpPr>
              <a:grpSpLocks noChangeAspect="1"/>
            </p:cNvGrpSpPr>
            <p:nvPr/>
          </p:nvGrpSpPr>
          <p:grpSpPr>
            <a:xfrm>
              <a:off x="17817965" y="6917640"/>
              <a:ext cx="95594" cy="82785"/>
              <a:chOff x="0" y="0"/>
              <a:chExt cx="6350000" cy="5499100"/>
            </a:xfrm>
          </p:grpSpPr>
          <p:sp>
            <p:nvSpPr>
              <p:cNvPr id="1288" name="Freeform 1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89" name="Group 1289"/>
            <p:cNvGrpSpPr>
              <a:grpSpLocks noChangeAspect="1"/>
            </p:cNvGrpSpPr>
            <p:nvPr/>
          </p:nvGrpSpPr>
          <p:grpSpPr>
            <a:xfrm>
              <a:off x="17817965" y="3724855"/>
              <a:ext cx="95594" cy="82785"/>
              <a:chOff x="0" y="0"/>
              <a:chExt cx="6350000" cy="5499100"/>
            </a:xfrm>
          </p:grpSpPr>
          <p:sp>
            <p:nvSpPr>
              <p:cNvPr id="1290" name="Freeform 1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91" name="Group 1291"/>
            <p:cNvGrpSpPr>
              <a:grpSpLocks noChangeAspect="1"/>
            </p:cNvGrpSpPr>
            <p:nvPr/>
          </p:nvGrpSpPr>
          <p:grpSpPr>
            <a:xfrm>
              <a:off x="17817965" y="10105340"/>
              <a:ext cx="95594" cy="82785"/>
              <a:chOff x="0" y="0"/>
              <a:chExt cx="6350000" cy="5499100"/>
            </a:xfrm>
          </p:grpSpPr>
          <p:sp>
            <p:nvSpPr>
              <p:cNvPr id="1292" name="Freeform 1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93" name="Group 1293"/>
            <p:cNvGrpSpPr>
              <a:grpSpLocks noChangeAspect="1"/>
            </p:cNvGrpSpPr>
            <p:nvPr/>
          </p:nvGrpSpPr>
          <p:grpSpPr>
            <a:xfrm>
              <a:off x="21005345" y="537155"/>
              <a:ext cx="95594" cy="82785"/>
              <a:chOff x="0" y="0"/>
              <a:chExt cx="6350000" cy="5499100"/>
            </a:xfrm>
          </p:grpSpPr>
          <p:sp>
            <p:nvSpPr>
              <p:cNvPr id="1294" name="Freeform 1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95" name="Group 1295"/>
            <p:cNvGrpSpPr>
              <a:grpSpLocks noChangeAspect="1"/>
            </p:cNvGrpSpPr>
            <p:nvPr/>
          </p:nvGrpSpPr>
          <p:grpSpPr>
            <a:xfrm>
              <a:off x="21005345" y="6917640"/>
              <a:ext cx="95594" cy="82785"/>
              <a:chOff x="0" y="0"/>
              <a:chExt cx="6350000" cy="5499100"/>
            </a:xfrm>
          </p:grpSpPr>
          <p:sp>
            <p:nvSpPr>
              <p:cNvPr id="1296" name="Freeform 1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97" name="Group 1297"/>
            <p:cNvGrpSpPr>
              <a:grpSpLocks noChangeAspect="1"/>
            </p:cNvGrpSpPr>
            <p:nvPr/>
          </p:nvGrpSpPr>
          <p:grpSpPr>
            <a:xfrm>
              <a:off x="21005345" y="3724855"/>
              <a:ext cx="95594" cy="82785"/>
              <a:chOff x="0" y="0"/>
              <a:chExt cx="6350000" cy="5499100"/>
            </a:xfrm>
          </p:grpSpPr>
          <p:sp>
            <p:nvSpPr>
              <p:cNvPr id="1298" name="Freeform 1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299" name="Group 1299"/>
            <p:cNvGrpSpPr>
              <a:grpSpLocks noChangeAspect="1"/>
            </p:cNvGrpSpPr>
            <p:nvPr/>
          </p:nvGrpSpPr>
          <p:grpSpPr>
            <a:xfrm>
              <a:off x="21005345" y="10105340"/>
              <a:ext cx="95594" cy="82785"/>
              <a:chOff x="0" y="0"/>
              <a:chExt cx="6350000" cy="5499100"/>
            </a:xfrm>
          </p:grpSpPr>
          <p:sp>
            <p:nvSpPr>
              <p:cNvPr id="1300" name="Freeform 1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01" name="Group 1301"/>
            <p:cNvGrpSpPr>
              <a:grpSpLocks noChangeAspect="1"/>
            </p:cNvGrpSpPr>
            <p:nvPr/>
          </p:nvGrpSpPr>
          <p:grpSpPr>
            <a:xfrm>
              <a:off x="8116693" y="2155235"/>
              <a:ext cx="95594" cy="82785"/>
              <a:chOff x="0" y="0"/>
              <a:chExt cx="6350000" cy="5499100"/>
            </a:xfrm>
          </p:grpSpPr>
          <p:sp>
            <p:nvSpPr>
              <p:cNvPr id="1302" name="Freeform 1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03" name="Group 1303"/>
            <p:cNvGrpSpPr>
              <a:grpSpLocks noChangeAspect="1"/>
            </p:cNvGrpSpPr>
            <p:nvPr/>
          </p:nvGrpSpPr>
          <p:grpSpPr>
            <a:xfrm>
              <a:off x="8116693" y="8535719"/>
              <a:ext cx="95594" cy="82785"/>
              <a:chOff x="0" y="0"/>
              <a:chExt cx="6350000" cy="5499100"/>
            </a:xfrm>
          </p:grpSpPr>
          <p:sp>
            <p:nvSpPr>
              <p:cNvPr id="1304" name="Freeform 1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05" name="Group 1305"/>
            <p:cNvGrpSpPr>
              <a:grpSpLocks noChangeAspect="1"/>
            </p:cNvGrpSpPr>
            <p:nvPr/>
          </p:nvGrpSpPr>
          <p:grpSpPr>
            <a:xfrm>
              <a:off x="8116693" y="5342935"/>
              <a:ext cx="95594" cy="82785"/>
              <a:chOff x="0" y="0"/>
              <a:chExt cx="6350000" cy="5499100"/>
            </a:xfrm>
          </p:grpSpPr>
          <p:sp>
            <p:nvSpPr>
              <p:cNvPr id="1306" name="Freeform 1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07" name="Group 1307"/>
            <p:cNvGrpSpPr>
              <a:grpSpLocks noChangeAspect="1"/>
            </p:cNvGrpSpPr>
            <p:nvPr/>
          </p:nvGrpSpPr>
          <p:grpSpPr>
            <a:xfrm>
              <a:off x="17817965" y="2155235"/>
              <a:ext cx="95594" cy="82785"/>
              <a:chOff x="0" y="0"/>
              <a:chExt cx="6350000" cy="5499100"/>
            </a:xfrm>
          </p:grpSpPr>
          <p:sp>
            <p:nvSpPr>
              <p:cNvPr id="1308" name="Freeform 1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09" name="Group 1309"/>
            <p:cNvGrpSpPr>
              <a:grpSpLocks noChangeAspect="1"/>
            </p:cNvGrpSpPr>
            <p:nvPr/>
          </p:nvGrpSpPr>
          <p:grpSpPr>
            <a:xfrm>
              <a:off x="17817965" y="8535719"/>
              <a:ext cx="95594" cy="82785"/>
              <a:chOff x="0" y="0"/>
              <a:chExt cx="6350000" cy="5499100"/>
            </a:xfrm>
          </p:grpSpPr>
          <p:sp>
            <p:nvSpPr>
              <p:cNvPr id="1310" name="Freeform 1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11" name="Group 1311"/>
            <p:cNvGrpSpPr>
              <a:grpSpLocks noChangeAspect="1"/>
            </p:cNvGrpSpPr>
            <p:nvPr/>
          </p:nvGrpSpPr>
          <p:grpSpPr>
            <a:xfrm>
              <a:off x="17817965" y="5342935"/>
              <a:ext cx="95594" cy="82785"/>
              <a:chOff x="0" y="0"/>
              <a:chExt cx="6350000" cy="5499100"/>
            </a:xfrm>
          </p:grpSpPr>
          <p:sp>
            <p:nvSpPr>
              <p:cNvPr id="1312" name="Freeform 1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13" name="Group 1313"/>
            <p:cNvGrpSpPr>
              <a:grpSpLocks noChangeAspect="1"/>
            </p:cNvGrpSpPr>
            <p:nvPr/>
          </p:nvGrpSpPr>
          <p:grpSpPr>
            <a:xfrm>
              <a:off x="21005345" y="2155235"/>
              <a:ext cx="95594" cy="82785"/>
              <a:chOff x="0" y="0"/>
              <a:chExt cx="6350000" cy="5499100"/>
            </a:xfrm>
          </p:grpSpPr>
          <p:sp>
            <p:nvSpPr>
              <p:cNvPr id="1314" name="Freeform 1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15" name="Group 1315"/>
            <p:cNvGrpSpPr>
              <a:grpSpLocks noChangeAspect="1"/>
            </p:cNvGrpSpPr>
            <p:nvPr/>
          </p:nvGrpSpPr>
          <p:grpSpPr>
            <a:xfrm>
              <a:off x="21005345" y="8535719"/>
              <a:ext cx="95594" cy="82785"/>
              <a:chOff x="0" y="0"/>
              <a:chExt cx="6350000" cy="5499100"/>
            </a:xfrm>
          </p:grpSpPr>
          <p:sp>
            <p:nvSpPr>
              <p:cNvPr id="1316" name="Freeform 1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17" name="Group 1317"/>
            <p:cNvGrpSpPr>
              <a:grpSpLocks noChangeAspect="1"/>
            </p:cNvGrpSpPr>
            <p:nvPr/>
          </p:nvGrpSpPr>
          <p:grpSpPr>
            <a:xfrm>
              <a:off x="21005345" y="5342935"/>
              <a:ext cx="95594" cy="82785"/>
              <a:chOff x="0" y="0"/>
              <a:chExt cx="6350000" cy="5499100"/>
            </a:xfrm>
          </p:grpSpPr>
          <p:sp>
            <p:nvSpPr>
              <p:cNvPr id="1318" name="Freeform 1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19" name="Group 1319"/>
            <p:cNvGrpSpPr>
              <a:grpSpLocks noChangeAspect="1"/>
            </p:cNvGrpSpPr>
            <p:nvPr/>
          </p:nvGrpSpPr>
          <p:grpSpPr>
            <a:xfrm>
              <a:off x="4870409" y="537155"/>
              <a:ext cx="95594" cy="82785"/>
              <a:chOff x="0" y="0"/>
              <a:chExt cx="6350000" cy="5499100"/>
            </a:xfrm>
          </p:grpSpPr>
          <p:sp>
            <p:nvSpPr>
              <p:cNvPr id="1320" name="Freeform 1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21" name="Group 1321"/>
            <p:cNvGrpSpPr>
              <a:grpSpLocks noChangeAspect="1"/>
            </p:cNvGrpSpPr>
            <p:nvPr/>
          </p:nvGrpSpPr>
          <p:grpSpPr>
            <a:xfrm>
              <a:off x="4870409" y="6917640"/>
              <a:ext cx="95594" cy="82785"/>
              <a:chOff x="0" y="0"/>
              <a:chExt cx="6350000" cy="5499100"/>
            </a:xfrm>
          </p:grpSpPr>
          <p:sp>
            <p:nvSpPr>
              <p:cNvPr id="1322" name="Freeform 1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23" name="Group 1323"/>
            <p:cNvGrpSpPr>
              <a:grpSpLocks noChangeAspect="1"/>
            </p:cNvGrpSpPr>
            <p:nvPr/>
          </p:nvGrpSpPr>
          <p:grpSpPr>
            <a:xfrm>
              <a:off x="4870409" y="3724855"/>
              <a:ext cx="95594" cy="82785"/>
              <a:chOff x="0" y="0"/>
              <a:chExt cx="6350000" cy="5499100"/>
            </a:xfrm>
          </p:grpSpPr>
          <p:sp>
            <p:nvSpPr>
              <p:cNvPr id="1324" name="Freeform 1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25" name="Group 1325"/>
            <p:cNvGrpSpPr>
              <a:grpSpLocks noChangeAspect="1"/>
            </p:cNvGrpSpPr>
            <p:nvPr/>
          </p:nvGrpSpPr>
          <p:grpSpPr>
            <a:xfrm>
              <a:off x="4870409" y="10105340"/>
              <a:ext cx="95594" cy="82785"/>
              <a:chOff x="0" y="0"/>
              <a:chExt cx="6350000" cy="5499100"/>
            </a:xfrm>
          </p:grpSpPr>
          <p:sp>
            <p:nvSpPr>
              <p:cNvPr id="1326" name="Freeform 1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27" name="Group 1327"/>
            <p:cNvGrpSpPr>
              <a:grpSpLocks noChangeAspect="1"/>
            </p:cNvGrpSpPr>
            <p:nvPr/>
          </p:nvGrpSpPr>
          <p:grpSpPr>
            <a:xfrm>
              <a:off x="14571681" y="537155"/>
              <a:ext cx="95594" cy="82785"/>
              <a:chOff x="0" y="0"/>
              <a:chExt cx="6350000" cy="5499100"/>
            </a:xfrm>
          </p:grpSpPr>
          <p:sp>
            <p:nvSpPr>
              <p:cNvPr id="1328" name="Freeform 1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29" name="Group 1329"/>
            <p:cNvGrpSpPr>
              <a:grpSpLocks noChangeAspect="1"/>
            </p:cNvGrpSpPr>
            <p:nvPr/>
          </p:nvGrpSpPr>
          <p:grpSpPr>
            <a:xfrm>
              <a:off x="14571681" y="6917640"/>
              <a:ext cx="95594" cy="82785"/>
              <a:chOff x="0" y="0"/>
              <a:chExt cx="6350000" cy="5499100"/>
            </a:xfrm>
          </p:grpSpPr>
          <p:sp>
            <p:nvSpPr>
              <p:cNvPr id="1330" name="Freeform 1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31" name="Group 1331"/>
            <p:cNvGrpSpPr>
              <a:grpSpLocks noChangeAspect="1"/>
            </p:cNvGrpSpPr>
            <p:nvPr/>
          </p:nvGrpSpPr>
          <p:grpSpPr>
            <a:xfrm>
              <a:off x="14571681" y="3724855"/>
              <a:ext cx="95594" cy="82785"/>
              <a:chOff x="0" y="0"/>
              <a:chExt cx="6350000" cy="5499100"/>
            </a:xfrm>
          </p:grpSpPr>
          <p:sp>
            <p:nvSpPr>
              <p:cNvPr id="1332" name="Freeform 1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33" name="Group 1333"/>
            <p:cNvGrpSpPr>
              <a:grpSpLocks noChangeAspect="1"/>
            </p:cNvGrpSpPr>
            <p:nvPr/>
          </p:nvGrpSpPr>
          <p:grpSpPr>
            <a:xfrm>
              <a:off x="14571681" y="10105340"/>
              <a:ext cx="95594" cy="82785"/>
              <a:chOff x="0" y="0"/>
              <a:chExt cx="6350000" cy="5499100"/>
            </a:xfrm>
          </p:grpSpPr>
          <p:sp>
            <p:nvSpPr>
              <p:cNvPr id="1334" name="Freeform 1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35" name="Group 1335"/>
            <p:cNvGrpSpPr>
              <a:grpSpLocks noChangeAspect="1"/>
            </p:cNvGrpSpPr>
            <p:nvPr/>
          </p:nvGrpSpPr>
          <p:grpSpPr>
            <a:xfrm>
              <a:off x="4870409" y="2155235"/>
              <a:ext cx="95594" cy="82785"/>
              <a:chOff x="0" y="0"/>
              <a:chExt cx="6350000" cy="5499100"/>
            </a:xfrm>
          </p:grpSpPr>
          <p:sp>
            <p:nvSpPr>
              <p:cNvPr id="1336" name="Freeform 1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37" name="Group 1337"/>
            <p:cNvGrpSpPr>
              <a:grpSpLocks noChangeAspect="1"/>
            </p:cNvGrpSpPr>
            <p:nvPr/>
          </p:nvGrpSpPr>
          <p:grpSpPr>
            <a:xfrm>
              <a:off x="4870409" y="8535719"/>
              <a:ext cx="95594" cy="82785"/>
              <a:chOff x="0" y="0"/>
              <a:chExt cx="6350000" cy="5499100"/>
            </a:xfrm>
          </p:grpSpPr>
          <p:sp>
            <p:nvSpPr>
              <p:cNvPr id="1338" name="Freeform 1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39" name="Group 1339"/>
            <p:cNvGrpSpPr>
              <a:grpSpLocks noChangeAspect="1"/>
            </p:cNvGrpSpPr>
            <p:nvPr/>
          </p:nvGrpSpPr>
          <p:grpSpPr>
            <a:xfrm>
              <a:off x="4870409" y="5342935"/>
              <a:ext cx="95594" cy="82785"/>
              <a:chOff x="0" y="0"/>
              <a:chExt cx="6350000" cy="5499100"/>
            </a:xfrm>
          </p:grpSpPr>
          <p:sp>
            <p:nvSpPr>
              <p:cNvPr id="1340" name="Freeform 1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41" name="Group 1341"/>
            <p:cNvGrpSpPr>
              <a:grpSpLocks noChangeAspect="1"/>
            </p:cNvGrpSpPr>
            <p:nvPr/>
          </p:nvGrpSpPr>
          <p:grpSpPr>
            <a:xfrm>
              <a:off x="14571681" y="2155235"/>
              <a:ext cx="95594" cy="82785"/>
              <a:chOff x="0" y="0"/>
              <a:chExt cx="6350000" cy="5499100"/>
            </a:xfrm>
          </p:grpSpPr>
          <p:sp>
            <p:nvSpPr>
              <p:cNvPr id="1342" name="Freeform 1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43" name="Group 1343"/>
            <p:cNvGrpSpPr>
              <a:grpSpLocks noChangeAspect="1"/>
            </p:cNvGrpSpPr>
            <p:nvPr/>
          </p:nvGrpSpPr>
          <p:grpSpPr>
            <a:xfrm>
              <a:off x="14571681" y="8535719"/>
              <a:ext cx="95594" cy="82785"/>
              <a:chOff x="0" y="0"/>
              <a:chExt cx="6350000" cy="5499100"/>
            </a:xfrm>
          </p:grpSpPr>
          <p:sp>
            <p:nvSpPr>
              <p:cNvPr id="1344" name="Freeform 1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45" name="Group 1345"/>
            <p:cNvGrpSpPr>
              <a:grpSpLocks noChangeAspect="1"/>
            </p:cNvGrpSpPr>
            <p:nvPr/>
          </p:nvGrpSpPr>
          <p:grpSpPr>
            <a:xfrm>
              <a:off x="14571681" y="5342935"/>
              <a:ext cx="95594" cy="82785"/>
              <a:chOff x="0" y="0"/>
              <a:chExt cx="6350000" cy="5499100"/>
            </a:xfrm>
          </p:grpSpPr>
          <p:sp>
            <p:nvSpPr>
              <p:cNvPr id="1346" name="Freeform 1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47" name="Group 1347"/>
            <p:cNvGrpSpPr>
              <a:grpSpLocks noChangeAspect="1"/>
            </p:cNvGrpSpPr>
            <p:nvPr/>
          </p:nvGrpSpPr>
          <p:grpSpPr>
            <a:xfrm>
              <a:off x="2162405" y="1075351"/>
              <a:ext cx="95594" cy="82785"/>
              <a:chOff x="0" y="0"/>
              <a:chExt cx="6350000" cy="5499100"/>
            </a:xfrm>
          </p:grpSpPr>
          <p:sp>
            <p:nvSpPr>
              <p:cNvPr id="1348" name="Freeform 1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49" name="Group 1349"/>
            <p:cNvGrpSpPr>
              <a:grpSpLocks noChangeAspect="1"/>
            </p:cNvGrpSpPr>
            <p:nvPr/>
          </p:nvGrpSpPr>
          <p:grpSpPr>
            <a:xfrm>
              <a:off x="2162405" y="7455836"/>
              <a:ext cx="95594" cy="82785"/>
              <a:chOff x="0" y="0"/>
              <a:chExt cx="6350000" cy="5499100"/>
            </a:xfrm>
          </p:grpSpPr>
          <p:sp>
            <p:nvSpPr>
              <p:cNvPr id="1350" name="Freeform 1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51" name="Group 1351"/>
            <p:cNvGrpSpPr>
              <a:grpSpLocks noChangeAspect="1"/>
            </p:cNvGrpSpPr>
            <p:nvPr/>
          </p:nvGrpSpPr>
          <p:grpSpPr>
            <a:xfrm>
              <a:off x="2162405" y="4263051"/>
              <a:ext cx="95594" cy="82785"/>
              <a:chOff x="0" y="0"/>
              <a:chExt cx="6350000" cy="5499100"/>
            </a:xfrm>
          </p:grpSpPr>
          <p:sp>
            <p:nvSpPr>
              <p:cNvPr id="1352" name="Freeform 1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53" name="Group 1353"/>
            <p:cNvGrpSpPr>
              <a:grpSpLocks noChangeAspect="1"/>
            </p:cNvGrpSpPr>
            <p:nvPr/>
          </p:nvGrpSpPr>
          <p:grpSpPr>
            <a:xfrm>
              <a:off x="2162405" y="10643536"/>
              <a:ext cx="95594" cy="82785"/>
              <a:chOff x="0" y="0"/>
              <a:chExt cx="6350000" cy="5499100"/>
            </a:xfrm>
          </p:grpSpPr>
          <p:sp>
            <p:nvSpPr>
              <p:cNvPr id="1354" name="Freeform 1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55" name="Group 1355"/>
            <p:cNvGrpSpPr>
              <a:grpSpLocks noChangeAspect="1"/>
            </p:cNvGrpSpPr>
            <p:nvPr/>
          </p:nvGrpSpPr>
          <p:grpSpPr>
            <a:xfrm>
              <a:off x="11863677" y="1075351"/>
              <a:ext cx="95594" cy="82785"/>
              <a:chOff x="0" y="0"/>
              <a:chExt cx="6350000" cy="5499100"/>
            </a:xfrm>
          </p:grpSpPr>
          <p:sp>
            <p:nvSpPr>
              <p:cNvPr id="1356" name="Freeform 1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57" name="Group 1357"/>
            <p:cNvGrpSpPr>
              <a:grpSpLocks noChangeAspect="1"/>
            </p:cNvGrpSpPr>
            <p:nvPr/>
          </p:nvGrpSpPr>
          <p:grpSpPr>
            <a:xfrm>
              <a:off x="11863677" y="7455836"/>
              <a:ext cx="95594" cy="82785"/>
              <a:chOff x="0" y="0"/>
              <a:chExt cx="6350000" cy="5499100"/>
            </a:xfrm>
          </p:grpSpPr>
          <p:sp>
            <p:nvSpPr>
              <p:cNvPr id="1358" name="Freeform 1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59" name="Group 1359"/>
            <p:cNvGrpSpPr>
              <a:grpSpLocks noChangeAspect="1"/>
            </p:cNvGrpSpPr>
            <p:nvPr/>
          </p:nvGrpSpPr>
          <p:grpSpPr>
            <a:xfrm>
              <a:off x="11863677" y="4263051"/>
              <a:ext cx="95594" cy="82785"/>
              <a:chOff x="0" y="0"/>
              <a:chExt cx="6350000" cy="5499100"/>
            </a:xfrm>
          </p:grpSpPr>
          <p:sp>
            <p:nvSpPr>
              <p:cNvPr id="1360" name="Freeform 1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61" name="Group 1361"/>
            <p:cNvGrpSpPr>
              <a:grpSpLocks noChangeAspect="1"/>
            </p:cNvGrpSpPr>
            <p:nvPr/>
          </p:nvGrpSpPr>
          <p:grpSpPr>
            <a:xfrm>
              <a:off x="11863677" y="10643536"/>
              <a:ext cx="95594" cy="82785"/>
              <a:chOff x="0" y="0"/>
              <a:chExt cx="6350000" cy="5499100"/>
            </a:xfrm>
          </p:grpSpPr>
          <p:sp>
            <p:nvSpPr>
              <p:cNvPr id="1362" name="Freeform 1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63" name="Group 1363"/>
            <p:cNvGrpSpPr>
              <a:grpSpLocks noChangeAspect="1"/>
            </p:cNvGrpSpPr>
            <p:nvPr/>
          </p:nvGrpSpPr>
          <p:grpSpPr>
            <a:xfrm>
              <a:off x="2162405" y="2693431"/>
              <a:ext cx="95594" cy="82785"/>
              <a:chOff x="0" y="0"/>
              <a:chExt cx="6350000" cy="5499100"/>
            </a:xfrm>
          </p:grpSpPr>
          <p:sp>
            <p:nvSpPr>
              <p:cNvPr id="1364" name="Freeform 1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65" name="Group 1365"/>
            <p:cNvGrpSpPr>
              <a:grpSpLocks noChangeAspect="1"/>
            </p:cNvGrpSpPr>
            <p:nvPr/>
          </p:nvGrpSpPr>
          <p:grpSpPr>
            <a:xfrm>
              <a:off x="2162405" y="9073915"/>
              <a:ext cx="95594" cy="82785"/>
              <a:chOff x="0" y="0"/>
              <a:chExt cx="6350000" cy="5499100"/>
            </a:xfrm>
          </p:grpSpPr>
          <p:sp>
            <p:nvSpPr>
              <p:cNvPr id="1366" name="Freeform 1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67" name="Group 1367"/>
            <p:cNvGrpSpPr>
              <a:grpSpLocks noChangeAspect="1"/>
            </p:cNvGrpSpPr>
            <p:nvPr/>
          </p:nvGrpSpPr>
          <p:grpSpPr>
            <a:xfrm>
              <a:off x="2162405" y="5881131"/>
              <a:ext cx="95594" cy="82785"/>
              <a:chOff x="0" y="0"/>
              <a:chExt cx="6350000" cy="5499100"/>
            </a:xfrm>
          </p:grpSpPr>
          <p:sp>
            <p:nvSpPr>
              <p:cNvPr id="1368" name="Freeform 1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69" name="Group 1369"/>
            <p:cNvGrpSpPr>
              <a:grpSpLocks noChangeAspect="1"/>
            </p:cNvGrpSpPr>
            <p:nvPr/>
          </p:nvGrpSpPr>
          <p:grpSpPr>
            <a:xfrm>
              <a:off x="11863677" y="2693431"/>
              <a:ext cx="95594" cy="82785"/>
              <a:chOff x="0" y="0"/>
              <a:chExt cx="6350000" cy="5499100"/>
            </a:xfrm>
          </p:grpSpPr>
          <p:sp>
            <p:nvSpPr>
              <p:cNvPr id="1370" name="Freeform 1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71" name="Group 1371"/>
            <p:cNvGrpSpPr>
              <a:grpSpLocks noChangeAspect="1"/>
            </p:cNvGrpSpPr>
            <p:nvPr/>
          </p:nvGrpSpPr>
          <p:grpSpPr>
            <a:xfrm>
              <a:off x="11863677" y="9073915"/>
              <a:ext cx="95594" cy="82785"/>
              <a:chOff x="0" y="0"/>
              <a:chExt cx="6350000" cy="5499100"/>
            </a:xfrm>
          </p:grpSpPr>
          <p:sp>
            <p:nvSpPr>
              <p:cNvPr id="1372" name="Freeform 1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73" name="Group 1373"/>
            <p:cNvGrpSpPr>
              <a:grpSpLocks noChangeAspect="1"/>
            </p:cNvGrpSpPr>
            <p:nvPr/>
          </p:nvGrpSpPr>
          <p:grpSpPr>
            <a:xfrm>
              <a:off x="11863677" y="5881131"/>
              <a:ext cx="95594" cy="82785"/>
              <a:chOff x="0" y="0"/>
              <a:chExt cx="6350000" cy="5499100"/>
            </a:xfrm>
          </p:grpSpPr>
          <p:sp>
            <p:nvSpPr>
              <p:cNvPr id="1374" name="Freeform 1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75" name="Group 1375"/>
            <p:cNvGrpSpPr>
              <a:grpSpLocks noChangeAspect="1"/>
            </p:cNvGrpSpPr>
            <p:nvPr/>
          </p:nvGrpSpPr>
          <p:grpSpPr>
            <a:xfrm>
              <a:off x="8656553" y="1075351"/>
              <a:ext cx="95594" cy="82785"/>
              <a:chOff x="0" y="0"/>
              <a:chExt cx="6350000" cy="5499100"/>
            </a:xfrm>
          </p:grpSpPr>
          <p:sp>
            <p:nvSpPr>
              <p:cNvPr id="1376" name="Freeform 1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77" name="Group 1377"/>
            <p:cNvGrpSpPr>
              <a:grpSpLocks noChangeAspect="1"/>
            </p:cNvGrpSpPr>
            <p:nvPr/>
          </p:nvGrpSpPr>
          <p:grpSpPr>
            <a:xfrm>
              <a:off x="8656553" y="7455836"/>
              <a:ext cx="95594" cy="82785"/>
              <a:chOff x="0" y="0"/>
              <a:chExt cx="6350000" cy="5499100"/>
            </a:xfrm>
          </p:grpSpPr>
          <p:sp>
            <p:nvSpPr>
              <p:cNvPr id="1378" name="Freeform 1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79" name="Group 1379"/>
            <p:cNvGrpSpPr>
              <a:grpSpLocks noChangeAspect="1"/>
            </p:cNvGrpSpPr>
            <p:nvPr/>
          </p:nvGrpSpPr>
          <p:grpSpPr>
            <a:xfrm>
              <a:off x="8656553" y="4263051"/>
              <a:ext cx="95594" cy="82785"/>
              <a:chOff x="0" y="0"/>
              <a:chExt cx="6350000" cy="5499100"/>
            </a:xfrm>
          </p:grpSpPr>
          <p:sp>
            <p:nvSpPr>
              <p:cNvPr id="1380" name="Freeform 1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81" name="Group 1381"/>
            <p:cNvGrpSpPr>
              <a:grpSpLocks noChangeAspect="1"/>
            </p:cNvGrpSpPr>
            <p:nvPr/>
          </p:nvGrpSpPr>
          <p:grpSpPr>
            <a:xfrm>
              <a:off x="8656553" y="10643536"/>
              <a:ext cx="95594" cy="82785"/>
              <a:chOff x="0" y="0"/>
              <a:chExt cx="6350000" cy="5499100"/>
            </a:xfrm>
          </p:grpSpPr>
          <p:sp>
            <p:nvSpPr>
              <p:cNvPr id="1382" name="Freeform 13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83" name="Group 1383"/>
            <p:cNvGrpSpPr>
              <a:grpSpLocks noChangeAspect="1"/>
            </p:cNvGrpSpPr>
            <p:nvPr/>
          </p:nvGrpSpPr>
          <p:grpSpPr>
            <a:xfrm>
              <a:off x="18357826" y="1075351"/>
              <a:ext cx="95594" cy="82785"/>
              <a:chOff x="0" y="0"/>
              <a:chExt cx="6350000" cy="5499100"/>
            </a:xfrm>
          </p:grpSpPr>
          <p:sp>
            <p:nvSpPr>
              <p:cNvPr id="1384" name="Freeform 13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85" name="Group 1385"/>
            <p:cNvGrpSpPr>
              <a:grpSpLocks noChangeAspect="1"/>
            </p:cNvGrpSpPr>
            <p:nvPr/>
          </p:nvGrpSpPr>
          <p:grpSpPr>
            <a:xfrm>
              <a:off x="18357826" y="7455836"/>
              <a:ext cx="95594" cy="82785"/>
              <a:chOff x="0" y="0"/>
              <a:chExt cx="6350000" cy="5499100"/>
            </a:xfrm>
          </p:grpSpPr>
          <p:sp>
            <p:nvSpPr>
              <p:cNvPr id="1386" name="Freeform 13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87" name="Group 1387"/>
            <p:cNvGrpSpPr>
              <a:grpSpLocks noChangeAspect="1"/>
            </p:cNvGrpSpPr>
            <p:nvPr/>
          </p:nvGrpSpPr>
          <p:grpSpPr>
            <a:xfrm>
              <a:off x="18357826" y="4263051"/>
              <a:ext cx="95594" cy="82785"/>
              <a:chOff x="0" y="0"/>
              <a:chExt cx="6350000" cy="5499100"/>
            </a:xfrm>
          </p:grpSpPr>
          <p:sp>
            <p:nvSpPr>
              <p:cNvPr id="1388" name="Freeform 13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89" name="Group 1389"/>
            <p:cNvGrpSpPr>
              <a:grpSpLocks noChangeAspect="1"/>
            </p:cNvGrpSpPr>
            <p:nvPr/>
          </p:nvGrpSpPr>
          <p:grpSpPr>
            <a:xfrm>
              <a:off x="18357826" y="10643536"/>
              <a:ext cx="95594" cy="82785"/>
              <a:chOff x="0" y="0"/>
              <a:chExt cx="6350000" cy="5499100"/>
            </a:xfrm>
          </p:grpSpPr>
          <p:sp>
            <p:nvSpPr>
              <p:cNvPr id="1390" name="Freeform 13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91" name="Group 1391"/>
            <p:cNvGrpSpPr>
              <a:grpSpLocks noChangeAspect="1"/>
            </p:cNvGrpSpPr>
            <p:nvPr/>
          </p:nvGrpSpPr>
          <p:grpSpPr>
            <a:xfrm>
              <a:off x="21545206" y="1075351"/>
              <a:ext cx="95594" cy="82785"/>
              <a:chOff x="0" y="0"/>
              <a:chExt cx="6350000" cy="5499100"/>
            </a:xfrm>
          </p:grpSpPr>
          <p:sp>
            <p:nvSpPr>
              <p:cNvPr id="1392" name="Freeform 13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93" name="Group 1393"/>
            <p:cNvGrpSpPr>
              <a:grpSpLocks noChangeAspect="1"/>
            </p:cNvGrpSpPr>
            <p:nvPr/>
          </p:nvGrpSpPr>
          <p:grpSpPr>
            <a:xfrm>
              <a:off x="21545206" y="7455836"/>
              <a:ext cx="95594" cy="82785"/>
              <a:chOff x="0" y="0"/>
              <a:chExt cx="6350000" cy="5499100"/>
            </a:xfrm>
          </p:grpSpPr>
          <p:sp>
            <p:nvSpPr>
              <p:cNvPr id="1394" name="Freeform 13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95" name="Group 1395"/>
            <p:cNvGrpSpPr>
              <a:grpSpLocks noChangeAspect="1"/>
            </p:cNvGrpSpPr>
            <p:nvPr/>
          </p:nvGrpSpPr>
          <p:grpSpPr>
            <a:xfrm>
              <a:off x="21545206" y="4263051"/>
              <a:ext cx="95594" cy="82785"/>
              <a:chOff x="0" y="0"/>
              <a:chExt cx="6350000" cy="5499100"/>
            </a:xfrm>
          </p:grpSpPr>
          <p:sp>
            <p:nvSpPr>
              <p:cNvPr id="1396" name="Freeform 13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97" name="Group 1397"/>
            <p:cNvGrpSpPr>
              <a:grpSpLocks noChangeAspect="1"/>
            </p:cNvGrpSpPr>
            <p:nvPr/>
          </p:nvGrpSpPr>
          <p:grpSpPr>
            <a:xfrm>
              <a:off x="21545206" y="10643536"/>
              <a:ext cx="95594" cy="82785"/>
              <a:chOff x="0" y="0"/>
              <a:chExt cx="6350000" cy="5499100"/>
            </a:xfrm>
          </p:grpSpPr>
          <p:sp>
            <p:nvSpPr>
              <p:cNvPr id="1398" name="Freeform 13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399" name="Group 1399"/>
            <p:cNvGrpSpPr>
              <a:grpSpLocks noChangeAspect="1"/>
            </p:cNvGrpSpPr>
            <p:nvPr/>
          </p:nvGrpSpPr>
          <p:grpSpPr>
            <a:xfrm>
              <a:off x="8656553" y="2693431"/>
              <a:ext cx="95594" cy="82785"/>
              <a:chOff x="0" y="0"/>
              <a:chExt cx="6350000" cy="5499100"/>
            </a:xfrm>
          </p:grpSpPr>
          <p:sp>
            <p:nvSpPr>
              <p:cNvPr id="1400" name="Freeform 14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01" name="Group 1401"/>
            <p:cNvGrpSpPr>
              <a:grpSpLocks noChangeAspect="1"/>
            </p:cNvGrpSpPr>
            <p:nvPr/>
          </p:nvGrpSpPr>
          <p:grpSpPr>
            <a:xfrm>
              <a:off x="8656553" y="9073915"/>
              <a:ext cx="95594" cy="82785"/>
              <a:chOff x="0" y="0"/>
              <a:chExt cx="6350000" cy="5499100"/>
            </a:xfrm>
          </p:grpSpPr>
          <p:sp>
            <p:nvSpPr>
              <p:cNvPr id="1402" name="Freeform 14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03" name="Group 1403"/>
            <p:cNvGrpSpPr>
              <a:grpSpLocks noChangeAspect="1"/>
            </p:cNvGrpSpPr>
            <p:nvPr/>
          </p:nvGrpSpPr>
          <p:grpSpPr>
            <a:xfrm>
              <a:off x="8656553" y="5881131"/>
              <a:ext cx="95594" cy="82785"/>
              <a:chOff x="0" y="0"/>
              <a:chExt cx="6350000" cy="5499100"/>
            </a:xfrm>
          </p:grpSpPr>
          <p:sp>
            <p:nvSpPr>
              <p:cNvPr id="1404" name="Freeform 14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05" name="Group 1405"/>
            <p:cNvGrpSpPr>
              <a:grpSpLocks noChangeAspect="1"/>
            </p:cNvGrpSpPr>
            <p:nvPr/>
          </p:nvGrpSpPr>
          <p:grpSpPr>
            <a:xfrm>
              <a:off x="18357826" y="2693431"/>
              <a:ext cx="95594" cy="82785"/>
              <a:chOff x="0" y="0"/>
              <a:chExt cx="6350000" cy="5499100"/>
            </a:xfrm>
          </p:grpSpPr>
          <p:sp>
            <p:nvSpPr>
              <p:cNvPr id="1406" name="Freeform 14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07" name="Group 1407"/>
            <p:cNvGrpSpPr>
              <a:grpSpLocks noChangeAspect="1"/>
            </p:cNvGrpSpPr>
            <p:nvPr/>
          </p:nvGrpSpPr>
          <p:grpSpPr>
            <a:xfrm>
              <a:off x="18357826" y="9073915"/>
              <a:ext cx="95594" cy="82785"/>
              <a:chOff x="0" y="0"/>
              <a:chExt cx="6350000" cy="5499100"/>
            </a:xfrm>
          </p:grpSpPr>
          <p:sp>
            <p:nvSpPr>
              <p:cNvPr id="1408" name="Freeform 14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09" name="Group 1409"/>
            <p:cNvGrpSpPr>
              <a:grpSpLocks noChangeAspect="1"/>
            </p:cNvGrpSpPr>
            <p:nvPr/>
          </p:nvGrpSpPr>
          <p:grpSpPr>
            <a:xfrm>
              <a:off x="18357826" y="5881131"/>
              <a:ext cx="95594" cy="82785"/>
              <a:chOff x="0" y="0"/>
              <a:chExt cx="6350000" cy="5499100"/>
            </a:xfrm>
          </p:grpSpPr>
          <p:sp>
            <p:nvSpPr>
              <p:cNvPr id="1410" name="Freeform 14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11" name="Group 1411"/>
            <p:cNvGrpSpPr>
              <a:grpSpLocks noChangeAspect="1"/>
            </p:cNvGrpSpPr>
            <p:nvPr/>
          </p:nvGrpSpPr>
          <p:grpSpPr>
            <a:xfrm>
              <a:off x="21545206" y="2693431"/>
              <a:ext cx="95594" cy="82785"/>
              <a:chOff x="0" y="0"/>
              <a:chExt cx="6350000" cy="5499100"/>
            </a:xfrm>
          </p:grpSpPr>
          <p:sp>
            <p:nvSpPr>
              <p:cNvPr id="1412" name="Freeform 14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13" name="Group 1413"/>
            <p:cNvGrpSpPr>
              <a:grpSpLocks noChangeAspect="1"/>
            </p:cNvGrpSpPr>
            <p:nvPr/>
          </p:nvGrpSpPr>
          <p:grpSpPr>
            <a:xfrm>
              <a:off x="21545206" y="9073915"/>
              <a:ext cx="95594" cy="82785"/>
              <a:chOff x="0" y="0"/>
              <a:chExt cx="6350000" cy="5499100"/>
            </a:xfrm>
          </p:grpSpPr>
          <p:sp>
            <p:nvSpPr>
              <p:cNvPr id="1414" name="Freeform 14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15" name="Group 1415"/>
            <p:cNvGrpSpPr>
              <a:grpSpLocks noChangeAspect="1"/>
            </p:cNvGrpSpPr>
            <p:nvPr/>
          </p:nvGrpSpPr>
          <p:grpSpPr>
            <a:xfrm>
              <a:off x="21545206" y="5881131"/>
              <a:ext cx="95594" cy="82785"/>
              <a:chOff x="0" y="0"/>
              <a:chExt cx="6350000" cy="5499100"/>
            </a:xfrm>
          </p:grpSpPr>
          <p:sp>
            <p:nvSpPr>
              <p:cNvPr id="1416" name="Freeform 14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17" name="Group 1417"/>
            <p:cNvGrpSpPr>
              <a:grpSpLocks noChangeAspect="1"/>
            </p:cNvGrpSpPr>
            <p:nvPr/>
          </p:nvGrpSpPr>
          <p:grpSpPr>
            <a:xfrm>
              <a:off x="5410269" y="1075351"/>
              <a:ext cx="95594" cy="82785"/>
              <a:chOff x="0" y="0"/>
              <a:chExt cx="6350000" cy="5499100"/>
            </a:xfrm>
          </p:grpSpPr>
          <p:sp>
            <p:nvSpPr>
              <p:cNvPr id="1418" name="Freeform 14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19" name="Group 1419"/>
            <p:cNvGrpSpPr>
              <a:grpSpLocks noChangeAspect="1"/>
            </p:cNvGrpSpPr>
            <p:nvPr/>
          </p:nvGrpSpPr>
          <p:grpSpPr>
            <a:xfrm>
              <a:off x="5410269" y="7455836"/>
              <a:ext cx="95594" cy="82785"/>
              <a:chOff x="0" y="0"/>
              <a:chExt cx="6350000" cy="5499100"/>
            </a:xfrm>
          </p:grpSpPr>
          <p:sp>
            <p:nvSpPr>
              <p:cNvPr id="1420" name="Freeform 14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21" name="Group 1421"/>
            <p:cNvGrpSpPr>
              <a:grpSpLocks noChangeAspect="1"/>
            </p:cNvGrpSpPr>
            <p:nvPr/>
          </p:nvGrpSpPr>
          <p:grpSpPr>
            <a:xfrm>
              <a:off x="5410269" y="4263051"/>
              <a:ext cx="95594" cy="82785"/>
              <a:chOff x="0" y="0"/>
              <a:chExt cx="6350000" cy="5499100"/>
            </a:xfrm>
          </p:grpSpPr>
          <p:sp>
            <p:nvSpPr>
              <p:cNvPr id="1422" name="Freeform 14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23" name="Group 1423"/>
            <p:cNvGrpSpPr>
              <a:grpSpLocks noChangeAspect="1"/>
            </p:cNvGrpSpPr>
            <p:nvPr/>
          </p:nvGrpSpPr>
          <p:grpSpPr>
            <a:xfrm>
              <a:off x="5410269" y="10643536"/>
              <a:ext cx="95594" cy="82785"/>
              <a:chOff x="0" y="0"/>
              <a:chExt cx="6350000" cy="5499100"/>
            </a:xfrm>
          </p:grpSpPr>
          <p:sp>
            <p:nvSpPr>
              <p:cNvPr id="1424" name="Freeform 14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25" name="Group 1425"/>
            <p:cNvGrpSpPr>
              <a:grpSpLocks noChangeAspect="1"/>
            </p:cNvGrpSpPr>
            <p:nvPr/>
          </p:nvGrpSpPr>
          <p:grpSpPr>
            <a:xfrm>
              <a:off x="15111542" y="1075351"/>
              <a:ext cx="95594" cy="82785"/>
              <a:chOff x="0" y="0"/>
              <a:chExt cx="6350000" cy="5499100"/>
            </a:xfrm>
          </p:grpSpPr>
          <p:sp>
            <p:nvSpPr>
              <p:cNvPr id="1426" name="Freeform 14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27" name="Group 1427"/>
            <p:cNvGrpSpPr>
              <a:grpSpLocks noChangeAspect="1"/>
            </p:cNvGrpSpPr>
            <p:nvPr/>
          </p:nvGrpSpPr>
          <p:grpSpPr>
            <a:xfrm>
              <a:off x="15111542" y="7455836"/>
              <a:ext cx="95594" cy="82785"/>
              <a:chOff x="0" y="0"/>
              <a:chExt cx="6350000" cy="5499100"/>
            </a:xfrm>
          </p:grpSpPr>
          <p:sp>
            <p:nvSpPr>
              <p:cNvPr id="1428" name="Freeform 14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29" name="Group 1429"/>
            <p:cNvGrpSpPr>
              <a:grpSpLocks noChangeAspect="1"/>
            </p:cNvGrpSpPr>
            <p:nvPr/>
          </p:nvGrpSpPr>
          <p:grpSpPr>
            <a:xfrm>
              <a:off x="15111542" y="4263051"/>
              <a:ext cx="95594" cy="82785"/>
              <a:chOff x="0" y="0"/>
              <a:chExt cx="6350000" cy="5499100"/>
            </a:xfrm>
          </p:grpSpPr>
          <p:sp>
            <p:nvSpPr>
              <p:cNvPr id="1430" name="Freeform 14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31" name="Group 1431"/>
            <p:cNvGrpSpPr>
              <a:grpSpLocks noChangeAspect="1"/>
            </p:cNvGrpSpPr>
            <p:nvPr/>
          </p:nvGrpSpPr>
          <p:grpSpPr>
            <a:xfrm>
              <a:off x="15111542" y="10643536"/>
              <a:ext cx="95594" cy="82785"/>
              <a:chOff x="0" y="0"/>
              <a:chExt cx="6350000" cy="5499100"/>
            </a:xfrm>
          </p:grpSpPr>
          <p:sp>
            <p:nvSpPr>
              <p:cNvPr id="1432" name="Freeform 14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33" name="Group 1433"/>
            <p:cNvGrpSpPr>
              <a:grpSpLocks noChangeAspect="1"/>
            </p:cNvGrpSpPr>
            <p:nvPr/>
          </p:nvGrpSpPr>
          <p:grpSpPr>
            <a:xfrm>
              <a:off x="5410269" y="2693431"/>
              <a:ext cx="95594" cy="82785"/>
              <a:chOff x="0" y="0"/>
              <a:chExt cx="6350000" cy="5499100"/>
            </a:xfrm>
          </p:grpSpPr>
          <p:sp>
            <p:nvSpPr>
              <p:cNvPr id="1434" name="Freeform 14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35" name="Group 1435"/>
            <p:cNvGrpSpPr>
              <a:grpSpLocks noChangeAspect="1"/>
            </p:cNvGrpSpPr>
            <p:nvPr/>
          </p:nvGrpSpPr>
          <p:grpSpPr>
            <a:xfrm>
              <a:off x="5410269" y="9073915"/>
              <a:ext cx="95594" cy="82785"/>
              <a:chOff x="0" y="0"/>
              <a:chExt cx="6350000" cy="5499100"/>
            </a:xfrm>
          </p:grpSpPr>
          <p:sp>
            <p:nvSpPr>
              <p:cNvPr id="1436" name="Freeform 14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37" name="Group 1437"/>
            <p:cNvGrpSpPr>
              <a:grpSpLocks noChangeAspect="1"/>
            </p:cNvGrpSpPr>
            <p:nvPr/>
          </p:nvGrpSpPr>
          <p:grpSpPr>
            <a:xfrm>
              <a:off x="5410269" y="5881131"/>
              <a:ext cx="95594" cy="82785"/>
              <a:chOff x="0" y="0"/>
              <a:chExt cx="6350000" cy="5499100"/>
            </a:xfrm>
          </p:grpSpPr>
          <p:sp>
            <p:nvSpPr>
              <p:cNvPr id="1438" name="Freeform 14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39" name="Group 1439"/>
            <p:cNvGrpSpPr>
              <a:grpSpLocks noChangeAspect="1"/>
            </p:cNvGrpSpPr>
            <p:nvPr/>
          </p:nvGrpSpPr>
          <p:grpSpPr>
            <a:xfrm>
              <a:off x="15111542" y="2693431"/>
              <a:ext cx="95594" cy="82785"/>
              <a:chOff x="0" y="0"/>
              <a:chExt cx="6350000" cy="5499100"/>
            </a:xfrm>
          </p:grpSpPr>
          <p:sp>
            <p:nvSpPr>
              <p:cNvPr id="1440" name="Freeform 14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41" name="Group 1441"/>
            <p:cNvGrpSpPr>
              <a:grpSpLocks noChangeAspect="1"/>
            </p:cNvGrpSpPr>
            <p:nvPr/>
          </p:nvGrpSpPr>
          <p:grpSpPr>
            <a:xfrm>
              <a:off x="15111542" y="9073915"/>
              <a:ext cx="95594" cy="82785"/>
              <a:chOff x="0" y="0"/>
              <a:chExt cx="6350000" cy="5499100"/>
            </a:xfrm>
          </p:grpSpPr>
          <p:sp>
            <p:nvSpPr>
              <p:cNvPr id="1442" name="Freeform 14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43" name="Group 1443"/>
            <p:cNvGrpSpPr>
              <a:grpSpLocks noChangeAspect="1"/>
            </p:cNvGrpSpPr>
            <p:nvPr/>
          </p:nvGrpSpPr>
          <p:grpSpPr>
            <a:xfrm>
              <a:off x="15111542" y="5881131"/>
              <a:ext cx="95594" cy="82785"/>
              <a:chOff x="0" y="0"/>
              <a:chExt cx="6350000" cy="5499100"/>
            </a:xfrm>
          </p:grpSpPr>
          <p:sp>
            <p:nvSpPr>
              <p:cNvPr id="1444" name="Freeform 14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45" name="Group 1445"/>
            <p:cNvGrpSpPr>
              <a:grpSpLocks noChangeAspect="1"/>
            </p:cNvGrpSpPr>
            <p:nvPr/>
          </p:nvGrpSpPr>
          <p:grpSpPr>
            <a:xfrm>
              <a:off x="545144" y="1075351"/>
              <a:ext cx="95594" cy="82785"/>
              <a:chOff x="0" y="0"/>
              <a:chExt cx="6350000" cy="5499100"/>
            </a:xfrm>
          </p:grpSpPr>
          <p:sp>
            <p:nvSpPr>
              <p:cNvPr id="1446" name="Freeform 14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47" name="Group 1447"/>
            <p:cNvGrpSpPr>
              <a:grpSpLocks noChangeAspect="1"/>
            </p:cNvGrpSpPr>
            <p:nvPr/>
          </p:nvGrpSpPr>
          <p:grpSpPr>
            <a:xfrm>
              <a:off x="545144" y="7455836"/>
              <a:ext cx="95594" cy="82785"/>
              <a:chOff x="0" y="0"/>
              <a:chExt cx="6350000" cy="5499100"/>
            </a:xfrm>
          </p:grpSpPr>
          <p:sp>
            <p:nvSpPr>
              <p:cNvPr id="1448" name="Freeform 14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49" name="Group 1449"/>
            <p:cNvGrpSpPr>
              <a:grpSpLocks noChangeAspect="1"/>
            </p:cNvGrpSpPr>
            <p:nvPr/>
          </p:nvGrpSpPr>
          <p:grpSpPr>
            <a:xfrm>
              <a:off x="545144" y="4263051"/>
              <a:ext cx="95594" cy="82785"/>
              <a:chOff x="0" y="0"/>
              <a:chExt cx="6350000" cy="5499100"/>
            </a:xfrm>
          </p:grpSpPr>
          <p:sp>
            <p:nvSpPr>
              <p:cNvPr id="1450" name="Freeform 14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51" name="Group 1451"/>
            <p:cNvGrpSpPr>
              <a:grpSpLocks noChangeAspect="1"/>
            </p:cNvGrpSpPr>
            <p:nvPr/>
          </p:nvGrpSpPr>
          <p:grpSpPr>
            <a:xfrm>
              <a:off x="545144" y="10643536"/>
              <a:ext cx="95594" cy="82785"/>
              <a:chOff x="0" y="0"/>
              <a:chExt cx="6350000" cy="5499100"/>
            </a:xfrm>
          </p:grpSpPr>
          <p:sp>
            <p:nvSpPr>
              <p:cNvPr id="1452" name="Freeform 14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53" name="Group 1453"/>
            <p:cNvGrpSpPr>
              <a:grpSpLocks noChangeAspect="1"/>
            </p:cNvGrpSpPr>
            <p:nvPr/>
          </p:nvGrpSpPr>
          <p:grpSpPr>
            <a:xfrm>
              <a:off x="10246416" y="1075351"/>
              <a:ext cx="95594" cy="82785"/>
              <a:chOff x="0" y="0"/>
              <a:chExt cx="6350000" cy="5499100"/>
            </a:xfrm>
          </p:grpSpPr>
          <p:sp>
            <p:nvSpPr>
              <p:cNvPr id="1454" name="Freeform 14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55" name="Group 1455"/>
            <p:cNvGrpSpPr>
              <a:grpSpLocks noChangeAspect="1"/>
            </p:cNvGrpSpPr>
            <p:nvPr/>
          </p:nvGrpSpPr>
          <p:grpSpPr>
            <a:xfrm>
              <a:off x="10246416" y="7455836"/>
              <a:ext cx="95594" cy="82785"/>
              <a:chOff x="0" y="0"/>
              <a:chExt cx="6350000" cy="5499100"/>
            </a:xfrm>
          </p:grpSpPr>
          <p:sp>
            <p:nvSpPr>
              <p:cNvPr id="1456" name="Freeform 14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57" name="Group 1457"/>
            <p:cNvGrpSpPr>
              <a:grpSpLocks noChangeAspect="1"/>
            </p:cNvGrpSpPr>
            <p:nvPr/>
          </p:nvGrpSpPr>
          <p:grpSpPr>
            <a:xfrm>
              <a:off x="10246416" y="4263051"/>
              <a:ext cx="95594" cy="82785"/>
              <a:chOff x="0" y="0"/>
              <a:chExt cx="6350000" cy="5499100"/>
            </a:xfrm>
          </p:grpSpPr>
          <p:sp>
            <p:nvSpPr>
              <p:cNvPr id="1458" name="Freeform 14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59" name="Group 1459"/>
            <p:cNvGrpSpPr>
              <a:grpSpLocks noChangeAspect="1"/>
            </p:cNvGrpSpPr>
            <p:nvPr/>
          </p:nvGrpSpPr>
          <p:grpSpPr>
            <a:xfrm>
              <a:off x="10246416" y="10643536"/>
              <a:ext cx="95594" cy="82785"/>
              <a:chOff x="0" y="0"/>
              <a:chExt cx="6350000" cy="5499100"/>
            </a:xfrm>
          </p:grpSpPr>
          <p:sp>
            <p:nvSpPr>
              <p:cNvPr id="1460" name="Freeform 14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61" name="Group 1461"/>
            <p:cNvGrpSpPr>
              <a:grpSpLocks noChangeAspect="1"/>
            </p:cNvGrpSpPr>
            <p:nvPr/>
          </p:nvGrpSpPr>
          <p:grpSpPr>
            <a:xfrm>
              <a:off x="545144" y="2693431"/>
              <a:ext cx="95594" cy="82785"/>
              <a:chOff x="0" y="0"/>
              <a:chExt cx="6350000" cy="5499100"/>
            </a:xfrm>
          </p:grpSpPr>
          <p:sp>
            <p:nvSpPr>
              <p:cNvPr id="1462" name="Freeform 14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63" name="Group 1463"/>
            <p:cNvGrpSpPr>
              <a:grpSpLocks noChangeAspect="1"/>
            </p:cNvGrpSpPr>
            <p:nvPr/>
          </p:nvGrpSpPr>
          <p:grpSpPr>
            <a:xfrm>
              <a:off x="545144" y="9073915"/>
              <a:ext cx="95594" cy="82785"/>
              <a:chOff x="0" y="0"/>
              <a:chExt cx="6350000" cy="5499100"/>
            </a:xfrm>
          </p:grpSpPr>
          <p:sp>
            <p:nvSpPr>
              <p:cNvPr id="1464" name="Freeform 14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65" name="Group 1465"/>
            <p:cNvGrpSpPr>
              <a:grpSpLocks noChangeAspect="1"/>
            </p:cNvGrpSpPr>
            <p:nvPr/>
          </p:nvGrpSpPr>
          <p:grpSpPr>
            <a:xfrm>
              <a:off x="545144" y="5881131"/>
              <a:ext cx="95594" cy="82785"/>
              <a:chOff x="0" y="0"/>
              <a:chExt cx="6350000" cy="5499100"/>
            </a:xfrm>
          </p:grpSpPr>
          <p:sp>
            <p:nvSpPr>
              <p:cNvPr id="1466" name="Freeform 14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67" name="Group 1467"/>
            <p:cNvGrpSpPr>
              <a:grpSpLocks noChangeAspect="1"/>
            </p:cNvGrpSpPr>
            <p:nvPr/>
          </p:nvGrpSpPr>
          <p:grpSpPr>
            <a:xfrm>
              <a:off x="10246416" y="2693431"/>
              <a:ext cx="95594" cy="82785"/>
              <a:chOff x="0" y="0"/>
              <a:chExt cx="6350000" cy="5499100"/>
            </a:xfrm>
          </p:grpSpPr>
          <p:sp>
            <p:nvSpPr>
              <p:cNvPr id="1468" name="Freeform 14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69" name="Group 1469"/>
            <p:cNvGrpSpPr>
              <a:grpSpLocks noChangeAspect="1"/>
            </p:cNvGrpSpPr>
            <p:nvPr/>
          </p:nvGrpSpPr>
          <p:grpSpPr>
            <a:xfrm>
              <a:off x="10246416" y="9073915"/>
              <a:ext cx="95594" cy="82785"/>
              <a:chOff x="0" y="0"/>
              <a:chExt cx="6350000" cy="5499100"/>
            </a:xfrm>
          </p:grpSpPr>
          <p:sp>
            <p:nvSpPr>
              <p:cNvPr id="1470" name="Freeform 1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71" name="Group 1471"/>
            <p:cNvGrpSpPr>
              <a:grpSpLocks noChangeAspect="1"/>
            </p:cNvGrpSpPr>
            <p:nvPr/>
          </p:nvGrpSpPr>
          <p:grpSpPr>
            <a:xfrm>
              <a:off x="10246416" y="5881131"/>
              <a:ext cx="95594" cy="82785"/>
              <a:chOff x="0" y="0"/>
              <a:chExt cx="6350000" cy="5499100"/>
            </a:xfrm>
          </p:grpSpPr>
          <p:sp>
            <p:nvSpPr>
              <p:cNvPr id="1472" name="Freeform 1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73" name="Group 1473"/>
            <p:cNvGrpSpPr>
              <a:grpSpLocks noChangeAspect="1"/>
            </p:cNvGrpSpPr>
            <p:nvPr/>
          </p:nvGrpSpPr>
          <p:grpSpPr>
            <a:xfrm>
              <a:off x="7039293" y="1075351"/>
              <a:ext cx="95594" cy="82785"/>
              <a:chOff x="0" y="0"/>
              <a:chExt cx="6350000" cy="5499100"/>
            </a:xfrm>
          </p:grpSpPr>
          <p:sp>
            <p:nvSpPr>
              <p:cNvPr id="1474" name="Freeform 1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75" name="Group 1475"/>
            <p:cNvGrpSpPr>
              <a:grpSpLocks noChangeAspect="1"/>
            </p:cNvGrpSpPr>
            <p:nvPr/>
          </p:nvGrpSpPr>
          <p:grpSpPr>
            <a:xfrm>
              <a:off x="7039293" y="7455836"/>
              <a:ext cx="95594" cy="82785"/>
              <a:chOff x="0" y="0"/>
              <a:chExt cx="6350000" cy="5499100"/>
            </a:xfrm>
          </p:grpSpPr>
          <p:sp>
            <p:nvSpPr>
              <p:cNvPr id="1476" name="Freeform 1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77" name="Group 1477"/>
            <p:cNvGrpSpPr>
              <a:grpSpLocks noChangeAspect="1"/>
            </p:cNvGrpSpPr>
            <p:nvPr/>
          </p:nvGrpSpPr>
          <p:grpSpPr>
            <a:xfrm>
              <a:off x="7039293" y="4263051"/>
              <a:ext cx="95594" cy="82785"/>
              <a:chOff x="0" y="0"/>
              <a:chExt cx="6350000" cy="5499100"/>
            </a:xfrm>
          </p:grpSpPr>
          <p:sp>
            <p:nvSpPr>
              <p:cNvPr id="1478" name="Freeform 1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79" name="Group 1479"/>
            <p:cNvGrpSpPr>
              <a:grpSpLocks noChangeAspect="1"/>
            </p:cNvGrpSpPr>
            <p:nvPr/>
          </p:nvGrpSpPr>
          <p:grpSpPr>
            <a:xfrm>
              <a:off x="7039293" y="10643536"/>
              <a:ext cx="95594" cy="82785"/>
              <a:chOff x="0" y="0"/>
              <a:chExt cx="6350000" cy="5499100"/>
            </a:xfrm>
          </p:grpSpPr>
          <p:sp>
            <p:nvSpPr>
              <p:cNvPr id="1480" name="Freeform 1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81" name="Group 1481"/>
            <p:cNvGrpSpPr>
              <a:grpSpLocks noChangeAspect="1"/>
            </p:cNvGrpSpPr>
            <p:nvPr/>
          </p:nvGrpSpPr>
          <p:grpSpPr>
            <a:xfrm>
              <a:off x="16740565" y="1075351"/>
              <a:ext cx="95594" cy="82785"/>
              <a:chOff x="0" y="0"/>
              <a:chExt cx="6350000" cy="5499100"/>
            </a:xfrm>
          </p:grpSpPr>
          <p:sp>
            <p:nvSpPr>
              <p:cNvPr id="1482" name="Freeform 1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83" name="Group 1483"/>
            <p:cNvGrpSpPr>
              <a:grpSpLocks noChangeAspect="1"/>
            </p:cNvGrpSpPr>
            <p:nvPr/>
          </p:nvGrpSpPr>
          <p:grpSpPr>
            <a:xfrm>
              <a:off x="16740565" y="7455836"/>
              <a:ext cx="95594" cy="82785"/>
              <a:chOff x="0" y="0"/>
              <a:chExt cx="6350000" cy="5499100"/>
            </a:xfrm>
          </p:grpSpPr>
          <p:sp>
            <p:nvSpPr>
              <p:cNvPr id="1484" name="Freeform 1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85" name="Group 1485"/>
            <p:cNvGrpSpPr>
              <a:grpSpLocks noChangeAspect="1"/>
            </p:cNvGrpSpPr>
            <p:nvPr/>
          </p:nvGrpSpPr>
          <p:grpSpPr>
            <a:xfrm>
              <a:off x="16740565" y="4263051"/>
              <a:ext cx="95594" cy="82785"/>
              <a:chOff x="0" y="0"/>
              <a:chExt cx="6350000" cy="5499100"/>
            </a:xfrm>
          </p:grpSpPr>
          <p:sp>
            <p:nvSpPr>
              <p:cNvPr id="1486" name="Freeform 1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87" name="Group 1487"/>
            <p:cNvGrpSpPr>
              <a:grpSpLocks noChangeAspect="1"/>
            </p:cNvGrpSpPr>
            <p:nvPr/>
          </p:nvGrpSpPr>
          <p:grpSpPr>
            <a:xfrm>
              <a:off x="16740565" y="10643536"/>
              <a:ext cx="95594" cy="82785"/>
              <a:chOff x="0" y="0"/>
              <a:chExt cx="6350000" cy="5499100"/>
            </a:xfrm>
          </p:grpSpPr>
          <p:sp>
            <p:nvSpPr>
              <p:cNvPr id="1488" name="Freeform 1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89" name="Group 1489"/>
            <p:cNvGrpSpPr>
              <a:grpSpLocks noChangeAspect="1"/>
            </p:cNvGrpSpPr>
            <p:nvPr/>
          </p:nvGrpSpPr>
          <p:grpSpPr>
            <a:xfrm>
              <a:off x="19927945" y="1075351"/>
              <a:ext cx="95594" cy="82785"/>
              <a:chOff x="0" y="0"/>
              <a:chExt cx="6350000" cy="5499100"/>
            </a:xfrm>
          </p:grpSpPr>
          <p:sp>
            <p:nvSpPr>
              <p:cNvPr id="1490" name="Freeform 1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91" name="Group 1491"/>
            <p:cNvGrpSpPr>
              <a:grpSpLocks noChangeAspect="1"/>
            </p:cNvGrpSpPr>
            <p:nvPr/>
          </p:nvGrpSpPr>
          <p:grpSpPr>
            <a:xfrm>
              <a:off x="19927945" y="7455836"/>
              <a:ext cx="95594" cy="82785"/>
              <a:chOff x="0" y="0"/>
              <a:chExt cx="6350000" cy="5499100"/>
            </a:xfrm>
          </p:grpSpPr>
          <p:sp>
            <p:nvSpPr>
              <p:cNvPr id="1492" name="Freeform 1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93" name="Group 1493"/>
            <p:cNvGrpSpPr>
              <a:grpSpLocks noChangeAspect="1"/>
            </p:cNvGrpSpPr>
            <p:nvPr/>
          </p:nvGrpSpPr>
          <p:grpSpPr>
            <a:xfrm>
              <a:off x="19927945" y="4263051"/>
              <a:ext cx="95594" cy="82785"/>
              <a:chOff x="0" y="0"/>
              <a:chExt cx="6350000" cy="5499100"/>
            </a:xfrm>
          </p:grpSpPr>
          <p:sp>
            <p:nvSpPr>
              <p:cNvPr id="1494" name="Freeform 1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95" name="Group 1495"/>
            <p:cNvGrpSpPr>
              <a:grpSpLocks noChangeAspect="1"/>
            </p:cNvGrpSpPr>
            <p:nvPr/>
          </p:nvGrpSpPr>
          <p:grpSpPr>
            <a:xfrm>
              <a:off x="19927945" y="10643536"/>
              <a:ext cx="95594" cy="82785"/>
              <a:chOff x="0" y="0"/>
              <a:chExt cx="6350000" cy="5499100"/>
            </a:xfrm>
          </p:grpSpPr>
          <p:sp>
            <p:nvSpPr>
              <p:cNvPr id="1496" name="Freeform 1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97" name="Group 1497"/>
            <p:cNvGrpSpPr>
              <a:grpSpLocks noChangeAspect="1"/>
            </p:cNvGrpSpPr>
            <p:nvPr/>
          </p:nvGrpSpPr>
          <p:grpSpPr>
            <a:xfrm>
              <a:off x="7039293" y="2693431"/>
              <a:ext cx="95594" cy="82785"/>
              <a:chOff x="0" y="0"/>
              <a:chExt cx="6350000" cy="5499100"/>
            </a:xfrm>
          </p:grpSpPr>
          <p:sp>
            <p:nvSpPr>
              <p:cNvPr id="1498" name="Freeform 1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499" name="Group 1499"/>
            <p:cNvGrpSpPr>
              <a:grpSpLocks noChangeAspect="1"/>
            </p:cNvGrpSpPr>
            <p:nvPr/>
          </p:nvGrpSpPr>
          <p:grpSpPr>
            <a:xfrm>
              <a:off x="7039293" y="9073915"/>
              <a:ext cx="95594" cy="82785"/>
              <a:chOff x="0" y="0"/>
              <a:chExt cx="6350000" cy="5499100"/>
            </a:xfrm>
          </p:grpSpPr>
          <p:sp>
            <p:nvSpPr>
              <p:cNvPr id="1500" name="Freeform 1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01" name="Group 1501"/>
            <p:cNvGrpSpPr>
              <a:grpSpLocks noChangeAspect="1"/>
            </p:cNvGrpSpPr>
            <p:nvPr/>
          </p:nvGrpSpPr>
          <p:grpSpPr>
            <a:xfrm>
              <a:off x="7039293" y="5881131"/>
              <a:ext cx="95594" cy="82785"/>
              <a:chOff x="0" y="0"/>
              <a:chExt cx="6350000" cy="5499100"/>
            </a:xfrm>
          </p:grpSpPr>
          <p:sp>
            <p:nvSpPr>
              <p:cNvPr id="1502" name="Freeform 1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03" name="Group 1503"/>
            <p:cNvGrpSpPr>
              <a:grpSpLocks noChangeAspect="1"/>
            </p:cNvGrpSpPr>
            <p:nvPr/>
          </p:nvGrpSpPr>
          <p:grpSpPr>
            <a:xfrm>
              <a:off x="16740565" y="2693431"/>
              <a:ext cx="95594" cy="82785"/>
              <a:chOff x="0" y="0"/>
              <a:chExt cx="6350000" cy="5499100"/>
            </a:xfrm>
          </p:grpSpPr>
          <p:sp>
            <p:nvSpPr>
              <p:cNvPr id="1504" name="Freeform 1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05" name="Group 1505"/>
            <p:cNvGrpSpPr>
              <a:grpSpLocks noChangeAspect="1"/>
            </p:cNvGrpSpPr>
            <p:nvPr/>
          </p:nvGrpSpPr>
          <p:grpSpPr>
            <a:xfrm>
              <a:off x="16740565" y="9073915"/>
              <a:ext cx="95594" cy="82785"/>
              <a:chOff x="0" y="0"/>
              <a:chExt cx="6350000" cy="5499100"/>
            </a:xfrm>
          </p:grpSpPr>
          <p:sp>
            <p:nvSpPr>
              <p:cNvPr id="1506" name="Freeform 1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07" name="Group 1507"/>
            <p:cNvGrpSpPr>
              <a:grpSpLocks noChangeAspect="1"/>
            </p:cNvGrpSpPr>
            <p:nvPr/>
          </p:nvGrpSpPr>
          <p:grpSpPr>
            <a:xfrm>
              <a:off x="16740565" y="5881131"/>
              <a:ext cx="95594" cy="82785"/>
              <a:chOff x="0" y="0"/>
              <a:chExt cx="6350000" cy="5499100"/>
            </a:xfrm>
          </p:grpSpPr>
          <p:sp>
            <p:nvSpPr>
              <p:cNvPr id="1508" name="Freeform 1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09" name="Group 1509"/>
            <p:cNvGrpSpPr>
              <a:grpSpLocks noChangeAspect="1"/>
            </p:cNvGrpSpPr>
            <p:nvPr/>
          </p:nvGrpSpPr>
          <p:grpSpPr>
            <a:xfrm>
              <a:off x="19927945" y="2693431"/>
              <a:ext cx="95594" cy="82785"/>
              <a:chOff x="0" y="0"/>
              <a:chExt cx="6350000" cy="5499100"/>
            </a:xfrm>
          </p:grpSpPr>
          <p:sp>
            <p:nvSpPr>
              <p:cNvPr id="1510" name="Freeform 1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11" name="Group 1511"/>
            <p:cNvGrpSpPr>
              <a:grpSpLocks noChangeAspect="1"/>
            </p:cNvGrpSpPr>
            <p:nvPr/>
          </p:nvGrpSpPr>
          <p:grpSpPr>
            <a:xfrm>
              <a:off x="19927945" y="9073915"/>
              <a:ext cx="95594" cy="82785"/>
              <a:chOff x="0" y="0"/>
              <a:chExt cx="6350000" cy="5499100"/>
            </a:xfrm>
          </p:grpSpPr>
          <p:sp>
            <p:nvSpPr>
              <p:cNvPr id="1512" name="Freeform 1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13" name="Group 1513"/>
            <p:cNvGrpSpPr>
              <a:grpSpLocks noChangeAspect="1"/>
            </p:cNvGrpSpPr>
            <p:nvPr/>
          </p:nvGrpSpPr>
          <p:grpSpPr>
            <a:xfrm>
              <a:off x="19927945" y="5881131"/>
              <a:ext cx="95594" cy="82785"/>
              <a:chOff x="0" y="0"/>
              <a:chExt cx="6350000" cy="5499100"/>
            </a:xfrm>
          </p:grpSpPr>
          <p:sp>
            <p:nvSpPr>
              <p:cNvPr id="1514" name="Freeform 1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15" name="Group 1515"/>
            <p:cNvGrpSpPr>
              <a:grpSpLocks noChangeAspect="1"/>
            </p:cNvGrpSpPr>
            <p:nvPr/>
          </p:nvGrpSpPr>
          <p:grpSpPr>
            <a:xfrm>
              <a:off x="3793009" y="1075351"/>
              <a:ext cx="95594" cy="82785"/>
              <a:chOff x="0" y="0"/>
              <a:chExt cx="6350000" cy="5499100"/>
            </a:xfrm>
          </p:grpSpPr>
          <p:sp>
            <p:nvSpPr>
              <p:cNvPr id="1516" name="Freeform 1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17" name="Group 1517"/>
            <p:cNvGrpSpPr>
              <a:grpSpLocks noChangeAspect="1"/>
            </p:cNvGrpSpPr>
            <p:nvPr/>
          </p:nvGrpSpPr>
          <p:grpSpPr>
            <a:xfrm>
              <a:off x="3793009" y="7455836"/>
              <a:ext cx="95594" cy="82785"/>
              <a:chOff x="0" y="0"/>
              <a:chExt cx="6350000" cy="5499100"/>
            </a:xfrm>
          </p:grpSpPr>
          <p:sp>
            <p:nvSpPr>
              <p:cNvPr id="1518" name="Freeform 1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19" name="Group 1519"/>
            <p:cNvGrpSpPr>
              <a:grpSpLocks noChangeAspect="1"/>
            </p:cNvGrpSpPr>
            <p:nvPr/>
          </p:nvGrpSpPr>
          <p:grpSpPr>
            <a:xfrm>
              <a:off x="3793009" y="4263051"/>
              <a:ext cx="95594" cy="82785"/>
              <a:chOff x="0" y="0"/>
              <a:chExt cx="6350000" cy="5499100"/>
            </a:xfrm>
          </p:grpSpPr>
          <p:sp>
            <p:nvSpPr>
              <p:cNvPr id="1520" name="Freeform 1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21" name="Group 1521"/>
            <p:cNvGrpSpPr>
              <a:grpSpLocks noChangeAspect="1"/>
            </p:cNvGrpSpPr>
            <p:nvPr/>
          </p:nvGrpSpPr>
          <p:grpSpPr>
            <a:xfrm>
              <a:off x="3793009" y="10643536"/>
              <a:ext cx="95594" cy="82785"/>
              <a:chOff x="0" y="0"/>
              <a:chExt cx="6350000" cy="5499100"/>
            </a:xfrm>
          </p:grpSpPr>
          <p:sp>
            <p:nvSpPr>
              <p:cNvPr id="1522" name="Freeform 1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23" name="Group 1523"/>
            <p:cNvGrpSpPr>
              <a:grpSpLocks noChangeAspect="1"/>
            </p:cNvGrpSpPr>
            <p:nvPr/>
          </p:nvGrpSpPr>
          <p:grpSpPr>
            <a:xfrm>
              <a:off x="13494281" y="1075351"/>
              <a:ext cx="95594" cy="82785"/>
              <a:chOff x="0" y="0"/>
              <a:chExt cx="6350000" cy="5499100"/>
            </a:xfrm>
          </p:grpSpPr>
          <p:sp>
            <p:nvSpPr>
              <p:cNvPr id="1524" name="Freeform 1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25" name="Group 1525"/>
            <p:cNvGrpSpPr>
              <a:grpSpLocks noChangeAspect="1"/>
            </p:cNvGrpSpPr>
            <p:nvPr/>
          </p:nvGrpSpPr>
          <p:grpSpPr>
            <a:xfrm>
              <a:off x="13494281" y="7455836"/>
              <a:ext cx="95594" cy="82785"/>
              <a:chOff x="0" y="0"/>
              <a:chExt cx="6350000" cy="5499100"/>
            </a:xfrm>
          </p:grpSpPr>
          <p:sp>
            <p:nvSpPr>
              <p:cNvPr id="1526" name="Freeform 1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27" name="Group 1527"/>
            <p:cNvGrpSpPr>
              <a:grpSpLocks noChangeAspect="1"/>
            </p:cNvGrpSpPr>
            <p:nvPr/>
          </p:nvGrpSpPr>
          <p:grpSpPr>
            <a:xfrm>
              <a:off x="13494281" y="4263051"/>
              <a:ext cx="95594" cy="82785"/>
              <a:chOff x="0" y="0"/>
              <a:chExt cx="6350000" cy="5499100"/>
            </a:xfrm>
          </p:grpSpPr>
          <p:sp>
            <p:nvSpPr>
              <p:cNvPr id="1528" name="Freeform 1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29" name="Group 1529"/>
            <p:cNvGrpSpPr>
              <a:grpSpLocks noChangeAspect="1"/>
            </p:cNvGrpSpPr>
            <p:nvPr/>
          </p:nvGrpSpPr>
          <p:grpSpPr>
            <a:xfrm>
              <a:off x="13494281" y="10643536"/>
              <a:ext cx="95594" cy="82785"/>
              <a:chOff x="0" y="0"/>
              <a:chExt cx="6350000" cy="5499100"/>
            </a:xfrm>
          </p:grpSpPr>
          <p:sp>
            <p:nvSpPr>
              <p:cNvPr id="1530" name="Freeform 1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31" name="Group 1531"/>
            <p:cNvGrpSpPr>
              <a:grpSpLocks noChangeAspect="1"/>
            </p:cNvGrpSpPr>
            <p:nvPr/>
          </p:nvGrpSpPr>
          <p:grpSpPr>
            <a:xfrm>
              <a:off x="3793009" y="2693431"/>
              <a:ext cx="95594" cy="82785"/>
              <a:chOff x="0" y="0"/>
              <a:chExt cx="6350000" cy="5499100"/>
            </a:xfrm>
          </p:grpSpPr>
          <p:sp>
            <p:nvSpPr>
              <p:cNvPr id="1532" name="Freeform 1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33" name="Group 1533"/>
            <p:cNvGrpSpPr>
              <a:grpSpLocks noChangeAspect="1"/>
            </p:cNvGrpSpPr>
            <p:nvPr/>
          </p:nvGrpSpPr>
          <p:grpSpPr>
            <a:xfrm>
              <a:off x="3793009" y="9073915"/>
              <a:ext cx="95594" cy="82785"/>
              <a:chOff x="0" y="0"/>
              <a:chExt cx="6350000" cy="5499100"/>
            </a:xfrm>
          </p:grpSpPr>
          <p:sp>
            <p:nvSpPr>
              <p:cNvPr id="1534" name="Freeform 1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35" name="Group 1535"/>
            <p:cNvGrpSpPr>
              <a:grpSpLocks noChangeAspect="1"/>
            </p:cNvGrpSpPr>
            <p:nvPr/>
          </p:nvGrpSpPr>
          <p:grpSpPr>
            <a:xfrm>
              <a:off x="3793009" y="5881131"/>
              <a:ext cx="95594" cy="82785"/>
              <a:chOff x="0" y="0"/>
              <a:chExt cx="6350000" cy="5499100"/>
            </a:xfrm>
          </p:grpSpPr>
          <p:sp>
            <p:nvSpPr>
              <p:cNvPr id="1536" name="Freeform 1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37" name="Group 1537"/>
            <p:cNvGrpSpPr>
              <a:grpSpLocks noChangeAspect="1"/>
            </p:cNvGrpSpPr>
            <p:nvPr/>
          </p:nvGrpSpPr>
          <p:grpSpPr>
            <a:xfrm>
              <a:off x="13494281" y="2693431"/>
              <a:ext cx="95594" cy="82785"/>
              <a:chOff x="0" y="0"/>
              <a:chExt cx="6350000" cy="5499100"/>
            </a:xfrm>
          </p:grpSpPr>
          <p:sp>
            <p:nvSpPr>
              <p:cNvPr id="1538" name="Freeform 1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39" name="Group 1539"/>
            <p:cNvGrpSpPr>
              <a:grpSpLocks noChangeAspect="1"/>
            </p:cNvGrpSpPr>
            <p:nvPr/>
          </p:nvGrpSpPr>
          <p:grpSpPr>
            <a:xfrm>
              <a:off x="13494281" y="9073915"/>
              <a:ext cx="95594" cy="82785"/>
              <a:chOff x="0" y="0"/>
              <a:chExt cx="6350000" cy="5499100"/>
            </a:xfrm>
          </p:grpSpPr>
          <p:sp>
            <p:nvSpPr>
              <p:cNvPr id="1540" name="Freeform 1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41" name="Group 1541"/>
            <p:cNvGrpSpPr>
              <a:grpSpLocks noChangeAspect="1"/>
            </p:cNvGrpSpPr>
            <p:nvPr/>
          </p:nvGrpSpPr>
          <p:grpSpPr>
            <a:xfrm>
              <a:off x="13494281" y="5881131"/>
              <a:ext cx="95594" cy="82785"/>
              <a:chOff x="0" y="0"/>
              <a:chExt cx="6350000" cy="5499100"/>
            </a:xfrm>
          </p:grpSpPr>
          <p:sp>
            <p:nvSpPr>
              <p:cNvPr id="1542" name="Freeform 1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43" name="Group 1543"/>
            <p:cNvGrpSpPr>
              <a:grpSpLocks noChangeAspect="1"/>
            </p:cNvGrpSpPr>
            <p:nvPr/>
          </p:nvGrpSpPr>
          <p:grpSpPr>
            <a:xfrm>
              <a:off x="2711370" y="0"/>
              <a:ext cx="95594" cy="82785"/>
              <a:chOff x="0" y="0"/>
              <a:chExt cx="6350000" cy="5499100"/>
            </a:xfrm>
          </p:grpSpPr>
          <p:sp>
            <p:nvSpPr>
              <p:cNvPr id="1544" name="Freeform 1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45" name="Group 1545"/>
            <p:cNvGrpSpPr>
              <a:grpSpLocks noChangeAspect="1"/>
            </p:cNvGrpSpPr>
            <p:nvPr/>
          </p:nvGrpSpPr>
          <p:grpSpPr>
            <a:xfrm>
              <a:off x="2711370" y="6380485"/>
              <a:ext cx="95594" cy="82785"/>
              <a:chOff x="0" y="0"/>
              <a:chExt cx="6350000" cy="5499100"/>
            </a:xfrm>
          </p:grpSpPr>
          <p:sp>
            <p:nvSpPr>
              <p:cNvPr id="1546" name="Freeform 1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47" name="Group 1547"/>
            <p:cNvGrpSpPr>
              <a:grpSpLocks noChangeAspect="1"/>
            </p:cNvGrpSpPr>
            <p:nvPr/>
          </p:nvGrpSpPr>
          <p:grpSpPr>
            <a:xfrm>
              <a:off x="2711370" y="3187700"/>
              <a:ext cx="95594" cy="82785"/>
              <a:chOff x="0" y="0"/>
              <a:chExt cx="6350000" cy="5499100"/>
            </a:xfrm>
          </p:grpSpPr>
          <p:sp>
            <p:nvSpPr>
              <p:cNvPr id="1548" name="Freeform 1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49" name="Group 1549"/>
            <p:cNvGrpSpPr>
              <a:grpSpLocks noChangeAspect="1"/>
            </p:cNvGrpSpPr>
            <p:nvPr/>
          </p:nvGrpSpPr>
          <p:grpSpPr>
            <a:xfrm>
              <a:off x="2711370" y="9568185"/>
              <a:ext cx="95594" cy="82785"/>
              <a:chOff x="0" y="0"/>
              <a:chExt cx="6350000" cy="5499100"/>
            </a:xfrm>
          </p:grpSpPr>
          <p:sp>
            <p:nvSpPr>
              <p:cNvPr id="1550" name="Freeform 1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51" name="Group 1551"/>
            <p:cNvGrpSpPr>
              <a:grpSpLocks noChangeAspect="1"/>
            </p:cNvGrpSpPr>
            <p:nvPr/>
          </p:nvGrpSpPr>
          <p:grpSpPr>
            <a:xfrm>
              <a:off x="12412642" y="0"/>
              <a:ext cx="95594" cy="82785"/>
              <a:chOff x="0" y="0"/>
              <a:chExt cx="6350000" cy="5499100"/>
            </a:xfrm>
          </p:grpSpPr>
          <p:sp>
            <p:nvSpPr>
              <p:cNvPr id="1552" name="Freeform 1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53" name="Group 1553"/>
            <p:cNvGrpSpPr>
              <a:grpSpLocks noChangeAspect="1"/>
            </p:cNvGrpSpPr>
            <p:nvPr/>
          </p:nvGrpSpPr>
          <p:grpSpPr>
            <a:xfrm>
              <a:off x="12412642" y="6380485"/>
              <a:ext cx="95594" cy="82785"/>
              <a:chOff x="0" y="0"/>
              <a:chExt cx="6350000" cy="5499100"/>
            </a:xfrm>
          </p:grpSpPr>
          <p:sp>
            <p:nvSpPr>
              <p:cNvPr id="1554" name="Freeform 1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55" name="Group 1555"/>
            <p:cNvGrpSpPr>
              <a:grpSpLocks noChangeAspect="1"/>
            </p:cNvGrpSpPr>
            <p:nvPr/>
          </p:nvGrpSpPr>
          <p:grpSpPr>
            <a:xfrm>
              <a:off x="12412642" y="3187700"/>
              <a:ext cx="95594" cy="82785"/>
              <a:chOff x="0" y="0"/>
              <a:chExt cx="6350000" cy="5499100"/>
            </a:xfrm>
          </p:grpSpPr>
          <p:sp>
            <p:nvSpPr>
              <p:cNvPr id="1556" name="Freeform 1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57" name="Group 1557"/>
            <p:cNvGrpSpPr>
              <a:grpSpLocks noChangeAspect="1"/>
            </p:cNvGrpSpPr>
            <p:nvPr/>
          </p:nvGrpSpPr>
          <p:grpSpPr>
            <a:xfrm>
              <a:off x="12412642" y="9568185"/>
              <a:ext cx="95594" cy="82785"/>
              <a:chOff x="0" y="0"/>
              <a:chExt cx="6350000" cy="5499100"/>
            </a:xfrm>
          </p:grpSpPr>
          <p:sp>
            <p:nvSpPr>
              <p:cNvPr id="1558" name="Freeform 1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59" name="Group 1559"/>
            <p:cNvGrpSpPr>
              <a:grpSpLocks noChangeAspect="1"/>
            </p:cNvGrpSpPr>
            <p:nvPr/>
          </p:nvGrpSpPr>
          <p:grpSpPr>
            <a:xfrm>
              <a:off x="2711370" y="1618080"/>
              <a:ext cx="95594" cy="82785"/>
              <a:chOff x="0" y="0"/>
              <a:chExt cx="6350000" cy="5499100"/>
            </a:xfrm>
          </p:grpSpPr>
          <p:sp>
            <p:nvSpPr>
              <p:cNvPr id="1560" name="Freeform 1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61" name="Group 1561"/>
            <p:cNvGrpSpPr>
              <a:grpSpLocks noChangeAspect="1"/>
            </p:cNvGrpSpPr>
            <p:nvPr/>
          </p:nvGrpSpPr>
          <p:grpSpPr>
            <a:xfrm>
              <a:off x="2711370" y="7998564"/>
              <a:ext cx="95594" cy="82785"/>
              <a:chOff x="0" y="0"/>
              <a:chExt cx="6350000" cy="5499100"/>
            </a:xfrm>
          </p:grpSpPr>
          <p:sp>
            <p:nvSpPr>
              <p:cNvPr id="1562" name="Freeform 1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63" name="Group 1563"/>
            <p:cNvGrpSpPr>
              <a:grpSpLocks noChangeAspect="1"/>
            </p:cNvGrpSpPr>
            <p:nvPr/>
          </p:nvGrpSpPr>
          <p:grpSpPr>
            <a:xfrm>
              <a:off x="2711370" y="4805780"/>
              <a:ext cx="95594" cy="82785"/>
              <a:chOff x="0" y="0"/>
              <a:chExt cx="6350000" cy="5499100"/>
            </a:xfrm>
          </p:grpSpPr>
          <p:sp>
            <p:nvSpPr>
              <p:cNvPr id="1564" name="Freeform 1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65" name="Group 1565"/>
            <p:cNvGrpSpPr>
              <a:grpSpLocks noChangeAspect="1"/>
            </p:cNvGrpSpPr>
            <p:nvPr/>
          </p:nvGrpSpPr>
          <p:grpSpPr>
            <a:xfrm>
              <a:off x="12412642" y="1618080"/>
              <a:ext cx="95594" cy="82785"/>
              <a:chOff x="0" y="0"/>
              <a:chExt cx="6350000" cy="5499100"/>
            </a:xfrm>
          </p:grpSpPr>
          <p:sp>
            <p:nvSpPr>
              <p:cNvPr id="1566" name="Freeform 1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67" name="Group 1567"/>
            <p:cNvGrpSpPr>
              <a:grpSpLocks noChangeAspect="1"/>
            </p:cNvGrpSpPr>
            <p:nvPr/>
          </p:nvGrpSpPr>
          <p:grpSpPr>
            <a:xfrm>
              <a:off x="12412642" y="7998564"/>
              <a:ext cx="95594" cy="82785"/>
              <a:chOff x="0" y="0"/>
              <a:chExt cx="6350000" cy="5499100"/>
            </a:xfrm>
          </p:grpSpPr>
          <p:sp>
            <p:nvSpPr>
              <p:cNvPr id="1568" name="Freeform 1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69" name="Group 1569"/>
            <p:cNvGrpSpPr>
              <a:grpSpLocks noChangeAspect="1"/>
            </p:cNvGrpSpPr>
            <p:nvPr/>
          </p:nvGrpSpPr>
          <p:grpSpPr>
            <a:xfrm>
              <a:off x="12412642" y="4805780"/>
              <a:ext cx="95594" cy="82785"/>
              <a:chOff x="0" y="0"/>
              <a:chExt cx="6350000" cy="5499100"/>
            </a:xfrm>
          </p:grpSpPr>
          <p:sp>
            <p:nvSpPr>
              <p:cNvPr id="1570" name="Freeform 1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71" name="Group 1571"/>
            <p:cNvGrpSpPr>
              <a:grpSpLocks noChangeAspect="1"/>
            </p:cNvGrpSpPr>
            <p:nvPr/>
          </p:nvGrpSpPr>
          <p:grpSpPr>
            <a:xfrm>
              <a:off x="9205518" y="0"/>
              <a:ext cx="95594" cy="82785"/>
              <a:chOff x="0" y="0"/>
              <a:chExt cx="6350000" cy="5499100"/>
            </a:xfrm>
          </p:grpSpPr>
          <p:sp>
            <p:nvSpPr>
              <p:cNvPr id="1572" name="Freeform 1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73" name="Group 1573"/>
            <p:cNvGrpSpPr>
              <a:grpSpLocks noChangeAspect="1"/>
            </p:cNvGrpSpPr>
            <p:nvPr/>
          </p:nvGrpSpPr>
          <p:grpSpPr>
            <a:xfrm>
              <a:off x="9205518" y="6380485"/>
              <a:ext cx="95594" cy="82785"/>
              <a:chOff x="0" y="0"/>
              <a:chExt cx="6350000" cy="5499100"/>
            </a:xfrm>
          </p:grpSpPr>
          <p:sp>
            <p:nvSpPr>
              <p:cNvPr id="1574" name="Freeform 1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75" name="Group 1575"/>
            <p:cNvGrpSpPr>
              <a:grpSpLocks noChangeAspect="1"/>
            </p:cNvGrpSpPr>
            <p:nvPr/>
          </p:nvGrpSpPr>
          <p:grpSpPr>
            <a:xfrm>
              <a:off x="9205518" y="3187700"/>
              <a:ext cx="95594" cy="82785"/>
              <a:chOff x="0" y="0"/>
              <a:chExt cx="6350000" cy="5499100"/>
            </a:xfrm>
          </p:grpSpPr>
          <p:sp>
            <p:nvSpPr>
              <p:cNvPr id="1576" name="Freeform 1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77" name="Group 1577"/>
            <p:cNvGrpSpPr>
              <a:grpSpLocks noChangeAspect="1"/>
            </p:cNvGrpSpPr>
            <p:nvPr/>
          </p:nvGrpSpPr>
          <p:grpSpPr>
            <a:xfrm>
              <a:off x="9205518" y="9568185"/>
              <a:ext cx="95594" cy="82785"/>
              <a:chOff x="0" y="0"/>
              <a:chExt cx="6350000" cy="5499100"/>
            </a:xfrm>
          </p:grpSpPr>
          <p:sp>
            <p:nvSpPr>
              <p:cNvPr id="1578" name="Freeform 1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79" name="Group 1579"/>
            <p:cNvGrpSpPr>
              <a:grpSpLocks noChangeAspect="1"/>
            </p:cNvGrpSpPr>
            <p:nvPr/>
          </p:nvGrpSpPr>
          <p:grpSpPr>
            <a:xfrm>
              <a:off x="18906791" y="0"/>
              <a:ext cx="95594" cy="82785"/>
              <a:chOff x="0" y="0"/>
              <a:chExt cx="6350000" cy="5499100"/>
            </a:xfrm>
          </p:grpSpPr>
          <p:sp>
            <p:nvSpPr>
              <p:cNvPr id="1580" name="Freeform 1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81" name="Group 1581"/>
            <p:cNvGrpSpPr>
              <a:grpSpLocks noChangeAspect="1"/>
            </p:cNvGrpSpPr>
            <p:nvPr/>
          </p:nvGrpSpPr>
          <p:grpSpPr>
            <a:xfrm>
              <a:off x="18906791" y="6380485"/>
              <a:ext cx="95594" cy="82785"/>
              <a:chOff x="0" y="0"/>
              <a:chExt cx="6350000" cy="5499100"/>
            </a:xfrm>
          </p:grpSpPr>
          <p:sp>
            <p:nvSpPr>
              <p:cNvPr id="1582" name="Freeform 1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83" name="Group 1583"/>
            <p:cNvGrpSpPr>
              <a:grpSpLocks noChangeAspect="1"/>
            </p:cNvGrpSpPr>
            <p:nvPr/>
          </p:nvGrpSpPr>
          <p:grpSpPr>
            <a:xfrm>
              <a:off x="18906791" y="3187700"/>
              <a:ext cx="95594" cy="82785"/>
              <a:chOff x="0" y="0"/>
              <a:chExt cx="6350000" cy="5499100"/>
            </a:xfrm>
          </p:grpSpPr>
          <p:sp>
            <p:nvSpPr>
              <p:cNvPr id="1584" name="Freeform 1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85" name="Group 1585"/>
            <p:cNvGrpSpPr>
              <a:grpSpLocks noChangeAspect="1"/>
            </p:cNvGrpSpPr>
            <p:nvPr/>
          </p:nvGrpSpPr>
          <p:grpSpPr>
            <a:xfrm>
              <a:off x="18906791" y="9568185"/>
              <a:ext cx="95594" cy="82785"/>
              <a:chOff x="0" y="0"/>
              <a:chExt cx="6350000" cy="5499100"/>
            </a:xfrm>
          </p:grpSpPr>
          <p:sp>
            <p:nvSpPr>
              <p:cNvPr id="1586" name="Freeform 1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87" name="Group 1587"/>
            <p:cNvGrpSpPr>
              <a:grpSpLocks noChangeAspect="1"/>
            </p:cNvGrpSpPr>
            <p:nvPr/>
          </p:nvGrpSpPr>
          <p:grpSpPr>
            <a:xfrm>
              <a:off x="9205518" y="1618080"/>
              <a:ext cx="95594" cy="82785"/>
              <a:chOff x="0" y="0"/>
              <a:chExt cx="6350000" cy="5499100"/>
            </a:xfrm>
          </p:grpSpPr>
          <p:sp>
            <p:nvSpPr>
              <p:cNvPr id="1588" name="Freeform 1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89" name="Group 1589"/>
            <p:cNvGrpSpPr>
              <a:grpSpLocks noChangeAspect="1"/>
            </p:cNvGrpSpPr>
            <p:nvPr/>
          </p:nvGrpSpPr>
          <p:grpSpPr>
            <a:xfrm>
              <a:off x="9205518" y="7998564"/>
              <a:ext cx="95594" cy="82785"/>
              <a:chOff x="0" y="0"/>
              <a:chExt cx="6350000" cy="5499100"/>
            </a:xfrm>
          </p:grpSpPr>
          <p:sp>
            <p:nvSpPr>
              <p:cNvPr id="1590" name="Freeform 1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91" name="Group 1591"/>
            <p:cNvGrpSpPr>
              <a:grpSpLocks noChangeAspect="1"/>
            </p:cNvGrpSpPr>
            <p:nvPr/>
          </p:nvGrpSpPr>
          <p:grpSpPr>
            <a:xfrm>
              <a:off x="9205518" y="4805780"/>
              <a:ext cx="95594" cy="82785"/>
              <a:chOff x="0" y="0"/>
              <a:chExt cx="6350000" cy="5499100"/>
            </a:xfrm>
          </p:grpSpPr>
          <p:sp>
            <p:nvSpPr>
              <p:cNvPr id="1592" name="Freeform 15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93" name="Group 1593"/>
            <p:cNvGrpSpPr>
              <a:grpSpLocks noChangeAspect="1"/>
            </p:cNvGrpSpPr>
            <p:nvPr/>
          </p:nvGrpSpPr>
          <p:grpSpPr>
            <a:xfrm>
              <a:off x="18906791" y="1618080"/>
              <a:ext cx="95594" cy="82785"/>
              <a:chOff x="0" y="0"/>
              <a:chExt cx="6350000" cy="5499100"/>
            </a:xfrm>
          </p:grpSpPr>
          <p:sp>
            <p:nvSpPr>
              <p:cNvPr id="1594" name="Freeform 15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95" name="Group 1595"/>
            <p:cNvGrpSpPr>
              <a:grpSpLocks noChangeAspect="1"/>
            </p:cNvGrpSpPr>
            <p:nvPr/>
          </p:nvGrpSpPr>
          <p:grpSpPr>
            <a:xfrm>
              <a:off x="18906791" y="7998564"/>
              <a:ext cx="95594" cy="82785"/>
              <a:chOff x="0" y="0"/>
              <a:chExt cx="6350000" cy="5499100"/>
            </a:xfrm>
          </p:grpSpPr>
          <p:sp>
            <p:nvSpPr>
              <p:cNvPr id="1596" name="Freeform 15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97" name="Group 1597"/>
            <p:cNvGrpSpPr>
              <a:grpSpLocks noChangeAspect="1"/>
            </p:cNvGrpSpPr>
            <p:nvPr/>
          </p:nvGrpSpPr>
          <p:grpSpPr>
            <a:xfrm>
              <a:off x="18906791" y="4805780"/>
              <a:ext cx="95594" cy="82785"/>
              <a:chOff x="0" y="0"/>
              <a:chExt cx="6350000" cy="5499100"/>
            </a:xfrm>
          </p:grpSpPr>
          <p:sp>
            <p:nvSpPr>
              <p:cNvPr id="1598" name="Freeform 15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599" name="Group 1599"/>
            <p:cNvGrpSpPr>
              <a:grpSpLocks noChangeAspect="1"/>
            </p:cNvGrpSpPr>
            <p:nvPr/>
          </p:nvGrpSpPr>
          <p:grpSpPr>
            <a:xfrm>
              <a:off x="5959235" y="0"/>
              <a:ext cx="95594" cy="82785"/>
              <a:chOff x="0" y="0"/>
              <a:chExt cx="6350000" cy="5499100"/>
            </a:xfrm>
          </p:grpSpPr>
          <p:sp>
            <p:nvSpPr>
              <p:cNvPr id="1600" name="Freeform 16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01" name="Group 1601"/>
            <p:cNvGrpSpPr>
              <a:grpSpLocks noChangeAspect="1"/>
            </p:cNvGrpSpPr>
            <p:nvPr/>
          </p:nvGrpSpPr>
          <p:grpSpPr>
            <a:xfrm>
              <a:off x="5959235" y="6380485"/>
              <a:ext cx="95594" cy="82785"/>
              <a:chOff x="0" y="0"/>
              <a:chExt cx="6350000" cy="5499100"/>
            </a:xfrm>
          </p:grpSpPr>
          <p:sp>
            <p:nvSpPr>
              <p:cNvPr id="1602" name="Freeform 16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03" name="Group 1603"/>
            <p:cNvGrpSpPr>
              <a:grpSpLocks noChangeAspect="1"/>
            </p:cNvGrpSpPr>
            <p:nvPr/>
          </p:nvGrpSpPr>
          <p:grpSpPr>
            <a:xfrm>
              <a:off x="5959235" y="3187700"/>
              <a:ext cx="95594" cy="82785"/>
              <a:chOff x="0" y="0"/>
              <a:chExt cx="6350000" cy="5499100"/>
            </a:xfrm>
          </p:grpSpPr>
          <p:sp>
            <p:nvSpPr>
              <p:cNvPr id="1604" name="Freeform 16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05" name="Group 1605"/>
            <p:cNvGrpSpPr>
              <a:grpSpLocks noChangeAspect="1"/>
            </p:cNvGrpSpPr>
            <p:nvPr/>
          </p:nvGrpSpPr>
          <p:grpSpPr>
            <a:xfrm>
              <a:off x="5959235" y="9568185"/>
              <a:ext cx="95594" cy="82785"/>
              <a:chOff x="0" y="0"/>
              <a:chExt cx="6350000" cy="5499100"/>
            </a:xfrm>
          </p:grpSpPr>
          <p:sp>
            <p:nvSpPr>
              <p:cNvPr id="1606" name="Freeform 16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07" name="Group 1607"/>
            <p:cNvGrpSpPr>
              <a:grpSpLocks noChangeAspect="1"/>
            </p:cNvGrpSpPr>
            <p:nvPr/>
          </p:nvGrpSpPr>
          <p:grpSpPr>
            <a:xfrm>
              <a:off x="15660507" y="0"/>
              <a:ext cx="95594" cy="82785"/>
              <a:chOff x="0" y="0"/>
              <a:chExt cx="6350000" cy="5499100"/>
            </a:xfrm>
          </p:grpSpPr>
          <p:sp>
            <p:nvSpPr>
              <p:cNvPr id="1608" name="Freeform 16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09" name="Group 1609"/>
            <p:cNvGrpSpPr>
              <a:grpSpLocks noChangeAspect="1"/>
            </p:cNvGrpSpPr>
            <p:nvPr/>
          </p:nvGrpSpPr>
          <p:grpSpPr>
            <a:xfrm>
              <a:off x="15660507" y="6380485"/>
              <a:ext cx="95594" cy="82785"/>
              <a:chOff x="0" y="0"/>
              <a:chExt cx="6350000" cy="5499100"/>
            </a:xfrm>
          </p:grpSpPr>
          <p:sp>
            <p:nvSpPr>
              <p:cNvPr id="1610" name="Freeform 16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11" name="Group 1611"/>
            <p:cNvGrpSpPr>
              <a:grpSpLocks noChangeAspect="1"/>
            </p:cNvGrpSpPr>
            <p:nvPr/>
          </p:nvGrpSpPr>
          <p:grpSpPr>
            <a:xfrm>
              <a:off x="15660507" y="3187700"/>
              <a:ext cx="95594" cy="82785"/>
              <a:chOff x="0" y="0"/>
              <a:chExt cx="6350000" cy="5499100"/>
            </a:xfrm>
          </p:grpSpPr>
          <p:sp>
            <p:nvSpPr>
              <p:cNvPr id="1612" name="Freeform 16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13" name="Group 1613"/>
            <p:cNvGrpSpPr>
              <a:grpSpLocks noChangeAspect="1"/>
            </p:cNvGrpSpPr>
            <p:nvPr/>
          </p:nvGrpSpPr>
          <p:grpSpPr>
            <a:xfrm>
              <a:off x="15660507" y="9568185"/>
              <a:ext cx="95594" cy="82785"/>
              <a:chOff x="0" y="0"/>
              <a:chExt cx="6350000" cy="5499100"/>
            </a:xfrm>
          </p:grpSpPr>
          <p:sp>
            <p:nvSpPr>
              <p:cNvPr id="1614" name="Freeform 16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15" name="Group 1615"/>
            <p:cNvGrpSpPr>
              <a:grpSpLocks noChangeAspect="1"/>
            </p:cNvGrpSpPr>
            <p:nvPr/>
          </p:nvGrpSpPr>
          <p:grpSpPr>
            <a:xfrm>
              <a:off x="5959235" y="1618080"/>
              <a:ext cx="95594" cy="82785"/>
              <a:chOff x="0" y="0"/>
              <a:chExt cx="6350000" cy="5499100"/>
            </a:xfrm>
          </p:grpSpPr>
          <p:sp>
            <p:nvSpPr>
              <p:cNvPr id="1616" name="Freeform 16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17" name="Group 1617"/>
            <p:cNvGrpSpPr>
              <a:grpSpLocks noChangeAspect="1"/>
            </p:cNvGrpSpPr>
            <p:nvPr/>
          </p:nvGrpSpPr>
          <p:grpSpPr>
            <a:xfrm>
              <a:off x="5959235" y="7998564"/>
              <a:ext cx="95594" cy="82785"/>
              <a:chOff x="0" y="0"/>
              <a:chExt cx="6350000" cy="5499100"/>
            </a:xfrm>
          </p:grpSpPr>
          <p:sp>
            <p:nvSpPr>
              <p:cNvPr id="1618" name="Freeform 16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19" name="Group 1619"/>
            <p:cNvGrpSpPr>
              <a:grpSpLocks noChangeAspect="1"/>
            </p:cNvGrpSpPr>
            <p:nvPr/>
          </p:nvGrpSpPr>
          <p:grpSpPr>
            <a:xfrm>
              <a:off x="5959235" y="4805780"/>
              <a:ext cx="95594" cy="82785"/>
              <a:chOff x="0" y="0"/>
              <a:chExt cx="6350000" cy="5499100"/>
            </a:xfrm>
          </p:grpSpPr>
          <p:sp>
            <p:nvSpPr>
              <p:cNvPr id="1620" name="Freeform 16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21" name="Group 1621"/>
            <p:cNvGrpSpPr>
              <a:grpSpLocks noChangeAspect="1"/>
            </p:cNvGrpSpPr>
            <p:nvPr/>
          </p:nvGrpSpPr>
          <p:grpSpPr>
            <a:xfrm>
              <a:off x="15660507" y="1618080"/>
              <a:ext cx="95594" cy="82785"/>
              <a:chOff x="0" y="0"/>
              <a:chExt cx="6350000" cy="5499100"/>
            </a:xfrm>
          </p:grpSpPr>
          <p:sp>
            <p:nvSpPr>
              <p:cNvPr id="1622" name="Freeform 16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23" name="Group 1623"/>
            <p:cNvGrpSpPr>
              <a:grpSpLocks noChangeAspect="1"/>
            </p:cNvGrpSpPr>
            <p:nvPr/>
          </p:nvGrpSpPr>
          <p:grpSpPr>
            <a:xfrm>
              <a:off x="15660507" y="7998564"/>
              <a:ext cx="95594" cy="82785"/>
              <a:chOff x="0" y="0"/>
              <a:chExt cx="6350000" cy="5499100"/>
            </a:xfrm>
          </p:grpSpPr>
          <p:sp>
            <p:nvSpPr>
              <p:cNvPr id="1624" name="Freeform 16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25" name="Group 1625"/>
            <p:cNvGrpSpPr>
              <a:grpSpLocks noChangeAspect="1"/>
            </p:cNvGrpSpPr>
            <p:nvPr/>
          </p:nvGrpSpPr>
          <p:grpSpPr>
            <a:xfrm>
              <a:off x="15660507" y="4805780"/>
              <a:ext cx="95594" cy="82785"/>
              <a:chOff x="0" y="0"/>
              <a:chExt cx="6350000" cy="5499100"/>
            </a:xfrm>
          </p:grpSpPr>
          <p:sp>
            <p:nvSpPr>
              <p:cNvPr id="1626" name="Freeform 16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27" name="Group 1627"/>
            <p:cNvGrpSpPr>
              <a:grpSpLocks noChangeAspect="1"/>
            </p:cNvGrpSpPr>
            <p:nvPr/>
          </p:nvGrpSpPr>
          <p:grpSpPr>
            <a:xfrm>
              <a:off x="0" y="537155"/>
              <a:ext cx="95594" cy="82785"/>
              <a:chOff x="0" y="0"/>
              <a:chExt cx="6350000" cy="5499100"/>
            </a:xfrm>
          </p:grpSpPr>
          <p:sp>
            <p:nvSpPr>
              <p:cNvPr id="1628" name="Freeform 16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29" name="Group 1629"/>
            <p:cNvGrpSpPr>
              <a:grpSpLocks noChangeAspect="1"/>
            </p:cNvGrpSpPr>
            <p:nvPr/>
          </p:nvGrpSpPr>
          <p:grpSpPr>
            <a:xfrm>
              <a:off x="0" y="6917640"/>
              <a:ext cx="95594" cy="82785"/>
              <a:chOff x="0" y="0"/>
              <a:chExt cx="6350000" cy="5499100"/>
            </a:xfrm>
          </p:grpSpPr>
          <p:sp>
            <p:nvSpPr>
              <p:cNvPr id="1630" name="Freeform 16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31" name="Group 1631"/>
            <p:cNvGrpSpPr>
              <a:grpSpLocks noChangeAspect="1"/>
            </p:cNvGrpSpPr>
            <p:nvPr/>
          </p:nvGrpSpPr>
          <p:grpSpPr>
            <a:xfrm>
              <a:off x="0" y="3724855"/>
              <a:ext cx="95594" cy="82785"/>
              <a:chOff x="0" y="0"/>
              <a:chExt cx="6350000" cy="5499100"/>
            </a:xfrm>
          </p:grpSpPr>
          <p:sp>
            <p:nvSpPr>
              <p:cNvPr id="1632" name="Freeform 16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33" name="Group 1633"/>
            <p:cNvGrpSpPr>
              <a:grpSpLocks noChangeAspect="1"/>
            </p:cNvGrpSpPr>
            <p:nvPr/>
          </p:nvGrpSpPr>
          <p:grpSpPr>
            <a:xfrm>
              <a:off x="0" y="10105340"/>
              <a:ext cx="95594" cy="82785"/>
              <a:chOff x="0" y="0"/>
              <a:chExt cx="6350000" cy="5499100"/>
            </a:xfrm>
          </p:grpSpPr>
          <p:sp>
            <p:nvSpPr>
              <p:cNvPr id="1634" name="Freeform 16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35" name="Group 1635"/>
            <p:cNvGrpSpPr>
              <a:grpSpLocks noChangeAspect="1"/>
            </p:cNvGrpSpPr>
            <p:nvPr/>
          </p:nvGrpSpPr>
          <p:grpSpPr>
            <a:xfrm>
              <a:off x="9701272" y="537155"/>
              <a:ext cx="95594" cy="82785"/>
              <a:chOff x="0" y="0"/>
              <a:chExt cx="6350000" cy="5499100"/>
            </a:xfrm>
          </p:grpSpPr>
          <p:sp>
            <p:nvSpPr>
              <p:cNvPr id="1636" name="Freeform 16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37" name="Group 1637"/>
            <p:cNvGrpSpPr>
              <a:grpSpLocks noChangeAspect="1"/>
            </p:cNvGrpSpPr>
            <p:nvPr/>
          </p:nvGrpSpPr>
          <p:grpSpPr>
            <a:xfrm>
              <a:off x="9701272" y="6917640"/>
              <a:ext cx="95594" cy="82785"/>
              <a:chOff x="0" y="0"/>
              <a:chExt cx="6350000" cy="5499100"/>
            </a:xfrm>
          </p:grpSpPr>
          <p:sp>
            <p:nvSpPr>
              <p:cNvPr id="1638" name="Freeform 16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39" name="Group 1639"/>
            <p:cNvGrpSpPr>
              <a:grpSpLocks noChangeAspect="1"/>
            </p:cNvGrpSpPr>
            <p:nvPr/>
          </p:nvGrpSpPr>
          <p:grpSpPr>
            <a:xfrm>
              <a:off x="9701272" y="3724855"/>
              <a:ext cx="95594" cy="82785"/>
              <a:chOff x="0" y="0"/>
              <a:chExt cx="6350000" cy="5499100"/>
            </a:xfrm>
          </p:grpSpPr>
          <p:sp>
            <p:nvSpPr>
              <p:cNvPr id="1640" name="Freeform 16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41" name="Group 1641"/>
            <p:cNvGrpSpPr>
              <a:grpSpLocks noChangeAspect="1"/>
            </p:cNvGrpSpPr>
            <p:nvPr/>
          </p:nvGrpSpPr>
          <p:grpSpPr>
            <a:xfrm>
              <a:off x="9701272" y="10105340"/>
              <a:ext cx="95594" cy="82785"/>
              <a:chOff x="0" y="0"/>
              <a:chExt cx="6350000" cy="5499100"/>
            </a:xfrm>
          </p:grpSpPr>
          <p:sp>
            <p:nvSpPr>
              <p:cNvPr id="1642" name="Freeform 16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43" name="Group 1643"/>
            <p:cNvGrpSpPr>
              <a:grpSpLocks noChangeAspect="1"/>
            </p:cNvGrpSpPr>
            <p:nvPr/>
          </p:nvGrpSpPr>
          <p:grpSpPr>
            <a:xfrm>
              <a:off x="0" y="2155235"/>
              <a:ext cx="95594" cy="82785"/>
              <a:chOff x="0" y="0"/>
              <a:chExt cx="6350000" cy="5499100"/>
            </a:xfrm>
          </p:grpSpPr>
          <p:sp>
            <p:nvSpPr>
              <p:cNvPr id="1644" name="Freeform 16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45" name="Group 1645"/>
            <p:cNvGrpSpPr>
              <a:grpSpLocks noChangeAspect="1"/>
            </p:cNvGrpSpPr>
            <p:nvPr/>
          </p:nvGrpSpPr>
          <p:grpSpPr>
            <a:xfrm>
              <a:off x="0" y="8535719"/>
              <a:ext cx="95594" cy="82785"/>
              <a:chOff x="0" y="0"/>
              <a:chExt cx="6350000" cy="5499100"/>
            </a:xfrm>
          </p:grpSpPr>
          <p:sp>
            <p:nvSpPr>
              <p:cNvPr id="1646" name="Freeform 16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47" name="Group 1647"/>
            <p:cNvGrpSpPr>
              <a:grpSpLocks noChangeAspect="1"/>
            </p:cNvGrpSpPr>
            <p:nvPr/>
          </p:nvGrpSpPr>
          <p:grpSpPr>
            <a:xfrm>
              <a:off x="0" y="5342935"/>
              <a:ext cx="95594" cy="82785"/>
              <a:chOff x="0" y="0"/>
              <a:chExt cx="6350000" cy="5499100"/>
            </a:xfrm>
          </p:grpSpPr>
          <p:sp>
            <p:nvSpPr>
              <p:cNvPr id="1648" name="Freeform 16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49" name="Group 1649"/>
            <p:cNvGrpSpPr>
              <a:grpSpLocks noChangeAspect="1"/>
            </p:cNvGrpSpPr>
            <p:nvPr/>
          </p:nvGrpSpPr>
          <p:grpSpPr>
            <a:xfrm>
              <a:off x="9701272" y="2155235"/>
              <a:ext cx="95594" cy="82785"/>
              <a:chOff x="0" y="0"/>
              <a:chExt cx="6350000" cy="5499100"/>
            </a:xfrm>
          </p:grpSpPr>
          <p:sp>
            <p:nvSpPr>
              <p:cNvPr id="1650" name="Freeform 16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51" name="Group 1651"/>
            <p:cNvGrpSpPr>
              <a:grpSpLocks noChangeAspect="1"/>
            </p:cNvGrpSpPr>
            <p:nvPr/>
          </p:nvGrpSpPr>
          <p:grpSpPr>
            <a:xfrm>
              <a:off x="9701272" y="8535719"/>
              <a:ext cx="95594" cy="82785"/>
              <a:chOff x="0" y="0"/>
              <a:chExt cx="6350000" cy="5499100"/>
            </a:xfrm>
          </p:grpSpPr>
          <p:sp>
            <p:nvSpPr>
              <p:cNvPr id="1652" name="Freeform 16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53" name="Group 1653"/>
            <p:cNvGrpSpPr>
              <a:grpSpLocks noChangeAspect="1"/>
            </p:cNvGrpSpPr>
            <p:nvPr/>
          </p:nvGrpSpPr>
          <p:grpSpPr>
            <a:xfrm>
              <a:off x="9701272" y="5342935"/>
              <a:ext cx="95594" cy="82785"/>
              <a:chOff x="0" y="0"/>
              <a:chExt cx="6350000" cy="5499100"/>
            </a:xfrm>
          </p:grpSpPr>
          <p:sp>
            <p:nvSpPr>
              <p:cNvPr id="1654" name="Freeform 16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55" name="Group 1655"/>
            <p:cNvGrpSpPr>
              <a:grpSpLocks noChangeAspect="1"/>
            </p:cNvGrpSpPr>
            <p:nvPr/>
          </p:nvGrpSpPr>
          <p:grpSpPr>
            <a:xfrm>
              <a:off x="6494149" y="537155"/>
              <a:ext cx="95594" cy="82785"/>
              <a:chOff x="0" y="0"/>
              <a:chExt cx="6350000" cy="5499100"/>
            </a:xfrm>
          </p:grpSpPr>
          <p:sp>
            <p:nvSpPr>
              <p:cNvPr id="1656" name="Freeform 16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57" name="Group 1657"/>
            <p:cNvGrpSpPr>
              <a:grpSpLocks noChangeAspect="1"/>
            </p:cNvGrpSpPr>
            <p:nvPr/>
          </p:nvGrpSpPr>
          <p:grpSpPr>
            <a:xfrm>
              <a:off x="6494149" y="6917640"/>
              <a:ext cx="95594" cy="82785"/>
              <a:chOff x="0" y="0"/>
              <a:chExt cx="6350000" cy="5499100"/>
            </a:xfrm>
          </p:grpSpPr>
          <p:sp>
            <p:nvSpPr>
              <p:cNvPr id="1658" name="Freeform 16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59" name="Group 1659"/>
            <p:cNvGrpSpPr>
              <a:grpSpLocks noChangeAspect="1"/>
            </p:cNvGrpSpPr>
            <p:nvPr/>
          </p:nvGrpSpPr>
          <p:grpSpPr>
            <a:xfrm>
              <a:off x="6494149" y="3724855"/>
              <a:ext cx="95594" cy="82785"/>
              <a:chOff x="0" y="0"/>
              <a:chExt cx="6350000" cy="5499100"/>
            </a:xfrm>
          </p:grpSpPr>
          <p:sp>
            <p:nvSpPr>
              <p:cNvPr id="1660" name="Freeform 16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61" name="Group 1661"/>
            <p:cNvGrpSpPr>
              <a:grpSpLocks noChangeAspect="1"/>
            </p:cNvGrpSpPr>
            <p:nvPr/>
          </p:nvGrpSpPr>
          <p:grpSpPr>
            <a:xfrm>
              <a:off x="6494149" y="10105340"/>
              <a:ext cx="95594" cy="82785"/>
              <a:chOff x="0" y="0"/>
              <a:chExt cx="6350000" cy="5499100"/>
            </a:xfrm>
          </p:grpSpPr>
          <p:sp>
            <p:nvSpPr>
              <p:cNvPr id="1662" name="Freeform 16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63" name="Group 1663"/>
            <p:cNvGrpSpPr>
              <a:grpSpLocks noChangeAspect="1"/>
            </p:cNvGrpSpPr>
            <p:nvPr/>
          </p:nvGrpSpPr>
          <p:grpSpPr>
            <a:xfrm>
              <a:off x="16195421" y="537155"/>
              <a:ext cx="95594" cy="82785"/>
              <a:chOff x="0" y="0"/>
              <a:chExt cx="6350000" cy="5499100"/>
            </a:xfrm>
          </p:grpSpPr>
          <p:sp>
            <p:nvSpPr>
              <p:cNvPr id="1664" name="Freeform 16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65" name="Group 1665"/>
            <p:cNvGrpSpPr>
              <a:grpSpLocks noChangeAspect="1"/>
            </p:cNvGrpSpPr>
            <p:nvPr/>
          </p:nvGrpSpPr>
          <p:grpSpPr>
            <a:xfrm>
              <a:off x="16195421" y="6917640"/>
              <a:ext cx="95594" cy="82785"/>
              <a:chOff x="0" y="0"/>
              <a:chExt cx="6350000" cy="5499100"/>
            </a:xfrm>
          </p:grpSpPr>
          <p:sp>
            <p:nvSpPr>
              <p:cNvPr id="1666" name="Freeform 16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67" name="Group 1667"/>
            <p:cNvGrpSpPr>
              <a:grpSpLocks noChangeAspect="1"/>
            </p:cNvGrpSpPr>
            <p:nvPr/>
          </p:nvGrpSpPr>
          <p:grpSpPr>
            <a:xfrm>
              <a:off x="16195421" y="3724855"/>
              <a:ext cx="95594" cy="82785"/>
              <a:chOff x="0" y="0"/>
              <a:chExt cx="6350000" cy="5499100"/>
            </a:xfrm>
          </p:grpSpPr>
          <p:sp>
            <p:nvSpPr>
              <p:cNvPr id="1668" name="Freeform 16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69" name="Group 1669"/>
            <p:cNvGrpSpPr>
              <a:grpSpLocks noChangeAspect="1"/>
            </p:cNvGrpSpPr>
            <p:nvPr/>
          </p:nvGrpSpPr>
          <p:grpSpPr>
            <a:xfrm>
              <a:off x="16195421" y="10105340"/>
              <a:ext cx="95594" cy="82785"/>
              <a:chOff x="0" y="0"/>
              <a:chExt cx="6350000" cy="5499100"/>
            </a:xfrm>
          </p:grpSpPr>
          <p:sp>
            <p:nvSpPr>
              <p:cNvPr id="1670" name="Freeform 16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71" name="Group 1671"/>
            <p:cNvGrpSpPr>
              <a:grpSpLocks noChangeAspect="1"/>
            </p:cNvGrpSpPr>
            <p:nvPr/>
          </p:nvGrpSpPr>
          <p:grpSpPr>
            <a:xfrm>
              <a:off x="19382801" y="537155"/>
              <a:ext cx="95594" cy="82785"/>
              <a:chOff x="0" y="0"/>
              <a:chExt cx="6350000" cy="5499100"/>
            </a:xfrm>
          </p:grpSpPr>
          <p:sp>
            <p:nvSpPr>
              <p:cNvPr id="1672" name="Freeform 16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73" name="Group 1673"/>
            <p:cNvGrpSpPr>
              <a:grpSpLocks noChangeAspect="1"/>
            </p:cNvGrpSpPr>
            <p:nvPr/>
          </p:nvGrpSpPr>
          <p:grpSpPr>
            <a:xfrm>
              <a:off x="19382801" y="6917640"/>
              <a:ext cx="95594" cy="82785"/>
              <a:chOff x="0" y="0"/>
              <a:chExt cx="6350000" cy="5499100"/>
            </a:xfrm>
          </p:grpSpPr>
          <p:sp>
            <p:nvSpPr>
              <p:cNvPr id="1674" name="Freeform 16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75" name="Group 1675"/>
            <p:cNvGrpSpPr>
              <a:grpSpLocks noChangeAspect="1"/>
            </p:cNvGrpSpPr>
            <p:nvPr/>
          </p:nvGrpSpPr>
          <p:grpSpPr>
            <a:xfrm>
              <a:off x="19382801" y="3724855"/>
              <a:ext cx="95594" cy="82785"/>
              <a:chOff x="0" y="0"/>
              <a:chExt cx="6350000" cy="5499100"/>
            </a:xfrm>
          </p:grpSpPr>
          <p:sp>
            <p:nvSpPr>
              <p:cNvPr id="1676" name="Freeform 16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77" name="Group 1677"/>
            <p:cNvGrpSpPr>
              <a:grpSpLocks noChangeAspect="1"/>
            </p:cNvGrpSpPr>
            <p:nvPr/>
          </p:nvGrpSpPr>
          <p:grpSpPr>
            <a:xfrm>
              <a:off x="19382801" y="10105340"/>
              <a:ext cx="95594" cy="82785"/>
              <a:chOff x="0" y="0"/>
              <a:chExt cx="6350000" cy="5499100"/>
            </a:xfrm>
          </p:grpSpPr>
          <p:sp>
            <p:nvSpPr>
              <p:cNvPr id="1678" name="Freeform 16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79" name="Group 1679"/>
            <p:cNvGrpSpPr>
              <a:grpSpLocks noChangeAspect="1"/>
            </p:cNvGrpSpPr>
            <p:nvPr/>
          </p:nvGrpSpPr>
          <p:grpSpPr>
            <a:xfrm>
              <a:off x="6494149" y="2155235"/>
              <a:ext cx="95594" cy="82785"/>
              <a:chOff x="0" y="0"/>
              <a:chExt cx="6350000" cy="5499100"/>
            </a:xfrm>
          </p:grpSpPr>
          <p:sp>
            <p:nvSpPr>
              <p:cNvPr id="1680" name="Freeform 16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81" name="Group 1681"/>
            <p:cNvGrpSpPr>
              <a:grpSpLocks noChangeAspect="1"/>
            </p:cNvGrpSpPr>
            <p:nvPr/>
          </p:nvGrpSpPr>
          <p:grpSpPr>
            <a:xfrm>
              <a:off x="6494149" y="8535719"/>
              <a:ext cx="95594" cy="82785"/>
              <a:chOff x="0" y="0"/>
              <a:chExt cx="6350000" cy="5499100"/>
            </a:xfrm>
          </p:grpSpPr>
          <p:sp>
            <p:nvSpPr>
              <p:cNvPr id="1682" name="Freeform 16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83" name="Group 1683"/>
            <p:cNvGrpSpPr>
              <a:grpSpLocks noChangeAspect="1"/>
            </p:cNvGrpSpPr>
            <p:nvPr/>
          </p:nvGrpSpPr>
          <p:grpSpPr>
            <a:xfrm>
              <a:off x="6494149" y="5342935"/>
              <a:ext cx="95594" cy="82785"/>
              <a:chOff x="0" y="0"/>
              <a:chExt cx="6350000" cy="5499100"/>
            </a:xfrm>
          </p:grpSpPr>
          <p:sp>
            <p:nvSpPr>
              <p:cNvPr id="1684" name="Freeform 16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85" name="Group 1685"/>
            <p:cNvGrpSpPr>
              <a:grpSpLocks noChangeAspect="1"/>
            </p:cNvGrpSpPr>
            <p:nvPr/>
          </p:nvGrpSpPr>
          <p:grpSpPr>
            <a:xfrm>
              <a:off x="16195421" y="2155235"/>
              <a:ext cx="95594" cy="82785"/>
              <a:chOff x="0" y="0"/>
              <a:chExt cx="6350000" cy="5499100"/>
            </a:xfrm>
          </p:grpSpPr>
          <p:sp>
            <p:nvSpPr>
              <p:cNvPr id="1686" name="Freeform 16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87" name="Group 1687"/>
            <p:cNvGrpSpPr>
              <a:grpSpLocks noChangeAspect="1"/>
            </p:cNvGrpSpPr>
            <p:nvPr/>
          </p:nvGrpSpPr>
          <p:grpSpPr>
            <a:xfrm>
              <a:off x="16195421" y="8535719"/>
              <a:ext cx="95594" cy="82785"/>
              <a:chOff x="0" y="0"/>
              <a:chExt cx="6350000" cy="5499100"/>
            </a:xfrm>
          </p:grpSpPr>
          <p:sp>
            <p:nvSpPr>
              <p:cNvPr id="1688" name="Freeform 16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89" name="Group 1689"/>
            <p:cNvGrpSpPr>
              <a:grpSpLocks noChangeAspect="1"/>
            </p:cNvGrpSpPr>
            <p:nvPr/>
          </p:nvGrpSpPr>
          <p:grpSpPr>
            <a:xfrm>
              <a:off x="16195421" y="5342935"/>
              <a:ext cx="95594" cy="82785"/>
              <a:chOff x="0" y="0"/>
              <a:chExt cx="6350000" cy="5499100"/>
            </a:xfrm>
          </p:grpSpPr>
          <p:sp>
            <p:nvSpPr>
              <p:cNvPr id="1690" name="Freeform 16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91" name="Group 1691"/>
            <p:cNvGrpSpPr>
              <a:grpSpLocks noChangeAspect="1"/>
            </p:cNvGrpSpPr>
            <p:nvPr/>
          </p:nvGrpSpPr>
          <p:grpSpPr>
            <a:xfrm>
              <a:off x="19382801" y="2155235"/>
              <a:ext cx="95594" cy="82785"/>
              <a:chOff x="0" y="0"/>
              <a:chExt cx="6350000" cy="5499100"/>
            </a:xfrm>
          </p:grpSpPr>
          <p:sp>
            <p:nvSpPr>
              <p:cNvPr id="1692" name="Freeform 16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93" name="Group 1693"/>
            <p:cNvGrpSpPr>
              <a:grpSpLocks noChangeAspect="1"/>
            </p:cNvGrpSpPr>
            <p:nvPr/>
          </p:nvGrpSpPr>
          <p:grpSpPr>
            <a:xfrm>
              <a:off x="19382801" y="8535719"/>
              <a:ext cx="95594" cy="82785"/>
              <a:chOff x="0" y="0"/>
              <a:chExt cx="6350000" cy="5499100"/>
            </a:xfrm>
          </p:grpSpPr>
          <p:sp>
            <p:nvSpPr>
              <p:cNvPr id="1694" name="Freeform 16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95" name="Group 1695"/>
            <p:cNvGrpSpPr>
              <a:grpSpLocks noChangeAspect="1"/>
            </p:cNvGrpSpPr>
            <p:nvPr/>
          </p:nvGrpSpPr>
          <p:grpSpPr>
            <a:xfrm>
              <a:off x="19382801" y="5342935"/>
              <a:ext cx="95594" cy="82785"/>
              <a:chOff x="0" y="0"/>
              <a:chExt cx="6350000" cy="5499100"/>
            </a:xfrm>
          </p:grpSpPr>
          <p:sp>
            <p:nvSpPr>
              <p:cNvPr id="1696" name="Freeform 16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97" name="Group 1697"/>
            <p:cNvGrpSpPr>
              <a:grpSpLocks noChangeAspect="1"/>
            </p:cNvGrpSpPr>
            <p:nvPr/>
          </p:nvGrpSpPr>
          <p:grpSpPr>
            <a:xfrm>
              <a:off x="3247865" y="537155"/>
              <a:ext cx="95594" cy="82785"/>
              <a:chOff x="0" y="0"/>
              <a:chExt cx="6350000" cy="5499100"/>
            </a:xfrm>
          </p:grpSpPr>
          <p:sp>
            <p:nvSpPr>
              <p:cNvPr id="1698" name="Freeform 16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699" name="Group 1699"/>
            <p:cNvGrpSpPr>
              <a:grpSpLocks noChangeAspect="1"/>
            </p:cNvGrpSpPr>
            <p:nvPr/>
          </p:nvGrpSpPr>
          <p:grpSpPr>
            <a:xfrm>
              <a:off x="3247865" y="6917640"/>
              <a:ext cx="95594" cy="82785"/>
              <a:chOff x="0" y="0"/>
              <a:chExt cx="6350000" cy="5499100"/>
            </a:xfrm>
          </p:grpSpPr>
          <p:sp>
            <p:nvSpPr>
              <p:cNvPr id="1700" name="Freeform 17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01" name="Group 1701"/>
            <p:cNvGrpSpPr>
              <a:grpSpLocks noChangeAspect="1"/>
            </p:cNvGrpSpPr>
            <p:nvPr/>
          </p:nvGrpSpPr>
          <p:grpSpPr>
            <a:xfrm>
              <a:off x="3247865" y="3724855"/>
              <a:ext cx="95594" cy="82785"/>
              <a:chOff x="0" y="0"/>
              <a:chExt cx="6350000" cy="5499100"/>
            </a:xfrm>
          </p:grpSpPr>
          <p:sp>
            <p:nvSpPr>
              <p:cNvPr id="1702" name="Freeform 17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03" name="Group 1703"/>
            <p:cNvGrpSpPr>
              <a:grpSpLocks noChangeAspect="1"/>
            </p:cNvGrpSpPr>
            <p:nvPr/>
          </p:nvGrpSpPr>
          <p:grpSpPr>
            <a:xfrm>
              <a:off x="3247865" y="10105340"/>
              <a:ext cx="95594" cy="82785"/>
              <a:chOff x="0" y="0"/>
              <a:chExt cx="6350000" cy="5499100"/>
            </a:xfrm>
          </p:grpSpPr>
          <p:sp>
            <p:nvSpPr>
              <p:cNvPr id="1704" name="Freeform 1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05" name="Group 1705"/>
            <p:cNvGrpSpPr>
              <a:grpSpLocks noChangeAspect="1"/>
            </p:cNvGrpSpPr>
            <p:nvPr/>
          </p:nvGrpSpPr>
          <p:grpSpPr>
            <a:xfrm>
              <a:off x="12949137" y="537155"/>
              <a:ext cx="95594" cy="82785"/>
              <a:chOff x="0" y="0"/>
              <a:chExt cx="6350000" cy="5499100"/>
            </a:xfrm>
          </p:grpSpPr>
          <p:sp>
            <p:nvSpPr>
              <p:cNvPr id="1706" name="Freeform 1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07" name="Group 1707"/>
            <p:cNvGrpSpPr>
              <a:grpSpLocks noChangeAspect="1"/>
            </p:cNvGrpSpPr>
            <p:nvPr/>
          </p:nvGrpSpPr>
          <p:grpSpPr>
            <a:xfrm>
              <a:off x="12949137" y="6917640"/>
              <a:ext cx="95594" cy="82785"/>
              <a:chOff x="0" y="0"/>
              <a:chExt cx="6350000" cy="5499100"/>
            </a:xfrm>
          </p:grpSpPr>
          <p:sp>
            <p:nvSpPr>
              <p:cNvPr id="1708" name="Freeform 1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09" name="Group 1709"/>
            <p:cNvGrpSpPr>
              <a:grpSpLocks noChangeAspect="1"/>
            </p:cNvGrpSpPr>
            <p:nvPr/>
          </p:nvGrpSpPr>
          <p:grpSpPr>
            <a:xfrm>
              <a:off x="12949137" y="3724855"/>
              <a:ext cx="95594" cy="82785"/>
              <a:chOff x="0" y="0"/>
              <a:chExt cx="6350000" cy="5499100"/>
            </a:xfrm>
          </p:grpSpPr>
          <p:sp>
            <p:nvSpPr>
              <p:cNvPr id="1710" name="Freeform 1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11" name="Group 1711"/>
            <p:cNvGrpSpPr>
              <a:grpSpLocks noChangeAspect="1"/>
            </p:cNvGrpSpPr>
            <p:nvPr/>
          </p:nvGrpSpPr>
          <p:grpSpPr>
            <a:xfrm>
              <a:off x="12949137" y="10105340"/>
              <a:ext cx="95594" cy="82785"/>
              <a:chOff x="0" y="0"/>
              <a:chExt cx="6350000" cy="5499100"/>
            </a:xfrm>
          </p:grpSpPr>
          <p:sp>
            <p:nvSpPr>
              <p:cNvPr id="1712" name="Freeform 1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13" name="Group 1713"/>
            <p:cNvGrpSpPr>
              <a:grpSpLocks noChangeAspect="1"/>
            </p:cNvGrpSpPr>
            <p:nvPr/>
          </p:nvGrpSpPr>
          <p:grpSpPr>
            <a:xfrm>
              <a:off x="3247865" y="2155235"/>
              <a:ext cx="95594" cy="82785"/>
              <a:chOff x="0" y="0"/>
              <a:chExt cx="6350000" cy="5499100"/>
            </a:xfrm>
          </p:grpSpPr>
          <p:sp>
            <p:nvSpPr>
              <p:cNvPr id="1714" name="Freeform 1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15" name="Group 1715"/>
            <p:cNvGrpSpPr>
              <a:grpSpLocks noChangeAspect="1"/>
            </p:cNvGrpSpPr>
            <p:nvPr/>
          </p:nvGrpSpPr>
          <p:grpSpPr>
            <a:xfrm>
              <a:off x="3247865" y="8535719"/>
              <a:ext cx="95594" cy="82785"/>
              <a:chOff x="0" y="0"/>
              <a:chExt cx="6350000" cy="5499100"/>
            </a:xfrm>
          </p:grpSpPr>
          <p:sp>
            <p:nvSpPr>
              <p:cNvPr id="1716" name="Freeform 1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17" name="Group 1717"/>
            <p:cNvGrpSpPr>
              <a:grpSpLocks noChangeAspect="1"/>
            </p:cNvGrpSpPr>
            <p:nvPr/>
          </p:nvGrpSpPr>
          <p:grpSpPr>
            <a:xfrm>
              <a:off x="3247865" y="5342935"/>
              <a:ext cx="95594" cy="82785"/>
              <a:chOff x="0" y="0"/>
              <a:chExt cx="6350000" cy="5499100"/>
            </a:xfrm>
          </p:grpSpPr>
          <p:sp>
            <p:nvSpPr>
              <p:cNvPr id="1718" name="Freeform 1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19" name="Group 1719"/>
            <p:cNvGrpSpPr>
              <a:grpSpLocks noChangeAspect="1"/>
            </p:cNvGrpSpPr>
            <p:nvPr/>
          </p:nvGrpSpPr>
          <p:grpSpPr>
            <a:xfrm>
              <a:off x="12949137" y="2155235"/>
              <a:ext cx="95594" cy="82785"/>
              <a:chOff x="0" y="0"/>
              <a:chExt cx="6350000" cy="5499100"/>
            </a:xfrm>
          </p:grpSpPr>
          <p:sp>
            <p:nvSpPr>
              <p:cNvPr id="1720" name="Freeform 1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21" name="Group 1721"/>
            <p:cNvGrpSpPr>
              <a:grpSpLocks noChangeAspect="1"/>
            </p:cNvGrpSpPr>
            <p:nvPr/>
          </p:nvGrpSpPr>
          <p:grpSpPr>
            <a:xfrm>
              <a:off x="12949137" y="8535719"/>
              <a:ext cx="95594" cy="82785"/>
              <a:chOff x="0" y="0"/>
              <a:chExt cx="6350000" cy="5499100"/>
            </a:xfrm>
          </p:grpSpPr>
          <p:sp>
            <p:nvSpPr>
              <p:cNvPr id="1722" name="Freeform 1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nvGrpSpPr>
            <p:cNvPr id="1723" name="Group 1723"/>
            <p:cNvGrpSpPr>
              <a:grpSpLocks noChangeAspect="1"/>
            </p:cNvGrpSpPr>
            <p:nvPr/>
          </p:nvGrpSpPr>
          <p:grpSpPr>
            <a:xfrm>
              <a:off x="12949137" y="5342935"/>
              <a:ext cx="95594" cy="82785"/>
              <a:chOff x="0" y="0"/>
              <a:chExt cx="6350000" cy="5499100"/>
            </a:xfrm>
          </p:grpSpPr>
          <p:sp>
            <p:nvSpPr>
              <p:cNvPr id="1724" name="Freeform 1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pPr algn="r" rtl="1"/>
                <a:endParaRPr lang="en-US"/>
              </a:p>
            </p:txBody>
          </p:sp>
        </p:grpSp>
      </p:grpSp>
      <p:sp>
        <p:nvSpPr>
          <p:cNvPr id="1725" name="AutoShape 1725"/>
          <p:cNvSpPr/>
          <p:nvPr/>
        </p:nvSpPr>
        <p:spPr>
          <a:xfrm>
            <a:off x="15060687" y="1028700"/>
            <a:ext cx="2198613" cy="1823850"/>
          </a:xfrm>
          <a:prstGeom prst="rect">
            <a:avLst/>
          </a:prstGeom>
          <a:solidFill>
            <a:srgbClr val="FEBA3D"/>
          </a:solidFill>
        </p:spPr>
        <p:txBody>
          <a:bodyPr/>
          <a:lstStyle/>
          <a:p>
            <a:pPr algn="r" rtl="1"/>
            <a:endParaRPr lang="en-US"/>
          </a:p>
        </p:txBody>
      </p:sp>
      <p:grpSp>
        <p:nvGrpSpPr>
          <p:cNvPr id="1726" name="Group 1726"/>
          <p:cNvGrpSpPr/>
          <p:nvPr/>
        </p:nvGrpSpPr>
        <p:grpSpPr>
          <a:xfrm>
            <a:off x="1028700" y="6660602"/>
            <a:ext cx="6668351" cy="2597698"/>
            <a:chOff x="0" y="0"/>
            <a:chExt cx="8891134" cy="3463598"/>
          </a:xfrm>
        </p:grpSpPr>
        <p:sp>
          <p:nvSpPr>
            <p:cNvPr id="1727" name="AutoShape 1727"/>
            <p:cNvSpPr/>
            <p:nvPr/>
          </p:nvSpPr>
          <p:spPr>
            <a:xfrm>
              <a:off x="0" y="0"/>
              <a:ext cx="8891134" cy="3463598"/>
            </a:xfrm>
            <a:prstGeom prst="rect">
              <a:avLst/>
            </a:prstGeom>
            <a:solidFill>
              <a:srgbClr val="FFFFFF"/>
            </a:solidFill>
          </p:spPr>
          <p:txBody>
            <a:bodyPr/>
            <a:lstStyle/>
            <a:p>
              <a:pPr algn="r" rtl="1"/>
              <a:endParaRPr lang="en-US"/>
            </a:p>
          </p:txBody>
        </p:sp>
        <p:sp>
          <p:nvSpPr>
            <p:cNvPr id="1728" name="TextBox 1728"/>
            <p:cNvSpPr txBox="1"/>
            <p:nvPr/>
          </p:nvSpPr>
          <p:spPr>
            <a:xfrm>
              <a:off x="0" y="804151"/>
              <a:ext cx="7979871" cy="1855295"/>
            </a:xfrm>
            <a:prstGeom prst="rect">
              <a:avLst/>
            </a:prstGeom>
          </p:spPr>
          <p:txBody>
            <a:bodyPr lIns="0" tIns="0" rIns="0" bIns="0" rtlCol="0" anchor="t">
              <a:spAutoFit/>
            </a:bodyPr>
            <a:lstStyle/>
            <a:p>
              <a:pPr algn="r" rtl="1">
                <a:lnSpc>
                  <a:spcPts val="11250"/>
                </a:lnSpc>
              </a:pPr>
              <a:r>
                <a:rPr lang="en-US" sz="9000" b="1" dirty="0" err="1">
                  <a:solidFill>
                    <a:srgbClr val="1B1B1B"/>
                  </a:solidFill>
                  <a:latin typeface="Calibri" panose="020F0502020204030204" pitchFamily="34" charset="0"/>
                  <a:cs typeface="Calibri" panose="020F0502020204030204" pitchFamily="34" charset="0"/>
                </a:rPr>
                <a:t>دعونا</a:t>
              </a:r>
              <a:r>
                <a:rPr lang="en-US" sz="9000" b="1" dirty="0">
                  <a:solidFill>
                    <a:srgbClr val="1B1B1B"/>
                  </a:solidFill>
                  <a:latin typeface="Calibri" panose="020F0502020204030204" pitchFamily="34" charset="0"/>
                  <a:cs typeface="Calibri" panose="020F0502020204030204" pitchFamily="34" charset="0"/>
                </a:rPr>
                <a:t> </a:t>
              </a:r>
              <a:r>
                <a:rPr lang="en-US" sz="9000" b="1" dirty="0" err="1">
                  <a:solidFill>
                    <a:srgbClr val="1B1B1B"/>
                  </a:solidFill>
                  <a:latin typeface="Calibri" panose="020F0502020204030204" pitchFamily="34" charset="0"/>
                  <a:cs typeface="Calibri" panose="020F0502020204030204" pitchFamily="34" charset="0"/>
                </a:rPr>
                <a:t>نتحدث</a:t>
              </a:r>
              <a:r>
                <a:rPr lang="en-US" sz="9000" dirty="0">
                  <a:solidFill>
                    <a:srgbClr val="1B1B1B"/>
                  </a:solidFill>
                  <a:latin typeface="Calibri" panose="020F0502020204030204" pitchFamily="34" charset="0"/>
                  <a:cs typeface="Calibri" panose="020F0502020204030204" pitchFamily="34" charset="0"/>
                </a:rPr>
                <a: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14590</TotalTime>
  <Words>10229</Words>
  <Application>Microsoft Office PowerPoint</Application>
  <PresentationFormat>Custom</PresentationFormat>
  <Paragraphs>894</Paragraphs>
  <Slides>40</Slides>
  <Notes>40</Notes>
  <HiddenSlides>3</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40</vt:i4>
      </vt:variant>
    </vt:vector>
  </HeadingPairs>
  <TitlesOfParts>
    <vt:vector size="51" baseType="lpstr">
      <vt:lpstr>Calibri</vt:lpstr>
      <vt:lpstr>Arial</vt:lpstr>
      <vt:lpstr>League Spartan Bold</vt:lpstr>
      <vt:lpstr>Clear Sans Regular</vt:lpstr>
      <vt:lpstr>League Spartan</vt:lpstr>
      <vt:lpstr>UniversLTStd-Light</vt:lpstr>
      <vt:lpstr>Aptos</vt:lpstr>
      <vt:lpstr>Clear Sans Regular Bold</vt:lpstr>
      <vt:lpstr>WordVisi_MSFontService</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GBV Case Management Outcome Scales</dc:title>
  <dc:creator>Kristy Crabtree</dc:creator>
  <cp:lastModifiedBy>Megan O'Brien</cp:lastModifiedBy>
  <cp:revision>142</cp:revision>
  <dcterms:created xsi:type="dcterms:W3CDTF">2006-08-16T00:00:00Z</dcterms:created>
  <dcterms:modified xsi:type="dcterms:W3CDTF">2024-10-18T16:03:04Z</dcterms:modified>
  <dc:identifier>DAEKmvf0ugw</dc:identifier>
</cp:coreProperties>
</file>